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9" r:id="rId4"/>
    <p:sldMasterId id="2147483698" r:id="rId5"/>
  </p:sldMasterIdLst>
  <p:notesMasterIdLst>
    <p:notesMasterId r:id="rId8"/>
  </p:notesMasterIdLst>
  <p:sldIdLst>
    <p:sldId id="987" r:id="rId6"/>
    <p:sldId id="389" r:id="rId7"/>
    <p:sldId id="481" r:id="rId9"/>
    <p:sldId id="480" r:id="rId10"/>
    <p:sldId id="564" r:id="rId11"/>
    <p:sldId id="565" r:id="rId12"/>
    <p:sldId id="566" r:id="rId13"/>
    <p:sldId id="567" r:id="rId14"/>
    <p:sldId id="568" r:id="rId15"/>
    <p:sldId id="569" r:id="rId16"/>
    <p:sldId id="571" r:id="rId17"/>
    <p:sldId id="483" r:id="rId18"/>
    <p:sldId id="1102" r:id="rId19"/>
    <p:sldId id="1104" r:id="rId20"/>
    <p:sldId id="719" r:id="rId21"/>
    <p:sldId id="645" r:id="rId22"/>
    <p:sldId id="1105" r:id="rId23"/>
    <p:sldId id="442" r:id="rId24"/>
    <p:sldId id="1110" r:id="rId25"/>
    <p:sldId id="1106" r:id="rId26"/>
    <p:sldId id="779" r:id="rId27"/>
    <p:sldId id="1103" r:id="rId28"/>
    <p:sldId id="1107" r:id="rId29"/>
    <p:sldId id="780" r:id="rId30"/>
    <p:sldId id="783" r:id="rId31"/>
    <p:sldId id="923" r:id="rId32"/>
    <p:sldId id="785" r:id="rId33"/>
    <p:sldId id="1035" r:id="rId34"/>
    <p:sldId id="924" r:id="rId35"/>
    <p:sldId id="1036" r:id="rId36"/>
    <p:sldId id="1037" r:id="rId37"/>
    <p:sldId id="1038" r:id="rId38"/>
    <p:sldId id="1039" r:id="rId39"/>
    <p:sldId id="1040" r:id="rId40"/>
    <p:sldId id="1041" r:id="rId41"/>
    <p:sldId id="1042" r:id="rId42"/>
    <p:sldId id="1043" r:id="rId43"/>
    <p:sldId id="844" r:id="rId44"/>
    <p:sldId id="1109" r:id="rId45"/>
    <p:sldId id="1108" r:id="rId46"/>
    <p:sldId id="1098" r:id="rId47"/>
    <p:sldId id="1100" r:id="rId48"/>
    <p:sldId id="1069" r:id="rId49"/>
  </p:sldIdLst>
  <p:sldSz cx="9144000" cy="5144135" type="screen16x9"/>
  <p:notesSz cx="6858000" cy="9144000"/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2" userDrawn="1">
          <p15:clr>
            <a:srgbClr val="A4A3A4"/>
          </p15:clr>
        </p15:guide>
        <p15:guide id="2" pos="27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99"/>
    <a:srgbClr val="468DE4"/>
    <a:srgbClr val="33F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 autoAdjust="0"/>
    <p:restoredTop sz="92954"/>
  </p:normalViewPr>
  <p:slideViewPr>
    <p:cSldViewPr showGuides="1">
      <p:cViewPr varScale="1">
        <p:scale>
          <a:sx n="77" d="100"/>
          <a:sy n="77" d="100"/>
        </p:scale>
        <p:origin x="1330" y="62"/>
      </p:cViewPr>
      <p:guideLst>
        <p:guide orient="horz" pos="1592"/>
        <p:guide pos="27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4" Type="http://schemas.openxmlformats.org/officeDocument/2006/relationships/tags" Target="tags/tag698.xml"/><Relationship Id="rId53" Type="http://schemas.openxmlformats.org/officeDocument/2006/relationships/commentAuthors" Target="commentAuthors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F050A-D2AD-4DFE-94E9-DCE49FEDF3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5D4FB-E543-44E9-9240-BF368CDFB2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F650B-2009-F746-828B-29A4399531A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tags" Target="../tags/tag3.xml"/><Relationship Id="rId7" Type="http://schemas.openxmlformats.org/officeDocument/2006/relationships/image" Target="file:///C:\Users\1V994W2\PycharmProjects\PPT_Background_Generation/pic_temp/pic_half_right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.xml"/><Relationship Id="rId4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1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9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3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2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3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3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image" Target="file:///C:\Users\1V994W2\Documents\Tencent%20Files\574576071\FileRecv\&#25340;&#35013;&#32032;&#26448;\&#31616;&#32422;&#21333;&#22270;-30\\07\subject_holdright_69,138,173_0_staid_full_0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40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5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50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59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58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66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65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image" Target="file:///C:\Users\1V994W2\PycharmProjects\PPT_Background_Generation/pic_temp/pic_half_right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72.xml"/><Relationship Id="rId4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71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8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9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87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10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11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12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6" Type="http://schemas.openxmlformats.org/officeDocument/2006/relationships/tags" Target="../tags/tag129.xml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13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144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8.png"/><Relationship Id="rId5" Type="http://schemas.openxmlformats.org/officeDocument/2006/relationships/tags" Target="../tags/tag15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150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image" Target="file:///C:\Users\1V994W2\PycharmProjects\PPT_Background_Generation/pic_temp/pic_half_down.png" TargetMode="External"/><Relationship Id="rId3" Type="http://schemas.openxmlformats.org/officeDocument/2006/relationships/image" Target="../media/image9.png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8.png"/><Relationship Id="rId5" Type="http://schemas.openxmlformats.org/officeDocument/2006/relationships/tags" Target="../tags/tag164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163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8.png"/><Relationship Id="rId5" Type="http://schemas.openxmlformats.org/officeDocument/2006/relationships/tags" Target="../tags/tag172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171.xml"/><Relationship Id="rId15" Type="http://schemas.openxmlformats.org/officeDocument/2006/relationships/tags" Target="../tags/tag180.xml"/><Relationship Id="rId14" Type="http://schemas.openxmlformats.org/officeDocument/2006/relationships/tags" Target="../tags/tag179.xml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image" Target="../media/image10.png"/><Relationship Id="rId2" Type="http://schemas.openxmlformats.org/officeDocument/2006/relationships/tags" Target="../tags/tag181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8.png"/><Relationship Id="rId5" Type="http://schemas.openxmlformats.org/officeDocument/2006/relationships/tags" Target="../tags/tag19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189.xml"/><Relationship Id="rId13" Type="http://schemas.openxmlformats.org/officeDocument/2006/relationships/tags" Target="../tags/tag196.xml"/><Relationship Id="rId12" Type="http://schemas.openxmlformats.org/officeDocument/2006/relationships/tags" Target="../tags/tag195.xml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8.png"/><Relationship Id="rId5" Type="http://schemas.openxmlformats.org/officeDocument/2006/relationships/tags" Target="../tags/tag198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197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8.png"/><Relationship Id="rId5" Type="http://schemas.openxmlformats.org/officeDocument/2006/relationships/tags" Target="../tags/tag205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204.xml"/><Relationship Id="rId11" Type="http://schemas.openxmlformats.org/officeDocument/2006/relationships/tags" Target="../tags/tag209.xml"/><Relationship Id="rId10" Type="http://schemas.openxmlformats.org/officeDocument/2006/relationships/tags" Target="../tags/tag208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210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8.png"/><Relationship Id="rId5" Type="http://schemas.openxmlformats.org/officeDocument/2006/relationships/tags" Target="../tags/tag21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216.xml"/><Relationship Id="rId11" Type="http://schemas.openxmlformats.org/officeDocument/2006/relationships/tags" Target="../tags/tag221.xml"/><Relationship Id="rId10" Type="http://schemas.openxmlformats.org/officeDocument/2006/relationships/tags" Target="../tags/tag220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8.png"/><Relationship Id="rId6" Type="http://schemas.openxmlformats.org/officeDocument/2006/relationships/tags" Target="../tags/tag224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3" Type="http://schemas.openxmlformats.org/officeDocument/2006/relationships/tags" Target="../tags/tag229.xml"/><Relationship Id="rId12" Type="http://schemas.openxmlformats.org/officeDocument/2006/relationships/tags" Target="../tags/tag228.xml"/><Relationship Id="rId11" Type="http://schemas.openxmlformats.org/officeDocument/2006/relationships/tags" Target="../tags/tag227.xml"/><Relationship Id="rId10" Type="http://schemas.openxmlformats.org/officeDocument/2006/relationships/tags" Target="../tags/tag226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8.png"/><Relationship Id="rId6" Type="http://schemas.openxmlformats.org/officeDocument/2006/relationships/tags" Target="../tags/tag24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4" Type="http://schemas.openxmlformats.org/officeDocument/2006/relationships/tags" Target="../tags/tag246.xml"/><Relationship Id="rId13" Type="http://schemas.openxmlformats.org/officeDocument/2006/relationships/tags" Target="../tags/tag245.xml"/><Relationship Id="rId12" Type="http://schemas.openxmlformats.org/officeDocument/2006/relationships/tags" Target="../tags/tag244.xml"/><Relationship Id="rId11" Type="http://schemas.openxmlformats.org/officeDocument/2006/relationships/tags" Target="../tags/tag243.xml"/><Relationship Id="rId10" Type="http://schemas.openxmlformats.org/officeDocument/2006/relationships/tags" Target="../tags/tag242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8.png"/><Relationship Id="rId6" Type="http://schemas.openxmlformats.org/officeDocument/2006/relationships/tags" Target="../tags/tag24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4" Type="http://schemas.openxmlformats.org/officeDocument/2006/relationships/tags" Target="../tags/tag255.xml"/><Relationship Id="rId13" Type="http://schemas.openxmlformats.org/officeDocument/2006/relationships/tags" Target="../tags/tag254.xml"/><Relationship Id="rId12" Type="http://schemas.openxmlformats.org/officeDocument/2006/relationships/tags" Target="../tags/tag253.xml"/><Relationship Id="rId11" Type="http://schemas.openxmlformats.org/officeDocument/2006/relationships/tags" Target="../tags/tag252.xml"/><Relationship Id="rId10" Type="http://schemas.openxmlformats.org/officeDocument/2006/relationships/tags" Target="../tags/tag251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259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8.png"/><Relationship Id="rId6" Type="http://schemas.openxmlformats.org/officeDocument/2006/relationships/tags" Target="../tags/tag258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6" Type="http://schemas.openxmlformats.org/officeDocument/2006/relationships/tags" Target="../tags/tag266.xml"/><Relationship Id="rId15" Type="http://schemas.openxmlformats.org/officeDocument/2006/relationships/tags" Target="../tags/tag265.xml"/><Relationship Id="rId14" Type="http://schemas.openxmlformats.org/officeDocument/2006/relationships/tags" Target="../tags/tag264.xml"/><Relationship Id="rId13" Type="http://schemas.openxmlformats.org/officeDocument/2006/relationships/tags" Target="../tags/tag263.xml"/><Relationship Id="rId12" Type="http://schemas.openxmlformats.org/officeDocument/2006/relationships/tags" Target="../tags/tag262.xml"/><Relationship Id="rId11" Type="http://schemas.openxmlformats.org/officeDocument/2006/relationships/tags" Target="../tags/tag261.xml"/><Relationship Id="rId10" Type="http://schemas.openxmlformats.org/officeDocument/2006/relationships/tags" Target="../tags/tag260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11.png"/><Relationship Id="rId6" Type="http://schemas.openxmlformats.org/officeDocument/2006/relationships/tags" Target="../tags/tag26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3" Type="http://schemas.openxmlformats.org/officeDocument/2006/relationships/tags" Target="../tags/tag274.xml"/><Relationship Id="rId12" Type="http://schemas.openxmlformats.org/officeDocument/2006/relationships/tags" Target="../tags/tag273.xml"/><Relationship Id="rId11" Type="http://schemas.openxmlformats.org/officeDocument/2006/relationships/tags" Target="../tags/tag272.xml"/><Relationship Id="rId10" Type="http://schemas.openxmlformats.org/officeDocument/2006/relationships/tags" Target="../tags/tag271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287.xml"/><Relationship Id="rId8" Type="http://schemas.openxmlformats.org/officeDocument/2006/relationships/tags" Target="../tags/tag286.xml"/><Relationship Id="rId7" Type="http://schemas.openxmlformats.org/officeDocument/2006/relationships/tags" Target="../tags/tag285.xml"/><Relationship Id="rId69" Type="http://schemas.openxmlformats.org/officeDocument/2006/relationships/tags" Target="../tags/tag347.xml"/><Relationship Id="rId68" Type="http://schemas.openxmlformats.org/officeDocument/2006/relationships/tags" Target="../tags/tag346.xml"/><Relationship Id="rId67" Type="http://schemas.openxmlformats.org/officeDocument/2006/relationships/tags" Target="../tags/tag345.xml"/><Relationship Id="rId66" Type="http://schemas.openxmlformats.org/officeDocument/2006/relationships/tags" Target="../tags/tag344.xml"/><Relationship Id="rId65" Type="http://schemas.openxmlformats.org/officeDocument/2006/relationships/tags" Target="../tags/tag343.xml"/><Relationship Id="rId64" Type="http://schemas.openxmlformats.org/officeDocument/2006/relationships/tags" Target="../tags/tag342.xml"/><Relationship Id="rId63" Type="http://schemas.openxmlformats.org/officeDocument/2006/relationships/tags" Target="../tags/tag341.xml"/><Relationship Id="rId62" Type="http://schemas.openxmlformats.org/officeDocument/2006/relationships/tags" Target="../tags/tag340.xml"/><Relationship Id="rId61" Type="http://schemas.openxmlformats.org/officeDocument/2006/relationships/tags" Target="../tags/tag339.xml"/><Relationship Id="rId60" Type="http://schemas.openxmlformats.org/officeDocument/2006/relationships/tags" Target="../tags/tag338.xml"/><Relationship Id="rId6" Type="http://schemas.openxmlformats.org/officeDocument/2006/relationships/tags" Target="../tags/tag284.xml"/><Relationship Id="rId59" Type="http://schemas.openxmlformats.org/officeDocument/2006/relationships/tags" Target="../tags/tag337.xml"/><Relationship Id="rId58" Type="http://schemas.openxmlformats.org/officeDocument/2006/relationships/tags" Target="../tags/tag336.xml"/><Relationship Id="rId57" Type="http://schemas.openxmlformats.org/officeDocument/2006/relationships/tags" Target="../tags/tag335.xml"/><Relationship Id="rId56" Type="http://schemas.openxmlformats.org/officeDocument/2006/relationships/tags" Target="../tags/tag334.xml"/><Relationship Id="rId55" Type="http://schemas.openxmlformats.org/officeDocument/2006/relationships/tags" Target="../tags/tag333.xml"/><Relationship Id="rId54" Type="http://schemas.openxmlformats.org/officeDocument/2006/relationships/tags" Target="../tags/tag332.xml"/><Relationship Id="rId53" Type="http://schemas.openxmlformats.org/officeDocument/2006/relationships/tags" Target="../tags/tag331.xml"/><Relationship Id="rId52" Type="http://schemas.openxmlformats.org/officeDocument/2006/relationships/tags" Target="../tags/tag330.xml"/><Relationship Id="rId51" Type="http://schemas.openxmlformats.org/officeDocument/2006/relationships/tags" Target="../tags/tag329.xml"/><Relationship Id="rId50" Type="http://schemas.openxmlformats.org/officeDocument/2006/relationships/tags" Target="../tags/tag328.xml"/><Relationship Id="rId5" Type="http://schemas.openxmlformats.org/officeDocument/2006/relationships/tags" Target="../tags/tag283.xml"/><Relationship Id="rId49" Type="http://schemas.openxmlformats.org/officeDocument/2006/relationships/tags" Target="../tags/tag327.xml"/><Relationship Id="rId48" Type="http://schemas.openxmlformats.org/officeDocument/2006/relationships/tags" Target="../tags/tag326.xml"/><Relationship Id="rId47" Type="http://schemas.openxmlformats.org/officeDocument/2006/relationships/tags" Target="../tags/tag325.xml"/><Relationship Id="rId46" Type="http://schemas.openxmlformats.org/officeDocument/2006/relationships/tags" Target="../tags/tag324.xml"/><Relationship Id="rId45" Type="http://schemas.openxmlformats.org/officeDocument/2006/relationships/tags" Target="../tags/tag323.xml"/><Relationship Id="rId44" Type="http://schemas.openxmlformats.org/officeDocument/2006/relationships/tags" Target="../tags/tag322.xml"/><Relationship Id="rId43" Type="http://schemas.openxmlformats.org/officeDocument/2006/relationships/tags" Target="../tags/tag321.xml"/><Relationship Id="rId42" Type="http://schemas.openxmlformats.org/officeDocument/2006/relationships/tags" Target="../tags/tag320.xml"/><Relationship Id="rId41" Type="http://schemas.openxmlformats.org/officeDocument/2006/relationships/tags" Target="../tags/tag319.xml"/><Relationship Id="rId40" Type="http://schemas.openxmlformats.org/officeDocument/2006/relationships/tags" Target="../tags/tag318.xml"/><Relationship Id="rId4" Type="http://schemas.openxmlformats.org/officeDocument/2006/relationships/tags" Target="../tags/tag282.xml"/><Relationship Id="rId39" Type="http://schemas.openxmlformats.org/officeDocument/2006/relationships/tags" Target="../tags/tag317.xml"/><Relationship Id="rId38" Type="http://schemas.openxmlformats.org/officeDocument/2006/relationships/tags" Target="../tags/tag316.xml"/><Relationship Id="rId37" Type="http://schemas.openxmlformats.org/officeDocument/2006/relationships/tags" Target="../tags/tag315.xml"/><Relationship Id="rId36" Type="http://schemas.openxmlformats.org/officeDocument/2006/relationships/tags" Target="../tags/tag314.xml"/><Relationship Id="rId35" Type="http://schemas.openxmlformats.org/officeDocument/2006/relationships/tags" Target="../tags/tag313.xml"/><Relationship Id="rId34" Type="http://schemas.openxmlformats.org/officeDocument/2006/relationships/tags" Target="../tags/tag312.xml"/><Relationship Id="rId33" Type="http://schemas.openxmlformats.org/officeDocument/2006/relationships/tags" Target="../tags/tag311.xml"/><Relationship Id="rId32" Type="http://schemas.openxmlformats.org/officeDocument/2006/relationships/tags" Target="../tags/tag310.xml"/><Relationship Id="rId31" Type="http://schemas.openxmlformats.org/officeDocument/2006/relationships/tags" Target="../tags/tag309.xml"/><Relationship Id="rId30" Type="http://schemas.openxmlformats.org/officeDocument/2006/relationships/tags" Target="../tags/tag308.xml"/><Relationship Id="rId3" Type="http://schemas.openxmlformats.org/officeDocument/2006/relationships/image" Target="../media/image12.jpeg"/><Relationship Id="rId29" Type="http://schemas.openxmlformats.org/officeDocument/2006/relationships/tags" Target="../tags/tag307.xml"/><Relationship Id="rId28" Type="http://schemas.openxmlformats.org/officeDocument/2006/relationships/tags" Target="../tags/tag306.xml"/><Relationship Id="rId27" Type="http://schemas.openxmlformats.org/officeDocument/2006/relationships/tags" Target="../tags/tag305.xml"/><Relationship Id="rId26" Type="http://schemas.openxmlformats.org/officeDocument/2006/relationships/tags" Target="../tags/tag304.xml"/><Relationship Id="rId25" Type="http://schemas.openxmlformats.org/officeDocument/2006/relationships/tags" Target="../tags/tag303.xml"/><Relationship Id="rId24" Type="http://schemas.openxmlformats.org/officeDocument/2006/relationships/tags" Target="../tags/tag302.xml"/><Relationship Id="rId23" Type="http://schemas.openxmlformats.org/officeDocument/2006/relationships/tags" Target="../tags/tag301.xml"/><Relationship Id="rId22" Type="http://schemas.openxmlformats.org/officeDocument/2006/relationships/tags" Target="../tags/tag300.xml"/><Relationship Id="rId21" Type="http://schemas.openxmlformats.org/officeDocument/2006/relationships/tags" Target="../tags/tag299.xml"/><Relationship Id="rId20" Type="http://schemas.openxmlformats.org/officeDocument/2006/relationships/tags" Target="../tags/tag298.xml"/><Relationship Id="rId2" Type="http://schemas.openxmlformats.org/officeDocument/2006/relationships/tags" Target="../tags/tag281.xml"/><Relationship Id="rId19" Type="http://schemas.openxmlformats.org/officeDocument/2006/relationships/tags" Target="../tags/tag297.xml"/><Relationship Id="rId18" Type="http://schemas.openxmlformats.org/officeDocument/2006/relationships/tags" Target="../tags/tag296.xml"/><Relationship Id="rId17" Type="http://schemas.openxmlformats.org/officeDocument/2006/relationships/tags" Target="../tags/tag295.xml"/><Relationship Id="rId16" Type="http://schemas.openxmlformats.org/officeDocument/2006/relationships/tags" Target="../tags/tag294.xml"/><Relationship Id="rId15" Type="http://schemas.openxmlformats.org/officeDocument/2006/relationships/tags" Target="../tags/tag293.xml"/><Relationship Id="rId14" Type="http://schemas.openxmlformats.org/officeDocument/2006/relationships/tags" Target="../tags/tag292.xml"/><Relationship Id="rId13" Type="http://schemas.openxmlformats.org/officeDocument/2006/relationships/tags" Target="../tags/tag291.xml"/><Relationship Id="rId12" Type="http://schemas.openxmlformats.org/officeDocument/2006/relationships/tags" Target="../tags/tag290.xml"/><Relationship Id="rId11" Type="http://schemas.openxmlformats.org/officeDocument/2006/relationships/tags" Target="../tags/tag289.xml"/><Relationship Id="rId10" Type="http://schemas.openxmlformats.org/officeDocument/2006/relationships/tags" Target="../tags/tag288.xm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7" Type="http://schemas.openxmlformats.org/officeDocument/2006/relationships/tags" Target="../tags/tag353.xml"/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361.xml"/><Relationship Id="rId8" Type="http://schemas.openxmlformats.org/officeDocument/2006/relationships/tags" Target="../tags/tag360.xml"/><Relationship Id="rId7" Type="http://schemas.openxmlformats.org/officeDocument/2006/relationships/tags" Target="../tags/tag359.xml"/><Relationship Id="rId6" Type="http://schemas.openxmlformats.org/officeDocument/2006/relationships/tags" Target="../tags/tag358.xml"/><Relationship Id="rId5" Type="http://schemas.openxmlformats.org/officeDocument/2006/relationships/tags" Target="../tags/tag357.xml"/><Relationship Id="rId4" Type="http://schemas.openxmlformats.org/officeDocument/2006/relationships/tags" Target="../tags/tag356.xml"/><Relationship Id="rId3" Type="http://schemas.openxmlformats.org/officeDocument/2006/relationships/tags" Target="../tags/tag355.xml"/><Relationship Id="rId2" Type="http://schemas.openxmlformats.org/officeDocument/2006/relationships/tags" Target="../tags/tag354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368.xml"/><Relationship Id="rId7" Type="http://schemas.openxmlformats.org/officeDocument/2006/relationships/tags" Target="../tags/tag367.xml"/><Relationship Id="rId6" Type="http://schemas.openxmlformats.org/officeDocument/2006/relationships/tags" Target="../tags/tag366.xml"/><Relationship Id="rId5" Type="http://schemas.openxmlformats.org/officeDocument/2006/relationships/tags" Target="../tags/tag365.xml"/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376.xml"/><Relationship Id="rId8" Type="http://schemas.openxmlformats.org/officeDocument/2006/relationships/tags" Target="../tags/tag375.xml"/><Relationship Id="rId7" Type="http://schemas.openxmlformats.org/officeDocument/2006/relationships/tags" Target="../tags/tag374.xml"/><Relationship Id="rId6" Type="http://schemas.openxmlformats.org/officeDocument/2006/relationships/tags" Target="../tags/tag373.xml"/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3" Type="http://schemas.openxmlformats.org/officeDocument/2006/relationships/tags" Target="../tags/tag370.xml"/><Relationship Id="rId2" Type="http://schemas.openxmlformats.org/officeDocument/2006/relationships/tags" Target="../tags/tag369.xml"/><Relationship Id="rId10" Type="http://schemas.openxmlformats.org/officeDocument/2006/relationships/tags" Target="../tags/tag377.xm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6" Type="http://schemas.openxmlformats.org/officeDocument/2006/relationships/tags" Target="../tags/tag382.xml"/><Relationship Id="rId5" Type="http://schemas.openxmlformats.org/officeDocument/2006/relationships/tags" Target="../tags/tag381.xml"/><Relationship Id="rId4" Type="http://schemas.openxmlformats.org/officeDocument/2006/relationships/tags" Target="../tags/tag380.xml"/><Relationship Id="rId3" Type="http://schemas.openxmlformats.org/officeDocument/2006/relationships/tags" Target="../tags/tag379.xml"/><Relationship Id="rId2" Type="http://schemas.openxmlformats.org/officeDocument/2006/relationships/tags" Target="../tags/tag378.xm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4" Type="http://schemas.openxmlformats.org/officeDocument/2006/relationships/tags" Target="../tags/tag385.xml"/><Relationship Id="rId3" Type="http://schemas.openxmlformats.org/officeDocument/2006/relationships/tags" Target="../tags/tag384.xml"/><Relationship Id="rId2" Type="http://schemas.openxmlformats.org/officeDocument/2006/relationships/tags" Target="../tags/tag383.xml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7" Type="http://schemas.openxmlformats.org/officeDocument/2006/relationships/tags" Target="../tags/tag391.xml"/><Relationship Id="rId6" Type="http://schemas.openxmlformats.org/officeDocument/2006/relationships/tags" Target="../tags/tag390.xml"/><Relationship Id="rId5" Type="http://schemas.openxmlformats.org/officeDocument/2006/relationships/tags" Target="../tags/tag389.xml"/><Relationship Id="rId4" Type="http://schemas.openxmlformats.org/officeDocument/2006/relationships/tags" Target="../tags/tag388.xml"/><Relationship Id="rId3" Type="http://schemas.openxmlformats.org/officeDocument/2006/relationships/tags" Target="../tags/tag387.xml"/><Relationship Id="rId2" Type="http://schemas.openxmlformats.org/officeDocument/2006/relationships/tags" Target="../tags/tag386.xml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7" Type="http://schemas.openxmlformats.org/officeDocument/2006/relationships/tags" Target="../tags/tag398.xml"/><Relationship Id="rId6" Type="http://schemas.openxmlformats.org/officeDocument/2006/relationships/tags" Target="../tags/tag397.xml"/><Relationship Id="rId5" Type="http://schemas.openxmlformats.org/officeDocument/2006/relationships/tags" Target="../tags/tag396.xml"/><Relationship Id="rId4" Type="http://schemas.openxmlformats.org/officeDocument/2006/relationships/tags" Target="../tags/tag395.xml"/><Relationship Id="rId3" Type="http://schemas.openxmlformats.org/officeDocument/2006/relationships/tags" Target="../tags/tag394.xml"/><Relationship Id="rId2" Type="http://schemas.openxmlformats.org/officeDocument/2006/relationships/tags" Target="../tags/tag393.xm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6" Type="http://schemas.openxmlformats.org/officeDocument/2006/relationships/tags" Target="../tags/tag403.xml"/><Relationship Id="rId5" Type="http://schemas.openxmlformats.org/officeDocument/2006/relationships/tags" Target="../tags/tag402.xml"/><Relationship Id="rId4" Type="http://schemas.openxmlformats.org/officeDocument/2006/relationships/tags" Target="../tags/tag401.xml"/><Relationship Id="rId3" Type="http://schemas.openxmlformats.org/officeDocument/2006/relationships/tags" Target="../tags/tag400.xml"/><Relationship Id="rId2" Type="http://schemas.openxmlformats.org/officeDocument/2006/relationships/tags" Target="../tags/tag399.xm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409.xml"/><Relationship Id="rId8" Type="http://schemas.openxmlformats.org/officeDocument/2006/relationships/tags" Target="../tags/tag408.xml"/><Relationship Id="rId70" Type="http://schemas.openxmlformats.org/officeDocument/2006/relationships/tags" Target="../tags/tag470.xml"/><Relationship Id="rId7" Type="http://schemas.openxmlformats.org/officeDocument/2006/relationships/tags" Target="../tags/tag407.xml"/><Relationship Id="rId69" Type="http://schemas.openxmlformats.org/officeDocument/2006/relationships/tags" Target="../tags/tag469.xml"/><Relationship Id="rId68" Type="http://schemas.openxmlformats.org/officeDocument/2006/relationships/tags" Target="../tags/tag468.xml"/><Relationship Id="rId67" Type="http://schemas.openxmlformats.org/officeDocument/2006/relationships/tags" Target="../tags/tag467.xml"/><Relationship Id="rId66" Type="http://schemas.openxmlformats.org/officeDocument/2006/relationships/tags" Target="../tags/tag466.xml"/><Relationship Id="rId65" Type="http://schemas.openxmlformats.org/officeDocument/2006/relationships/tags" Target="../tags/tag465.xml"/><Relationship Id="rId64" Type="http://schemas.openxmlformats.org/officeDocument/2006/relationships/tags" Target="../tags/tag464.xml"/><Relationship Id="rId63" Type="http://schemas.openxmlformats.org/officeDocument/2006/relationships/tags" Target="../tags/tag463.xml"/><Relationship Id="rId62" Type="http://schemas.openxmlformats.org/officeDocument/2006/relationships/tags" Target="../tags/tag462.xml"/><Relationship Id="rId61" Type="http://schemas.openxmlformats.org/officeDocument/2006/relationships/tags" Target="../tags/tag461.xml"/><Relationship Id="rId60" Type="http://schemas.openxmlformats.org/officeDocument/2006/relationships/tags" Target="../tags/tag460.xml"/><Relationship Id="rId6" Type="http://schemas.openxmlformats.org/officeDocument/2006/relationships/tags" Target="../tags/tag406.xml"/><Relationship Id="rId59" Type="http://schemas.openxmlformats.org/officeDocument/2006/relationships/tags" Target="../tags/tag459.xml"/><Relationship Id="rId58" Type="http://schemas.openxmlformats.org/officeDocument/2006/relationships/tags" Target="../tags/tag458.xml"/><Relationship Id="rId57" Type="http://schemas.openxmlformats.org/officeDocument/2006/relationships/tags" Target="../tags/tag457.xml"/><Relationship Id="rId56" Type="http://schemas.openxmlformats.org/officeDocument/2006/relationships/tags" Target="../tags/tag456.xml"/><Relationship Id="rId55" Type="http://schemas.openxmlformats.org/officeDocument/2006/relationships/tags" Target="../tags/tag455.xml"/><Relationship Id="rId54" Type="http://schemas.openxmlformats.org/officeDocument/2006/relationships/tags" Target="../tags/tag454.xml"/><Relationship Id="rId53" Type="http://schemas.openxmlformats.org/officeDocument/2006/relationships/tags" Target="../tags/tag453.xml"/><Relationship Id="rId52" Type="http://schemas.openxmlformats.org/officeDocument/2006/relationships/tags" Target="../tags/tag452.xml"/><Relationship Id="rId51" Type="http://schemas.openxmlformats.org/officeDocument/2006/relationships/tags" Target="../tags/tag451.xml"/><Relationship Id="rId50" Type="http://schemas.openxmlformats.org/officeDocument/2006/relationships/tags" Target="../tags/tag450.xml"/><Relationship Id="rId5" Type="http://schemas.openxmlformats.org/officeDocument/2006/relationships/image" Target="../media/image13.jpeg"/><Relationship Id="rId49" Type="http://schemas.openxmlformats.org/officeDocument/2006/relationships/tags" Target="../tags/tag449.xml"/><Relationship Id="rId48" Type="http://schemas.openxmlformats.org/officeDocument/2006/relationships/tags" Target="../tags/tag448.xml"/><Relationship Id="rId47" Type="http://schemas.openxmlformats.org/officeDocument/2006/relationships/tags" Target="../tags/tag447.xml"/><Relationship Id="rId46" Type="http://schemas.openxmlformats.org/officeDocument/2006/relationships/tags" Target="../tags/tag446.xml"/><Relationship Id="rId45" Type="http://schemas.openxmlformats.org/officeDocument/2006/relationships/tags" Target="../tags/tag445.xml"/><Relationship Id="rId44" Type="http://schemas.openxmlformats.org/officeDocument/2006/relationships/tags" Target="../tags/tag444.xml"/><Relationship Id="rId43" Type="http://schemas.openxmlformats.org/officeDocument/2006/relationships/tags" Target="../tags/tag443.xml"/><Relationship Id="rId42" Type="http://schemas.openxmlformats.org/officeDocument/2006/relationships/tags" Target="../tags/tag442.xml"/><Relationship Id="rId41" Type="http://schemas.openxmlformats.org/officeDocument/2006/relationships/tags" Target="../tags/tag441.xml"/><Relationship Id="rId40" Type="http://schemas.openxmlformats.org/officeDocument/2006/relationships/tags" Target="../tags/tag440.xml"/><Relationship Id="rId4" Type="http://schemas.openxmlformats.org/officeDocument/2006/relationships/tags" Target="../tags/tag405.xml"/><Relationship Id="rId39" Type="http://schemas.openxmlformats.org/officeDocument/2006/relationships/tags" Target="../tags/tag439.xml"/><Relationship Id="rId38" Type="http://schemas.openxmlformats.org/officeDocument/2006/relationships/tags" Target="../tags/tag438.xml"/><Relationship Id="rId37" Type="http://schemas.openxmlformats.org/officeDocument/2006/relationships/tags" Target="../tags/tag437.xml"/><Relationship Id="rId36" Type="http://schemas.openxmlformats.org/officeDocument/2006/relationships/tags" Target="../tags/tag436.xml"/><Relationship Id="rId35" Type="http://schemas.openxmlformats.org/officeDocument/2006/relationships/tags" Target="../tags/tag435.xml"/><Relationship Id="rId34" Type="http://schemas.openxmlformats.org/officeDocument/2006/relationships/tags" Target="../tags/tag434.xml"/><Relationship Id="rId33" Type="http://schemas.openxmlformats.org/officeDocument/2006/relationships/tags" Target="../tags/tag433.xml"/><Relationship Id="rId32" Type="http://schemas.openxmlformats.org/officeDocument/2006/relationships/tags" Target="../tags/tag432.xml"/><Relationship Id="rId31" Type="http://schemas.openxmlformats.org/officeDocument/2006/relationships/tags" Target="../tags/tag431.xml"/><Relationship Id="rId30" Type="http://schemas.openxmlformats.org/officeDocument/2006/relationships/tags" Target="../tags/tag430.xml"/><Relationship Id="rId3" Type="http://schemas.openxmlformats.org/officeDocument/2006/relationships/image" Target="../media/image12.jpeg"/><Relationship Id="rId29" Type="http://schemas.openxmlformats.org/officeDocument/2006/relationships/tags" Target="../tags/tag429.xml"/><Relationship Id="rId28" Type="http://schemas.openxmlformats.org/officeDocument/2006/relationships/tags" Target="../tags/tag428.xml"/><Relationship Id="rId27" Type="http://schemas.openxmlformats.org/officeDocument/2006/relationships/tags" Target="../tags/tag427.xml"/><Relationship Id="rId26" Type="http://schemas.openxmlformats.org/officeDocument/2006/relationships/tags" Target="../tags/tag426.xml"/><Relationship Id="rId25" Type="http://schemas.openxmlformats.org/officeDocument/2006/relationships/tags" Target="../tags/tag425.xml"/><Relationship Id="rId24" Type="http://schemas.openxmlformats.org/officeDocument/2006/relationships/tags" Target="../tags/tag424.xml"/><Relationship Id="rId23" Type="http://schemas.openxmlformats.org/officeDocument/2006/relationships/tags" Target="../tags/tag423.xml"/><Relationship Id="rId22" Type="http://schemas.openxmlformats.org/officeDocument/2006/relationships/tags" Target="../tags/tag422.xml"/><Relationship Id="rId21" Type="http://schemas.openxmlformats.org/officeDocument/2006/relationships/tags" Target="../tags/tag421.xml"/><Relationship Id="rId20" Type="http://schemas.openxmlformats.org/officeDocument/2006/relationships/tags" Target="../tags/tag420.xml"/><Relationship Id="rId2" Type="http://schemas.openxmlformats.org/officeDocument/2006/relationships/tags" Target="../tags/tag404.xml"/><Relationship Id="rId19" Type="http://schemas.openxmlformats.org/officeDocument/2006/relationships/tags" Target="../tags/tag419.xml"/><Relationship Id="rId18" Type="http://schemas.openxmlformats.org/officeDocument/2006/relationships/tags" Target="../tags/tag418.xml"/><Relationship Id="rId17" Type="http://schemas.openxmlformats.org/officeDocument/2006/relationships/tags" Target="../tags/tag417.xml"/><Relationship Id="rId16" Type="http://schemas.openxmlformats.org/officeDocument/2006/relationships/tags" Target="../tags/tag416.xml"/><Relationship Id="rId15" Type="http://schemas.openxmlformats.org/officeDocument/2006/relationships/tags" Target="../tags/tag415.xml"/><Relationship Id="rId14" Type="http://schemas.openxmlformats.org/officeDocument/2006/relationships/tags" Target="../tags/tag414.xml"/><Relationship Id="rId13" Type="http://schemas.openxmlformats.org/officeDocument/2006/relationships/tags" Target="../tags/tag413.xml"/><Relationship Id="rId12" Type="http://schemas.openxmlformats.org/officeDocument/2006/relationships/tags" Target="../tags/tag412.xml"/><Relationship Id="rId11" Type="http://schemas.openxmlformats.org/officeDocument/2006/relationships/tags" Target="../tags/tag411.xml"/><Relationship Id="rId10" Type="http://schemas.openxmlformats.org/officeDocument/2006/relationships/tags" Target="../tags/tag410.xml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6" Type="http://schemas.openxmlformats.org/officeDocument/2006/relationships/tags" Target="../tags/tag475.xml"/><Relationship Id="rId5" Type="http://schemas.openxmlformats.org/officeDocument/2006/relationships/tags" Target="../tags/tag474.xml"/><Relationship Id="rId4" Type="http://schemas.openxmlformats.org/officeDocument/2006/relationships/tags" Target="../tags/tag473.xml"/><Relationship Id="rId3" Type="http://schemas.openxmlformats.org/officeDocument/2006/relationships/tags" Target="../tags/tag472.xml"/><Relationship Id="rId2" Type="http://schemas.openxmlformats.org/officeDocument/2006/relationships/tags" Target="../tags/tag471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7" Type="http://schemas.openxmlformats.org/officeDocument/2006/relationships/tags" Target="../tags/tag481.xml"/><Relationship Id="rId6" Type="http://schemas.openxmlformats.org/officeDocument/2006/relationships/tags" Target="../tags/tag480.xml"/><Relationship Id="rId5" Type="http://schemas.openxmlformats.org/officeDocument/2006/relationships/tags" Target="../tags/tag479.xml"/><Relationship Id="rId4" Type="http://schemas.openxmlformats.org/officeDocument/2006/relationships/tags" Target="../tags/tag478.xml"/><Relationship Id="rId3" Type="http://schemas.openxmlformats.org/officeDocument/2006/relationships/tags" Target="../tags/tag477.xml"/><Relationship Id="rId2" Type="http://schemas.openxmlformats.org/officeDocument/2006/relationships/tags" Target="../tags/tag476.xm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489.xml"/><Relationship Id="rId8" Type="http://schemas.openxmlformats.org/officeDocument/2006/relationships/tags" Target="../tags/tag488.xml"/><Relationship Id="rId7" Type="http://schemas.openxmlformats.org/officeDocument/2006/relationships/tags" Target="../tags/tag487.xml"/><Relationship Id="rId6" Type="http://schemas.openxmlformats.org/officeDocument/2006/relationships/tags" Target="../tags/tag486.xml"/><Relationship Id="rId5" Type="http://schemas.openxmlformats.org/officeDocument/2006/relationships/tags" Target="../tags/tag485.xml"/><Relationship Id="rId4" Type="http://schemas.openxmlformats.org/officeDocument/2006/relationships/tags" Target="../tags/tag484.xml"/><Relationship Id="rId3" Type="http://schemas.openxmlformats.org/officeDocument/2006/relationships/tags" Target="../tags/tag483.xml"/><Relationship Id="rId2" Type="http://schemas.openxmlformats.org/officeDocument/2006/relationships/tags" Target="../tags/tag482.xml"/><Relationship Id="rId10" Type="http://schemas.openxmlformats.org/officeDocument/2006/relationships/tags" Target="../tags/tag490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498.xml"/><Relationship Id="rId8" Type="http://schemas.openxmlformats.org/officeDocument/2006/relationships/tags" Target="../tags/tag497.xml"/><Relationship Id="rId7" Type="http://schemas.openxmlformats.org/officeDocument/2006/relationships/tags" Target="../tags/tag496.xml"/><Relationship Id="rId6" Type="http://schemas.openxmlformats.org/officeDocument/2006/relationships/tags" Target="../tags/tag495.xml"/><Relationship Id="rId5" Type="http://schemas.openxmlformats.org/officeDocument/2006/relationships/tags" Target="../tags/tag494.xml"/><Relationship Id="rId4" Type="http://schemas.openxmlformats.org/officeDocument/2006/relationships/tags" Target="../tags/tag493.xml"/><Relationship Id="rId3" Type="http://schemas.openxmlformats.org/officeDocument/2006/relationships/tags" Target="../tags/tag492.xml"/><Relationship Id="rId2" Type="http://schemas.openxmlformats.org/officeDocument/2006/relationships/tags" Target="../tags/tag491.xml"/><Relationship Id="rId10" Type="http://schemas.openxmlformats.org/officeDocument/2006/relationships/tags" Target="../tags/tag499.xml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507.xml"/><Relationship Id="rId8" Type="http://schemas.openxmlformats.org/officeDocument/2006/relationships/tags" Target="../tags/tag506.xml"/><Relationship Id="rId7" Type="http://schemas.openxmlformats.org/officeDocument/2006/relationships/tags" Target="../tags/tag505.xml"/><Relationship Id="rId6" Type="http://schemas.openxmlformats.org/officeDocument/2006/relationships/tags" Target="../tags/tag504.xml"/><Relationship Id="rId5" Type="http://schemas.openxmlformats.org/officeDocument/2006/relationships/tags" Target="../tags/tag503.xml"/><Relationship Id="rId4" Type="http://schemas.openxmlformats.org/officeDocument/2006/relationships/tags" Target="../tags/tag502.xml"/><Relationship Id="rId3" Type="http://schemas.openxmlformats.org/officeDocument/2006/relationships/tags" Target="../tags/tag501.xml"/><Relationship Id="rId2" Type="http://schemas.openxmlformats.org/officeDocument/2006/relationships/tags" Target="../tags/tag500.xm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515.xml"/><Relationship Id="rId8" Type="http://schemas.openxmlformats.org/officeDocument/2006/relationships/tags" Target="../tags/tag514.xml"/><Relationship Id="rId7" Type="http://schemas.openxmlformats.org/officeDocument/2006/relationships/tags" Target="../tags/tag513.xml"/><Relationship Id="rId6" Type="http://schemas.openxmlformats.org/officeDocument/2006/relationships/tags" Target="../tags/tag512.xml"/><Relationship Id="rId5" Type="http://schemas.openxmlformats.org/officeDocument/2006/relationships/tags" Target="../tags/tag511.xml"/><Relationship Id="rId4" Type="http://schemas.openxmlformats.org/officeDocument/2006/relationships/tags" Target="../tags/tag510.xml"/><Relationship Id="rId3" Type="http://schemas.openxmlformats.org/officeDocument/2006/relationships/tags" Target="../tags/tag509.xml"/><Relationship Id="rId2" Type="http://schemas.openxmlformats.org/officeDocument/2006/relationships/tags" Target="../tags/tag508.xml"/><Relationship Id="rId11" Type="http://schemas.openxmlformats.org/officeDocument/2006/relationships/tags" Target="../tags/tag517.xml"/><Relationship Id="rId10" Type="http://schemas.openxmlformats.org/officeDocument/2006/relationships/tags" Target="../tags/tag516.xml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525.xml"/><Relationship Id="rId8" Type="http://schemas.openxmlformats.org/officeDocument/2006/relationships/tags" Target="../tags/tag524.xml"/><Relationship Id="rId7" Type="http://schemas.openxmlformats.org/officeDocument/2006/relationships/tags" Target="../tags/tag523.xml"/><Relationship Id="rId6" Type="http://schemas.openxmlformats.org/officeDocument/2006/relationships/tags" Target="../tags/tag522.xml"/><Relationship Id="rId5" Type="http://schemas.openxmlformats.org/officeDocument/2006/relationships/tags" Target="../tags/tag521.xml"/><Relationship Id="rId4" Type="http://schemas.openxmlformats.org/officeDocument/2006/relationships/tags" Target="../tags/tag520.xml"/><Relationship Id="rId3" Type="http://schemas.openxmlformats.org/officeDocument/2006/relationships/tags" Target="../tags/tag519.xml"/><Relationship Id="rId2" Type="http://schemas.openxmlformats.org/officeDocument/2006/relationships/tags" Target="../tags/tag518.xml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49"/>
            <a:ext cx="6858000" cy="179129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418"/>
            <a:ext cx="6858000" cy="12422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34"/>
            <a:ext cx="1971675" cy="436031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34"/>
            <a:ext cx="5800725" cy="436031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1048095"/>
            <a:ext cx="1564749" cy="3049004"/>
          </a:xfrm>
          <a:prstGeom prst="rect">
            <a:avLst/>
          </a:prstGeom>
        </p:spPr>
      </p:pic>
      <p:pic>
        <p:nvPicPr>
          <p:cNvPr id="5" name="图片 4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7579251" y="1048095"/>
            <a:ext cx="1564749" cy="3049004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8" name="直接连接符 7"/>
          <p:cNvCxnSpPr/>
          <p:nvPr userDrawn="1">
            <p:custDataLst>
              <p:tags r:id="rId11"/>
            </p:custDataLst>
          </p:nvPr>
        </p:nvCxnSpPr>
        <p:spPr>
          <a:xfrm>
            <a:off x="2330291" y="3001840"/>
            <a:ext cx="448341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副标题 2"/>
          <p:cNvSpPr>
            <a:spLocks noGrp="1"/>
          </p:cNvSpPr>
          <p:nvPr>
            <p:ph type="subTitle" sz="quarter" idx="14" hasCustomPrompt="1"/>
            <p:custDataLst>
              <p:tags r:id="rId12"/>
            </p:custDataLst>
          </p:nvPr>
        </p:nvSpPr>
        <p:spPr>
          <a:xfrm>
            <a:off x="2190751" y="3146779"/>
            <a:ext cx="4762500" cy="371328"/>
          </a:xfrm>
          <a:prstGeom prst="rect">
            <a:avLst/>
          </a:prstGeom>
        </p:spPr>
        <p:txBody>
          <a:bodyPr vert="horz" wrap="square" lIns="90000" tIns="0" rIns="90000" bIns="46800" rtlCol="0" anchor="t" anchorCtr="0">
            <a:normAutofit/>
          </a:bodyPr>
          <a:lstStyle>
            <a:lvl1pPr marL="0" indent="0" algn="ctr">
              <a:buNone/>
              <a:defRPr lang="zh-CN" altLang="en-US" sz="1500" spc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228600" lvl="0" indent="-228600" algn="ctr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ctrTitle" idx="15" hasCustomPrompt="1"/>
            <p:custDataLst>
              <p:tags r:id="rId13"/>
            </p:custDataLst>
          </p:nvPr>
        </p:nvSpPr>
        <p:spPr>
          <a:xfrm>
            <a:off x="2190750" y="1850840"/>
            <a:ext cx="4762500" cy="99854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dist">
              <a:defRPr lang="zh-CN" altLang="en-US" sz="5400" b="0" spc="-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 algn="dist">
              <a:buClrTx/>
              <a:buSzTx/>
              <a:buFontTx/>
            </a:pPr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246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372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332535"/>
            <a:ext cx="8139178" cy="331582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502412" y="714617"/>
            <a:ext cx="8139178" cy="4043011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1048095"/>
            <a:ext cx="1564749" cy="304900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3563179" y="1705795"/>
            <a:ext cx="3628454" cy="807692"/>
          </a:xfrm>
        </p:spPr>
        <p:txBody>
          <a:bodyPr lIns="91440" tIns="45720" rIns="91440" bIns="45720" anchor="b" anchorCtr="0">
            <a:normAutofit/>
          </a:bodyPr>
          <a:lstStyle>
            <a:lvl1pPr algn="l">
              <a:defRPr sz="45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3563175" y="2569435"/>
            <a:ext cx="3628454" cy="944131"/>
          </a:xfrm>
        </p:spPr>
        <p:txBody>
          <a:bodyPr lIns="91440" tIns="45720" rIns="91440" bIns="45720">
            <a:normAutofit/>
          </a:bodyPr>
          <a:lstStyle>
            <a:lvl1pPr marL="0" indent="0" algn="l" eaLnBrk="1" fontAlgn="auto" latinLnBrk="0" hangingPunct="1">
              <a:buNone/>
              <a:defRPr kumimoji="0" lang="zh-CN" altLang="en-US" sz="135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246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372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332535"/>
            <a:ext cx="8139178" cy="331582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502448" y="714617"/>
            <a:ext cx="3962432" cy="4043011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4679158" y="714617"/>
            <a:ext cx="3962432" cy="4043011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246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372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332535"/>
            <a:ext cx="8139178" cy="331582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502448" y="714617"/>
            <a:ext cx="3962432" cy="285847"/>
          </a:xfrm>
        </p:spPr>
        <p:txBody>
          <a:bodyPr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502444" y="1055241"/>
            <a:ext cx="3962400" cy="370228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4676813" y="714617"/>
            <a:ext cx="3962432" cy="285847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4676813" y="1055241"/>
            <a:ext cx="3962432" cy="370228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5623560" y="969012"/>
            <a:ext cx="3291840" cy="3207171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5486400" cy="5145194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6" name="图片 5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7983"/>
            <a:ext cx="540068" cy="5372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246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372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48" y="332535"/>
            <a:ext cx="8139178" cy="331582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502448" y="714617"/>
            <a:ext cx="3962432" cy="4043011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4679194" y="714617"/>
            <a:ext cx="3962432" cy="4043011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246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37211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7928351" y="714617"/>
            <a:ext cx="713238" cy="4043011"/>
          </a:xfrm>
        </p:spPr>
        <p:txBody>
          <a:bodyPr vert="eaVert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502444" y="714611"/>
            <a:ext cx="7371076" cy="4043011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246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37211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02448" y="714617"/>
            <a:ext cx="8139178" cy="404301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1048095"/>
            <a:ext cx="1564749" cy="3049004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7579251" y="1048095"/>
            <a:ext cx="1564749" cy="3049004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11"/>
            </p:custDataLst>
          </p:nvPr>
        </p:nvSpPr>
        <p:spPr>
          <a:xfrm>
            <a:off x="2559368" y="1850840"/>
            <a:ext cx="4024313" cy="1049524"/>
          </a:xfrm>
        </p:spPr>
        <p:txBody>
          <a:bodyPr vert="horz" lIns="90000" tIns="46800" rIns="90000" bIns="0" rtlCol="0" anchor="b" anchorCtr="0">
            <a:normAutofit/>
          </a:bodyPr>
          <a:lstStyle>
            <a:lvl1pPr algn="dist">
              <a:defRPr lang="zh-CN" altLang="en-US" sz="6000" b="0" spc="1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 algn="dist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2559844" y="3154289"/>
            <a:ext cx="4023836" cy="591494"/>
          </a:xfrm>
        </p:spPr>
        <p:txBody>
          <a:bodyPr vert="horz" wrap="square" lIns="90000" tIns="0" rIns="90000" bIns="46800" rtlCol="0" anchor="t" anchorCtr="0">
            <a:normAutofit/>
          </a:bodyPr>
          <a:lstStyle>
            <a:lvl1pPr marL="0" indent="0" algn="ctr">
              <a:buNone/>
              <a:defRPr lang="zh-CN" altLang="en-US" sz="150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228600" lvl="0" indent="-228600" algn="ctr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单击此处编辑文本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>
            <p:custDataLst>
              <p:tags r:id="rId13"/>
            </p:custDataLst>
          </p:nvPr>
        </p:nvCxnSpPr>
        <p:spPr>
          <a:xfrm>
            <a:off x="2516505" y="3001840"/>
            <a:ext cx="411003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246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372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19056" y="227932"/>
            <a:ext cx="8705888" cy="468933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246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372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961200" y="937208"/>
            <a:ext cx="7219800" cy="542879"/>
          </a:xfrm>
        </p:spPr>
        <p:txBody>
          <a:bodyPr anchor="ctr"/>
          <a:lstStyle>
            <a:lvl1pPr>
              <a:defRPr sz="24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960835" y="1623235"/>
            <a:ext cx="7219950" cy="2584751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618452" cy="5145194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4024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37400" y="577991"/>
            <a:ext cx="2970000" cy="661718"/>
          </a:xfrm>
        </p:spPr>
        <p:txBody>
          <a:bodyPr anchor="ctr" anchorCtr="0"/>
          <a:lstStyle>
            <a:lvl1pPr>
              <a:defRPr sz="27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440100" y="1323436"/>
            <a:ext cx="2967300" cy="3070911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3825900" y="577644"/>
            <a:ext cx="4860000" cy="3817209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199890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246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372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59000" y="586093"/>
            <a:ext cx="8232300" cy="469955"/>
          </a:xfrm>
        </p:spPr>
        <p:txBody>
          <a:bodyPr anchor="ctr"/>
          <a:lstStyle>
            <a:lvl1pPr algn="ctr">
              <a:defRPr sz="27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459000" y="1245110"/>
            <a:ext cx="8231981" cy="62120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459581" y="2106693"/>
            <a:ext cx="8224200" cy="257394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3772970"/>
            <a:ext cx="9144000" cy="1372224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540246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0"/>
            <a:ext cx="540068" cy="5372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53600" y="502366"/>
            <a:ext cx="8232300" cy="424040"/>
          </a:xfrm>
        </p:spPr>
        <p:txBody>
          <a:bodyPr anchor="ctr" anchorCtr="0"/>
          <a:lstStyle>
            <a:lvl1pPr algn="ctr">
              <a:defRPr sz="24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453628" y="1261315"/>
            <a:ext cx="8243100" cy="240919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445500" y="3886580"/>
            <a:ext cx="8251200" cy="75895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68602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3" y="4604949"/>
            <a:ext cx="540068" cy="540246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7983"/>
            <a:ext cx="540068" cy="5372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34700" y="178259"/>
            <a:ext cx="8278200" cy="331582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434700" y="1247811"/>
            <a:ext cx="4006800" cy="217151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4681800" y="1247811"/>
            <a:ext cx="4025700" cy="217151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429300" y="3613790"/>
            <a:ext cx="4006800" cy="58609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4689900" y="3611089"/>
            <a:ext cx="4025700" cy="58609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715504"/>
            <a:ext cx="9144000" cy="371418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48" y="3929641"/>
            <a:ext cx="1215152" cy="121555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6472"/>
            <a:ext cx="1215152" cy="12087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142100" y="1004731"/>
            <a:ext cx="6858000" cy="1790689"/>
          </a:xfrm>
        </p:spPr>
        <p:txBody>
          <a:bodyPr anchor="b"/>
          <a:lstStyle>
            <a:lvl1pPr algn="ctr">
              <a:defRPr sz="45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141810" y="2898054"/>
            <a:ext cx="6858000" cy="1242409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26"/>
            <a:ext cx="7886700" cy="214025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231"/>
            <a:ext cx="7886700" cy="112551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9144000" cy="5145194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4953000" y="2874640"/>
            <a:ext cx="3619500" cy="277745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15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8035" indent="0" algn="ctr">
              <a:buNone/>
            </a:lvl7pPr>
            <a:lvl8pPr marL="2400935" indent="0" algn="ctr">
              <a:buNone/>
            </a:lvl8pPr>
            <a:lvl9pPr marL="2743835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4953001" y="1992811"/>
            <a:ext cx="3619024" cy="72842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540068" cy="458626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8603933" y="0"/>
            <a:ext cx="540068" cy="511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332535"/>
            <a:ext cx="8139178" cy="331582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502412" y="714617"/>
            <a:ext cx="8139178" cy="404301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3048000" y="0"/>
            <a:ext cx="3048000" cy="85677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3500677" y="2150263"/>
            <a:ext cx="3475196" cy="62695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000"/>
              <a:buFont typeface="Arial" panose="020B0604020202020204" pitchFamily="34" charset="0"/>
              <a:buNone/>
              <a:defRPr sz="3000" b="0" spc="4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3500677" y="2929665"/>
            <a:ext cx="3475196" cy="241538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8035" indent="0" algn="ctr">
              <a:buNone/>
            </a:lvl7pPr>
            <a:lvl8pPr marL="2400935" indent="0" algn="ctr">
              <a:buNone/>
            </a:lvl8pPr>
            <a:lvl9pPr marL="2743835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540068" cy="458626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8603933" y="0"/>
            <a:ext cx="540068" cy="511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332535"/>
            <a:ext cx="8139178" cy="331582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502448" y="714617"/>
            <a:ext cx="3962432" cy="404301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4679158" y="714617"/>
            <a:ext cx="3962432" cy="4043011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540068" cy="458626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8603933" y="0"/>
            <a:ext cx="540068" cy="511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332535"/>
            <a:ext cx="8139178" cy="331582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502448" y="714617"/>
            <a:ext cx="3962432" cy="285847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502444" y="1055241"/>
            <a:ext cx="3962400" cy="370228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4676813" y="714617"/>
            <a:ext cx="3962432" cy="285847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4676813" y="1055241"/>
            <a:ext cx="3962432" cy="370228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1048095"/>
            <a:ext cx="2709334" cy="304900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540068" cy="458626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8603933" y="0"/>
            <a:ext cx="540068" cy="511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48" y="332535"/>
            <a:ext cx="8139178" cy="331582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502448" y="714617"/>
            <a:ext cx="3962432" cy="4043011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4679194" y="714617"/>
            <a:ext cx="3962432" cy="404301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540068" cy="458626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8603933" y="0"/>
            <a:ext cx="540068" cy="511917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7928351" y="714617"/>
            <a:ext cx="713238" cy="4043011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502444" y="714611"/>
            <a:ext cx="7371076" cy="4043011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540068" cy="458626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8603933" y="0"/>
            <a:ext cx="540068" cy="511917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02448" y="714617"/>
            <a:ext cx="8139178" cy="4043011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69"/>
            <a:ext cx="3886200" cy="32645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69"/>
            <a:ext cx="3886200" cy="32645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9144000" cy="5145194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4953000" y="2739578"/>
            <a:ext cx="3619500" cy="833712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4953000" y="1571905"/>
            <a:ext cx="3619024" cy="1014270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540068" cy="45878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8603933" y="0"/>
            <a:ext cx="540068" cy="5121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19056" y="227932"/>
            <a:ext cx="8705888" cy="468933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0" y="0"/>
            <a:ext cx="540068" cy="45878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8603933" y="0"/>
            <a:ext cx="540068" cy="5121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961200" y="937208"/>
            <a:ext cx="7219800" cy="542879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960835" y="1623235"/>
            <a:ext cx="7219950" cy="2584751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618452" cy="5145194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8603933" y="0"/>
            <a:ext cx="540068" cy="45862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37400" y="577991"/>
            <a:ext cx="2970000" cy="661718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440100" y="1323436"/>
            <a:ext cx="2967300" cy="3070911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3825900" y="577644"/>
            <a:ext cx="4860000" cy="381720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199890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0" y="0"/>
            <a:ext cx="540068" cy="45878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8603933" y="0"/>
            <a:ext cx="540068" cy="5121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59000" y="586093"/>
            <a:ext cx="8232300" cy="469955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459000" y="1245110"/>
            <a:ext cx="8231981" cy="621205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459581" y="2106693"/>
            <a:ext cx="8224200" cy="257394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3772970"/>
            <a:ext cx="9144000" cy="1372224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0" y="0"/>
            <a:ext cx="540068" cy="45878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8603933" y="0"/>
            <a:ext cx="540068" cy="5121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53600" y="502366"/>
            <a:ext cx="8232300" cy="424040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453628" y="1261315"/>
            <a:ext cx="8243100" cy="240919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445500" y="3886580"/>
            <a:ext cx="8251200" cy="75895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686026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8603933" y="4686414"/>
            <a:ext cx="540068" cy="458780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0" y="4633056"/>
            <a:ext cx="540068" cy="5121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34700" y="178259"/>
            <a:ext cx="8278200" cy="33158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434700" y="1247811"/>
            <a:ext cx="4006800" cy="217151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4681800" y="1247811"/>
            <a:ext cx="4025700" cy="217151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429300" y="3613790"/>
            <a:ext cx="4006800" cy="58609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4689900" y="3611089"/>
            <a:ext cx="4025700" cy="58609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715504"/>
            <a:ext cx="9144000" cy="3714186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7928610" y="4113297"/>
            <a:ext cx="1214914" cy="1031897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0" y="3993243"/>
            <a:ext cx="1214914" cy="115195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142100" y="1004731"/>
            <a:ext cx="6858000" cy="1790689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141810" y="2898054"/>
            <a:ext cx="6858000" cy="1242409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动物&#10;&#10;已生成高可信度的说明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0"/>
            <a:ext cx="9143999" cy="5145194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>
            <p:custDataLst>
              <p:tags r:id="rId4"/>
            </p:custDataLst>
          </p:nvPr>
        </p:nvGrpSpPr>
        <p:grpSpPr>
          <a:xfrm>
            <a:off x="321469" y="314428"/>
            <a:ext cx="250031" cy="123865"/>
            <a:chOff x="428625" y="419100"/>
            <a:chExt cx="333375" cy="165100"/>
          </a:xfrm>
        </p:grpSpPr>
        <p:cxnSp>
          <p:nvCxnSpPr>
            <p:cNvPr id="7" name="直接连接符 6"/>
            <p:cNvCxnSpPr/>
            <p:nvPr userDrawn="1">
              <p:custDataLst>
                <p:tags r:id="rId5"/>
              </p:custDataLst>
            </p:nvPr>
          </p:nvCxnSpPr>
          <p:spPr>
            <a:xfrm>
              <a:off x="428625" y="41910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 userDrawn="1">
              <p:custDataLst>
                <p:tags r:id="rId6"/>
              </p:custDataLst>
            </p:nvPr>
          </p:nvCxnSpPr>
          <p:spPr>
            <a:xfrm>
              <a:off x="428625" y="50165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 userDrawn="1">
              <p:custDataLst>
                <p:tags r:id="rId7"/>
              </p:custDataLst>
            </p:nvPr>
          </p:nvCxnSpPr>
          <p:spPr>
            <a:xfrm>
              <a:off x="428625" y="58420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直接连接符 13"/>
          <p:cNvCxnSpPr/>
          <p:nvPr userDrawn="1">
            <p:custDataLst>
              <p:tags r:id="rId8"/>
            </p:custDataLst>
          </p:nvPr>
        </p:nvCxnSpPr>
        <p:spPr>
          <a:xfrm>
            <a:off x="5435061" y="4783125"/>
            <a:ext cx="2732342" cy="0"/>
          </a:xfrm>
          <a:prstGeom prst="line">
            <a:avLst/>
          </a:prstGeom>
          <a:ln w="31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组合 148"/>
          <p:cNvGrpSpPr/>
          <p:nvPr userDrawn="1">
            <p:custDataLst>
              <p:tags r:id="rId9"/>
            </p:custDataLst>
          </p:nvPr>
        </p:nvGrpSpPr>
        <p:grpSpPr>
          <a:xfrm>
            <a:off x="683419" y="3634984"/>
            <a:ext cx="1356120" cy="239990"/>
            <a:chOff x="911225" y="4845050"/>
            <a:chExt cx="1808160" cy="319882"/>
          </a:xfrm>
          <a:solidFill>
            <a:schemeClr val="bg1"/>
          </a:solidFill>
        </p:grpSpPr>
        <p:sp>
          <p:nvSpPr>
            <p:cNvPr id="127" name="椭圆 126"/>
            <p:cNvSpPr/>
            <p:nvPr>
              <p:custDataLst>
                <p:tags r:id="rId10"/>
              </p:custDataLst>
            </p:nvPr>
          </p:nvSpPr>
          <p:spPr>
            <a:xfrm>
              <a:off x="911225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8" name="椭圆 127"/>
            <p:cNvSpPr/>
            <p:nvPr>
              <p:custDataLst>
                <p:tags r:id="rId11"/>
              </p:custDataLst>
            </p:nvPr>
          </p:nvSpPr>
          <p:spPr>
            <a:xfrm>
              <a:off x="911225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9" name="椭圆 128"/>
            <p:cNvSpPr/>
            <p:nvPr>
              <p:custDataLst>
                <p:tags r:id="rId12"/>
              </p:custDataLst>
            </p:nvPr>
          </p:nvSpPr>
          <p:spPr>
            <a:xfrm>
              <a:off x="1085056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0" name="椭圆 129"/>
            <p:cNvSpPr/>
            <p:nvPr>
              <p:custDataLst>
                <p:tags r:id="rId13"/>
              </p:custDataLst>
            </p:nvPr>
          </p:nvSpPr>
          <p:spPr>
            <a:xfrm>
              <a:off x="1085056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1" name="椭圆 130"/>
            <p:cNvSpPr/>
            <p:nvPr>
              <p:custDataLst>
                <p:tags r:id="rId14"/>
              </p:custDataLst>
            </p:nvPr>
          </p:nvSpPr>
          <p:spPr>
            <a:xfrm>
              <a:off x="1258887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2" name="椭圆 131"/>
            <p:cNvSpPr/>
            <p:nvPr>
              <p:custDataLst>
                <p:tags r:id="rId15"/>
              </p:custDataLst>
            </p:nvPr>
          </p:nvSpPr>
          <p:spPr>
            <a:xfrm>
              <a:off x="1258887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3" name="椭圆 132"/>
            <p:cNvSpPr/>
            <p:nvPr>
              <p:custDataLst>
                <p:tags r:id="rId16"/>
              </p:custDataLst>
            </p:nvPr>
          </p:nvSpPr>
          <p:spPr>
            <a:xfrm>
              <a:off x="1432718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4" name="椭圆 133"/>
            <p:cNvSpPr/>
            <p:nvPr>
              <p:custDataLst>
                <p:tags r:id="rId17"/>
              </p:custDataLst>
            </p:nvPr>
          </p:nvSpPr>
          <p:spPr>
            <a:xfrm>
              <a:off x="1432718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5" name="椭圆 134"/>
            <p:cNvSpPr/>
            <p:nvPr>
              <p:custDataLst>
                <p:tags r:id="rId18"/>
              </p:custDataLst>
            </p:nvPr>
          </p:nvSpPr>
          <p:spPr>
            <a:xfrm>
              <a:off x="1606549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6" name="椭圆 135"/>
            <p:cNvSpPr/>
            <p:nvPr>
              <p:custDataLst>
                <p:tags r:id="rId19"/>
              </p:custDataLst>
            </p:nvPr>
          </p:nvSpPr>
          <p:spPr>
            <a:xfrm>
              <a:off x="1606549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7" name="椭圆 136"/>
            <p:cNvSpPr/>
            <p:nvPr>
              <p:custDataLst>
                <p:tags r:id="rId20"/>
              </p:custDataLst>
            </p:nvPr>
          </p:nvSpPr>
          <p:spPr>
            <a:xfrm>
              <a:off x="1780380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8" name="椭圆 137"/>
            <p:cNvSpPr/>
            <p:nvPr>
              <p:custDataLst>
                <p:tags r:id="rId21"/>
              </p:custDataLst>
            </p:nvPr>
          </p:nvSpPr>
          <p:spPr>
            <a:xfrm>
              <a:off x="1780380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9" name="椭圆 138"/>
            <p:cNvSpPr/>
            <p:nvPr>
              <p:custDataLst>
                <p:tags r:id="rId22"/>
              </p:custDataLst>
            </p:nvPr>
          </p:nvSpPr>
          <p:spPr>
            <a:xfrm>
              <a:off x="1954211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0" name="椭圆 139"/>
            <p:cNvSpPr/>
            <p:nvPr>
              <p:custDataLst>
                <p:tags r:id="rId23"/>
              </p:custDataLst>
            </p:nvPr>
          </p:nvSpPr>
          <p:spPr>
            <a:xfrm>
              <a:off x="1954211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1" name="椭圆 140"/>
            <p:cNvSpPr/>
            <p:nvPr>
              <p:custDataLst>
                <p:tags r:id="rId24"/>
              </p:custDataLst>
            </p:nvPr>
          </p:nvSpPr>
          <p:spPr>
            <a:xfrm>
              <a:off x="2128042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2" name="椭圆 141"/>
            <p:cNvSpPr/>
            <p:nvPr>
              <p:custDataLst>
                <p:tags r:id="rId25"/>
              </p:custDataLst>
            </p:nvPr>
          </p:nvSpPr>
          <p:spPr>
            <a:xfrm>
              <a:off x="2128042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3" name="椭圆 142"/>
            <p:cNvSpPr/>
            <p:nvPr>
              <p:custDataLst>
                <p:tags r:id="rId26"/>
              </p:custDataLst>
            </p:nvPr>
          </p:nvSpPr>
          <p:spPr>
            <a:xfrm>
              <a:off x="2301873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4" name="椭圆 143"/>
            <p:cNvSpPr/>
            <p:nvPr>
              <p:custDataLst>
                <p:tags r:id="rId27"/>
              </p:custDataLst>
            </p:nvPr>
          </p:nvSpPr>
          <p:spPr>
            <a:xfrm>
              <a:off x="2301873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5" name="椭圆 144"/>
            <p:cNvSpPr/>
            <p:nvPr>
              <p:custDataLst>
                <p:tags r:id="rId28"/>
              </p:custDataLst>
            </p:nvPr>
          </p:nvSpPr>
          <p:spPr>
            <a:xfrm>
              <a:off x="2475704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6" name="椭圆 145"/>
            <p:cNvSpPr/>
            <p:nvPr>
              <p:custDataLst>
                <p:tags r:id="rId29"/>
              </p:custDataLst>
            </p:nvPr>
          </p:nvSpPr>
          <p:spPr>
            <a:xfrm>
              <a:off x="2475704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7" name="椭圆 146"/>
            <p:cNvSpPr/>
            <p:nvPr>
              <p:custDataLst>
                <p:tags r:id="rId30"/>
              </p:custDataLst>
            </p:nvPr>
          </p:nvSpPr>
          <p:spPr>
            <a:xfrm>
              <a:off x="2649535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8" name="椭圆 147"/>
            <p:cNvSpPr/>
            <p:nvPr>
              <p:custDataLst>
                <p:tags r:id="rId31"/>
              </p:custDataLst>
            </p:nvPr>
          </p:nvSpPr>
          <p:spPr>
            <a:xfrm>
              <a:off x="2649535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219" name="组合 218"/>
          <p:cNvGrpSpPr/>
          <p:nvPr userDrawn="1">
            <p:custDataLst>
              <p:tags r:id="rId32"/>
            </p:custDataLst>
          </p:nvPr>
        </p:nvGrpSpPr>
        <p:grpSpPr>
          <a:xfrm>
            <a:off x="7666318" y="366693"/>
            <a:ext cx="965000" cy="668756"/>
            <a:chOff x="9265447" y="481778"/>
            <a:chExt cx="1286667" cy="891382"/>
          </a:xfrm>
          <a:solidFill>
            <a:schemeClr val="bg1"/>
          </a:solidFill>
        </p:grpSpPr>
        <p:sp>
          <p:nvSpPr>
            <p:cNvPr id="151" name="椭圆 150"/>
            <p:cNvSpPr/>
            <p:nvPr>
              <p:custDataLst>
                <p:tags r:id="rId33"/>
              </p:custDataLst>
            </p:nvPr>
          </p:nvSpPr>
          <p:spPr>
            <a:xfrm>
              <a:off x="9265447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2" name="椭圆 151"/>
            <p:cNvSpPr/>
            <p:nvPr>
              <p:custDataLst>
                <p:tags r:id="rId34"/>
              </p:custDataLst>
            </p:nvPr>
          </p:nvSpPr>
          <p:spPr>
            <a:xfrm>
              <a:off x="9265447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3" name="椭圆 152"/>
            <p:cNvSpPr/>
            <p:nvPr>
              <p:custDataLst>
                <p:tags r:id="rId35"/>
              </p:custDataLst>
            </p:nvPr>
          </p:nvSpPr>
          <p:spPr>
            <a:xfrm>
              <a:off x="9439278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4" name="椭圆 153"/>
            <p:cNvSpPr/>
            <p:nvPr>
              <p:custDataLst>
                <p:tags r:id="rId36"/>
              </p:custDataLst>
            </p:nvPr>
          </p:nvSpPr>
          <p:spPr>
            <a:xfrm>
              <a:off x="9439278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5" name="椭圆 154"/>
            <p:cNvSpPr/>
            <p:nvPr>
              <p:custDataLst>
                <p:tags r:id="rId37"/>
              </p:custDataLst>
            </p:nvPr>
          </p:nvSpPr>
          <p:spPr>
            <a:xfrm>
              <a:off x="9613109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6" name="椭圆 155"/>
            <p:cNvSpPr/>
            <p:nvPr>
              <p:custDataLst>
                <p:tags r:id="rId38"/>
              </p:custDataLst>
            </p:nvPr>
          </p:nvSpPr>
          <p:spPr>
            <a:xfrm>
              <a:off x="9613109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7" name="椭圆 156"/>
            <p:cNvSpPr/>
            <p:nvPr>
              <p:custDataLst>
                <p:tags r:id="rId39"/>
              </p:custDataLst>
            </p:nvPr>
          </p:nvSpPr>
          <p:spPr>
            <a:xfrm>
              <a:off x="9786940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8" name="椭圆 157"/>
            <p:cNvSpPr/>
            <p:nvPr>
              <p:custDataLst>
                <p:tags r:id="rId40"/>
              </p:custDataLst>
            </p:nvPr>
          </p:nvSpPr>
          <p:spPr>
            <a:xfrm>
              <a:off x="9786940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9" name="椭圆 158"/>
            <p:cNvSpPr/>
            <p:nvPr>
              <p:custDataLst>
                <p:tags r:id="rId41"/>
              </p:custDataLst>
            </p:nvPr>
          </p:nvSpPr>
          <p:spPr>
            <a:xfrm>
              <a:off x="9960771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0" name="椭圆 159"/>
            <p:cNvSpPr/>
            <p:nvPr>
              <p:custDataLst>
                <p:tags r:id="rId42"/>
              </p:custDataLst>
            </p:nvPr>
          </p:nvSpPr>
          <p:spPr>
            <a:xfrm>
              <a:off x="9960771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1" name="椭圆 160"/>
            <p:cNvSpPr/>
            <p:nvPr>
              <p:custDataLst>
                <p:tags r:id="rId43"/>
              </p:custDataLst>
            </p:nvPr>
          </p:nvSpPr>
          <p:spPr>
            <a:xfrm>
              <a:off x="10134602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sp>
          <p:nvSpPr>
            <p:cNvPr id="162" name="椭圆 161"/>
            <p:cNvSpPr/>
            <p:nvPr>
              <p:custDataLst>
                <p:tags r:id="rId44"/>
              </p:custDataLst>
            </p:nvPr>
          </p:nvSpPr>
          <p:spPr>
            <a:xfrm>
              <a:off x="10134602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3" name="椭圆 162"/>
            <p:cNvSpPr/>
            <p:nvPr>
              <p:custDataLst>
                <p:tags r:id="rId45"/>
              </p:custDataLst>
            </p:nvPr>
          </p:nvSpPr>
          <p:spPr>
            <a:xfrm>
              <a:off x="10308433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4" name="椭圆 163"/>
            <p:cNvSpPr/>
            <p:nvPr>
              <p:custDataLst>
                <p:tags r:id="rId46"/>
              </p:custDataLst>
            </p:nvPr>
          </p:nvSpPr>
          <p:spPr>
            <a:xfrm>
              <a:off x="10308433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5" name="椭圆 164"/>
            <p:cNvSpPr/>
            <p:nvPr>
              <p:custDataLst>
                <p:tags r:id="rId47"/>
              </p:custDataLst>
            </p:nvPr>
          </p:nvSpPr>
          <p:spPr>
            <a:xfrm>
              <a:off x="10482264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6" name="椭圆 165"/>
            <p:cNvSpPr/>
            <p:nvPr>
              <p:custDataLst>
                <p:tags r:id="rId48"/>
              </p:custDataLst>
            </p:nvPr>
          </p:nvSpPr>
          <p:spPr>
            <a:xfrm>
              <a:off x="10482264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4" name="椭圆 173"/>
            <p:cNvSpPr/>
            <p:nvPr>
              <p:custDataLst>
                <p:tags r:id="rId49"/>
              </p:custDataLst>
            </p:nvPr>
          </p:nvSpPr>
          <p:spPr>
            <a:xfrm>
              <a:off x="9265447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5" name="椭圆 174"/>
            <p:cNvSpPr/>
            <p:nvPr>
              <p:custDataLst>
                <p:tags r:id="rId50"/>
              </p:custDataLst>
            </p:nvPr>
          </p:nvSpPr>
          <p:spPr>
            <a:xfrm>
              <a:off x="9265447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6" name="椭圆 175"/>
            <p:cNvSpPr/>
            <p:nvPr>
              <p:custDataLst>
                <p:tags r:id="rId51"/>
              </p:custDataLst>
            </p:nvPr>
          </p:nvSpPr>
          <p:spPr>
            <a:xfrm>
              <a:off x="9439278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7" name="椭圆 176"/>
            <p:cNvSpPr/>
            <p:nvPr>
              <p:custDataLst>
                <p:tags r:id="rId52"/>
              </p:custDataLst>
            </p:nvPr>
          </p:nvSpPr>
          <p:spPr>
            <a:xfrm>
              <a:off x="9439278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8" name="椭圆 177"/>
            <p:cNvSpPr/>
            <p:nvPr>
              <p:custDataLst>
                <p:tags r:id="rId53"/>
              </p:custDataLst>
            </p:nvPr>
          </p:nvSpPr>
          <p:spPr>
            <a:xfrm>
              <a:off x="9613109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9" name="椭圆 178"/>
            <p:cNvSpPr/>
            <p:nvPr>
              <p:custDataLst>
                <p:tags r:id="rId54"/>
              </p:custDataLst>
            </p:nvPr>
          </p:nvSpPr>
          <p:spPr>
            <a:xfrm>
              <a:off x="9613109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0" name="椭圆 179"/>
            <p:cNvSpPr/>
            <p:nvPr>
              <p:custDataLst>
                <p:tags r:id="rId55"/>
              </p:custDataLst>
            </p:nvPr>
          </p:nvSpPr>
          <p:spPr>
            <a:xfrm>
              <a:off x="9786940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1" name="椭圆 180"/>
            <p:cNvSpPr/>
            <p:nvPr>
              <p:custDataLst>
                <p:tags r:id="rId56"/>
              </p:custDataLst>
            </p:nvPr>
          </p:nvSpPr>
          <p:spPr>
            <a:xfrm>
              <a:off x="9786940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2" name="椭圆 181"/>
            <p:cNvSpPr/>
            <p:nvPr>
              <p:custDataLst>
                <p:tags r:id="rId57"/>
              </p:custDataLst>
            </p:nvPr>
          </p:nvSpPr>
          <p:spPr>
            <a:xfrm>
              <a:off x="9960771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3" name="椭圆 182"/>
            <p:cNvSpPr/>
            <p:nvPr>
              <p:custDataLst>
                <p:tags r:id="rId58"/>
              </p:custDataLst>
            </p:nvPr>
          </p:nvSpPr>
          <p:spPr>
            <a:xfrm>
              <a:off x="9960771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4" name="椭圆 183"/>
            <p:cNvSpPr/>
            <p:nvPr>
              <p:custDataLst>
                <p:tags r:id="rId59"/>
              </p:custDataLst>
            </p:nvPr>
          </p:nvSpPr>
          <p:spPr>
            <a:xfrm>
              <a:off x="10134602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5" name="椭圆 184"/>
            <p:cNvSpPr/>
            <p:nvPr>
              <p:custDataLst>
                <p:tags r:id="rId60"/>
              </p:custDataLst>
            </p:nvPr>
          </p:nvSpPr>
          <p:spPr>
            <a:xfrm>
              <a:off x="10134602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6" name="椭圆 185"/>
            <p:cNvSpPr/>
            <p:nvPr>
              <p:custDataLst>
                <p:tags r:id="rId61"/>
              </p:custDataLst>
            </p:nvPr>
          </p:nvSpPr>
          <p:spPr>
            <a:xfrm>
              <a:off x="10308433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7" name="椭圆 186"/>
            <p:cNvSpPr/>
            <p:nvPr>
              <p:custDataLst>
                <p:tags r:id="rId62"/>
              </p:custDataLst>
            </p:nvPr>
          </p:nvSpPr>
          <p:spPr>
            <a:xfrm>
              <a:off x="10308433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8" name="椭圆 187"/>
            <p:cNvSpPr/>
            <p:nvPr>
              <p:custDataLst>
                <p:tags r:id="rId63"/>
              </p:custDataLst>
            </p:nvPr>
          </p:nvSpPr>
          <p:spPr>
            <a:xfrm>
              <a:off x="10482264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9" name="椭圆 188"/>
            <p:cNvSpPr/>
            <p:nvPr>
              <p:custDataLst>
                <p:tags r:id="rId64"/>
              </p:custDataLst>
            </p:nvPr>
          </p:nvSpPr>
          <p:spPr>
            <a:xfrm>
              <a:off x="10482264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5"/>
            </p:custDataLst>
          </p:nvPr>
        </p:nvSpPr>
        <p:spPr>
          <a:xfrm>
            <a:off x="502411" y="2387622"/>
            <a:ext cx="7078181" cy="1088956"/>
          </a:xfrm>
        </p:spPr>
        <p:txBody>
          <a:bodyPr lIns="90170" tIns="46990" rIns="36000" bIns="46990" anchor="t" anchorCtr="0">
            <a:normAutofit/>
          </a:bodyPr>
          <a:lstStyle>
            <a:lvl1pPr algn="dist">
              <a:defRPr sz="6000" spc="6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  <p:custDataLst>
              <p:tags r:id="rId66"/>
            </p:custDataLst>
          </p:nvPr>
        </p:nvSpPr>
        <p:spPr>
          <a:xfrm>
            <a:off x="502411" y="3987993"/>
            <a:ext cx="4843496" cy="377552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dist">
              <a:buNone/>
              <a:defRPr sz="15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 userDrawn="1">
            <p:custDataLst>
              <p:tags r:id="rId2"/>
            </p:custDataLst>
          </p:nvPr>
        </p:nvSpPr>
        <p:spPr>
          <a:xfrm>
            <a:off x="-4762" y="4757627"/>
            <a:ext cx="9158288" cy="401859"/>
          </a:xfrm>
          <a:custGeom>
            <a:avLst/>
            <a:gdLst>
              <a:gd name="connsiteX0" fmla="*/ 0 w 12674600"/>
              <a:gd name="connsiteY0" fmla="*/ 444500 h 1206500"/>
              <a:gd name="connsiteX1" fmla="*/ 3327400 w 12674600"/>
              <a:gd name="connsiteY1" fmla="*/ 0 h 1206500"/>
              <a:gd name="connsiteX2" fmla="*/ 3479800 w 12674600"/>
              <a:gd name="connsiteY2" fmla="*/ 12700 h 1206500"/>
              <a:gd name="connsiteX3" fmla="*/ 8737600 w 12674600"/>
              <a:gd name="connsiteY3" fmla="*/ 444500 h 1206500"/>
              <a:gd name="connsiteX4" fmla="*/ 8864600 w 12674600"/>
              <a:gd name="connsiteY4" fmla="*/ 469900 h 1206500"/>
              <a:gd name="connsiteX5" fmla="*/ 8991600 w 12674600"/>
              <a:gd name="connsiteY5" fmla="*/ 495300 h 1206500"/>
              <a:gd name="connsiteX6" fmla="*/ 10858500 w 12674600"/>
              <a:gd name="connsiteY6" fmla="*/ 355600 h 1206500"/>
              <a:gd name="connsiteX7" fmla="*/ 12674600 w 12674600"/>
              <a:gd name="connsiteY7" fmla="*/ 381000 h 1206500"/>
              <a:gd name="connsiteX8" fmla="*/ 12623800 w 12674600"/>
              <a:gd name="connsiteY8" fmla="*/ 1143000 h 1206500"/>
              <a:gd name="connsiteX9" fmla="*/ 88900 w 12674600"/>
              <a:gd name="connsiteY9" fmla="*/ 1206500 h 1206500"/>
              <a:gd name="connsiteX10" fmla="*/ 50800 w 12674600"/>
              <a:gd name="connsiteY10" fmla="*/ 419100 h 1206500"/>
              <a:gd name="connsiteX11" fmla="*/ 0 w 12674600"/>
              <a:gd name="connsiteY11" fmla="*/ 444500 h 1206500"/>
              <a:gd name="connsiteX0-1" fmla="*/ 0 w 12674600"/>
              <a:gd name="connsiteY0-2" fmla="*/ 431800 h 1193800"/>
              <a:gd name="connsiteX1-3" fmla="*/ 3479800 w 12674600"/>
              <a:gd name="connsiteY1-4" fmla="*/ 0 h 1193800"/>
              <a:gd name="connsiteX2-5" fmla="*/ 8737600 w 12674600"/>
              <a:gd name="connsiteY2-6" fmla="*/ 431800 h 1193800"/>
              <a:gd name="connsiteX3-7" fmla="*/ 8864600 w 12674600"/>
              <a:gd name="connsiteY3-8" fmla="*/ 457200 h 1193800"/>
              <a:gd name="connsiteX4-9" fmla="*/ 8991600 w 12674600"/>
              <a:gd name="connsiteY4-10" fmla="*/ 482600 h 1193800"/>
              <a:gd name="connsiteX5-11" fmla="*/ 10858500 w 12674600"/>
              <a:gd name="connsiteY5-12" fmla="*/ 342900 h 1193800"/>
              <a:gd name="connsiteX6-13" fmla="*/ 12674600 w 12674600"/>
              <a:gd name="connsiteY6-14" fmla="*/ 368300 h 1193800"/>
              <a:gd name="connsiteX7-15" fmla="*/ 12623800 w 12674600"/>
              <a:gd name="connsiteY7-16" fmla="*/ 1130300 h 1193800"/>
              <a:gd name="connsiteX8-17" fmla="*/ 88900 w 12674600"/>
              <a:gd name="connsiteY8-18" fmla="*/ 1193800 h 1193800"/>
              <a:gd name="connsiteX9-19" fmla="*/ 50800 w 12674600"/>
              <a:gd name="connsiteY9-20" fmla="*/ 406400 h 1193800"/>
              <a:gd name="connsiteX10-21" fmla="*/ 0 w 12674600"/>
              <a:gd name="connsiteY10-22" fmla="*/ 431800 h 1193800"/>
              <a:gd name="connsiteX0-23" fmla="*/ 0 w 12674600"/>
              <a:gd name="connsiteY0-24" fmla="*/ 431800 h 1193800"/>
              <a:gd name="connsiteX1-25" fmla="*/ 3479800 w 12674600"/>
              <a:gd name="connsiteY1-26" fmla="*/ 0 h 1193800"/>
              <a:gd name="connsiteX2-27" fmla="*/ 8737600 w 12674600"/>
              <a:gd name="connsiteY2-28" fmla="*/ 431800 h 1193800"/>
              <a:gd name="connsiteX3-29" fmla="*/ 8864600 w 12674600"/>
              <a:gd name="connsiteY3-30" fmla="*/ 457200 h 1193800"/>
              <a:gd name="connsiteX4-31" fmla="*/ 8991600 w 12674600"/>
              <a:gd name="connsiteY4-32" fmla="*/ 482600 h 1193800"/>
              <a:gd name="connsiteX5-33" fmla="*/ 10858500 w 12674600"/>
              <a:gd name="connsiteY5-34" fmla="*/ 342900 h 1193800"/>
              <a:gd name="connsiteX6-35" fmla="*/ 12674600 w 12674600"/>
              <a:gd name="connsiteY6-36" fmla="*/ 368300 h 1193800"/>
              <a:gd name="connsiteX7-37" fmla="*/ 12623800 w 12674600"/>
              <a:gd name="connsiteY7-38" fmla="*/ 1130300 h 1193800"/>
              <a:gd name="connsiteX8-39" fmla="*/ 88900 w 12674600"/>
              <a:gd name="connsiteY8-40" fmla="*/ 1193800 h 1193800"/>
              <a:gd name="connsiteX9-41" fmla="*/ 50800 w 12674600"/>
              <a:gd name="connsiteY9-42" fmla="*/ 406400 h 1193800"/>
              <a:gd name="connsiteX10-43" fmla="*/ 0 w 12674600"/>
              <a:gd name="connsiteY10-44" fmla="*/ 431800 h 1193800"/>
              <a:gd name="connsiteX0-45" fmla="*/ 0 w 12674600"/>
              <a:gd name="connsiteY0-46" fmla="*/ 431800 h 1193800"/>
              <a:gd name="connsiteX1-47" fmla="*/ 3479800 w 12674600"/>
              <a:gd name="connsiteY1-48" fmla="*/ 0 h 1193800"/>
              <a:gd name="connsiteX2-49" fmla="*/ 8737600 w 12674600"/>
              <a:gd name="connsiteY2-50" fmla="*/ 431800 h 1193800"/>
              <a:gd name="connsiteX3-51" fmla="*/ 8864600 w 12674600"/>
              <a:gd name="connsiteY3-52" fmla="*/ 457200 h 1193800"/>
              <a:gd name="connsiteX4-53" fmla="*/ 8991600 w 12674600"/>
              <a:gd name="connsiteY4-54" fmla="*/ 482600 h 1193800"/>
              <a:gd name="connsiteX5-55" fmla="*/ 10858500 w 12674600"/>
              <a:gd name="connsiteY5-56" fmla="*/ 342900 h 1193800"/>
              <a:gd name="connsiteX6-57" fmla="*/ 12674600 w 12674600"/>
              <a:gd name="connsiteY6-58" fmla="*/ 368300 h 1193800"/>
              <a:gd name="connsiteX7-59" fmla="*/ 12623800 w 12674600"/>
              <a:gd name="connsiteY7-60" fmla="*/ 1130300 h 1193800"/>
              <a:gd name="connsiteX8-61" fmla="*/ 88900 w 12674600"/>
              <a:gd name="connsiteY8-62" fmla="*/ 1193800 h 1193800"/>
              <a:gd name="connsiteX9-63" fmla="*/ 50800 w 12674600"/>
              <a:gd name="connsiteY9-64" fmla="*/ 406400 h 1193800"/>
              <a:gd name="connsiteX10-65" fmla="*/ 0 w 12674600"/>
              <a:gd name="connsiteY10-66" fmla="*/ 431800 h 1193800"/>
              <a:gd name="connsiteX0-67" fmla="*/ 0 w 12674600"/>
              <a:gd name="connsiteY0-68" fmla="*/ 431800 h 1193800"/>
              <a:gd name="connsiteX1-69" fmla="*/ 3479800 w 12674600"/>
              <a:gd name="connsiteY1-70" fmla="*/ 0 h 1193800"/>
              <a:gd name="connsiteX2-71" fmla="*/ 8737600 w 12674600"/>
              <a:gd name="connsiteY2-72" fmla="*/ 431800 h 1193800"/>
              <a:gd name="connsiteX3-73" fmla="*/ 8991600 w 12674600"/>
              <a:gd name="connsiteY3-74" fmla="*/ 482600 h 1193800"/>
              <a:gd name="connsiteX4-75" fmla="*/ 10858500 w 12674600"/>
              <a:gd name="connsiteY4-76" fmla="*/ 342900 h 1193800"/>
              <a:gd name="connsiteX5-77" fmla="*/ 12674600 w 12674600"/>
              <a:gd name="connsiteY5-78" fmla="*/ 368300 h 1193800"/>
              <a:gd name="connsiteX6-79" fmla="*/ 12623800 w 12674600"/>
              <a:gd name="connsiteY6-80" fmla="*/ 1130300 h 1193800"/>
              <a:gd name="connsiteX7-81" fmla="*/ 88900 w 12674600"/>
              <a:gd name="connsiteY7-82" fmla="*/ 1193800 h 1193800"/>
              <a:gd name="connsiteX8-83" fmla="*/ 50800 w 12674600"/>
              <a:gd name="connsiteY8-84" fmla="*/ 406400 h 1193800"/>
              <a:gd name="connsiteX9-85" fmla="*/ 0 w 12674600"/>
              <a:gd name="connsiteY9-86" fmla="*/ 431800 h 1193800"/>
              <a:gd name="connsiteX0-87" fmla="*/ 0 w 12674600"/>
              <a:gd name="connsiteY0-88" fmla="*/ 431800 h 1193800"/>
              <a:gd name="connsiteX1-89" fmla="*/ 3479800 w 12674600"/>
              <a:gd name="connsiteY1-90" fmla="*/ 0 h 1193800"/>
              <a:gd name="connsiteX2-91" fmla="*/ 8737600 w 12674600"/>
              <a:gd name="connsiteY2-92" fmla="*/ 431800 h 1193800"/>
              <a:gd name="connsiteX3-93" fmla="*/ 10858500 w 12674600"/>
              <a:gd name="connsiteY3-94" fmla="*/ 342900 h 1193800"/>
              <a:gd name="connsiteX4-95" fmla="*/ 12674600 w 12674600"/>
              <a:gd name="connsiteY4-96" fmla="*/ 368300 h 1193800"/>
              <a:gd name="connsiteX5-97" fmla="*/ 12623800 w 12674600"/>
              <a:gd name="connsiteY5-98" fmla="*/ 1130300 h 1193800"/>
              <a:gd name="connsiteX6-99" fmla="*/ 88900 w 12674600"/>
              <a:gd name="connsiteY6-100" fmla="*/ 1193800 h 1193800"/>
              <a:gd name="connsiteX7-101" fmla="*/ 50800 w 12674600"/>
              <a:gd name="connsiteY7-102" fmla="*/ 406400 h 1193800"/>
              <a:gd name="connsiteX8-103" fmla="*/ 0 w 12674600"/>
              <a:gd name="connsiteY8-104" fmla="*/ 431800 h 1193800"/>
              <a:gd name="connsiteX0-105" fmla="*/ 0 w 12674600"/>
              <a:gd name="connsiteY0-106" fmla="*/ 431800 h 1193800"/>
              <a:gd name="connsiteX1-107" fmla="*/ 3479800 w 12674600"/>
              <a:gd name="connsiteY1-108" fmla="*/ 0 h 1193800"/>
              <a:gd name="connsiteX2-109" fmla="*/ 8737600 w 12674600"/>
              <a:gd name="connsiteY2-110" fmla="*/ 431800 h 1193800"/>
              <a:gd name="connsiteX3-111" fmla="*/ 10858500 w 12674600"/>
              <a:gd name="connsiteY3-112" fmla="*/ 342900 h 1193800"/>
              <a:gd name="connsiteX4-113" fmla="*/ 12674600 w 12674600"/>
              <a:gd name="connsiteY4-114" fmla="*/ 368300 h 1193800"/>
              <a:gd name="connsiteX5-115" fmla="*/ 12623800 w 12674600"/>
              <a:gd name="connsiteY5-116" fmla="*/ 1130300 h 1193800"/>
              <a:gd name="connsiteX6-117" fmla="*/ 88900 w 12674600"/>
              <a:gd name="connsiteY6-118" fmla="*/ 1193800 h 1193800"/>
              <a:gd name="connsiteX7-119" fmla="*/ 50800 w 12674600"/>
              <a:gd name="connsiteY7-120" fmla="*/ 406400 h 1193800"/>
              <a:gd name="connsiteX8-121" fmla="*/ 0 w 12674600"/>
              <a:gd name="connsiteY8-122" fmla="*/ 431800 h 1193800"/>
              <a:gd name="connsiteX0-123" fmla="*/ 0 w 12674600"/>
              <a:gd name="connsiteY0-124" fmla="*/ 431800 h 1193800"/>
              <a:gd name="connsiteX1-125" fmla="*/ 3479800 w 12674600"/>
              <a:gd name="connsiteY1-126" fmla="*/ 0 h 1193800"/>
              <a:gd name="connsiteX2-127" fmla="*/ 8737600 w 12674600"/>
              <a:gd name="connsiteY2-128" fmla="*/ 431800 h 1193800"/>
              <a:gd name="connsiteX3-129" fmla="*/ 10858500 w 12674600"/>
              <a:gd name="connsiteY3-130" fmla="*/ 342900 h 1193800"/>
              <a:gd name="connsiteX4-131" fmla="*/ 12674600 w 12674600"/>
              <a:gd name="connsiteY4-132" fmla="*/ 368300 h 1193800"/>
              <a:gd name="connsiteX5-133" fmla="*/ 12623800 w 12674600"/>
              <a:gd name="connsiteY5-134" fmla="*/ 1130300 h 1193800"/>
              <a:gd name="connsiteX6-135" fmla="*/ 88900 w 12674600"/>
              <a:gd name="connsiteY6-136" fmla="*/ 1193800 h 1193800"/>
              <a:gd name="connsiteX7-137" fmla="*/ 50800 w 12674600"/>
              <a:gd name="connsiteY7-138" fmla="*/ 406400 h 1193800"/>
              <a:gd name="connsiteX8-139" fmla="*/ 0 w 12674600"/>
              <a:gd name="connsiteY8-140" fmla="*/ 431800 h 1193800"/>
              <a:gd name="connsiteX0-141" fmla="*/ 0 w 12674600"/>
              <a:gd name="connsiteY0-142" fmla="*/ 431800 h 1193800"/>
              <a:gd name="connsiteX1-143" fmla="*/ 3479800 w 12674600"/>
              <a:gd name="connsiteY1-144" fmla="*/ 0 h 1193800"/>
              <a:gd name="connsiteX2-145" fmla="*/ 8737600 w 12674600"/>
              <a:gd name="connsiteY2-146" fmla="*/ 431800 h 1193800"/>
              <a:gd name="connsiteX3-147" fmla="*/ 10858500 w 12674600"/>
              <a:gd name="connsiteY3-148" fmla="*/ 342900 h 1193800"/>
              <a:gd name="connsiteX4-149" fmla="*/ 12674600 w 12674600"/>
              <a:gd name="connsiteY4-150" fmla="*/ 368300 h 1193800"/>
              <a:gd name="connsiteX5-151" fmla="*/ 12623800 w 12674600"/>
              <a:gd name="connsiteY5-152" fmla="*/ 1130300 h 1193800"/>
              <a:gd name="connsiteX6-153" fmla="*/ 88900 w 12674600"/>
              <a:gd name="connsiteY6-154" fmla="*/ 1193800 h 1193800"/>
              <a:gd name="connsiteX7-155" fmla="*/ 50800 w 12674600"/>
              <a:gd name="connsiteY7-156" fmla="*/ 406400 h 1193800"/>
              <a:gd name="connsiteX8-157" fmla="*/ 0 w 12674600"/>
              <a:gd name="connsiteY8-158" fmla="*/ 431800 h 1193800"/>
              <a:gd name="connsiteX0-159" fmla="*/ 0 w 12674600"/>
              <a:gd name="connsiteY0-160" fmla="*/ 431800 h 1193800"/>
              <a:gd name="connsiteX1-161" fmla="*/ 3479800 w 12674600"/>
              <a:gd name="connsiteY1-162" fmla="*/ 0 h 1193800"/>
              <a:gd name="connsiteX2-163" fmla="*/ 8737600 w 12674600"/>
              <a:gd name="connsiteY2-164" fmla="*/ 431800 h 1193800"/>
              <a:gd name="connsiteX3-165" fmla="*/ 10858500 w 12674600"/>
              <a:gd name="connsiteY3-166" fmla="*/ 342900 h 1193800"/>
              <a:gd name="connsiteX4-167" fmla="*/ 12674600 w 12674600"/>
              <a:gd name="connsiteY4-168" fmla="*/ 368300 h 1193800"/>
              <a:gd name="connsiteX5-169" fmla="*/ 12623800 w 12674600"/>
              <a:gd name="connsiteY5-170" fmla="*/ 1130300 h 1193800"/>
              <a:gd name="connsiteX6-171" fmla="*/ 88900 w 12674600"/>
              <a:gd name="connsiteY6-172" fmla="*/ 1193800 h 1193800"/>
              <a:gd name="connsiteX7-173" fmla="*/ 50800 w 12674600"/>
              <a:gd name="connsiteY7-174" fmla="*/ 406400 h 1193800"/>
              <a:gd name="connsiteX8-175" fmla="*/ 0 w 12674600"/>
              <a:gd name="connsiteY8-176" fmla="*/ 431800 h 1193800"/>
              <a:gd name="connsiteX0-177" fmla="*/ 0 w 12674600"/>
              <a:gd name="connsiteY0-178" fmla="*/ 431800 h 1193800"/>
              <a:gd name="connsiteX1-179" fmla="*/ 3479800 w 12674600"/>
              <a:gd name="connsiteY1-180" fmla="*/ 0 h 1193800"/>
              <a:gd name="connsiteX2-181" fmla="*/ 8737600 w 12674600"/>
              <a:gd name="connsiteY2-182" fmla="*/ 431800 h 1193800"/>
              <a:gd name="connsiteX3-183" fmla="*/ 10858500 w 12674600"/>
              <a:gd name="connsiteY3-184" fmla="*/ 342900 h 1193800"/>
              <a:gd name="connsiteX4-185" fmla="*/ 12674600 w 12674600"/>
              <a:gd name="connsiteY4-186" fmla="*/ 368300 h 1193800"/>
              <a:gd name="connsiteX5-187" fmla="*/ 12623800 w 12674600"/>
              <a:gd name="connsiteY5-188" fmla="*/ 1130300 h 1193800"/>
              <a:gd name="connsiteX6-189" fmla="*/ 88900 w 12674600"/>
              <a:gd name="connsiteY6-190" fmla="*/ 1193800 h 1193800"/>
              <a:gd name="connsiteX7-191" fmla="*/ 50800 w 12674600"/>
              <a:gd name="connsiteY7-192" fmla="*/ 406400 h 1193800"/>
              <a:gd name="connsiteX8-193" fmla="*/ 0 w 12674600"/>
              <a:gd name="connsiteY8-194" fmla="*/ 431800 h 1193800"/>
              <a:gd name="connsiteX0-195" fmla="*/ 0 w 12674600"/>
              <a:gd name="connsiteY0-196" fmla="*/ 431800 h 1193800"/>
              <a:gd name="connsiteX1-197" fmla="*/ 3479800 w 12674600"/>
              <a:gd name="connsiteY1-198" fmla="*/ 0 h 1193800"/>
              <a:gd name="connsiteX2-199" fmla="*/ 8737600 w 12674600"/>
              <a:gd name="connsiteY2-200" fmla="*/ 431800 h 1193800"/>
              <a:gd name="connsiteX3-201" fmla="*/ 10858500 w 12674600"/>
              <a:gd name="connsiteY3-202" fmla="*/ 342900 h 1193800"/>
              <a:gd name="connsiteX4-203" fmla="*/ 12674600 w 12674600"/>
              <a:gd name="connsiteY4-204" fmla="*/ 368300 h 1193800"/>
              <a:gd name="connsiteX5-205" fmla="*/ 12623800 w 12674600"/>
              <a:gd name="connsiteY5-206" fmla="*/ 1130300 h 1193800"/>
              <a:gd name="connsiteX6-207" fmla="*/ 88900 w 12674600"/>
              <a:gd name="connsiteY6-208" fmla="*/ 1193800 h 1193800"/>
              <a:gd name="connsiteX7-209" fmla="*/ 50800 w 12674600"/>
              <a:gd name="connsiteY7-210" fmla="*/ 406400 h 1193800"/>
              <a:gd name="connsiteX8-211" fmla="*/ 0 w 12674600"/>
              <a:gd name="connsiteY8-212" fmla="*/ 431800 h 1193800"/>
              <a:gd name="connsiteX0-213" fmla="*/ 0 w 12674600"/>
              <a:gd name="connsiteY0-214" fmla="*/ 431800 h 1193800"/>
              <a:gd name="connsiteX1-215" fmla="*/ 3479800 w 12674600"/>
              <a:gd name="connsiteY1-216" fmla="*/ 0 h 1193800"/>
              <a:gd name="connsiteX2-217" fmla="*/ 8737600 w 12674600"/>
              <a:gd name="connsiteY2-218" fmla="*/ 431800 h 1193800"/>
              <a:gd name="connsiteX3-219" fmla="*/ 10858500 w 12674600"/>
              <a:gd name="connsiteY3-220" fmla="*/ 342900 h 1193800"/>
              <a:gd name="connsiteX4-221" fmla="*/ 12674600 w 12674600"/>
              <a:gd name="connsiteY4-222" fmla="*/ 368300 h 1193800"/>
              <a:gd name="connsiteX5-223" fmla="*/ 12623800 w 12674600"/>
              <a:gd name="connsiteY5-224" fmla="*/ 1130300 h 1193800"/>
              <a:gd name="connsiteX6-225" fmla="*/ 88900 w 12674600"/>
              <a:gd name="connsiteY6-226" fmla="*/ 1193800 h 1193800"/>
              <a:gd name="connsiteX7-227" fmla="*/ 50800 w 12674600"/>
              <a:gd name="connsiteY7-228" fmla="*/ 406400 h 1193800"/>
              <a:gd name="connsiteX8-229" fmla="*/ 0 w 12674600"/>
              <a:gd name="connsiteY8-230" fmla="*/ 431800 h 1193800"/>
              <a:gd name="connsiteX0-231" fmla="*/ 0 w 12674600"/>
              <a:gd name="connsiteY0-232" fmla="*/ 431800 h 1193800"/>
              <a:gd name="connsiteX1-233" fmla="*/ 3479800 w 12674600"/>
              <a:gd name="connsiteY1-234" fmla="*/ 0 h 1193800"/>
              <a:gd name="connsiteX2-235" fmla="*/ 8737600 w 12674600"/>
              <a:gd name="connsiteY2-236" fmla="*/ 431800 h 1193800"/>
              <a:gd name="connsiteX3-237" fmla="*/ 10858500 w 12674600"/>
              <a:gd name="connsiteY3-238" fmla="*/ 342900 h 1193800"/>
              <a:gd name="connsiteX4-239" fmla="*/ 12674600 w 12674600"/>
              <a:gd name="connsiteY4-240" fmla="*/ 368300 h 1193800"/>
              <a:gd name="connsiteX5-241" fmla="*/ 12623800 w 12674600"/>
              <a:gd name="connsiteY5-242" fmla="*/ 1130300 h 1193800"/>
              <a:gd name="connsiteX6-243" fmla="*/ 88900 w 12674600"/>
              <a:gd name="connsiteY6-244" fmla="*/ 1193800 h 1193800"/>
              <a:gd name="connsiteX7-245" fmla="*/ 50800 w 12674600"/>
              <a:gd name="connsiteY7-246" fmla="*/ 406400 h 1193800"/>
              <a:gd name="connsiteX8-247" fmla="*/ 0 w 12674600"/>
              <a:gd name="connsiteY8-248" fmla="*/ 431800 h 1193800"/>
              <a:gd name="connsiteX0-249" fmla="*/ 0 w 12674600"/>
              <a:gd name="connsiteY0-250" fmla="*/ 431800 h 1193800"/>
              <a:gd name="connsiteX1-251" fmla="*/ 3479800 w 12674600"/>
              <a:gd name="connsiteY1-252" fmla="*/ 0 h 1193800"/>
              <a:gd name="connsiteX2-253" fmla="*/ 8737600 w 12674600"/>
              <a:gd name="connsiteY2-254" fmla="*/ 431800 h 1193800"/>
              <a:gd name="connsiteX3-255" fmla="*/ 10858500 w 12674600"/>
              <a:gd name="connsiteY3-256" fmla="*/ 342900 h 1193800"/>
              <a:gd name="connsiteX4-257" fmla="*/ 12674600 w 12674600"/>
              <a:gd name="connsiteY4-258" fmla="*/ 368300 h 1193800"/>
              <a:gd name="connsiteX5-259" fmla="*/ 12623800 w 12674600"/>
              <a:gd name="connsiteY5-260" fmla="*/ 1130300 h 1193800"/>
              <a:gd name="connsiteX6-261" fmla="*/ 88900 w 12674600"/>
              <a:gd name="connsiteY6-262" fmla="*/ 1193800 h 1193800"/>
              <a:gd name="connsiteX7-263" fmla="*/ 50800 w 12674600"/>
              <a:gd name="connsiteY7-264" fmla="*/ 406400 h 1193800"/>
              <a:gd name="connsiteX8-265" fmla="*/ 0 w 12674600"/>
              <a:gd name="connsiteY8-266" fmla="*/ 431800 h 1193800"/>
              <a:gd name="connsiteX0-267" fmla="*/ 0 w 12674600"/>
              <a:gd name="connsiteY0-268" fmla="*/ 431800 h 1193800"/>
              <a:gd name="connsiteX1-269" fmla="*/ 3479800 w 12674600"/>
              <a:gd name="connsiteY1-270" fmla="*/ 0 h 1193800"/>
              <a:gd name="connsiteX2-271" fmla="*/ 8737600 w 12674600"/>
              <a:gd name="connsiteY2-272" fmla="*/ 431800 h 1193800"/>
              <a:gd name="connsiteX3-273" fmla="*/ 10845800 w 12674600"/>
              <a:gd name="connsiteY3-274" fmla="*/ 215900 h 1193800"/>
              <a:gd name="connsiteX4-275" fmla="*/ 12674600 w 12674600"/>
              <a:gd name="connsiteY4-276" fmla="*/ 368300 h 1193800"/>
              <a:gd name="connsiteX5-277" fmla="*/ 12623800 w 12674600"/>
              <a:gd name="connsiteY5-278" fmla="*/ 1130300 h 1193800"/>
              <a:gd name="connsiteX6-279" fmla="*/ 88900 w 12674600"/>
              <a:gd name="connsiteY6-280" fmla="*/ 1193800 h 1193800"/>
              <a:gd name="connsiteX7-281" fmla="*/ 50800 w 12674600"/>
              <a:gd name="connsiteY7-282" fmla="*/ 406400 h 1193800"/>
              <a:gd name="connsiteX8-283" fmla="*/ 0 w 12674600"/>
              <a:gd name="connsiteY8-284" fmla="*/ 431800 h 1193800"/>
              <a:gd name="connsiteX0-285" fmla="*/ 0 w 12674600"/>
              <a:gd name="connsiteY0-286" fmla="*/ 431800 h 1193800"/>
              <a:gd name="connsiteX1-287" fmla="*/ 3479800 w 12674600"/>
              <a:gd name="connsiteY1-288" fmla="*/ 0 h 1193800"/>
              <a:gd name="connsiteX2-289" fmla="*/ 8737600 w 12674600"/>
              <a:gd name="connsiteY2-290" fmla="*/ 431800 h 1193800"/>
              <a:gd name="connsiteX3-291" fmla="*/ 10833100 w 12674600"/>
              <a:gd name="connsiteY3-292" fmla="*/ 76200 h 1193800"/>
              <a:gd name="connsiteX4-293" fmla="*/ 12674600 w 12674600"/>
              <a:gd name="connsiteY4-294" fmla="*/ 368300 h 1193800"/>
              <a:gd name="connsiteX5-295" fmla="*/ 12623800 w 12674600"/>
              <a:gd name="connsiteY5-296" fmla="*/ 1130300 h 1193800"/>
              <a:gd name="connsiteX6-297" fmla="*/ 88900 w 12674600"/>
              <a:gd name="connsiteY6-298" fmla="*/ 1193800 h 1193800"/>
              <a:gd name="connsiteX7-299" fmla="*/ 50800 w 12674600"/>
              <a:gd name="connsiteY7-300" fmla="*/ 406400 h 1193800"/>
              <a:gd name="connsiteX8-301" fmla="*/ 0 w 12674600"/>
              <a:gd name="connsiteY8-302" fmla="*/ 431800 h 1193800"/>
              <a:gd name="connsiteX0-303" fmla="*/ 0 w 12674600"/>
              <a:gd name="connsiteY0-304" fmla="*/ 431800 h 1193800"/>
              <a:gd name="connsiteX1-305" fmla="*/ 3479800 w 12674600"/>
              <a:gd name="connsiteY1-306" fmla="*/ 0 h 1193800"/>
              <a:gd name="connsiteX2-307" fmla="*/ 8737600 w 12674600"/>
              <a:gd name="connsiteY2-308" fmla="*/ 431800 h 1193800"/>
              <a:gd name="connsiteX3-309" fmla="*/ 10833100 w 12674600"/>
              <a:gd name="connsiteY3-310" fmla="*/ 76200 h 1193800"/>
              <a:gd name="connsiteX4-311" fmla="*/ 12674600 w 12674600"/>
              <a:gd name="connsiteY4-312" fmla="*/ 368300 h 1193800"/>
              <a:gd name="connsiteX5-313" fmla="*/ 12623800 w 12674600"/>
              <a:gd name="connsiteY5-314" fmla="*/ 1130300 h 1193800"/>
              <a:gd name="connsiteX6-315" fmla="*/ 88900 w 12674600"/>
              <a:gd name="connsiteY6-316" fmla="*/ 1193800 h 1193800"/>
              <a:gd name="connsiteX7-317" fmla="*/ 50800 w 12674600"/>
              <a:gd name="connsiteY7-318" fmla="*/ 406400 h 1193800"/>
              <a:gd name="connsiteX8-319" fmla="*/ 0 w 12674600"/>
              <a:gd name="connsiteY8-320" fmla="*/ 431800 h 1193800"/>
              <a:gd name="connsiteX0-321" fmla="*/ 0 w 12674600"/>
              <a:gd name="connsiteY0-322" fmla="*/ 431800 h 1193800"/>
              <a:gd name="connsiteX1-323" fmla="*/ 3479800 w 12674600"/>
              <a:gd name="connsiteY1-324" fmla="*/ 0 h 1193800"/>
              <a:gd name="connsiteX2-325" fmla="*/ 8737600 w 12674600"/>
              <a:gd name="connsiteY2-326" fmla="*/ 431800 h 1193800"/>
              <a:gd name="connsiteX3-327" fmla="*/ 10833100 w 12674600"/>
              <a:gd name="connsiteY3-328" fmla="*/ 76200 h 1193800"/>
              <a:gd name="connsiteX4-329" fmla="*/ 12674600 w 12674600"/>
              <a:gd name="connsiteY4-330" fmla="*/ 368300 h 1193800"/>
              <a:gd name="connsiteX5-331" fmla="*/ 12623800 w 12674600"/>
              <a:gd name="connsiteY5-332" fmla="*/ 1130300 h 1193800"/>
              <a:gd name="connsiteX6-333" fmla="*/ 88900 w 12674600"/>
              <a:gd name="connsiteY6-334" fmla="*/ 1193800 h 1193800"/>
              <a:gd name="connsiteX7-335" fmla="*/ 50800 w 12674600"/>
              <a:gd name="connsiteY7-336" fmla="*/ 406400 h 1193800"/>
              <a:gd name="connsiteX8-337" fmla="*/ 0 w 12674600"/>
              <a:gd name="connsiteY8-338" fmla="*/ 431800 h 1193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9230" h="1090">
                <a:moveTo>
                  <a:pt x="5210" y="0"/>
                </a:moveTo>
                <a:cubicBezTo>
                  <a:pt x="7603" y="0"/>
                  <a:pt x="11560" y="660"/>
                  <a:pt x="13490" y="680"/>
                </a:cubicBezTo>
                <a:cubicBezTo>
                  <a:pt x="15420" y="700"/>
                  <a:pt x="15577" y="187"/>
                  <a:pt x="16790" y="120"/>
                </a:cubicBezTo>
                <a:cubicBezTo>
                  <a:pt x="17700" y="70"/>
                  <a:pt x="18616" y="238"/>
                  <a:pt x="19212" y="412"/>
                </a:cubicBezTo>
                <a:lnTo>
                  <a:pt x="19230" y="417"/>
                </a:lnTo>
                <a:lnTo>
                  <a:pt x="19230" y="1090"/>
                </a:lnTo>
                <a:lnTo>
                  <a:pt x="0" y="1090"/>
                </a:lnTo>
                <a:lnTo>
                  <a:pt x="0" y="641"/>
                </a:lnTo>
                <a:lnTo>
                  <a:pt x="10" y="640"/>
                </a:lnTo>
                <a:cubicBezTo>
                  <a:pt x="1033" y="473"/>
                  <a:pt x="3036" y="0"/>
                  <a:pt x="521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535"/>
            <a:ext cx="8139178" cy="331582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6599999" scaled="0"/>
                </a:gra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502412" y="714617"/>
            <a:ext cx="8139178" cy="4043011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34"/>
            <a:ext cx="7886700" cy="9945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1288"/>
            <a:ext cx="3868340" cy="61813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9425"/>
            <a:ext cx="3868340" cy="27643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88"/>
            <a:ext cx="3887391" cy="61813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425"/>
            <a:ext cx="3887391" cy="27643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-4762" y="-11434"/>
            <a:ext cx="9158288" cy="5170920"/>
            <a:chOff x="-6350" y="-15240"/>
            <a:chExt cx="12211050" cy="6892290"/>
          </a:xfrm>
        </p:grpSpPr>
        <p:sp>
          <p:nvSpPr>
            <p:cNvPr id="7" name="任意多边形: 形状 6"/>
            <p:cNvSpPr/>
            <p:nvPr userDrawn="1">
              <p:custDataLst>
                <p:tags r:id="rId3"/>
              </p:custDataLst>
            </p:nvPr>
          </p:nvSpPr>
          <p:spPr>
            <a:xfrm>
              <a:off x="-6350" y="6184900"/>
              <a:ext cx="12211050" cy="692150"/>
            </a:xfrm>
            <a:custGeom>
              <a:avLst/>
              <a:gdLst>
                <a:gd name="connsiteX0" fmla="*/ 0 w 12674600"/>
                <a:gd name="connsiteY0" fmla="*/ 444500 h 1206500"/>
                <a:gd name="connsiteX1" fmla="*/ 3327400 w 12674600"/>
                <a:gd name="connsiteY1" fmla="*/ 0 h 1206500"/>
                <a:gd name="connsiteX2" fmla="*/ 3479800 w 12674600"/>
                <a:gd name="connsiteY2" fmla="*/ 12700 h 1206500"/>
                <a:gd name="connsiteX3" fmla="*/ 8737600 w 12674600"/>
                <a:gd name="connsiteY3" fmla="*/ 444500 h 1206500"/>
                <a:gd name="connsiteX4" fmla="*/ 8864600 w 12674600"/>
                <a:gd name="connsiteY4" fmla="*/ 469900 h 1206500"/>
                <a:gd name="connsiteX5" fmla="*/ 8991600 w 12674600"/>
                <a:gd name="connsiteY5" fmla="*/ 495300 h 1206500"/>
                <a:gd name="connsiteX6" fmla="*/ 10858500 w 12674600"/>
                <a:gd name="connsiteY6" fmla="*/ 355600 h 1206500"/>
                <a:gd name="connsiteX7" fmla="*/ 12674600 w 12674600"/>
                <a:gd name="connsiteY7" fmla="*/ 381000 h 1206500"/>
                <a:gd name="connsiteX8" fmla="*/ 12623800 w 12674600"/>
                <a:gd name="connsiteY8" fmla="*/ 1143000 h 1206500"/>
                <a:gd name="connsiteX9" fmla="*/ 88900 w 12674600"/>
                <a:gd name="connsiteY9" fmla="*/ 1206500 h 1206500"/>
                <a:gd name="connsiteX10" fmla="*/ 50800 w 12674600"/>
                <a:gd name="connsiteY10" fmla="*/ 419100 h 1206500"/>
                <a:gd name="connsiteX11" fmla="*/ 0 w 12674600"/>
                <a:gd name="connsiteY11" fmla="*/ 444500 h 1206500"/>
                <a:gd name="connsiteX0-1" fmla="*/ 0 w 12674600"/>
                <a:gd name="connsiteY0-2" fmla="*/ 431800 h 1193800"/>
                <a:gd name="connsiteX1-3" fmla="*/ 3479800 w 12674600"/>
                <a:gd name="connsiteY1-4" fmla="*/ 0 h 1193800"/>
                <a:gd name="connsiteX2-5" fmla="*/ 8737600 w 12674600"/>
                <a:gd name="connsiteY2-6" fmla="*/ 431800 h 1193800"/>
                <a:gd name="connsiteX3-7" fmla="*/ 8864600 w 12674600"/>
                <a:gd name="connsiteY3-8" fmla="*/ 457200 h 1193800"/>
                <a:gd name="connsiteX4-9" fmla="*/ 8991600 w 12674600"/>
                <a:gd name="connsiteY4-10" fmla="*/ 482600 h 1193800"/>
                <a:gd name="connsiteX5-11" fmla="*/ 10858500 w 12674600"/>
                <a:gd name="connsiteY5-12" fmla="*/ 342900 h 1193800"/>
                <a:gd name="connsiteX6-13" fmla="*/ 12674600 w 12674600"/>
                <a:gd name="connsiteY6-14" fmla="*/ 368300 h 1193800"/>
                <a:gd name="connsiteX7-15" fmla="*/ 12623800 w 12674600"/>
                <a:gd name="connsiteY7-16" fmla="*/ 1130300 h 1193800"/>
                <a:gd name="connsiteX8-17" fmla="*/ 88900 w 12674600"/>
                <a:gd name="connsiteY8-18" fmla="*/ 1193800 h 1193800"/>
                <a:gd name="connsiteX9-19" fmla="*/ 50800 w 12674600"/>
                <a:gd name="connsiteY9-20" fmla="*/ 406400 h 1193800"/>
                <a:gd name="connsiteX10-21" fmla="*/ 0 w 12674600"/>
                <a:gd name="connsiteY10-22" fmla="*/ 431800 h 1193800"/>
                <a:gd name="connsiteX0-23" fmla="*/ 0 w 12674600"/>
                <a:gd name="connsiteY0-24" fmla="*/ 431800 h 1193800"/>
                <a:gd name="connsiteX1-25" fmla="*/ 3479800 w 12674600"/>
                <a:gd name="connsiteY1-26" fmla="*/ 0 h 1193800"/>
                <a:gd name="connsiteX2-27" fmla="*/ 8737600 w 12674600"/>
                <a:gd name="connsiteY2-28" fmla="*/ 431800 h 1193800"/>
                <a:gd name="connsiteX3-29" fmla="*/ 8864600 w 12674600"/>
                <a:gd name="connsiteY3-30" fmla="*/ 457200 h 1193800"/>
                <a:gd name="connsiteX4-31" fmla="*/ 8991600 w 12674600"/>
                <a:gd name="connsiteY4-32" fmla="*/ 482600 h 1193800"/>
                <a:gd name="connsiteX5-33" fmla="*/ 10858500 w 12674600"/>
                <a:gd name="connsiteY5-34" fmla="*/ 342900 h 1193800"/>
                <a:gd name="connsiteX6-35" fmla="*/ 12674600 w 12674600"/>
                <a:gd name="connsiteY6-36" fmla="*/ 368300 h 1193800"/>
                <a:gd name="connsiteX7-37" fmla="*/ 12623800 w 12674600"/>
                <a:gd name="connsiteY7-38" fmla="*/ 1130300 h 1193800"/>
                <a:gd name="connsiteX8-39" fmla="*/ 88900 w 12674600"/>
                <a:gd name="connsiteY8-40" fmla="*/ 1193800 h 1193800"/>
                <a:gd name="connsiteX9-41" fmla="*/ 50800 w 12674600"/>
                <a:gd name="connsiteY9-42" fmla="*/ 406400 h 1193800"/>
                <a:gd name="connsiteX10-43" fmla="*/ 0 w 12674600"/>
                <a:gd name="connsiteY10-44" fmla="*/ 431800 h 1193800"/>
                <a:gd name="connsiteX0-45" fmla="*/ 0 w 12674600"/>
                <a:gd name="connsiteY0-46" fmla="*/ 431800 h 1193800"/>
                <a:gd name="connsiteX1-47" fmla="*/ 3479800 w 12674600"/>
                <a:gd name="connsiteY1-48" fmla="*/ 0 h 1193800"/>
                <a:gd name="connsiteX2-49" fmla="*/ 8737600 w 12674600"/>
                <a:gd name="connsiteY2-50" fmla="*/ 431800 h 1193800"/>
                <a:gd name="connsiteX3-51" fmla="*/ 8864600 w 12674600"/>
                <a:gd name="connsiteY3-52" fmla="*/ 457200 h 1193800"/>
                <a:gd name="connsiteX4-53" fmla="*/ 8991600 w 12674600"/>
                <a:gd name="connsiteY4-54" fmla="*/ 482600 h 1193800"/>
                <a:gd name="connsiteX5-55" fmla="*/ 10858500 w 12674600"/>
                <a:gd name="connsiteY5-56" fmla="*/ 342900 h 1193800"/>
                <a:gd name="connsiteX6-57" fmla="*/ 12674600 w 12674600"/>
                <a:gd name="connsiteY6-58" fmla="*/ 368300 h 1193800"/>
                <a:gd name="connsiteX7-59" fmla="*/ 12623800 w 12674600"/>
                <a:gd name="connsiteY7-60" fmla="*/ 1130300 h 1193800"/>
                <a:gd name="connsiteX8-61" fmla="*/ 88900 w 12674600"/>
                <a:gd name="connsiteY8-62" fmla="*/ 1193800 h 1193800"/>
                <a:gd name="connsiteX9-63" fmla="*/ 50800 w 12674600"/>
                <a:gd name="connsiteY9-64" fmla="*/ 406400 h 1193800"/>
                <a:gd name="connsiteX10-65" fmla="*/ 0 w 12674600"/>
                <a:gd name="connsiteY10-66" fmla="*/ 431800 h 1193800"/>
                <a:gd name="connsiteX0-67" fmla="*/ 0 w 12674600"/>
                <a:gd name="connsiteY0-68" fmla="*/ 431800 h 1193800"/>
                <a:gd name="connsiteX1-69" fmla="*/ 3479800 w 12674600"/>
                <a:gd name="connsiteY1-70" fmla="*/ 0 h 1193800"/>
                <a:gd name="connsiteX2-71" fmla="*/ 8737600 w 12674600"/>
                <a:gd name="connsiteY2-72" fmla="*/ 431800 h 1193800"/>
                <a:gd name="connsiteX3-73" fmla="*/ 8991600 w 12674600"/>
                <a:gd name="connsiteY3-74" fmla="*/ 482600 h 1193800"/>
                <a:gd name="connsiteX4-75" fmla="*/ 10858500 w 12674600"/>
                <a:gd name="connsiteY4-76" fmla="*/ 342900 h 1193800"/>
                <a:gd name="connsiteX5-77" fmla="*/ 12674600 w 12674600"/>
                <a:gd name="connsiteY5-78" fmla="*/ 368300 h 1193800"/>
                <a:gd name="connsiteX6-79" fmla="*/ 12623800 w 12674600"/>
                <a:gd name="connsiteY6-80" fmla="*/ 1130300 h 1193800"/>
                <a:gd name="connsiteX7-81" fmla="*/ 88900 w 12674600"/>
                <a:gd name="connsiteY7-82" fmla="*/ 1193800 h 1193800"/>
                <a:gd name="connsiteX8-83" fmla="*/ 50800 w 12674600"/>
                <a:gd name="connsiteY8-84" fmla="*/ 406400 h 1193800"/>
                <a:gd name="connsiteX9-85" fmla="*/ 0 w 12674600"/>
                <a:gd name="connsiteY9-86" fmla="*/ 431800 h 1193800"/>
                <a:gd name="connsiteX0-87" fmla="*/ 0 w 12674600"/>
                <a:gd name="connsiteY0-88" fmla="*/ 431800 h 1193800"/>
                <a:gd name="connsiteX1-89" fmla="*/ 3479800 w 12674600"/>
                <a:gd name="connsiteY1-90" fmla="*/ 0 h 1193800"/>
                <a:gd name="connsiteX2-91" fmla="*/ 8737600 w 12674600"/>
                <a:gd name="connsiteY2-92" fmla="*/ 431800 h 1193800"/>
                <a:gd name="connsiteX3-93" fmla="*/ 10858500 w 12674600"/>
                <a:gd name="connsiteY3-94" fmla="*/ 342900 h 1193800"/>
                <a:gd name="connsiteX4-95" fmla="*/ 12674600 w 12674600"/>
                <a:gd name="connsiteY4-96" fmla="*/ 368300 h 1193800"/>
                <a:gd name="connsiteX5-97" fmla="*/ 12623800 w 12674600"/>
                <a:gd name="connsiteY5-98" fmla="*/ 1130300 h 1193800"/>
                <a:gd name="connsiteX6-99" fmla="*/ 88900 w 12674600"/>
                <a:gd name="connsiteY6-100" fmla="*/ 1193800 h 1193800"/>
                <a:gd name="connsiteX7-101" fmla="*/ 50800 w 12674600"/>
                <a:gd name="connsiteY7-102" fmla="*/ 406400 h 1193800"/>
                <a:gd name="connsiteX8-103" fmla="*/ 0 w 12674600"/>
                <a:gd name="connsiteY8-104" fmla="*/ 431800 h 1193800"/>
                <a:gd name="connsiteX0-105" fmla="*/ 0 w 12674600"/>
                <a:gd name="connsiteY0-106" fmla="*/ 431800 h 1193800"/>
                <a:gd name="connsiteX1-107" fmla="*/ 3479800 w 12674600"/>
                <a:gd name="connsiteY1-108" fmla="*/ 0 h 1193800"/>
                <a:gd name="connsiteX2-109" fmla="*/ 8737600 w 12674600"/>
                <a:gd name="connsiteY2-110" fmla="*/ 431800 h 1193800"/>
                <a:gd name="connsiteX3-111" fmla="*/ 10858500 w 12674600"/>
                <a:gd name="connsiteY3-112" fmla="*/ 342900 h 1193800"/>
                <a:gd name="connsiteX4-113" fmla="*/ 12674600 w 12674600"/>
                <a:gd name="connsiteY4-114" fmla="*/ 368300 h 1193800"/>
                <a:gd name="connsiteX5-115" fmla="*/ 12623800 w 12674600"/>
                <a:gd name="connsiteY5-116" fmla="*/ 1130300 h 1193800"/>
                <a:gd name="connsiteX6-117" fmla="*/ 88900 w 12674600"/>
                <a:gd name="connsiteY6-118" fmla="*/ 1193800 h 1193800"/>
                <a:gd name="connsiteX7-119" fmla="*/ 50800 w 12674600"/>
                <a:gd name="connsiteY7-120" fmla="*/ 406400 h 1193800"/>
                <a:gd name="connsiteX8-121" fmla="*/ 0 w 12674600"/>
                <a:gd name="connsiteY8-122" fmla="*/ 431800 h 1193800"/>
                <a:gd name="connsiteX0-123" fmla="*/ 0 w 12674600"/>
                <a:gd name="connsiteY0-124" fmla="*/ 431800 h 1193800"/>
                <a:gd name="connsiteX1-125" fmla="*/ 3479800 w 12674600"/>
                <a:gd name="connsiteY1-126" fmla="*/ 0 h 1193800"/>
                <a:gd name="connsiteX2-127" fmla="*/ 8737600 w 12674600"/>
                <a:gd name="connsiteY2-128" fmla="*/ 431800 h 1193800"/>
                <a:gd name="connsiteX3-129" fmla="*/ 10858500 w 12674600"/>
                <a:gd name="connsiteY3-130" fmla="*/ 342900 h 1193800"/>
                <a:gd name="connsiteX4-131" fmla="*/ 12674600 w 12674600"/>
                <a:gd name="connsiteY4-132" fmla="*/ 368300 h 1193800"/>
                <a:gd name="connsiteX5-133" fmla="*/ 12623800 w 12674600"/>
                <a:gd name="connsiteY5-134" fmla="*/ 1130300 h 1193800"/>
                <a:gd name="connsiteX6-135" fmla="*/ 88900 w 12674600"/>
                <a:gd name="connsiteY6-136" fmla="*/ 1193800 h 1193800"/>
                <a:gd name="connsiteX7-137" fmla="*/ 50800 w 12674600"/>
                <a:gd name="connsiteY7-138" fmla="*/ 406400 h 1193800"/>
                <a:gd name="connsiteX8-139" fmla="*/ 0 w 12674600"/>
                <a:gd name="connsiteY8-140" fmla="*/ 431800 h 1193800"/>
                <a:gd name="connsiteX0-141" fmla="*/ 0 w 12674600"/>
                <a:gd name="connsiteY0-142" fmla="*/ 431800 h 1193800"/>
                <a:gd name="connsiteX1-143" fmla="*/ 3479800 w 12674600"/>
                <a:gd name="connsiteY1-144" fmla="*/ 0 h 1193800"/>
                <a:gd name="connsiteX2-145" fmla="*/ 8737600 w 12674600"/>
                <a:gd name="connsiteY2-146" fmla="*/ 431800 h 1193800"/>
                <a:gd name="connsiteX3-147" fmla="*/ 10858500 w 12674600"/>
                <a:gd name="connsiteY3-148" fmla="*/ 342900 h 1193800"/>
                <a:gd name="connsiteX4-149" fmla="*/ 12674600 w 12674600"/>
                <a:gd name="connsiteY4-150" fmla="*/ 368300 h 1193800"/>
                <a:gd name="connsiteX5-151" fmla="*/ 12623800 w 12674600"/>
                <a:gd name="connsiteY5-152" fmla="*/ 1130300 h 1193800"/>
                <a:gd name="connsiteX6-153" fmla="*/ 88900 w 12674600"/>
                <a:gd name="connsiteY6-154" fmla="*/ 1193800 h 1193800"/>
                <a:gd name="connsiteX7-155" fmla="*/ 50800 w 12674600"/>
                <a:gd name="connsiteY7-156" fmla="*/ 406400 h 1193800"/>
                <a:gd name="connsiteX8-157" fmla="*/ 0 w 12674600"/>
                <a:gd name="connsiteY8-158" fmla="*/ 431800 h 1193800"/>
                <a:gd name="connsiteX0-159" fmla="*/ 0 w 12674600"/>
                <a:gd name="connsiteY0-160" fmla="*/ 431800 h 1193800"/>
                <a:gd name="connsiteX1-161" fmla="*/ 3479800 w 12674600"/>
                <a:gd name="connsiteY1-162" fmla="*/ 0 h 1193800"/>
                <a:gd name="connsiteX2-163" fmla="*/ 8737600 w 12674600"/>
                <a:gd name="connsiteY2-164" fmla="*/ 431800 h 1193800"/>
                <a:gd name="connsiteX3-165" fmla="*/ 10858500 w 12674600"/>
                <a:gd name="connsiteY3-166" fmla="*/ 342900 h 1193800"/>
                <a:gd name="connsiteX4-167" fmla="*/ 12674600 w 12674600"/>
                <a:gd name="connsiteY4-168" fmla="*/ 368300 h 1193800"/>
                <a:gd name="connsiteX5-169" fmla="*/ 12623800 w 12674600"/>
                <a:gd name="connsiteY5-170" fmla="*/ 1130300 h 1193800"/>
                <a:gd name="connsiteX6-171" fmla="*/ 88900 w 12674600"/>
                <a:gd name="connsiteY6-172" fmla="*/ 1193800 h 1193800"/>
                <a:gd name="connsiteX7-173" fmla="*/ 50800 w 12674600"/>
                <a:gd name="connsiteY7-174" fmla="*/ 406400 h 1193800"/>
                <a:gd name="connsiteX8-175" fmla="*/ 0 w 12674600"/>
                <a:gd name="connsiteY8-176" fmla="*/ 431800 h 1193800"/>
                <a:gd name="connsiteX0-177" fmla="*/ 0 w 12674600"/>
                <a:gd name="connsiteY0-178" fmla="*/ 431800 h 1193800"/>
                <a:gd name="connsiteX1-179" fmla="*/ 3479800 w 12674600"/>
                <a:gd name="connsiteY1-180" fmla="*/ 0 h 1193800"/>
                <a:gd name="connsiteX2-181" fmla="*/ 8737600 w 12674600"/>
                <a:gd name="connsiteY2-182" fmla="*/ 431800 h 1193800"/>
                <a:gd name="connsiteX3-183" fmla="*/ 10858500 w 12674600"/>
                <a:gd name="connsiteY3-184" fmla="*/ 342900 h 1193800"/>
                <a:gd name="connsiteX4-185" fmla="*/ 12674600 w 12674600"/>
                <a:gd name="connsiteY4-186" fmla="*/ 368300 h 1193800"/>
                <a:gd name="connsiteX5-187" fmla="*/ 12623800 w 12674600"/>
                <a:gd name="connsiteY5-188" fmla="*/ 1130300 h 1193800"/>
                <a:gd name="connsiteX6-189" fmla="*/ 88900 w 12674600"/>
                <a:gd name="connsiteY6-190" fmla="*/ 1193800 h 1193800"/>
                <a:gd name="connsiteX7-191" fmla="*/ 50800 w 12674600"/>
                <a:gd name="connsiteY7-192" fmla="*/ 406400 h 1193800"/>
                <a:gd name="connsiteX8-193" fmla="*/ 0 w 12674600"/>
                <a:gd name="connsiteY8-194" fmla="*/ 431800 h 1193800"/>
                <a:gd name="connsiteX0-195" fmla="*/ 0 w 12674600"/>
                <a:gd name="connsiteY0-196" fmla="*/ 431800 h 1193800"/>
                <a:gd name="connsiteX1-197" fmla="*/ 3479800 w 12674600"/>
                <a:gd name="connsiteY1-198" fmla="*/ 0 h 1193800"/>
                <a:gd name="connsiteX2-199" fmla="*/ 8737600 w 12674600"/>
                <a:gd name="connsiteY2-200" fmla="*/ 431800 h 1193800"/>
                <a:gd name="connsiteX3-201" fmla="*/ 10858500 w 12674600"/>
                <a:gd name="connsiteY3-202" fmla="*/ 342900 h 1193800"/>
                <a:gd name="connsiteX4-203" fmla="*/ 12674600 w 12674600"/>
                <a:gd name="connsiteY4-204" fmla="*/ 368300 h 1193800"/>
                <a:gd name="connsiteX5-205" fmla="*/ 12623800 w 12674600"/>
                <a:gd name="connsiteY5-206" fmla="*/ 1130300 h 1193800"/>
                <a:gd name="connsiteX6-207" fmla="*/ 88900 w 12674600"/>
                <a:gd name="connsiteY6-208" fmla="*/ 1193800 h 1193800"/>
                <a:gd name="connsiteX7-209" fmla="*/ 50800 w 12674600"/>
                <a:gd name="connsiteY7-210" fmla="*/ 406400 h 1193800"/>
                <a:gd name="connsiteX8-211" fmla="*/ 0 w 12674600"/>
                <a:gd name="connsiteY8-212" fmla="*/ 431800 h 1193800"/>
                <a:gd name="connsiteX0-213" fmla="*/ 0 w 12674600"/>
                <a:gd name="connsiteY0-214" fmla="*/ 431800 h 1193800"/>
                <a:gd name="connsiteX1-215" fmla="*/ 3479800 w 12674600"/>
                <a:gd name="connsiteY1-216" fmla="*/ 0 h 1193800"/>
                <a:gd name="connsiteX2-217" fmla="*/ 8737600 w 12674600"/>
                <a:gd name="connsiteY2-218" fmla="*/ 431800 h 1193800"/>
                <a:gd name="connsiteX3-219" fmla="*/ 10858500 w 12674600"/>
                <a:gd name="connsiteY3-220" fmla="*/ 342900 h 1193800"/>
                <a:gd name="connsiteX4-221" fmla="*/ 12674600 w 12674600"/>
                <a:gd name="connsiteY4-222" fmla="*/ 368300 h 1193800"/>
                <a:gd name="connsiteX5-223" fmla="*/ 12623800 w 12674600"/>
                <a:gd name="connsiteY5-224" fmla="*/ 1130300 h 1193800"/>
                <a:gd name="connsiteX6-225" fmla="*/ 88900 w 12674600"/>
                <a:gd name="connsiteY6-226" fmla="*/ 1193800 h 1193800"/>
                <a:gd name="connsiteX7-227" fmla="*/ 50800 w 12674600"/>
                <a:gd name="connsiteY7-228" fmla="*/ 406400 h 1193800"/>
                <a:gd name="connsiteX8-229" fmla="*/ 0 w 12674600"/>
                <a:gd name="connsiteY8-230" fmla="*/ 431800 h 1193800"/>
                <a:gd name="connsiteX0-231" fmla="*/ 0 w 12674600"/>
                <a:gd name="connsiteY0-232" fmla="*/ 431800 h 1193800"/>
                <a:gd name="connsiteX1-233" fmla="*/ 3479800 w 12674600"/>
                <a:gd name="connsiteY1-234" fmla="*/ 0 h 1193800"/>
                <a:gd name="connsiteX2-235" fmla="*/ 8737600 w 12674600"/>
                <a:gd name="connsiteY2-236" fmla="*/ 431800 h 1193800"/>
                <a:gd name="connsiteX3-237" fmla="*/ 10858500 w 12674600"/>
                <a:gd name="connsiteY3-238" fmla="*/ 342900 h 1193800"/>
                <a:gd name="connsiteX4-239" fmla="*/ 12674600 w 12674600"/>
                <a:gd name="connsiteY4-240" fmla="*/ 368300 h 1193800"/>
                <a:gd name="connsiteX5-241" fmla="*/ 12623800 w 12674600"/>
                <a:gd name="connsiteY5-242" fmla="*/ 1130300 h 1193800"/>
                <a:gd name="connsiteX6-243" fmla="*/ 88900 w 12674600"/>
                <a:gd name="connsiteY6-244" fmla="*/ 1193800 h 1193800"/>
                <a:gd name="connsiteX7-245" fmla="*/ 50800 w 12674600"/>
                <a:gd name="connsiteY7-246" fmla="*/ 406400 h 1193800"/>
                <a:gd name="connsiteX8-247" fmla="*/ 0 w 12674600"/>
                <a:gd name="connsiteY8-248" fmla="*/ 431800 h 1193800"/>
                <a:gd name="connsiteX0-249" fmla="*/ 0 w 12674600"/>
                <a:gd name="connsiteY0-250" fmla="*/ 431800 h 1193800"/>
                <a:gd name="connsiteX1-251" fmla="*/ 3479800 w 12674600"/>
                <a:gd name="connsiteY1-252" fmla="*/ 0 h 1193800"/>
                <a:gd name="connsiteX2-253" fmla="*/ 8737600 w 12674600"/>
                <a:gd name="connsiteY2-254" fmla="*/ 431800 h 1193800"/>
                <a:gd name="connsiteX3-255" fmla="*/ 10858500 w 12674600"/>
                <a:gd name="connsiteY3-256" fmla="*/ 342900 h 1193800"/>
                <a:gd name="connsiteX4-257" fmla="*/ 12674600 w 12674600"/>
                <a:gd name="connsiteY4-258" fmla="*/ 368300 h 1193800"/>
                <a:gd name="connsiteX5-259" fmla="*/ 12623800 w 12674600"/>
                <a:gd name="connsiteY5-260" fmla="*/ 1130300 h 1193800"/>
                <a:gd name="connsiteX6-261" fmla="*/ 88900 w 12674600"/>
                <a:gd name="connsiteY6-262" fmla="*/ 1193800 h 1193800"/>
                <a:gd name="connsiteX7-263" fmla="*/ 50800 w 12674600"/>
                <a:gd name="connsiteY7-264" fmla="*/ 406400 h 1193800"/>
                <a:gd name="connsiteX8-265" fmla="*/ 0 w 12674600"/>
                <a:gd name="connsiteY8-266" fmla="*/ 431800 h 1193800"/>
                <a:gd name="connsiteX0-267" fmla="*/ 0 w 12674600"/>
                <a:gd name="connsiteY0-268" fmla="*/ 431800 h 1193800"/>
                <a:gd name="connsiteX1-269" fmla="*/ 3479800 w 12674600"/>
                <a:gd name="connsiteY1-270" fmla="*/ 0 h 1193800"/>
                <a:gd name="connsiteX2-271" fmla="*/ 8737600 w 12674600"/>
                <a:gd name="connsiteY2-272" fmla="*/ 431800 h 1193800"/>
                <a:gd name="connsiteX3-273" fmla="*/ 10845800 w 12674600"/>
                <a:gd name="connsiteY3-274" fmla="*/ 215900 h 1193800"/>
                <a:gd name="connsiteX4-275" fmla="*/ 12674600 w 12674600"/>
                <a:gd name="connsiteY4-276" fmla="*/ 368300 h 1193800"/>
                <a:gd name="connsiteX5-277" fmla="*/ 12623800 w 12674600"/>
                <a:gd name="connsiteY5-278" fmla="*/ 1130300 h 1193800"/>
                <a:gd name="connsiteX6-279" fmla="*/ 88900 w 12674600"/>
                <a:gd name="connsiteY6-280" fmla="*/ 1193800 h 1193800"/>
                <a:gd name="connsiteX7-281" fmla="*/ 50800 w 12674600"/>
                <a:gd name="connsiteY7-282" fmla="*/ 406400 h 1193800"/>
                <a:gd name="connsiteX8-283" fmla="*/ 0 w 12674600"/>
                <a:gd name="connsiteY8-284" fmla="*/ 431800 h 1193800"/>
                <a:gd name="connsiteX0-285" fmla="*/ 0 w 12674600"/>
                <a:gd name="connsiteY0-286" fmla="*/ 431800 h 1193800"/>
                <a:gd name="connsiteX1-287" fmla="*/ 3479800 w 12674600"/>
                <a:gd name="connsiteY1-288" fmla="*/ 0 h 1193800"/>
                <a:gd name="connsiteX2-289" fmla="*/ 8737600 w 12674600"/>
                <a:gd name="connsiteY2-290" fmla="*/ 431800 h 1193800"/>
                <a:gd name="connsiteX3-291" fmla="*/ 10833100 w 12674600"/>
                <a:gd name="connsiteY3-292" fmla="*/ 76200 h 1193800"/>
                <a:gd name="connsiteX4-293" fmla="*/ 12674600 w 12674600"/>
                <a:gd name="connsiteY4-294" fmla="*/ 368300 h 1193800"/>
                <a:gd name="connsiteX5-295" fmla="*/ 12623800 w 12674600"/>
                <a:gd name="connsiteY5-296" fmla="*/ 1130300 h 1193800"/>
                <a:gd name="connsiteX6-297" fmla="*/ 88900 w 12674600"/>
                <a:gd name="connsiteY6-298" fmla="*/ 1193800 h 1193800"/>
                <a:gd name="connsiteX7-299" fmla="*/ 50800 w 12674600"/>
                <a:gd name="connsiteY7-300" fmla="*/ 406400 h 1193800"/>
                <a:gd name="connsiteX8-301" fmla="*/ 0 w 12674600"/>
                <a:gd name="connsiteY8-302" fmla="*/ 431800 h 1193800"/>
                <a:gd name="connsiteX0-303" fmla="*/ 0 w 12674600"/>
                <a:gd name="connsiteY0-304" fmla="*/ 431800 h 1193800"/>
                <a:gd name="connsiteX1-305" fmla="*/ 3479800 w 12674600"/>
                <a:gd name="connsiteY1-306" fmla="*/ 0 h 1193800"/>
                <a:gd name="connsiteX2-307" fmla="*/ 8737600 w 12674600"/>
                <a:gd name="connsiteY2-308" fmla="*/ 431800 h 1193800"/>
                <a:gd name="connsiteX3-309" fmla="*/ 10833100 w 12674600"/>
                <a:gd name="connsiteY3-310" fmla="*/ 76200 h 1193800"/>
                <a:gd name="connsiteX4-311" fmla="*/ 12674600 w 12674600"/>
                <a:gd name="connsiteY4-312" fmla="*/ 368300 h 1193800"/>
                <a:gd name="connsiteX5-313" fmla="*/ 12623800 w 12674600"/>
                <a:gd name="connsiteY5-314" fmla="*/ 1130300 h 1193800"/>
                <a:gd name="connsiteX6-315" fmla="*/ 88900 w 12674600"/>
                <a:gd name="connsiteY6-316" fmla="*/ 1193800 h 1193800"/>
                <a:gd name="connsiteX7-317" fmla="*/ 50800 w 12674600"/>
                <a:gd name="connsiteY7-318" fmla="*/ 406400 h 1193800"/>
                <a:gd name="connsiteX8-319" fmla="*/ 0 w 12674600"/>
                <a:gd name="connsiteY8-320" fmla="*/ 431800 h 1193800"/>
                <a:gd name="connsiteX0-321" fmla="*/ 0 w 12674600"/>
                <a:gd name="connsiteY0-322" fmla="*/ 431800 h 1193800"/>
                <a:gd name="connsiteX1-323" fmla="*/ 3479800 w 12674600"/>
                <a:gd name="connsiteY1-324" fmla="*/ 0 h 1193800"/>
                <a:gd name="connsiteX2-325" fmla="*/ 8737600 w 12674600"/>
                <a:gd name="connsiteY2-326" fmla="*/ 431800 h 1193800"/>
                <a:gd name="connsiteX3-327" fmla="*/ 10833100 w 12674600"/>
                <a:gd name="connsiteY3-328" fmla="*/ 76200 h 1193800"/>
                <a:gd name="connsiteX4-329" fmla="*/ 12674600 w 12674600"/>
                <a:gd name="connsiteY4-330" fmla="*/ 368300 h 1193800"/>
                <a:gd name="connsiteX5-331" fmla="*/ 12623800 w 12674600"/>
                <a:gd name="connsiteY5-332" fmla="*/ 1130300 h 1193800"/>
                <a:gd name="connsiteX6-333" fmla="*/ 88900 w 12674600"/>
                <a:gd name="connsiteY6-334" fmla="*/ 1193800 h 1193800"/>
                <a:gd name="connsiteX7-335" fmla="*/ 50800 w 12674600"/>
                <a:gd name="connsiteY7-336" fmla="*/ 406400 h 1193800"/>
                <a:gd name="connsiteX8-337" fmla="*/ 0 w 12674600"/>
                <a:gd name="connsiteY8-338" fmla="*/ 431800 h 1193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9230" h="1090">
                  <a:moveTo>
                    <a:pt x="5210" y="0"/>
                  </a:moveTo>
                  <a:cubicBezTo>
                    <a:pt x="7603" y="0"/>
                    <a:pt x="11560" y="660"/>
                    <a:pt x="13490" y="680"/>
                  </a:cubicBezTo>
                  <a:cubicBezTo>
                    <a:pt x="15420" y="700"/>
                    <a:pt x="15577" y="187"/>
                    <a:pt x="16790" y="120"/>
                  </a:cubicBezTo>
                  <a:cubicBezTo>
                    <a:pt x="17700" y="70"/>
                    <a:pt x="18616" y="238"/>
                    <a:pt x="19212" y="412"/>
                  </a:cubicBezTo>
                  <a:lnTo>
                    <a:pt x="19230" y="417"/>
                  </a:lnTo>
                  <a:lnTo>
                    <a:pt x="19230" y="1090"/>
                  </a:lnTo>
                  <a:lnTo>
                    <a:pt x="0" y="1090"/>
                  </a:lnTo>
                  <a:lnTo>
                    <a:pt x="0" y="641"/>
                  </a:lnTo>
                  <a:lnTo>
                    <a:pt x="10" y="640"/>
                  </a:lnTo>
                  <a:cubicBezTo>
                    <a:pt x="1033" y="473"/>
                    <a:pt x="3036" y="0"/>
                    <a:pt x="5210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8" name="任意多边形: 形状 7"/>
            <p:cNvSpPr/>
            <p:nvPr userDrawn="1">
              <p:custDataLst>
                <p:tags r:id="rId4"/>
              </p:custDataLst>
            </p:nvPr>
          </p:nvSpPr>
          <p:spPr>
            <a:xfrm flipH="1" flipV="1">
              <a:off x="-6350" y="-15240"/>
              <a:ext cx="12211050" cy="574040"/>
            </a:xfrm>
            <a:custGeom>
              <a:avLst/>
              <a:gdLst>
                <a:gd name="connsiteX0" fmla="*/ 0 w 12674600"/>
                <a:gd name="connsiteY0" fmla="*/ 444500 h 1206500"/>
                <a:gd name="connsiteX1" fmla="*/ 3327400 w 12674600"/>
                <a:gd name="connsiteY1" fmla="*/ 0 h 1206500"/>
                <a:gd name="connsiteX2" fmla="*/ 3479800 w 12674600"/>
                <a:gd name="connsiteY2" fmla="*/ 12700 h 1206500"/>
                <a:gd name="connsiteX3" fmla="*/ 8737600 w 12674600"/>
                <a:gd name="connsiteY3" fmla="*/ 444500 h 1206500"/>
                <a:gd name="connsiteX4" fmla="*/ 8864600 w 12674600"/>
                <a:gd name="connsiteY4" fmla="*/ 469900 h 1206500"/>
                <a:gd name="connsiteX5" fmla="*/ 8991600 w 12674600"/>
                <a:gd name="connsiteY5" fmla="*/ 495300 h 1206500"/>
                <a:gd name="connsiteX6" fmla="*/ 10858500 w 12674600"/>
                <a:gd name="connsiteY6" fmla="*/ 355600 h 1206500"/>
                <a:gd name="connsiteX7" fmla="*/ 12674600 w 12674600"/>
                <a:gd name="connsiteY7" fmla="*/ 381000 h 1206500"/>
                <a:gd name="connsiteX8" fmla="*/ 12623800 w 12674600"/>
                <a:gd name="connsiteY8" fmla="*/ 1143000 h 1206500"/>
                <a:gd name="connsiteX9" fmla="*/ 88900 w 12674600"/>
                <a:gd name="connsiteY9" fmla="*/ 1206500 h 1206500"/>
                <a:gd name="connsiteX10" fmla="*/ 50800 w 12674600"/>
                <a:gd name="connsiteY10" fmla="*/ 419100 h 1206500"/>
                <a:gd name="connsiteX11" fmla="*/ 0 w 12674600"/>
                <a:gd name="connsiteY11" fmla="*/ 444500 h 1206500"/>
                <a:gd name="connsiteX0-1" fmla="*/ 0 w 12674600"/>
                <a:gd name="connsiteY0-2" fmla="*/ 431800 h 1193800"/>
                <a:gd name="connsiteX1-3" fmla="*/ 3479800 w 12674600"/>
                <a:gd name="connsiteY1-4" fmla="*/ 0 h 1193800"/>
                <a:gd name="connsiteX2-5" fmla="*/ 8737600 w 12674600"/>
                <a:gd name="connsiteY2-6" fmla="*/ 431800 h 1193800"/>
                <a:gd name="connsiteX3-7" fmla="*/ 8864600 w 12674600"/>
                <a:gd name="connsiteY3-8" fmla="*/ 457200 h 1193800"/>
                <a:gd name="connsiteX4-9" fmla="*/ 8991600 w 12674600"/>
                <a:gd name="connsiteY4-10" fmla="*/ 482600 h 1193800"/>
                <a:gd name="connsiteX5-11" fmla="*/ 10858500 w 12674600"/>
                <a:gd name="connsiteY5-12" fmla="*/ 342900 h 1193800"/>
                <a:gd name="connsiteX6-13" fmla="*/ 12674600 w 12674600"/>
                <a:gd name="connsiteY6-14" fmla="*/ 368300 h 1193800"/>
                <a:gd name="connsiteX7-15" fmla="*/ 12623800 w 12674600"/>
                <a:gd name="connsiteY7-16" fmla="*/ 1130300 h 1193800"/>
                <a:gd name="connsiteX8-17" fmla="*/ 88900 w 12674600"/>
                <a:gd name="connsiteY8-18" fmla="*/ 1193800 h 1193800"/>
                <a:gd name="connsiteX9-19" fmla="*/ 50800 w 12674600"/>
                <a:gd name="connsiteY9-20" fmla="*/ 406400 h 1193800"/>
                <a:gd name="connsiteX10-21" fmla="*/ 0 w 12674600"/>
                <a:gd name="connsiteY10-22" fmla="*/ 431800 h 1193800"/>
                <a:gd name="connsiteX0-23" fmla="*/ 0 w 12674600"/>
                <a:gd name="connsiteY0-24" fmla="*/ 431800 h 1193800"/>
                <a:gd name="connsiteX1-25" fmla="*/ 3479800 w 12674600"/>
                <a:gd name="connsiteY1-26" fmla="*/ 0 h 1193800"/>
                <a:gd name="connsiteX2-27" fmla="*/ 8737600 w 12674600"/>
                <a:gd name="connsiteY2-28" fmla="*/ 431800 h 1193800"/>
                <a:gd name="connsiteX3-29" fmla="*/ 8864600 w 12674600"/>
                <a:gd name="connsiteY3-30" fmla="*/ 457200 h 1193800"/>
                <a:gd name="connsiteX4-31" fmla="*/ 8991600 w 12674600"/>
                <a:gd name="connsiteY4-32" fmla="*/ 482600 h 1193800"/>
                <a:gd name="connsiteX5-33" fmla="*/ 10858500 w 12674600"/>
                <a:gd name="connsiteY5-34" fmla="*/ 342900 h 1193800"/>
                <a:gd name="connsiteX6-35" fmla="*/ 12674600 w 12674600"/>
                <a:gd name="connsiteY6-36" fmla="*/ 368300 h 1193800"/>
                <a:gd name="connsiteX7-37" fmla="*/ 12623800 w 12674600"/>
                <a:gd name="connsiteY7-38" fmla="*/ 1130300 h 1193800"/>
                <a:gd name="connsiteX8-39" fmla="*/ 88900 w 12674600"/>
                <a:gd name="connsiteY8-40" fmla="*/ 1193800 h 1193800"/>
                <a:gd name="connsiteX9-41" fmla="*/ 50800 w 12674600"/>
                <a:gd name="connsiteY9-42" fmla="*/ 406400 h 1193800"/>
                <a:gd name="connsiteX10-43" fmla="*/ 0 w 12674600"/>
                <a:gd name="connsiteY10-44" fmla="*/ 431800 h 1193800"/>
                <a:gd name="connsiteX0-45" fmla="*/ 0 w 12674600"/>
                <a:gd name="connsiteY0-46" fmla="*/ 431800 h 1193800"/>
                <a:gd name="connsiteX1-47" fmla="*/ 3479800 w 12674600"/>
                <a:gd name="connsiteY1-48" fmla="*/ 0 h 1193800"/>
                <a:gd name="connsiteX2-49" fmla="*/ 8737600 w 12674600"/>
                <a:gd name="connsiteY2-50" fmla="*/ 431800 h 1193800"/>
                <a:gd name="connsiteX3-51" fmla="*/ 8864600 w 12674600"/>
                <a:gd name="connsiteY3-52" fmla="*/ 457200 h 1193800"/>
                <a:gd name="connsiteX4-53" fmla="*/ 8991600 w 12674600"/>
                <a:gd name="connsiteY4-54" fmla="*/ 482600 h 1193800"/>
                <a:gd name="connsiteX5-55" fmla="*/ 10858500 w 12674600"/>
                <a:gd name="connsiteY5-56" fmla="*/ 342900 h 1193800"/>
                <a:gd name="connsiteX6-57" fmla="*/ 12674600 w 12674600"/>
                <a:gd name="connsiteY6-58" fmla="*/ 368300 h 1193800"/>
                <a:gd name="connsiteX7-59" fmla="*/ 12623800 w 12674600"/>
                <a:gd name="connsiteY7-60" fmla="*/ 1130300 h 1193800"/>
                <a:gd name="connsiteX8-61" fmla="*/ 88900 w 12674600"/>
                <a:gd name="connsiteY8-62" fmla="*/ 1193800 h 1193800"/>
                <a:gd name="connsiteX9-63" fmla="*/ 50800 w 12674600"/>
                <a:gd name="connsiteY9-64" fmla="*/ 406400 h 1193800"/>
                <a:gd name="connsiteX10-65" fmla="*/ 0 w 12674600"/>
                <a:gd name="connsiteY10-66" fmla="*/ 431800 h 1193800"/>
                <a:gd name="connsiteX0-67" fmla="*/ 0 w 12674600"/>
                <a:gd name="connsiteY0-68" fmla="*/ 431800 h 1193800"/>
                <a:gd name="connsiteX1-69" fmla="*/ 3479800 w 12674600"/>
                <a:gd name="connsiteY1-70" fmla="*/ 0 h 1193800"/>
                <a:gd name="connsiteX2-71" fmla="*/ 8737600 w 12674600"/>
                <a:gd name="connsiteY2-72" fmla="*/ 431800 h 1193800"/>
                <a:gd name="connsiteX3-73" fmla="*/ 8991600 w 12674600"/>
                <a:gd name="connsiteY3-74" fmla="*/ 482600 h 1193800"/>
                <a:gd name="connsiteX4-75" fmla="*/ 10858500 w 12674600"/>
                <a:gd name="connsiteY4-76" fmla="*/ 342900 h 1193800"/>
                <a:gd name="connsiteX5-77" fmla="*/ 12674600 w 12674600"/>
                <a:gd name="connsiteY5-78" fmla="*/ 368300 h 1193800"/>
                <a:gd name="connsiteX6-79" fmla="*/ 12623800 w 12674600"/>
                <a:gd name="connsiteY6-80" fmla="*/ 1130300 h 1193800"/>
                <a:gd name="connsiteX7-81" fmla="*/ 88900 w 12674600"/>
                <a:gd name="connsiteY7-82" fmla="*/ 1193800 h 1193800"/>
                <a:gd name="connsiteX8-83" fmla="*/ 50800 w 12674600"/>
                <a:gd name="connsiteY8-84" fmla="*/ 406400 h 1193800"/>
                <a:gd name="connsiteX9-85" fmla="*/ 0 w 12674600"/>
                <a:gd name="connsiteY9-86" fmla="*/ 431800 h 1193800"/>
                <a:gd name="connsiteX0-87" fmla="*/ 0 w 12674600"/>
                <a:gd name="connsiteY0-88" fmla="*/ 431800 h 1193800"/>
                <a:gd name="connsiteX1-89" fmla="*/ 3479800 w 12674600"/>
                <a:gd name="connsiteY1-90" fmla="*/ 0 h 1193800"/>
                <a:gd name="connsiteX2-91" fmla="*/ 8737600 w 12674600"/>
                <a:gd name="connsiteY2-92" fmla="*/ 431800 h 1193800"/>
                <a:gd name="connsiteX3-93" fmla="*/ 10858500 w 12674600"/>
                <a:gd name="connsiteY3-94" fmla="*/ 342900 h 1193800"/>
                <a:gd name="connsiteX4-95" fmla="*/ 12674600 w 12674600"/>
                <a:gd name="connsiteY4-96" fmla="*/ 368300 h 1193800"/>
                <a:gd name="connsiteX5-97" fmla="*/ 12623800 w 12674600"/>
                <a:gd name="connsiteY5-98" fmla="*/ 1130300 h 1193800"/>
                <a:gd name="connsiteX6-99" fmla="*/ 88900 w 12674600"/>
                <a:gd name="connsiteY6-100" fmla="*/ 1193800 h 1193800"/>
                <a:gd name="connsiteX7-101" fmla="*/ 50800 w 12674600"/>
                <a:gd name="connsiteY7-102" fmla="*/ 406400 h 1193800"/>
                <a:gd name="connsiteX8-103" fmla="*/ 0 w 12674600"/>
                <a:gd name="connsiteY8-104" fmla="*/ 431800 h 1193800"/>
                <a:gd name="connsiteX0-105" fmla="*/ 0 w 12674600"/>
                <a:gd name="connsiteY0-106" fmla="*/ 431800 h 1193800"/>
                <a:gd name="connsiteX1-107" fmla="*/ 3479800 w 12674600"/>
                <a:gd name="connsiteY1-108" fmla="*/ 0 h 1193800"/>
                <a:gd name="connsiteX2-109" fmla="*/ 8737600 w 12674600"/>
                <a:gd name="connsiteY2-110" fmla="*/ 431800 h 1193800"/>
                <a:gd name="connsiteX3-111" fmla="*/ 10858500 w 12674600"/>
                <a:gd name="connsiteY3-112" fmla="*/ 342900 h 1193800"/>
                <a:gd name="connsiteX4-113" fmla="*/ 12674600 w 12674600"/>
                <a:gd name="connsiteY4-114" fmla="*/ 368300 h 1193800"/>
                <a:gd name="connsiteX5-115" fmla="*/ 12623800 w 12674600"/>
                <a:gd name="connsiteY5-116" fmla="*/ 1130300 h 1193800"/>
                <a:gd name="connsiteX6-117" fmla="*/ 88900 w 12674600"/>
                <a:gd name="connsiteY6-118" fmla="*/ 1193800 h 1193800"/>
                <a:gd name="connsiteX7-119" fmla="*/ 50800 w 12674600"/>
                <a:gd name="connsiteY7-120" fmla="*/ 406400 h 1193800"/>
                <a:gd name="connsiteX8-121" fmla="*/ 0 w 12674600"/>
                <a:gd name="connsiteY8-122" fmla="*/ 431800 h 1193800"/>
                <a:gd name="connsiteX0-123" fmla="*/ 0 w 12674600"/>
                <a:gd name="connsiteY0-124" fmla="*/ 431800 h 1193800"/>
                <a:gd name="connsiteX1-125" fmla="*/ 3479800 w 12674600"/>
                <a:gd name="connsiteY1-126" fmla="*/ 0 h 1193800"/>
                <a:gd name="connsiteX2-127" fmla="*/ 8737600 w 12674600"/>
                <a:gd name="connsiteY2-128" fmla="*/ 431800 h 1193800"/>
                <a:gd name="connsiteX3-129" fmla="*/ 10858500 w 12674600"/>
                <a:gd name="connsiteY3-130" fmla="*/ 342900 h 1193800"/>
                <a:gd name="connsiteX4-131" fmla="*/ 12674600 w 12674600"/>
                <a:gd name="connsiteY4-132" fmla="*/ 368300 h 1193800"/>
                <a:gd name="connsiteX5-133" fmla="*/ 12623800 w 12674600"/>
                <a:gd name="connsiteY5-134" fmla="*/ 1130300 h 1193800"/>
                <a:gd name="connsiteX6-135" fmla="*/ 88900 w 12674600"/>
                <a:gd name="connsiteY6-136" fmla="*/ 1193800 h 1193800"/>
                <a:gd name="connsiteX7-137" fmla="*/ 50800 w 12674600"/>
                <a:gd name="connsiteY7-138" fmla="*/ 406400 h 1193800"/>
                <a:gd name="connsiteX8-139" fmla="*/ 0 w 12674600"/>
                <a:gd name="connsiteY8-140" fmla="*/ 431800 h 1193800"/>
                <a:gd name="connsiteX0-141" fmla="*/ 0 w 12674600"/>
                <a:gd name="connsiteY0-142" fmla="*/ 431800 h 1193800"/>
                <a:gd name="connsiteX1-143" fmla="*/ 3479800 w 12674600"/>
                <a:gd name="connsiteY1-144" fmla="*/ 0 h 1193800"/>
                <a:gd name="connsiteX2-145" fmla="*/ 8737600 w 12674600"/>
                <a:gd name="connsiteY2-146" fmla="*/ 431800 h 1193800"/>
                <a:gd name="connsiteX3-147" fmla="*/ 10858500 w 12674600"/>
                <a:gd name="connsiteY3-148" fmla="*/ 342900 h 1193800"/>
                <a:gd name="connsiteX4-149" fmla="*/ 12674600 w 12674600"/>
                <a:gd name="connsiteY4-150" fmla="*/ 368300 h 1193800"/>
                <a:gd name="connsiteX5-151" fmla="*/ 12623800 w 12674600"/>
                <a:gd name="connsiteY5-152" fmla="*/ 1130300 h 1193800"/>
                <a:gd name="connsiteX6-153" fmla="*/ 88900 w 12674600"/>
                <a:gd name="connsiteY6-154" fmla="*/ 1193800 h 1193800"/>
                <a:gd name="connsiteX7-155" fmla="*/ 50800 w 12674600"/>
                <a:gd name="connsiteY7-156" fmla="*/ 406400 h 1193800"/>
                <a:gd name="connsiteX8-157" fmla="*/ 0 w 12674600"/>
                <a:gd name="connsiteY8-158" fmla="*/ 431800 h 1193800"/>
                <a:gd name="connsiteX0-159" fmla="*/ 0 w 12674600"/>
                <a:gd name="connsiteY0-160" fmla="*/ 431800 h 1193800"/>
                <a:gd name="connsiteX1-161" fmla="*/ 3479800 w 12674600"/>
                <a:gd name="connsiteY1-162" fmla="*/ 0 h 1193800"/>
                <a:gd name="connsiteX2-163" fmla="*/ 8737600 w 12674600"/>
                <a:gd name="connsiteY2-164" fmla="*/ 431800 h 1193800"/>
                <a:gd name="connsiteX3-165" fmla="*/ 10858500 w 12674600"/>
                <a:gd name="connsiteY3-166" fmla="*/ 342900 h 1193800"/>
                <a:gd name="connsiteX4-167" fmla="*/ 12674600 w 12674600"/>
                <a:gd name="connsiteY4-168" fmla="*/ 368300 h 1193800"/>
                <a:gd name="connsiteX5-169" fmla="*/ 12623800 w 12674600"/>
                <a:gd name="connsiteY5-170" fmla="*/ 1130300 h 1193800"/>
                <a:gd name="connsiteX6-171" fmla="*/ 88900 w 12674600"/>
                <a:gd name="connsiteY6-172" fmla="*/ 1193800 h 1193800"/>
                <a:gd name="connsiteX7-173" fmla="*/ 50800 w 12674600"/>
                <a:gd name="connsiteY7-174" fmla="*/ 406400 h 1193800"/>
                <a:gd name="connsiteX8-175" fmla="*/ 0 w 12674600"/>
                <a:gd name="connsiteY8-176" fmla="*/ 431800 h 1193800"/>
                <a:gd name="connsiteX0-177" fmla="*/ 0 w 12674600"/>
                <a:gd name="connsiteY0-178" fmla="*/ 431800 h 1193800"/>
                <a:gd name="connsiteX1-179" fmla="*/ 3479800 w 12674600"/>
                <a:gd name="connsiteY1-180" fmla="*/ 0 h 1193800"/>
                <a:gd name="connsiteX2-181" fmla="*/ 8737600 w 12674600"/>
                <a:gd name="connsiteY2-182" fmla="*/ 431800 h 1193800"/>
                <a:gd name="connsiteX3-183" fmla="*/ 10858500 w 12674600"/>
                <a:gd name="connsiteY3-184" fmla="*/ 342900 h 1193800"/>
                <a:gd name="connsiteX4-185" fmla="*/ 12674600 w 12674600"/>
                <a:gd name="connsiteY4-186" fmla="*/ 368300 h 1193800"/>
                <a:gd name="connsiteX5-187" fmla="*/ 12623800 w 12674600"/>
                <a:gd name="connsiteY5-188" fmla="*/ 1130300 h 1193800"/>
                <a:gd name="connsiteX6-189" fmla="*/ 88900 w 12674600"/>
                <a:gd name="connsiteY6-190" fmla="*/ 1193800 h 1193800"/>
                <a:gd name="connsiteX7-191" fmla="*/ 50800 w 12674600"/>
                <a:gd name="connsiteY7-192" fmla="*/ 406400 h 1193800"/>
                <a:gd name="connsiteX8-193" fmla="*/ 0 w 12674600"/>
                <a:gd name="connsiteY8-194" fmla="*/ 431800 h 1193800"/>
                <a:gd name="connsiteX0-195" fmla="*/ 0 w 12674600"/>
                <a:gd name="connsiteY0-196" fmla="*/ 431800 h 1193800"/>
                <a:gd name="connsiteX1-197" fmla="*/ 3479800 w 12674600"/>
                <a:gd name="connsiteY1-198" fmla="*/ 0 h 1193800"/>
                <a:gd name="connsiteX2-199" fmla="*/ 8737600 w 12674600"/>
                <a:gd name="connsiteY2-200" fmla="*/ 431800 h 1193800"/>
                <a:gd name="connsiteX3-201" fmla="*/ 10858500 w 12674600"/>
                <a:gd name="connsiteY3-202" fmla="*/ 342900 h 1193800"/>
                <a:gd name="connsiteX4-203" fmla="*/ 12674600 w 12674600"/>
                <a:gd name="connsiteY4-204" fmla="*/ 368300 h 1193800"/>
                <a:gd name="connsiteX5-205" fmla="*/ 12623800 w 12674600"/>
                <a:gd name="connsiteY5-206" fmla="*/ 1130300 h 1193800"/>
                <a:gd name="connsiteX6-207" fmla="*/ 88900 w 12674600"/>
                <a:gd name="connsiteY6-208" fmla="*/ 1193800 h 1193800"/>
                <a:gd name="connsiteX7-209" fmla="*/ 50800 w 12674600"/>
                <a:gd name="connsiteY7-210" fmla="*/ 406400 h 1193800"/>
                <a:gd name="connsiteX8-211" fmla="*/ 0 w 12674600"/>
                <a:gd name="connsiteY8-212" fmla="*/ 431800 h 1193800"/>
                <a:gd name="connsiteX0-213" fmla="*/ 0 w 12674600"/>
                <a:gd name="connsiteY0-214" fmla="*/ 431800 h 1193800"/>
                <a:gd name="connsiteX1-215" fmla="*/ 3479800 w 12674600"/>
                <a:gd name="connsiteY1-216" fmla="*/ 0 h 1193800"/>
                <a:gd name="connsiteX2-217" fmla="*/ 8737600 w 12674600"/>
                <a:gd name="connsiteY2-218" fmla="*/ 431800 h 1193800"/>
                <a:gd name="connsiteX3-219" fmla="*/ 10858500 w 12674600"/>
                <a:gd name="connsiteY3-220" fmla="*/ 342900 h 1193800"/>
                <a:gd name="connsiteX4-221" fmla="*/ 12674600 w 12674600"/>
                <a:gd name="connsiteY4-222" fmla="*/ 368300 h 1193800"/>
                <a:gd name="connsiteX5-223" fmla="*/ 12623800 w 12674600"/>
                <a:gd name="connsiteY5-224" fmla="*/ 1130300 h 1193800"/>
                <a:gd name="connsiteX6-225" fmla="*/ 88900 w 12674600"/>
                <a:gd name="connsiteY6-226" fmla="*/ 1193800 h 1193800"/>
                <a:gd name="connsiteX7-227" fmla="*/ 50800 w 12674600"/>
                <a:gd name="connsiteY7-228" fmla="*/ 406400 h 1193800"/>
                <a:gd name="connsiteX8-229" fmla="*/ 0 w 12674600"/>
                <a:gd name="connsiteY8-230" fmla="*/ 431800 h 1193800"/>
                <a:gd name="connsiteX0-231" fmla="*/ 0 w 12674600"/>
                <a:gd name="connsiteY0-232" fmla="*/ 431800 h 1193800"/>
                <a:gd name="connsiteX1-233" fmla="*/ 3479800 w 12674600"/>
                <a:gd name="connsiteY1-234" fmla="*/ 0 h 1193800"/>
                <a:gd name="connsiteX2-235" fmla="*/ 8737600 w 12674600"/>
                <a:gd name="connsiteY2-236" fmla="*/ 431800 h 1193800"/>
                <a:gd name="connsiteX3-237" fmla="*/ 10858500 w 12674600"/>
                <a:gd name="connsiteY3-238" fmla="*/ 342900 h 1193800"/>
                <a:gd name="connsiteX4-239" fmla="*/ 12674600 w 12674600"/>
                <a:gd name="connsiteY4-240" fmla="*/ 368300 h 1193800"/>
                <a:gd name="connsiteX5-241" fmla="*/ 12623800 w 12674600"/>
                <a:gd name="connsiteY5-242" fmla="*/ 1130300 h 1193800"/>
                <a:gd name="connsiteX6-243" fmla="*/ 88900 w 12674600"/>
                <a:gd name="connsiteY6-244" fmla="*/ 1193800 h 1193800"/>
                <a:gd name="connsiteX7-245" fmla="*/ 50800 w 12674600"/>
                <a:gd name="connsiteY7-246" fmla="*/ 406400 h 1193800"/>
                <a:gd name="connsiteX8-247" fmla="*/ 0 w 12674600"/>
                <a:gd name="connsiteY8-248" fmla="*/ 431800 h 1193800"/>
                <a:gd name="connsiteX0-249" fmla="*/ 0 w 12674600"/>
                <a:gd name="connsiteY0-250" fmla="*/ 431800 h 1193800"/>
                <a:gd name="connsiteX1-251" fmla="*/ 3479800 w 12674600"/>
                <a:gd name="connsiteY1-252" fmla="*/ 0 h 1193800"/>
                <a:gd name="connsiteX2-253" fmla="*/ 8737600 w 12674600"/>
                <a:gd name="connsiteY2-254" fmla="*/ 431800 h 1193800"/>
                <a:gd name="connsiteX3-255" fmla="*/ 10858500 w 12674600"/>
                <a:gd name="connsiteY3-256" fmla="*/ 342900 h 1193800"/>
                <a:gd name="connsiteX4-257" fmla="*/ 12674600 w 12674600"/>
                <a:gd name="connsiteY4-258" fmla="*/ 368300 h 1193800"/>
                <a:gd name="connsiteX5-259" fmla="*/ 12623800 w 12674600"/>
                <a:gd name="connsiteY5-260" fmla="*/ 1130300 h 1193800"/>
                <a:gd name="connsiteX6-261" fmla="*/ 88900 w 12674600"/>
                <a:gd name="connsiteY6-262" fmla="*/ 1193800 h 1193800"/>
                <a:gd name="connsiteX7-263" fmla="*/ 50800 w 12674600"/>
                <a:gd name="connsiteY7-264" fmla="*/ 406400 h 1193800"/>
                <a:gd name="connsiteX8-265" fmla="*/ 0 w 12674600"/>
                <a:gd name="connsiteY8-266" fmla="*/ 431800 h 1193800"/>
                <a:gd name="connsiteX0-267" fmla="*/ 0 w 12674600"/>
                <a:gd name="connsiteY0-268" fmla="*/ 431800 h 1193800"/>
                <a:gd name="connsiteX1-269" fmla="*/ 3479800 w 12674600"/>
                <a:gd name="connsiteY1-270" fmla="*/ 0 h 1193800"/>
                <a:gd name="connsiteX2-271" fmla="*/ 8737600 w 12674600"/>
                <a:gd name="connsiteY2-272" fmla="*/ 431800 h 1193800"/>
                <a:gd name="connsiteX3-273" fmla="*/ 10845800 w 12674600"/>
                <a:gd name="connsiteY3-274" fmla="*/ 215900 h 1193800"/>
                <a:gd name="connsiteX4-275" fmla="*/ 12674600 w 12674600"/>
                <a:gd name="connsiteY4-276" fmla="*/ 368300 h 1193800"/>
                <a:gd name="connsiteX5-277" fmla="*/ 12623800 w 12674600"/>
                <a:gd name="connsiteY5-278" fmla="*/ 1130300 h 1193800"/>
                <a:gd name="connsiteX6-279" fmla="*/ 88900 w 12674600"/>
                <a:gd name="connsiteY6-280" fmla="*/ 1193800 h 1193800"/>
                <a:gd name="connsiteX7-281" fmla="*/ 50800 w 12674600"/>
                <a:gd name="connsiteY7-282" fmla="*/ 406400 h 1193800"/>
                <a:gd name="connsiteX8-283" fmla="*/ 0 w 12674600"/>
                <a:gd name="connsiteY8-284" fmla="*/ 431800 h 1193800"/>
                <a:gd name="connsiteX0-285" fmla="*/ 0 w 12674600"/>
                <a:gd name="connsiteY0-286" fmla="*/ 431800 h 1193800"/>
                <a:gd name="connsiteX1-287" fmla="*/ 3479800 w 12674600"/>
                <a:gd name="connsiteY1-288" fmla="*/ 0 h 1193800"/>
                <a:gd name="connsiteX2-289" fmla="*/ 8737600 w 12674600"/>
                <a:gd name="connsiteY2-290" fmla="*/ 431800 h 1193800"/>
                <a:gd name="connsiteX3-291" fmla="*/ 10833100 w 12674600"/>
                <a:gd name="connsiteY3-292" fmla="*/ 76200 h 1193800"/>
                <a:gd name="connsiteX4-293" fmla="*/ 12674600 w 12674600"/>
                <a:gd name="connsiteY4-294" fmla="*/ 368300 h 1193800"/>
                <a:gd name="connsiteX5-295" fmla="*/ 12623800 w 12674600"/>
                <a:gd name="connsiteY5-296" fmla="*/ 1130300 h 1193800"/>
                <a:gd name="connsiteX6-297" fmla="*/ 88900 w 12674600"/>
                <a:gd name="connsiteY6-298" fmla="*/ 1193800 h 1193800"/>
                <a:gd name="connsiteX7-299" fmla="*/ 50800 w 12674600"/>
                <a:gd name="connsiteY7-300" fmla="*/ 406400 h 1193800"/>
                <a:gd name="connsiteX8-301" fmla="*/ 0 w 12674600"/>
                <a:gd name="connsiteY8-302" fmla="*/ 431800 h 1193800"/>
                <a:gd name="connsiteX0-303" fmla="*/ 0 w 12674600"/>
                <a:gd name="connsiteY0-304" fmla="*/ 431800 h 1193800"/>
                <a:gd name="connsiteX1-305" fmla="*/ 3479800 w 12674600"/>
                <a:gd name="connsiteY1-306" fmla="*/ 0 h 1193800"/>
                <a:gd name="connsiteX2-307" fmla="*/ 8737600 w 12674600"/>
                <a:gd name="connsiteY2-308" fmla="*/ 431800 h 1193800"/>
                <a:gd name="connsiteX3-309" fmla="*/ 10833100 w 12674600"/>
                <a:gd name="connsiteY3-310" fmla="*/ 76200 h 1193800"/>
                <a:gd name="connsiteX4-311" fmla="*/ 12674600 w 12674600"/>
                <a:gd name="connsiteY4-312" fmla="*/ 368300 h 1193800"/>
                <a:gd name="connsiteX5-313" fmla="*/ 12623800 w 12674600"/>
                <a:gd name="connsiteY5-314" fmla="*/ 1130300 h 1193800"/>
                <a:gd name="connsiteX6-315" fmla="*/ 88900 w 12674600"/>
                <a:gd name="connsiteY6-316" fmla="*/ 1193800 h 1193800"/>
                <a:gd name="connsiteX7-317" fmla="*/ 50800 w 12674600"/>
                <a:gd name="connsiteY7-318" fmla="*/ 406400 h 1193800"/>
                <a:gd name="connsiteX8-319" fmla="*/ 0 w 12674600"/>
                <a:gd name="connsiteY8-320" fmla="*/ 431800 h 1193800"/>
                <a:gd name="connsiteX0-321" fmla="*/ 0 w 12674600"/>
                <a:gd name="connsiteY0-322" fmla="*/ 431800 h 1193800"/>
                <a:gd name="connsiteX1-323" fmla="*/ 3479800 w 12674600"/>
                <a:gd name="connsiteY1-324" fmla="*/ 0 h 1193800"/>
                <a:gd name="connsiteX2-325" fmla="*/ 8737600 w 12674600"/>
                <a:gd name="connsiteY2-326" fmla="*/ 431800 h 1193800"/>
                <a:gd name="connsiteX3-327" fmla="*/ 10833100 w 12674600"/>
                <a:gd name="connsiteY3-328" fmla="*/ 76200 h 1193800"/>
                <a:gd name="connsiteX4-329" fmla="*/ 12674600 w 12674600"/>
                <a:gd name="connsiteY4-330" fmla="*/ 368300 h 1193800"/>
                <a:gd name="connsiteX5-331" fmla="*/ 12623800 w 12674600"/>
                <a:gd name="connsiteY5-332" fmla="*/ 1130300 h 1193800"/>
                <a:gd name="connsiteX6-333" fmla="*/ 88900 w 12674600"/>
                <a:gd name="connsiteY6-334" fmla="*/ 1193800 h 1193800"/>
                <a:gd name="connsiteX7-335" fmla="*/ 50800 w 12674600"/>
                <a:gd name="connsiteY7-336" fmla="*/ 406400 h 1193800"/>
                <a:gd name="connsiteX8-337" fmla="*/ 0 w 12674600"/>
                <a:gd name="connsiteY8-338" fmla="*/ 431800 h 1193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9230" h="904">
                  <a:moveTo>
                    <a:pt x="5020" y="0"/>
                  </a:moveTo>
                  <a:cubicBezTo>
                    <a:pt x="7413" y="0"/>
                    <a:pt x="11370" y="660"/>
                    <a:pt x="13300" y="680"/>
                  </a:cubicBezTo>
                  <a:cubicBezTo>
                    <a:pt x="15230" y="700"/>
                    <a:pt x="15387" y="187"/>
                    <a:pt x="16600" y="120"/>
                  </a:cubicBezTo>
                  <a:cubicBezTo>
                    <a:pt x="17605" y="65"/>
                    <a:pt x="18616" y="275"/>
                    <a:pt x="19198" y="466"/>
                  </a:cubicBezTo>
                  <a:lnTo>
                    <a:pt x="19230" y="477"/>
                  </a:lnTo>
                  <a:lnTo>
                    <a:pt x="19230" y="904"/>
                  </a:lnTo>
                  <a:lnTo>
                    <a:pt x="0" y="904"/>
                  </a:lnTo>
                  <a:lnTo>
                    <a:pt x="0" y="609"/>
                  </a:lnTo>
                  <a:lnTo>
                    <a:pt x="22" y="605"/>
                  </a:lnTo>
                  <a:cubicBezTo>
                    <a:pt x="1094" y="416"/>
                    <a:pt x="2982" y="0"/>
                    <a:pt x="5020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3979361" y="1916517"/>
            <a:ext cx="3673296" cy="606758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000" u="none" strike="noStrike" kern="1200" cap="none" spc="300" normalizeH="0" baseline="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3979545" y="2569738"/>
            <a:ext cx="3673316" cy="1184824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5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/>
          <p:nvPr userDrawn="1">
            <p:custDataLst>
              <p:tags r:id="rId2"/>
            </p:custDataLst>
          </p:nvPr>
        </p:nvSpPr>
        <p:spPr>
          <a:xfrm>
            <a:off x="-4762" y="4757627"/>
            <a:ext cx="9158288" cy="401859"/>
          </a:xfrm>
          <a:custGeom>
            <a:avLst/>
            <a:gdLst>
              <a:gd name="connsiteX0" fmla="*/ 0 w 12674600"/>
              <a:gd name="connsiteY0" fmla="*/ 444500 h 1206500"/>
              <a:gd name="connsiteX1" fmla="*/ 3327400 w 12674600"/>
              <a:gd name="connsiteY1" fmla="*/ 0 h 1206500"/>
              <a:gd name="connsiteX2" fmla="*/ 3479800 w 12674600"/>
              <a:gd name="connsiteY2" fmla="*/ 12700 h 1206500"/>
              <a:gd name="connsiteX3" fmla="*/ 8737600 w 12674600"/>
              <a:gd name="connsiteY3" fmla="*/ 444500 h 1206500"/>
              <a:gd name="connsiteX4" fmla="*/ 8864600 w 12674600"/>
              <a:gd name="connsiteY4" fmla="*/ 469900 h 1206500"/>
              <a:gd name="connsiteX5" fmla="*/ 8991600 w 12674600"/>
              <a:gd name="connsiteY5" fmla="*/ 495300 h 1206500"/>
              <a:gd name="connsiteX6" fmla="*/ 10858500 w 12674600"/>
              <a:gd name="connsiteY6" fmla="*/ 355600 h 1206500"/>
              <a:gd name="connsiteX7" fmla="*/ 12674600 w 12674600"/>
              <a:gd name="connsiteY7" fmla="*/ 381000 h 1206500"/>
              <a:gd name="connsiteX8" fmla="*/ 12623800 w 12674600"/>
              <a:gd name="connsiteY8" fmla="*/ 1143000 h 1206500"/>
              <a:gd name="connsiteX9" fmla="*/ 88900 w 12674600"/>
              <a:gd name="connsiteY9" fmla="*/ 1206500 h 1206500"/>
              <a:gd name="connsiteX10" fmla="*/ 50800 w 12674600"/>
              <a:gd name="connsiteY10" fmla="*/ 419100 h 1206500"/>
              <a:gd name="connsiteX11" fmla="*/ 0 w 12674600"/>
              <a:gd name="connsiteY11" fmla="*/ 444500 h 1206500"/>
              <a:gd name="connsiteX0-1" fmla="*/ 0 w 12674600"/>
              <a:gd name="connsiteY0-2" fmla="*/ 431800 h 1193800"/>
              <a:gd name="connsiteX1-3" fmla="*/ 3479800 w 12674600"/>
              <a:gd name="connsiteY1-4" fmla="*/ 0 h 1193800"/>
              <a:gd name="connsiteX2-5" fmla="*/ 8737600 w 12674600"/>
              <a:gd name="connsiteY2-6" fmla="*/ 431800 h 1193800"/>
              <a:gd name="connsiteX3-7" fmla="*/ 8864600 w 12674600"/>
              <a:gd name="connsiteY3-8" fmla="*/ 457200 h 1193800"/>
              <a:gd name="connsiteX4-9" fmla="*/ 8991600 w 12674600"/>
              <a:gd name="connsiteY4-10" fmla="*/ 482600 h 1193800"/>
              <a:gd name="connsiteX5-11" fmla="*/ 10858500 w 12674600"/>
              <a:gd name="connsiteY5-12" fmla="*/ 342900 h 1193800"/>
              <a:gd name="connsiteX6-13" fmla="*/ 12674600 w 12674600"/>
              <a:gd name="connsiteY6-14" fmla="*/ 368300 h 1193800"/>
              <a:gd name="connsiteX7-15" fmla="*/ 12623800 w 12674600"/>
              <a:gd name="connsiteY7-16" fmla="*/ 1130300 h 1193800"/>
              <a:gd name="connsiteX8-17" fmla="*/ 88900 w 12674600"/>
              <a:gd name="connsiteY8-18" fmla="*/ 1193800 h 1193800"/>
              <a:gd name="connsiteX9-19" fmla="*/ 50800 w 12674600"/>
              <a:gd name="connsiteY9-20" fmla="*/ 406400 h 1193800"/>
              <a:gd name="connsiteX10-21" fmla="*/ 0 w 12674600"/>
              <a:gd name="connsiteY10-22" fmla="*/ 431800 h 1193800"/>
              <a:gd name="connsiteX0-23" fmla="*/ 0 w 12674600"/>
              <a:gd name="connsiteY0-24" fmla="*/ 431800 h 1193800"/>
              <a:gd name="connsiteX1-25" fmla="*/ 3479800 w 12674600"/>
              <a:gd name="connsiteY1-26" fmla="*/ 0 h 1193800"/>
              <a:gd name="connsiteX2-27" fmla="*/ 8737600 w 12674600"/>
              <a:gd name="connsiteY2-28" fmla="*/ 431800 h 1193800"/>
              <a:gd name="connsiteX3-29" fmla="*/ 8864600 w 12674600"/>
              <a:gd name="connsiteY3-30" fmla="*/ 457200 h 1193800"/>
              <a:gd name="connsiteX4-31" fmla="*/ 8991600 w 12674600"/>
              <a:gd name="connsiteY4-32" fmla="*/ 482600 h 1193800"/>
              <a:gd name="connsiteX5-33" fmla="*/ 10858500 w 12674600"/>
              <a:gd name="connsiteY5-34" fmla="*/ 342900 h 1193800"/>
              <a:gd name="connsiteX6-35" fmla="*/ 12674600 w 12674600"/>
              <a:gd name="connsiteY6-36" fmla="*/ 368300 h 1193800"/>
              <a:gd name="connsiteX7-37" fmla="*/ 12623800 w 12674600"/>
              <a:gd name="connsiteY7-38" fmla="*/ 1130300 h 1193800"/>
              <a:gd name="connsiteX8-39" fmla="*/ 88900 w 12674600"/>
              <a:gd name="connsiteY8-40" fmla="*/ 1193800 h 1193800"/>
              <a:gd name="connsiteX9-41" fmla="*/ 50800 w 12674600"/>
              <a:gd name="connsiteY9-42" fmla="*/ 406400 h 1193800"/>
              <a:gd name="connsiteX10-43" fmla="*/ 0 w 12674600"/>
              <a:gd name="connsiteY10-44" fmla="*/ 431800 h 1193800"/>
              <a:gd name="connsiteX0-45" fmla="*/ 0 w 12674600"/>
              <a:gd name="connsiteY0-46" fmla="*/ 431800 h 1193800"/>
              <a:gd name="connsiteX1-47" fmla="*/ 3479800 w 12674600"/>
              <a:gd name="connsiteY1-48" fmla="*/ 0 h 1193800"/>
              <a:gd name="connsiteX2-49" fmla="*/ 8737600 w 12674600"/>
              <a:gd name="connsiteY2-50" fmla="*/ 431800 h 1193800"/>
              <a:gd name="connsiteX3-51" fmla="*/ 8864600 w 12674600"/>
              <a:gd name="connsiteY3-52" fmla="*/ 457200 h 1193800"/>
              <a:gd name="connsiteX4-53" fmla="*/ 8991600 w 12674600"/>
              <a:gd name="connsiteY4-54" fmla="*/ 482600 h 1193800"/>
              <a:gd name="connsiteX5-55" fmla="*/ 10858500 w 12674600"/>
              <a:gd name="connsiteY5-56" fmla="*/ 342900 h 1193800"/>
              <a:gd name="connsiteX6-57" fmla="*/ 12674600 w 12674600"/>
              <a:gd name="connsiteY6-58" fmla="*/ 368300 h 1193800"/>
              <a:gd name="connsiteX7-59" fmla="*/ 12623800 w 12674600"/>
              <a:gd name="connsiteY7-60" fmla="*/ 1130300 h 1193800"/>
              <a:gd name="connsiteX8-61" fmla="*/ 88900 w 12674600"/>
              <a:gd name="connsiteY8-62" fmla="*/ 1193800 h 1193800"/>
              <a:gd name="connsiteX9-63" fmla="*/ 50800 w 12674600"/>
              <a:gd name="connsiteY9-64" fmla="*/ 406400 h 1193800"/>
              <a:gd name="connsiteX10-65" fmla="*/ 0 w 12674600"/>
              <a:gd name="connsiteY10-66" fmla="*/ 431800 h 1193800"/>
              <a:gd name="connsiteX0-67" fmla="*/ 0 w 12674600"/>
              <a:gd name="connsiteY0-68" fmla="*/ 431800 h 1193800"/>
              <a:gd name="connsiteX1-69" fmla="*/ 3479800 w 12674600"/>
              <a:gd name="connsiteY1-70" fmla="*/ 0 h 1193800"/>
              <a:gd name="connsiteX2-71" fmla="*/ 8737600 w 12674600"/>
              <a:gd name="connsiteY2-72" fmla="*/ 431800 h 1193800"/>
              <a:gd name="connsiteX3-73" fmla="*/ 8991600 w 12674600"/>
              <a:gd name="connsiteY3-74" fmla="*/ 482600 h 1193800"/>
              <a:gd name="connsiteX4-75" fmla="*/ 10858500 w 12674600"/>
              <a:gd name="connsiteY4-76" fmla="*/ 342900 h 1193800"/>
              <a:gd name="connsiteX5-77" fmla="*/ 12674600 w 12674600"/>
              <a:gd name="connsiteY5-78" fmla="*/ 368300 h 1193800"/>
              <a:gd name="connsiteX6-79" fmla="*/ 12623800 w 12674600"/>
              <a:gd name="connsiteY6-80" fmla="*/ 1130300 h 1193800"/>
              <a:gd name="connsiteX7-81" fmla="*/ 88900 w 12674600"/>
              <a:gd name="connsiteY7-82" fmla="*/ 1193800 h 1193800"/>
              <a:gd name="connsiteX8-83" fmla="*/ 50800 w 12674600"/>
              <a:gd name="connsiteY8-84" fmla="*/ 406400 h 1193800"/>
              <a:gd name="connsiteX9-85" fmla="*/ 0 w 12674600"/>
              <a:gd name="connsiteY9-86" fmla="*/ 431800 h 1193800"/>
              <a:gd name="connsiteX0-87" fmla="*/ 0 w 12674600"/>
              <a:gd name="connsiteY0-88" fmla="*/ 431800 h 1193800"/>
              <a:gd name="connsiteX1-89" fmla="*/ 3479800 w 12674600"/>
              <a:gd name="connsiteY1-90" fmla="*/ 0 h 1193800"/>
              <a:gd name="connsiteX2-91" fmla="*/ 8737600 w 12674600"/>
              <a:gd name="connsiteY2-92" fmla="*/ 431800 h 1193800"/>
              <a:gd name="connsiteX3-93" fmla="*/ 10858500 w 12674600"/>
              <a:gd name="connsiteY3-94" fmla="*/ 342900 h 1193800"/>
              <a:gd name="connsiteX4-95" fmla="*/ 12674600 w 12674600"/>
              <a:gd name="connsiteY4-96" fmla="*/ 368300 h 1193800"/>
              <a:gd name="connsiteX5-97" fmla="*/ 12623800 w 12674600"/>
              <a:gd name="connsiteY5-98" fmla="*/ 1130300 h 1193800"/>
              <a:gd name="connsiteX6-99" fmla="*/ 88900 w 12674600"/>
              <a:gd name="connsiteY6-100" fmla="*/ 1193800 h 1193800"/>
              <a:gd name="connsiteX7-101" fmla="*/ 50800 w 12674600"/>
              <a:gd name="connsiteY7-102" fmla="*/ 406400 h 1193800"/>
              <a:gd name="connsiteX8-103" fmla="*/ 0 w 12674600"/>
              <a:gd name="connsiteY8-104" fmla="*/ 431800 h 1193800"/>
              <a:gd name="connsiteX0-105" fmla="*/ 0 w 12674600"/>
              <a:gd name="connsiteY0-106" fmla="*/ 431800 h 1193800"/>
              <a:gd name="connsiteX1-107" fmla="*/ 3479800 w 12674600"/>
              <a:gd name="connsiteY1-108" fmla="*/ 0 h 1193800"/>
              <a:gd name="connsiteX2-109" fmla="*/ 8737600 w 12674600"/>
              <a:gd name="connsiteY2-110" fmla="*/ 431800 h 1193800"/>
              <a:gd name="connsiteX3-111" fmla="*/ 10858500 w 12674600"/>
              <a:gd name="connsiteY3-112" fmla="*/ 342900 h 1193800"/>
              <a:gd name="connsiteX4-113" fmla="*/ 12674600 w 12674600"/>
              <a:gd name="connsiteY4-114" fmla="*/ 368300 h 1193800"/>
              <a:gd name="connsiteX5-115" fmla="*/ 12623800 w 12674600"/>
              <a:gd name="connsiteY5-116" fmla="*/ 1130300 h 1193800"/>
              <a:gd name="connsiteX6-117" fmla="*/ 88900 w 12674600"/>
              <a:gd name="connsiteY6-118" fmla="*/ 1193800 h 1193800"/>
              <a:gd name="connsiteX7-119" fmla="*/ 50800 w 12674600"/>
              <a:gd name="connsiteY7-120" fmla="*/ 406400 h 1193800"/>
              <a:gd name="connsiteX8-121" fmla="*/ 0 w 12674600"/>
              <a:gd name="connsiteY8-122" fmla="*/ 431800 h 1193800"/>
              <a:gd name="connsiteX0-123" fmla="*/ 0 w 12674600"/>
              <a:gd name="connsiteY0-124" fmla="*/ 431800 h 1193800"/>
              <a:gd name="connsiteX1-125" fmla="*/ 3479800 w 12674600"/>
              <a:gd name="connsiteY1-126" fmla="*/ 0 h 1193800"/>
              <a:gd name="connsiteX2-127" fmla="*/ 8737600 w 12674600"/>
              <a:gd name="connsiteY2-128" fmla="*/ 431800 h 1193800"/>
              <a:gd name="connsiteX3-129" fmla="*/ 10858500 w 12674600"/>
              <a:gd name="connsiteY3-130" fmla="*/ 342900 h 1193800"/>
              <a:gd name="connsiteX4-131" fmla="*/ 12674600 w 12674600"/>
              <a:gd name="connsiteY4-132" fmla="*/ 368300 h 1193800"/>
              <a:gd name="connsiteX5-133" fmla="*/ 12623800 w 12674600"/>
              <a:gd name="connsiteY5-134" fmla="*/ 1130300 h 1193800"/>
              <a:gd name="connsiteX6-135" fmla="*/ 88900 w 12674600"/>
              <a:gd name="connsiteY6-136" fmla="*/ 1193800 h 1193800"/>
              <a:gd name="connsiteX7-137" fmla="*/ 50800 w 12674600"/>
              <a:gd name="connsiteY7-138" fmla="*/ 406400 h 1193800"/>
              <a:gd name="connsiteX8-139" fmla="*/ 0 w 12674600"/>
              <a:gd name="connsiteY8-140" fmla="*/ 431800 h 1193800"/>
              <a:gd name="connsiteX0-141" fmla="*/ 0 w 12674600"/>
              <a:gd name="connsiteY0-142" fmla="*/ 431800 h 1193800"/>
              <a:gd name="connsiteX1-143" fmla="*/ 3479800 w 12674600"/>
              <a:gd name="connsiteY1-144" fmla="*/ 0 h 1193800"/>
              <a:gd name="connsiteX2-145" fmla="*/ 8737600 w 12674600"/>
              <a:gd name="connsiteY2-146" fmla="*/ 431800 h 1193800"/>
              <a:gd name="connsiteX3-147" fmla="*/ 10858500 w 12674600"/>
              <a:gd name="connsiteY3-148" fmla="*/ 342900 h 1193800"/>
              <a:gd name="connsiteX4-149" fmla="*/ 12674600 w 12674600"/>
              <a:gd name="connsiteY4-150" fmla="*/ 368300 h 1193800"/>
              <a:gd name="connsiteX5-151" fmla="*/ 12623800 w 12674600"/>
              <a:gd name="connsiteY5-152" fmla="*/ 1130300 h 1193800"/>
              <a:gd name="connsiteX6-153" fmla="*/ 88900 w 12674600"/>
              <a:gd name="connsiteY6-154" fmla="*/ 1193800 h 1193800"/>
              <a:gd name="connsiteX7-155" fmla="*/ 50800 w 12674600"/>
              <a:gd name="connsiteY7-156" fmla="*/ 406400 h 1193800"/>
              <a:gd name="connsiteX8-157" fmla="*/ 0 w 12674600"/>
              <a:gd name="connsiteY8-158" fmla="*/ 431800 h 1193800"/>
              <a:gd name="connsiteX0-159" fmla="*/ 0 w 12674600"/>
              <a:gd name="connsiteY0-160" fmla="*/ 431800 h 1193800"/>
              <a:gd name="connsiteX1-161" fmla="*/ 3479800 w 12674600"/>
              <a:gd name="connsiteY1-162" fmla="*/ 0 h 1193800"/>
              <a:gd name="connsiteX2-163" fmla="*/ 8737600 w 12674600"/>
              <a:gd name="connsiteY2-164" fmla="*/ 431800 h 1193800"/>
              <a:gd name="connsiteX3-165" fmla="*/ 10858500 w 12674600"/>
              <a:gd name="connsiteY3-166" fmla="*/ 342900 h 1193800"/>
              <a:gd name="connsiteX4-167" fmla="*/ 12674600 w 12674600"/>
              <a:gd name="connsiteY4-168" fmla="*/ 368300 h 1193800"/>
              <a:gd name="connsiteX5-169" fmla="*/ 12623800 w 12674600"/>
              <a:gd name="connsiteY5-170" fmla="*/ 1130300 h 1193800"/>
              <a:gd name="connsiteX6-171" fmla="*/ 88900 w 12674600"/>
              <a:gd name="connsiteY6-172" fmla="*/ 1193800 h 1193800"/>
              <a:gd name="connsiteX7-173" fmla="*/ 50800 w 12674600"/>
              <a:gd name="connsiteY7-174" fmla="*/ 406400 h 1193800"/>
              <a:gd name="connsiteX8-175" fmla="*/ 0 w 12674600"/>
              <a:gd name="connsiteY8-176" fmla="*/ 431800 h 1193800"/>
              <a:gd name="connsiteX0-177" fmla="*/ 0 w 12674600"/>
              <a:gd name="connsiteY0-178" fmla="*/ 431800 h 1193800"/>
              <a:gd name="connsiteX1-179" fmla="*/ 3479800 w 12674600"/>
              <a:gd name="connsiteY1-180" fmla="*/ 0 h 1193800"/>
              <a:gd name="connsiteX2-181" fmla="*/ 8737600 w 12674600"/>
              <a:gd name="connsiteY2-182" fmla="*/ 431800 h 1193800"/>
              <a:gd name="connsiteX3-183" fmla="*/ 10858500 w 12674600"/>
              <a:gd name="connsiteY3-184" fmla="*/ 342900 h 1193800"/>
              <a:gd name="connsiteX4-185" fmla="*/ 12674600 w 12674600"/>
              <a:gd name="connsiteY4-186" fmla="*/ 368300 h 1193800"/>
              <a:gd name="connsiteX5-187" fmla="*/ 12623800 w 12674600"/>
              <a:gd name="connsiteY5-188" fmla="*/ 1130300 h 1193800"/>
              <a:gd name="connsiteX6-189" fmla="*/ 88900 w 12674600"/>
              <a:gd name="connsiteY6-190" fmla="*/ 1193800 h 1193800"/>
              <a:gd name="connsiteX7-191" fmla="*/ 50800 w 12674600"/>
              <a:gd name="connsiteY7-192" fmla="*/ 406400 h 1193800"/>
              <a:gd name="connsiteX8-193" fmla="*/ 0 w 12674600"/>
              <a:gd name="connsiteY8-194" fmla="*/ 431800 h 1193800"/>
              <a:gd name="connsiteX0-195" fmla="*/ 0 w 12674600"/>
              <a:gd name="connsiteY0-196" fmla="*/ 431800 h 1193800"/>
              <a:gd name="connsiteX1-197" fmla="*/ 3479800 w 12674600"/>
              <a:gd name="connsiteY1-198" fmla="*/ 0 h 1193800"/>
              <a:gd name="connsiteX2-199" fmla="*/ 8737600 w 12674600"/>
              <a:gd name="connsiteY2-200" fmla="*/ 431800 h 1193800"/>
              <a:gd name="connsiteX3-201" fmla="*/ 10858500 w 12674600"/>
              <a:gd name="connsiteY3-202" fmla="*/ 342900 h 1193800"/>
              <a:gd name="connsiteX4-203" fmla="*/ 12674600 w 12674600"/>
              <a:gd name="connsiteY4-204" fmla="*/ 368300 h 1193800"/>
              <a:gd name="connsiteX5-205" fmla="*/ 12623800 w 12674600"/>
              <a:gd name="connsiteY5-206" fmla="*/ 1130300 h 1193800"/>
              <a:gd name="connsiteX6-207" fmla="*/ 88900 w 12674600"/>
              <a:gd name="connsiteY6-208" fmla="*/ 1193800 h 1193800"/>
              <a:gd name="connsiteX7-209" fmla="*/ 50800 w 12674600"/>
              <a:gd name="connsiteY7-210" fmla="*/ 406400 h 1193800"/>
              <a:gd name="connsiteX8-211" fmla="*/ 0 w 12674600"/>
              <a:gd name="connsiteY8-212" fmla="*/ 431800 h 1193800"/>
              <a:gd name="connsiteX0-213" fmla="*/ 0 w 12674600"/>
              <a:gd name="connsiteY0-214" fmla="*/ 431800 h 1193800"/>
              <a:gd name="connsiteX1-215" fmla="*/ 3479800 w 12674600"/>
              <a:gd name="connsiteY1-216" fmla="*/ 0 h 1193800"/>
              <a:gd name="connsiteX2-217" fmla="*/ 8737600 w 12674600"/>
              <a:gd name="connsiteY2-218" fmla="*/ 431800 h 1193800"/>
              <a:gd name="connsiteX3-219" fmla="*/ 10858500 w 12674600"/>
              <a:gd name="connsiteY3-220" fmla="*/ 342900 h 1193800"/>
              <a:gd name="connsiteX4-221" fmla="*/ 12674600 w 12674600"/>
              <a:gd name="connsiteY4-222" fmla="*/ 368300 h 1193800"/>
              <a:gd name="connsiteX5-223" fmla="*/ 12623800 w 12674600"/>
              <a:gd name="connsiteY5-224" fmla="*/ 1130300 h 1193800"/>
              <a:gd name="connsiteX6-225" fmla="*/ 88900 w 12674600"/>
              <a:gd name="connsiteY6-226" fmla="*/ 1193800 h 1193800"/>
              <a:gd name="connsiteX7-227" fmla="*/ 50800 w 12674600"/>
              <a:gd name="connsiteY7-228" fmla="*/ 406400 h 1193800"/>
              <a:gd name="connsiteX8-229" fmla="*/ 0 w 12674600"/>
              <a:gd name="connsiteY8-230" fmla="*/ 431800 h 1193800"/>
              <a:gd name="connsiteX0-231" fmla="*/ 0 w 12674600"/>
              <a:gd name="connsiteY0-232" fmla="*/ 431800 h 1193800"/>
              <a:gd name="connsiteX1-233" fmla="*/ 3479800 w 12674600"/>
              <a:gd name="connsiteY1-234" fmla="*/ 0 h 1193800"/>
              <a:gd name="connsiteX2-235" fmla="*/ 8737600 w 12674600"/>
              <a:gd name="connsiteY2-236" fmla="*/ 431800 h 1193800"/>
              <a:gd name="connsiteX3-237" fmla="*/ 10858500 w 12674600"/>
              <a:gd name="connsiteY3-238" fmla="*/ 342900 h 1193800"/>
              <a:gd name="connsiteX4-239" fmla="*/ 12674600 w 12674600"/>
              <a:gd name="connsiteY4-240" fmla="*/ 368300 h 1193800"/>
              <a:gd name="connsiteX5-241" fmla="*/ 12623800 w 12674600"/>
              <a:gd name="connsiteY5-242" fmla="*/ 1130300 h 1193800"/>
              <a:gd name="connsiteX6-243" fmla="*/ 88900 w 12674600"/>
              <a:gd name="connsiteY6-244" fmla="*/ 1193800 h 1193800"/>
              <a:gd name="connsiteX7-245" fmla="*/ 50800 w 12674600"/>
              <a:gd name="connsiteY7-246" fmla="*/ 406400 h 1193800"/>
              <a:gd name="connsiteX8-247" fmla="*/ 0 w 12674600"/>
              <a:gd name="connsiteY8-248" fmla="*/ 431800 h 1193800"/>
              <a:gd name="connsiteX0-249" fmla="*/ 0 w 12674600"/>
              <a:gd name="connsiteY0-250" fmla="*/ 431800 h 1193800"/>
              <a:gd name="connsiteX1-251" fmla="*/ 3479800 w 12674600"/>
              <a:gd name="connsiteY1-252" fmla="*/ 0 h 1193800"/>
              <a:gd name="connsiteX2-253" fmla="*/ 8737600 w 12674600"/>
              <a:gd name="connsiteY2-254" fmla="*/ 431800 h 1193800"/>
              <a:gd name="connsiteX3-255" fmla="*/ 10858500 w 12674600"/>
              <a:gd name="connsiteY3-256" fmla="*/ 342900 h 1193800"/>
              <a:gd name="connsiteX4-257" fmla="*/ 12674600 w 12674600"/>
              <a:gd name="connsiteY4-258" fmla="*/ 368300 h 1193800"/>
              <a:gd name="connsiteX5-259" fmla="*/ 12623800 w 12674600"/>
              <a:gd name="connsiteY5-260" fmla="*/ 1130300 h 1193800"/>
              <a:gd name="connsiteX6-261" fmla="*/ 88900 w 12674600"/>
              <a:gd name="connsiteY6-262" fmla="*/ 1193800 h 1193800"/>
              <a:gd name="connsiteX7-263" fmla="*/ 50800 w 12674600"/>
              <a:gd name="connsiteY7-264" fmla="*/ 406400 h 1193800"/>
              <a:gd name="connsiteX8-265" fmla="*/ 0 w 12674600"/>
              <a:gd name="connsiteY8-266" fmla="*/ 431800 h 1193800"/>
              <a:gd name="connsiteX0-267" fmla="*/ 0 w 12674600"/>
              <a:gd name="connsiteY0-268" fmla="*/ 431800 h 1193800"/>
              <a:gd name="connsiteX1-269" fmla="*/ 3479800 w 12674600"/>
              <a:gd name="connsiteY1-270" fmla="*/ 0 h 1193800"/>
              <a:gd name="connsiteX2-271" fmla="*/ 8737600 w 12674600"/>
              <a:gd name="connsiteY2-272" fmla="*/ 431800 h 1193800"/>
              <a:gd name="connsiteX3-273" fmla="*/ 10845800 w 12674600"/>
              <a:gd name="connsiteY3-274" fmla="*/ 215900 h 1193800"/>
              <a:gd name="connsiteX4-275" fmla="*/ 12674600 w 12674600"/>
              <a:gd name="connsiteY4-276" fmla="*/ 368300 h 1193800"/>
              <a:gd name="connsiteX5-277" fmla="*/ 12623800 w 12674600"/>
              <a:gd name="connsiteY5-278" fmla="*/ 1130300 h 1193800"/>
              <a:gd name="connsiteX6-279" fmla="*/ 88900 w 12674600"/>
              <a:gd name="connsiteY6-280" fmla="*/ 1193800 h 1193800"/>
              <a:gd name="connsiteX7-281" fmla="*/ 50800 w 12674600"/>
              <a:gd name="connsiteY7-282" fmla="*/ 406400 h 1193800"/>
              <a:gd name="connsiteX8-283" fmla="*/ 0 w 12674600"/>
              <a:gd name="connsiteY8-284" fmla="*/ 431800 h 1193800"/>
              <a:gd name="connsiteX0-285" fmla="*/ 0 w 12674600"/>
              <a:gd name="connsiteY0-286" fmla="*/ 431800 h 1193800"/>
              <a:gd name="connsiteX1-287" fmla="*/ 3479800 w 12674600"/>
              <a:gd name="connsiteY1-288" fmla="*/ 0 h 1193800"/>
              <a:gd name="connsiteX2-289" fmla="*/ 8737600 w 12674600"/>
              <a:gd name="connsiteY2-290" fmla="*/ 431800 h 1193800"/>
              <a:gd name="connsiteX3-291" fmla="*/ 10833100 w 12674600"/>
              <a:gd name="connsiteY3-292" fmla="*/ 76200 h 1193800"/>
              <a:gd name="connsiteX4-293" fmla="*/ 12674600 w 12674600"/>
              <a:gd name="connsiteY4-294" fmla="*/ 368300 h 1193800"/>
              <a:gd name="connsiteX5-295" fmla="*/ 12623800 w 12674600"/>
              <a:gd name="connsiteY5-296" fmla="*/ 1130300 h 1193800"/>
              <a:gd name="connsiteX6-297" fmla="*/ 88900 w 12674600"/>
              <a:gd name="connsiteY6-298" fmla="*/ 1193800 h 1193800"/>
              <a:gd name="connsiteX7-299" fmla="*/ 50800 w 12674600"/>
              <a:gd name="connsiteY7-300" fmla="*/ 406400 h 1193800"/>
              <a:gd name="connsiteX8-301" fmla="*/ 0 w 12674600"/>
              <a:gd name="connsiteY8-302" fmla="*/ 431800 h 1193800"/>
              <a:gd name="connsiteX0-303" fmla="*/ 0 w 12674600"/>
              <a:gd name="connsiteY0-304" fmla="*/ 431800 h 1193800"/>
              <a:gd name="connsiteX1-305" fmla="*/ 3479800 w 12674600"/>
              <a:gd name="connsiteY1-306" fmla="*/ 0 h 1193800"/>
              <a:gd name="connsiteX2-307" fmla="*/ 8737600 w 12674600"/>
              <a:gd name="connsiteY2-308" fmla="*/ 431800 h 1193800"/>
              <a:gd name="connsiteX3-309" fmla="*/ 10833100 w 12674600"/>
              <a:gd name="connsiteY3-310" fmla="*/ 76200 h 1193800"/>
              <a:gd name="connsiteX4-311" fmla="*/ 12674600 w 12674600"/>
              <a:gd name="connsiteY4-312" fmla="*/ 368300 h 1193800"/>
              <a:gd name="connsiteX5-313" fmla="*/ 12623800 w 12674600"/>
              <a:gd name="connsiteY5-314" fmla="*/ 1130300 h 1193800"/>
              <a:gd name="connsiteX6-315" fmla="*/ 88900 w 12674600"/>
              <a:gd name="connsiteY6-316" fmla="*/ 1193800 h 1193800"/>
              <a:gd name="connsiteX7-317" fmla="*/ 50800 w 12674600"/>
              <a:gd name="connsiteY7-318" fmla="*/ 406400 h 1193800"/>
              <a:gd name="connsiteX8-319" fmla="*/ 0 w 12674600"/>
              <a:gd name="connsiteY8-320" fmla="*/ 431800 h 1193800"/>
              <a:gd name="connsiteX0-321" fmla="*/ 0 w 12674600"/>
              <a:gd name="connsiteY0-322" fmla="*/ 431800 h 1193800"/>
              <a:gd name="connsiteX1-323" fmla="*/ 3479800 w 12674600"/>
              <a:gd name="connsiteY1-324" fmla="*/ 0 h 1193800"/>
              <a:gd name="connsiteX2-325" fmla="*/ 8737600 w 12674600"/>
              <a:gd name="connsiteY2-326" fmla="*/ 431800 h 1193800"/>
              <a:gd name="connsiteX3-327" fmla="*/ 10833100 w 12674600"/>
              <a:gd name="connsiteY3-328" fmla="*/ 76200 h 1193800"/>
              <a:gd name="connsiteX4-329" fmla="*/ 12674600 w 12674600"/>
              <a:gd name="connsiteY4-330" fmla="*/ 368300 h 1193800"/>
              <a:gd name="connsiteX5-331" fmla="*/ 12623800 w 12674600"/>
              <a:gd name="connsiteY5-332" fmla="*/ 1130300 h 1193800"/>
              <a:gd name="connsiteX6-333" fmla="*/ 88900 w 12674600"/>
              <a:gd name="connsiteY6-334" fmla="*/ 1193800 h 1193800"/>
              <a:gd name="connsiteX7-335" fmla="*/ 50800 w 12674600"/>
              <a:gd name="connsiteY7-336" fmla="*/ 406400 h 1193800"/>
              <a:gd name="connsiteX8-337" fmla="*/ 0 w 12674600"/>
              <a:gd name="connsiteY8-338" fmla="*/ 431800 h 1193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9230" h="1090">
                <a:moveTo>
                  <a:pt x="5210" y="0"/>
                </a:moveTo>
                <a:cubicBezTo>
                  <a:pt x="7603" y="0"/>
                  <a:pt x="11560" y="660"/>
                  <a:pt x="13490" y="680"/>
                </a:cubicBezTo>
                <a:cubicBezTo>
                  <a:pt x="15420" y="700"/>
                  <a:pt x="15577" y="187"/>
                  <a:pt x="16790" y="120"/>
                </a:cubicBezTo>
                <a:cubicBezTo>
                  <a:pt x="17700" y="70"/>
                  <a:pt x="18616" y="238"/>
                  <a:pt x="19212" y="412"/>
                </a:cubicBezTo>
                <a:lnTo>
                  <a:pt x="19230" y="417"/>
                </a:lnTo>
                <a:lnTo>
                  <a:pt x="19230" y="1090"/>
                </a:lnTo>
                <a:lnTo>
                  <a:pt x="0" y="1090"/>
                </a:lnTo>
                <a:lnTo>
                  <a:pt x="0" y="641"/>
                </a:lnTo>
                <a:lnTo>
                  <a:pt x="10" y="640"/>
                </a:lnTo>
                <a:cubicBezTo>
                  <a:pt x="1033" y="473"/>
                  <a:pt x="3036" y="0"/>
                  <a:pt x="521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535"/>
            <a:ext cx="8139178" cy="331582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6599999" scaled="0"/>
                </a:gra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502448" y="714617"/>
            <a:ext cx="3962432" cy="4043011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4679158" y="714617"/>
            <a:ext cx="3962432" cy="4043011"/>
          </a:xfrm>
        </p:spPr>
        <p:txBody>
          <a:bodyPr lIns="90170" tIns="46990" rIns="90170" bIns="46990">
            <a:normAutofit/>
          </a:bodyPr>
          <a:lstStyle>
            <a:lvl1pPr>
              <a:defRPr sz="1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 userDrawn="1">
            <p:custDataLst>
              <p:tags r:id="rId2"/>
            </p:custDataLst>
          </p:nvPr>
        </p:nvSpPr>
        <p:spPr>
          <a:xfrm>
            <a:off x="-4762" y="4757627"/>
            <a:ext cx="9158288" cy="401859"/>
          </a:xfrm>
          <a:custGeom>
            <a:avLst/>
            <a:gdLst>
              <a:gd name="connsiteX0" fmla="*/ 0 w 12674600"/>
              <a:gd name="connsiteY0" fmla="*/ 444500 h 1206500"/>
              <a:gd name="connsiteX1" fmla="*/ 3327400 w 12674600"/>
              <a:gd name="connsiteY1" fmla="*/ 0 h 1206500"/>
              <a:gd name="connsiteX2" fmla="*/ 3479800 w 12674600"/>
              <a:gd name="connsiteY2" fmla="*/ 12700 h 1206500"/>
              <a:gd name="connsiteX3" fmla="*/ 8737600 w 12674600"/>
              <a:gd name="connsiteY3" fmla="*/ 444500 h 1206500"/>
              <a:gd name="connsiteX4" fmla="*/ 8864600 w 12674600"/>
              <a:gd name="connsiteY4" fmla="*/ 469900 h 1206500"/>
              <a:gd name="connsiteX5" fmla="*/ 8991600 w 12674600"/>
              <a:gd name="connsiteY5" fmla="*/ 495300 h 1206500"/>
              <a:gd name="connsiteX6" fmla="*/ 10858500 w 12674600"/>
              <a:gd name="connsiteY6" fmla="*/ 355600 h 1206500"/>
              <a:gd name="connsiteX7" fmla="*/ 12674600 w 12674600"/>
              <a:gd name="connsiteY7" fmla="*/ 381000 h 1206500"/>
              <a:gd name="connsiteX8" fmla="*/ 12623800 w 12674600"/>
              <a:gd name="connsiteY8" fmla="*/ 1143000 h 1206500"/>
              <a:gd name="connsiteX9" fmla="*/ 88900 w 12674600"/>
              <a:gd name="connsiteY9" fmla="*/ 1206500 h 1206500"/>
              <a:gd name="connsiteX10" fmla="*/ 50800 w 12674600"/>
              <a:gd name="connsiteY10" fmla="*/ 419100 h 1206500"/>
              <a:gd name="connsiteX11" fmla="*/ 0 w 12674600"/>
              <a:gd name="connsiteY11" fmla="*/ 444500 h 1206500"/>
              <a:gd name="connsiteX0-1" fmla="*/ 0 w 12674600"/>
              <a:gd name="connsiteY0-2" fmla="*/ 431800 h 1193800"/>
              <a:gd name="connsiteX1-3" fmla="*/ 3479800 w 12674600"/>
              <a:gd name="connsiteY1-4" fmla="*/ 0 h 1193800"/>
              <a:gd name="connsiteX2-5" fmla="*/ 8737600 w 12674600"/>
              <a:gd name="connsiteY2-6" fmla="*/ 431800 h 1193800"/>
              <a:gd name="connsiteX3-7" fmla="*/ 8864600 w 12674600"/>
              <a:gd name="connsiteY3-8" fmla="*/ 457200 h 1193800"/>
              <a:gd name="connsiteX4-9" fmla="*/ 8991600 w 12674600"/>
              <a:gd name="connsiteY4-10" fmla="*/ 482600 h 1193800"/>
              <a:gd name="connsiteX5-11" fmla="*/ 10858500 w 12674600"/>
              <a:gd name="connsiteY5-12" fmla="*/ 342900 h 1193800"/>
              <a:gd name="connsiteX6-13" fmla="*/ 12674600 w 12674600"/>
              <a:gd name="connsiteY6-14" fmla="*/ 368300 h 1193800"/>
              <a:gd name="connsiteX7-15" fmla="*/ 12623800 w 12674600"/>
              <a:gd name="connsiteY7-16" fmla="*/ 1130300 h 1193800"/>
              <a:gd name="connsiteX8-17" fmla="*/ 88900 w 12674600"/>
              <a:gd name="connsiteY8-18" fmla="*/ 1193800 h 1193800"/>
              <a:gd name="connsiteX9-19" fmla="*/ 50800 w 12674600"/>
              <a:gd name="connsiteY9-20" fmla="*/ 406400 h 1193800"/>
              <a:gd name="connsiteX10-21" fmla="*/ 0 w 12674600"/>
              <a:gd name="connsiteY10-22" fmla="*/ 431800 h 1193800"/>
              <a:gd name="connsiteX0-23" fmla="*/ 0 w 12674600"/>
              <a:gd name="connsiteY0-24" fmla="*/ 431800 h 1193800"/>
              <a:gd name="connsiteX1-25" fmla="*/ 3479800 w 12674600"/>
              <a:gd name="connsiteY1-26" fmla="*/ 0 h 1193800"/>
              <a:gd name="connsiteX2-27" fmla="*/ 8737600 w 12674600"/>
              <a:gd name="connsiteY2-28" fmla="*/ 431800 h 1193800"/>
              <a:gd name="connsiteX3-29" fmla="*/ 8864600 w 12674600"/>
              <a:gd name="connsiteY3-30" fmla="*/ 457200 h 1193800"/>
              <a:gd name="connsiteX4-31" fmla="*/ 8991600 w 12674600"/>
              <a:gd name="connsiteY4-32" fmla="*/ 482600 h 1193800"/>
              <a:gd name="connsiteX5-33" fmla="*/ 10858500 w 12674600"/>
              <a:gd name="connsiteY5-34" fmla="*/ 342900 h 1193800"/>
              <a:gd name="connsiteX6-35" fmla="*/ 12674600 w 12674600"/>
              <a:gd name="connsiteY6-36" fmla="*/ 368300 h 1193800"/>
              <a:gd name="connsiteX7-37" fmla="*/ 12623800 w 12674600"/>
              <a:gd name="connsiteY7-38" fmla="*/ 1130300 h 1193800"/>
              <a:gd name="connsiteX8-39" fmla="*/ 88900 w 12674600"/>
              <a:gd name="connsiteY8-40" fmla="*/ 1193800 h 1193800"/>
              <a:gd name="connsiteX9-41" fmla="*/ 50800 w 12674600"/>
              <a:gd name="connsiteY9-42" fmla="*/ 406400 h 1193800"/>
              <a:gd name="connsiteX10-43" fmla="*/ 0 w 12674600"/>
              <a:gd name="connsiteY10-44" fmla="*/ 431800 h 1193800"/>
              <a:gd name="connsiteX0-45" fmla="*/ 0 w 12674600"/>
              <a:gd name="connsiteY0-46" fmla="*/ 431800 h 1193800"/>
              <a:gd name="connsiteX1-47" fmla="*/ 3479800 w 12674600"/>
              <a:gd name="connsiteY1-48" fmla="*/ 0 h 1193800"/>
              <a:gd name="connsiteX2-49" fmla="*/ 8737600 w 12674600"/>
              <a:gd name="connsiteY2-50" fmla="*/ 431800 h 1193800"/>
              <a:gd name="connsiteX3-51" fmla="*/ 8864600 w 12674600"/>
              <a:gd name="connsiteY3-52" fmla="*/ 457200 h 1193800"/>
              <a:gd name="connsiteX4-53" fmla="*/ 8991600 w 12674600"/>
              <a:gd name="connsiteY4-54" fmla="*/ 482600 h 1193800"/>
              <a:gd name="connsiteX5-55" fmla="*/ 10858500 w 12674600"/>
              <a:gd name="connsiteY5-56" fmla="*/ 342900 h 1193800"/>
              <a:gd name="connsiteX6-57" fmla="*/ 12674600 w 12674600"/>
              <a:gd name="connsiteY6-58" fmla="*/ 368300 h 1193800"/>
              <a:gd name="connsiteX7-59" fmla="*/ 12623800 w 12674600"/>
              <a:gd name="connsiteY7-60" fmla="*/ 1130300 h 1193800"/>
              <a:gd name="connsiteX8-61" fmla="*/ 88900 w 12674600"/>
              <a:gd name="connsiteY8-62" fmla="*/ 1193800 h 1193800"/>
              <a:gd name="connsiteX9-63" fmla="*/ 50800 w 12674600"/>
              <a:gd name="connsiteY9-64" fmla="*/ 406400 h 1193800"/>
              <a:gd name="connsiteX10-65" fmla="*/ 0 w 12674600"/>
              <a:gd name="connsiteY10-66" fmla="*/ 431800 h 1193800"/>
              <a:gd name="connsiteX0-67" fmla="*/ 0 w 12674600"/>
              <a:gd name="connsiteY0-68" fmla="*/ 431800 h 1193800"/>
              <a:gd name="connsiteX1-69" fmla="*/ 3479800 w 12674600"/>
              <a:gd name="connsiteY1-70" fmla="*/ 0 h 1193800"/>
              <a:gd name="connsiteX2-71" fmla="*/ 8737600 w 12674600"/>
              <a:gd name="connsiteY2-72" fmla="*/ 431800 h 1193800"/>
              <a:gd name="connsiteX3-73" fmla="*/ 8991600 w 12674600"/>
              <a:gd name="connsiteY3-74" fmla="*/ 482600 h 1193800"/>
              <a:gd name="connsiteX4-75" fmla="*/ 10858500 w 12674600"/>
              <a:gd name="connsiteY4-76" fmla="*/ 342900 h 1193800"/>
              <a:gd name="connsiteX5-77" fmla="*/ 12674600 w 12674600"/>
              <a:gd name="connsiteY5-78" fmla="*/ 368300 h 1193800"/>
              <a:gd name="connsiteX6-79" fmla="*/ 12623800 w 12674600"/>
              <a:gd name="connsiteY6-80" fmla="*/ 1130300 h 1193800"/>
              <a:gd name="connsiteX7-81" fmla="*/ 88900 w 12674600"/>
              <a:gd name="connsiteY7-82" fmla="*/ 1193800 h 1193800"/>
              <a:gd name="connsiteX8-83" fmla="*/ 50800 w 12674600"/>
              <a:gd name="connsiteY8-84" fmla="*/ 406400 h 1193800"/>
              <a:gd name="connsiteX9-85" fmla="*/ 0 w 12674600"/>
              <a:gd name="connsiteY9-86" fmla="*/ 431800 h 1193800"/>
              <a:gd name="connsiteX0-87" fmla="*/ 0 w 12674600"/>
              <a:gd name="connsiteY0-88" fmla="*/ 431800 h 1193800"/>
              <a:gd name="connsiteX1-89" fmla="*/ 3479800 w 12674600"/>
              <a:gd name="connsiteY1-90" fmla="*/ 0 h 1193800"/>
              <a:gd name="connsiteX2-91" fmla="*/ 8737600 w 12674600"/>
              <a:gd name="connsiteY2-92" fmla="*/ 431800 h 1193800"/>
              <a:gd name="connsiteX3-93" fmla="*/ 10858500 w 12674600"/>
              <a:gd name="connsiteY3-94" fmla="*/ 342900 h 1193800"/>
              <a:gd name="connsiteX4-95" fmla="*/ 12674600 w 12674600"/>
              <a:gd name="connsiteY4-96" fmla="*/ 368300 h 1193800"/>
              <a:gd name="connsiteX5-97" fmla="*/ 12623800 w 12674600"/>
              <a:gd name="connsiteY5-98" fmla="*/ 1130300 h 1193800"/>
              <a:gd name="connsiteX6-99" fmla="*/ 88900 w 12674600"/>
              <a:gd name="connsiteY6-100" fmla="*/ 1193800 h 1193800"/>
              <a:gd name="connsiteX7-101" fmla="*/ 50800 w 12674600"/>
              <a:gd name="connsiteY7-102" fmla="*/ 406400 h 1193800"/>
              <a:gd name="connsiteX8-103" fmla="*/ 0 w 12674600"/>
              <a:gd name="connsiteY8-104" fmla="*/ 431800 h 1193800"/>
              <a:gd name="connsiteX0-105" fmla="*/ 0 w 12674600"/>
              <a:gd name="connsiteY0-106" fmla="*/ 431800 h 1193800"/>
              <a:gd name="connsiteX1-107" fmla="*/ 3479800 w 12674600"/>
              <a:gd name="connsiteY1-108" fmla="*/ 0 h 1193800"/>
              <a:gd name="connsiteX2-109" fmla="*/ 8737600 w 12674600"/>
              <a:gd name="connsiteY2-110" fmla="*/ 431800 h 1193800"/>
              <a:gd name="connsiteX3-111" fmla="*/ 10858500 w 12674600"/>
              <a:gd name="connsiteY3-112" fmla="*/ 342900 h 1193800"/>
              <a:gd name="connsiteX4-113" fmla="*/ 12674600 w 12674600"/>
              <a:gd name="connsiteY4-114" fmla="*/ 368300 h 1193800"/>
              <a:gd name="connsiteX5-115" fmla="*/ 12623800 w 12674600"/>
              <a:gd name="connsiteY5-116" fmla="*/ 1130300 h 1193800"/>
              <a:gd name="connsiteX6-117" fmla="*/ 88900 w 12674600"/>
              <a:gd name="connsiteY6-118" fmla="*/ 1193800 h 1193800"/>
              <a:gd name="connsiteX7-119" fmla="*/ 50800 w 12674600"/>
              <a:gd name="connsiteY7-120" fmla="*/ 406400 h 1193800"/>
              <a:gd name="connsiteX8-121" fmla="*/ 0 w 12674600"/>
              <a:gd name="connsiteY8-122" fmla="*/ 431800 h 1193800"/>
              <a:gd name="connsiteX0-123" fmla="*/ 0 w 12674600"/>
              <a:gd name="connsiteY0-124" fmla="*/ 431800 h 1193800"/>
              <a:gd name="connsiteX1-125" fmla="*/ 3479800 w 12674600"/>
              <a:gd name="connsiteY1-126" fmla="*/ 0 h 1193800"/>
              <a:gd name="connsiteX2-127" fmla="*/ 8737600 w 12674600"/>
              <a:gd name="connsiteY2-128" fmla="*/ 431800 h 1193800"/>
              <a:gd name="connsiteX3-129" fmla="*/ 10858500 w 12674600"/>
              <a:gd name="connsiteY3-130" fmla="*/ 342900 h 1193800"/>
              <a:gd name="connsiteX4-131" fmla="*/ 12674600 w 12674600"/>
              <a:gd name="connsiteY4-132" fmla="*/ 368300 h 1193800"/>
              <a:gd name="connsiteX5-133" fmla="*/ 12623800 w 12674600"/>
              <a:gd name="connsiteY5-134" fmla="*/ 1130300 h 1193800"/>
              <a:gd name="connsiteX6-135" fmla="*/ 88900 w 12674600"/>
              <a:gd name="connsiteY6-136" fmla="*/ 1193800 h 1193800"/>
              <a:gd name="connsiteX7-137" fmla="*/ 50800 w 12674600"/>
              <a:gd name="connsiteY7-138" fmla="*/ 406400 h 1193800"/>
              <a:gd name="connsiteX8-139" fmla="*/ 0 w 12674600"/>
              <a:gd name="connsiteY8-140" fmla="*/ 431800 h 1193800"/>
              <a:gd name="connsiteX0-141" fmla="*/ 0 w 12674600"/>
              <a:gd name="connsiteY0-142" fmla="*/ 431800 h 1193800"/>
              <a:gd name="connsiteX1-143" fmla="*/ 3479800 w 12674600"/>
              <a:gd name="connsiteY1-144" fmla="*/ 0 h 1193800"/>
              <a:gd name="connsiteX2-145" fmla="*/ 8737600 w 12674600"/>
              <a:gd name="connsiteY2-146" fmla="*/ 431800 h 1193800"/>
              <a:gd name="connsiteX3-147" fmla="*/ 10858500 w 12674600"/>
              <a:gd name="connsiteY3-148" fmla="*/ 342900 h 1193800"/>
              <a:gd name="connsiteX4-149" fmla="*/ 12674600 w 12674600"/>
              <a:gd name="connsiteY4-150" fmla="*/ 368300 h 1193800"/>
              <a:gd name="connsiteX5-151" fmla="*/ 12623800 w 12674600"/>
              <a:gd name="connsiteY5-152" fmla="*/ 1130300 h 1193800"/>
              <a:gd name="connsiteX6-153" fmla="*/ 88900 w 12674600"/>
              <a:gd name="connsiteY6-154" fmla="*/ 1193800 h 1193800"/>
              <a:gd name="connsiteX7-155" fmla="*/ 50800 w 12674600"/>
              <a:gd name="connsiteY7-156" fmla="*/ 406400 h 1193800"/>
              <a:gd name="connsiteX8-157" fmla="*/ 0 w 12674600"/>
              <a:gd name="connsiteY8-158" fmla="*/ 431800 h 1193800"/>
              <a:gd name="connsiteX0-159" fmla="*/ 0 w 12674600"/>
              <a:gd name="connsiteY0-160" fmla="*/ 431800 h 1193800"/>
              <a:gd name="connsiteX1-161" fmla="*/ 3479800 w 12674600"/>
              <a:gd name="connsiteY1-162" fmla="*/ 0 h 1193800"/>
              <a:gd name="connsiteX2-163" fmla="*/ 8737600 w 12674600"/>
              <a:gd name="connsiteY2-164" fmla="*/ 431800 h 1193800"/>
              <a:gd name="connsiteX3-165" fmla="*/ 10858500 w 12674600"/>
              <a:gd name="connsiteY3-166" fmla="*/ 342900 h 1193800"/>
              <a:gd name="connsiteX4-167" fmla="*/ 12674600 w 12674600"/>
              <a:gd name="connsiteY4-168" fmla="*/ 368300 h 1193800"/>
              <a:gd name="connsiteX5-169" fmla="*/ 12623800 w 12674600"/>
              <a:gd name="connsiteY5-170" fmla="*/ 1130300 h 1193800"/>
              <a:gd name="connsiteX6-171" fmla="*/ 88900 w 12674600"/>
              <a:gd name="connsiteY6-172" fmla="*/ 1193800 h 1193800"/>
              <a:gd name="connsiteX7-173" fmla="*/ 50800 w 12674600"/>
              <a:gd name="connsiteY7-174" fmla="*/ 406400 h 1193800"/>
              <a:gd name="connsiteX8-175" fmla="*/ 0 w 12674600"/>
              <a:gd name="connsiteY8-176" fmla="*/ 431800 h 1193800"/>
              <a:gd name="connsiteX0-177" fmla="*/ 0 w 12674600"/>
              <a:gd name="connsiteY0-178" fmla="*/ 431800 h 1193800"/>
              <a:gd name="connsiteX1-179" fmla="*/ 3479800 w 12674600"/>
              <a:gd name="connsiteY1-180" fmla="*/ 0 h 1193800"/>
              <a:gd name="connsiteX2-181" fmla="*/ 8737600 w 12674600"/>
              <a:gd name="connsiteY2-182" fmla="*/ 431800 h 1193800"/>
              <a:gd name="connsiteX3-183" fmla="*/ 10858500 w 12674600"/>
              <a:gd name="connsiteY3-184" fmla="*/ 342900 h 1193800"/>
              <a:gd name="connsiteX4-185" fmla="*/ 12674600 w 12674600"/>
              <a:gd name="connsiteY4-186" fmla="*/ 368300 h 1193800"/>
              <a:gd name="connsiteX5-187" fmla="*/ 12623800 w 12674600"/>
              <a:gd name="connsiteY5-188" fmla="*/ 1130300 h 1193800"/>
              <a:gd name="connsiteX6-189" fmla="*/ 88900 w 12674600"/>
              <a:gd name="connsiteY6-190" fmla="*/ 1193800 h 1193800"/>
              <a:gd name="connsiteX7-191" fmla="*/ 50800 w 12674600"/>
              <a:gd name="connsiteY7-192" fmla="*/ 406400 h 1193800"/>
              <a:gd name="connsiteX8-193" fmla="*/ 0 w 12674600"/>
              <a:gd name="connsiteY8-194" fmla="*/ 431800 h 1193800"/>
              <a:gd name="connsiteX0-195" fmla="*/ 0 w 12674600"/>
              <a:gd name="connsiteY0-196" fmla="*/ 431800 h 1193800"/>
              <a:gd name="connsiteX1-197" fmla="*/ 3479800 w 12674600"/>
              <a:gd name="connsiteY1-198" fmla="*/ 0 h 1193800"/>
              <a:gd name="connsiteX2-199" fmla="*/ 8737600 w 12674600"/>
              <a:gd name="connsiteY2-200" fmla="*/ 431800 h 1193800"/>
              <a:gd name="connsiteX3-201" fmla="*/ 10858500 w 12674600"/>
              <a:gd name="connsiteY3-202" fmla="*/ 342900 h 1193800"/>
              <a:gd name="connsiteX4-203" fmla="*/ 12674600 w 12674600"/>
              <a:gd name="connsiteY4-204" fmla="*/ 368300 h 1193800"/>
              <a:gd name="connsiteX5-205" fmla="*/ 12623800 w 12674600"/>
              <a:gd name="connsiteY5-206" fmla="*/ 1130300 h 1193800"/>
              <a:gd name="connsiteX6-207" fmla="*/ 88900 w 12674600"/>
              <a:gd name="connsiteY6-208" fmla="*/ 1193800 h 1193800"/>
              <a:gd name="connsiteX7-209" fmla="*/ 50800 w 12674600"/>
              <a:gd name="connsiteY7-210" fmla="*/ 406400 h 1193800"/>
              <a:gd name="connsiteX8-211" fmla="*/ 0 w 12674600"/>
              <a:gd name="connsiteY8-212" fmla="*/ 431800 h 1193800"/>
              <a:gd name="connsiteX0-213" fmla="*/ 0 w 12674600"/>
              <a:gd name="connsiteY0-214" fmla="*/ 431800 h 1193800"/>
              <a:gd name="connsiteX1-215" fmla="*/ 3479800 w 12674600"/>
              <a:gd name="connsiteY1-216" fmla="*/ 0 h 1193800"/>
              <a:gd name="connsiteX2-217" fmla="*/ 8737600 w 12674600"/>
              <a:gd name="connsiteY2-218" fmla="*/ 431800 h 1193800"/>
              <a:gd name="connsiteX3-219" fmla="*/ 10858500 w 12674600"/>
              <a:gd name="connsiteY3-220" fmla="*/ 342900 h 1193800"/>
              <a:gd name="connsiteX4-221" fmla="*/ 12674600 w 12674600"/>
              <a:gd name="connsiteY4-222" fmla="*/ 368300 h 1193800"/>
              <a:gd name="connsiteX5-223" fmla="*/ 12623800 w 12674600"/>
              <a:gd name="connsiteY5-224" fmla="*/ 1130300 h 1193800"/>
              <a:gd name="connsiteX6-225" fmla="*/ 88900 w 12674600"/>
              <a:gd name="connsiteY6-226" fmla="*/ 1193800 h 1193800"/>
              <a:gd name="connsiteX7-227" fmla="*/ 50800 w 12674600"/>
              <a:gd name="connsiteY7-228" fmla="*/ 406400 h 1193800"/>
              <a:gd name="connsiteX8-229" fmla="*/ 0 w 12674600"/>
              <a:gd name="connsiteY8-230" fmla="*/ 431800 h 1193800"/>
              <a:gd name="connsiteX0-231" fmla="*/ 0 w 12674600"/>
              <a:gd name="connsiteY0-232" fmla="*/ 431800 h 1193800"/>
              <a:gd name="connsiteX1-233" fmla="*/ 3479800 w 12674600"/>
              <a:gd name="connsiteY1-234" fmla="*/ 0 h 1193800"/>
              <a:gd name="connsiteX2-235" fmla="*/ 8737600 w 12674600"/>
              <a:gd name="connsiteY2-236" fmla="*/ 431800 h 1193800"/>
              <a:gd name="connsiteX3-237" fmla="*/ 10858500 w 12674600"/>
              <a:gd name="connsiteY3-238" fmla="*/ 342900 h 1193800"/>
              <a:gd name="connsiteX4-239" fmla="*/ 12674600 w 12674600"/>
              <a:gd name="connsiteY4-240" fmla="*/ 368300 h 1193800"/>
              <a:gd name="connsiteX5-241" fmla="*/ 12623800 w 12674600"/>
              <a:gd name="connsiteY5-242" fmla="*/ 1130300 h 1193800"/>
              <a:gd name="connsiteX6-243" fmla="*/ 88900 w 12674600"/>
              <a:gd name="connsiteY6-244" fmla="*/ 1193800 h 1193800"/>
              <a:gd name="connsiteX7-245" fmla="*/ 50800 w 12674600"/>
              <a:gd name="connsiteY7-246" fmla="*/ 406400 h 1193800"/>
              <a:gd name="connsiteX8-247" fmla="*/ 0 w 12674600"/>
              <a:gd name="connsiteY8-248" fmla="*/ 431800 h 1193800"/>
              <a:gd name="connsiteX0-249" fmla="*/ 0 w 12674600"/>
              <a:gd name="connsiteY0-250" fmla="*/ 431800 h 1193800"/>
              <a:gd name="connsiteX1-251" fmla="*/ 3479800 w 12674600"/>
              <a:gd name="connsiteY1-252" fmla="*/ 0 h 1193800"/>
              <a:gd name="connsiteX2-253" fmla="*/ 8737600 w 12674600"/>
              <a:gd name="connsiteY2-254" fmla="*/ 431800 h 1193800"/>
              <a:gd name="connsiteX3-255" fmla="*/ 10858500 w 12674600"/>
              <a:gd name="connsiteY3-256" fmla="*/ 342900 h 1193800"/>
              <a:gd name="connsiteX4-257" fmla="*/ 12674600 w 12674600"/>
              <a:gd name="connsiteY4-258" fmla="*/ 368300 h 1193800"/>
              <a:gd name="connsiteX5-259" fmla="*/ 12623800 w 12674600"/>
              <a:gd name="connsiteY5-260" fmla="*/ 1130300 h 1193800"/>
              <a:gd name="connsiteX6-261" fmla="*/ 88900 w 12674600"/>
              <a:gd name="connsiteY6-262" fmla="*/ 1193800 h 1193800"/>
              <a:gd name="connsiteX7-263" fmla="*/ 50800 w 12674600"/>
              <a:gd name="connsiteY7-264" fmla="*/ 406400 h 1193800"/>
              <a:gd name="connsiteX8-265" fmla="*/ 0 w 12674600"/>
              <a:gd name="connsiteY8-266" fmla="*/ 431800 h 1193800"/>
              <a:gd name="connsiteX0-267" fmla="*/ 0 w 12674600"/>
              <a:gd name="connsiteY0-268" fmla="*/ 431800 h 1193800"/>
              <a:gd name="connsiteX1-269" fmla="*/ 3479800 w 12674600"/>
              <a:gd name="connsiteY1-270" fmla="*/ 0 h 1193800"/>
              <a:gd name="connsiteX2-271" fmla="*/ 8737600 w 12674600"/>
              <a:gd name="connsiteY2-272" fmla="*/ 431800 h 1193800"/>
              <a:gd name="connsiteX3-273" fmla="*/ 10845800 w 12674600"/>
              <a:gd name="connsiteY3-274" fmla="*/ 215900 h 1193800"/>
              <a:gd name="connsiteX4-275" fmla="*/ 12674600 w 12674600"/>
              <a:gd name="connsiteY4-276" fmla="*/ 368300 h 1193800"/>
              <a:gd name="connsiteX5-277" fmla="*/ 12623800 w 12674600"/>
              <a:gd name="connsiteY5-278" fmla="*/ 1130300 h 1193800"/>
              <a:gd name="connsiteX6-279" fmla="*/ 88900 w 12674600"/>
              <a:gd name="connsiteY6-280" fmla="*/ 1193800 h 1193800"/>
              <a:gd name="connsiteX7-281" fmla="*/ 50800 w 12674600"/>
              <a:gd name="connsiteY7-282" fmla="*/ 406400 h 1193800"/>
              <a:gd name="connsiteX8-283" fmla="*/ 0 w 12674600"/>
              <a:gd name="connsiteY8-284" fmla="*/ 431800 h 1193800"/>
              <a:gd name="connsiteX0-285" fmla="*/ 0 w 12674600"/>
              <a:gd name="connsiteY0-286" fmla="*/ 431800 h 1193800"/>
              <a:gd name="connsiteX1-287" fmla="*/ 3479800 w 12674600"/>
              <a:gd name="connsiteY1-288" fmla="*/ 0 h 1193800"/>
              <a:gd name="connsiteX2-289" fmla="*/ 8737600 w 12674600"/>
              <a:gd name="connsiteY2-290" fmla="*/ 431800 h 1193800"/>
              <a:gd name="connsiteX3-291" fmla="*/ 10833100 w 12674600"/>
              <a:gd name="connsiteY3-292" fmla="*/ 76200 h 1193800"/>
              <a:gd name="connsiteX4-293" fmla="*/ 12674600 w 12674600"/>
              <a:gd name="connsiteY4-294" fmla="*/ 368300 h 1193800"/>
              <a:gd name="connsiteX5-295" fmla="*/ 12623800 w 12674600"/>
              <a:gd name="connsiteY5-296" fmla="*/ 1130300 h 1193800"/>
              <a:gd name="connsiteX6-297" fmla="*/ 88900 w 12674600"/>
              <a:gd name="connsiteY6-298" fmla="*/ 1193800 h 1193800"/>
              <a:gd name="connsiteX7-299" fmla="*/ 50800 w 12674600"/>
              <a:gd name="connsiteY7-300" fmla="*/ 406400 h 1193800"/>
              <a:gd name="connsiteX8-301" fmla="*/ 0 w 12674600"/>
              <a:gd name="connsiteY8-302" fmla="*/ 431800 h 1193800"/>
              <a:gd name="connsiteX0-303" fmla="*/ 0 w 12674600"/>
              <a:gd name="connsiteY0-304" fmla="*/ 431800 h 1193800"/>
              <a:gd name="connsiteX1-305" fmla="*/ 3479800 w 12674600"/>
              <a:gd name="connsiteY1-306" fmla="*/ 0 h 1193800"/>
              <a:gd name="connsiteX2-307" fmla="*/ 8737600 w 12674600"/>
              <a:gd name="connsiteY2-308" fmla="*/ 431800 h 1193800"/>
              <a:gd name="connsiteX3-309" fmla="*/ 10833100 w 12674600"/>
              <a:gd name="connsiteY3-310" fmla="*/ 76200 h 1193800"/>
              <a:gd name="connsiteX4-311" fmla="*/ 12674600 w 12674600"/>
              <a:gd name="connsiteY4-312" fmla="*/ 368300 h 1193800"/>
              <a:gd name="connsiteX5-313" fmla="*/ 12623800 w 12674600"/>
              <a:gd name="connsiteY5-314" fmla="*/ 1130300 h 1193800"/>
              <a:gd name="connsiteX6-315" fmla="*/ 88900 w 12674600"/>
              <a:gd name="connsiteY6-316" fmla="*/ 1193800 h 1193800"/>
              <a:gd name="connsiteX7-317" fmla="*/ 50800 w 12674600"/>
              <a:gd name="connsiteY7-318" fmla="*/ 406400 h 1193800"/>
              <a:gd name="connsiteX8-319" fmla="*/ 0 w 12674600"/>
              <a:gd name="connsiteY8-320" fmla="*/ 431800 h 1193800"/>
              <a:gd name="connsiteX0-321" fmla="*/ 0 w 12674600"/>
              <a:gd name="connsiteY0-322" fmla="*/ 431800 h 1193800"/>
              <a:gd name="connsiteX1-323" fmla="*/ 3479800 w 12674600"/>
              <a:gd name="connsiteY1-324" fmla="*/ 0 h 1193800"/>
              <a:gd name="connsiteX2-325" fmla="*/ 8737600 w 12674600"/>
              <a:gd name="connsiteY2-326" fmla="*/ 431800 h 1193800"/>
              <a:gd name="connsiteX3-327" fmla="*/ 10833100 w 12674600"/>
              <a:gd name="connsiteY3-328" fmla="*/ 76200 h 1193800"/>
              <a:gd name="connsiteX4-329" fmla="*/ 12674600 w 12674600"/>
              <a:gd name="connsiteY4-330" fmla="*/ 368300 h 1193800"/>
              <a:gd name="connsiteX5-331" fmla="*/ 12623800 w 12674600"/>
              <a:gd name="connsiteY5-332" fmla="*/ 1130300 h 1193800"/>
              <a:gd name="connsiteX6-333" fmla="*/ 88900 w 12674600"/>
              <a:gd name="connsiteY6-334" fmla="*/ 1193800 h 1193800"/>
              <a:gd name="connsiteX7-335" fmla="*/ 50800 w 12674600"/>
              <a:gd name="connsiteY7-336" fmla="*/ 406400 h 1193800"/>
              <a:gd name="connsiteX8-337" fmla="*/ 0 w 12674600"/>
              <a:gd name="connsiteY8-338" fmla="*/ 431800 h 1193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9230" h="1090">
                <a:moveTo>
                  <a:pt x="5210" y="0"/>
                </a:moveTo>
                <a:cubicBezTo>
                  <a:pt x="7603" y="0"/>
                  <a:pt x="11560" y="660"/>
                  <a:pt x="13490" y="680"/>
                </a:cubicBezTo>
                <a:cubicBezTo>
                  <a:pt x="15420" y="700"/>
                  <a:pt x="15577" y="187"/>
                  <a:pt x="16790" y="120"/>
                </a:cubicBezTo>
                <a:cubicBezTo>
                  <a:pt x="17700" y="70"/>
                  <a:pt x="18616" y="238"/>
                  <a:pt x="19212" y="412"/>
                </a:cubicBezTo>
                <a:lnTo>
                  <a:pt x="19230" y="417"/>
                </a:lnTo>
                <a:lnTo>
                  <a:pt x="19230" y="1090"/>
                </a:lnTo>
                <a:lnTo>
                  <a:pt x="0" y="1090"/>
                </a:lnTo>
                <a:lnTo>
                  <a:pt x="0" y="641"/>
                </a:lnTo>
                <a:lnTo>
                  <a:pt x="10" y="640"/>
                </a:lnTo>
                <a:cubicBezTo>
                  <a:pt x="1033" y="473"/>
                  <a:pt x="3036" y="0"/>
                  <a:pt x="521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535"/>
            <a:ext cx="8139178" cy="331582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6599999" scaled="0"/>
                </a:gra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502448" y="714617"/>
            <a:ext cx="3962432" cy="285847"/>
          </a:xfrm>
        </p:spPr>
        <p:txBody>
          <a:bodyPr lIns="90170" tIns="46990" rIns="90170" bIns="4699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502444" y="1055241"/>
            <a:ext cx="3962400" cy="370228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6"/>
            </p:custDataLst>
          </p:nvPr>
        </p:nvSpPr>
        <p:spPr>
          <a:xfrm>
            <a:off x="4676813" y="714617"/>
            <a:ext cx="3962432" cy="285847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>
          <a:xfrm>
            <a:off x="4676813" y="1055241"/>
            <a:ext cx="3962432" cy="370228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6"/>
          <p:cNvSpPr/>
          <p:nvPr userDrawn="1">
            <p:custDataLst>
              <p:tags r:id="rId2"/>
            </p:custDataLst>
          </p:nvPr>
        </p:nvSpPr>
        <p:spPr>
          <a:xfrm>
            <a:off x="-4762" y="4640203"/>
            <a:ext cx="9158288" cy="519284"/>
          </a:xfrm>
          <a:custGeom>
            <a:avLst/>
            <a:gdLst>
              <a:gd name="connsiteX0" fmla="*/ 0 w 12674600"/>
              <a:gd name="connsiteY0" fmla="*/ 444500 h 1206500"/>
              <a:gd name="connsiteX1" fmla="*/ 3327400 w 12674600"/>
              <a:gd name="connsiteY1" fmla="*/ 0 h 1206500"/>
              <a:gd name="connsiteX2" fmla="*/ 3479800 w 12674600"/>
              <a:gd name="connsiteY2" fmla="*/ 12700 h 1206500"/>
              <a:gd name="connsiteX3" fmla="*/ 8737600 w 12674600"/>
              <a:gd name="connsiteY3" fmla="*/ 444500 h 1206500"/>
              <a:gd name="connsiteX4" fmla="*/ 8864600 w 12674600"/>
              <a:gd name="connsiteY4" fmla="*/ 469900 h 1206500"/>
              <a:gd name="connsiteX5" fmla="*/ 8991600 w 12674600"/>
              <a:gd name="connsiteY5" fmla="*/ 495300 h 1206500"/>
              <a:gd name="connsiteX6" fmla="*/ 10858500 w 12674600"/>
              <a:gd name="connsiteY6" fmla="*/ 355600 h 1206500"/>
              <a:gd name="connsiteX7" fmla="*/ 12674600 w 12674600"/>
              <a:gd name="connsiteY7" fmla="*/ 381000 h 1206500"/>
              <a:gd name="connsiteX8" fmla="*/ 12623800 w 12674600"/>
              <a:gd name="connsiteY8" fmla="*/ 1143000 h 1206500"/>
              <a:gd name="connsiteX9" fmla="*/ 88900 w 12674600"/>
              <a:gd name="connsiteY9" fmla="*/ 1206500 h 1206500"/>
              <a:gd name="connsiteX10" fmla="*/ 50800 w 12674600"/>
              <a:gd name="connsiteY10" fmla="*/ 419100 h 1206500"/>
              <a:gd name="connsiteX11" fmla="*/ 0 w 12674600"/>
              <a:gd name="connsiteY11" fmla="*/ 444500 h 1206500"/>
              <a:gd name="connsiteX0-1" fmla="*/ 0 w 12674600"/>
              <a:gd name="connsiteY0-2" fmla="*/ 431800 h 1193800"/>
              <a:gd name="connsiteX1-3" fmla="*/ 3479800 w 12674600"/>
              <a:gd name="connsiteY1-4" fmla="*/ 0 h 1193800"/>
              <a:gd name="connsiteX2-5" fmla="*/ 8737600 w 12674600"/>
              <a:gd name="connsiteY2-6" fmla="*/ 431800 h 1193800"/>
              <a:gd name="connsiteX3-7" fmla="*/ 8864600 w 12674600"/>
              <a:gd name="connsiteY3-8" fmla="*/ 457200 h 1193800"/>
              <a:gd name="connsiteX4-9" fmla="*/ 8991600 w 12674600"/>
              <a:gd name="connsiteY4-10" fmla="*/ 482600 h 1193800"/>
              <a:gd name="connsiteX5-11" fmla="*/ 10858500 w 12674600"/>
              <a:gd name="connsiteY5-12" fmla="*/ 342900 h 1193800"/>
              <a:gd name="connsiteX6-13" fmla="*/ 12674600 w 12674600"/>
              <a:gd name="connsiteY6-14" fmla="*/ 368300 h 1193800"/>
              <a:gd name="connsiteX7-15" fmla="*/ 12623800 w 12674600"/>
              <a:gd name="connsiteY7-16" fmla="*/ 1130300 h 1193800"/>
              <a:gd name="connsiteX8-17" fmla="*/ 88900 w 12674600"/>
              <a:gd name="connsiteY8-18" fmla="*/ 1193800 h 1193800"/>
              <a:gd name="connsiteX9-19" fmla="*/ 50800 w 12674600"/>
              <a:gd name="connsiteY9-20" fmla="*/ 406400 h 1193800"/>
              <a:gd name="connsiteX10-21" fmla="*/ 0 w 12674600"/>
              <a:gd name="connsiteY10-22" fmla="*/ 431800 h 1193800"/>
              <a:gd name="connsiteX0-23" fmla="*/ 0 w 12674600"/>
              <a:gd name="connsiteY0-24" fmla="*/ 431800 h 1193800"/>
              <a:gd name="connsiteX1-25" fmla="*/ 3479800 w 12674600"/>
              <a:gd name="connsiteY1-26" fmla="*/ 0 h 1193800"/>
              <a:gd name="connsiteX2-27" fmla="*/ 8737600 w 12674600"/>
              <a:gd name="connsiteY2-28" fmla="*/ 431800 h 1193800"/>
              <a:gd name="connsiteX3-29" fmla="*/ 8864600 w 12674600"/>
              <a:gd name="connsiteY3-30" fmla="*/ 457200 h 1193800"/>
              <a:gd name="connsiteX4-31" fmla="*/ 8991600 w 12674600"/>
              <a:gd name="connsiteY4-32" fmla="*/ 482600 h 1193800"/>
              <a:gd name="connsiteX5-33" fmla="*/ 10858500 w 12674600"/>
              <a:gd name="connsiteY5-34" fmla="*/ 342900 h 1193800"/>
              <a:gd name="connsiteX6-35" fmla="*/ 12674600 w 12674600"/>
              <a:gd name="connsiteY6-36" fmla="*/ 368300 h 1193800"/>
              <a:gd name="connsiteX7-37" fmla="*/ 12623800 w 12674600"/>
              <a:gd name="connsiteY7-38" fmla="*/ 1130300 h 1193800"/>
              <a:gd name="connsiteX8-39" fmla="*/ 88900 w 12674600"/>
              <a:gd name="connsiteY8-40" fmla="*/ 1193800 h 1193800"/>
              <a:gd name="connsiteX9-41" fmla="*/ 50800 w 12674600"/>
              <a:gd name="connsiteY9-42" fmla="*/ 406400 h 1193800"/>
              <a:gd name="connsiteX10-43" fmla="*/ 0 w 12674600"/>
              <a:gd name="connsiteY10-44" fmla="*/ 431800 h 1193800"/>
              <a:gd name="connsiteX0-45" fmla="*/ 0 w 12674600"/>
              <a:gd name="connsiteY0-46" fmla="*/ 431800 h 1193800"/>
              <a:gd name="connsiteX1-47" fmla="*/ 3479800 w 12674600"/>
              <a:gd name="connsiteY1-48" fmla="*/ 0 h 1193800"/>
              <a:gd name="connsiteX2-49" fmla="*/ 8737600 w 12674600"/>
              <a:gd name="connsiteY2-50" fmla="*/ 431800 h 1193800"/>
              <a:gd name="connsiteX3-51" fmla="*/ 8864600 w 12674600"/>
              <a:gd name="connsiteY3-52" fmla="*/ 457200 h 1193800"/>
              <a:gd name="connsiteX4-53" fmla="*/ 8991600 w 12674600"/>
              <a:gd name="connsiteY4-54" fmla="*/ 482600 h 1193800"/>
              <a:gd name="connsiteX5-55" fmla="*/ 10858500 w 12674600"/>
              <a:gd name="connsiteY5-56" fmla="*/ 342900 h 1193800"/>
              <a:gd name="connsiteX6-57" fmla="*/ 12674600 w 12674600"/>
              <a:gd name="connsiteY6-58" fmla="*/ 368300 h 1193800"/>
              <a:gd name="connsiteX7-59" fmla="*/ 12623800 w 12674600"/>
              <a:gd name="connsiteY7-60" fmla="*/ 1130300 h 1193800"/>
              <a:gd name="connsiteX8-61" fmla="*/ 88900 w 12674600"/>
              <a:gd name="connsiteY8-62" fmla="*/ 1193800 h 1193800"/>
              <a:gd name="connsiteX9-63" fmla="*/ 50800 w 12674600"/>
              <a:gd name="connsiteY9-64" fmla="*/ 406400 h 1193800"/>
              <a:gd name="connsiteX10-65" fmla="*/ 0 w 12674600"/>
              <a:gd name="connsiteY10-66" fmla="*/ 431800 h 1193800"/>
              <a:gd name="connsiteX0-67" fmla="*/ 0 w 12674600"/>
              <a:gd name="connsiteY0-68" fmla="*/ 431800 h 1193800"/>
              <a:gd name="connsiteX1-69" fmla="*/ 3479800 w 12674600"/>
              <a:gd name="connsiteY1-70" fmla="*/ 0 h 1193800"/>
              <a:gd name="connsiteX2-71" fmla="*/ 8737600 w 12674600"/>
              <a:gd name="connsiteY2-72" fmla="*/ 431800 h 1193800"/>
              <a:gd name="connsiteX3-73" fmla="*/ 8991600 w 12674600"/>
              <a:gd name="connsiteY3-74" fmla="*/ 482600 h 1193800"/>
              <a:gd name="connsiteX4-75" fmla="*/ 10858500 w 12674600"/>
              <a:gd name="connsiteY4-76" fmla="*/ 342900 h 1193800"/>
              <a:gd name="connsiteX5-77" fmla="*/ 12674600 w 12674600"/>
              <a:gd name="connsiteY5-78" fmla="*/ 368300 h 1193800"/>
              <a:gd name="connsiteX6-79" fmla="*/ 12623800 w 12674600"/>
              <a:gd name="connsiteY6-80" fmla="*/ 1130300 h 1193800"/>
              <a:gd name="connsiteX7-81" fmla="*/ 88900 w 12674600"/>
              <a:gd name="connsiteY7-82" fmla="*/ 1193800 h 1193800"/>
              <a:gd name="connsiteX8-83" fmla="*/ 50800 w 12674600"/>
              <a:gd name="connsiteY8-84" fmla="*/ 406400 h 1193800"/>
              <a:gd name="connsiteX9-85" fmla="*/ 0 w 12674600"/>
              <a:gd name="connsiteY9-86" fmla="*/ 431800 h 1193800"/>
              <a:gd name="connsiteX0-87" fmla="*/ 0 w 12674600"/>
              <a:gd name="connsiteY0-88" fmla="*/ 431800 h 1193800"/>
              <a:gd name="connsiteX1-89" fmla="*/ 3479800 w 12674600"/>
              <a:gd name="connsiteY1-90" fmla="*/ 0 h 1193800"/>
              <a:gd name="connsiteX2-91" fmla="*/ 8737600 w 12674600"/>
              <a:gd name="connsiteY2-92" fmla="*/ 431800 h 1193800"/>
              <a:gd name="connsiteX3-93" fmla="*/ 10858500 w 12674600"/>
              <a:gd name="connsiteY3-94" fmla="*/ 342900 h 1193800"/>
              <a:gd name="connsiteX4-95" fmla="*/ 12674600 w 12674600"/>
              <a:gd name="connsiteY4-96" fmla="*/ 368300 h 1193800"/>
              <a:gd name="connsiteX5-97" fmla="*/ 12623800 w 12674600"/>
              <a:gd name="connsiteY5-98" fmla="*/ 1130300 h 1193800"/>
              <a:gd name="connsiteX6-99" fmla="*/ 88900 w 12674600"/>
              <a:gd name="connsiteY6-100" fmla="*/ 1193800 h 1193800"/>
              <a:gd name="connsiteX7-101" fmla="*/ 50800 w 12674600"/>
              <a:gd name="connsiteY7-102" fmla="*/ 406400 h 1193800"/>
              <a:gd name="connsiteX8-103" fmla="*/ 0 w 12674600"/>
              <a:gd name="connsiteY8-104" fmla="*/ 431800 h 1193800"/>
              <a:gd name="connsiteX0-105" fmla="*/ 0 w 12674600"/>
              <a:gd name="connsiteY0-106" fmla="*/ 431800 h 1193800"/>
              <a:gd name="connsiteX1-107" fmla="*/ 3479800 w 12674600"/>
              <a:gd name="connsiteY1-108" fmla="*/ 0 h 1193800"/>
              <a:gd name="connsiteX2-109" fmla="*/ 8737600 w 12674600"/>
              <a:gd name="connsiteY2-110" fmla="*/ 431800 h 1193800"/>
              <a:gd name="connsiteX3-111" fmla="*/ 10858500 w 12674600"/>
              <a:gd name="connsiteY3-112" fmla="*/ 342900 h 1193800"/>
              <a:gd name="connsiteX4-113" fmla="*/ 12674600 w 12674600"/>
              <a:gd name="connsiteY4-114" fmla="*/ 368300 h 1193800"/>
              <a:gd name="connsiteX5-115" fmla="*/ 12623800 w 12674600"/>
              <a:gd name="connsiteY5-116" fmla="*/ 1130300 h 1193800"/>
              <a:gd name="connsiteX6-117" fmla="*/ 88900 w 12674600"/>
              <a:gd name="connsiteY6-118" fmla="*/ 1193800 h 1193800"/>
              <a:gd name="connsiteX7-119" fmla="*/ 50800 w 12674600"/>
              <a:gd name="connsiteY7-120" fmla="*/ 406400 h 1193800"/>
              <a:gd name="connsiteX8-121" fmla="*/ 0 w 12674600"/>
              <a:gd name="connsiteY8-122" fmla="*/ 431800 h 1193800"/>
              <a:gd name="connsiteX0-123" fmla="*/ 0 w 12674600"/>
              <a:gd name="connsiteY0-124" fmla="*/ 431800 h 1193800"/>
              <a:gd name="connsiteX1-125" fmla="*/ 3479800 w 12674600"/>
              <a:gd name="connsiteY1-126" fmla="*/ 0 h 1193800"/>
              <a:gd name="connsiteX2-127" fmla="*/ 8737600 w 12674600"/>
              <a:gd name="connsiteY2-128" fmla="*/ 431800 h 1193800"/>
              <a:gd name="connsiteX3-129" fmla="*/ 10858500 w 12674600"/>
              <a:gd name="connsiteY3-130" fmla="*/ 342900 h 1193800"/>
              <a:gd name="connsiteX4-131" fmla="*/ 12674600 w 12674600"/>
              <a:gd name="connsiteY4-132" fmla="*/ 368300 h 1193800"/>
              <a:gd name="connsiteX5-133" fmla="*/ 12623800 w 12674600"/>
              <a:gd name="connsiteY5-134" fmla="*/ 1130300 h 1193800"/>
              <a:gd name="connsiteX6-135" fmla="*/ 88900 w 12674600"/>
              <a:gd name="connsiteY6-136" fmla="*/ 1193800 h 1193800"/>
              <a:gd name="connsiteX7-137" fmla="*/ 50800 w 12674600"/>
              <a:gd name="connsiteY7-138" fmla="*/ 406400 h 1193800"/>
              <a:gd name="connsiteX8-139" fmla="*/ 0 w 12674600"/>
              <a:gd name="connsiteY8-140" fmla="*/ 431800 h 1193800"/>
              <a:gd name="connsiteX0-141" fmla="*/ 0 w 12674600"/>
              <a:gd name="connsiteY0-142" fmla="*/ 431800 h 1193800"/>
              <a:gd name="connsiteX1-143" fmla="*/ 3479800 w 12674600"/>
              <a:gd name="connsiteY1-144" fmla="*/ 0 h 1193800"/>
              <a:gd name="connsiteX2-145" fmla="*/ 8737600 w 12674600"/>
              <a:gd name="connsiteY2-146" fmla="*/ 431800 h 1193800"/>
              <a:gd name="connsiteX3-147" fmla="*/ 10858500 w 12674600"/>
              <a:gd name="connsiteY3-148" fmla="*/ 342900 h 1193800"/>
              <a:gd name="connsiteX4-149" fmla="*/ 12674600 w 12674600"/>
              <a:gd name="connsiteY4-150" fmla="*/ 368300 h 1193800"/>
              <a:gd name="connsiteX5-151" fmla="*/ 12623800 w 12674600"/>
              <a:gd name="connsiteY5-152" fmla="*/ 1130300 h 1193800"/>
              <a:gd name="connsiteX6-153" fmla="*/ 88900 w 12674600"/>
              <a:gd name="connsiteY6-154" fmla="*/ 1193800 h 1193800"/>
              <a:gd name="connsiteX7-155" fmla="*/ 50800 w 12674600"/>
              <a:gd name="connsiteY7-156" fmla="*/ 406400 h 1193800"/>
              <a:gd name="connsiteX8-157" fmla="*/ 0 w 12674600"/>
              <a:gd name="connsiteY8-158" fmla="*/ 431800 h 1193800"/>
              <a:gd name="connsiteX0-159" fmla="*/ 0 w 12674600"/>
              <a:gd name="connsiteY0-160" fmla="*/ 431800 h 1193800"/>
              <a:gd name="connsiteX1-161" fmla="*/ 3479800 w 12674600"/>
              <a:gd name="connsiteY1-162" fmla="*/ 0 h 1193800"/>
              <a:gd name="connsiteX2-163" fmla="*/ 8737600 w 12674600"/>
              <a:gd name="connsiteY2-164" fmla="*/ 431800 h 1193800"/>
              <a:gd name="connsiteX3-165" fmla="*/ 10858500 w 12674600"/>
              <a:gd name="connsiteY3-166" fmla="*/ 342900 h 1193800"/>
              <a:gd name="connsiteX4-167" fmla="*/ 12674600 w 12674600"/>
              <a:gd name="connsiteY4-168" fmla="*/ 368300 h 1193800"/>
              <a:gd name="connsiteX5-169" fmla="*/ 12623800 w 12674600"/>
              <a:gd name="connsiteY5-170" fmla="*/ 1130300 h 1193800"/>
              <a:gd name="connsiteX6-171" fmla="*/ 88900 w 12674600"/>
              <a:gd name="connsiteY6-172" fmla="*/ 1193800 h 1193800"/>
              <a:gd name="connsiteX7-173" fmla="*/ 50800 w 12674600"/>
              <a:gd name="connsiteY7-174" fmla="*/ 406400 h 1193800"/>
              <a:gd name="connsiteX8-175" fmla="*/ 0 w 12674600"/>
              <a:gd name="connsiteY8-176" fmla="*/ 431800 h 1193800"/>
              <a:gd name="connsiteX0-177" fmla="*/ 0 w 12674600"/>
              <a:gd name="connsiteY0-178" fmla="*/ 431800 h 1193800"/>
              <a:gd name="connsiteX1-179" fmla="*/ 3479800 w 12674600"/>
              <a:gd name="connsiteY1-180" fmla="*/ 0 h 1193800"/>
              <a:gd name="connsiteX2-181" fmla="*/ 8737600 w 12674600"/>
              <a:gd name="connsiteY2-182" fmla="*/ 431800 h 1193800"/>
              <a:gd name="connsiteX3-183" fmla="*/ 10858500 w 12674600"/>
              <a:gd name="connsiteY3-184" fmla="*/ 342900 h 1193800"/>
              <a:gd name="connsiteX4-185" fmla="*/ 12674600 w 12674600"/>
              <a:gd name="connsiteY4-186" fmla="*/ 368300 h 1193800"/>
              <a:gd name="connsiteX5-187" fmla="*/ 12623800 w 12674600"/>
              <a:gd name="connsiteY5-188" fmla="*/ 1130300 h 1193800"/>
              <a:gd name="connsiteX6-189" fmla="*/ 88900 w 12674600"/>
              <a:gd name="connsiteY6-190" fmla="*/ 1193800 h 1193800"/>
              <a:gd name="connsiteX7-191" fmla="*/ 50800 w 12674600"/>
              <a:gd name="connsiteY7-192" fmla="*/ 406400 h 1193800"/>
              <a:gd name="connsiteX8-193" fmla="*/ 0 w 12674600"/>
              <a:gd name="connsiteY8-194" fmla="*/ 431800 h 1193800"/>
              <a:gd name="connsiteX0-195" fmla="*/ 0 w 12674600"/>
              <a:gd name="connsiteY0-196" fmla="*/ 431800 h 1193800"/>
              <a:gd name="connsiteX1-197" fmla="*/ 3479800 w 12674600"/>
              <a:gd name="connsiteY1-198" fmla="*/ 0 h 1193800"/>
              <a:gd name="connsiteX2-199" fmla="*/ 8737600 w 12674600"/>
              <a:gd name="connsiteY2-200" fmla="*/ 431800 h 1193800"/>
              <a:gd name="connsiteX3-201" fmla="*/ 10858500 w 12674600"/>
              <a:gd name="connsiteY3-202" fmla="*/ 342900 h 1193800"/>
              <a:gd name="connsiteX4-203" fmla="*/ 12674600 w 12674600"/>
              <a:gd name="connsiteY4-204" fmla="*/ 368300 h 1193800"/>
              <a:gd name="connsiteX5-205" fmla="*/ 12623800 w 12674600"/>
              <a:gd name="connsiteY5-206" fmla="*/ 1130300 h 1193800"/>
              <a:gd name="connsiteX6-207" fmla="*/ 88900 w 12674600"/>
              <a:gd name="connsiteY6-208" fmla="*/ 1193800 h 1193800"/>
              <a:gd name="connsiteX7-209" fmla="*/ 50800 w 12674600"/>
              <a:gd name="connsiteY7-210" fmla="*/ 406400 h 1193800"/>
              <a:gd name="connsiteX8-211" fmla="*/ 0 w 12674600"/>
              <a:gd name="connsiteY8-212" fmla="*/ 431800 h 1193800"/>
              <a:gd name="connsiteX0-213" fmla="*/ 0 w 12674600"/>
              <a:gd name="connsiteY0-214" fmla="*/ 431800 h 1193800"/>
              <a:gd name="connsiteX1-215" fmla="*/ 3479800 w 12674600"/>
              <a:gd name="connsiteY1-216" fmla="*/ 0 h 1193800"/>
              <a:gd name="connsiteX2-217" fmla="*/ 8737600 w 12674600"/>
              <a:gd name="connsiteY2-218" fmla="*/ 431800 h 1193800"/>
              <a:gd name="connsiteX3-219" fmla="*/ 10858500 w 12674600"/>
              <a:gd name="connsiteY3-220" fmla="*/ 342900 h 1193800"/>
              <a:gd name="connsiteX4-221" fmla="*/ 12674600 w 12674600"/>
              <a:gd name="connsiteY4-222" fmla="*/ 368300 h 1193800"/>
              <a:gd name="connsiteX5-223" fmla="*/ 12623800 w 12674600"/>
              <a:gd name="connsiteY5-224" fmla="*/ 1130300 h 1193800"/>
              <a:gd name="connsiteX6-225" fmla="*/ 88900 w 12674600"/>
              <a:gd name="connsiteY6-226" fmla="*/ 1193800 h 1193800"/>
              <a:gd name="connsiteX7-227" fmla="*/ 50800 w 12674600"/>
              <a:gd name="connsiteY7-228" fmla="*/ 406400 h 1193800"/>
              <a:gd name="connsiteX8-229" fmla="*/ 0 w 12674600"/>
              <a:gd name="connsiteY8-230" fmla="*/ 431800 h 1193800"/>
              <a:gd name="connsiteX0-231" fmla="*/ 0 w 12674600"/>
              <a:gd name="connsiteY0-232" fmla="*/ 431800 h 1193800"/>
              <a:gd name="connsiteX1-233" fmla="*/ 3479800 w 12674600"/>
              <a:gd name="connsiteY1-234" fmla="*/ 0 h 1193800"/>
              <a:gd name="connsiteX2-235" fmla="*/ 8737600 w 12674600"/>
              <a:gd name="connsiteY2-236" fmla="*/ 431800 h 1193800"/>
              <a:gd name="connsiteX3-237" fmla="*/ 10858500 w 12674600"/>
              <a:gd name="connsiteY3-238" fmla="*/ 342900 h 1193800"/>
              <a:gd name="connsiteX4-239" fmla="*/ 12674600 w 12674600"/>
              <a:gd name="connsiteY4-240" fmla="*/ 368300 h 1193800"/>
              <a:gd name="connsiteX5-241" fmla="*/ 12623800 w 12674600"/>
              <a:gd name="connsiteY5-242" fmla="*/ 1130300 h 1193800"/>
              <a:gd name="connsiteX6-243" fmla="*/ 88900 w 12674600"/>
              <a:gd name="connsiteY6-244" fmla="*/ 1193800 h 1193800"/>
              <a:gd name="connsiteX7-245" fmla="*/ 50800 w 12674600"/>
              <a:gd name="connsiteY7-246" fmla="*/ 406400 h 1193800"/>
              <a:gd name="connsiteX8-247" fmla="*/ 0 w 12674600"/>
              <a:gd name="connsiteY8-248" fmla="*/ 431800 h 1193800"/>
              <a:gd name="connsiteX0-249" fmla="*/ 0 w 12674600"/>
              <a:gd name="connsiteY0-250" fmla="*/ 431800 h 1193800"/>
              <a:gd name="connsiteX1-251" fmla="*/ 3479800 w 12674600"/>
              <a:gd name="connsiteY1-252" fmla="*/ 0 h 1193800"/>
              <a:gd name="connsiteX2-253" fmla="*/ 8737600 w 12674600"/>
              <a:gd name="connsiteY2-254" fmla="*/ 431800 h 1193800"/>
              <a:gd name="connsiteX3-255" fmla="*/ 10858500 w 12674600"/>
              <a:gd name="connsiteY3-256" fmla="*/ 342900 h 1193800"/>
              <a:gd name="connsiteX4-257" fmla="*/ 12674600 w 12674600"/>
              <a:gd name="connsiteY4-258" fmla="*/ 368300 h 1193800"/>
              <a:gd name="connsiteX5-259" fmla="*/ 12623800 w 12674600"/>
              <a:gd name="connsiteY5-260" fmla="*/ 1130300 h 1193800"/>
              <a:gd name="connsiteX6-261" fmla="*/ 88900 w 12674600"/>
              <a:gd name="connsiteY6-262" fmla="*/ 1193800 h 1193800"/>
              <a:gd name="connsiteX7-263" fmla="*/ 50800 w 12674600"/>
              <a:gd name="connsiteY7-264" fmla="*/ 406400 h 1193800"/>
              <a:gd name="connsiteX8-265" fmla="*/ 0 w 12674600"/>
              <a:gd name="connsiteY8-266" fmla="*/ 431800 h 1193800"/>
              <a:gd name="connsiteX0-267" fmla="*/ 0 w 12674600"/>
              <a:gd name="connsiteY0-268" fmla="*/ 431800 h 1193800"/>
              <a:gd name="connsiteX1-269" fmla="*/ 3479800 w 12674600"/>
              <a:gd name="connsiteY1-270" fmla="*/ 0 h 1193800"/>
              <a:gd name="connsiteX2-271" fmla="*/ 8737600 w 12674600"/>
              <a:gd name="connsiteY2-272" fmla="*/ 431800 h 1193800"/>
              <a:gd name="connsiteX3-273" fmla="*/ 10845800 w 12674600"/>
              <a:gd name="connsiteY3-274" fmla="*/ 215900 h 1193800"/>
              <a:gd name="connsiteX4-275" fmla="*/ 12674600 w 12674600"/>
              <a:gd name="connsiteY4-276" fmla="*/ 368300 h 1193800"/>
              <a:gd name="connsiteX5-277" fmla="*/ 12623800 w 12674600"/>
              <a:gd name="connsiteY5-278" fmla="*/ 1130300 h 1193800"/>
              <a:gd name="connsiteX6-279" fmla="*/ 88900 w 12674600"/>
              <a:gd name="connsiteY6-280" fmla="*/ 1193800 h 1193800"/>
              <a:gd name="connsiteX7-281" fmla="*/ 50800 w 12674600"/>
              <a:gd name="connsiteY7-282" fmla="*/ 406400 h 1193800"/>
              <a:gd name="connsiteX8-283" fmla="*/ 0 w 12674600"/>
              <a:gd name="connsiteY8-284" fmla="*/ 431800 h 1193800"/>
              <a:gd name="connsiteX0-285" fmla="*/ 0 w 12674600"/>
              <a:gd name="connsiteY0-286" fmla="*/ 431800 h 1193800"/>
              <a:gd name="connsiteX1-287" fmla="*/ 3479800 w 12674600"/>
              <a:gd name="connsiteY1-288" fmla="*/ 0 h 1193800"/>
              <a:gd name="connsiteX2-289" fmla="*/ 8737600 w 12674600"/>
              <a:gd name="connsiteY2-290" fmla="*/ 431800 h 1193800"/>
              <a:gd name="connsiteX3-291" fmla="*/ 10833100 w 12674600"/>
              <a:gd name="connsiteY3-292" fmla="*/ 76200 h 1193800"/>
              <a:gd name="connsiteX4-293" fmla="*/ 12674600 w 12674600"/>
              <a:gd name="connsiteY4-294" fmla="*/ 368300 h 1193800"/>
              <a:gd name="connsiteX5-295" fmla="*/ 12623800 w 12674600"/>
              <a:gd name="connsiteY5-296" fmla="*/ 1130300 h 1193800"/>
              <a:gd name="connsiteX6-297" fmla="*/ 88900 w 12674600"/>
              <a:gd name="connsiteY6-298" fmla="*/ 1193800 h 1193800"/>
              <a:gd name="connsiteX7-299" fmla="*/ 50800 w 12674600"/>
              <a:gd name="connsiteY7-300" fmla="*/ 406400 h 1193800"/>
              <a:gd name="connsiteX8-301" fmla="*/ 0 w 12674600"/>
              <a:gd name="connsiteY8-302" fmla="*/ 431800 h 1193800"/>
              <a:gd name="connsiteX0-303" fmla="*/ 0 w 12674600"/>
              <a:gd name="connsiteY0-304" fmla="*/ 431800 h 1193800"/>
              <a:gd name="connsiteX1-305" fmla="*/ 3479800 w 12674600"/>
              <a:gd name="connsiteY1-306" fmla="*/ 0 h 1193800"/>
              <a:gd name="connsiteX2-307" fmla="*/ 8737600 w 12674600"/>
              <a:gd name="connsiteY2-308" fmla="*/ 431800 h 1193800"/>
              <a:gd name="connsiteX3-309" fmla="*/ 10833100 w 12674600"/>
              <a:gd name="connsiteY3-310" fmla="*/ 76200 h 1193800"/>
              <a:gd name="connsiteX4-311" fmla="*/ 12674600 w 12674600"/>
              <a:gd name="connsiteY4-312" fmla="*/ 368300 h 1193800"/>
              <a:gd name="connsiteX5-313" fmla="*/ 12623800 w 12674600"/>
              <a:gd name="connsiteY5-314" fmla="*/ 1130300 h 1193800"/>
              <a:gd name="connsiteX6-315" fmla="*/ 88900 w 12674600"/>
              <a:gd name="connsiteY6-316" fmla="*/ 1193800 h 1193800"/>
              <a:gd name="connsiteX7-317" fmla="*/ 50800 w 12674600"/>
              <a:gd name="connsiteY7-318" fmla="*/ 406400 h 1193800"/>
              <a:gd name="connsiteX8-319" fmla="*/ 0 w 12674600"/>
              <a:gd name="connsiteY8-320" fmla="*/ 431800 h 1193800"/>
              <a:gd name="connsiteX0-321" fmla="*/ 0 w 12674600"/>
              <a:gd name="connsiteY0-322" fmla="*/ 431800 h 1193800"/>
              <a:gd name="connsiteX1-323" fmla="*/ 3479800 w 12674600"/>
              <a:gd name="connsiteY1-324" fmla="*/ 0 h 1193800"/>
              <a:gd name="connsiteX2-325" fmla="*/ 8737600 w 12674600"/>
              <a:gd name="connsiteY2-326" fmla="*/ 431800 h 1193800"/>
              <a:gd name="connsiteX3-327" fmla="*/ 10833100 w 12674600"/>
              <a:gd name="connsiteY3-328" fmla="*/ 76200 h 1193800"/>
              <a:gd name="connsiteX4-329" fmla="*/ 12674600 w 12674600"/>
              <a:gd name="connsiteY4-330" fmla="*/ 368300 h 1193800"/>
              <a:gd name="connsiteX5-331" fmla="*/ 12623800 w 12674600"/>
              <a:gd name="connsiteY5-332" fmla="*/ 1130300 h 1193800"/>
              <a:gd name="connsiteX6-333" fmla="*/ 88900 w 12674600"/>
              <a:gd name="connsiteY6-334" fmla="*/ 1193800 h 1193800"/>
              <a:gd name="connsiteX7-335" fmla="*/ 50800 w 12674600"/>
              <a:gd name="connsiteY7-336" fmla="*/ 406400 h 1193800"/>
              <a:gd name="connsiteX8-337" fmla="*/ 0 w 12674600"/>
              <a:gd name="connsiteY8-338" fmla="*/ 431800 h 1193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9230" h="1090">
                <a:moveTo>
                  <a:pt x="5210" y="0"/>
                </a:moveTo>
                <a:cubicBezTo>
                  <a:pt x="7603" y="0"/>
                  <a:pt x="11560" y="660"/>
                  <a:pt x="13490" y="680"/>
                </a:cubicBezTo>
                <a:cubicBezTo>
                  <a:pt x="15420" y="700"/>
                  <a:pt x="15577" y="187"/>
                  <a:pt x="16790" y="120"/>
                </a:cubicBezTo>
                <a:cubicBezTo>
                  <a:pt x="17700" y="70"/>
                  <a:pt x="18616" y="238"/>
                  <a:pt x="19212" y="412"/>
                </a:cubicBezTo>
                <a:lnTo>
                  <a:pt x="19230" y="417"/>
                </a:lnTo>
                <a:lnTo>
                  <a:pt x="19230" y="1090"/>
                </a:lnTo>
                <a:lnTo>
                  <a:pt x="0" y="1090"/>
                </a:lnTo>
                <a:lnTo>
                  <a:pt x="0" y="641"/>
                </a:lnTo>
                <a:lnTo>
                  <a:pt x="10" y="640"/>
                </a:lnTo>
                <a:cubicBezTo>
                  <a:pt x="1033" y="473"/>
                  <a:pt x="3036" y="0"/>
                  <a:pt x="521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6599999" scaled="0"/>
                </a:gra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 userDrawn="1">
            <p:custDataLst>
              <p:tags r:id="rId2"/>
            </p:custDataLst>
          </p:nvPr>
        </p:nvSpPr>
        <p:spPr>
          <a:xfrm>
            <a:off x="-4762" y="4757627"/>
            <a:ext cx="9158288" cy="401859"/>
          </a:xfrm>
          <a:custGeom>
            <a:avLst/>
            <a:gdLst>
              <a:gd name="connsiteX0" fmla="*/ 0 w 12674600"/>
              <a:gd name="connsiteY0" fmla="*/ 444500 h 1206500"/>
              <a:gd name="connsiteX1" fmla="*/ 3327400 w 12674600"/>
              <a:gd name="connsiteY1" fmla="*/ 0 h 1206500"/>
              <a:gd name="connsiteX2" fmla="*/ 3479800 w 12674600"/>
              <a:gd name="connsiteY2" fmla="*/ 12700 h 1206500"/>
              <a:gd name="connsiteX3" fmla="*/ 8737600 w 12674600"/>
              <a:gd name="connsiteY3" fmla="*/ 444500 h 1206500"/>
              <a:gd name="connsiteX4" fmla="*/ 8864600 w 12674600"/>
              <a:gd name="connsiteY4" fmla="*/ 469900 h 1206500"/>
              <a:gd name="connsiteX5" fmla="*/ 8991600 w 12674600"/>
              <a:gd name="connsiteY5" fmla="*/ 495300 h 1206500"/>
              <a:gd name="connsiteX6" fmla="*/ 10858500 w 12674600"/>
              <a:gd name="connsiteY6" fmla="*/ 355600 h 1206500"/>
              <a:gd name="connsiteX7" fmla="*/ 12674600 w 12674600"/>
              <a:gd name="connsiteY7" fmla="*/ 381000 h 1206500"/>
              <a:gd name="connsiteX8" fmla="*/ 12623800 w 12674600"/>
              <a:gd name="connsiteY8" fmla="*/ 1143000 h 1206500"/>
              <a:gd name="connsiteX9" fmla="*/ 88900 w 12674600"/>
              <a:gd name="connsiteY9" fmla="*/ 1206500 h 1206500"/>
              <a:gd name="connsiteX10" fmla="*/ 50800 w 12674600"/>
              <a:gd name="connsiteY10" fmla="*/ 419100 h 1206500"/>
              <a:gd name="connsiteX11" fmla="*/ 0 w 12674600"/>
              <a:gd name="connsiteY11" fmla="*/ 444500 h 1206500"/>
              <a:gd name="connsiteX0-1" fmla="*/ 0 w 12674600"/>
              <a:gd name="connsiteY0-2" fmla="*/ 431800 h 1193800"/>
              <a:gd name="connsiteX1-3" fmla="*/ 3479800 w 12674600"/>
              <a:gd name="connsiteY1-4" fmla="*/ 0 h 1193800"/>
              <a:gd name="connsiteX2-5" fmla="*/ 8737600 w 12674600"/>
              <a:gd name="connsiteY2-6" fmla="*/ 431800 h 1193800"/>
              <a:gd name="connsiteX3-7" fmla="*/ 8864600 w 12674600"/>
              <a:gd name="connsiteY3-8" fmla="*/ 457200 h 1193800"/>
              <a:gd name="connsiteX4-9" fmla="*/ 8991600 w 12674600"/>
              <a:gd name="connsiteY4-10" fmla="*/ 482600 h 1193800"/>
              <a:gd name="connsiteX5-11" fmla="*/ 10858500 w 12674600"/>
              <a:gd name="connsiteY5-12" fmla="*/ 342900 h 1193800"/>
              <a:gd name="connsiteX6-13" fmla="*/ 12674600 w 12674600"/>
              <a:gd name="connsiteY6-14" fmla="*/ 368300 h 1193800"/>
              <a:gd name="connsiteX7-15" fmla="*/ 12623800 w 12674600"/>
              <a:gd name="connsiteY7-16" fmla="*/ 1130300 h 1193800"/>
              <a:gd name="connsiteX8-17" fmla="*/ 88900 w 12674600"/>
              <a:gd name="connsiteY8-18" fmla="*/ 1193800 h 1193800"/>
              <a:gd name="connsiteX9-19" fmla="*/ 50800 w 12674600"/>
              <a:gd name="connsiteY9-20" fmla="*/ 406400 h 1193800"/>
              <a:gd name="connsiteX10-21" fmla="*/ 0 w 12674600"/>
              <a:gd name="connsiteY10-22" fmla="*/ 431800 h 1193800"/>
              <a:gd name="connsiteX0-23" fmla="*/ 0 w 12674600"/>
              <a:gd name="connsiteY0-24" fmla="*/ 431800 h 1193800"/>
              <a:gd name="connsiteX1-25" fmla="*/ 3479800 w 12674600"/>
              <a:gd name="connsiteY1-26" fmla="*/ 0 h 1193800"/>
              <a:gd name="connsiteX2-27" fmla="*/ 8737600 w 12674600"/>
              <a:gd name="connsiteY2-28" fmla="*/ 431800 h 1193800"/>
              <a:gd name="connsiteX3-29" fmla="*/ 8864600 w 12674600"/>
              <a:gd name="connsiteY3-30" fmla="*/ 457200 h 1193800"/>
              <a:gd name="connsiteX4-31" fmla="*/ 8991600 w 12674600"/>
              <a:gd name="connsiteY4-32" fmla="*/ 482600 h 1193800"/>
              <a:gd name="connsiteX5-33" fmla="*/ 10858500 w 12674600"/>
              <a:gd name="connsiteY5-34" fmla="*/ 342900 h 1193800"/>
              <a:gd name="connsiteX6-35" fmla="*/ 12674600 w 12674600"/>
              <a:gd name="connsiteY6-36" fmla="*/ 368300 h 1193800"/>
              <a:gd name="connsiteX7-37" fmla="*/ 12623800 w 12674600"/>
              <a:gd name="connsiteY7-38" fmla="*/ 1130300 h 1193800"/>
              <a:gd name="connsiteX8-39" fmla="*/ 88900 w 12674600"/>
              <a:gd name="connsiteY8-40" fmla="*/ 1193800 h 1193800"/>
              <a:gd name="connsiteX9-41" fmla="*/ 50800 w 12674600"/>
              <a:gd name="connsiteY9-42" fmla="*/ 406400 h 1193800"/>
              <a:gd name="connsiteX10-43" fmla="*/ 0 w 12674600"/>
              <a:gd name="connsiteY10-44" fmla="*/ 431800 h 1193800"/>
              <a:gd name="connsiteX0-45" fmla="*/ 0 w 12674600"/>
              <a:gd name="connsiteY0-46" fmla="*/ 431800 h 1193800"/>
              <a:gd name="connsiteX1-47" fmla="*/ 3479800 w 12674600"/>
              <a:gd name="connsiteY1-48" fmla="*/ 0 h 1193800"/>
              <a:gd name="connsiteX2-49" fmla="*/ 8737600 w 12674600"/>
              <a:gd name="connsiteY2-50" fmla="*/ 431800 h 1193800"/>
              <a:gd name="connsiteX3-51" fmla="*/ 8864600 w 12674600"/>
              <a:gd name="connsiteY3-52" fmla="*/ 457200 h 1193800"/>
              <a:gd name="connsiteX4-53" fmla="*/ 8991600 w 12674600"/>
              <a:gd name="connsiteY4-54" fmla="*/ 482600 h 1193800"/>
              <a:gd name="connsiteX5-55" fmla="*/ 10858500 w 12674600"/>
              <a:gd name="connsiteY5-56" fmla="*/ 342900 h 1193800"/>
              <a:gd name="connsiteX6-57" fmla="*/ 12674600 w 12674600"/>
              <a:gd name="connsiteY6-58" fmla="*/ 368300 h 1193800"/>
              <a:gd name="connsiteX7-59" fmla="*/ 12623800 w 12674600"/>
              <a:gd name="connsiteY7-60" fmla="*/ 1130300 h 1193800"/>
              <a:gd name="connsiteX8-61" fmla="*/ 88900 w 12674600"/>
              <a:gd name="connsiteY8-62" fmla="*/ 1193800 h 1193800"/>
              <a:gd name="connsiteX9-63" fmla="*/ 50800 w 12674600"/>
              <a:gd name="connsiteY9-64" fmla="*/ 406400 h 1193800"/>
              <a:gd name="connsiteX10-65" fmla="*/ 0 w 12674600"/>
              <a:gd name="connsiteY10-66" fmla="*/ 431800 h 1193800"/>
              <a:gd name="connsiteX0-67" fmla="*/ 0 w 12674600"/>
              <a:gd name="connsiteY0-68" fmla="*/ 431800 h 1193800"/>
              <a:gd name="connsiteX1-69" fmla="*/ 3479800 w 12674600"/>
              <a:gd name="connsiteY1-70" fmla="*/ 0 h 1193800"/>
              <a:gd name="connsiteX2-71" fmla="*/ 8737600 w 12674600"/>
              <a:gd name="connsiteY2-72" fmla="*/ 431800 h 1193800"/>
              <a:gd name="connsiteX3-73" fmla="*/ 8991600 w 12674600"/>
              <a:gd name="connsiteY3-74" fmla="*/ 482600 h 1193800"/>
              <a:gd name="connsiteX4-75" fmla="*/ 10858500 w 12674600"/>
              <a:gd name="connsiteY4-76" fmla="*/ 342900 h 1193800"/>
              <a:gd name="connsiteX5-77" fmla="*/ 12674600 w 12674600"/>
              <a:gd name="connsiteY5-78" fmla="*/ 368300 h 1193800"/>
              <a:gd name="connsiteX6-79" fmla="*/ 12623800 w 12674600"/>
              <a:gd name="connsiteY6-80" fmla="*/ 1130300 h 1193800"/>
              <a:gd name="connsiteX7-81" fmla="*/ 88900 w 12674600"/>
              <a:gd name="connsiteY7-82" fmla="*/ 1193800 h 1193800"/>
              <a:gd name="connsiteX8-83" fmla="*/ 50800 w 12674600"/>
              <a:gd name="connsiteY8-84" fmla="*/ 406400 h 1193800"/>
              <a:gd name="connsiteX9-85" fmla="*/ 0 w 12674600"/>
              <a:gd name="connsiteY9-86" fmla="*/ 431800 h 1193800"/>
              <a:gd name="connsiteX0-87" fmla="*/ 0 w 12674600"/>
              <a:gd name="connsiteY0-88" fmla="*/ 431800 h 1193800"/>
              <a:gd name="connsiteX1-89" fmla="*/ 3479800 w 12674600"/>
              <a:gd name="connsiteY1-90" fmla="*/ 0 h 1193800"/>
              <a:gd name="connsiteX2-91" fmla="*/ 8737600 w 12674600"/>
              <a:gd name="connsiteY2-92" fmla="*/ 431800 h 1193800"/>
              <a:gd name="connsiteX3-93" fmla="*/ 10858500 w 12674600"/>
              <a:gd name="connsiteY3-94" fmla="*/ 342900 h 1193800"/>
              <a:gd name="connsiteX4-95" fmla="*/ 12674600 w 12674600"/>
              <a:gd name="connsiteY4-96" fmla="*/ 368300 h 1193800"/>
              <a:gd name="connsiteX5-97" fmla="*/ 12623800 w 12674600"/>
              <a:gd name="connsiteY5-98" fmla="*/ 1130300 h 1193800"/>
              <a:gd name="connsiteX6-99" fmla="*/ 88900 w 12674600"/>
              <a:gd name="connsiteY6-100" fmla="*/ 1193800 h 1193800"/>
              <a:gd name="connsiteX7-101" fmla="*/ 50800 w 12674600"/>
              <a:gd name="connsiteY7-102" fmla="*/ 406400 h 1193800"/>
              <a:gd name="connsiteX8-103" fmla="*/ 0 w 12674600"/>
              <a:gd name="connsiteY8-104" fmla="*/ 431800 h 1193800"/>
              <a:gd name="connsiteX0-105" fmla="*/ 0 w 12674600"/>
              <a:gd name="connsiteY0-106" fmla="*/ 431800 h 1193800"/>
              <a:gd name="connsiteX1-107" fmla="*/ 3479800 w 12674600"/>
              <a:gd name="connsiteY1-108" fmla="*/ 0 h 1193800"/>
              <a:gd name="connsiteX2-109" fmla="*/ 8737600 w 12674600"/>
              <a:gd name="connsiteY2-110" fmla="*/ 431800 h 1193800"/>
              <a:gd name="connsiteX3-111" fmla="*/ 10858500 w 12674600"/>
              <a:gd name="connsiteY3-112" fmla="*/ 342900 h 1193800"/>
              <a:gd name="connsiteX4-113" fmla="*/ 12674600 w 12674600"/>
              <a:gd name="connsiteY4-114" fmla="*/ 368300 h 1193800"/>
              <a:gd name="connsiteX5-115" fmla="*/ 12623800 w 12674600"/>
              <a:gd name="connsiteY5-116" fmla="*/ 1130300 h 1193800"/>
              <a:gd name="connsiteX6-117" fmla="*/ 88900 w 12674600"/>
              <a:gd name="connsiteY6-118" fmla="*/ 1193800 h 1193800"/>
              <a:gd name="connsiteX7-119" fmla="*/ 50800 w 12674600"/>
              <a:gd name="connsiteY7-120" fmla="*/ 406400 h 1193800"/>
              <a:gd name="connsiteX8-121" fmla="*/ 0 w 12674600"/>
              <a:gd name="connsiteY8-122" fmla="*/ 431800 h 1193800"/>
              <a:gd name="connsiteX0-123" fmla="*/ 0 w 12674600"/>
              <a:gd name="connsiteY0-124" fmla="*/ 431800 h 1193800"/>
              <a:gd name="connsiteX1-125" fmla="*/ 3479800 w 12674600"/>
              <a:gd name="connsiteY1-126" fmla="*/ 0 h 1193800"/>
              <a:gd name="connsiteX2-127" fmla="*/ 8737600 w 12674600"/>
              <a:gd name="connsiteY2-128" fmla="*/ 431800 h 1193800"/>
              <a:gd name="connsiteX3-129" fmla="*/ 10858500 w 12674600"/>
              <a:gd name="connsiteY3-130" fmla="*/ 342900 h 1193800"/>
              <a:gd name="connsiteX4-131" fmla="*/ 12674600 w 12674600"/>
              <a:gd name="connsiteY4-132" fmla="*/ 368300 h 1193800"/>
              <a:gd name="connsiteX5-133" fmla="*/ 12623800 w 12674600"/>
              <a:gd name="connsiteY5-134" fmla="*/ 1130300 h 1193800"/>
              <a:gd name="connsiteX6-135" fmla="*/ 88900 w 12674600"/>
              <a:gd name="connsiteY6-136" fmla="*/ 1193800 h 1193800"/>
              <a:gd name="connsiteX7-137" fmla="*/ 50800 w 12674600"/>
              <a:gd name="connsiteY7-138" fmla="*/ 406400 h 1193800"/>
              <a:gd name="connsiteX8-139" fmla="*/ 0 w 12674600"/>
              <a:gd name="connsiteY8-140" fmla="*/ 431800 h 1193800"/>
              <a:gd name="connsiteX0-141" fmla="*/ 0 w 12674600"/>
              <a:gd name="connsiteY0-142" fmla="*/ 431800 h 1193800"/>
              <a:gd name="connsiteX1-143" fmla="*/ 3479800 w 12674600"/>
              <a:gd name="connsiteY1-144" fmla="*/ 0 h 1193800"/>
              <a:gd name="connsiteX2-145" fmla="*/ 8737600 w 12674600"/>
              <a:gd name="connsiteY2-146" fmla="*/ 431800 h 1193800"/>
              <a:gd name="connsiteX3-147" fmla="*/ 10858500 w 12674600"/>
              <a:gd name="connsiteY3-148" fmla="*/ 342900 h 1193800"/>
              <a:gd name="connsiteX4-149" fmla="*/ 12674600 w 12674600"/>
              <a:gd name="connsiteY4-150" fmla="*/ 368300 h 1193800"/>
              <a:gd name="connsiteX5-151" fmla="*/ 12623800 w 12674600"/>
              <a:gd name="connsiteY5-152" fmla="*/ 1130300 h 1193800"/>
              <a:gd name="connsiteX6-153" fmla="*/ 88900 w 12674600"/>
              <a:gd name="connsiteY6-154" fmla="*/ 1193800 h 1193800"/>
              <a:gd name="connsiteX7-155" fmla="*/ 50800 w 12674600"/>
              <a:gd name="connsiteY7-156" fmla="*/ 406400 h 1193800"/>
              <a:gd name="connsiteX8-157" fmla="*/ 0 w 12674600"/>
              <a:gd name="connsiteY8-158" fmla="*/ 431800 h 1193800"/>
              <a:gd name="connsiteX0-159" fmla="*/ 0 w 12674600"/>
              <a:gd name="connsiteY0-160" fmla="*/ 431800 h 1193800"/>
              <a:gd name="connsiteX1-161" fmla="*/ 3479800 w 12674600"/>
              <a:gd name="connsiteY1-162" fmla="*/ 0 h 1193800"/>
              <a:gd name="connsiteX2-163" fmla="*/ 8737600 w 12674600"/>
              <a:gd name="connsiteY2-164" fmla="*/ 431800 h 1193800"/>
              <a:gd name="connsiteX3-165" fmla="*/ 10858500 w 12674600"/>
              <a:gd name="connsiteY3-166" fmla="*/ 342900 h 1193800"/>
              <a:gd name="connsiteX4-167" fmla="*/ 12674600 w 12674600"/>
              <a:gd name="connsiteY4-168" fmla="*/ 368300 h 1193800"/>
              <a:gd name="connsiteX5-169" fmla="*/ 12623800 w 12674600"/>
              <a:gd name="connsiteY5-170" fmla="*/ 1130300 h 1193800"/>
              <a:gd name="connsiteX6-171" fmla="*/ 88900 w 12674600"/>
              <a:gd name="connsiteY6-172" fmla="*/ 1193800 h 1193800"/>
              <a:gd name="connsiteX7-173" fmla="*/ 50800 w 12674600"/>
              <a:gd name="connsiteY7-174" fmla="*/ 406400 h 1193800"/>
              <a:gd name="connsiteX8-175" fmla="*/ 0 w 12674600"/>
              <a:gd name="connsiteY8-176" fmla="*/ 431800 h 1193800"/>
              <a:gd name="connsiteX0-177" fmla="*/ 0 w 12674600"/>
              <a:gd name="connsiteY0-178" fmla="*/ 431800 h 1193800"/>
              <a:gd name="connsiteX1-179" fmla="*/ 3479800 w 12674600"/>
              <a:gd name="connsiteY1-180" fmla="*/ 0 h 1193800"/>
              <a:gd name="connsiteX2-181" fmla="*/ 8737600 w 12674600"/>
              <a:gd name="connsiteY2-182" fmla="*/ 431800 h 1193800"/>
              <a:gd name="connsiteX3-183" fmla="*/ 10858500 w 12674600"/>
              <a:gd name="connsiteY3-184" fmla="*/ 342900 h 1193800"/>
              <a:gd name="connsiteX4-185" fmla="*/ 12674600 w 12674600"/>
              <a:gd name="connsiteY4-186" fmla="*/ 368300 h 1193800"/>
              <a:gd name="connsiteX5-187" fmla="*/ 12623800 w 12674600"/>
              <a:gd name="connsiteY5-188" fmla="*/ 1130300 h 1193800"/>
              <a:gd name="connsiteX6-189" fmla="*/ 88900 w 12674600"/>
              <a:gd name="connsiteY6-190" fmla="*/ 1193800 h 1193800"/>
              <a:gd name="connsiteX7-191" fmla="*/ 50800 w 12674600"/>
              <a:gd name="connsiteY7-192" fmla="*/ 406400 h 1193800"/>
              <a:gd name="connsiteX8-193" fmla="*/ 0 w 12674600"/>
              <a:gd name="connsiteY8-194" fmla="*/ 431800 h 1193800"/>
              <a:gd name="connsiteX0-195" fmla="*/ 0 w 12674600"/>
              <a:gd name="connsiteY0-196" fmla="*/ 431800 h 1193800"/>
              <a:gd name="connsiteX1-197" fmla="*/ 3479800 w 12674600"/>
              <a:gd name="connsiteY1-198" fmla="*/ 0 h 1193800"/>
              <a:gd name="connsiteX2-199" fmla="*/ 8737600 w 12674600"/>
              <a:gd name="connsiteY2-200" fmla="*/ 431800 h 1193800"/>
              <a:gd name="connsiteX3-201" fmla="*/ 10858500 w 12674600"/>
              <a:gd name="connsiteY3-202" fmla="*/ 342900 h 1193800"/>
              <a:gd name="connsiteX4-203" fmla="*/ 12674600 w 12674600"/>
              <a:gd name="connsiteY4-204" fmla="*/ 368300 h 1193800"/>
              <a:gd name="connsiteX5-205" fmla="*/ 12623800 w 12674600"/>
              <a:gd name="connsiteY5-206" fmla="*/ 1130300 h 1193800"/>
              <a:gd name="connsiteX6-207" fmla="*/ 88900 w 12674600"/>
              <a:gd name="connsiteY6-208" fmla="*/ 1193800 h 1193800"/>
              <a:gd name="connsiteX7-209" fmla="*/ 50800 w 12674600"/>
              <a:gd name="connsiteY7-210" fmla="*/ 406400 h 1193800"/>
              <a:gd name="connsiteX8-211" fmla="*/ 0 w 12674600"/>
              <a:gd name="connsiteY8-212" fmla="*/ 431800 h 1193800"/>
              <a:gd name="connsiteX0-213" fmla="*/ 0 w 12674600"/>
              <a:gd name="connsiteY0-214" fmla="*/ 431800 h 1193800"/>
              <a:gd name="connsiteX1-215" fmla="*/ 3479800 w 12674600"/>
              <a:gd name="connsiteY1-216" fmla="*/ 0 h 1193800"/>
              <a:gd name="connsiteX2-217" fmla="*/ 8737600 w 12674600"/>
              <a:gd name="connsiteY2-218" fmla="*/ 431800 h 1193800"/>
              <a:gd name="connsiteX3-219" fmla="*/ 10858500 w 12674600"/>
              <a:gd name="connsiteY3-220" fmla="*/ 342900 h 1193800"/>
              <a:gd name="connsiteX4-221" fmla="*/ 12674600 w 12674600"/>
              <a:gd name="connsiteY4-222" fmla="*/ 368300 h 1193800"/>
              <a:gd name="connsiteX5-223" fmla="*/ 12623800 w 12674600"/>
              <a:gd name="connsiteY5-224" fmla="*/ 1130300 h 1193800"/>
              <a:gd name="connsiteX6-225" fmla="*/ 88900 w 12674600"/>
              <a:gd name="connsiteY6-226" fmla="*/ 1193800 h 1193800"/>
              <a:gd name="connsiteX7-227" fmla="*/ 50800 w 12674600"/>
              <a:gd name="connsiteY7-228" fmla="*/ 406400 h 1193800"/>
              <a:gd name="connsiteX8-229" fmla="*/ 0 w 12674600"/>
              <a:gd name="connsiteY8-230" fmla="*/ 431800 h 1193800"/>
              <a:gd name="connsiteX0-231" fmla="*/ 0 w 12674600"/>
              <a:gd name="connsiteY0-232" fmla="*/ 431800 h 1193800"/>
              <a:gd name="connsiteX1-233" fmla="*/ 3479800 w 12674600"/>
              <a:gd name="connsiteY1-234" fmla="*/ 0 h 1193800"/>
              <a:gd name="connsiteX2-235" fmla="*/ 8737600 w 12674600"/>
              <a:gd name="connsiteY2-236" fmla="*/ 431800 h 1193800"/>
              <a:gd name="connsiteX3-237" fmla="*/ 10858500 w 12674600"/>
              <a:gd name="connsiteY3-238" fmla="*/ 342900 h 1193800"/>
              <a:gd name="connsiteX4-239" fmla="*/ 12674600 w 12674600"/>
              <a:gd name="connsiteY4-240" fmla="*/ 368300 h 1193800"/>
              <a:gd name="connsiteX5-241" fmla="*/ 12623800 w 12674600"/>
              <a:gd name="connsiteY5-242" fmla="*/ 1130300 h 1193800"/>
              <a:gd name="connsiteX6-243" fmla="*/ 88900 w 12674600"/>
              <a:gd name="connsiteY6-244" fmla="*/ 1193800 h 1193800"/>
              <a:gd name="connsiteX7-245" fmla="*/ 50800 w 12674600"/>
              <a:gd name="connsiteY7-246" fmla="*/ 406400 h 1193800"/>
              <a:gd name="connsiteX8-247" fmla="*/ 0 w 12674600"/>
              <a:gd name="connsiteY8-248" fmla="*/ 431800 h 1193800"/>
              <a:gd name="connsiteX0-249" fmla="*/ 0 w 12674600"/>
              <a:gd name="connsiteY0-250" fmla="*/ 431800 h 1193800"/>
              <a:gd name="connsiteX1-251" fmla="*/ 3479800 w 12674600"/>
              <a:gd name="connsiteY1-252" fmla="*/ 0 h 1193800"/>
              <a:gd name="connsiteX2-253" fmla="*/ 8737600 w 12674600"/>
              <a:gd name="connsiteY2-254" fmla="*/ 431800 h 1193800"/>
              <a:gd name="connsiteX3-255" fmla="*/ 10858500 w 12674600"/>
              <a:gd name="connsiteY3-256" fmla="*/ 342900 h 1193800"/>
              <a:gd name="connsiteX4-257" fmla="*/ 12674600 w 12674600"/>
              <a:gd name="connsiteY4-258" fmla="*/ 368300 h 1193800"/>
              <a:gd name="connsiteX5-259" fmla="*/ 12623800 w 12674600"/>
              <a:gd name="connsiteY5-260" fmla="*/ 1130300 h 1193800"/>
              <a:gd name="connsiteX6-261" fmla="*/ 88900 w 12674600"/>
              <a:gd name="connsiteY6-262" fmla="*/ 1193800 h 1193800"/>
              <a:gd name="connsiteX7-263" fmla="*/ 50800 w 12674600"/>
              <a:gd name="connsiteY7-264" fmla="*/ 406400 h 1193800"/>
              <a:gd name="connsiteX8-265" fmla="*/ 0 w 12674600"/>
              <a:gd name="connsiteY8-266" fmla="*/ 431800 h 1193800"/>
              <a:gd name="connsiteX0-267" fmla="*/ 0 w 12674600"/>
              <a:gd name="connsiteY0-268" fmla="*/ 431800 h 1193800"/>
              <a:gd name="connsiteX1-269" fmla="*/ 3479800 w 12674600"/>
              <a:gd name="connsiteY1-270" fmla="*/ 0 h 1193800"/>
              <a:gd name="connsiteX2-271" fmla="*/ 8737600 w 12674600"/>
              <a:gd name="connsiteY2-272" fmla="*/ 431800 h 1193800"/>
              <a:gd name="connsiteX3-273" fmla="*/ 10845800 w 12674600"/>
              <a:gd name="connsiteY3-274" fmla="*/ 215900 h 1193800"/>
              <a:gd name="connsiteX4-275" fmla="*/ 12674600 w 12674600"/>
              <a:gd name="connsiteY4-276" fmla="*/ 368300 h 1193800"/>
              <a:gd name="connsiteX5-277" fmla="*/ 12623800 w 12674600"/>
              <a:gd name="connsiteY5-278" fmla="*/ 1130300 h 1193800"/>
              <a:gd name="connsiteX6-279" fmla="*/ 88900 w 12674600"/>
              <a:gd name="connsiteY6-280" fmla="*/ 1193800 h 1193800"/>
              <a:gd name="connsiteX7-281" fmla="*/ 50800 w 12674600"/>
              <a:gd name="connsiteY7-282" fmla="*/ 406400 h 1193800"/>
              <a:gd name="connsiteX8-283" fmla="*/ 0 w 12674600"/>
              <a:gd name="connsiteY8-284" fmla="*/ 431800 h 1193800"/>
              <a:gd name="connsiteX0-285" fmla="*/ 0 w 12674600"/>
              <a:gd name="connsiteY0-286" fmla="*/ 431800 h 1193800"/>
              <a:gd name="connsiteX1-287" fmla="*/ 3479800 w 12674600"/>
              <a:gd name="connsiteY1-288" fmla="*/ 0 h 1193800"/>
              <a:gd name="connsiteX2-289" fmla="*/ 8737600 w 12674600"/>
              <a:gd name="connsiteY2-290" fmla="*/ 431800 h 1193800"/>
              <a:gd name="connsiteX3-291" fmla="*/ 10833100 w 12674600"/>
              <a:gd name="connsiteY3-292" fmla="*/ 76200 h 1193800"/>
              <a:gd name="connsiteX4-293" fmla="*/ 12674600 w 12674600"/>
              <a:gd name="connsiteY4-294" fmla="*/ 368300 h 1193800"/>
              <a:gd name="connsiteX5-295" fmla="*/ 12623800 w 12674600"/>
              <a:gd name="connsiteY5-296" fmla="*/ 1130300 h 1193800"/>
              <a:gd name="connsiteX6-297" fmla="*/ 88900 w 12674600"/>
              <a:gd name="connsiteY6-298" fmla="*/ 1193800 h 1193800"/>
              <a:gd name="connsiteX7-299" fmla="*/ 50800 w 12674600"/>
              <a:gd name="connsiteY7-300" fmla="*/ 406400 h 1193800"/>
              <a:gd name="connsiteX8-301" fmla="*/ 0 w 12674600"/>
              <a:gd name="connsiteY8-302" fmla="*/ 431800 h 1193800"/>
              <a:gd name="connsiteX0-303" fmla="*/ 0 w 12674600"/>
              <a:gd name="connsiteY0-304" fmla="*/ 431800 h 1193800"/>
              <a:gd name="connsiteX1-305" fmla="*/ 3479800 w 12674600"/>
              <a:gd name="connsiteY1-306" fmla="*/ 0 h 1193800"/>
              <a:gd name="connsiteX2-307" fmla="*/ 8737600 w 12674600"/>
              <a:gd name="connsiteY2-308" fmla="*/ 431800 h 1193800"/>
              <a:gd name="connsiteX3-309" fmla="*/ 10833100 w 12674600"/>
              <a:gd name="connsiteY3-310" fmla="*/ 76200 h 1193800"/>
              <a:gd name="connsiteX4-311" fmla="*/ 12674600 w 12674600"/>
              <a:gd name="connsiteY4-312" fmla="*/ 368300 h 1193800"/>
              <a:gd name="connsiteX5-313" fmla="*/ 12623800 w 12674600"/>
              <a:gd name="connsiteY5-314" fmla="*/ 1130300 h 1193800"/>
              <a:gd name="connsiteX6-315" fmla="*/ 88900 w 12674600"/>
              <a:gd name="connsiteY6-316" fmla="*/ 1193800 h 1193800"/>
              <a:gd name="connsiteX7-317" fmla="*/ 50800 w 12674600"/>
              <a:gd name="connsiteY7-318" fmla="*/ 406400 h 1193800"/>
              <a:gd name="connsiteX8-319" fmla="*/ 0 w 12674600"/>
              <a:gd name="connsiteY8-320" fmla="*/ 431800 h 1193800"/>
              <a:gd name="connsiteX0-321" fmla="*/ 0 w 12674600"/>
              <a:gd name="connsiteY0-322" fmla="*/ 431800 h 1193800"/>
              <a:gd name="connsiteX1-323" fmla="*/ 3479800 w 12674600"/>
              <a:gd name="connsiteY1-324" fmla="*/ 0 h 1193800"/>
              <a:gd name="connsiteX2-325" fmla="*/ 8737600 w 12674600"/>
              <a:gd name="connsiteY2-326" fmla="*/ 431800 h 1193800"/>
              <a:gd name="connsiteX3-327" fmla="*/ 10833100 w 12674600"/>
              <a:gd name="connsiteY3-328" fmla="*/ 76200 h 1193800"/>
              <a:gd name="connsiteX4-329" fmla="*/ 12674600 w 12674600"/>
              <a:gd name="connsiteY4-330" fmla="*/ 368300 h 1193800"/>
              <a:gd name="connsiteX5-331" fmla="*/ 12623800 w 12674600"/>
              <a:gd name="connsiteY5-332" fmla="*/ 1130300 h 1193800"/>
              <a:gd name="connsiteX6-333" fmla="*/ 88900 w 12674600"/>
              <a:gd name="connsiteY6-334" fmla="*/ 1193800 h 1193800"/>
              <a:gd name="connsiteX7-335" fmla="*/ 50800 w 12674600"/>
              <a:gd name="connsiteY7-336" fmla="*/ 406400 h 1193800"/>
              <a:gd name="connsiteX8-337" fmla="*/ 0 w 12674600"/>
              <a:gd name="connsiteY8-338" fmla="*/ 431800 h 1193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9230" h="1090">
                <a:moveTo>
                  <a:pt x="5210" y="0"/>
                </a:moveTo>
                <a:cubicBezTo>
                  <a:pt x="7603" y="0"/>
                  <a:pt x="11560" y="660"/>
                  <a:pt x="13490" y="680"/>
                </a:cubicBezTo>
                <a:cubicBezTo>
                  <a:pt x="15420" y="700"/>
                  <a:pt x="15577" y="187"/>
                  <a:pt x="16790" y="120"/>
                </a:cubicBezTo>
                <a:cubicBezTo>
                  <a:pt x="17700" y="70"/>
                  <a:pt x="18616" y="238"/>
                  <a:pt x="19212" y="412"/>
                </a:cubicBezTo>
                <a:lnTo>
                  <a:pt x="19230" y="417"/>
                </a:lnTo>
                <a:lnTo>
                  <a:pt x="19230" y="1090"/>
                </a:lnTo>
                <a:lnTo>
                  <a:pt x="0" y="1090"/>
                </a:lnTo>
                <a:lnTo>
                  <a:pt x="0" y="641"/>
                </a:lnTo>
                <a:lnTo>
                  <a:pt x="10" y="640"/>
                </a:lnTo>
                <a:cubicBezTo>
                  <a:pt x="1033" y="473"/>
                  <a:pt x="3036" y="0"/>
                  <a:pt x="521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48" y="332535"/>
            <a:ext cx="8139178" cy="331582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6599999" scaled="0"/>
                </a:gra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502448" y="714617"/>
            <a:ext cx="3962432" cy="4043011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4679194" y="714617"/>
            <a:ext cx="3962432" cy="4043011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gradFill>
          <a:gsLst>
            <a:gs pos="0">
              <a:schemeClr val="accent3"/>
            </a:gs>
            <a:gs pos="100000">
              <a:schemeClr val="accent1"/>
            </a:gs>
          </a:gsLst>
          <a:lin ang="6599999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219600" y="228225"/>
            <a:ext cx="8704800" cy="4688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7928351" y="714617"/>
            <a:ext cx="713238" cy="4043011"/>
          </a:xfrm>
        </p:spPr>
        <p:txBody>
          <a:bodyPr vert="eaVert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6599999" scaled="0"/>
                </a:gra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502444" y="714611"/>
            <a:ext cx="7371076" cy="4043011"/>
          </a:xfrm>
        </p:spPr>
        <p:txBody>
          <a:bodyPr vert="eaVert" lIns="90170" tIns="46990" rIns="90170" bIns="46990">
            <a:normAutofit/>
          </a:bodyPr>
          <a:lstStyle>
            <a:lvl1pPr indent="0" eaLnBrk="1" fontAlgn="auto" latinLnBrk="0" hangingPunct="1">
              <a:defRPr u="none" strike="noStrike" kern="1200" cap="none" spc="2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u="none" strike="noStrike" kern="1200" cap="none" spc="2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u="none" strike="noStrike" kern="1200" cap="none" spc="2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u="none" strike="noStrike" kern="1200" cap="none" spc="2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u="none" strike="noStrike" kern="1200" cap="none" spc="2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>
          <a:gsLst>
            <a:gs pos="0">
              <a:schemeClr val="accent3"/>
            </a:gs>
            <a:gs pos="100000">
              <a:schemeClr val="accent1"/>
            </a:gs>
          </a:gsLst>
          <a:lin ang="6599999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219600" y="228225"/>
            <a:ext cx="8704800" cy="4688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02448" y="714617"/>
            <a:ext cx="8139178" cy="404301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 descr="图片包含 动物&#10;&#10;已生成高可信度的说明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0"/>
            <a:ext cx="9143999" cy="5145194"/>
          </a:xfrm>
          <a:prstGeom prst="rect">
            <a:avLst/>
          </a:prstGeom>
        </p:spPr>
      </p:pic>
      <p:pic>
        <p:nvPicPr>
          <p:cNvPr id="7" name="图片 6" descr="图片包含 动物&#10;&#10;已生成高可信度的说明" hidden="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0" y="0"/>
            <a:ext cx="9143999" cy="5145194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>
            <p:custDataLst>
              <p:tags r:id="rId6"/>
            </p:custDataLst>
          </p:nvPr>
        </p:nvCxnSpPr>
        <p:spPr>
          <a:xfrm>
            <a:off x="321469" y="314428"/>
            <a:ext cx="25003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>
            <p:custDataLst>
              <p:tags r:id="rId7"/>
            </p:custDataLst>
          </p:nvPr>
        </p:nvCxnSpPr>
        <p:spPr>
          <a:xfrm>
            <a:off x="321469" y="376361"/>
            <a:ext cx="25003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>
            <p:custDataLst>
              <p:tags r:id="rId8"/>
            </p:custDataLst>
          </p:nvPr>
        </p:nvCxnSpPr>
        <p:spPr>
          <a:xfrm>
            <a:off x="321469" y="438295"/>
            <a:ext cx="25003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>
            <p:custDataLst>
              <p:tags r:id="rId9"/>
            </p:custDataLst>
          </p:nvPr>
        </p:nvCxnSpPr>
        <p:spPr>
          <a:xfrm>
            <a:off x="5435061" y="4783125"/>
            <a:ext cx="2732342" cy="0"/>
          </a:xfrm>
          <a:prstGeom prst="line">
            <a:avLst/>
          </a:prstGeom>
          <a:ln w="31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 userDrawn="1">
            <p:custDataLst>
              <p:tags r:id="rId10"/>
            </p:custDataLst>
          </p:nvPr>
        </p:nvGrpSpPr>
        <p:grpSpPr>
          <a:xfrm>
            <a:off x="683419" y="3505610"/>
            <a:ext cx="1356120" cy="239990"/>
            <a:chOff x="911225" y="4845050"/>
            <a:chExt cx="1808160" cy="319882"/>
          </a:xfrm>
          <a:solidFill>
            <a:schemeClr val="bg1"/>
          </a:solidFill>
        </p:grpSpPr>
        <p:sp>
          <p:nvSpPr>
            <p:cNvPr id="15" name="椭圆 14"/>
            <p:cNvSpPr/>
            <p:nvPr>
              <p:custDataLst>
                <p:tags r:id="rId11"/>
              </p:custDataLst>
            </p:nvPr>
          </p:nvSpPr>
          <p:spPr>
            <a:xfrm>
              <a:off x="911225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12"/>
              </p:custDataLst>
            </p:nvPr>
          </p:nvSpPr>
          <p:spPr>
            <a:xfrm>
              <a:off x="911225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13"/>
              </p:custDataLst>
            </p:nvPr>
          </p:nvSpPr>
          <p:spPr>
            <a:xfrm>
              <a:off x="1085056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14"/>
              </p:custDataLst>
            </p:nvPr>
          </p:nvSpPr>
          <p:spPr>
            <a:xfrm>
              <a:off x="1085056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15"/>
              </p:custDataLst>
            </p:nvPr>
          </p:nvSpPr>
          <p:spPr>
            <a:xfrm>
              <a:off x="1258887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16"/>
              </p:custDataLst>
            </p:nvPr>
          </p:nvSpPr>
          <p:spPr>
            <a:xfrm>
              <a:off x="1258887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17"/>
              </p:custDataLst>
            </p:nvPr>
          </p:nvSpPr>
          <p:spPr>
            <a:xfrm>
              <a:off x="1432718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椭圆 21"/>
            <p:cNvSpPr/>
            <p:nvPr>
              <p:custDataLst>
                <p:tags r:id="rId18"/>
              </p:custDataLst>
            </p:nvPr>
          </p:nvSpPr>
          <p:spPr>
            <a:xfrm>
              <a:off x="1432718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椭圆 22"/>
            <p:cNvSpPr/>
            <p:nvPr>
              <p:custDataLst>
                <p:tags r:id="rId19"/>
              </p:custDataLst>
            </p:nvPr>
          </p:nvSpPr>
          <p:spPr>
            <a:xfrm>
              <a:off x="1606549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0"/>
              </p:custDataLst>
            </p:nvPr>
          </p:nvSpPr>
          <p:spPr>
            <a:xfrm>
              <a:off x="1606549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21"/>
              </p:custDataLst>
            </p:nvPr>
          </p:nvSpPr>
          <p:spPr>
            <a:xfrm>
              <a:off x="1780380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椭圆 25"/>
            <p:cNvSpPr/>
            <p:nvPr>
              <p:custDataLst>
                <p:tags r:id="rId22"/>
              </p:custDataLst>
            </p:nvPr>
          </p:nvSpPr>
          <p:spPr>
            <a:xfrm>
              <a:off x="1780380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23"/>
              </p:custDataLst>
            </p:nvPr>
          </p:nvSpPr>
          <p:spPr>
            <a:xfrm>
              <a:off x="1954211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/>
            <p:nvPr>
              <p:custDataLst>
                <p:tags r:id="rId24"/>
              </p:custDataLst>
            </p:nvPr>
          </p:nvSpPr>
          <p:spPr>
            <a:xfrm>
              <a:off x="1954211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/>
            <p:cNvSpPr/>
            <p:nvPr>
              <p:custDataLst>
                <p:tags r:id="rId25"/>
              </p:custDataLst>
            </p:nvPr>
          </p:nvSpPr>
          <p:spPr>
            <a:xfrm>
              <a:off x="2128042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椭圆 29"/>
            <p:cNvSpPr/>
            <p:nvPr>
              <p:custDataLst>
                <p:tags r:id="rId26"/>
              </p:custDataLst>
            </p:nvPr>
          </p:nvSpPr>
          <p:spPr>
            <a:xfrm>
              <a:off x="2128042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27"/>
              </p:custDataLst>
            </p:nvPr>
          </p:nvSpPr>
          <p:spPr>
            <a:xfrm>
              <a:off x="2301873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椭圆 31"/>
            <p:cNvSpPr/>
            <p:nvPr>
              <p:custDataLst>
                <p:tags r:id="rId28"/>
              </p:custDataLst>
            </p:nvPr>
          </p:nvSpPr>
          <p:spPr>
            <a:xfrm>
              <a:off x="2301873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29"/>
              </p:custDataLst>
            </p:nvPr>
          </p:nvSpPr>
          <p:spPr>
            <a:xfrm>
              <a:off x="2475704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30"/>
              </p:custDataLst>
            </p:nvPr>
          </p:nvSpPr>
          <p:spPr>
            <a:xfrm>
              <a:off x="2475704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34"/>
            <p:cNvSpPr/>
            <p:nvPr>
              <p:custDataLst>
                <p:tags r:id="rId31"/>
              </p:custDataLst>
            </p:nvPr>
          </p:nvSpPr>
          <p:spPr>
            <a:xfrm>
              <a:off x="2649535" y="484505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35"/>
            <p:cNvSpPr/>
            <p:nvPr>
              <p:custDataLst>
                <p:tags r:id="rId32"/>
              </p:custDataLst>
            </p:nvPr>
          </p:nvSpPr>
          <p:spPr>
            <a:xfrm>
              <a:off x="2649535" y="5095082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 userDrawn="1">
            <p:custDataLst>
              <p:tags r:id="rId33"/>
            </p:custDataLst>
          </p:nvPr>
        </p:nvGrpSpPr>
        <p:grpSpPr>
          <a:xfrm>
            <a:off x="7470450" y="362069"/>
            <a:ext cx="965000" cy="668756"/>
            <a:chOff x="9265447" y="481778"/>
            <a:chExt cx="1286667" cy="891382"/>
          </a:xfrm>
          <a:solidFill>
            <a:schemeClr val="bg1"/>
          </a:solidFill>
        </p:grpSpPr>
        <p:sp>
          <p:nvSpPr>
            <p:cNvPr id="38" name="椭圆 37"/>
            <p:cNvSpPr/>
            <p:nvPr>
              <p:custDataLst>
                <p:tags r:id="rId34"/>
              </p:custDataLst>
            </p:nvPr>
          </p:nvSpPr>
          <p:spPr>
            <a:xfrm>
              <a:off x="9265447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9" name="椭圆 38"/>
            <p:cNvSpPr/>
            <p:nvPr>
              <p:custDataLst>
                <p:tags r:id="rId35"/>
              </p:custDataLst>
            </p:nvPr>
          </p:nvSpPr>
          <p:spPr>
            <a:xfrm>
              <a:off x="9265447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椭圆 39"/>
            <p:cNvSpPr/>
            <p:nvPr>
              <p:custDataLst>
                <p:tags r:id="rId36"/>
              </p:custDataLst>
            </p:nvPr>
          </p:nvSpPr>
          <p:spPr>
            <a:xfrm>
              <a:off x="9439278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1" name="椭圆 40"/>
            <p:cNvSpPr/>
            <p:nvPr>
              <p:custDataLst>
                <p:tags r:id="rId37"/>
              </p:custDataLst>
            </p:nvPr>
          </p:nvSpPr>
          <p:spPr>
            <a:xfrm>
              <a:off x="9439278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椭圆 41"/>
            <p:cNvSpPr/>
            <p:nvPr>
              <p:custDataLst>
                <p:tags r:id="rId38"/>
              </p:custDataLst>
            </p:nvPr>
          </p:nvSpPr>
          <p:spPr>
            <a:xfrm>
              <a:off x="9613109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3" name="椭圆 42"/>
            <p:cNvSpPr/>
            <p:nvPr>
              <p:custDataLst>
                <p:tags r:id="rId39"/>
              </p:custDataLst>
            </p:nvPr>
          </p:nvSpPr>
          <p:spPr>
            <a:xfrm>
              <a:off x="9613109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4" name="椭圆 43"/>
            <p:cNvSpPr/>
            <p:nvPr>
              <p:custDataLst>
                <p:tags r:id="rId40"/>
              </p:custDataLst>
            </p:nvPr>
          </p:nvSpPr>
          <p:spPr>
            <a:xfrm>
              <a:off x="9786940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5" name="椭圆 44"/>
            <p:cNvSpPr/>
            <p:nvPr>
              <p:custDataLst>
                <p:tags r:id="rId41"/>
              </p:custDataLst>
            </p:nvPr>
          </p:nvSpPr>
          <p:spPr>
            <a:xfrm>
              <a:off x="9786940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椭圆 45"/>
            <p:cNvSpPr/>
            <p:nvPr>
              <p:custDataLst>
                <p:tags r:id="rId42"/>
              </p:custDataLst>
            </p:nvPr>
          </p:nvSpPr>
          <p:spPr>
            <a:xfrm>
              <a:off x="9960771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椭圆 46"/>
            <p:cNvSpPr/>
            <p:nvPr>
              <p:custDataLst>
                <p:tags r:id="rId43"/>
              </p:custDataLst>
            </p:nvPr>
          </p:nvSpPr>
          <p:spPr>
            <a:xfrm>
              <a:off x="9960771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椭圆 47"/>
            <p:cNvSpPr/>
            <p:nvPr>
              <p:custDataLst>
                <p:tags r:id="rId44"/>
              </p:custDataLst>
            </p:nvPr>
          </p:nvSpPr>
          <p:spPr>
            <a:xfrm>
              <a:off x="10134602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椭圆 48"/>
            <p:cNvSpPr/>
            <p:nvPr>
              <p:custDataLst>
                <p:tags r:id="rId45"/>
              </p:custDataLst>
            </p:nvPr>
          </p:nvSpPr>
          <p:spPr>
            <a:xfrm>
              <a:off x="10134602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椭圆 49"/>
            <p:cNvSpPr/>
            <p:nvPr>
              <p:custDataLst>
                <p:tags r:id="rId46"/>
              </p:custDataLst>
            </p:nvPr>
          </p:nvSpPr>
          <p:spPr>
            <a:xfrm>
              <a:off x="10308433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1" name="椭圆 50"/>
            <p:cNvSpPr/>
            <p:nvPr>
              <p:custDataLst>
                <p:tags r:id="rId47"/>
              </p:custDataLst>
            </p:nvPr>
          </p:nvSpPr>
          <p:spPr>
            <a:xfrm>
              <a:off x="10308433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椭圆 51"/>
            <p:cNvSpPr/>
            <p:nvPr>
              <p:custDataLst>
                <p:tags r:id="rId48"/>
              </p:custDataLst>
            </p:nvPr>
          </p:nvSpPr>
          <p:spPr>
            <a:xfrm>
              <a:off x="10482264" y="10532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3" name="椭圆 52"/>
            <p:cNvSpPr/>
            <p:nvPr>
              <p:custDataLst>
                <p:tags r:id="rId49"/>
              </p:custDataLst>
            </p:nvPr>
          </p:nvSpPr>
          <p:spPr>
            <a:xfrm>
              <a:off x="10482264" y="13033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椭圆 53"/>
            <p:cNvSpPr/>
            <p:nvPr>
              <p:custDataLst>
                <p:tags r:id="rId50"/>
              </p:custDataLst>
            </p:nvPr>
          </p:nvSpPr>
          <p:spPr>
            <a:xfrm>
              <a:off x="9265447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5" name="椭圆 54"/>
            <p:cNvSpPr/>
            <p:nvPr>
              <p:custDataLst>
                <p:tags r:id="rId51"/>
              </p:custDataLst>
            </p:nvPr>
          </p:nvSpPr>
          <p:spPr>
            <a:xfrm>
              <a:off x="9265447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6" name="椭圆 55"/>
            <p:cNvSpPr/>
            <p:nvPr>
              <p:custDataLst>
                <p:tags r:id="rId52"/>
              </p:custDataLst>
            </p:nvPr>
          </p:nvSpPr>
          <p:spPr>
            <a:xfrm>
              <a:off x="9439278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7" name="椭圆 56"/>
            <p:cNvSpPr/>
            <p:nvPr>
              <p:custDataLst>
                <p:tags r:id="rId53"/>
              </p:custDataLst>
            </p:nvPr>
          </p:nvSpPr>
          <p:spPr>
            <a:xfrm>
              <a:off x="9439278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8" name="椭圆 57"/>
            <p:cNvSpPr/>
            <p:nvPr>
              <p:custDataLst>
                <p:tags r:id="rId54"/>
              </p:custDataLst>
            </p:nvPr>
          </p:nvSpPr>
          <p:spPr>
            <a:xfrm>
              <a:off x="9613109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9" name="椭圆 58"/>
            <p:cNvSpPr/>
            <p:nvPr>
              <p:custDataLst>
                <p:tags r:id="rId55"/>
              </p:custDataLst>
            </p:nvPr>
          </p:nvSpPr>
          <p:spPr>
            <a:xfrm>
              <a:off x="9613109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0" name="椭圆 59"/>
            <p:cNvSpPr/>
            <p:nvPr>
              <p:custDataLst>
                <p:tags r:id="rId56"/>
              </p:custDataLst>
            </p:nvPr>
          </p:nvSpPr>
          <p:spPr>
            <a:xfrm>
              <a:off x="9786940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1" name="椭圆 60"/>
            <p:cNvSpPr/>
            <p:nvPr>
              <p:custDataLst>
                <p:tags r:id="rId57"/>
              </p:custDataLst>
            </p:nvPr>
          </p:nvSpPr>
          <p:spPr>
            <a:xfrm>
              <a:off x="9786940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2" name="椭圆 61"/>
            <p:cNvSpPr/>
            <p:nvPr>
              <p:custDataLst>
                <p:tags r:id="rId58"/>
              </p:custDataLst>
            </p:nvPr>
          </p:nvSpPr>
          <p:spPr>
            <a:xfrm>
              <a:off x="9960771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椭圆 62"/>
            <p:cNvSpPr/>
            <p:nvPr>
              <p:custDataLst>
                <p:tags r:id="rId59"/>
              </p:custDataLst>
            </p:nvPr>
          </p:nvSpPr>
          <p:spPr>
            <a:xfrm>
              <a:off x="9960771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4" name="椭圆 63"/>
            <p:cNvSpPr/>
            <p:nvPr>
              <p:custDataLst>
                <p:tags r:id="rId60"/>
              </p:custDataLst>
            </p:nvPr>
          </p:nvSpPr>
          <p:spPr>
            <a:xfrm>
              <a:off x="10134602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5" name="椭圆 64"/>
            <p:cNvSpPr/>
            <p:nvPr>
              <p:custDataLst>
                <p:tags r:id="rId61"/>
              </p:custDataLst>
            </p:nvPr>
          </p:nvSpPr>
          <p:spPr>
            <a:xfrm>
              <a:off x="10134602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6" name="椭圆 65"/>
            <p:cNvSpPr/>
            <p:nvPr>
              <p:custDataLst>
                <p:tags r:id="rId62"/>
              </p:custDataLst>
            </p:nvPr>
          </p:nvSpPr>
          <p:spPr>
            <a:xfrm>
              <a:off x="10308433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7" name="椭圆 66"/>
            <p:cNvSpPr/>
            <p:nvPr>
              <p:custDataLst>
                <p:tags r:id="rId63"/>
              </p:custDataLst>
            </p:nvPr>
          </p:nvSpPr>
          <p:spPr>
            <a:xfrm>
              <a:off x="10308433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椭圆 67"/>
            <p:cNvSpPr/>
            <p:nvPr>
              <p:custDataLst>
                <p:tags r:id="rId64"/>
              </p:custDataLst>
            </p:nvPr>
          </p:nvSpPr>
          <p:spPr>
            <a:xfrm>
              <a:off x="10482264" y="481778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9" name="椭圆 68"/>
            <p:cNvSpPr/>
            <p:nvPr>
              <p:custDataLst>
                <p:tags r:id="rId65"/>
              </p:custDataLst>
            </p:nvPr>
          </p:nvSpPr>
          <p:spPr>
            <a:xfrm>
              <a:off x="10482264" y="731810"/>
              <a:ext cx="69850" cy="6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6"/>
            </p:custDataLst>
          </p:nvPr>
        </p:nvSpPr>
        <p:spPr>
          <a:xfrm>
            <a:off x="571500" y="1538687"/>
            <a:ext cx="5252357" cy="1463292"/>
          </a:xfrm>
        </p:spPr>
        <p:txBody>
          <a:bodyPr vert="horz" lIns="90170" tIns="46990" rIns="90170" bIns="4699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8625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72" name="文本占位符 71"/>
          <p:cNvSpPr>
            <a:spLocks noGrp="1"/>
          </p:cNvSpPr>
          <p:nvPr>
            <p:ph type="body" sz="quarter" idx="13" hasCustomPrompt="1"/>
            <p:custDataLst>
              <p:tags r:id="rId67"/>
            </p:custDataLst>
          </p:nvPr>
        </p:nvSpPr>
        <p:spPr>
          <a:xfrm>
            <a:off x="571500" y="3880782"/>
            <a:ext cx="4842034" cy="407804"/>
          </a:xfrm>
        </p:spPr>
        <p:txBody>
          <a:bodyPr lIns="90170" tIns="46990" rIns="90170" bIns="46990">
            <a:normAutofit/>
          </a:bodyPr>
          <a:lstStyle>
            <a:lvl1pPr marL="0" indent="0" algn="dist">
              <a:buNone/>
              <a:defRPr sz="15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 userDrawn="1">
            <p:custDataLst>
              <p:tags r:id="rId2"/>
            </p:custDataLst>
          </p:nvPr>
        </p:nvSpPr>
        <p:spPr>
          <a:xfrm>
            <a:off x="-4762" y="4757627"/>
            <a:ext cx="9158288" cy="401859"/>
          </a:xfrm>
          <a:custGeom>
            <a:avLst/>
            <a:gdLst>
              <a:gd name="connsiteX0" fmla="*/ 0 w 12674600"/>
              <a:gd name="connsiteY0" fmla="*/ 444500 h 1206500"/>
              <a:gd name="connsiteX1" fmla="*/ 3327400 w 12674600"/>
              <a:gd name="connsiteY1" fmla="*/ 0 h 1206500"/>
              <a:gd name="connsiteX2" fmla="*/ 3479800 w 12674600"/>
              <a:gd name="connsiteY2" fmla="*/ 12700 h 1206500"/>
              <a:gd name="connsiteX3" fmla="*/ 8737600 w 12674600"/>
              <a:gd name="connsiteY3" fmla="*/ 444500 h 1206500"/>
              <a:gd name="connsiteX4" fmla="*/ 8864600 w 12674600"/>
              <a:gd name="connsiteY4" fmla="*/ 469900 h 1206500"/>
              <a:gd name="connsiteX5" fmla="*/ 8991600 w 12674600"/>
              <a:gd name="connsiteY5" fmla="*/ 495300 h 1206500"/>
              <a:gd name="connsiteX6" fmla="*/ 10858500 w 12674600"/>
              <a:gd name="connsiteY6" fmla="*/ 355600 h 1206500"/>
              <a:gd name="connsiteX7" fmla="*/ 12674600 w 12674600"/>
              <a:gd name="connsiteY7" fmla="*/ 381000 h 1206500"/>
              <a:gd name="connsiteX8" fmla="*/ 12623800 w 12674600"/>
              <a:gd name="connsiteY8" fmla="*/ 1143000 h 1206500"/>
              <a:gd name="connsiteX9" fmla="*/ 88900 w 12674600"/>
              <a:gd name="connsiteY9" fmla="*/ 1206500 h 1206500"/>
              <a:gd name="connsiteX10" fmla="*/ 50800 w 12674600"/>
              <a:gd name="connsiteY10" fmla="*/ 419100 h 1206500"/>
              <a:gd name="connsiteX11" fmla="*/ 0 w 12674600"/>
              <a:gd name="connsiteY11" fmla="*/ 444500 h 1206500"/>
              <a:gd name="connsiteX0-1" fmla="*/ 0 w 12674600"/>
              <a:gd name="connsiteY0-2" fmla="*/ 431800 h 1193800"/>
              <a:gd name="connsiteX1-3" fmla="*/ 3479800 w 12674600"/>
              <a:gd name="connsiteY1-4" fmla="*/ 0 h 1193800"/>
              <a:gd name="connsiteX2-5" fmla="*/ 8737600 w 12674600"/>
              <a:gd name="connsiteY2-6" fmla="*/ 431800 h 1193800"/>
              <a:gd name="connsiteX3-7" fmla="*/ 8864600 w 12674600"/>
              <a:gd name="connsiteY3-8" fmla="*/ 457200 h 1193800"/>
              <a:gd name="connsiteX4-9" fmla="*/ 8991600 w 12674600"/>
              <a:gd name="connsiteY4-10" fmla="*/ 482600 h 1193800"/>
              <a:gd name="connsiteX5-11" fmla="*/ 10858500 w 12674600"/>
              <a:gd name="connsiteY5-12" fmla="*/ 342900 h 1193800"/>
              <a:gd name="connsiteX6-13" fmla="*/ 12674600 w 12674600"/>
              <a:gd name="connsiteY6-14" fmla="*/ 368300 h 1193800"/>
              <a:gd name="connsiteX7-15" fmla="*/ 12623800 w 12674600"/>
              <a:gd name="connsiteY7-16" fmla="*/ 1130300 h 1193800"/>
              <a:gd name="connsiteX8-17" fmla="*/ 88900 w 12674600"/>
              <a:gd name="connsiteY8-18" fmla="*/ 1193800 h 1193800"/>
              <a:gd name="connsiteX9-19" fmla="*/ 50800 w 12674600"/>
              <a:gd name="connsiteY9-20" fmla="*/ 406400 h 1193800"/>
              <a:gd name="connsiteX10-21" fmla="*/ 0 w 12674600"/>
              <a:gd name="connsiteY10-22" fmla="*/ 431800 h 1193800"/>
              <a:gd name="connsiteX0-23" fmla="*/ 0 w 12674600"/>
              <a:gd name="connsiteY0-24" fmla="*/ 431800 h 1193800"/>
              <a:gd name="connsiteX1-25" fmla="*/ 3479800 w 12674600"/>
              <a:gd name="connsiteY1-26" fmla="*/ 0 h 1193800"/>
              <a:gd name="connsiteX2-27" fmla="*/ 8737600 w 12674600"/>
              <a:gd name="connsiteY2-28" fmla="*/ 431800 h 1193800"/>
              <a:gd name="connsiteX3-29" fmla="*/ 8864600 w 12674600"/>
              <a:gd name="connsiteY3-30" fmla="*/ 457200 h 1193800"/>
              <a:gd name="connsiteX4-31" fmla="*/ 8991600 w 12674600"/>
              <a:gd name="connsiteY4-32" fmla="*/ 482600 h 1193800"/>
              <a:gd name="connsiteX5-33" fmla="*/ 10858500 w 12674600"/>
              <a:gd name="connsiteY5-34" fmla="*/ 342900 h 1193800"/>
              <a:gd name="connsiteX6-35" fmla="*/ 12674600 w 12674600"/>
              <a:gd name="connsiteY6-36" fmla="*/ 368300 h 1193800"/>
              <a:gd name="connsiteX7-37" fmla="*/ 12623800 w 12674600"/>
              <a:gd name="connsiteY7-38" fmla="*/ 1130300 h 1193800"/>
              <a:gd name="connsiteX8-39" fmla="*/ 88900 w 12674600"/>
              <a:gd name="connsiteY8-40" fmla="*/ 1193800 h 1193800"/>
              <a:gd name="connsiteX9-41" fmla="*/ 50800 w 12674600"/>
              <a:gd name="connsiteY9-42" fmla="*/ 406400 h 1193800"/>
              <a:gd name="connsiteX10-43" fmla="*/ 0 w 12674600"/>
              <a:gd name="connsiteY10-44" fmla="*/ 431800 h 1193800"/>
              <a:gd name="connsiteX0-45" fmla="*/ 0 w 12674600"/>
              <a:gd name="connsiteY0-46" fmla="*/ 431800 h 1193800"/>
              <a:gd name="connsiteX1-47" fmla="*/ 3479800 w 12674600"/>
              <a:gd name="connsiteY1-48" fmla="*/ 0 h 1193800"/>
              <a:gd name="connsiteX2-49" fmla="*/ 8737600 w 12674600"/>
              <a:gd name="connsiteY2-50" fmla="*/ 431800 h 1193800"/>
              <a:gd name="connsiteX3-51" fmla="*/ 8864600 w 12674600"/>
              <a:gd name="connsiteY3-52" fmla="*/ 457200 h 1193800"/>
              <a:gd name="connsiteX4-53" fmla="*/ 8991600 w 12674600"/>
              <a:gd name="connsiteY4-54" fmla="*/ 482600 h 1193800"/>
              <a:gd name="connsiteX5-55" fmla="*/ 10858500 w 12674600"/>
              <a:gd name="connsiteY5-56" fmla="*/ 342900 h 1193800"/>
              <a:gd name="connsiteX6-57" fmla="*/ 12674600 w 12674600"/>
              <a:gd name="connsiteY6-58" fmla="*/ 368300 h 1193800"/>
              <a:gd name="connsiteX7-59" fmla="*/ 12623800 w 12674600"/>
              <a:gd name="connsiteY7-60" fmla="*/ 1130300 h 1193800"/>
              <a:gd name="connsiteX8-61" fmla="*/ 88900 w 12674600"/>
              <a:gd name="connsiteY8-62" fmla="*/ 1193800 h 1193800"/>
              <a:gd name="connsiteX9-63" fmla="*/ 50800 w 12674600"/>
              <a:gd name="connsiteY9-64" fmla="*/ 406400 h 1193800"/>
              <a:gd name="connsiteX10-65" fmla="*/ 0 w 12674600"/>
              <a:gd name="connsiteY10-66" fmla="*/ 431800 h 1193800"/>
              <a:gd name="connsiteX0-67" fmla="*/ 0 w 12674600"/>
              <a:gd name="connsiteY0-68" fmla="*/ 431800 h 1193800"/>
              <a:gd name="connsiteX1-69" fmla="*/ 3479800 w 12674600"/>
              <a:gd name="connsiteY1-70" fmla="*/ 0 h 1193800"/>
              <a:gd name="connsiteX2-71" fmla="*/ 8737600 w 12674600"/>
              <a:gd name="connsiteY2-72" fmla="*/ 431800 h 1193800"/>
              <a:gd name="connsiteX3-73" fmla="*/ 8991600 w 12674600"/>
              <a:gd name="connsiteY3-74" fmla="*/ 482600 h 1193800"/>
              <a:gd name="connsiteX4-75" fmla="*/ 10858500 w 12674600"/>
              <a:gd name="connsiteY4-76" fmla="*/ 342900 h 1193800"/>
              <a:gd name="connsiteX5-77" fmla="*/ 12674600 w 12674600"/>
              <a:gd name="connsiteY5-78" fmla="*/ 368300 h 1193800"/>
              <a:gd name="connsiteX6-79" fmla="*/ 12623800 w 12674600"/>
              <a:gd name="connsiteY6-80" fmla="*/ 1130300 h 1193800"/>
              <a:gd name="connsiteX7-81" fmla="*/ 88900 w 12674600"/>
              <a:gd name="connsiteY7-82" fmla="*/ 1193800 h 1193800"/>
              <a:gd name="connsiteX8-83" fmla="*/ 50800 w 12674600"/>
              <a:gd name="connsiteY8-84" fmla="*/ 406400 h 1193800"/>
              <a:gd name="connsiteX9-85" fmla="*/ 0 w 12674600"/>
              <a:gd name="connsiteY9-86" fmla="*/ 431800 h 1193800"/>
              <a:gd name="connsiteX0-87" fmla="*/ 0 w 12674600"/>
              <a:gd name="connsiteY0-88" fmla="*/ 431800 h 1193800"/>
              <a:gd name="connsiteX1-89" fmla="*/ 3479800 w 12674600"/>
              <a:gd name="connsiteY1-90" fmla="*/ 0 h 1193800"/>
              <a:gd name="connsiteX2-91" fmla="*/ 8737600 w 12674600"/>
              <a:gd name="connsiteY2-92" fmla="*/ 431800 h 1193800"/>
              <a:gd name="connsiteX3-93" fmla="*/ 10858500 w 12674600"/>
              <a:gd name="connsiteY3-94" fmla="*/ 342900 h 1193800"/>
              <a:gd name="connsiteX4-95" fmla="*/ 12674600 w 12674600"/>
              <a:gd name="connsiteY4-96" fmla="*/ 368300 h 1193800"/>
              <a:gd name="connsiteX5-97" fmla="*/ 12623800 w 12674600"/>
              <a:gd name="connsiteY5-98" fmla="*/ 1130300 h 1193800"/>
              <a:gd name="connsiteX6-99" fmla="*/ 88900 w 12674600"/>
              <a:gd name="connsiteY6-100" fmla="*/ 1193800 h 1193800"/>
              <a:gd name="connsiteX7-101" fmla="*/ 50800 w 12674600"/>
              <a:gd name="connsiteY7-102" fmla="*/ 406400 h 1193800"/>
              <a:gd name="connsiteX8-103" fmla="*/ 0 w 12674600"/>
              <a:gd name="connsiteY8-104" fmla="*/ 431800 h 1193800"/>
              <a:gd name="connsiteX0-105" fmla="*/ 0 w 12674600"/>
              <a:gd name="connsiteY0-106" fmla="*/ 431800 h 1193800"/>
              <a:gd name="connsiteX1-107" fmla="*/ 3479800 w 12674600"/>
              <a:gd name="connsiteY1-108" fmla="*/ 0 h 1193800"/>
              <a:gd name="connsiteX2-109" fmla="*/ 8737600 w 12674600"/>
              <a:gd name="connsiteY2-110" fmla="*/ 431800 h 1193800"/>
              <a:gd name="connsiteX3-111" fmla="*/ 10858500 w 12674600"/>
              <a:gd name="connsiteY3-112" fmla="*/ 342900 h 1193800"/>
              <a:gd name="connsiteX4-113" fmla="*/ 12674600 w 12674600"/>
              <a:gd name="connsiteY4-114" fmla="*/ 368300 h 1193800"/>
              <a:gd name="connsiteX5-115" fmla="*/ 12623800 w 12674600"/>
              <a:gd name="connsiteY5-116" fmla="*/ 1130300 h 1193800"/>
              <a:gd name="connsiteX6-117" fmla="*/ 88900 w 12674600"/>
              <a:gd name="connsiteY6-118" fmla="*/ 1193800 h 1193800"/>
              <a:gd name="connsiteX7-119" fmla="*/ 50800 w 12674600"/>
              <a:gd name="connsiteY7-120" fmla="*/ 406400 h 1193800"/>
              <a:gd name="connsiteX8-121" fmla="*/ 0 w 12674600"/>
              <a:gd name="connsiteY8-122" fmla="*/ 431800 h 1193800"/>
              <a:gd name="connsiteX0-123" fmla="*/ 0 w 12674600"/>
              <a:gd name="connsiteY0-124" fmla="*/ 431800 h 1193800"/>
              <a:gd name="connsiteX1-125" fmla="*/ 3479800 w 12674600"/>
              <a:gd name="connsiteY1-126" fmla="*/ 0 h 1193800"/>
              <a:gd name="connsiteX2-127" fmla="*/ 8737600 w 12674600"/>
              <a:gd name="connsiteY2-128" fmla="*/ 431800 h 1193800"/>
              <a:gd name="connsiteX3-129" fmla="*/ 10858500 w 12674600"/>
              <a:gd name="connsiteY3-130" fmla="*/ 342900 h 1193800"/>
              <a:gd name="connsiteX4-131" fmla="*/ 12674600 w 12674600"/>
              <a:gd name="connsiteY4-132" fmla="*/ 368300 h 1193800"/>
              <a:gd name="connsiteX5-133" fmla="*/ 12623800 w 12674600"/>
              <a:gd name="connsiteY5-134" fmla="*/ 1130300 h 1193800"/>
              <a:gd name="connsiteX6-135" fmla="*/ 88900 w 12674600"/>
              <a:gd name="connsiteY6-136" fmla="*/ 1193800 h 1193800"/>
              <a:gd name="connsiteX7-137" fmla="*/ 50800 w 12674600"/>
              <a:gd name="connsiteY7-138" fmla="*/ 406400 h 1193800"/>
              <a:gd name="connsiteX8-139" fmla="*/ 0 w 12674600"/>
              <a:gd name="connsiteY8-140" fmla="*/ 431800 h 1193800"/>
              <a:gd name="connsiteX0-141" fmla="*/ 0 w 12674600"/>
              <a:gd name="connsiteY0-142" fmla="*/ 431800 h 1193800"/>
              <a:gd name="connsiteX1-143" fmla="*/ 3479800 w 12674600"/>
              <a:gd name="connsiteY1-144" fmla="*/ 0 h 1193800"/>
              <a:gd name="connsiteX2-145" fmla="*/ 8737600 w 12674600"/>
              <a:gd name="connsiteY2-146" fmla="*/ 431800 h 1193800"/>
              <a:gd name="connsiteX3-147" fmla="*/ 10858500 w 12674600"/>
              <a:gd name="connsiteY3-148" fmla="*/ 342900 h 1193800"/>
              <a:gd name="connsiteX4-149" fmla="*/ 12674600 w 12674600"/>
              <a:gd name="connsiteY4-150" fmla="*/ 368300 h 1193800"/>
              <a:gd name="connsiteX5-151" fmla="*/ 12623800 w 12674600"/>
              <a:gd name="connsiteY5-152" fmla="*/ 1130300 h 1193800"/>
              <a:gd name="connsiteX6-153" fmla="*/ 88900 w 12674600"/>
              <a:gd name="connsiteY6-154" fmla="*/ 1193800 h 1193800"/>
              <a:gd name="connsiteX7-155" fmla="*/ 50800 w 12674600"/>
              <a:gd name="connsiteY7-156" fmla="*/ 406400 h 1193800"/>
              <a:gd name="connsiteX8-157" fmla="*/ 0 w 12674600"/>
              <a:gd name="connsiteY8-158" fmla="*/ 431800 h 1193800"/>
              <a:gd name="connsiteX0-159" fmla="*/ 0 w 12674600"/>
              <a:gd name="connsiteY0-160" fmla="*/ 431800 h 1193800"/>
              <a:gd name="connsiteX1-161" fmla="*/ 3479800 w 12674600"/>
              <a:gd name="connsiteY1-162" fmla="*/ 0 h 1193800"/>
              <a:gd name="connsiteX2-163" fmla="*/ 8737600 w 12674600"/>
              <a:gd name="connsiteY2-164" fmla="*/ 431800 h 1193800"/>
              <a:gd name="connsiteX3-165" fmla="*/ 10858500 w 12674600"/>
              <a:gd name="connsiteY3-166" fmla="*/ 342900 h 1193800"/>
              <a:gd name="connsiteX4-167" fmla="*/ 12674600 w 12674600"/>
              <a:gd name="connsiteY4-168" fmla="*/ 368300 h 1193800"/>
              <a:gd name="connsiteX5-169" fmla="*/ 12623800 w 12674600"/>
              <a:gd name="connsiteY5-170" fmla="*/ 1130300 h 1193800"/>
              <a:gd name="connsiteX6-171" fmla="*/ 88900 w 12674600"/>
              <a:gd name="connsiteY6-172" fmla="*/ 1193800 h 1193800"/>
              <a:gd name="connsiteX7-173" fmla="*/ 50800 w 12674600"/>
              <a:gd name="connsiteY7-174" fmla="*/ 406400 h 1193800"/>
              <a:gd name="connsiteX8-175" fmla="*/ 0 w 12674600"/>
              <a:gd name="connsiteY8-176" fmla="*/ 431800 h 1193800"/>
              <a:gd name="connsiteX0-177" fmla="*/ 0 w 12674600"/>
              <a:gd name="connsiteY0-178" fmla="*/ 431800 h 1193800"/>
              <a:gd name="connsiteX1-179" fmla="*/ 3479800 w 12674600"/>
              <a:gd name="connsiteY1-180" fmla="*/ 0 h 1193800"/>
              <a:gd name="connsiteX2-181" fmla="*/ 8737600 w 12674600"/>
              <a:gd name="connsiteY2-182" fmla="*/ 431800 h 1193800"/>
              <a:gd name="connsiteX3-183" fmla="*/ 10858500 w 12674600"/>
              <a:gd name="connsiteY3-184" fmla="*/ 342900 h 1193800"/>
              <a:gd name="connsiteX4-185" fmla="*/ 12674600 w 12674600"/>
              <a:gd name="connsiteY4-186" fmla="*/ 368300 h 1193800"/>
              <a:gd name="connsiteX5-187" fmla="*/ 12623800 w 12674600"/>
              <a:gd name="connsiteY5-188" fmla="*/ 1130300 h 1193800"/>
              <a:gd name="connsiteX6-189" fmla="*/ 88900 w 12674600"/>
              <a:gd name="connsiteY6-190" fmla="*/ 1193800 h 1193800"/>
              <a:gd name="connsiteX7-191" fmla="*/ 50800 w 12674600"/>
              <a:gd name="connsiteY7-192" fmla="*/ 406400 h 1193800"/>
              <a:gd name="connsiteX8-193" fmla="*/ 0 w 12674600"/>
              <a:gd name="connsiteY8-194" fmla="*/ 431800 h 1193800"/>
              <a:gd name="connsiteX0-195" fmla="*/ 0 w 12674600"/>
              <a:gd name="connsiteY0-196" fmla="*/ 431800 h 1193800"/>
              <a:gd name="connsiteX1-197" fmla="*/ 3479800 w 12674600"/>
              <a:gd name="connsiteY1-198" fmla="*/ 0 h 1193800"/>
              <a:gd name="connsiteX2-199" fmla="*/ 8737600 w 12674600"/>
              <a:gd name="connsiteY2-200" fmla="*/ 431800 h 1193800"/>
              <a:gd name="connsiteX3-201" fmla="*/ 10858500 w 12674600"/>
              <a:gd name="connsiteY3-202" fmla="*/ 342900 h 1193800"/>
              <a:gd name="connsiteX4-203" fmla="*/ 12674600 w 12674600"/>
              <a:gd name="connsiteY4-204" fmla="*/ 368300 h 1193800"/>
              <a:gd name="connsiteX5-205" fmla="*/ 12623800 w 12674600"/>
              <a:gd name="connsiteY5-206" fmla="*/ 1130300 h 1193800"/>
              <a:gd name="connsiteX6-207" fmla="*/ 88900 w 12674600"/>
              <a:gd name="connsiteY6-208" fmla="*/ 1193800 h 1193800"/>
              <a:gd name="connsiteX7-209" fmla="*/ 50800 w 12674600"/>
              <a:gd name="connsiteY7-210" fmla="*/ 406400 h 1193800"/>
              <a:gd name="connsiteX8-211" fmla="*/ 0 w 12674600"/>
              <a:gd name="connsiteY8-212" fmla="*/ 431800 h 1193800"/>
              <a:gd name="connsiteX0-213" fmla="*/ 0 w 12674600"/>
              <a:gd name="connsiteY0-214" fmla="*/ 431800 h 1193800"/>
              <a:gd name="connsiteX1-215" fmla="*/ 3479800 w 12674600"/>
              <a:gd name="connsiteY1-216" fmla="*/ 0 h 1193800"/>
              <a:gd name="connsiteX2-217" fmla="*/ 8737600 w 12674600"/>
              <a:gd name="connsiteY2-218" fmla="*/ 431800 h 1193800"/>
              <a:gd name="connsiteX3-219" fmla="*/ 10858500 w 12674600"/>
              <a:gd name="connsiteY3-220" fmla="*/ 342900 h 1193800"/>
              <a:gd name="connsiteX4-221" fmla="*/ 12674600 w 12674600"/>
              <a:gd name="connsiteY4-222" fmla="*/ 368300 h 1193800"/>
              <a:gd name="connsiteX5-223" fmla="*/ 12623800 w 12674600"/>
              <a:gd name="connsiteY5-224" fmla="*/ 1130300 h 1193800"/>
              <a:gd name="connsiteX6-225" fmla="*/ 88900 w 12674600"/>
              <a:gd name="connsiteY6-226" fmla="*/ 1193800 h 1193800"/>
              <a:gd name="connsiteX7-227" fmla="*/ 50800 w 12674600"/>
              <a:gd name="connsiteY7-228" fmla="*/ 406400 h 1193800"/>
              <a:gd name="connsiteX8-229" fmla="*/ 0 w 12674600"/>
              <a:gd name="connsiteY8-230" fmla="*/ 431800 h 1193800"/>
              <a:gd name="connsiteX0-231" fmla="*/ 0 w 12674600"/>
              <a:gd name="connsiteY0-232" fmla="*/ 431800 h 1193800"/>
              <a:gd name="connsiteX1-233" fmla="*/ 3479800 w 12674600"/>
              <a:gd name="connsiteY1-234" fmla="*/ 0 h 1193800"/>
              <a:gd name="connsiteX2-235" fmla="*/ 8737600 w 12674600"/>
              <a:gd name="connsiteY2-236" fmla="*/ 431800 h 1193800"/>
              <a:gd name="connsiteX3-237" fmla="*/ 10858500 w 12674600"/>
              <a:gd name="connsiteY3-238" fmla="*/ 342900 h 1193800"/>
              <a:gd name="connsiteX4-239" fmla="*/ 12674600 w 12674600"/>
              <a:gd name="connsiteY4-240" fmla="*/ 368300 h 1193800"/>
              <a:gd name="connsiteX5-241" fmla="*/ 12623800 w 12674600"/>
              <a:gd name="connsiteY5-242" fmla="*/ 1130300 h 1193800"/>
              <a:gd name="connsiteX6-243" fmla="*/ 88900 w 12674600"/>
              <a:gd name="connsiteY6-244" fmla="*/ 1193800 h 1193800"/>
              <a:gd name="connsiteX7-245" fmla="*/ 50800 w 12674600"/>
              <a:gd name="connsiteY7-246" fmla="*/ 406400 h 1193800"/>
              <a:gd name="connsiteX8-247" fmla="*/ 0 w 12674600"/>
              <a:gd name="connsiteY8-248" fmla="*/ 431800 h 1193800"/>
              <a:gd name="connsiteX0-249" fmla="*/ 0 w 12674600"/>
              <a:gd name="connsiteY0-250" fmla="*/ 431800 h 1193800"/>
              <a:gd name="connsiteX1-251" fmla="*/ 3479800 w 12674600"/>
              <a:gd name="connsiteY1-252" fmla="*/ 0 h 1193800"/>
              <a:gd name="connsiteX2-253" fmla="*/ 8737600 w 12674600"/>
              <a:gd name="connsiteY2-254" fmla="*/ 431800 h 1193800"/>
              <a:gd name="connsiteX3-255" fmla="*/ 10858500 w 12674600"/>
              <a:gd name="connsiteY3-256" fmla="*/ 342900 h 1193800"/>
              <a:gd name="connsiteX4-257" fmla="*/ 12674600 w 12674600"/>
              <a:gd name="connsiteY4-258" fmla="*/ 368300 h 1193800"/>
              <a:gd name="connsiteX5-259" fmla="*/ 12623800 w 12674600"/>
              <a:gd name="connsiteY5-260" fmla="*/ 1130300 h 1193800"/>
              <a:gd name="connsiteX6-261" fmla="*/ 88900 w 12674600"/>
              <a:gd name="connsiteY6-262" fmla="*/ 1193800 h 1193800"/>
              <a:gd name="connsiteX7-263" fmla="*/ 50800 w 12674600"/>
              <a:gd name="connsiteY7-264" fmla="*/ 406400 h 1193800"/>
              <a:gd name="connsiteX8-265" fmla="*/ 0 w 12674600"/>
              <a:gd name="connsiteY8-266" fmla="*/ 431800 h 1193800"/>
              <a:gd name="connsiteX0-267" fmla="*/ 0 w 12674600"/>
              <a:gd name="connsiteY0-268" fmla="*/ 431800 h 1193800"/>
              <a:gd name="connsiteX1-269" fmla="*/ 3479800 w 12674600"/>
              <a:gd name="connsiteY1-270" fmla="*/ 0 h 1193800"/>
              <a:gd name="connsiteX2-271" fmla="*/ 8737600 w 12674600"/>
              <a:gd name="connsiteY2-272" fmla="*/ 431800 h 1193800"/>
              <a:gd name="connsiteX3-273" fmla="*/ 10845800 w 12674600"/>
              <a:gd name="connsiteY3-274" fmla="*/ 215900 h 1193800"/>
              <a:gd name="connsiteX4-275" fmla="*/ 12674600 w 12674600"/>
              <a:gd name="connsiteY4-276" fmla="*/ 368300 h 1193800"/>
              <a:gd name="connsiteX5-277" fmla="*/ 12623800 w 12674600"/>
              <a:gd name="connsiteY5-278" fmla="*/ 1130300 h 1193800"/>
              <a:gd name="connsiteX6-279" fmla="*/ 88900 w 12674600"/>
              <a:gd name="connsiteY6-280" fmla="*/ 1193800 h 1193800"/>
              <a:gd name="connsiteX7-281" fmla="*/ 50800 w 12674600"/>
              <a:gd name="connsiteY7-282" fmla="*/ 406400 h 1193800"/>
              <a:gd name="connsiteX8-283" fmla="*/ 0 w 12674600"/>
              <a:gd name="connsiteY8-284" fmla="*/ 431800 h 1193800"/>
              <a:gd name="connsiteX0-285" fmla="*/ 0 w 12674600"/>
              <a:gd name="connsiteY0-286" fmla="*/ 431800 h 1193800"/>
              <a:gd name="connsiteX1-287" fmla="*/ 3479800 w 12674600"/>
              <a:gd name="connsiteY1-288" fmla="*/ 0 h 1193800"/>
              <a:gd name="connsiteX2-289" fmla="*/ 8737600 w 12674600"/>
              <a:gd name="connsiteY2-290" fmla="*/ 431800 h 1193800"/>
              <a:gd name="connsiteX3-291" fmla="*/ 10833100 w 12674600"/>
              <a:gd name="connsiteY3-292" fmla="*/ 76200 h 1193800"/>
              <a:gd name="connsiteX4-293" fmla="*/ 12674600 w 12674600"/>
              <a:gd name="connsiteY4-294" fmla="*/ 368300 h 1193800"/>
              <a:gd name="connsiteX5-295" fmla="*/ 12623800 w 12674600"/>
              <a:gd name="connsiteY5-296" fmla="*/ 1130300 h 1193800"/>
              <a:gd name="connsiteX6-297" fmla="*/ 88900 w 12674600"/>
              <a:gd name="connsiteY6-298" fmla="*/ 1193800 h 1193800"/>
              <a:gd name="connsiteX7-299" fmla="*/ 50800 w 12674600"/>
              <a:gd name="connsiteY7-300" fmla="*/ 406400 h 1193800"/>
              <a:gd name="connsiteX8-301" fmla="*/ 0 w 12674600"/>
              <a:gd name="connsiteY8-302" fmla="*/ 431800 h 1193800"/>
              <a:gd name="connsiteX0-303" fmla="*/ 0 w 12674600"/>
              <a:gd name="connsiteY0-304" fmla="*/ 431800 h 1193800"/>
              <a:gd name="connsiteX1-305" fmla="*/ 3479800 w 12674600"/>
              <a:gd name="connsiteY1-306" fmla="*/ 0 h 1193800"/>
              <a:gd name="connsiteX2-307" fmla="*/ 8737600 w 12674600"/>
              <a:gd name="connsiteY2-308" fmla="*/ 431800 h 1193800"/>
              <a:gd name="connsiteX3-309" fmla="*/ 10833100 w 12674600"/>
              <a:gd name="connsiteY3-310" fmla="*/ 76200 h 1193800"/>
              <a:gd name="connsiteX4-311" fmla="*/ 12674600 w 12674600"/>
              <a:gd name="connsiteY4-312" fmla="*/ 368300 h 1193800"/>
              <a:gd name="connsiteX5-313" fmla="*/ 12623800 w 12674600"/>
              <a:gd name="connsiteY5-314" fmla="*/ 1130300 h 1193800"/>
              <a:gd name="connsiteX6-315" fmla="*/ 88900 w 12674600"/>
              <a:gd name="connsiteY6-316" fmla="*/ 1193800 h 1193800"/>
              <a:gd name="connsiteX7-317" fmla="*/ 50800 w 12674600"/>
              <a:gd name="connsiteY7-318" fmla="*/ 406400 h 1193800"/>
              <a:gd name="connsiteX8-319" fmla="*/ 0 w 12674600"/>
              <a:gd name="connsiteY8-320" fmla="*/ 431800 h 1193800"/>
              <a:gd name="connsiteX0-321" fmla="*/ 0 w 12674600"/>
              <a:gd name="connsiteY0-322" fmla="*/ 431800 h 1193800"/>
              <a:gd name="connsiteX1-323" fmla="*/ 3479800 w 12674600"/>
              <a:gd name="connsiteY1-324" fmla="*/ 0 h 1193800"/>
              <a:gd name="connsiteX2-325" fmla="*/ 8737600 w 12674600"/>
              <a:gd name="connsiteY2-326" fmla="*/ 431800 h 1193800"/>
              <a:gd name="connsiteX3-327" fmla="*/ 10833100 w 12674600"/>
              <a:gd name="connsiteY3-328" fmla="*/ 76200 h 1193800"/>
              <a:gd name="connsiteX4-329" fmla="*/ 12674600 w 12674600"/>
              <a:gd name="connsiteY4-330" fmla="*/ 368300 h 1193800"/>
              <a:gd name="connsiteX5-331" fmla="*/ 12623800 w 12674600"/>
              <a:gd name="connsiteY5-332" fmla="*/ 1130300 h 1193800"/>
              <a:gd name="connsiteX6-333" fmla="*/ 88900 w 12674600"/>
              <a:gd name="connsiteY6-334" fmla="*/ 1193800 h 1193800"/>
              <a:gd name="connsiteX7-335" fmla="*/ 50800 w 12674600"/>
              <a:gd name="connsiteY7-336" fmla="*/ 406400 h 1193800"/>
              <a:gd name="connsiteX8-337" fmla="*/ 0 w 12674600"/>
              <a:gd name="connsiteY8-338" fmla="*/ 431800 h 1193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9230" h="1090">
                <a:moveTo>
                  <a:pt x="5210" y="0"/>
                </a:moveTo>
                <a:cubicBezTo>
                  <a:pt x="7603" y="0"/>
                  <a:pt x="11560" y="660"/>
                  <a:pt x="13490" y="680"/>
                </a:cubicBezTo>
                <a:cubicBezTo>
                  <a:pt x="15420" y="700"/>
                  <a:pt x="15577" y="187"/>
                  <a:pt x="16790" y="120"/>
                </a:cubicBezTo>
                <a:cubicBezTo>
                  <a:pt x="17700" y="70"/>
                  <a:pt x="18616" y="238"/>
                  <a:pt x="19212" y="412"/>
                </a:cubicBezTo>
                <a:lnTo>
                  <a:pt x="19230" y="417"/>
                </a:lnTo>
                <a:lnTo>
                  <a:pt x="19230" y="1090"/>
                </a:lnTo>
                <a:lnTo>
                  <a:pt x="0" y="1090"/>
                </a:lnTo>
                <a:lnTo>
                  <a:pt x="0" y="641"/>
                </a:lnTo>
                <a:lnTo>
                  <a:pt x="10" y="640"/>
                </a:lnTo>
                <a:cubicBezTo>
                  <a:pt x="1033" y="473"/>
                  <a:pt x="3036" y="0"/>
                  <a:pt x="521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6599999" scaled="0"/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gradFill>
          <a:gsLst>
            <a:gs pos="0">
              <a:schemeClr val="accent3"/>
            </a:gs>
            <a:gs pos="100000">
              <a:schemeClr val="accent1"/>
            </a:gs>
          </a:gsLst>
          <a:lin ang="6599999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19600" y="228225"/>
            <a:ext cx="8704800" cy="4688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961200" y="937208"/>
            <a:ext cx="7219800" cy="542879"/>
          </a:xfrm>
        </p:spPr>
        <p:txBody>
          <a:bodyPr anchor="ctr"/>
          <a:lstStyle>
            <a:lvl1pPr>
              <a:defRPr sz="2400" baseline="0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6599999" scaled="0"/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4"/>
            </p:custDataLst>
          </p:nvPr>
        </p:nvSpPr>
        <p:spPr>
          <a:xfrm>
            <a:off x="960835" y="1623235"/>
            <a:ext cx="7219950" cy="2584751"/>
          </a:xfrm>
        </p:spPr>
        <p:txBody>
          <a:bodyPr/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617595" cy="515138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dirty="0">
              <a:sym typeface="+mn-ea"/>
            </a:endParaRPr>
          </a:p>
        </p:txBody>
      </p:sp>
      <p:sp>
        <p:nvSpPr>
          <p:cNvPr id="19" name="任意多边形: 形状 18"/>
          <p:cNvSpPr/>
          <p:nvPr userDrawn="1">
            <p:custDataLst>
              <p:tags r:id="rId3"/>
            </p:custDataLst>
          </p:nvPr>
        </p:nvSpPr>
        <p:spPr>
          <a:xfrm rot="16200000">
            <a:off x="6426994" y="2433486"/>
            <a:ext cx="5163026" cy="271552"/>
          </a:xfrm>
          <a:custGeom>
            <a:avLst/>
            <a:gdLst>
              <a:gd name="connsiteX0" fmla="*/ 0 w 12674600"/>
              <a:gd name="connsiteY0" fmla="*/ 444500 h 1206500"/>
              <a:gd name="connsiteX1" fmla="*/ 3327400 w 12674600"/>
              <a:gd name="connsiteY1" fmla="*/ 0 h 1206500"/>
              <a:gd name="connsiteX2" fmla="*/ 3479800 w 12674600"/>
              <a:gd name="connsiteY2" fmla="*/ 12700 h 1206500"/>
              <a:gd name="connsiteX3" fmla="*/ 8737600 w 12674600"/>
              <a:gd name="connsiteY3" fmla="*/ 444500 h 1206500"/>
              <a:gd name="connsiteX4" fmla="*/ 8864600 w 12674600"/>
              <a:gd name="connsiteY4" fmla="*/ 469900 h 1206500"/>
              <a:gd name="connsiteX5" fmla="*/ 8991600 w 12674600"/>
              <a:gd name="connsiteY5" fmla="*/ 495300 h 1206500"/>
              <a:gd name="connsiteX6" fmla="*/ 10858500 w 12674600"/>
              <a:gd name="connsiteY6" fmla="*/ 355600 h 1206500"/>
              <a:gd name="connsiteX7" fmla="*/ 12674600 w 12674600"/>
              <a:gd name="connsiteY7" fmla="*/ 381000 h 1206500"/>
              <a:gd name="connsiteX8" fmla="*/ 12623800 w 12674600"/>
              <a:gd name="connsiteY8" fmla="*/ 1143000 h 1206500"/>
              <a:gd name="connsiteX9" fmla="*/ 88900 w 12674600"/>
              <a:gd name="connsiteY9" fmla="*/ 1206500 h 1206500"/>
              <a:gd name="connsiteX10" fmla="*/ 50800 w 12674600"/>
              <a:gd name="connsiteY10" fmla="*/ 419100 h 1206500"/>
              <a:gd name="connsiteX11" fmla="*/ 0 w 12674600"/>
              <a:gd name="connsiteY11" fmla="*/ 444500 h 1206500"/>
              <a:gd name="connsiteX0-1" fmla="*/ 0 w 12674600"/>
              <a:gd name="connsiteY0-2" fmla="*/ 431800 h 1193800"/>
              <a:gd name="connsiteX1-3" fmla="*/ 3479800 w 12674600"/>
              <a:gd name="connsiteY1-4" fmla="*/ 0 h 1193800"/>
              <a:gd name="connsiteX2-5" fmla="*/ 8737600 w 12674600"/>
              <a:gd name="connsiteY2-6" fmla="*/ 431800 h 1193800"/>
              <a:gd name="connsiteX3-7" fmla="*/ 8864600 w 12674600"/>
              <a:gd name="connsiteY3-8" fmla="*/ 457200 h 1193800"/>
              <a:gd name="connsiteX4-9" fmla="*/ 8991600 w 12674600"/>
              <a:gd name="connsiteY4-10" fmla="*/ 482600 h 1193800"/>
              <a:gd name="connsiteX5-11" fmla="*/ 10858500 w 12674600"/>
              <a:gd name="connsiteY5-12" fmla="*/ 342900 h 1193800"/>
              <a:gd name="connsiteX6-13" fmla="*/ 12674600 w 12674600"/>
              <a:gd name="connsiteY6-14" fmla="*/ 368300 h 1193800"/>
              <a:gd name="connsiteX7-15" fmla="*/ 12623800 w 12674600"/>
              <a:gd name="connsiteY7-16" fmla="*/ 1130300 h 1193800"/>
              <a:gd name="connsiteX8-17" fmla="*/ 88900 w 12674600"/>
              <a:gd name="connsiteY8-18" fmla="*/ 1193800 h 1193800"/>
              <a:gd name="connsiteX9-19" fmla="*/ 50800 w 12674600"/>
              <a:gd name="connsiteY9-20" fmla="*/ 406400 h 1193800"/>
              <a:gd name="connsiteX10-21" fmla="*/ 0 w 12674600"/>
              <a:gd name="connsiteY10-22" fmla="*/ 431800 h 1193800"/>
              <a:gd name="connsiteX0-23" fmla="*/ 0 w 12674600"/>
              <a:gd name="connsiteY0-24" fmla="*/ 431800 h 1193800"/>
              <a:gd name="connsiteX1-25" fmla="*/ 3479800 w 12674600"/>
              <a:gd name="connsiteY1-26" fmla="*/ 0 h 1193800"/>
              <a:gd name="connsiteX2-27" fmla="*/ 8737600 w 12674600"/>
              <a:gd name="connsiteY2-28" fmla="*/ 431800 h 1193800"/>
              <a:gd name="connsiteX3-29" fmla="*/ 8864600 w 12674600"/>
              <a:gd name="connsiteY3-30" fmla="*/ 457200 h 1193800"/>
              <a:gd name="connsiteX4-31" fmla="*/ 8991600 w 12674600"/>
              <a:gd name="connsiteY4-32" fmla="*/ 482600 h 1193800"/>
              <a:gd name="connsiteX5-33" fmla="*/ 10858500 w 12674600"/>
              <a:gd name="connsiteY5-34" fmla="*/ 342900 h 1193800"/>
              <a:gd name="connsiteX6-35" fmla="*/ 12674600 w 12674600"/>
              <a:gd name="connsiteY6-36" fmla="*/ 368300 h 1193800"/>
              <a:gd name="connsiteX7-37" fmla="*/ 12623800 w 12674600"/>
              <a:gd name="connsiteY7-38" fmla="*/ 1130300 h 1193800"/>
              <a:gd name="connsiteX8-39" fmla="*/ 88900 w 12674600"/>
              <a:gd name="connsiteY8-40" fmla="*/ 1193800 h 1193800"/>
              <a:gd name="connsiteX9-41" fmla="*/ 50800 w 12674600"/>
              <a:gd name="connsiteY9-42" fmla="*/ 406400 h 1193800"/>
              <a:gd name="connsiteX10-43" fmla="*/ 0 w 12674600"/>
              <a:gd name="connsiteY10-44" fmla="*/ 431800 h 1193800"/>
              <a:gd name="connsiteX0-45" fmla="*/ 0 w 12674600"/>
              <a:gd name="connsiteY0-46" fmla="*/ 431800 h 1193800"/>
              <a:gd name="connsiteX1-47" fmla="*/ 3479800 w 12674600"/>
              <a:gd name="connsiteY1-48" fmla="*/ 0 h 1193800"/>
              <a:gd name="connsiteX2-49" fmla="*/ 8737600 w 12674600"/>
              <a:gd name="connsiteY2-50" fmla="*/ 431800 h 1193800"/>
              <a:gd name="connsiteX3-51" fmla="*/ 8864600 w 12674600"/>
              <a:gd name="connsiteY3-52" fmla="*/ 457200 h 1193800"/>
              <a:gd name="connsiteX4-53" fmla="*/ 8991600 w 12674600"/>
              <a:gd name="connsiteY4-54" fmla="*/ 482600 h 1193800"/>
              <a:gd name="connsiteX5-55" fmla="*/ 10858500 w 12674600"/>
              <a:gd name="connsiteY5-56" fmla="*/ 342900 h 1193800"/>
              <a:gd name="connsiteX6-57" fmla="*/ 12674600 w 12674600"/>
              <a:gd name="connsiteY6-58" fmla="*/ 368300 h 1193800"/>
              <a:gd name="connsiteX7-59" fmla="*/ 12623800 w 12674600"/>
              <a:gd name="connsiteY7-60" fmla="*/ 1130300 h 1193800"/>
              <a:gd name="connsiteX8-61" fmla="*/ 88900 w 12674600"/>
              <a:gd name="connsiteY8-62" fmla="*/ 1193800 h 1193800"/>
              <a:gd name="connsiteX9-63" fmla="*/ 50800 w 12674600"/>
              <a:gd name="connsiteY9-64" fmla="*/ 406400 h 1193800"/>
              <a:gd name="connsiteX10-65" fmla="*/ 0 w 12674600"/>
              <a:gd name="connsiteY10-66" fmla="*/ 431800 h 1193800"/>
              <a:gd name="connsiteX0-67" fmla="*/ 0 w 12674600"/>
              <a:gd name="connsiteY0-68" fmla="*/ 431800 h 1193800"/>
              <a:gd name="connsiteX1-69" fmla="*/ 3479800 w 12674600"/>
              <a:gd name="connsiteY1-70" fmla="*/ 0 h 1193800"/>
              <a:gd name="connsiteX2-71" fmla="*/ 8737600 w 12674600"/>
              <a:gd name="connsiteY2-72" fmla="*/ 431800 h 1193800"/>
              <a:gd name="connsiteX3-73" fmla="*/ 8991600 w 12674600"/>
              <a:gd name="connsiteY3-74" fmla="*/ 482600 h 1193800"/>
              <a:gd name="connsiteX4-75" fmla="*/ 10858500 w 12674600"/>
              <a:gd name="connsiteY4-76" fmla="*/ 342900 h 1193800"/>
              <a:gd name="connsiteX5-77" fmla="*/ 12674600 w 12674600"/>
              <a:gd name="connsiteY5-78" fmla="*/ 368300 h 1193800"/>
              <a:gd name="connsiteX6-79" fmla="*/ 12623800 w 12674600"/>
              <a:gd name="connsiteY6-80" fmla="*/ 1130300 h 1193800"/>
              <a:gd name="connsiteX7-81" fmla="*/ 88900 w 12674600"/>
              <a:gd name="connsiteY7-82" fmla="*/ 1193800 h 1193800"/>
              <a:gd name="connsiteX8-83" fmla="*/ 50800 w 12674600"/>
              <a:gd name="connsiteY8-84" fmla="*/ 406400 h 1193800"/>
              <a:gd name="connsiteX9-85" fmla="*/ 0 w 12674600"/>
              <a:gd name="connsiteY9-86" fmla="*/ 431800 h 1193800"/>
              <a:gd name="connsiteX0-87" fmla="*/ 0 w 12674600"/>
              <a:gd name="connsiteY0-88" fmla="*/ 431800 h 1193800"/>
              <a:gd name="connsiteX1-89" fmla="*/ 3479800 w 12674600"/>
              <a:gd name="connsiteY1-90" fmla="*/ 0 h 1193800"/>
              <a:gd name="connsiteX2-91" fmla="*/ 8737600 w 12674600"/>
              <a:gd name="connsiteY2-92" fmla="*/ 431800 h 1193800"/>
              <a:gd name="connsiteX3-93" fmla="*/ 10858500 w 12674600"/>
              <a:gd name="connsiteY3-94" fmla="*/ 342900 h 1193800"/>
              <a:gd name="connsiteX4-95" fmla="*/ 12674600 w 12674600"/>
              <a:gd name="connsiteY4-96" fmla="*/ 368300 h 1193800"/>
              <a:gd name="connsiteX5-97" fmla="*/ 12623800 w 12674600"/>
              <a:gd name="connsiteY5-98" fmla="*/ 1130300 h 1193800"/>
              <a:gd name="connsiteX6-99" fmla="*/ 88900 w 12674600"/>
              <a:gd name="connsiteY6-100" fmla="*/ 1193800 h 1193800"/>
              <a:gd name="connsiteX7-101" fmla="*/ 50800 w 12674600"/>
              <a:gd name="connsiteY7-102" fmla="*/ 406400 h 1193800"/>
              <a:gd name="connsiteX8-103" fmla="*/ 0 w 12674600"/>
              <a:gd name="connsiteY8-104" fmla="*/ 431800 h 1193800"/>
              <a:gd name="connsiteX0-105" fmla="*/ 0 w 12674600"/>
              <a:gd name="connsiteY0-106" fmla="*/ 431800 h 1193800"/>
              <a:gd name="connsiteX1-107" fmla="*/ 3479800 w 12674600"/>
              <a:gd name="connsiteY1-108" fmla="*/ 0 h 1193800"/>
              <a:gd name="connsiteX2-109" fmla="*/ 8737600 w 12674600"/>
              <a:gd name="connsiteY2-110" fmla="*/ 431800 h 1193800"/>
              <a:gd name="connsiteX3-111" fmla="*/ 10858500 w 12674600"/>
              <a:gd name="connsiteY3-112" fmla="*/ 342900 h 1193800"/>
              <a:gd name="connsiteX4-113" fmla="*/ 12674600 w 12674600"/>
              <a:gd name="connsiteY4-114" fmla="*/ 368300 h 1193800"/>
              <a:gd name="connsiteX5-115" fmla="*/ 12623800 w 12674600"/>
              <a:gd name="connsiteY5-116" fmla="*/ 1130300 h 1193800"/>
              <a:gd name="connsiteX6-117" fmla="*/ 88900 w 12674600"/>
              <a:gd name="connsiteY6-118" fmla="*/ 1193800 h 1193800"/>
              <a:gd name="connsiteX7-119" fmla="*/ 50800 w 12674600"/>
              <a:gd name="connsiteY7-120" fmla="*/ 406400 h 1193800"/>
              <a:gd name="connsiteX8-121" fmla="*/ 0 w 12674600"/>
              <a:gd name="connsiteY8-122" fmla="*/ 431800 h 1193800"/>
              <a:gd name="connsiteX0-123" fmla="*/ 0 w 12674600"/>
              <a:gd name="connsiteY0-124" fmla="*/ 431800 h 1193800"/>
              <a:gd name="connsiteX1-125" fmla="*/ 3479800 w 12674600"/>
              <a:gd name="connsiteY1-126" fmla="*/ 0 h 1193800"/>
              <a:gd name="connsiteX2-127" fmla="*/ 8737600 w 12674600"/>
              <a:gd name="connsiteY2-128" fmla="*/ 431800 h 1193800"/>
              <a:gd name="connsiteX3-129" fmla="*/ 10858500 w 12674600"/>
              <a:gd name="connsiteY3-130" fmla="*/ 342900 h 1193800"/>
              <a:gd name="connsiteX4-131" fmla="*/ 12674600 w 12674600"/>
              <a:gd name="connsiteY4-132" fmla="*/ 368300 h 1193800"/>
              <a:gd name="connsiteX5-133" fmla="*/ 12623800 w 12674600"/>
              <a:gd name="connsiteY5-134" fmla="*/ 1130300 h 1193800"/>
              <a:gd name="connsiteX6-135" fmla="*/ 88900 w 12674600"/>
              <a:gd name="connsiteY6-136" fmla="*/ 1193800 h 1193800"/>
              <a:gd name="connsiteX7-137" fmla="*/ 50800 w 12674600"/>
              <a:gd name="connsiteY7-138" fmla="*/ 406400 h 1193800"/>
              <a:gd name="connsiteX8-139" fmla="*/ 0 w 12674600"/>
              <a:gd name="connsiteY8-140" fmla="*/ 431800 h 1193800"/>
              <a:gd name="connsiteX0-141" fmla="*/ 0 w 12674600"/>
              <a:gd name="connsiteY0-142" fmla="*/ 431800 h 1193800"/>
              <a:gd name="connsiteX1-143" fmla="*/ 3479800 w 12674600"/>
              <a:gd name="connsiteY1-144" fmla="*/ 0 h 1193800"/>
              <a:gd name="connsiteX2-145" fmla="*/ 8737600 w 12674600"/>
              <a:gd name="connsiteY2-146" fmla="*/ 431800 h 1193800"/>
              <a:gd name="connsiteX3-147" fmla="*/ 10858500 w 12674600"/>
              <a:gd name="connsiteY3-148" fmla="*/ 342900 h 1193800"/>
              <a:gd name="connsiteX4-149" fmla="*/ 12674600 w 12674600"/>
              <a:gd name="connsiteY4-150" fmla="*/ 368300 h 1193800"/>
              <a:gd name="connsiteX5-151" fmla="*/ 12623800 w 12674600"/>
              <a:gd name="connsiteY5-152" fmla="*/ 1130300 h 1193800"/>
              <a:gd name="connsiteX6-153" fmla="*/ 88900 w 12674600"/>
              <a:gd name="connsiteY6-154" fmla="*/ 1193800 h 1193800"/>
              <a:gd name="connsiteX7-155" fmla="*/ 50800 w 12674600"/>
              <a:gd name="connsiteY7-156" fmla="*/ 406400 h 1193800"/>
              <a:gd name="connsiteX8-157" fmla="*/ 0 w 12674600"/>
              <a:gd name="connsiteY8-158" fmla="*/ 431800 h 1193800"/>
              <a:gd name="connsiteX0-159" fmla="*/ 0 w 12674600"/>
              <a:gd name="connsiteY0-160" fmla="*/ 431800 h 1193800"/>
              <a:gd name="connsiteX1-161" fmla="*/ 3479800 w 12674600"/>
              <a:gd name="connsiteY1-162" fmla="*/ 0 h 1193800"/>
              <a:gd name="connsiteX2-163" fmla="*/ 8737600 w 12674600"/>
              <a:gd name="connsiteY2-164" fmla="*/ 431800 h 1193800"/>
              <a:gd name="connsiteX3-165" fmla="*/ 10858500 w 12674600"/>
              <a:gd name="connsiteY3-166" fmla="*/ 342900 h 1193800"/>
              <a:gd name="connsiteX4-167" fmla="*/ 12674600 w 12674600"/>
              <a:gd name="connsiteY4-168" fmla="*/ 368300 h 1193800"/>
              <a:gd name="connsiteX5-169" fmla="*/ 12623800 w 12674600"/>
              <a:gd name="connsiteY5-170" fmla="*/ 1130300 h 1193800"/>
              <a:gd name="connsiteX6-171" fmla="*/ 88900 w 12674600"/>
              <a:gd name="connsiteY6-172" fmla="*/ 1193800 h 1193800"/>
              <a:gd name="connsiteX7-173" fmla="*/ 50800 w 12674600"/>
              <a:gd name="connsiteY7-174" fmla="*/ 406400 h 1193800"/>
              <a:gd name="connsiteX8-175" fmla="*/ 0 w 12674600"/>
              <a:gd name="connsiteY8-176" fmla="*/ 431800 h 1193800"/>
              <a:gd name="connsiteX0-177" fmla="*/ 0 w 12674600"/>
              <a:gd name="connsiteY0-178" fmla="*/ 431800 h 1193800"/>
              <a:gd name="connsiteX1-179" fmla="*/ 3479800 w 12674600"/>
              <a:gd name="connsiteY1-180" fmla="*/ 0 h 1193800"/>
              <a:gd name="connsiteX2-181" fmla="*/ 8737600 w 12674600"/>
              <a:gd name="connsiteY2-182" fmla="*/ 431800 h 1193800"/>
              <a:gd name="connsiteX3-183" fmla="*/ 10858500 w 12674600"/>
              <a:gd name="connsiteY3-184" fmla="*/ 342900 h 1193800"/>
              <a:gd name="connsiteX4-185" fmla="*/ 12674600 w 12674600"/>
              <a:gd name="connsiteY4-186" fmla="*/ 368300 h 1193800"/>
              <a:gd name="connsiteX5-187" fmla="*/ 12623800 w 12674600"/>
              <a:gd name="connsiteY5-188" fmla="*/ 1130300 h 1193800"/>
              <a:gd name="connsiteX6-189" fmla="*/ 88900 w 12674600"/>
              <a:gd name="connsiteY6-190" fmla="*/ 1193800 h 1193800"/>
              <a:gd name="connsiteX7-191" fmla="*/ 50800 w 12674600"/>
              <a:gd name="connsiteY7-192" fmla="*/ 406400 h 1193800"/>
              <a:gd name="connsiteX8-193" fmla="*/ 0 w 12674600"/>
              <a:gd name="connsiteY8-194" fmla="*/ 431800 h 1193800"/>
              <a:gd name="connsiteX0-195" fmla="*/ 0 w 12674600"/>
              <a:gd name="connsiteY0-196" fmla="*/ 431800 h 1193800"/>
              <a:gd name="connsiteX1-197" fmla="*/ 3479800 w 12674600"/>
              <a:gd name="connsiteY1-198" fmla="*/ 0 h 1193800"/>
              <a:gd name="connsiteX2-199" fmla="*/ 8737600 w 12674600"/>
              <a:gd name="connsiteY2-200" fmla="*/ 431800 h 1193800"/>
              <a:gd name="connsiteX3-201" fmla="*/ 10858500 w 12674600"/>
              <a:gd name="connsiteY3-202" fmla="*/ 342900 h 1193800"/>
              <a:gd name="connsiteX4-203" fmla="*/ 12674600 w 12674600"/>
              <a:gd name="connsiteY4-204" fmla="*/ 368300 h 1193800"/>
              <a:gd name="connsiteX5-205" fmla="*/ 12623800 w 12674600"/>
              <a:gd name="connsiteY5-206" fmla="*/ 1130300 h 1193800"/>
              <a:gd name="connsiteX6-207" fmla="*/ 88900 w 12674600"/>
              <a:gd name="connsiteY6-208" fmla="*/ 1193800 h 1193800"/>
              <a:gd name="connsiteX7-209" fmla="*/ 50800 w 12674600"/>
              <a:gd name="connsiteY7-210" fmla="*/ 406400 h 1193800"/>
              <a:gd name="connsiteX8-211" fmla="*/ 0 w 12674600"/>
              <a:gd name="connsiteY8-212" fmla="*/ 431800 h 1193800"/>
              <a:gd name="connsiteX0-213" fmla="*/ 0 w 12674600"/>
              <a:gd name="connsiteY0-214" fmla="*/ 431800 h 1193800"/>
              <a:gd name="connsiteX1-215" fmla="*/ 3479800 w 12674600"/>
              <a:gd name="connsiteY1-216" fmla="*/ 0 h 1193800"/>
              <a:gd name="connsiteX2-217" fmla="*/ 8737600 w 12674600"/>
              <a:gd name="connsiteY2-218" fmla="*/ 431800 h 1193800"/>
              <a:gd name="connsiteX3-219" fmla="*/ 10858500 w 12674600"/>
              <a:gd name="connsiteY3-220" fmla="*/ 342900 h 1193800"/>
              <a:gd name="connsiteX4-221" fmla="*/ 12674600 w 12674600"/>
              <a:gd name="connsiteY4-222" fmla="*/ 368300 h 1193800"/>
              <a:gd name="connsiteX5-223" fmla="*/ 12623800 w 12674600"/>
              <a:gd name="connsiteY5-224" fmla="*/ 1130300 h 1193800"/>
              <a:gd name="connsiteX6-225" fmla="*/ 88900 w 12674600"/>
              <a:gd name="connsiteY6-226" fmla="*/ 1193800 h 1193800"/>
              <a:gd name="connsiteX7-227" fmla="*/ 50800 w 12674600"/>
              <a:gd name="connsiteY7-228" fmla="*/ 406400 h 1193800"/>
              <a:gd name="connsiteX8-229" fmla="*/ 0 w 12674600"/>
              <a:gd name="connsiteY8-230" fmla="*/ 431800 h 1193800"/>
              <a:gd name="connsiteX0-231" fmla="*/ 0 w 12674600"/>
              <a:gd name="connsiteY0-232" fmla="*/ 431800 h 1193800"/>
              <a:gd name="connsiteX1-233" fmla="*/ 3479800 w 12674600"/>
              <a:gd name="connsiteY1-234" fmla="*/ 0 h 1193800"/>
              <a:gd name="connsiteX2-235" fmla="*/ 8737600 w 12674600"/>
              <a:gd name="connsiteY2-236" fmla="*/ 431800 h 1193800"/>
              <a:gd name="connsiteX3-237" fmla="*/ 10858500 w 12674600"/>
              <a:gd name="connsiteY3-238" fmla="*/ 342900 h 1193800"/>
              <a:gd name="connsiteX4-239" fmla="*/ 12674600 w 12674600"/>
              <a:gd name="connsiteY4-240" fmla="*/ 368300 h 1193800"/>
              <a:gd name="connsiteX5-241" fmla="*/ 12623800 w 12674600"/>
              <a:gd name="connsiteY5-242" fmla="*/ 1130300 h 1193800"/>
              <a:gd name="connsiteX6-243" fmla="*/ 88900 w 12674600"/>
              <a:gd name="connsiteY6-244" fmla="*/ 1193800 h 1193800"/>
              <a:gd name="connsiteX7-245" fmla="*/ 50800 w 12674600"/>
              <a:gd name="connsiteY7-246" fmla="*/ 406400 h 1193800"/>
              <a:gd name="connsiteX8-247" fmla="*/ 0 w 12674600"/>
              <a:gd name="connsiteY8-248" fmla="*/ 431800 h 1193800"/>
              <a:gd name="connsiteX0-249" fmla="*/ 0 w 12674600"/>
              <a:gd name="connsiteY0-250" fmla="*/ 431800 h 1193800"/>
              <a:gd name="connsiteX1-251" fmla="*/ 3479800 w 12674600"/>
              <a:gd name="connsiteY1-252" fmla="*/ 0 h 1193800"/>
              <a:gd name="connsiteX2-253" fmla="*/ 8737600 w 12674600"/>
              <a:gd name="connsiteY2-254" fmla="*/ 431800 h 1193800"/>
              <a:gd name="connsiteX3-255" fmla="*/ 10858500 w 12674600"/>
              <a:gd name="connsiteY3-256" fmla="*/ 342900 h 1193800"/>
              <a:gd name="connsiteX4-257" fmla="*/ 12674600 w 12674600"/>
              <a:gd name="connsiteY4-258" fmla="*/ 368300 h 1193800"/>
              <a:gd name="connsiteX5-259" fmla="*/ 12623800 w 12674600"/>
              <a:gd name="connsiteY5-260" fmla="*/ 1130300 h 1193800"/>
              <a:gd name="connsiteX6-261" fmla="*/ 88900 w 12674600"/>
              <a:gd name="connsiteY6-262" fmla="*/ 1193800 h 1193800"/>
              <a:gd name="connsiteX7-263" fmla="*/ 50800 w 12674600"/>
              <a:gd name="connsiteY7-264" fmla="*/ 406400 h 1193800"/>
              <a:gd name="connsiteX8-265" fmla="*/ 0 w 12674600"/>
              <a:gd name="connsiteY8-266" fmla="*/ 431800 h 1193800"/>
              <a:gd name="connsiteX0-267" fmla="*/ 0 w 12674600"/>
              <a:gd name="connsiteY0-268" fmla="*/ 431800 h 1193800"/>
              <a:gd name="connsiteX1-269" fmla="*/ 3479800 w 12674600"/>
              <a:gd name="connsiteY1-270" fmla="*/ 0 h 1193800"/>
              <a:gd name="connsiteX2-271" fmla="*/ 8737600 w 12674600"/>
              <a:gd name="connsiteY2-272" fmla="*/ 431800 h 1193800"/>
              <a:gd name="connsiteX3-273" fmla="*/ 10845800 w 12674600"/>
              <a:gd name="connsiteY3-274" fmla="*/ 215900 h 1193800"/>
              <a:gd name="connsiteX4-275" fmla="*/ 12674600 w 12674600"/>
              <a:gd name="connsiteY4-276" fmla="*/ 368300 h 1193800"/>
              <a:gd name="connsiteX5-277" fmla="*/ 12623800 w 12674600"/>
              <a:gd name="connsiteY5-278" fmla="*/ 1130300 h 1193800"/>
              <a:gd name="connsiteX6-279" fmla="*/ 88900 w 12674600"/>
              <a:gd name="connsiteY6-280" fmla="*/ 1193800 h 1193800"/>
              <a:gd name="connsiteX7-281" fmla="*/ 50800 w 12674600"/>
              <a:gd name="connsiteY7-282" fmla="*/ 406400 h 1193800"/>
              <a:gd name="connsiteX8-283" fmla="*/ 0 w 12674600"/>
              <a:gd name="connsiteY8-284" fmla="*/ 431800 h 1193800"/>
              <a:gd name="connsiteX0-285" fmla="*/ 0 w 12674600"/>
              <a:gd name="connsiteY0-286" fmla="*/ 431800 h 1193800"/>
              <a:gd name="connsiteX1-287" fmla="*/ 3479800 w 12674600"/>
              <a:gd name="connsiteY1-288" fmla="*/ 0 h 1193800"/>
              <a:gd name="connsiteX2-289" fmla="*/ 8737600 w 12674600"/>
              <a:gd name="connsiteY2-290" fmla="*/ 431800 h 1193800"/>
              <a:gd name="connsiteX3-291" fmla="*/ 10833100 w 12674600"/>
              <a:gd name="connsiteY3-292" fmla="*/ 76200 h 1193800"/>
              <a:gd name="connsiteX4-293" fmla="*/ 12674600 w 12674600"/>
              <a:gd name="connsiteY4-294" fmla="*/ 368300 h 1193800"/>
              <a:gd name="connsiteX5-295" fmla="*/ 12623800 w 12674600"/>
              <a:gd name="connsiteY5-296" fmla="*/ 1130300 h 1193800"/>
              <a:gd name="connsiteX6-297" fmla="*/ 88900 w 12674600"/>
              <a:gd name="connsiteY6-298" fmla="*/ 1193800 h 1193800"/>
              <a:gd name="connsiteX7-299" fmla="*/ 50800 w 12674600"/>
              <a:gd name="connsiteY7-300" fmla="*/ 406400 h 1193800"/>
              <a:gd name="connsiteX8-301" fmla="*/ 0 w 12674600"/>
              <a:gd name="connsiteY8-302" fmla="*/ 431800 h 1193800"/>
              <a:gd name="connsiteX0-303" fmla="*/ 0 w 12674600"/>
              <a:gd name="connsiteY0-304" fmla="*/ 431800 h 1193800"/>
              <a:gd name="connsiteX1-305" fmla="*/ 3479800 w 12674600"/>
              <a:gd name="connsiteY1-306" fmla="*/ 0 h 1193800"/>
              <a:gd name="connsiteX2-307" fmla="*/ 8737600 w 12674600"/>
              <a:gd name="connsiteY2-308" fmla="*/ 431800 h 1193800"/>
              <a:gd name="connsiteX3-309" fmla="*/ 10833100 w 12674600"/>
              <a:gd name="connsiteY3-310" fmla="*/ 76200 h 1193800"/>
              <a:gd name="connsiteX4-311" fmla="*/ 12674600 w 12674600"/>
              <a:gd name="connsiteY4-312" fmla="*/ 368300 h 1193800"/>
              <a:gd name="connsiteX5-313" fmla="*/ 12623800 w 12674600"/>
              <a:gd name="connsiteY5-314" fmla="*/ 1130300 h 1193800"/>
              <a:gd name="connsiteX6-315" fmla="*/ 88900 w 12674600"/>
              <a:gd name="connsiteY6-316" fmla="*/ 1193800 h 1193800"/>
              <a:gd name="connsiteX7-317" fmla="*/ 50800 w 12674600"/>
              <a:gd name="connsiteY7-318" fmla="*/ 406400 h 1193800"/>
              <a:gd name="connsiteX8-319" fmla="*/ 0 w 12674600"/>
              <a:gd name="connsiteY8-320" fmla="*/ 431800 h 1193800"/>
              <a:gd name="connsiteX0-321" fmla="*/ 0 w 12674600"/>
              <a:gd name="connsiteY0-322" fmla="*/ 431800 h 1193800"/>
              <a:gd name="connsiteX1-323" fmla="*/ 3479800 w 12674600"/>
              <a:gd name="connsiteY1-324" fmla="*/ 0 h 1193800"/>
              <a:gd name="connsiteX2-325" fmla="*/ 8737600 w 12674600"/>
              <a:gd name="connsiteY2-326" fmla="*/ 431800 h 1193800"/>
              <a:gd name="connsiteX3-327" fmla="*/ 10833100 w 12674600"/>
              <a:gd name="connsiteY3-328" fmla="*/ 76200 h 1193800"/>
              <a:gd name="connsiteX4-329" fmla="*/ 12674600 w 12674600"/>
              <a:gd name="connsiteY4-330" fmla="*/ 368300 h 1193800"/>
              <a:gd name="connsiteX5-331" fmla="*/ 12623800 w 12674600"/>
              <a:gd name="connsiteY5-332" fmla="*/ 1130300 h 1193800"/>
              <a:gd name="connsiteX6-333" fmla="*/ 88900 w 12674600"/>
              <a:gd name="connsiteY6-334" fmla="*/ 1193800 h 1193800"/>
              <a:gd name="connsiteX7-335" fmla="*/ 50800 w 12674600"/>
              <a:gd name="connsiteY7-336" fmla="*/ 406400 h 1193800"/>
              <a:gd name="connsiteX8-337" fmla="*/ 0 w 12674600"/>
              <a:gd name="connsiteY8-338" fmla="*/ 431800 h 1193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9230" h="1090">
                <a:moveTo>
                  <a:pt x="5210" y="0"/>
                </a:moveTo>
                <a:cubicBezTo>
                  <a:pt x="7603" y="0"/>
                  <a:pt x="11560" y="660"/>
                  <a:pt x="13490" y="680"/>
                </a:cubicBezTo>
                <a:cubicBezTo>
                  <a:pt x="15420" y="700"/>
                  <a:pt x="15577" y="187"/>
                  <a:pt x="16790" y="120"/>
                </a:cubicBezTo>
                <a:cubicBezTo>
                  <a:pt x="17700" y="70"/>
                  <a:pt x="18616" y="238"/>
                  <a:pt x="19212" y="412"/>
                </a:cubicBezTo>
                <a:lnTo>
                  <a:pt x="19230" y="417"/>
                </a:lnTo>
                <a:lnTo>
                  <a:pt x="19230" y="1090"/>
                </a:lnTo>
                <a:lnTo>
                  <a:pt x="0" y="1090"/>
                </a:lnTo>
                <a:lnTo>
                  <a:pt x="0" y="641"/>
                </a:lnTo>
                <a:lnTo>
                  <a:pt x="10" y="640"/>
                </a:lnTo>
                <a:cubicBezTo>
                  <a:pt x="1033" y="473"/>
                  <a:pt x="3036" y="0"/>
                  <a:pt x="521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6" name="矩形: 圆角 5"/>
          <p:cNvSpPr/>
          <p:nvPr userDrawn="1">
            <p:custDataLst>
              <p:tags r:id="rId4"/>
            </p:custDataLst>
          </p:nvPr>
        </p:nvSpPr>
        <p:spPr>
          <a:xfrm rot="2955020">
            <a:off x="-180975" y="-84324"/>
            <a:ext cx="760571" cy="56073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437400" y="577991"/>
            <a:ext cx="2970000" cy="661718"/>
          </a:xfrm>
        </p:spPr>
        <p:txBody>
          <a:bodyPr anchor="ctr"/>
          <a:lstStyle>
            <a:lvl1pPr>
              <a:defRPr sz="2700" baseline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path path="circle">
                    <a:fillToRect t="100000" r="100000"/>
                  </a:path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440100" y="1323436"/>
            <a:ext cx="2967300" cy="3070911"/>
          </a:xfrm>
        </p:spPr>
        <p:txBody>
          <a:bodyPr/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3825900" y="577644"/>
            <a:ext cx="4860000" cy="3817209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199865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32" name="矩形: 圆角 31"/>
          <p:cNvSpPr/>
          <p:nvPr userDrawn="1">
            <p:custDataLst>
              <p:tags r:id="rId3"/>
            </p:custDataLst>
          </p:nvPr>
        </p:nvSpPr>
        <p:spPr>
          <a:xfrm rot="2955020">
            <a:off x="-181150" y="-84090"/>
            <a:ext cx="760781" cy="56056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sz="1350"/>
          </a:p>
        </p:txBody>
      </p:sp>
      <p:sp>
        <p:nvSpPr>
          <p:cNvPr id="31" name="任意多边形: 形状 30"/>
          <p:cNvSpPr/>
          <p:nvPr userDrawn="1">
            <p:custDataLst>
              <p:tags r:id="rId4"/>
            </p:custDataLst>
          </p:nvPr>
        </p:nvSpPr>
        <p:spPr>
          <a:xfrm>
            <a:off x="-4762" y="4757627"/>
            <a:ext cx="9158288" cy="401859"/>
          </a:xfrm>
          <a:custGeom>
            <a:avLst/>
            <a:gdLst>
              <a:gd name="connsiteX0" fmla="*/ 0 w 12674600"/>
              <a:gd name="connsiteY0" fmla="*/ 444500 h 1206500"/>
              <a:gd name="connsiteX1" fmla="*/ 3327400 w 12674600"/>
              <a:gd name="connsiteY1" fmla="*/ 0 h 1206500"/>
              <a:gd name="connsiteX2" fmla="*/ 3479800 w 12674600"/>
              <a:gd name="connsiteY2" fmla="*/ 12700 h 1206500"/>
              <a:gd name="connsiteX3" fmla="*/ 8737600 w 12674600"/>
              <a:gd name="connsiteY3" fmla="*/ 444500 h 1206500"/>
              <a:gd name="connsiteX4" fmla="*/ 8864600 w 12674600"/>
              <a:gd name="connsiteY4" fmla="*/ 469900 h 1206500"/>
              <a:gd name="connsiteX5" fmla="*/ 8991600 w 12674600"/>
              <a:gd name="connsiteY5" fmla="*/ 495300 h 1206500"/>
              <a:gd name="connsiteX6" fmla="*/ 10858500 w 12674600"/>
              <a:gd name="connsiteY6" fmla="*/ 355600 h 1206500"/>
              <a:gd name="connsiteX7" fmla="*/ 12674600 w 12674600"/>
              <a:gd name="connsiteY7" fmla="*/ 381000 h 1206500"/>
              <a:gd name="connsiteX8" fmla="*/ 12623800 w 12674600"/>
              <a:gd name="connsiteY8" fmla="*/ 1143000 h 1206500"/>
              <a:gd name="connsiteX9" fmla="*/ 88900 w 12674600"/>
              <a:gd name="connsiteY9" fmla="*/ 1206500 h 1206500"/>
              <a:gd name="connsiteX10" fmla="*/ 50800 w 12674600"/>
              <a:gd name="connsiteY10" fmla="*/ 419100 h 1206500"/>
              <a:gd name="connsiteX11" fmla="*/ 0 w 12674600"/>
              <a:gd name="connsiteY11" fmla="*/ 444500 h 1206500"/>
              <a:gd name="connsiteX0-1" fmla="*/ 0 w 12674600"/>
              <a:gd name="connsiteY0-2" fmla="*/ 431800 h 1193800"/>
              <a:gd name="connsiteX1-3" fmla="*/ 3479800 w 12674600"/>
              <a:gd name="connsiteY1-4" fmla="*/ 0 h 1193800"/>
              <a:gd name="connsiteX2-5" fmla="*/ 8737600 w 12674600"/>
              <a:gd name="connsiteY2-6" fmla="*/ 431800 h 1193800"/>
              <a:gd name="connsiteX3-7" fmla="*/ 8864600 w 12674600"/>
              <a:gd name="connsiteY3-8" fmla="*/ 457200 h 1193800"/>
              <a:gd name="connsiteX4-9" fmla="*/ 8991600 w 12674600"/>
              <a:gd name="connsiteY4-10" fmla="*/ 482600 h 1193800"/>
              <a:gd name="connsiteX5-11" fmla="*/ 10858500 w 12674600"/>
              <a:gd name="connsiteY5-12" fmla="*/ 342900 h 1193800"/>
              <a:gd name="connsiteX6-13" fmla="*/ 12674600 w 12674600"/>
              <a:gd name="connsiteY6-14" fmla="*/ 368300 h 1193800"/>
              <a:gd name="connsiteX7-15" fmla="*/ 12623800 w 12674600"/>
              <a:gd name="connsiteY7-16" fmla="*/ 1130300 h 1193800"/>
              <a:gd name="connsiteX8-17" fmla="*/ 88900 w 12674600"/>
              <a:gd name="connsiteY8-18" fmla="*/ 1193800 h 1193800"/>
              <a:gd name="connsiteX9-19" fmla="*/ 50800 w 12674600"/>
              <a:gd name="connsiteY9-20" fmla="*/ 406400 h 1193800"/>
              <a:gd name="connsiteX10-21" fmla="*/ 0 w 12674600"/>
              <a:gd name="connsiteY10-22" fmla="*/ 431800 h 1193800"/>
              <a:gd name="connsiteX0-23" fmla="*/ 0 w 12674600"/>
              <a:gd name="connsiteY0-24" fmla="*/ 431800 h 1193800"/>
              <a:gd name="connsiteX1-25" fmla="*/ 3479800 w 12674600"/>
              <a:gd name="connsiteY1-26" fmla="*/ 0 h 1193800"/>
              <a:gd name="connsiteX2-27" fmla="*/ 8737600 w 12674600"/>
              <a:gd name="connsiteY2-28" fmla="*/ 431800 h 1193800"/>
              <a:gd name="connsiteX3-29" fmla="*/ 8864600 w 12674600"/>
              <a:gd name="connsiteY3-30" fmla="*/ 457200 h 1193800"/>
              <a:gd name="connsiteX4-31" fmla="*/ 8991600 w 12674600"/>
              <a:gd name="connsiteY4-32" fmla="*/ 482600 h 1193800"/>
              <a:gd name="connsiteX5-33" fmla="*/ 10858500 w 12674600"/>
              <a:gd name="connsiteY5-34" fmla="*/ 342900 h 1193800"/>
              <a:gd name="connsiteX6-35" fmla="*/ 12674600 w 12674600"/>
              <a:gd name="connsiteY6-36" fmla="*/ 368300 h 1193800"/>
              <a:gd name="connsiteX7-37" fmla="*/ 12623800 w 12674600"/>
              <a:gd name="connsiteY7-38" fmla="*/ 1130300 h 1193800"/>
              <a:gd name="connsiteX8-39" fmla="*/ 88900 w 12674600"/>
              <a:gd name="connsiteY8-40" fmla="*/ 1193800 h 1193800"/>
              <a:gd name="connsiteX9-41" fmla="*/ 50800 w 12674600"/>
              <a:gd name="connsiteY9-42" fmla="*/ 406400 h 1193800"/>
              <a:gd name="connsiteX10-43" fmla="*/ 0 w 12674600"/>
              <a:gd name="connsiteY10-44" fmla="*/ 431800 h 1193800"/>
              <a:gd name="connsiteX0-45" fmla="*/ 0 w 12674600"/>
              <a:gd name="connsiteY0-46" fmla="*/ 431800 h 1193800"/>
              <a:gd name="connsiteX1-47" fmla="*/ 3479800 w 12674600"/>
              <a:gd name="connsiteY1-48" fmla="*/ 0 h 1193800"/>
              <a:gd name="connsiteX2-49" fmla="*/ 8737600 w 12674600"/>
              <a:gd name="connsiteY2-50" fmla="*/ 431800 h 1193800"/>
              <a:gd name="connsiteX3-51" fmla="*/ 8864600 w 12674600"/>
              <a:gd name="connsiteY3-52" fmla="*/ 457200 h 1193800"/>
              <a:gd name="connsiteX4-53" fmla="*/ 8991600 w 12674600"/>
              <a:gd name="connsiteY4-54" fmla="*/ 482600 h 1193800"/>
              <a:gd name="connsiteX5-55" fmla="*/ 10858500 w 12674600"/>
              <a:gd name="connsiteY5-56" fmla="*/ 342900 h 1193800"/>
              <a:gd name="connsiteX6-57" fmla="*/ 12674600 w 12674600"/>
              <a:gd name="connsiteY6-58" fmla="*/ 368300 h 1193800"/>
              <a:gd name="connsiteX7-59" fmla="*/ 12623800 w 12674600"/>
              <a:gd name="connsiteY7-60" fmla="*/ 1130300 h 1193800"/>
              <a:gd name="connsiteX8-61" fmla="*/ 88900 w 12674600"/>
              <a:gd name="connsiteY8-62" fmla="*/ 1193800 h 1193800"/>
              <a:gd name="connsiteX9-63" fmla="*/ 50800 w 12674600"/>
              <a:gd name="connsiteY9-64" fmla="*/ 406400 h 1193800"/>
              <a:gd name="connsiteX10-65" fmla="*/ 0 w 12674600"/>
              <a:gd name="connsiteY10-66" fmla="*/ 431800 h 1193800"/>
              <a:gd name="connsiteX0-67" fmla="*/ 0 w 12674600"/>
              <a:gd name="connsiteY0-68" fmla="*/ 431800 h 1193800"/>
              <a:gd name="connsiteX1-69" fmla="*/ 3479800 w 12674600"/>
              <a:gd name="connsiteY1-70" fmla="*/ 0 h 1193800"/>
              <a:gd name="connsiteX2-71" fmla="*/ 8737600 w 12674600"/>
              <a:gd name="connsiteY2-72" fmla="*/ 431800 h 1193800"/>
              <a:gd name="connsiteX3-73" fmla="*/ 8991600 w 12674600"/>
              <a:gd name="connsiteY3-74" fmla="*/ 482600 h 1193800"/>
              <a:gd name="connsiteX4-75" fmla="*/ 10858500 w 12674600"/>
              <a:gd name="connsiteY4-76" fmla="*/ 342900 h 1193800"/>
              <a:gd name="connsiteX5-77" fmla="*/ 12674600 w 12674600"/>
              <a:gd name="connsiteY5-78" fmla="*/ 368300 h 1193800"/>
              <a:gd name="connsiteX6-79" fmla="*/ 12623800 w 12674600"/>
              <a:gd name="connsiteY6-80" fmla="*/ 1130300 h 1193800"/>
              <a:gd name="connsiteX7-81" fmla="*/ 88900 w 12674600"/>
              <a:gd name="connsiteY7-82" fmla="*/ 1193800 h 1193800"/>
              <a:gd name="connsiteX8-83" fmla="*/ 50800 w 12674600"/>
              <a:gd name="connsiteY8-84" fmla="*/ 406400 h 1193800"/>
              <a:gd name="connsiteX9-85" fmla="*/ 0 w 12674600"/>
              <a:gd name="connsiteY9-86" fmla="*/ 431800 h 1193800"/>
              <a:gd name="connsiteX0-87" fmla="*/ 0 w 12674600"/>
              <a:gd name="connsiteY0-88" fmla="*/ 431800 h 1193800"/>
              <a:gd name="connsiteX1-89" fmla="*/ 3479800 w 12674600"/>
              <a:gd name="connsiteY1-90" fmla="*/ 0 h 1193800"/>
              <a:gd name="connsiteX2-91" fmla="*/ 8737600 w 12674600"/>
              <a:gd name="connsiteY2-92" fmla="*/ 431800 h 1193800"/>
              <a:gd name="connsiteX3-93" fmla="*/ 10858500 w 12674600"/>
              <a:gd name="connsiteY3-94" fmla="*/ 342900 h 1193800"/>
              <a:gd name="connsiteX4-95" fmla="*/ 12674600 w 12674600"/>
              <a:gd name="connsiteY4-96" fmla="*/ 368300 h 1193800"/>
              <a:gd name="connsiteX5-97" fmla="*/ 12623800 w 12674600"/>
              <a:gd name="connsiteY5-98" fmla="*/ 1130300 h 1193800"/>
              <a:gd name="connsiteX6-99" fmla="*/ 88900 w 12674600"/>
              <a:gd name="connsiteY6-100" fmla="*/ 1193800 h 1193800"/>
              <a:gd name="connsiteX7-101" fmla="*/ 50800 w 12674600"/>
              <a:gd name="connsiteY7-102" fmla="*/ 406400 h 1193800"/>
              <a:gd name="connsiteX8-103" fmla="*/ 0 w 12674600"/>
              <a:gd name="connsiteY8-104" fmla="*/ 431800 h 1193800"/>
              <a:gd name="connsiteX0-105" fmla="*/ 0 w 12674600"/>
              <a:gd name="connsiteY0-106" fmla="*/ 431800 h 1193800"/>
              <a:gd name="connsiteX1-107" fmla="*/ 3479800 w 12674600"/>
              <a:gd name="connsiteY1-108" fmla="*/ 0 h 1193800"/>
              <a:gd name="connsiteX2-109" fmla="*/ 8737600 w 12674600"/>
              <a:gd name="connsiteY2-110" fmla="*/ 431800 h 1193800"/>
              <a:gd name="connsiteX3-111" fmla="*/ 10858500 w 12674600"/>
              <a:gd name="connsiteY3-112" fmla="*/ 342900 h 1193800"/>
              <a:gd name="connsiteX4-113" fmla="*/ 12674600 w 12674600"/>
              <a:gd name="connsiteY4-114" fmla="*/ 368300 h 1193800"/>
              <a:gd name="connsiteX5-115" fmla="*/ 12623800 w 12674600"/>
              <a:gd name="connsiteY5-116" fmla="*/ 1130300 h 1193800"/>
              <a:gd name="connsiteX6-117" fmla="*/ 88900 w 12674600"/>
              <a:gd name="connsiteY6-118" fmla="*/ 1193800 h 1193800"/>
              <a:gd name="connsiteX7-119" fmla="*/ 50800 w 12674600"/>
              <a:gd name="connsiteY7-120" fmla="*/ 406400 h 1193800"/>
              <a:gd name="connsiteX8-121" fmla="*/ 0 w 12674600"/>
              <a:gd name="connsiteY8-122" fmla="*/ 431800 h 1193800"/>
              <a:gd name="connsiteX0-123" fmla="*/ 0 w 12674600"/>
              <a:gd name="connsiteY0-124" fmla="*/ 431800 h 1193800"/>
              <a:gd name="connsiteX1-125" fmla="*/ 3479800 w 12674600"/>
              <a:gd name="connsiteY1-126" fmla="*/ 0 h 1193800"/>
              <a:gd name="connsiteX2-127" fmla="*/ 8737600 w 12674600"/>
              <a:gd name="connsiteY2-128" fmla="*/ 431800 h 1193800"/>
              <a:gd name="connsiteX3-129" fmla="*/ 10858500 w 12674600"/>
              <a:gd name="connsiteY3-130" fmla="*/ 342900 h 1193800"/>
              <a:gd name="connsiteX4-131" fmla="*/ 12674600 w 12674600"/>
              <a:gd name="connsiteY4-132" fmla="*/ 368300 h 1193800"/>
              <a:gd name="connsiteX5-133" fmla="*/ 12623800 w 12674600"/>
              <a:gd name="connsiteY5-134" fmla="*/ 1130300 h 1193800"/>
              <a:gd name="connsiteX6-135" fmla="*/ 88900 w 12674600"/>
              <a:gd name="connsiteY6-136" fmla="*/ 1193800 h 1193800"/>
              <a:gd name="connsiteX7-137" fmla="*/ 50800 w 12674600"/>
              <a:gd name="connsiteY7-138" fmla="*/ 406400 h 1193800"/>
              <a:gd name="connsiteX8-139" fmla="*/ 0 w 12674600"/>
              <a:gd name="connsiteY8-140" fmla="*/ 431800 h 1193800"/>
              <a:gd name="connsiteX0-141" fmla="*/ 0 w 12674600"/>
              <a:gd name="connsiteY0-142" fmla="*/ 431800 h 1193800"/>
              <a:gd name="connsiteX1-143" fmla="*/ 3479800 w 12674600"/>
              <a:gd name="connsiteY1-144" fmla="*/ 0 h 1193800"/>
              <a:gd name="connsiteX2-145" fmla="*/ 8737600 w 12674600"/>
              <a:gd name="connsiteY2-146" fmla="*/ 431800 h 1193800"/>
              <a:gd name="connsiteX3-147" fmla="*/ 10858500 w 12674600"/>
              <a:gd name="connsiteY3-148" fmla="*/ 342900 h 1193800"/>
              <a:gd name="connsiteX4-149" fmla="*/ 12674600 w 12674600"/>
              <a:gd name="connsiteY4-150" fmla="*/ 368300 h 1193800"/>
              <a:gd name="connsiteX5-151" fmla="*/ 12623800 w 12674600"/>
              <a:gd name="connsiteY5-152" fmla="*/ 1130300 h 1193800"/>
              <a:gd name="connsiteX6-153" fmla="*/ 88900 w 12674600"/>
              <a:gd name="connsiteY6-154" fmla="*/ 1193800 h 1193800"/>
              <a:gd name="connsiteX7-155" fmla="*/ 50800 w 12674600"/>
              <a:gd name="connsiteY7-156" fmla="*/ 406400 h 1193800"/>
              <a:gd name="connsiteX8-157" fmla="*/ 0 w 12674600"/>
              <a:gd name="connsiteY8-158" fmla="*/ 431800 h 1193800"/>
              <a:gd name="connsiteX0-159" fmla="*/ 0 w 12674600"/>
              <a:gd name="connsiteY0-160" fmla="*/ 431800 h 1193800"/>
              <a:gd name="connsiteX1-161" fmla="*/ 3479800 w 12674600"/>
              <a:gd name="connsiteY1-162" fmla="*/ 0 h 1193800"/>
              <a:gd name="connsiteX2-163" fmla="*/ 8737600 w 12674600"/>
              <a:gd name="connsiteY2-164" fmla="*/ 431800 h 1193800"/>
              <a:gd name="connsiteX3-165" fmla="*/ 10858500 w 12674600"/>
              <a:gd name="connsiteY3-166" fmla="*/ 342900 h 1193800"/>
              <a:gd name="connsiteX4-167" fmla="*/ 12674600 w 12674600"/>
              <a:gd name="connsiteY4-168" fmla="*/ 368300 h 1193800"/>
              <a:gd name="connsiteX5-169" fmla="*/ 12623800 w 12674600"/>
              <a:gd name="connsiteY5-170" fmla="*/ 1130300 h 1193800"/>
              <a:gd name="connsiteX6-171" fmla="*/ 88900 w 12674600"/>
              <a:gd name="connsiteY6-172" fmla="*/ 1193800 h 1193800"/>
              <a:gd name="connsiteX7-173" fmla="*/ 50800 w 12674600"/>
              <a:gd name="connsiteY7-174" fmla="*/ 406400 h 1193800"/>
              <a:gd name="connsiteX8-175" fmla="*/ 0 w 12674600"/>
              <a:gd name="connsiteY8-176" fmla="*/ 431800 h 1193800"/>
              <a:gd name="connsiteX0-177" fmla="*/ 0 w 12674600"/>
              <a:gd name="connsiteY0-178" fmla="*/ 431800 h 1193800"/>
              <a:gd name="connsiteX1-179" fmla="*/ 3479800 w 12674600"/>
              <a:gd name="connsiteY1-180" fmla="*/ 0 h 1193800"/>
              <a:gd name="connsiteX2-181" fmla="*/ 8737600 w 12674600"/>
              <a:gd name="connsiteY2-182" fmla="*/ 431800 h 1193800"/>
              <a:gd name="connsiteX3-183" fmla="*/ 10858500 w 12674600"/>
              <a:gd name="connsiteY3-184" fmla="*/ 342900 h 1193800"/>
              <a:gd name="connsiteX4-185" fmla="*/ 12674600 w 12674600"/>
              <a:gd name="connsiteY4-186" fmla="*/ 368300 h 1193800"/>
              <a:gd name="connsiteX5-187" fmla="*/ 12623800 w 12674600"/>
              <a:gd name="connsiteY5-188" fmla="*/ 1130300 h 1193800"/>
              <a:gd name="connsiteX6-189" fmla="*/ 88900 w 12674600"/>
              <a:gd name="connsiteY6-190" fmla="*/ 1193800 h 1193800"/>
              <a:gd name="connsiteX7-191" fmla="*/ 50800 w 12674600"/>
              <a:gd name="connsiteY7-192" fmla="*/ 406400 h 1193800"/>
              <a:gd name="connsiteX8-193" fmla="*/ 0 w 12674600"/>
              <a:gd name="connsiteY8-194" fmla="*/ 431800 h 1193800"/>
              <a:gd name="connsiteX0-195" fmla="*/ 0 w 12674600"/>
              <a:gd name="connsiteY0-196" fmla="*/ 431800 h 1193800"/>
              <a:gd name="connsiteX1-197" fmla="*/ 3479800 w 12674600"/>
              <a:gd name="connsiteY1-198" fmla="*/ 0 h 1193800"/>
              <a:gd name="connsiteX2-199" fmla="*/ 8737600 w 12674600"/>
              <a:gd name="connsiteY2-200" fmla="*/ 431800 h 1193800"/>
              <a:gd name="connsiteX3-201" fmla="*/ 10858500 w 12674600"/>
              <a:gd name="connsiteY3-202" fmla="*/ 342900 h 1193800"/>
              <a:gd name="connsiteX4-203" fmla="*/ 12674600 w 12674600"/>
              <a:gd name="connsiteY4-204" fmla="*/ 368300 h 1193800"/>
              <a:gd name="connsiteX5-205" fmla="*/ 12623800 w 12674600"/>
              <a:gd name="connsiteY5-206" fmla="*/ 1130300 h 1193800"/>
              <a:gd name="connsiteX6-207" fmla="*/ 88900 w 12674600"/>
              <a:gd name="connsiteY6-208" fmla="*/ 1193800 h 1193800"/>
              <a:gd name="connsiteX7-209" fmla="*/ 50800 w 12674600"/>
              <a:gd name="connsiteY7-210" fmla="*/ 406400 h 1193800"/>
              <a:gd name="connsiteX8-211" fmla="*/ 0 w 12674600"/>
              <a:gd name="connsiteY8-212" fmla="*/ 431800 h 1193800"/>
              <a:gd name="connsiteX0-213" fmla="*/ 0 w 12674600"/>
              <a:gd name="connsiteY0-214" fmla="*/ 431800 h 1193800"/>
              <a:gd name="connsiteX1-215" fmla="*/ 3479800 w 12674600"/>
              <a:gd name="connsiteY1-216" fmla="*/ 0 h 1193800"/>
              <a:gd name="connsiteX2-217" fmla="*/ 8737600 w 12674600"/>
              <a:gd name="connsiteY2-218" fmla="*/ 431800 h 1193800"/>
              <a:gd name="connsiteX3-219" fmla="*/ 10858500 w 12674600"/>
              <a:gd name="connsiteY3-220" fmla="*/ 342900 h 1193800"/>
              <a:gd name="connsiteX4-221" fmla="*/ 12674600 w 12674600"/>
              <a:gd name="connsiteY4-222" fmla="*/ 368300 h 1193800"/>
              <a:gd name="connsiteX5-223" fmla="*/ 12623800 w 12674600"/>
              <a:gd name="connsiteY5-224" fmla="*/ 1130300 h 1193800"/>
              <a:gd name="connsiteX6-225" fmla="*/ 88900 w 12674600"/>
              <a:gd name="connsiteY6-226" fmla="*/ 1193800 h 1193800"/>
              <a:gd name="connsiteX7-227" fmla="*/ 50800 w 12674600"/>
              <a:gd name="connsiteY7-228" fmla="*/ 406400 h 1193800"/>
              <a:gd name="connsiteX8-229" fmla="*/ 0 w 12674600"/>
              <a:gd name="connsiteY8-230" fmla="*/ 431800 h 1193800"/>
              <a:gd name="connsiteX0-231" fmla="*/ 0 w 12674600"/>
              <a:gd name="connsiteY0-232" fmla="*/ 431800 h 1193800"/>
              <a:gd name="connsiteX1-233" fmla="*/ 3479800 w 12674600"/>
              <a:gd name="connsiteY1-234" fmla="*/ 0 h 1193800"/>
              <a:gd name="connsiteX2-235" fmla="*/ 8737600 w 12674600"/>
              <a:gd name="connsiteY2-236" fmla="*/ 431800 h 1193800"/>
              <a:gd name="connsiteX3-237" fmla="*/ 10858500 w 12674600"/>
              <a:gd name="connsiteY3-238" fmla="*/ 342900 h 1193800"/>
              <a:gd name="connsiteX4-239" fmla="*/ 12674600 w 12674600"/>
              <a:gd name="connsiteY4-240" fmla="*/ 368300 h 1193800"/>
              <a:gd name="connsiteX5-241" fmla="*/ 12623800 w 12674600"/>
              <a:gd name="connsiteY5-242" fmla="*/ 1130300 h 1193800"/>
              <a:gd name="connsiteX6-243" fmla="*/ 88900 w 12674600"/>
              <a:gd name="connsiteY6-244" fmla="*/ 1193800 h 1193800"/>
              <a:gd name="connsiteX7-245" fmla="*/ 50800 w 12674600"/>
              <a:gd name="connsiteY7-246" fmla="*/ 406400 h 1193800"/>
              <a:gd name="connsiteX8-247" fmla="*/ 0 w 12674600"/>
              <a:gd name="connsiteY8-248" fmla="*/ 431800 h 1193800"/>
              <a:gd name="connsiteX0-249" fmla="*/ 0 w 12674600"/>
              <a:gd name="connsiteY0-250" fmla="*/ 431800 h 1193800"/>
              <a:gd name="connsiteX1-251" fmla="*/ 3479800 w 12674600"/>
              <a:gd name="connsiteY1-252" fmla="*/ 0 h 1193800"/>
              <a:gd name="connsiteX2-253" fmla="*/ 8737600 w 12674600"/>
              <a:gd name="connsiteY2-254" fmla="*/ 431800 h 1193800"/>
              <a:gd name="connsiteX3-255" fmla="*/ 10858500 w 12674600"/>
              <a:gd name="connsiteY3-256" fmla="*/ 342900 h 1193800"/>
              <a:gd name="connsiteX4-257" fmla="*/ 12674600 w 12674600"/>
              <a:gd name="connsiteY4-258" fmla="*/ 368300 h 1193800"/>
              <a:gd name="connsiteX5-259" fmla="*/ 12623800 w 12674600"/>
              <a:gd name="connsiteY5-260" fmla="*/ 1130300 h 1193800"/>
              <a:gd name="connsiteX6-261" fmla="*/ 88900 w 12674600"/>
              <a:gd name="connsiteY6-262" fmla="*/ 1193800 h 1193800"/>
              <a:gd name="connsiteX7-263" fmla="*/ 50800 w 12674600"/>
              <a:gd name="connsiteY7-264" fmla="*/ 406400 h 1193800"/>
              <a:gd name="connsiteX8-265" fmla="*/ 0 w 12674600"/>
              <a:gd name="connsiteY8-266" fmla="*/ 431800 h 1193800"/>
              <a:gd name="connsiteX0-267" fmla="*/ 0 w 12674600"/>
              <a:gd name="connsiteY0-268" fmla="*/ 431800 h 1193800"/>
              <a:gd name="connsiteX1-269" fmla="*/ 3479800 w 12674600"/>
              <a:gd name="connsiteY1-270" fmla="*/ 0 h 1193800"/>
              <a:gd name="connsiteX2-271" fmla="*/ 8737600 w 12674600"/>
              <a:gd name="connsiteY2-272" fmla="*/ 431800 h 1193800"/>
              <a:gd name="connsiteX3-273" fmla="*/ 10845800 w 12674600"/>
              <a:gd name="connsiteY3-274" fmla="*/ 215900 h 1193800"/>
              <a:gd name="connsiteX4-275" fmla="*/ 12674600 w 12674600"/>
              <a:gd name="connsiteY4-276" fmla="*/ 368300 h 1193800"/>
              <a:gd name="connsiteX5-277" fmla="*/ 12623800 w 12674600"/>
              <a:gd name="connsiteY5-278" fmla="*/ 1130300 h 1193800"/>
              <a:gd name="connsiteX6-279" fmla="*/ 88900 w 12674600"/>
              <a:gd name="connsiteY6-280" fmla="*/ 1193800 h 1193800"/>
              <a:gd name="connsiteX7-281" fmla="*/ 50800 w 12674600"/>
              <a:gd name="connsiteY7-282" fmla="*/ 406400 h 1193800"/>
              <a:gd name="connsiteX8-283" fmla="*/ 0 w 12674600"/>
              <a:gd name="connsiteY8-284" fmla="*/ 431800 h 1193800"/>
              <a:gd name="connsiteX0-285" fmla="*/ 0 w 12674600"/>
              <a:gd name="connsiteY0-286" fmla="*/ 431800 h 1193800"/>
              <a:gd name="connsiteX1-287" fmla="*/ 3479800 w 12674600"/>
              <a:gd name="connsiteY1-288" fmla="*/ 0 h 1193800"/>
              <a:gd name="connsiteX2-289" fmla="*/ 8737600 w 12674600"/>
              <a:gd name="connsiteY2-290" fmla="*/ 431800 h 1193800"/>
              <a:gd name="connsiteX3-291" fmla="*/ 10833100 w 12674600"/>
              <a:gd name="connsiteY3-292" fmla="*/ 76200 h 1193800"/>
              <a:gd name="connsiteX4-293" fmla="*/ 12674600 w 12674600"/>
              <a:gd name="connsiteY4-294" fmla="*/ 368300 h 1193800"/>
              <a:gd name="connsiteX5-295" fmla="*/ 12623800 w 12674600"/>
              <a:gd name="connsiteY5-296" fmla="*/ 1130300 h 1193800"/>
              <a:gd name="connsiteX6-297" fmla="*/ 88900 w 12674600"/>
              <a:gd name="connsiteY6-298" fmla="*/ 1193800 h 1193800"/>
              <a:gd name="connsiteX7-299" fmla="*/ 50800 w 12674600"/>
              <a:gd name="connsiteY7-300" fmla="*/ 406400 h 1193800"/>
              <a:gd name="connsiteX8-301" fmla="*/ 0 w 12674600"/>
              <a:gd name="connsiteY8-302" fmla="*/ 431800 h 1193800"/>
              <a:gd name="connsiteX0-303" fmla="*/ 0 w 12674600"/>
              <a:gd name="connsiteY0-304" fmla="*/ 431800 h 1193800"/>
              <a:gd name="connsiteX1-305" fmla="*/ 3479800 w 12674600"/>
              <a:gd name="connsiteY1-306" fmla="*/ 0 h 1193800"/>
              <a:gd name="connsiteX2-307" fmla="*/ 8737600 w 12674600"/>
              <a:gd name="connsiteY2-308" fmla="*/ 431800 h 1193800"/>
              <a:gd name="connsiteX3-309" fmla="*/ 10833100 w 12674600"/>
              <a:gd name="connsiteY3-310" fmla="*/ 76200 h 1193800"/>
              <a:gd name="connsiteX4-311" fmla="*/ 12674600 w 12674600"/>
              <a:gd name="connsiteY4-312" fmla="*/ 368300 h 1193800"/>
              <a:gd name="connsiteX5-313" fmla="*/ 12623800 w 12674600"/>
              <a:gd name="connsiteY5-314" fmla="*/ 1130300 h 1193800"/>
              <a:gd name="connsiteX6-315" fmla="*/ 88900 w 12674600"/>
              <a:gd name="connsiteY6-316" fmla="*/ 1193800 h 1193800"/>
              <a:gd name="connsiteX7-317" fmla="*/ 50800 w 12674600"/>
              <a:gd name="connsiteY7-318" fmla="*/ 406400 h 1193800"/>
              <a:gd name="connsiteX8-319" fmla="*/ 0 w 12674600"/>
              <a:gd name="connsiteY8-320" fmla="*/ 431800 h 1193800"/>
              <a:gd name="connsiteX0-321" fmla="*/ 0 w 12674600"/>
              <a:gd name="connsiteY0-322" fmla="*/ 431800 h 1193800"/>
              <a:gd name="connsiteX1-323" fmla="*/ 3479800 w 12674600"/>
              <a:gd name="connsiteY1-324" fmla="*/ 0 h 1193800"/>
              <a:gd name="connsiteX2-325" fmla="*/ 8737600 w 12674600"/>
              <a:gd name="connsiteY2-326" fmla="*/ 431800 h 1193800"/>
              <a:gd name="connsiteX3-327" fmla="*/ 10833100 w 12674600"/>
              <a:gd name="connsiteY3-328" fmla="*/ 76200 h 1193800"/>
              <a:gd name="connsiteX4-329" fmla="*/ 12674600 w 12674600"/>
              <a:gd name="connsiteY4-330" fmla="*/ 368300 h 1193800"/>
              <a:gd name="connsiteX5-331" fmla="*/ 12623800 w 12674600"/>
              <a:gd name="connsiteY5-332" fmla="*/ 1130300 h 1193800"/>
              <a:gd name="connsiteX6-333" fmla="*/ 88900 w 12674600"/>
              <a:gd name="connsiteY6-334" fmla="*/ 1193800 h 1193800"/>
              <a:gd name="connsiteX7-335" fmla="*/ 50800 w 12674600"/>
              <a:gd name="connsiteY7-336" fmla="*/ 406400 h 1193800"/>
              <a:gd name="connsiteX8-337" fmla="*/ 0 w 12674600"/>
              <a:gd name="connsiteY8-338" fmla="*/ 431800 h 1193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9230" h="1090">
                <a:moveTo>
                  <a:pt x="5210" y="0"/>
                </a:moveTo>
                <a:cubicBezTo>
                  <a:pt x="7603" y="0"/>
                  <a:pt x="11560" y="660"/>
                  <a:pt x="13490" y="680"/>
                </a:cubicBezTo>
                <a:cubicBezTo>
                  <a:pt x="15420" y="700"/>
                  <a:pt x="15577" y="187"/>
                  <a:pt x="16790" y="120"/>
                </a:cubicBezTo>
                <a:cubicBezTo>
                  <a:pt x="17700" y="70"/>
                  <a:pt x="18616" y="238"/>
                  <a:pt x="19212" y="412"/>
                </a:cubicBezTo>
                <a:lnTo>
                  <a:pt x="19230" y="417"/>
                </a:lnTo>
                <a:lnTo>
                  <a:pt x="19230" y="1090"/>
                </a:lnTo>
                <a:lnTo>
                  <a:pt x="0" y="1090"/>
                </a:lnTo>
                <a:lnTo>
                  <a:pt x="0" y="641"/>
                </a:lnTo>
                <a:lnTo>
                  <a:pt x="10" y="640"/>
                </a:lnTo>
                <a:cubicBezTo>
                  <a:pt x="1033" y="473"/>
                  <a:pt x="3036" y="0"/>
                  <a:pt x="521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5"/>
            </p:custDataLst>
          </p:nvPr>
        </p:nvSpPr>
        <p:spPr>
          <a:xfrm>
            <a:off x="459000" y="586093"/>
            <a:ext cx="8232300" cy="469955"/>
          </a:xfrm>
        </p:spPr>
        <p:txBody>
          <a:bodyPr anchor="ctr"/>
          <a:lstStyle>
            <a:lvl1pPr algn="ctr">
              <a:defRPr sz="2700" baseline="0">
                <a:gradFill>
                  <a:gsLst>
                    <a:gs pos="0">
                      <a:schemeClr val="accent1"/>
                    </a:gs>
                    <a:gs pos="99000">
                      <a:schemeClr val="accent3"/>
                    </a:gs>
                  </a:gsLst>
                  <a:path path="circle">
                    <a:fillToRect t="100000" r="100000"/>
                  </a:path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9"/>
            </p:custDataLst>
          </p:nvPr>
        </p:nvSpPr>
        <p:spPr>
          <a:xfrm>
            <a:off x="459000" y="1245110"/>
            <a:ext cx="8231981" cy="621205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0"/>
            </p:custDataLst>
          </p:nvPr>
        </p:nvSpPr>
        <p:spPr>
          <a:xfrm>
            <a:off x="459581" y="2106693"/>
            <a:ext cx="8224200" cy="2573947"/>
          </a:xfrm>
        </p:spPr>
        <p:txBody>
          <a:bodyPr/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3773143"/>
            <a:ext cx="9144000" cy="137205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olidFill>
                <a:schemeClr val="tx2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366"/>
            <a:ext cx="8232300" cy="424040"/>
          </a:xfrm>
        </p:spPr>
        <p:txBody>
          <a:bodyPr anchor="ctr"/>
          <a:lstStyle>
            <a:lvl1pPr algn="ctr">
              <a:defRPr sz="2400" baseline="0">
                <a:gradFill>
                  <a:gsLst>
                    <a:gs pos="0">
                      <a:schemeClr val="accent1"/>
                    </a:gs>
                    <a:gs pos="99000">
                      <a:schemeClr val="accent3"/>
                    </a:gs>
                  </a:gsLst>
                  <a:path path="circle">
                    <a:fillToRect t="100000" r="100000"/>
                  </a:path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315"/>
            <a:ext cx="8243100" cy="2409193"/>
          </a:xfrm>
        </p:spPr>
        <p:txBody>
          <a:bodyPr/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6580"/>
            <a:ext cx="8251200" cy="75895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2" name="任意多边形: 形状 21"/>
          <p:cNvSpPr/>
          <p:nvPr userDrawn="1">
            <p:custDataLst>
              <p:tags r:id="rId9"/>
            </p:custDataLst>
          </p:nvPr>
        </p:nvSpPr>
        <p:spPr>
          <a:xfrm flipH="1" flipV="1">
            <a:off x="-4762" y="-11434"/>
            <a:ext cx="9158288" cy="370227"/>
          </a:xfrm>
          <a:custGeom>
            <a:avLst/>
            <a:gdLst>
              <a:gd name="connsiteX0" fmla="*/ 0 w 12674600"/>
              <a:gd name="connsiteY0" fmla="*/ 444500 h 1206500"/>
              <a:gd name="connsiteX1" fmla="*/ 3327400 w 12674600"/>
              <a:gd name="connsiteY1" fmla="*/ 0 h 1206500"/>
              <a:gd name="connsiteX2" fmla="*/ 3479800 w 12674600"/>
              <a:gd name="connsiteY2" fmla="*/ 12700 h 1206500"/>
              <a:gd name="connsiteX3" fmla="*/ 8737600 w 12674600"/>
              <a:gd name="connsiteY3" fmla="*/ 444500 h 1206500"/>
              <a:gd name="connsiteX4" fmla="*/ 8864600 w 12674600"/>
              <a:gd name="connsiteY4" fmla="*/ 469900 h 1206500"/>
              <a:gd name="connsiteX5" fmla="*/ 8991600 w 12674600"/>
              <a:gd name="connsiteY5" fmla="*/ 495300 h 1206500"/>
              <a:gd name="connsiteX6" fmla="*/ 10858500 w 12674600"/>
              <a:gd name="connsiteY6" fmla="*/ 355600 h 1206500"/>
              <a:gd name="connsiteX7" fmla="*/ 12674600 w 12674600"/>
              <a:gd name="connsiteY7" fmla="*/ 381000 h 1206500"/>
              <a:gd name="connsiteX8" fmla="*/ 12623800 w 12674600"/>
              <a:gd name="connsiteY8" fmla="*/ 1143000 h 1206500"/>
              <a:gd name="connsiteX9" fmla="*/ 88900 w 12674600"/>
              <a:gd name="connsiteY9" fmla="*/ 1206500 h 1206500"/>
              <a:gd name="connsiteX10" fmla="*/ 50800 w 12674600"/>
              <a:gd name="connsiteY10" fmla="*/ 419100 h 1206500"/>
              <a:gd name="connsiteX11" fmla="*/ 0 w 12674600"/>
              <a:gd name="connsiteY11" fmla="*/ 444500 h 1206500"/>
              <a:gd name="connsiteX0-1" fmla="*/ 0 w 12674600"/>
              <a:gd name="connsiteY0-2" fmla="*/ 431800 h 1193800"/>
              <a:gd name="connsiteX1-3" fmla="*/ 3479800 w 12674600"/>
              <a:gd name="connsiteY1-4" fmla="*/ 0 h 1193800"/>
              <a:gd name="connsiteX2-5" fmla="*/ 8737600 w 12674600"/>
              <a:gd name="connsiteY2-6" fmla="*/ 431800 h 1193800"/>
              <a:gd name="connsiteX3-7" fmla="*/ 8864600 w 12674600"/>
              <a:gd name="connsiteY3-8" fmla="*/ 457200 h 1193800"/>
              <a:gd name="connsiteX4-9" fmla="*/ 8991600 w 12674600"/>
              <a:gd name="connsiteY4-10" fmla="*/ 482600 h 1193800"/>
              <a:gd name="connsiteX5-11" fmla="*/ 10858500 w 12674600"/>
              <a:gd name="connsiteY5-12" fmla="*/ 342900 h 1193800"/>
              <a:gd name="connsiteX6-13" fmla="*/ 12674600 w 12674600"/>
              <a:gd name="connsiteY6-14" fmla="*/ 368300 h 1193800"/>
              <a:gd name="connsiteX7-15" fmla="*/ 12623800 w 12674600"/>
              <a:gd name="connsiteY7-16" fmla="*/ 1130300 h 1193800"/>
              <a:gd name="connsiteX8-17" fmla="*/ 88900 w 12674600"/>
              <a:gd name="connsiteY8-18" fmla="*/ 1193800 h 1193800"/>
              <a:gd name="connsiteX9-19" fmla="*/ 50800 w 12674600"/>
              <a:gd name="connsiteY9-20" fmla="*/ 406400 h 1193800"/>
              <a:gd name="connsiteX10-21" fmla="*/ 0 w 12674600"/>
              <a:gd name="connsiteY10-22" fmla="*/ 431800 h 1193800"/>
              <a:gd name="connsiteX0-23" fmla="*/ 0 w 12674600"/>
              <a:gd name="connsiteY0-24" fmla="*/ 431800 h 1193800"/>
              <a:gd name="connsiteX1-25" fmla="*/ 3479800 w 12674600"/>
              <a:gd name="connsiteY1-26" fmla="*/ 0 h 1193800"/>
              <a:gd name="connsiteX2-27" fmla="*/ 8737600 w 12674600"/>
              <a:gd name="connsiteY2-28" fmla="*/ 431800 h 1193800"/>
              <a:gd name="connsiteX3-29" fmla="*/ 8864600 w 12674600"/>
              <a:gd name="connsiteY3-30" fmla="*/ 457200 h 1193800"/>
              <a:gd name="connsiteX4-31" fmla="*/ 8991600 w 12674600"/>
              <a:gd name="connsiteY4-32" fmla="*/ 482600 h 1193800"/>
              <a:gd name="connsiteX5-33" fmla="*/ 10858500 w 12674600"/>
              <a:gd name="connsiteY5-34" fmla="*/ 342900 h 1193800"/>
              <a:gd name="connsiteX6-35" fmla="*/ 12674600 w 12674600"/>
              <a:gd name="connsiteY6-36" fmla="*/ 368300 h 1193800"/>
              <a:gd name="connsiteX7-37" fmla="*/ 12623800 w 12674600"/>
              <a:gd name="connsiteY7-38" fmla="*/ 1130300 h 1193800"/>
              <a:gd name="connsiteX8-39" fmla="*/ 88900 w 12674600"/>
              <a:gd name="connsiteY8-40" fmla="*/ 1193800 h 1193800"/>
              <a:gd name="connsiteX9-41" fmla="*/ 50800 w 12674600"/>
              <a:gd name="connsiteY9-42" fmla="*/ 406400 h 1193800"/>
              <a:gd name="connsiteX10-43" fmla="*/ 0 w 12674600"/>
              <a:gd name="connsiteY10-44" fmla="*/ 431800 h 1193800"/>
              <a:gd name="connsiteX0-45" fmla="*/ 0 w 12674600"/>
              <a:gd name="connsiteY0-46" fmla="*/ 431800 h 1193800"/>
              <a:gd name="connsiteX1-47" fmla="*/ 3479800 w 12674600"/>
              <a:gd name="connsiteY1-48" fmla="*/ 0 h 1193800"/>
              <a:gd name="connsiteX2-49" fmla="*/ 8737600 w 12674600"/>
              <a:gd name="connsiteY2-50" fmla="*/ 431800 h 1193800"/>
              <a:gd name="connsiteX3-51" fmla="*/ 8864600 w 12674600"/>
              <a:gd name="connsiteY3-52" fmla="*/ 457200 h 1193800"/>
              <a:gd name="connsiteX4-53" fmla="*/ 8991600 w 12674600"/>
              <a:gd name="connsiteY4-54" fmla="*/ 482600 h 1193800"/>
              <a:gd name="connsiteX5-55" fmla="*/ 10858500 w 12674600"/>
              <a:gd name="connsiteY5-56" fmla="*/ 342900 h 1193800"/>
              <a:gd name="connsiteX6-57" fmla="*/ 12674600 w 12674600"/>
              <a:gd name="connsiteY6-58" fmla="*/ 368300 h 1193800"/>
              <a:gd name="connsiteX7-59" fmla="*/ 12623800 w 12674600"/>
              <a:gd name="connsiteY7-60" fmla="*/ 1130300 h 1193800"/>
              <a:gd name="connsiteX8-61" fmla="*/ 88900 w 12674600"/>
              <a:gd name="connsiteY8-62" fmla="*/ 1193800 h 1193800"/>
              <a:gd name="connsiteX9-63" fmla="*/ 50800 w 12674600"/>
              <a:gd name="connsiteY9-64" fmla="*/ 406400 h 1193800"/>
              <a:gd name="connsiteX10-65" fmla="*/ 0 w 12674600"/>
              <a:gd name="connsiteY10-66" fmla="*/ 431800 h 1193800"/>
              <a:gd name="connsiteX0-67" fmla="*/ 0 w 12674600"/>
              <a:gd name="connsiteY0-68" fmla="*/ 431800 h 1193800"/>
              <a:gd name="connsiteX1-69" fmla="*/ 3479800 w 12674600"/>
              <a:gd name="connsiteY1-70" fmla="*/ 0 h 1193800"/>
              <a:gd name="connsiteX2-71" fmla="*/ 8737600 w 12674600"/>
              <a:gd name="connsiteY2-72" fmla="*/ 431800 h 1193800"/>
              <a:gd name="connsiteX3-73" fmla="*/ 8991600 w 12674600"/>
              <a:gd name="connsiteY3-74" fmla="*/ 482600 h 1193800"/>
              <a:gd name="connsiteX4-75" fmla="*/ 10858500 w 12674600"/>
              <a:gd name="connsiteY4-76" fmla="*/ 342900 h 1193800"/>
              <a:gd name="connsiteX5-77" fmla="*/ 12674600 w 12674600"/>
              <a:gd name="connsiteY5-78" fmla="*/ 368300 h 1193800"/>
              <a:gd name="connsiteX6-79" fmla="*/ 12623800 w 12674600"/>
              <a:gd name="connsiteY6-80" fmla="*/ 1130300 h 1193800"/>
              <a:gd name="connsiteX7-81" fmla="*/ 88900 w 12674600"/>
              <a:gd name="connsiteY7-82" fmla="*/ 1193800 h 1193800"/>
              <a:gd name="connsiteX8-83" fmla="*/ 50800 w 12674600"/>
              <a:gd name="connsiteY8-84" fmla="*/ 406400 h 1193800"/>
              <a:gd name="connsiteX9-85" fmla="*/ 0 w 12674600"/>
              <a:gd name="connsiteY9-86" fmla="*/ 431800 h 1193800"/>
              <a:gd name="connsiteX0-87" fmla="*/ 0 w 12674600"/>
              <a:gd name="connsiteY0-88" fmla="*/ 431800 h 1193800"/>
              <a:gd name="connsiteX1-89" fmla="*/ 3479800 w 12674600"/>
              <a:gd name="connsiteY1-90" fmla="*/ 0 h 1193800"/>
              <a:gd name="connsiteX2-91" fmla="*/ 8737600 w 12674600"/>
              <a:gd name="connsiteY2-92" fmla="*/ 431800 h 1193800"/>
              <a:gd name="connsiteX3-93" fmla="*/ 10858500 w 12674600"/>
              <a:gd name="connsiteY3-94" fmla="*/ 342900 h 1193800"/>
              <a:gd name="connsiteX4-95" fmla="*/ 12674600 w 12674600"/>
              <a:gd name="connsiteY4-96" fmla="*/ 368300 h 1193800"/>
              <a:gd name="connsiteX5-97" fmla="*/ 12623800 w 12674600"/>
              <a:gd name="connsiteY5-98" fmla="*/ 1130300 h 1193800"/>
              <a:gd name="connsiteX6-99" fmla="*/ 88900 w 12674600"/>
              <a:gd name="connsiteY6-100" fmla="*/ 1193800 h 1193800"/>
              <a:gd name="connsiteX7-101" fmla="*/ 50800 w 12674600"/>
              <a:gd name="connsiteY7-102" fmla="*/ 406400 h 1193800"/>
              <a:gd name="connsiteX8-103" fmla="*/ 0 w 12674600"/>
              <a:gd name="connsiteY8-104" fmla="*/ 431800 h 1193800"/>
              <a:gd name="connsiteX0-105" fmla="*/ 0 w 12674600"/>
              <a:gd name="connsiteY0-106" fmla="*/ 431800 h 1193800"/>
              <a:gd name="connsiteX1-107" fmla="*/ 3479800 w 12674600"/>
              <a:gd name="connsiteY1-108" fmla="*/ 0 h 1193800"/>
              <a:gd name="connsiteX2-109" fmla="*/ 8737600 w 12674600"/>
              <a:gd name="connsiteY2-110" fmla="*/ 431800 h 1193800"/>
              <a:gd name="connsiteX3-111" fmla="*/ 10858500 w 12674600"/>
              <a:gd name="connsiteY3-112" fmla="*/ 342900 h 1193800"/>
              <a:gd name="connsiteX4-113" fmla="*/ 12674600 w 12674600"/>
              <a:gd name="connsiteY4-114" fmla="*/ 368300 h 1193800"/>
              <a:gd name="connsiteX5-115" fmla="*/ 12623800 w 12674600"/>
              <a:gd name="connsiteY5-116" fmla="*/ 1130300 h 1193800"/>
              <a:gd name="connsiteX6-117" fmla="*/ 88900 w 12674600"/>
              <a:gd name="connsiteY6-118" fmla="*/ 1193800 h 1193800"/>
              <a:gd name="connsiteX7-119" fmla="*/ 50800 w 12674600"/>
              <a:gd name="connsiteY7-120" fmla="*/ 406400 h 1193800"/>
              <a:gd name="connsiteX8-121" fmla="*/ 0 w 12674600"/>
              <a:gd name="connsiteY8-122" fmla="*/ 431800 h 1193800"/>
              <a:gd name="connsiteX0-123" fmla="*/ 0 w 12674600"/>
              <a:gd name="connsiteY0-124" fmla="*/ 431800 h 1193800"/>
              <a:gd name="connsiteX1-125" fmla="*/ 3479800 w 12674600"/>
              <a:gd name="connsiteY1-126" fmla="*/ 0 h 1193800"/>
              <a:gd name="connsiteX2-127" fmla="*/ 8737600 w 12674600"/>
              <a:gd name="connsiteY2-128" fmla="*/ 431800 h 1193800"/>
              <a:gd name="connsiteX3-129" fmla="*/ 10858500 w 12674600"/>
              <a:gd name="connsiteY3-130" fmla="*/ 342900 h 1193800"/>
              <a:gd name="connsiteX4-131" fmla="*/ 12674600 w 12674600"/>
              <a:gd name="connsiteY4-132" fmla="*/ 368300 h 1193800"/>
              <a:gd name="connsiteX5-133" fmla="*/ 12623800 w 12674600"/>
              <a:gd name="connsiteY5-134" fmla="*/ 1130300 h 1193800"/>
              <a:gd name="connsiteX6-135" fmla="*/ 88900 w 12674600"/>
              <a:gd name="connsiteY6-136" fmla="*/ 1193800 h 1193800"/>
              <a:gd name="connsiteX7-137" fmla="*/ 50800 w 12674600"/>
              <a:gd name="connsiteY7-138" fmla="*/ 406400 h 1193800"/>
              <a:gd name="connsiteX8-139" fmla="*/ 0 w 12674600"/>
              <a:gd name="connsiteY8-140" fmla="*/ 431800 h 1193800"/>
              <a:gd name="connsiteX0-141" fmla="*/ 0 w 12674600"/>
              <a:gd name="connsiteY0-142" fmla="*/ 431800 h 1193800"/>
              <a:gd name="connsiteX1-143" fmla="*/ 3479800 w 12674600"/>
              <a:gd name="connsiteY1-144" fmla="*/ 0 h 1193800"/>
              <a:gd name="connsiteX2-145" fmla="*/ 8737600 w 12674600"/>
              <a:gd name="connsiteY2-146" fmla="*/ 431800 h 1193800"/>
              <a:gd name="connsiteX3-147" fmla="*/ 10858500 w 12674600"/>
              <a:gd name="connsiteY3-148" fmla="*/ 342900 h 1193800"/>
              <a:gd name="connsiteX4-149" fmla="*/ 12674600 w 12674600"/>
              <a:gd name="connsiteY4-150" fmla="*/ 368300 h 1193800"/>
              <a:gd name="connsiteX5-151" fmla="*/ 12623800 w 12674600"/>
              <a:gd name="connsiteY5-152" fmla="*/ 1130300 h 1193800"/>
              <a:gd name="connsiteX6-153" fmla="*/ 88900 w 12674600"/>
              <a:gd name="connsiteY6-154" fmla="*/ 1193800 h 1193800"/>
              <a:gd name="connsiteX7-155" fmla="*/ 50800 w 12674600"/>
              <a:gd name="connsiteY7-156" fmla="*/ 406400 h 1193800"/>
              <a:gd name="connsiteX8-157" fmla="*/ 0 w 12674600"/>
              <a:gd name="connsiteY8-158" fmla="*/ 431800 h 1193800"/>
              <a:gd name="connsiteX0-159" fmla="*/ 0 w 12674600"/>
              <a:gd name="connsiteY0-160" fmla="*/ 431800 h 1193800"/>
              <a:gd name="connsiteX1-161" fmla="*/ 3479800 w 12674600"/>
              <a:gd name="connsiteY1-162" fmla="*/ 0 h 1193800"/>
              <a:gd name="connsiteX2-163" fmla="*/ 8737600 w 12674600"/>
              <a:gd name="connsiteY2-164" fmla="*/ 431800 h 1193800"/>
              <a:gd name="connsiteX3-165" fmla="*/ 10858500 w 12674600"/>
              <a:gd name="connsiteY3-166" fmla="*/ 342900 h 1193800"/>
              <a:gd name="connsiteX4-167" fmla="*/ 12674600 w 12674600"/>
              <a:gd name="connsiteY4-168" fmla="*/ 368300 h 1193800"/>
              <a:gd name="connsiteX5-169" fmla="*/ 12623800 w 12674600"/>
              <a:gd name="connsiteY5-170" fmla="*/ 1130300 h 1193800"/>
              <a:gd name="connsiteX6-171" fmla="*/ 88900 w 12674600"/>
              <a:gd name="connsiteY6-172" fmla="*/ 1193800 h 1193800"/>
              <a:gd name="connsiteX7-173" fmla="*/ 50800 w 12674600"/>
              <a:gd name="connsiteY7-174" fmla="*/ 406400 h 1193800"/>
              <a:gd name="connsiteX8-175" fmla="*/ 0 w 12674600"/>
              <a:gd name="connsiteY8-176" fmla="*/ 431800 h 1193800"/>
              <a:gd name="connsiteX0-177" fmla="*/ 0 w 12674600"/>
              <a:gd name="connsiteY0-178" fmla="*/ 431800 h 1193800"/>
              <a:gd name="connsiteX1-179" fmla="*/ 3479800 w 12674600"/>
              <a:gd name="connsiteY1-180" fmla="*/ 0 h 1193800"/>
              <a:gd name="connsiteX2-181" fmla="*/ 8737600 w 12674600"/>
              <a:gd name="connsiteY2-182" fmla="*/ 431800 h 1193800"/>
              <a:gd name="connsiteX3-183" fmla="*/ 10858500 w 12674600"/>
              <a:gd name="connsiteY3-184" fmla="*/ 342900 h 1193800"/>
              <a:gd name="connsiteX4-185" fmla="*/ 12674600 w 12674600"/>
              <a:gd name="connsiteY4-186" fmla="*/ 368300 h 1193800"/>
              <a:gd name="connsiteX5-187" fmla="*/ 12623800 w 12674600"/>
              <a:gd name="connsiteY5-188" fmla="*/ 1130300 h 1193800"/>
              <a:gd name="connsiteX6-189" fmla="*/ 88900 w 12674600"/>
              <a:gd name="connsiteY6-190" fmla="*/ 1193800 h 1193800"/>
              <a:gd name="connsiteX7-191" fmla="*/ 50800 w 12674600"/>
              <a:gd name="connsiteY7-192" fmla="*/ 406400 h 1193800"/>
              <a:gd name="connsiteX8-193" fmla="*/ 0 w 12674600"/>
              <a:gd name="connsiteY8-194" fmla="*/ 431800 h 1193800"/>
              <a:gd name="connsiteX0-195" fmla="*/ 0 w 12674600"/>
              <a:gd name="connsiteY0-196" fmla="*/ 431800 h 1193800"/>
              <a:gd name="connsiteX1-197" fmla="*/ 3479800 w 12674600"/>
              <a:gd name="connsiteY1-198" fmla="*/ 0 h 1193800"/>
              <a:gd name="connsiteX2-199" fmla="*/ 8737600 w 12674600"/>
              <a:gd name="connsiteY2-200" fmla="*/ 431800 h 1193800"/>
              <a:gd name="connsiteX3-201" fmla="*/ 10858500 w 12674600"/>
              <a:gd name="connsiteY3-202" fmla="*/ 342900 h 1193800"/>
              <a:gd name="connsiteX4-203" fmla="*/ 12674600 w 12674600"/>
              <a:gd name="connsiteY4-204" fmla="*/ 368300 h 1193800"/>
              <a:gd name="connsiteX5-205" fmla="*/ 12623800 w 12674600"/>
              <a:gd name="connsiteY5-206" fmla="*/ 1130300 h 1193800"/>
              <a:gd name="connsiteX6-207" fmla="*/ 88900 w 12674600"/>
              <a:gd name="connsiteY6-208" fmla="*/ 1193800 h 1193800"/>
              <a:gd name="connsiteX7-209" fmla="*/ 50800 w 12674600"/>
              <a:gd name="connsiteY7-210" fmla="*/ 406400 h 1193800"/>
              <a:gd name="connsiteX8-211" fmla="*/ 0 w 12674600"/>
              <a:gd name="connsiteY8-212" fmla="*/ 431800 h 1193800"/>
              <a:gd name="connsiteX0-213" fmla="*/ 0 w 12674600"/>
              <a:gd name="connsiteY0-214" fmla="*/ 431800 h 1193800"/>
              <a:gd name="connsiteX1-215" fmla="*/ 3479800 w 12674600"/>
              <a:gd name="connsiteY1-216" fmla="*/ 0 h 1193800"/>
              <a:gd name="connsiteX2-217" fmla="*/ 8737600 w 12674600"/>
              <a:gd name="connsiteY2-218" fmla="*/ 431800 h 1193800"/>
              <a:gd name="connsiteX3-219" fmla="*/ 10858500 w 12674600"/>
              <a:gd name="connsiteY3-220" fmla="*/ 342900 h 1193800"/>
              <a:gd name="connsiteX4-221" fmla="*/ 12674600 w 12674600"/>
              <a:gd name="connsiteY4-222" fmla="*/ 368300 h 1193800"/>
              <a:gd name="connsiteX5-223" fmla="*/ 12623800 w 12674600"/>
              <a:gd name="connsiteY5-224" fmla="*/ 1130300 h 1193800"/>
              <a:gd name="connsiteX6-225" fmla="*/ 88900 w 12674600"/>
              <a:gd name="connsiteY6-226" fmla="*/ 1193800 h 1193800"/>
              <a:gd name="connsiteX7-227" fmla="*/ 50800 w 12674600"/>
              <a:gd name="connsiteY7-228" fmla="*/ 406400 h 1193800"/>
              <a:gd name="connsiteX8-229" fmla="*/ 0 w 12674600"/>
              <a:gd name="connsiteY8-230" fmla="*/ 431800 h 1193800"/>
              <a:gd name="connsiteX0-231" fmla="*/ 0 w 12674600"/>
              <a:gd name="connsiteY0-232" fmla="*/ 431800 h 1193800"/>
              <a:gd name="connsiteX1-233" fmla="*/ 3479800 w 12674600"/>
              <a:gd name="connsiteY1-234" fmla="*/ 0 h 1193800"/>
              <a:gd name="connsiteX2-235" fmla="*/ 8737600 w 12674600"/>
              <a:gd name="connsiteY2-236" fmla="*/ 431800 h 1193800"/>
              <a:gd name="connsiteX3-237" fmla="*/ 10858500 w 12674600"/>
              <a:gd name="connsiteY3-238" fmla="*/ 342900 h 1193800"/>
              <a:gd name="connsiteX4-239" fmla="*/ 12674600 w 12674600"/>
              <a:gd name="connsiteY4-240" fmla="*/ 368300 h 1193800"/>
              <a:gd name="connsiteX5-241" fmla="*/ 12623800 w 12674600"/>
              <a:gd name="connsiteY5-242" fmla="*/ 1130300 h 1193800"/>
              <a:gd name="connsiteX6-243" fmla="*/ 88900 w 12674600"/>
              <a:gd name="connsiteY6-244" fmla="*/ 1193800 h 1193800"/>
              <a:gd name="connsiteX7-245" fmla="*/ 50800 w 12674600"/>
              <a:gd name="connsiteY7-246" fmla="*/ 406400 h 1193800"/>
              <a:gd name="connsiteX8-247" fmla="*/ 0 w 12674600"/>
              <a:gd name="connsiteY8-248" fmla="*/ 431800 h 1193800"/>
              <a:gd name="connsiteX0-249" fmla="*/ 0 w 12674600"/>
              <a:gd name="connsiteY0-250" fmla="*/ 431800 h 1193800"/>
              <a:gd name="connsiteX1-251" fmla="*/ 3479800 w 12674600"/>
              <a:gd name="connsiteY1-252" fmla="*/ 0 h 1193800"/>
              <a:gd name="connsiteX2-253" fmla="*/ 8737600 w 12674600"/>
              <a:gd name="connsiteY2-254" fmla="*/ 431800 h 1193800"/>
              <a:gd name="connsiteX3-255" fmla="*/ 10858500 w 12674600"/>
              <a:gd name="connsiteY3-256" fmla="*/ 342900 h 1193800"/>
              <a:gd name="connsiteX4-257" fmla="*/ 12674600 w 12674600"/>
              <a:gd name="connsiteY4-258" fmla="*/ 368300 h 1193800"/>
              <a:gd name="connsiteX5-259" fmla="*/ 12623800 w 12674600"/>
              <a:gd name="connsiteY5-260" fmla="*/ 1130300 h 1193800"/>
              <a:gd name="connsiteX6-261" fmla="*/ 88900 w 12674600"/>
              <a:gd name="connsiteY6-262" fmla="*/ 1193800 h 1193800"/>
              <a:gd name="connsiteX7-263" fmla="*/ 50800 w 12674600"/>
              <a:gd name="connsiteY7-264" fmla="*/ 406400 h 1193800"/>
              <a:gd name="connsiteX8-265" fmla="*/ 0 w 12674600"/>
              <a:gd name="connsiteY8-266" fmla="*/ 431800 h 1193800"/>
              <a:gd name="connsiteX0-267" fmla="*/ 0 w 12674600"/>
              <a:gd name="connsiteY0-268" fmla="*/ 431800 h 1193800"/>
              <a:gd name="connsiteX1-269" fmla="*/ 3479800 w 12674600"/>
              <a:gd name="connsiteY1-270" fmla="*/ 0 h 1193800"/>
              <a:gd name="connsiteX2-271" fmla="*/ 8737600 w 12674600"/>
              <a:gd name="connsiteY2-272" fmla="*/ 431800 h 1193800"/>
              <a:gd name="connsiteX3-273" fmla="*/ 10845800 w 12674600"/>
              <a:gd name="connsiteY3-274" fmla="*/ 215900 h 1193800"/>
              <a:gd name="connsiteX4-275" fmla="*/ 12674600 w 12674600"/>
              <a:gd name="connsiteY4-276" fmla="*/ 368300 h 1193800"/>
              <a:gd name="connsiteX5-277" fmla="*/ 12623800 w 12674600"/>
              <a:gd name="connsiteY5-278" fmla="*/ 1130300 h 1193800"/>
              <a:gd name="connsiteX6-279" fmla="*/ 88900 w 12674600"/>
              <a:gd name="connsiteY6-280" fmla="*/ 1193800 h 1193800"/>
              <a:gd name="connsiteX7-281" fmla="*/ 50800 w 12674600"/>
              <a:gd name="connsiteY7-282" fmla="*/ 406400 h 1193800"/>
              <a:gd name="connsiteX8-283" fmla="*/ 0 w 12674600"/>
              <a:gd name="connsiteY8-284" fmla="*/ 431800 h 1193800"/>
              <a:gd name="connsiteX0-285" fmla="*/ 0 w 12674600"/>
              <a:gd name="connsiteY0-286" fmla="*/ 431800 h 1193800"/>
              <a:gd name="connsiteX1-287" fmla="*/ 3479800 w 12674600"/>
              <a:gd name="connsiteY1-288" fmla="*/ 0 h 1193800"/>
              <a:gd name="connsiteX2-289" fmla="*/ 8737600 w 12674600"/>
              <a:gd name="connsiteY2-290" fmla="*/ 431800 h 1193800"/>
              <a:gd name="connsiteX3-291" fmla="*/ 10833100 w 12674600"/>
              <a:gd name="connsiteY3-292" fmla="*/ 76200 h 1193800"/>
              <a:gd name="connsiteX4-293" fmla="*/ 12674600 w 12674600"/>
              <a:gd name="connsiteY4-294" fmla="*/ 368300 h 1193800"/>
              <a:gd name="connsiteX5-295" fmla="*/ 12623800 w 12674600"/>
              <a:gd name="connsiteY5-296" fmla="*/ 1130300 h 1193800"/>
              <a:gd name="connsiteX6-297" fmla="*/ 88900 w 12674600"/>
              <a:gd name="connsiteY6-298" fmla="*/ 1193800 h 1193800"/>
              <a:gd name="connsiteX7-299" fmla="*/ 50800 w 12674600"/>
              <a:gd name="connsiteY7-300" fmla="*/ 406400 h 1193800"/>
              <a:gd name="connsiteX8-301" fmla="*/ 0 w 12674600"/>
              <a:gd name="connsiteY8-302" fmla="*/ 431800 h 1193800"/>
              <a:gd name="connsiteX0-303" fmla="*/ 0 w 12674600"/>
              <a:gd name="connsiteY0-304" fmla="*/ 431800 h 1193800"/>
              <a:gd name="connsiteX1-305" fmla="*/ 3479800 w 12674600"/>
              <a:gd name="connsiteY1-306" fmla="*/ 0 h 1193800"/>
              <a:gd name="connsiteX2-307" fmla="*/ 8737600 w 12674600"/>
              <a:gd name="connsiteY2-308" fmla="*/ 431800 h 1193800"/>
              <a:gd name="connsiteX3-309" fmla="*/ 10833100 w 12674600"/>
              <a:gd name="connsiteY3-310" fmla="*/ 76200 h 1193800"/>
              <a:gd name="connsiteX4-311" fmla="*/ 12674600 w 12674600"/>
              <a:gd name="connsiteY4-312" fmla="*/ 368300 h 1193800"/>
              <a:gd name="connsiteX5-313" fmla="*/ 12623800 w 12674600"/>
              <a:gd name="connsiteY5-314" fmla="*/ 1130300 h 1193800"/>
              <a:gd name="connsiteX6-315" fmla="*/ 88900 w 12674600"/>
              <a:gd name="connsiteY6-316" fmla="*/ 1193800 h 1193800"/>
              <a:gd name="connsiteX7-317" fmla="*/ 50800 w 12674600"/>
              <a:gd name="connsiteY7-318" fmla="*/ 406400 h 1193800"/>
              <a:gd name="connsiteX8-319" fmla="*/ 0 w 12674600"/>
              <a:gd name="connsiteY8-320" fmla="*/ 431800 h 1193800"/>
              <a:gd name="connsiteX0-321" fmla="*/ 0 w 12674600"/>
              <a:gd name="connsiteY0-322" fmla="*/ 431800 h 1193800"/>
              <a:gd name="connsiteX1-323" fmla="*/ 3479800 w 12674600"/>
              <a:gd name="connsiteY1-324" fmla="*/ 0 h 1193800"/>
              <a:gd name="connsiteX2-325" fmla="*/ 8737600 w 12674600"/>
              <a:gd name="connsiteY2-326" fmla="*/ 431800 h 1193800"/>
              <a:gd name="connsiteX3-327" fmla="*/ 10833100 w 12674600"/>
              <a:gd name="connsiteY3-328" fmla="*/ 76200 h 1193800"/>
              <a:gd name="connsiteX4-329" fmla="*/ 12674600 w 12674600"/>
              <a:gd name="connsiteY4-330" fmla="*/ 368300 h 1193800"/>
              <a:gd name="connsiteX5-331" fmla="*/ 12623800 w 12674600"/>
              <a:gd name="connsiteY5-332" fmla="*/ 1130300 h 1193800"/>
              <a:gd name="connsiteX6-333" fmla="*/ 88900 w 12674600"/>
              <a:gd name="connsiteY6-334" fmla="*/ 1193800 h 1193800"/>
              <a:gd name="connsiteX7-335" fmla="*/ 50800 w 12674600"/>
              <a:gd name="connsiteY7-336" fmla="*/ 406400 h 1193800"/>
              <a:gd name="connsiteX8-337" fmla="*/ 0 w 12674600"/>
              <a:gd name="connsiteY8-338" fmla="*/ 431800 h 1193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9230" h="904">
                <a:moveTo>
                  <a:pt x="5020" y="0"/>
                </a:moveTo>
                <a:cubicBezTo>
                  <a:pt x="7413" y="0"/>
                  <a:pt x="11370" y="660"/>
                  <a:pt x="13300" y="680"/>
                </a:cubicBezTo>
                <a:cubicBezTo>
                  <a:pt x="15230" y="700"/>
                  <a:pt x="15387" y="187"/>
                  <a:pt x="16600" y="120"/>
                </a:cubicBezTo>
                <a:cubicBezTo>
                  <a:pt x="17605" y="65"/>
                  <a:pt x="18616" y="275"/>
                  <a:pt x="19198" y="466"/>
                </a:cubicBezTo>
                <a:lnTo>
                  <a:pt x="19230" y="477"/>
                </a:lnTo>
                <a:lnTo>
                  <a:pt x="19230" y="904"/>
                </a:lnTo>
                <a:lnTo>
                  <a:pt x="0" y="904"/>
                </a:lnTo>
                <a:lnTo>
                  <a:pt x="0" y="609"/>
                </a:lnTo>
                <a:lnTo>
                  <a:pt x="22" y="605"/>
                </a:lnTo>
                <a:cubicBezTo>
                  <a:pt x="1094" y="416"/>
                  <a:pt x="2982" y="0"/>
                  <a:pt x="502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/>
          <p:cNvSpPr/>
          <p:nvPr userDrawn="1">
            <p:custDataLst>
              <p:tags r:id="rId2"/>
            </p:custDataLst>
          </p:nvPr>
        </p:nvSpPr>
        <p:spPr>
          <a:xfrm>
            <a:off x="-4762" y="4757627"/>
            <a:ext cx="9158288" cy="401859"/>
          </a:xfrm>
          <a:custGeom>
            <a:avLst/>
            <a:gdLst>
              <a:gd name="connsiteX0" fmla="*/ 0 w 12674600"/>
              <a:gd name="connsiteY0" fmla="*/ 444500 h 1206500"/>
              <a:gd name="connsiteX1" fmla="*/ 3327400 w 12674600"/>
              <a:gd name="connsiteY1" fmla="*/ 0 h 1206500"/>
              <a:gd name="connsiteX2" fmla="*/ 3479800 w 12674600"/>
              <a:gd name="connsiteY2" fmla="*/ 12700 h 1206500"/>
              <a:gd name="connsiteX3" fmla="*/ 8737600 w 12674600"/>
              <a:gd name="connsiteY3" fmla="*/ 444500 h 1206500"/>
              <a:gd name="connsiteX4" fmla="*/ 8864600 w 12674600"/>
              <a:gd name="connsiteY4" fmla="*/ 469900 h 1206500"/>
              <a:gd name="connsiteX5" fmla="*/ 8991600 w 12674600"/>
              <a:gd name="connsiteY5" fmla="*/ 495300 h 1206500"/>
              <a:gd name="connsiteX6" fmla="*/ 10858500 w 12674600"/>
              <a:gd name="connsiteY6" fmla="*/ 355600 h 1206500"/>
              <a:gd name="connsiteX7" fmla="*/ 12674600 w 12674600"/>
              <a:gd name="connsiteY7" fmla="*/ 381000 h 1206500"/>
              <a:gd name="connsiteX8" fmla="*/ 12623800 w 12674600"/>
              <a:gd name="connsiteY8" fmla="*/ 1143000 h 1206500"/>
              <a:gd name="connsiteX9" fmla="*/ 88900 w 12674600"/>
              <a:gd name="connsiteY9" fmla="*/ 1206500 h 1206500"/>
              <a:gd name="connsiteX10" fmla="*/ 50800 w 12674600"/>
              <a:gd name="connsiteY10" fmla="*/ 419100 h 1206500"/>
              <a:gd name="connsiteX11" fmla="*/ 0 w 12674600"/>
              <a:gd name="connsiteY11" fmla="*/ 444500 h 1206500"/>
              <a:gd name="connsiteX0-1" fmla="*/ 0 w 12674600"/>
              <a:gd name="connsiteY0-2" fmla="*/ 431800 h 1193800"/>
              <a:gd name="connsiteX1-3" fmla="*/ 3479800 w 12674600"/>
              <a:gd name="connsiteY1-4" fmla="*/ 0 h 1193800"/>
              <a:gd name="connsiteX2-5" fmla="*/ 8737600 w 12674600"/>
              <a:gd name="connsiteY2-6" fmla="*/ 431800 h 1193800"/>
              <a:gd name="connsiteX3-7" fmla="*/ 8864600 w 12674600"/>
              <a:gd name="connsiteY3-8" fmla="*/ 457200 h 1193800"/>
              <a:gd name="connsiteX4-9" fmla="*/ 8991600 w 12674600"/>
              <a:gd name="connsiteY4-10" fmla="*/ 482600 h 1193800"/>
              <a:gd name="connsiteX5-11" fmla="*/ 10858500 w 12674600"/>
              <a:gd name="connsiteY5-12" fmla="*/ 342900 h 1193800"/>
              <a:gd name="connsiteX6-13" fmla="*/ 12674600 w 12674600"/>
              <a:gd name="connsiteY6-14" fmla="*/ 368300 h 1193800"/>
              <a:gd name="connsiteX7-15" fmla="*/ 12623800 w 12674600"/>
              <a:gd name="connsiteY7-16" fmla="*/ 1130300 h 1193800"/>
              <a:gd name="connsiteX8-17" fmla="*/ 88900 w 12674600"/>
              <a:gd name="connsiteY8-18" fmla="*/ 1193800 h 1193800"/>
              <a:gd name="connsiteX9-19" fmla="*/ 50800 w 12674600"/>
              <a:gd name="connsiteY9-20" fmla="*/ 406400 h 1193800"/>
              <a:gd name="connsiteX10-21" fmla="*/ 0 w 12674600"/>
              <a:gd name="connsiteY10-22" fmla="*/ 431800 h 1193800"/>
              <a:gd name="connsiteX0-23" fmla="*/ 0 w 12674600"/>
              <a:gd name="connsiteY0-24" fmla="*/ 431800 h 1193800"/>
              <a:gd name="connsiteX1-25" fmla="*/ 3479800 w 12674600"/>
              <a:gd name="connsiteY1-26" fmla="*/ 0 h 1193800"/>
              <a:gd name="connsiteX2-27" fmla="*/ 8737600 w 12674600"/>
              <a:gd name="connsiteY2-28" fmla="*/ 431800 h 1193800"/>
              <a:gd name="connsiteX3-29" fmla="*/ 8864600 w 12674600"/>
              <a:gd name="connsiteY3-30" fmla="*/ 457200 h 1193800"/>
              <a:gd name="connsiteX4-31" fmla="*/ 8991600 w 12674600"/>
              <a:gd name="connsiteY4-32" fmla="*/ 482600 h 1193800"/>
              <a:gd name="connsiteX5-33" fmla="*/ 10858500 w 12674600"/>
              <a:gd name="connsiteY5-34" fmla="*/ 342900 h 1193800"/>
              <a:gd name="connsiteX6-35" fmla="*/ 12674600 w 12674600"/>
              <a:gd name="connsiteY6-36" fmla="*/ 368300 h 1193800"/>
              <a:gd name="connsiteX7-37" fmla="*/ 12623800 w 12674600"/>
              <a:gd name="connsiteY7-38" fmla="*/ 1130300 h 1193800"/>
              <a:gd name="connsiteX8-39" fmla="*/ 88900 w 12674600"/>
              <a:gd name="connsiteY8-40" fmla="*/ 1193800 h 1193800"/>
              <a:gd name="connsiteX9-41" fmla="*/ 50800 w 12674600"/>
              <a:gd name="connsiteY9-42" fmla="*/ 406400 h 1193800"/>
              <a:gd name="connsiteX10-43" fmla="*/ 0 w 12674600"/>
              <a:gd name="connsiteY10-44" fmla="*/ 431800 h 1193800"/>
              <a:gd name="connsiteX0-45" fmla="*/ 0 w 12674600"/>
              <a:gd name="connsiteY0-46" fmla="*/ 431800 h 1193800"/>
              <a:gd name="connsiteX1-47" fmla="*/ 3479800 w 12674600"/>
              <a:gd name="connsiteY1-48" fmla="*/ 0 h 1193800"/>
              <a:gd name="connsiteX2-49" fmla="*/ 8737600 w 12674600"/>
              <a:gd name="connsiteY2-50" fmla="*/ 431800 h 1193800"/>
              <a:gd name="connsiteX3-51" fmla="*/ 8864600 w 12674600"/>
              <a:gd name="connsiteY3-52" fmla="*/ 457200 h 1193800"/>
              <a:gd name="connsiteX4-53" fmla="*/ 8991600 w 12674600"/>
              <a:gd name="connsiteY4-54" fmla="*/ 482600 h 1193800"/>
              <a:gd name="connsiteX5-55" fmla="*/ 10858500 w 12674600"/>
              <a:gd name="connsiteY5-56" fmla="*/ 342900 h 1193800"/>
              <a:gd name="connsiteX6-57" fmla="*/ 12674600 w 12674600"/>
              <a:gd name="connsiteY6-58" fmla="*/ 368300 h 1193800"/>
              <a:gd name="connsiteX7-59" fmla="*/ 12623800 w 12674600"/>
              <a:gd name="connsiteY7-60" fmla="*/ 1130300 h 1193800"/>
              <a:gd name="connsiteX8-61" fmla="*/ 88900 w 12674600"/>
              <a:gd name="connsiteY8-62" fmla="*/ 1193800 h 1193800"/>
              <a:gd name="connsiteX9-63" fmla="*/ 50800 w 12674600"/>
              <a:gd name="connsiteY9-64" fmla="*/ 406400 h 1193800"/>
              <a:gd name="connsiteX10-65" fmla="*/ 0 w 12674600"/>
              <a:gd name="connsiteY10-66" fmla="*/ 431800 h 1193800"/>
              <a:gd name="connsiteX0-67" fmla="*/ 0 w 12674600"/>
              <a:gd name="connsiteY0-68" fmla="*/ 431800 h 1193800"/>
              <a:gd name="connsiteX1-69" fmla="*/ 3479800 w 12674600"/>
              <a:gd name="connsiteY1-70" fmla="*/ 0 h 1193800"/>
              <a:gd name="connsiteX2-71" fmla="*/ 8737600 w 12674600"/>
              <a:gd name="connsiteY2-72" fmla="*/ 431800 h 1193800"/>
              <a:gd name="connsiteX3-73" fmla="*/ 8991600 w 12674600"/>
              <a:gd name="connsiteY3-74" fmla="*/ 482600 h 1193800"/>
              <a:gd name="connsiteX4-75" fmla="*/ 10858500 w 12674600"/>
              <a:gd name="connsiteY4-76" fmla="*/ 342900 h 1193800"/>
              <a:gd name="connsiteX5-77" fmla="*/ 12674600 w 12674600"/>
              <a:gd name="connsiteY5-78" fmla="*/ 368300 h 1193800"/>
              <a:gd name="connsiteX6-79" fmla="*/ 12623800 w 12674600"/>
              <a:gd name="connsiteY6-80" fmla="*/ 1130300 h 1193800"/>
              <a:gd name="connsiteX7-81" fmla="*/ 88900 w 12674600"/>
              <a:gd name="connsiteY7-82" fmla="*/ 1193800 h 1193800"/>
              <a:gd name="connsiteX8-83" fmla="*/ 50800 w 12674600"/>
              <a:gd name="connsiteY8-84" fmla="*/ 406400 h 1193800"/>
              <a:gd name="connsiteX9-85" fmla="*/ 0 w 12674600"/>
              <a:gd name="connsiteY9-86" fmla="*/ 431800 h 1193800"/>
              <a:gd name="connsiteX0-87" fmla="*/ 0 w 12674600"/>
              <a:gd name="connsiteY0-88" fmla="*/ 431800 h 1193800"/>
              <a:gd name="connsiteX1-89" fmla="*/ 3479800 w 12674600"/>
              <a:gd name="connsiteY1-90" fmla="*/ 0 h 1193800"/>
              <a:gd name="connsiteX2-91" fmla="*/ 8737600 w 12674600"/>
              <a:gd name="connsiteY2-92" fmla="*/ 431800 h 1193800"/>
              <a:gd name="connsiteX3-93" fmla="*/ 10858500 w 12674600"/>
              <a:gd name="connsiteY3-94" fmla="*/ 342900 h 1193800"/>
              <a:gd name="connsiteX4-95" fmla="*/ 12674600 w 12674600"/>
              <a:gd name="connsiteY4-96" fmla="*/ 368300 h 1193800"/>
              <a:gd name="connsiteX5-97" fmla="*/ 12623800 w 12674600"/>
              <a:gd name="connsiteY5-98" fmla="*/ 1130300 h 1193800"/>
              <a:gd name="connsiteX6-99" fmla="*/ 88900 w 12674600"/>
              <a:gd name="connsiteY6-100" fmla="*/ 1193800 h 1193800"/>
              <a:gd name="connsiteX7-101" fmla="*/ 50800 w 12674600"/>
              <a:gd name="connsiteY7-102" fmla="*/ 406400 h 1193800"/>
              <a:gd name="connsiteX8-103" fmla="*/ 0 w 12674600"/>
              <a:gd name="connsiteY8-104" fmla="*/ 431800 h 1193800"/>
              <a:gd name="connsiteX0-105" fmla="*/ 0 w 12674600"/>
              <a:gd name="connsiteY0-106" fmla="*/ 431800 h 1193800"/>
              <a:gd name="connsiteX1-107" fmla="*/ 3479800 w 12674600"/>
              <a:gd name="connsiteY1-108" fmla="*/ 0 h 1193800"/>
              <a:gd name="connsiteX2-109" fmla="*/ 8737600 w 12674600"/>
              <a:gd name="connsiteY2-110" fmla="*/ 431800 h 1193800"/>
              <a:gd name="connsiteX3-111" fmla="*/ 10858500 w 12674600"/>
              <a:gd name="connsiteY3-112" fmla="*/ 342900 h 1193800"/>
              <a:gd name="connsiteX4-113" fmla="*/ 12674600 w 12674600"/>
              <a:gd name="connsiteY4-114" fmla="*/ 368300 h 1193800"/>
              <a:gd name="connsiteX5-115" fmla="*/ 12623800 w 12674600"/>
              <a:gd name="connsiteY5-116" fmla="*/ 1130300 h 1193800"/>
              <a:gd name="connsiteX6-117" fmla="*/ 88900 w 12674600"/>
              <a:gd name="connsiteY6-118" fmla="*/ 1193800 h 1193800"/>
              <a:gd name="connsiteX7-119" fmla="*/ 50800 w 12674600"/>
              <a:gd name="connsiteY7-120" fmla="*/ 406400 h 1193800"/>
              <a:gd name="connsiteX8-121" fmla="*/ 0 w 12674600"/>
              <a:gd name="connsiteY8-122" fmla="*/ 431800 h 1193800"/>
              <a:gd name="connsiteX0-123" fmla="*/ 0 w 12674600"/>
              <a:gd name="connsiteY0-124" fmla="*/ 431800 h 1193800"/>
              <a:gd name="connsiteX1-125" fmla="*/ 3479800 w 12674600"/>
              <a:gd name="connsiteY1-126" fmla="*/ 0 h 1193800"/>
              <a:gd name="connsiteX2-127" fmla="*/ 8737600 w 12674600"/>
              <a:gd name="connsiteY2-128" fmla="*/ 431800 h 1193800"/>
              <a:gd name="connsiteX3-129" fmla="*/ 10858500 w 12674600"/>
              <a:gd name="connsiteY3-130" fmla="*/ 342900 h 1193800"/>
              <a:gd name="connsiteX4-131" fmla="*/ 12674600 w 12674600"/>
              <a:gd name="connsiteY4-132" fmla="*/ 368300 h 1193800"/>
              <a:gd name="connsiteX5-133" fmla="*/ 12623800 w 12674600"/>
              <a:gd name="connsiteY5-134" fmla="*/ 1130300 h 1193800"/>
              <a:gd name="connsiteX6-135" fmla="*/ 88900 w 12674600"/>
              <a:gd name="connsiteY6-136" fmla="*/ 1193800 h 1193800"/>
              <a:gd name="connsiteX7-137" fmla="*/ 50800 w 12674600"/>
              <a:gd name="connsiteY7-138" fmla="*/ 406400 h 1193800"/>
              <a:gd name="connsiteX8-139" fmla="*/ 0 w 12674600"/>
              <a:gd name="connsiteY8-140" fmla="*/ 431800 h 1193800"/>
              <a:gd name="connsiteX0-141" fmla="*/ 0 w 12674600"/>
              <a:gd name="connsiteY0-142" fmla="*/ 431800 h 1193800"/>
              <a:gd name="connsiteX1-143" fmla="*/ 3479800 w 12674600"/>
              <a:gd name="connsiteY1-144" fmla="*/ 0 h 1193800"/>
              <a:gd name="connsiteX2-145" fmla="*/ 8737600 w 12674600"/>
              <a:gd name="connsiteY2-146" fmla="*/ 431800 h 1193800"/>
              <a:gd name="connsiteX3-147" fmla="*/ 10858500 w 12674600"/>
              <a:gd name="connsiteY3-148" fmla="*/ 342900 h 1193800"/>
              <a:gd name="connsiteX4-149" fmla="*/ 12674600 w 12674600"/>
              <a:gd name="connsiteY4-150" fmla="*/ 368300 h 1193800"/>
              <a:gd name="connsiteX5-151" fmla="*/ 12623800 w 12674600"/>
              <a:gd name="connsiteY5-152" fmla="*/ 1130300 h 1193800"/>
              <a:gd name="connsiteX6-153" fmla="*/ 88900 w 12674600"/>
              <a:gd name="connsiteY6-154" fmla="*/ 1193800 h 1193800"/>
              <a:gd name="connsiteX7-155" fmla="*/ 50800 w 12674600"/>
              <a:gd name="connsiteY7-156" fmla="*/ 406400 h 1193800"/>
              <a:gd name="connsiteX8-157" fmla="*/ 0 w 12674600"/>
              <a:gd name="connsiteY8-158" fmla="*/ 431800 h 1193800"/>
              <a:gd name="connsiteX0-159" fmla="*/ 0 w 12674600"/>
              <a:gd name="connsiteY0-160" fmla="*/ 431800 h 1193800"/>
              <a:gd name="connsiteX1-161" fmla="*/ 3479800 w 12674600"/>
              <a:gd name="connsiteY1-162" fmla="*/ 0 h 1193800"/>
              <a:gd name="connsiteX2-163" fmla="*/ 8737600 w 12674600"/>
              <a:gd name="connsiteY2-164" fmla="*/ 431800 h 1193800"/>
              <a:gd name="connsiteX3-165" fmla="*/ 10858500 w 12674600"/>
              <a:gd name="connsiteY3-166" fmla="*/ 342900 h 1193800"/>
              <a:gd name="connsiteX4-167" fmla="*/ 12674600 w 12674600"/>
              <a:gd name="connsiteY4-168" fmla="*/ 368300 h 1193800"/>
              <a:gd name="connsiteX5-169" fmla="*/ 12623800 w 12674600"/>
              <a:gd name="connsiteY5-170" fmla="*/ 1130300 h 1193800"/>
              <a:gd name="connsiteX6-171" fmla="*/ 88900 w 12674600"/>
              <a:gd name="connsiteY6-172" fmla="*/ 1193800 h 1193800"/>
              <a:gd name="connsiteX7-173" fmla="*/ 50800 w 12674600"/>
              <a:gd name="connsiteY7-174" fmla="*/ 406400 h 1193800"/>
              <a:gd name="connsiteX8-175" fmla="*/ 0 w 12674600"/>
              <a:gd name="connsiteY8-176" fmla="*/ 431800 h 1193800"/>
              <a:gd name="connsiteX0-177" fmla="*/ 0 w 12674600"/>
              <a:gd name="connsiteY0-178" fmla="*/ 431800 h 1193800"/>
              <a:gd name="connsiteX1-179" fmla="*/ 3479800 w 12674600"/>
              <a:gd name="connsiteY1-180" fmla="*/ 0 h 1193800"/>
              <a:gd name="connsiteX2-181" fmla="*/ 8737600 w 12674600"/>
              <a:gd name="connsiteY2-182" fmla="*/ 431800 h 1193800"/>
              <a:gd name="connsiteX3-183" fmla="*/ 10858500 w 12674600"/>
              <a:gd name="connsiteY3-184" fmla="*/ 342900 h 1193800"/>
              <a:gd name="connsiteX4-185" fmla="*/ 12674600 w 12674600"/>
              <a:gd name="connsiteY4-186" fmla="*/ 368300 h 1193800"/>
              <a:gd name="connsiteX5-187" fmla="*/ 12623800 w 12674600"/>
              <a:gd name="connsiteY5-188" fmla="*/ 1130300 h 1193800"/>
              <a:gd name="connsiteX6-189" fmla="*/ 88900 w 12674600"/>
              <a:gd name="connsiteY6-190" fmla="*/ 1193800 h 1193800"/>
              <a:gd name="connsiteX7-191" fmla="*/ 50800 w 12674600"/>
              <a:gd name="connsiteY7-192" fmla="*/ 406400 h 1193800"/>
              <a:gd name="connsiteX8-193" fmla="*/ 0 w 12674600"/>
              <a:gd name="connsiteY8-194" fmla="*/ 431800 h 1193800"/>
              <a:gd name="connsiteX0-195" fmla="*/ 0 w 12674600"/>
              <a:gd name="connsiteY0-196" fmla="*/ 431800 h 1193800"/>
              <a:gd name="connsiteX1-197" fmla="*/ 3479800 w 12674600"/>
              <a:gd name="connsiteY1-198" fmla="*/ 0 h 1193800"/>
              <a:gd name="connsiteX2-199" fmla="*/ 8737600 w 12674600"/>
              <a:gd name="connsiteY2-200" fmla="*/ 431800 h 1193800"/>
              <a:gd name="connsiteX3-201" fmla="*/ 10858500 w 12674600"/>
              <a:gd name="connsiteY3-202" fmla="*/ 342900 h 1193800"/>
              <a:gd name="connsiteX4-203" fmla="*/ 12674600 w 12674600"/>
              <a:gd name="connsiteY4-204" fmla="*/ 368300 h 1193800"/>
              <a:gd name="connsiteX5-205" fmla="*/ 12623800 w 12674600"/>
              <a:gd name="connsiteY5-206" fmla="*/ 1130300 h 1193800"/>
              <a:gd name="connsiteX6-207" fmla="*/ 88900 w 12674600"/>
              <a:gd name="connsiteY6-208" fmla="*/ 1193800 h 1193800"/>
              <a:gd name="connsiteX7-209" fmla="*/ 50800 w 12674600"/>
              <a:gd name="connsiteY7-210" fmla="*/ 406400 h 1193800"/>
              <a:gd name="connsiteX8-211" fmla="*/ 0 w 12674600"/>
              <a:gd name="connsiteY8-212" fmla="*/ 431800 h 1193800"/>
              <a:gd name="connsiteX0-213" fmla="*/ 0 w 12674600"/>
              <a:gd name="connsiteY0-214" fmla="*/ 431800 h 1193800"/>
              <a:gd name="connsiteX1-215" fmla="*/ 3479800 w 12674600"/>
              <a:gd name="connsiteY1-216" fmla="*/ 0 h 1193800"/>
              <a:gd name="connsiteX2-217" fmla="*/ 8737600 w 12674600"/>
              <a:gd name="connsiteY2-218" fmla="*/ 431800 h 1193800"/>
              <a:gd name="connsiteX3-219" fmla="*/ 10858500 w 12674600"/>
              <a:gd name="connsiteY3-220" fmla="*/ 342900 h 1193800"/>
              <a:gd name="connsiteX4-221" fmla="*/ 12674600 w 12674600"/>
              <a:gd name="connsiteY4-222" fmla="*/ 368300 h 1193800"/>
              <a:gd name="connsiteX5-223" fmla="*/ 12623800 w 12674600"/>
              <a:gd name="connsiteY5-224" fmla="*/ 1130300 h 1193800"/>
              <a:gd name="connsiteX6-225" fmla="*/ 88900 w 12674600"/>
              <a:gd name="connsiteY6-226" fmla="*/ 1193800 h 1193800"/>
              <a:gd name="connsiteX7-227" fmla="*/ 50800 w 12674600"/>
              <a:gd name="connsiteY7-228" fmla="*/ 406400 h 1193800"/>
              <a:gd name="connsiteX8-229" fmla="*/ 0 w 12674600"/>
              <a:gd name="connsiteY8-230" fmla="*/ 431800 h 1193800"/>
              <a:gd name="connsiteX0-231" fmla="*/ 0 w 12674600"/>
              <a:gd name="connsiteY0-232" fmla="*/ 431800 h 1193800"/>
              <a:gd name="connsiteX1-233" fmla="*/ 3479800 w 12674600"/>
              <a:gd name="connsiteY1-234" fmla="*/ 0 h 1193800"/>
              <a:gd name="connsiteX2-235" fmla="*/ 8737600 w 12674600"/>
              <a:gd name="connsiteY2-236" fmla="*/ 431800 h 1193800"/>
              <a:gd name="connsiteX3-237" fmla="*/ 10858500 w 12674600"/>
              <a:gd name="connsiteY3-238" fmla="*/ 342900 h 1193800"/>
              <a:gd name="connsiteX4-239" fmla="*/ 12674600 w 12674600"/>
              <a:gd name="connsiteY4-240" fmla="*/ 368300 h 1193800"/>
              <a:gd name="connsiteX5-241" fmla="*/ 12623800 w 12674600"/>
              <a:gd name="connsiteY5-242" fmla="*/ 1130300 h 1193800"/>
              <a:gd name="connsiteX6-243" fmla="*/ 88900 w 12674600"/>
              <a:gd name="connsiteY6-244" fmla="*/ 1193800 h 1193800"/>
              <a:gd name="connsiteX7-245" fmla="*/ 50800 w 12674600"/>
              <a:gd name="connsiteY7-246" fmla="*/ 406400 h 1193800"/>
              <a:gd name="connsiteX8-247" fmla="*/ 0 w 12674600"/>
              <a:gd name="connsiteY8-248" fmla="*/ 431800 h 1193800"/>
              <a:gd name="connsiteX0-249" fmla="*/ 0 w 12674600"/>
              <a:gd name="connsiteY0-250" fmla="*/ 431800 h 1193800"/>
              <a:gd name="connsiteX1-251" fmla="*/ 3479800 w 12674600"/>
              <a:gd name="connsiteY1-252" fmla="*/ 0 h 1193800"/>
              <a:gd name="connsiteX2-253" fmla="*/ 8737600 w 12674600"/>
              <a:gd name="connsiteY2-254" fmla="*/ 431800 h 1193800"/>
              <a:gd name="connsiteX3-255" fmla="*/ 10858500 w 12674600"/>
              <a:gd name="connsiteY3-256" fmla="*/ 342900 h 1193800"/>
              <a:gd name="connsiteX4-257" fmla="*/ 12674600 w 12674600"/>
              <a:gd name="connsiteY4-258" fmla="*/ 368300 h 1193800"/>
              <a:gd name="connsiteX5-259" fmla="*/ 12623800 w 12674600"/>
              <a:gd name="connsiteY5-260" fmla="*/ 1130300 h 1193800"/>
              <a:gd name="connsiteX6-261" fmla="*/ 88900 w 12674600"/>
              <a:gd name="connsiteY6-262" fmla="*/ 1193800 h 1193800"/>
              <a:gd name="connsiteX7-263" fmla="*/ 50800 w 12674600"/>
              <a:gd name="connsiteY7-264" fmla="*/ 406400 h 1193800"/>
              <a:gd name="connsiteX8-265" fmla="*/ 0 w 12674600"/>
              <a:gd name="connsiteY8-266" fmla="*/ 431800 h 1193800"/>
              <a:gd name="connsiteX0-267" fmla="*/ 0 w 12674600"/>
              <a:gd name="connsiteY0-268" fmla="*/ 431800 h 1193800"/>
              <a:gd name="connsiteX1-269" fmla="*/ 3479800 w 12674600"/>
              <a:gd name="connsiteY1-270" fmla="*/ 0 h 1193800"/>
              <a:gd name="connsiteX2-271" fmla="*/ 8737600 w 12674600"/>
              <a:gd name="connsiteY2-272" fmla="*/ 431800 h 1193800"/>
              <a:gd name="connsiteX3-273" fmla="*/ 10845800 w 12674600"/>
              <a:gd name="connsiteY3-274" fmla="*/ 215900 h 1193800"/>
              <a:gd name="connsiteX4-275" fmla="*/ 12674600 w 12674600"/>
              <a:gd name="connsiteY4-276" fmla="*/ 368300 h 1193800"/>
              <a:gd name="connsiteX5-277" fmla="*/ 12623800 w 12674600"/>
              <a:gd name="connsiteY5-278" fmla="*/ 1130300 h 1193800"/>
              <a:gd name="connsiteX6-279" fmla="*/ 88900 w 12674600"/>
              <a:gd name="connsiteY6-280" fmla="*/ 1193800 h 1193800"/>
              <a:gd name="connsiteX7-281" fmla="*/ 50800 w 12674600"/>
              <a:gd name="connsiteY7-282" fmla="*/ 406400 h 1193800"/>
              <a:gd name="connsiteX8-283" fmla="*/ 0 w 12674600"/>
              <a:gd name="connsiteY8-284" fmla="*/ 431800 h 1193800"/>
              <a:gd name="connsiteX0-285" fmla="*/ 0 w 12674600"/>
              <a:gd name="connsiteY0-286" fmla="*/ 431800 h 1193800"/>
              <a:gd name="connsiteX1-287" fmla="*/ 3479800 w 12674600"/>
              <a:gd name="connsiteY1-288" fmla="*/ 0 h 1193800"/>
              <a:gd name="connsiteX2-289" fmla="*/ 8737600 w 12674600"/>
              <a:gd name="connsiteY2-290" fmla="*/ 431800 h 1193800"/>
              <a:gd name="connsiteX3-291" fmla="*/ 10833100 w 12674600"/>
              <a:gd name="connsiteY3-292" fmla="*/ 76200 h 1193800"/>
              <a:gd name="connsiteX4-293" fmla="*/ 12674600 w 12674600"/>
              <a:gd name="connsiteY4-294" fmla="*/ 368300 h 1193800"/>
              <a:gd name="connsiteX5-295" fmla="*/ 12623800 w 12674600"/>
              <a:gd name="connsiteY5-296" fmla="*/ 1130300 h 1193800"/>
              <a:gd name="connsiteX6-297" fmla="*/ 88900 w 12674600"/>
              <a:gd name="connsiteY6-298" fmla="*/ 1193800 h 1193800"/>
              <a:gd name="connsiteX7-299" fmla="*/ 50800 w 12674600"/>
              <a:gd name="connsiteY7-300" fmla="*/ 406400 h 1193800"/>
              <a:gd name="connsiteX8-301" fmla="*/ 0 w 12674600"/>
              <a:gd name="connsiteY8-302" fmla="*/ 431800 h 1193800"/>
              <a:gd name="connsiteX0-303" fmla="*/ 0 w 12674600"/>
              <a:gd name="connsiteY0-304" fmla="*/ 431800 h 1193800"/>
              <a:gd name="connsiteX1-305" fmla="*/ 3479800 w 12674600"/>
              <a:gd name="connsiteY1-306" fmla="*/ 0 h 1193800"/>
              <a:gd name="connsiteX2-307" fmla="*/ 8737600 w 12674600"/>
              <a:gd name="connsiteY2-308" fmla="*/ 431800 h 1193800"/>
              <a:gd name="connsiteX3-309" fmla="*/ 10833100 w 12674600"/>
              <a:gd name="connsiteY3-310" fmla="*/ 76200 h 1193800"/>
              <a:gd name="connsiteX4-311" fmla="*/ 12674600 w 12674600"/>
              <a:gd name="connsiteY4-312" fmla="*/ 368300 h 1193800"/>
              <a:gd name="connsiteX5-313" fmla="*/ 12623800 w 12674600"/>
              <a:gd name="connsiteY5-314" fmla="*/ 1130300 h 1193800"/>
              <a:gd name="connsiteX6-315" fmla="*/ 88900 w 12674600"/>
              <a:gd name="connsiteY6-316" fmla="*/ 1193800 h 1193800"/>
              <a:gd name="connsiteX7-317" fmla="*/ 50800 w 12674600"/>
              <a:gd name="connsiteY7-318" fmla="*/ 406400 h 1193800"/>
              <a:gd name="connsiteX8-319" fmla="*/ 0 w 12674600"/>
              <a:gd name="connsiteY8-320" fmla="*/ 431800 h 1193800"/>
              <a:gd name="connsiteX0-321" fmla="*/ 0 w 12674600"/>
              <a:gd name="connsiteY0-322" fmla="*/ 431800 h 1193800"/>
              <a:gd name="connsiteX1-323" fmla="*/ 3479800 w 12674600"/>
              <a:gd name="connsiteY1-324" fmla="*/ 0 h 1193800"/>
              <a:gd name="connsiteX2-325" fmla="*/ 8737600 w 12674600"/>
              <a:gd name="connsiteY2-326" fmla="*/ 431800 h 1193800"/>
              <a:gd name="connsiteX3-327" fmla="*/ 10833100 w 12674600"/>
              <a:gd name="connsiteY3-328" fmla="*/ 76200 h 1193800"/>
              <a:gd name="connsiteX4-329" fmla="*/ 12674600 w 12674600"/>
              <a:gd name="connsiteY4-330" fmla="*/ 368300 h 1193800"/>
              <a:gd name="connsiteX5-331" fmla="*/ 12623800 w 12674600"/>
              <a:gd name="connsiteY5-332" fmla="*/ 1130300 h 1193800"/>
              <a:gd name="connsiteX6-333" fmla="*/ 88900 w 12674600"/>
              <a:gd name="connsiteY6-334" fmla="*/ 1193800 h 1193800"/>
              <a:gd name="connsiteX7-335" fmla="*/ 50800 w 12674600"/>
              <a:gd name="connsiteY7-336" fmla="*/ 406400 h 1193800"/>
              <a:gd name="connsiteX8-337" fmla="*/ 0 w 12674600"/>
              <a:gd name="connsiteY8-338" fmla="*/ 431800 h 1193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9230" h="1090">
                <a:moveTo>
                  <a:pt x="5210" y="0"/>
                </a:moveTo>
                <a:cubicBezTo>
                  <a:pt x="7603" y="0"/>
                  <a:pt x="11560" y="660"/>
                  <a:pt x="13490" y="680"/>
                </a:cubicBezTo>
                <a:cubicBezTo>
                  <a:pt x="15420" y="700"/>
                  <a:pt x="15577" y="187"/>
                  <a:pt x="16790" y="120"/>
                </a:cubicBezTo>
                <a:cubicBezTo>
                  <a:pt x="17700" y="70"/>
                  <a:pt x="18616" y="238"/>
                  <a:pt x="19212" y="412"/>
                </a:cubicBezTo>
                <a:lnTo>
                  <a:pt x="19230" y="417"/>
                </a:lnTo>
                <a:lnTo>
                  <a:pt x="19230" y="1090"/>
                </a:lnTo>
                <a:lnTo>
                  <a:pt x="0" y="1090"/>
                </a:lnTo>
                <a:lnTo>
                  <a:pt x="0" y="641"/>
                </a:lnTo>
                <a:lnTo>
                  <a:pt x="10" y="640"/>
                </a:lnTo>
                <a:cubicBezTo>
                  <a:pt x="1033" y="473"/>
                  <a:pt x="3036" y="0"/>
                  <a:pt x="521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9144000" cy="686026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34700" y="178259"/>
            <a:ext cx="8278200" cy="331582"/>
          </a:xfrm>
        </p:spPr>
        <p:txBody>
          <a:bodyPr>
            <a:noAutofit/>
          </a:bodyPr>
          <a:lstStyle>
            <a:lvl1pPr>
              <a:defRPr sz="1800" baseline="0">
                <a:gradFill>
                  <a:gsLst>
                    <a:gs pos="0">
                      <a:schemeClr val="accent1"/>
                    </a:gs>
                    <a:gs pos="99000">
                      <a:schemeClr val="accent3"/>
                    </a:gs>
                  </a:gsLst>
                  <a:path path="circle">
                    <a:fillToRect t="100000" r="100000"/>
                  </a:path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434700" y="1247811"/>
            <a:ext cx="4006800" cy="2171515"/>
          </a:xfrm>
        </p:spPr>
        <p:txBody>
          <a:bodyPr/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4681800" y="1247811"/>
            <a:ext cx="4025700" cy="2171515"/>
          </a:xfrm>
        </p:spPr>
        <p:txBody>
          <a:bodyPr/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429300" y="3613790"/>
            <a:ext cx="4006800" cy="586093"/>
          </a:xfrm>
        </p:spPr>
        <p:txBody>
          <a:bodyPr/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4689900" y="3611089"/>
            <a:ext cx="4025700" cy="586093"/>
          </a:xfrm>
        </p:spPr>
        <p:txBody>
          <a:bodyPr/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-952" y="719655"/>
            <a:ext cx="9144000" cy="370588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9" name="任意多边形: 形状 28"/>
          <p:cNvSpPr/>
          <p:nvPr userDrawn="1">
            <p:custDataLst>
              <p:tags r:id="rId3"/>
            </p:custDataLst>
          </p:nvPr>
        </p:nvSpPr>
        <p:spPr>
          <a:xfrm>
            <a:off x="-4762" y="4640203"/>
            <a:ext cx="9158288" cy="519284"/>
          </a:xfrm>
          <a:custGeom>
            <a:avLst/>
            <a:gdLst>
              <a:gd name="connsiteX0" fmla="*/ 0 w 12674600"/>
              <a:gd name="connsiteY0" fmla="*/ 444500 h 1206500"/>
              <a:gd name="connsiteX1" fmla="*/ 3327400 w 12674600"/>
              <a:gd name="connsiteY1" fmla="*/ 0 h 1206500"/>
              <a:gd name="connsiteX2" fmla="*/ 3479800 w 12674600"/>
              <a:gd name="connsiteY2" fmla="*/ 12700 h 1206500"/>
              <a:gd name="connsiteX3" fmla="*/ 8737600 w 12674600"/>
              <a:gd name="connsiteY3" fmla="*/ 444500 h 1206500"/>
              <a:gd name="connsiteX4" fmla="*/ 8864600 w 12674600"/>
              <a:gd name="connsiteY4" fmla="*/ 469900 h 1206500"/>
              <a:gd name="connsiteX5" fmla="*/ 8991600 w 12674600"/>
              <a:gd name="connsiteY5" fmla="*/ 495300 h 1206500"/>
              <a:gd name="connsiteX6" fmla="*/ 10858500 w 12674600"/>
              <a:gd name="connsiteY6" fmla="*/ 355600 h 1206500"/>
              <a:gd name="connsiteX7" fmla="*/ 12674600 w 12674600"/>
              <a:gd name="connsiteY7" fmla="*/ 381000 h 1206500"/>
              <a:gd name="connsiteX8" fmla="*/ 12623800 w 12674600"/>
              <a:gd name="connsiteY8" fmla="*/ 1143000 h 1206500"/>
              <a:gd name="connsiteX9" fmla="*/ 88900 w 12674600"/>
              <a:gd name="connsiteY9" fmla="*/ 1206500 h 1206500"/>
              <a:gd name="connsiteX10" fmla="*/ 50800 w 12674600"/>
              <a:gd name="connsiteY10" fmla="*/ 419100 h 1206500"/>
              <a:gd name="connsiteX11" fmla="*/ 0 w 12674600"/>
              <a:gd name="connsiteY11" fmla="*/ 444500 h 1206500"/>
              <a:gd name="connsiteX0-1" fmla="*/ 0 w 12674600"/>
              <a:gd name="connsiteY0-2" fmla="*/ 431800 h 1193800"/>
              <a:gd name="connsiteX1-3" fmla="*/ 3479800 w 12674600"/>
              <a:gd name="connsiteY1-4" fmla="*/ 0 h 1193800"/>
              <a:gd name="connsiteX2-5" fmla="*/ 8737600 w 12674600"/>
              <a:gd name="connsiteY2-6" fmla="*/ 431800 h 1193800"/>
              <a:gd name="connsiteX3-7" fmla="*/ 8864600 w 12674600"/>
              <a:gd name="connsiteY3-8" fmla="*/ 457200 h 1193800"/>
              <a:gd name="connsiteX4-9" fmla="*/ 8991600 w 12674600"/>
              <a:gd name="connsiteY4-10" fmla="*/ 482600 h 1193800"/>
              <a:gd name="connsiteX5-11" fmla="*/ 10858500 w 12674600"/>
              <a:gd name="connsiteY5-12" fmla="*/ 342900 h 1193800"/>
              <a:gd name="connsiteX6-13" fmla="*/ 12674600 w 12674600"/>
              <a:gd name="connsiteY6-14" fmla="*/ 368300 h 1193800"/>
              <a:gd name="connsiteX7-15" fmla="*/ 12623800 w 12674600"/>
              <a:gd name="connsiteY7-16" fmla="*/ 1130300 h 1193800"/>
              <a:gd name="connsiteX8-17" fmla="*/ 88900 w 12674600"/>
              <a:gd name="connsiteY8-18" fmla="*/ 1193800 h 1193800"/>
              <a:gd name="connsiteX9-19" fmla="*/ 50800 w 12674600"/>
              <a:gd name="connsiteY9-20" fmla="*/ 406400 h 1193800"/>
              <a:gd name="connsiteX10-21" fmla="*/ 0 w 12674600"/>
              <a:gd name="connsiteY10-22" fmla="*/ 431800 h 1193800"/>
              <a:gd name="connsiteX0-23" fmla="*/ 0 w 12674600"/>
              <a:gd name="connsiteY0-24" fmla="*/ 431800 h 1193800"/>
              <a:gd name="connsiteX1-25" fmla="*/ 3479800 w 12674600"/>
              <a:gd name="connsiteY1-26" fmla="*/ 0 h 1193800"/>
              <a:gd name="connsiteX2-27" fmla="*/ 8737600 w 12674600"/>
              <a:gd name="connsiteY2-28" fmla="*/ 431800 h 1193800"/>
              <a:gd name="connsiteX3-29" fmla="*/ 8864600 w 12674600"/>
              <a:gd name="connsiteY3-30" fmla="*/ 457200 h 1193800"/>
              <a:gd name="connsiteX4-31" fmla="*/ 8991600 w 12674600"/>
              <a:gd name="connsiteY4-32" fmla="*/ 482600 h 1193800"/>
              <a:gd name="connsiteX5-33" fmla="*/ 10858500 w 12674600"/>
              <a:gd name="connsiteY5-34" fmla="*/ 342900 h 1193800"/>
              <a:gd name="connsiteX6-35" fmla="*/ 12674600 w 12674600"/>
              <a:gd name="connsiteY6-36" fmla="*/ 368300 h 1193800"/>
              <a:gd name="connsiteX7-37" fmla="*/ 12623800 w 12674600"/>
              <a:gd name="connsiteY7-38" fmla="*/ 1130300 h 1193800"/>
              <a:gd name="connsiteX8-39" fmla="*/ 88900 w 12674600"/>
              <a:gd name="connsiteY8-40" fmla="*/ 1193800 h 1193800"/>
              <a:gd name="connsiteX9-41" fmla="*/ 50800 w 12674600"/>
              <a:gd name="connsiteY9-42" fmla="*/ 406400 h 1193800"/>
              <a:gd name="connsiteX10-43" fmla="*/ 0 w 12674600"/>
              <a:gd name="connsiteY10-44" fmla="*/ 431800 h 1193800"/>
              <a:gd name="connsiteX0-45" fmla="*/ 0 w 12674600"/>
              <a:gd name="connsiteY0-46" fmla="*/ 431800 h 1193800"/>
              <a:gd name="connsiteX1-47" fmla="*/ 3479800 w 12674600"/>
              <a:gd name="connsiteY1-48" fmla="*/ 0 h 1193800"/>
              <a:gd name="connsiteX2-49" fmla="*/ 8737600 w 12674600"/>
              <a:gd name="connsiteY2-50" fmla="*/ 431800 h 1193800"/>
              <a:gd name="connsiteX3-51" fmla="*/ 8864600 w 12674600"/>
              <a:gd name="connsiteY3-52" fmla="*/ 457200 h 1193800"/>
              <a:gd name="connsiteX4-53" fmla="*/ 8991600 w 12674600"/>
              <a:gd name="connsiteY4-54" fmla="*/ 482600 h 1193800"/>
              <a:gd name="connsiteX5-55" fmla="*/ 10858500 w 12674600"/>
              <a:gd name="connsiteY5-56" fmla="*/ 342900 h 1193800"/>
              <a:gd name="connsiteX6-57" fmla="*/ 12674600 w 12674600"/>
              <a:gd name="connsiteY6-58" fmla="*/ 368300 h 1193800"/>
              <a:gd name="connsiteX7-59" fmla="*/ 12623800 w 12674600"/>
              <a:gd name="connsiteY7-60" fmla="*/ 1130300 h 1193800"/>
              <a:gd name="connsiteX8-61" fmla="*/ 88900 w 12674600"/>
              <a:gd name="connsiteY8-62" fmla="*/ 1193800 h 1193800"/>
              <a:gd name="connsiteX9-63" fmla="*/ 50800 w 12674600"/>
              <a:gd name="connsiteY9-64" fmla="*/ 406400 h 1193800"/>
              <a:gd name="connsiteX10-65" fmla="*/ 0 w 12674600"/>
              <a:gd name="connsiteY10-66" fmla="*/ 431800 h 1193800"/>
              <a:gd name="connsiteX0-67" fmla="*/ 0 w 12674600"/>
              <a:gd name="connsiteY0-68" fmla="*/ 431800 h 1193800"/>
              <a:gd name="connsiteX1-69" fmla="*/ 3479800 w 12674600"/>
              <a:gd name="connsiteY1-70" fmla="*/ 0 h 1193800"/>
              <a:gd name="connsiteX2-71" fmla="*/ 8737600 w 12674600"/>
              <a:gd name="connsiteY2-72" fmla="*/ 431800 h 1193800"/>
              <a:gd name="connsiteX3-73" fmla="*/ 8991600 w 12674600"/>
              <a:gd name="connsiteY3-74" fmla="*/ 482600 h 1193800"/>
              <a:gd name="connsiteX4-75" fmla="*/ 10858500 w 12674600"/>
              <a:gd name="connsiteY4-76" fmla="*/ 342900 h 1193800"/>
              <a:gd name="connsiteX5-77" fmla="*/ 12674600 w 12674600"/>
              <a:gd name="connsiteY5-78" fmla="*/ 368300 h 1193800"/>
              <a:gd name="connsiteX6-79" fmla="*/ 12623800 w 12674600"/>
              <a:gd name="connsiteY6-80" fmla="*/ 1130300 h 1193800"/>
              <a:gd name="connsiteX7-81" fmla="*/ 88900 w 12674600"/>
              <a:gd name="connsiteY7-82" fmla="*/ 1193800 h 1193800"/>
              <a:gd name="connsiteX8-83" fmla="*/ 50800 w 12674600"/>
              <a:gd name="connsiteY8-84" fmla="*/ 406400 h 1193800"/>
              <a:gd name="connsiteX9-85" fmla="*/ 0 w 12674600"/>
              <a:gd name="connsiteY9-86" fmla="*/ 431800 h 1193800"/>
              <a:gd name="connsiteX0-87" fmla="*/ 0 w 12674600"/>
              <a:gd name="connsiteY0-88" fmla="*/ 431800 h 1193800"/>
              <a:gd name="connsiteX1-89" fmla="*/ 3479800 w 12674600"/>
              <a:gd name="connsiteY1-90" fmla="*/ 0 h 1193800"/>
              <a:gd name="connsiteX2-91" fmla="*/ 8737600 w 12674600"/>
              <a:gd name="connsiteY2-92" fmla="*/ 431800 h 1193800"/>
              <a:gd name="connsiteX3-93" fmla="*/ 10858500 w 12674600"/>
              <a:gd name="connsiteY3-94" fmla="*/ 342900 h 1193800"/>
              <a:gd name="connsiteX4-95" fmla="*/ 12674600 w 12674600"/>
              <a:gd name="connsiteY4-96" fmla="*/ 368300 h 1193800"/>
              <a:gd name="connsiteX5-97" fmla="*/ 12623800 w 12674600"/>
              <a:gd name="connsiteY5-98" fmla="*/ 1130300 h 1193800"/>
              <a:gd name="connsiteX6-99" fmla="*/ 88900 w 12674600"/>
              <a:gd name="connsiteY6-100" fmla="*/ 1193800 h 1193800"/>
              <a:gd name="connsiteX7-101" fmla="*/ 50800 w 12674600"/>
              <a:gd name="connsiteY7-102" fmla="*/ 406400 h 1193800"/>
              <a:gd name="connsiteX8-103" fmla="*/ 0 w 12674600"/>
              <a:gd name="connsiteY8-104" fmla="*/ 431800 h 1193800"/>
              <a:gd name="connsiteX0-105" fmla="*/ 0 w 12674600"/>
              <a:gd name="connsiteY0-106" fmla="*/ 431800 h 1193800"/>
              <a:gd name="connsiteX1-107" fmla="*/ 3479800 w 12674600"/>
              <a:gd name="connsiteY1-108" fmla="*/ 0 h 1193800"/>
              <a:gd name="connsiteX2-109" fmla="*/ 8737600 w 12674600"/>
              <a:gd name="connsiteY2-110" fmla="*/ 431800 h 1193800"/>
              <a:gd name="connsiteX3-111" fmla="*/ 10858500 w 12674600"/>
              <a:gd name="connsiteY3-112" fmla="*/ 342900 h 1193800"/>
              <a:gd name="connsiteX4-113" fmla="*/ 12674600 w 12674600"/>
              <a:gd name="connsiteY4-114" fmla="*/ 368300 h 1193800"/>
              <a:gd name="connsiteX5-115" fmla="*/ 12623800 w 12674600"/>
              <a:gd name="connsiteY5-116" fmla="*/ 1130300 h 1193800"/>
              <a:gd name="connsiteX6-117" fmla="*/ 88900 w 12674600"/>
              <a:gd name="connsiteY6-118" fmla="*/ 1193800 h 1193800"/>
              <a:gd name="connsiteX7-119" fmla="*/ 50800 w 12674600"/>
              <a:gd name="connsiteY7-120" fmla="*/ 406400 h 1193800"/>
              <a:gd name="connsiteX8-121" fmla="*/ 0 w 12674600"/>
              <a:gd name="connsiteY8-122" fmla="*/ 431800 h 1193800"/>
              <a:gd name="connsiteX0-123" fmla="*/ 0 w 12674600"/>
              <a:gd name="connsiteY0-124" fmla="*/ 431800 h 1193800"/>
              <a:gd name="connsiteX1-125" fmla="*/ 3479800 w 12674600"/>
              <a:gd name="connsiteY1-126" fmla="*/ 0 h 1193800"/>
              <a:gd name="connsiteX2-127" fmla="*/ 8737600 w 12674600"/>
              <a:gd name="connsiteY2-128" fmla="*/ 431800 h 1193800"/>
              <a:gd name="connsiteX3-129" fmla="*/ 10858500 w 12674600"/>
              <a:gd name="connsiteY3-130" fmla="*/ 342900 h 1193800"/>
              <a:gd name="connsiteX4-131" fmla="*/ 12674600 w 12674600"/>
              <a:gd name="connsiteY4-132" fmla="*/ 368300 h 1193800"/>
              <a:gd name="connsiteX5-133" fmla="*/ 12623800 w 12674600"/>
              <a:gd name="connsiteY5-134" fmla="*/ 1130300 h 1193800"/>
              <a:gd name="connsiteX6-135" fmla="*/ 88900 w 12674600"/>
              <a:gd name="connsiteY6-136" fmla="*/ 1193800 h 1193800"/>
              <a:gd name="connsiteX7-137" fmla="*/ 50800 w 12674600"/>
              <a:gd name="connsiteY7-138" fmla="*/ 406400 h 1193800"/>
              <a:gd name="connsiteX8-139" fmla="*/ 0 w 12674600"/>
              <a:gd name="connsiteY8-140" fmla="*/ 431800 h 1193800"/>
              <a:gd name="connsiteX0-141" fmla="*/ 0 w 12674600"/>
              <a:gd name="connsiteY0-142" fmla="*/ 431800 h 1193800"/>
              <a:gd name="connsiteX1-143" fmla="*/ 3479800 w 12674600"/>
              <a:gd name="connsiteY1-144" fmla="*/ 0 h 1193800"/>
              <a:gd name="connsiteX2-145" fmla="*/ 8737600 w 12674600"/>
              <a:gd name="connsiteY2-146" fmla="*/ 431800 h 1193800"/>
              <a:gd name="connsiteX3-147" fmla="*/ 10858500 w 12674600"/>
              <a:gd name="connsiteY3-148" fmla="*/ 342900 h 1193800"/>
              <a:gd name="connsiteX4-149" fmla="*/ 12674600 w 12674600"/>
              <a:gd name="connsiteY4-150" fmla="*/ 368300 h 1193800"/>
              <a:gd name="connsiteX5-151" fmla="*/ 12623800 w 12674600"/>
              <a:gd name="connsiteY5-152" fmla="*/ 1130300 h 1193800"/>
              <a:gd name="connsiteX6-153" fmla="*/ 88900 w 12674600"/>
              <a:gd name="connsiteY6-154" fmla="*/ 1193800 h 1193800"/>
              <a:gd name="connsiteX7-155" fmla="*/ 50800 w 12674600"/>
              <a:gd name="connsiteY7-156" fmla="*/ 406400 h 1193800"/>
              <a:gd name="connsiteX8-157" fmla="*/ 0 w 12674600"/>
              <a:gd name="connsiteY8-158" fmla="*/ 431800 h 1193800"/>
              <a:gd name="connsiteX0-159" fmla="*/ 0 w 12674600"/>
              <a:gd name="connsiteY0-160" fmla="*/ 431800 h 1193800"/>
              <a:gd name="connsiteX1-161" fmla="*/ 3479800 w 12674600"/>
              <a:gd name="connsiteY1-162" fmla="*/ 0 h 1193800"/>
              <a:gd name="connsiteX2-163" fmla="*/ 8737600 w 12674600"/>
              <a:gd name="connsiteY2-164" fmla="*/ 431800 h 1193800"/>
              <a:gd name="connsiteX3-165" fmla="*/ 10858500 w 12674600"/>
              <a:gd name="connsiteY3-166" fmla="*/ 342900 h 1193800"/>
              <a:gd name="connsiteX4-167" fmla="*/ 12674600 w 12674600"/>
              <a:gd name="connsiteY4-168" fmla="*/ 368300 h 1193800"/>
              <a:gd name="connsiteX5-169" fmla="*/ 12623800 w 12674600"/>
              <a:gd name="connsiteY5-170" fmla="*/ 1130300 h 1193800"/>
              <a:gd name="connsiteX6-171" fmla="*/ 88900 w 12674600"/>
              <a:gd name="connsiteY6-172" fmla="*/ 1193800 h 1193800"/>
              <a:gd name="connsiteX7-173" fmla="*/ 50800 w 12674600"/>
              <a:gd name="connsiteY7-174" fmla="*/ 406400 h 1193800"/>
              <a:gd name="connsiteX8-175" fmla="*/ 0 w 12674600"/>
              <a:gd name="connsiteY8-176" fmla="*/ 431800 h 1193800"/>
              <a:gd name="connsiteX0-177" fmla="*/ 0 w 12674600"/>
              <a:gd name="connsiteY0-178" fmla="*/ 431800 h 1193800"/>
              <a:gd name="connsiteX1-179" fmla="*/ 3479800 w 12674600"/>
              <a:gd name="connsiteY1-180" fmla="*/ 0 h 1193800"/>
              <a:gd name="connsiteX2-181" fmla="*/ 8737600 w 12674600"/>
              <a:gd name="connsiteY2-182" fmla="*/ 431800 h 1193800"/>
              <a:gd name="connsiteX3-183" fmla="*/ 10858500 w 12674600"/>
              <a:gd name="connsiteY3-184" fmla="*/ 342900 h 1193800"/>
              <a:gd name="connsiteX4-185" fmla="*/ 12674600 w 12674600"/>
              <a:gd name="connsiteY4-186" fmla="*/ 368300 h 1193800"/>
              <a:gd name="connsiteX5-187" fmla="*/ 12623800 w 12674600"/>
              <a:gd name="connsiteY5-188" fmla="*/ 1130300 h 1193800"/>
              <a:gd name="connsiteX6-189" fmla="*/ 88900 w 12674600"/>
              <a:gd name="connsiteY6-190" fmla="*/ 1193800 h 1193800"/>
              <a:gd name="connsiteX7-191" fmla="*/ 50800 w 12674600"/>
              <a:gd name="connsiteY7-192" fmla="*/ 406400 h 1193800"/>
              <a:gd name="connsiteX8-193" fmla="*/ 0 w 12674600"/>
              <a:gd name="connsiteY8-194" fmla="*/ 431800 h 1193800"/>
              <a:gd name="connsiteX0-195" fmla="*/ 0 w 12674600"/>
              <a:gd name="connsiteY0-196" fmla="*/ 431800 h 1193800"/>
              <a:gd name="connsiteX1-197" fmla="*/ 3479800 w 12674600"/>
              <a:gd name="connsiteY1-198" fmla="*/ 0 h 1193800"/>
              <a:gd name="connsiteX2-199" fmla="*/ 8737600 w 12674600"/>
              <a:gd name="connsiteY2-200" fmla="*/ 431800 h 1193800"/>
              <a:gd name="connsiteX3-201" fmla="*/ 10858500 w 12674600"/>
              <a:gd name="connsiteY3-202" fmla="*/ 342900 h 1193800"/>
              <a:gd name="connsiteX4-203" fmla="*/ 12674600 w 12674600"/>
              <a:gd name="connsiteY4-204" fmla="*/ 368300 h 1193800"/>
              <a:gd name="connsiteX5-205" fmla="*/ 12623800 w 12674600"/>
              <a:gd name="connsiteY5-206" fmla="*/ 1130300 h 1193800"/>
              <a:gd name="connsiteX6-207" fmla="*/ 88900 w 12674600"/>
              <a:gd name="connsiteY6-208" fmla="*/ 1193800 h 1193800"/>
              <a:gd name="connsiteX7-209" fmla="*/ 50800 w 12674600"/>
              <a:gd name="connsiteY7-210" fmla="*/ 406400 h 1193800"/>
              <a:gd name="connsiteX8-211" fmla="*/ 0 w 12674600"/>
              <a:gd name="connsiteY8-212" fmla="*/ 431800 h 1193800"/>
              <a:gd name="connsiteX0-213" fmla="*/ 0 w 12674600"/>
              <a:gd name="connsiteY0-214" fmla="*/ 431800 h 1193800"/>
              <a:gd name="connsiteX1-215" fmla="*/ 3479800 w 12674600"/>
              <a:gd name="connsiteY1-216" fmla="*/ 0 h 1193800"/>
              <a:gd name="connsiteX2-217" fmla="*/ 8737600 w 12674600"/>
              <a:gd name="connsiteY2-218" fmla="*/ 431800 h 1193800"/>
              <a:gd name="connsiteX3-219" fmla="*/ 10858500 w 12674600"/>
              <a:gd name="connsiteY3-220" fmla="*/ 342900 h 1193800"/>
              <a:gd name="connsiteX4-221" fmla="*/ 12674600 w 12674600"/>
              <a:gd name="connsiteY4-222" fmla="*/ 368300 h 1193800"/>
              <a:gd name="connsiteX5-223" fmla="*/ 12623800 w 12674600"/>
              <a:gd name="connsiteY5-224" fmla="*/ 1130300 h 1193800"/>
              <a:gd name="connsiteX6-225" fmla="*/ 88900 w 12674600"/>
              <a:gd name="connsiteY6-226" fmla="*/ 1193800 h 1193800"/>
              <a:gd name="connsiteX7-227" fmla="*/ 50800 w 12674600"/>
              <a:gd name="connsiteY7-228" fmla="*/ 406400 h 1193800"/>
              <a:gd name="connsiteX8-229" fmla="*/ 0 w 12674600"/>
              <a:gd name="connsiteY8-230" fmla="*/ 431800 h 1193800"/>
              <a:gd name="connsiteX0-231" fmla="*/ 0 w 12674600"/>
              <a:gd name="connsiteY0-232" fmla="*/ 431800 h 1193800"/>
              <a:gd name="connsiteX1-233" fmla="*/ 3479800 w 12674600"/>
              <a:gd name="connsiteY1-234" fmla="*/ 0 h 1193800"/>
              <a:gd name="connsiteX2-235" fmla="*/ 8737600 w 12674600"/>
              <a:gd name="connsiteY2-236" fmla="*/ 431800 h 1193800"/>
              <a:gd name="connsiteX3-237" fmla="*/ 10858500 w 12674600"/>
              <a:gd name="connsiteY3-238" fmla="*/ 342900 h 1193800"/>
              <a:gd name="connsiteX4-239" fmla="*/ 12674600 w 12674600"/>
              <a:gd name="connsiteY4-240" fmla="*/ 368300 h 1193800"/>
              <a:gd name="connsiteX5-241" fmla="*/ 12623800 w 12674600"/>
              <a:gd name="connsiteY5-242" fmla="*/ 1130300 h 1193800"/>
              <a:gd name="connsiteX6-243" fmla="*/ 88900 w 12674600"/>
              <a:gd name="connsiteY6-244" fmla="*/ 1193800 h 1193800"/>
              <a:gd name="connsiteX7-245" fmla="*/ 50800 w 12674600"/>
              <a:gd name="connsiteY7-246" fmla="*/ 406400 h 1193800"/>
              <a:gd name="connsiteX8-247" fmla="*/ 0 w 12674600"/>
              <a:gd name="connsiteY8-248" fmla="*/ 431800 h 1193800"/>
              <a:gd name="connsiteX0-249" fmla="*/ 0 w 12674600"/>
              <a:gd name="connsiteY0-250" fmla="*/ 431800 h 1193800"/>
              <a:gd name="connsiteX1-251" fmla="*/ 3479800 w 12674600"/>
              <a:gd name="connsiteY1-252" fmla="*/ 0 h 1193800"/>
              <a:gd name="connsiteX2-253" fmla="*/ 8737600 w 12674600"/>
              <a:gd name="connsiteY2-254" fmla="*/ 431800 h 1193800"/>
              <a:gd name="connsiteX3-255" fmla="*/ 10858500 w 12674600"/>
              <a:gd name="connsiteY3-256" fmla="*/ 342900 h 1193800"/>
              <a:gd name="connsiteX4-257" fmla="*/ 12674600 w 12674600"/>
              <a:gd name="connsiteY4-258" fmla="*/ 368300 h 1193800"/>
              <a:gd name="connsiteX5-259" fmla="*/ 12623800 w 12674600"/>
              <a:gd name="connsiteY5-260" fmla="*/ 1130300 h 1193800"/>
              <a:gd name="connsiteX6-261" fmla="*/ 88900 w 12674600"/>
              <a:gd name="connsiteY6-262" fmla="*/ 1193800 h 1193800"/>
              <a:gd name="connsiteX7-263" fmla="*/ 50800 w 12674600"/>
              <a:gd name="connsiteY7-264" fmla="*/ 406400 h 1193800"/>
              <a:gd name="connsiteX8-265" fmla="*/ 0 w 12674600"/>
              <a:gd name="connsiteY8-266" fmla="*/ 431800 h 1193800"/>
              <a:gd name="connsiteX0-267" fmla="*/ 0 w 12674600"/>
              <a:gd name="connsiteY0-268" fmla="*/ 431800 h 1193800"/>
              <a:gd name="connsiteX1-269" fmla="*/ 3479800 w 12674600"/>
              <a:gd name="connsiteY1-270" fmla="*/ 0 h 1193800"/>
              <a:gd name="connsiteX2-271" fmla="*/ 8737600 w 12674600"/>
              <a:gd name="connsiteY2-272" fmla="*/ 431800 h 1193800"/>
              <a:gd name="connsiteX3-273" fmla="*/ 10845800 w 12674600"/>
              <a:gd name="connsiteY3-274" fmla="*/ 215900 h 1193800"/>
              <a:gd name="connsiteX4-275" fmla="*/ 12674600 w 12674600"/>
              <a:gd name="connsiteY4-276" fmla="*/ 368300 h 1193800"/>
              <a:gd name="connsiteX5-277" fmla="*/ 12623800 w 12674600"/>
              <a:gd name="connsiteY5-278" fmla="*/ 1130300 h 1193800"/>
              <a:gd name="connsiteX6-279" fmla="*/ 88900 w 12674600"/>
              <a:gd name="connsiteY6-280" fmla="*/ 1193800 h 1193800"/>
              <a:gd name="connsiteX7-281" fmla="*/ 50800 w 12674600"/>
              <a:gd name="connsiteY7-282" fmla="*/ 406400 h 1193800"/>
              <a:gd name="connsiteX8-283" fmla="*/ 0 w 12674600"/>
              <a:gd name="connsiteY8-284" fmla="*/ 431800 h 1193800"/>
              <a:gd name="connsiteX0-285" fmla="*/ 0 w 12674600"/>
              <a:gd name="connsiteY0-286" fmla="*/ 431800 h 1193800"/>
              <a:gd name="connsiteX1-287" fmla="*/ 3479800 w 12674600"/>
              <a:gd name="connsiteY1-288" fmla="*/ 0 h 1193800"/>
              <a:gd name="connsiteX2-289" fmla="*/ 8737600 w 12674600"/>
              <a:gd name="connsiteY2-290" fmla="*/ 431800 h 1193800"/>
              <a:gd name="connsiteX3-291" fmla="*/ 10833100 w 12674600"/>
              <a:gd name="connsiteY3-292" fmla="*/ 76200 h 1193800"/>
              <a:gd name="connsiteX4-293" fmla="*/ 12674600 w 12674600"/>
              <a:gd name="connsiteY4-294" fmla="*/ 368300 h 1193800"/>
              <a:gd name="connsiteX5-295" fmla="*/ 12623800 w 12674600"/>
              <a:gd name="connsiteY5-296" fmla="*/ 1130300 h 1193800"/>
              <a:gd name="connsiteX6-297" fmla="*/ 88900 w 12674600"/>
              <a:gd name="connsiteY6-298" fmla="*/ 1193800 h 1193800"/>
              <a:gd name="connsiteX7-299" fmla="*/ 50800 w 12674600"/>
              <a:gd name="connsiteY7-300" fmla="*/ 406400 h 1193800"/>
              <a:gd name="connsiteX8-301" fmla="*/ 0 w 12674600"/>
              <a:gd name="connsiteY8-302" fmla="*/ 431800 h 1193800"/>
              <a:gd name="connsiteX0-303" fmla="*/ 0 w 12674600"/>
              <a:gd name="connsiteY0-304" fmla="*/ 431800 h 1193800"/>
              <a:gd name="connsiteX1-305" fmla="*/ 3479800 w 12674600"/>
              <a:gd name="connsiteY1-306" fmla="*/ 0 h 1193800"/>
              <a:gd name="connsiteX2-307" fmla="*/ 8737600 w 12674600"/>
              <a:gd name="connsiteY2-308" fmla="*/ 431800 h 1193800"/>
              <a:gd name="connsiteX3-309" fmla="*/ 10833100 w 12674600"/>
              <a:gd name="connsiteY3-310" fmla="*/ 76200 h 1193800"/>
              <a:gd name="connsiteX4-311" fmla="*/ 12674600 w 12674600"/>
              <a:gd name="connsiteY4-312" fmla="*/ 368300 h 1193800"/>
              <a:gd name="connsiteX5-313" fmla="*/ 12623800 w 12674600"/>
              <a:gd name="connsiteY5-314" fmla="*/ 1130300 h 1193800"/>
              <a:gd name="connsiteX6-315" fmla="*/ 88900 w 12674600"/>
              <a:gd name="connsiteY6-316" fmla="*/ 1193800 h 1193800"/>
              <a:gd name="connsiteX7-317" fmla="*/ 50800 w 12674600"/>
              <a:gd name="connsiteY7-318" fmla="*/ 406400 h 1193800"/>
              <a:gd name="connsiteX8-319" fmla="*/ 0 w 12674600"/>
              <a:gd name="connsiteY8-320" fmla="*/ 431800 h 1193800"/>
              <a:gd name="connsiteX0-321" fmla="*/ 0 w 12674600"/>
              <a:gd name="connsiteY0-322" fmla="*/ 431800 h 1193800"/>
              <a:gd name="connsiteX1-323" fmla="*/ 3479800 w 12674600"/>
              <a:gd name="connsiteY1-324" fmla="*/ 0 h 1193800"/>
              <a:gd name="connsiteX2-325" fmla="*/ 8737600 w 12674600"/>
              <a:gd name="connsiteY2-326" fmla="*/ 431800 h 1193800"/>
              <a:gd name="connsiteX3-327" fmla="*/ 10833100 w 12674600"/>
              <a:gd name="connsiteY3-328" fmla="*/ 76200 h 1193800"/>
              <a:gd name="connsiteX4-329" fmla="*/ 12674600 w 12674600"/>
              <a:gd name="connsiteY4-330" fmla="*/ 368300 h 1193800"/>
              <a:gd name="connsiteX5-331" fmla="*/ 12623800 w 12674600"/>
              <a:gd name="connsiteY5-332" fmla="*/ 1130300 h 1193800"/>
              <a:gd name="connsiteX6-333" fmla="*/ 88900 w 12674600"/>
              <a:gd name="connsiteY6-334" fmla="*/ 1193800 h 1193800"/>
              <a:gd name="connsiteX7-335" fmla="*/ 50800 w 12674600"/>
              <a:gd name="connsiteY7-336" fmla="*/ 406400 h 1193800"/>
              <a:gd name="connsiteX8-337" fmla="*/ 0 w 12674600"/>
              <a:gd name="connsiteY8-338" fmla="*/ 431800 h 1193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9230" h="1090">
                <a:moveTo>
                  <a:pt x="5210" y="0"/>
                </a:moveTo>
                <a:cubicBezTo>
                  <a:pt x="7603" y="0"/>
                  <a:pt x="11560" y="660"/>
                  <a:pt x="13490" y="680"/>
                </a:cubicBezTo>
                <a:cubicBezTo>
                  <a:pt x="15420" y="700"/>
                  <a:pt x="15577" y="187"/>
                  <a:pt x="16790" y="120"/>
                </a:cubicBezTo>
                <a:cubicBezTo>
                  <a:pt x="17700" y="70"/>
                  <a:pt x="18616" y="238"/>
                  <a:pt x="19212" y="412"/>
                </a:cubicBezTo>
                <a:lnTo>
                  <a:pt x="19230" y="417"/>
                </a:lnTo>
                <a:lnTo>
                  <a:pt x="19230" y="1090"/>
                </a:lnTo>
                <a:lnTo>
                  <a:pt x="0" y="1090"/>
                </a:lnTo>
                <a:lnTo>
                  <a:pt x="0" y="641"/>
                </a:lnTo>
                <a:lnTo>
                  <a:pt x="10" y="640"/>
                </a:lnTo>
                <a:cubicBezTo>
                  <a:pt x="1033" y="473"/>
                  <a:pt x="3036" y="0"/>
                  <a:pt x="521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30" name="任意多边形: 形状 29"/>
          <p:cNvSpPr/>
          <p:nvPr userDrawn="1">
            <p:custDataLst>
              <p:tags r:id="rId4"/>
            </p:custDataLst>
          </p:nvPr>
        </p:nvSpPr>
        <p:spPr>
          <a:xfrm flipH="1" flipV="1">
            <a:off x="-4762" y="-11434"/>
            <a:ext cx="9158288" cy="430672"/>
          </a:xfrm>
          <a:custGeom>
            <a:avLst/>
            <a:gdLst>
              <a:gd name="connsiteX0" fmla="*/ 0 w 12674600"/>
              <a:gd name="connsiteY0" fmla="*/ 444500 h 1206500"/>
              <a:gd name="connsiteX1" fmla="*/ 3327400 w 12674600"/>
              <a:gd name="connsiteY1" fmla="*/ 0 h 1206500"/>
              <a:gd name="connsiteX2" fmla="*/ 3479800 w 12674600"/>
              <a:gd name="connsiteY2" fmla="*/ 12700 h 1206500"/>
              <a:gd name="connsiteX3" fmla="*/ 8737600 w 12674600"/>
              <a:gd name="connsiteY3" fmla="*/ 444500 h 1206500"/>
              <a:gd name="connsiteX4" fmla="*/ 8864600 w 12674600"/>
              <a:gd name="connsiteY4" fmla="*/ 469900 h 1206500"/>
              <a:gd name="connsiteX5" fmla="*/ 8991600 w 12674600"/>
              <a:gd name="connsiteY5" fmla="*/ 495300 h 1206500"/>
              <a:gd name="connsiteX6" fmla="*/ 10858500 w 12674600"/>
              <a:gd name="connsiteY6" fmla="*/ 355600 h 1206500"/>
              <a:gd name="connsiteX7" fmla="*/ 12674600 w 12674600"/>
              <a:gd name="connsiteY7" fmla="*/ 381000 h 1206500"/>
              <a:gd name="connsiteX8" fmla="*/ 12623800 w 12674600"/>
              <a:gd name="connsiteY8" fmla="*/ 1143000 h 1206500"/>
              <a:gd name="connsiteX9" fmla="*/ 88900 w 12674600"/>
              <a:gd name="connsiteY9" fmla="*/ 1206500 h 1206500"/>
              <a:gd name="connsiteX10" fmla="*/ 50800 w 12674600"/>
              <a:gd name="connsiteY10" fmla="*/ 419100 h 1206500"/>
              <a:gd name="connsiteX11" fmla="*/ 0 w 12674600"/>
              <a:gd name="connsiteY11" fmla="*/ 444500 h 1206500"/>
              <a:gd name="connsiteX0-1" fmla="*/ 0 w 12674600"/>
              <a:gd name="connsiteY0-2" fmla="*/ 431800 h 1193800"/>
              <a:gd name="connsiteX1-3" fmla="*/ 3479800 w 12674600"/>
              <a:gd name="connsiteY1-4" fmla="*/ 0 h 1193800"/>
              <a:gd name="connsiteX2-5" fmla="*/ 8737600 w 12674600"/>
              <a:gd name="connsiteY2-6" fmla="*/ 431800 h 1193800"/>
              <a:gd name="connsiteX3-7" fmla="*/ 8864600 w 12674600"/>
              <a:gd name="connsiteY3-8" fmla="*/ 457200 h 1193800"/>
              <a:gd name="connsiteX4-9" fmla="*/ 8991600 w 12674600"/>
              <a:gd name="connsiteY4-10" fmla="*/ 482600 h 1193800"/>
              <a:gd name="connsiteX5-11" fmla="*/ 10858500 w 12674600"/>
              <a:gd name="connsiteY5-12" fmla="*/ 342900 h 1193800"/>
              <a:gd name="connsiteX6-13" fmla="*/ 12674600 w 12674600"/>
              <a:gd name="connsiteY6-14" fmla="*/ 368300 h 1193800"/>
              <a:gd name="connsiteX7-15" fmla="*/ 12623800 w 12674600"/>
              <a:gd name="connsiteY7-16" fmla="*/ 1130300 h 1193800"/>
              <a:gd name="connsiteX8-17" fmla="*/ 88900 w 12674600"/>
              <a:gd name="connsiteY8-18" fmla="*/ 1193800 h 1193800"/>
              <a:gd name="connsiteX9-19" fmla="*/ 50800 w 12674600"/>
              <a:gd name="connsiteY9-20" fmla="*/ 406400 h 1193800"/>
              <a:gd name="connsiteX10-21" fmla="*/ 0 w 12674600"/>
              <a:gd name="connsiteY10-22" fmla="*/ 431800 h 1193800"/>
              <a:gd name="connsiteX0-23" fmla="*/ 0 w 12674600"/>
              <a:gd name="connsiteY0-24" fmla="*/ 431800 h 1193800"/>
              <a:gd name="connsiteX1-25" fmla="*/ 3479800 w 12674600"/>
              <a:gd name="connsiteY1-26" fmla="*/ 0 h 1193800"/>
              <a:gd name="connsiteX2-27" fmla="*/ 8737600 w 12674600"/>
              <a:gd name="connsiteY2-28" fmla="*/ 431800 h 1193800"/>
              <a:gd name="connsiteX3-29" fmla="*/ 8864600 w 12674600"/>
              <a:gd name="connsiteY3-30" fmla="*/ 457200 h 1193800"/>
              <a:gd name="connsiteX4-31" fmla="*/ 8991600 w 12674600"/>
              <a:gd name="connsiteY4-32" fmla="*/ 482600 h 1193800"/>
              <a:gd name="connsiteX5-33" fmla="*/ 10858500 w 12674600"/>
              <a:gd name="connsiteY5-34" fmla="*/ 342900 h 1193800"/>
              <a:gd name="connsiteX6-35" fmla="*/ 12674600 w 12674600"/>
              <a:gd name="connsiteY6-36" fmla="*/ 368300 h 1193800"/>
              <a:gd name="connsiteX7-37" fmla="*/ 12623800 w 12674600"/>
              <a:gd name="connsiteY7-38" fmla="*/ 1130300 h 1193800"/>
              <a:gd name="connsiteX8-39" fmla="*/ 88900 w 12674600"/>
              <a:gd name="connsiteY8-40" fmla="*/ 1193800 h 1193800"/>
              <a:gd name="connsiteX9-41" fmla="*/ 50800 w 12674600"/>
              <a:gd name="connsiteY9-42" fmla="*/ 406400 h 1193800"/>
              <a:gd name="connsiteX10-43" fmla="*/ 0 w 12674600"/>
              <a:gd name="connsiteY10-44" fmla="*/ 431800 h 1193800"/>
              <a:gd name="connsiteX0-45" fmla="*/ 0 w 12674600"/>
              <a:gd name="connsiteY0-46" fmla="*/ 431800 h 1193800"/>
              <a:gd name="connsiteX1-47" fmla="*/ 3479800 w 12674600"/>
              <a:gd name="connsiteY1-48" fmla="*/ 0 h 1193800"/>
              <a:gd name="connsiteX2-49" fmla="*/ 8737600 w 12674600"/>
              <a:gd name="connsiteY2-50" fmla="*/ 431800 h 1193800"/>
              <a:gd name="connsiteX3-51" fmla="*/ 8864600 w 12674600"/>
              <a:gd name="connsiteY3-52" fmla="*/ 457200 h 1193800"/>
              <a:gd name="connsiteX4-53" fmla="*/ 8991600 w 12674600"/>
              <a:gd name="connsiteY4-54" fmla="*/ 482600 h 1193800"/>
              <a:gd name="connsiteX5-55" fmla="*/ 10858500 w 12674600"/>
              <a:gd name="connsiteY5-56" fmla="*/ 342900 h 1193800"/>
              <a:gd name="connsiteX6-57" fmla="*/ 12674600 w 12674600"/>
              <a:gd name="connsiteY6-58" fmla="*/ 368300 h 1193800"/>
              <a:gd name="connsiteX7-59" fmla="*/ 12623800 w 12674600"/>
              <a:gd name="connsiteY7-60" fmla="*/ 1130300 h 1193800"/>
              <a:gd name="connsiteX8-61" fmla="*/ 88900 w 12674600"/>
              <a:gd name="connsiteY8-62" fmla="*/ 1193800 h 1193800"/>
              <a:gd name="connsiteX9-63" fmla="*/ 50800 w 12674600"/>
              <a:gd name="connsiteY9-64" fmla="*/ 406400 h 1193800"/>
              <a:gd name="connsiteX10-65" fmla="*/ 0 w 12674600"/>
              <a:gd name="connsiteY10-66" fmla="*/ 431800 h 1193800"/>
              <a:gd name="connsiteX0-67" fmla="*/ 0 w 12674600"/>
              <a:gd name="connsiteY0-68" fmla="*/ 431800 h 1193800"/>
              <a:gd name="connsiteX1-69" fmla="*/ 3479800 w 12674600"/>
              <a:gd name="connsiteY1-70" fmla="*/ 0 h 1193800"/>
              <a:gd name="connsiteX2-71" fmla="*/ 8737600 w 12674600"/>
              <a:gd name="connsiteY2-72" fmla="*/ 431800 h 1193800"/>
              <a:gd name="connsiteX3-73" fmla="*/ 8991600 w 12674600"/>
              <a:gd name="connsiteY3-74" fmla="*/ 482600 h 1193800"/>
              <a:gd name="connsiteX4-75" fmla="*/ 10858500 w 12674600"/>
              <a:gd name="connsiteY4-76" fmla="*/ 342900 h 1193800"/>
              <a:gd name="connsiteX5-77" fmla="*/ 12674600 w 12674600"/>
              <a:gd name="connsiteY5-78" fmla="*/ 368300 h 1193800"/>
              <a:gd name="connsiteX6-79" fmla="*/ 12623800 w 12674600"/>
              <a:gd name="connsiteY6-80" fmla="*/ 1130300 h 1193800"/>
              <a:gd name="connsiteX7-81" fmla="*/ 88900 w 12674600"/>
              <a:gd name="connsiteY7-82" fmla="*/ 1193800 h 1193800"/>
              <a:gd name="connsiteX8-83" fmla="*/ 50800 w 12674600"/>
              <a:gd name="connsiteY8-84" fmla="*/ 406400 h 1193800"/>
              <a:gd name="connsiteX9-85" fmla="*/ 0 w 12674600"/>
              <a:gd name="connsiteY9-86" fmla="*/ 431800 h 1193800"/>
              <a:gd name="connsiteX0-87" fmla="*/ 0 w 12674600"/>
              <a:gd name="connsiteY0-88" fmla="*/ 431800 h 1193800"/>
              <a:gd name="connsiteX1-89" fmla="*/ 3479800 w 12674600"/>
              <a:gd name="connsiteY1-90" fmla="*/ 0 h 1193800"/>
              <a:gd name="connsiteX2-91" fmla="*/ 8737600 w 12674600"/>
              <a:gd name="connsiteY2-92" fmla="*/ 431800 h 1193800"/>
              <a:gd name="connsiteX3-93" fmla="*/ 10858500 w 12674600"/>
              <a:gd name="connsiteY3-94" fmla="*/ 342900 h 1193800"/>
              <a:gd name="connsiteX4-95" fmla="*/ 12674600 w 12674600"/>
              <a:gd name="connsiteY4-96" fmla="*/ 368300 h 1193800"/>
              <a:gd name="connsiteX5-97" fmla="*/ 12623800 w 12674600"/>
              <a:gd name="connsiteY5-98" fmla="*/ 1130300 h 1193800"/>
              <a:gd name="connsiteX6-99" fmla="*/ 88900 w 12674600"/>
              <a:gd name="connsiteY6-100" fmla="*/ 1193800 h 1193800"/>
              <a:gd name="connsiteX7-101" fmla="*/ 50800 w 12674600"/>
              <a:gd name="connsiteY7-102" fmla="*/ 406400 h 1193800"/>
              <a:gd name="connsiteX8-103" fmla="*/ 0 w 12674600"/>
              <a:gd name="connsiteY8-104" fmla="*/ 431800 h 1193800"/>
              <a:gd name="connsiteX0-105" fmla="*/ 0 w 12674600"/>
              <a:gd name="connsiteY0-106" fmla="*/ 431800 h 1193800"/>
              <a:gd name="connsiteX1-107" fmla="*/ 3479800 w 12674600"/>
              <a:gd name="connsiteY1-108" fmla="*/ 0 h 1193800"/>
              <a:gd name="connsiteX2-109" fmla="*/ 8737600 w 12674600"/>
              <a:gd name="connsiteY2-110" fmla="*/ 431800 h 1193800"/>
              <a:gd name="connsiteX3-111" fmla="*/ 10858500 w 12674600"/>
              <a:gd name="connsiteY3-112" fmla="*/ 342900 h 1193800"/>
              <a:gd name="connsiteX4-113" fmla="*/ 12674600 w 12674600"/>
              <a:gd name="connsiteY4-114" fmla="*/ 368300 h 1193800"/>
              <a:gd name="connsiteX5-115" fmla="*/ 12623800 w 12674600"/>
              <a:gd name="connsiteY5-116" fmla="*/ 1130300 h 1193800"/>
              <a:gd name="connsiteX6-117" fmla="*/ 88900 w 12674600"/>
              <a:gd name="connsiteY6-118" fmla="*/ 1193800 h 1193800"/>
              <a:gd name="connsiteX7-119" fmla="*/ 50800 w 12674600"/>
              <a:gd name="connsiteY7-120" fmla="*/ 406400 h 1193800"/>
              <a:gd name="connsiteX8-121" fmla="*/ 0 w 12674600"/>
              <a:gd name="connsiteY8-122" fmla="*/ 431800 h 1193800"/>
              <a:gd name="connsiteX0-123" fmla="*/ 0 w 12674600"/>
              <a:gd name="connsiteY0-124" fmla="*/ 431800 h 1193800"/>
              <a:gd name="connsiteX1-125" fmla="*/ 3479800 w 12674600"/>
              <a:gd name="connsiteY1-126" fmla="*/ 0 h 1193800"/>
              <a:gd name="connsiteX2-127" fmla="*/ 8737600 w 12674600"/>
              <a:gd name="connsiteY2-128" fmla="*/ 431800 h 1193800"/>
              <a:gd name="connsiteX3-129" fmla="*/ 10858500 w 12674600"/>
              <a:gd name="connsiteY3-130" fmla="*/ 342900 h 1193800"/>
              <a:gd name="connsiteX4-131" fmla="*/ 12674600 w 12674600"/>
              <a:gd name="connsiteY4-132" fmla="*/ 368300 h 1193800"/>
              <a:gd name="connsiteX5-133" fmla="*/ 12623800 w 12674600"/>
              <a:gd name="connsiteY5-134" fmla="*/ 1130300 h 1193800"/>
              <a:gd name="connsiteX6-135" fmla="*/ 88900 w 12674600"/>
              <a:gd name="connsiteY6-136" fmla="*/ 1193800 h 1193800"/>
              <a:gd name="connsiteX7-137" fmla="*/ 50800 w 12674600"/>
              <a:gd name="connsiteY7-138" fmla="*/ 406400 h 1193800"/>
              <a:gd name="connsiteX8-139" fmla="*/ 0 w 12674600"/>
              <a:gd name="connsiteY8-140" fmla="*/ 431800 h 1193800"/>
              <a:gd name="connsiteX0-141" fmla="*/ 0 w 12674600"/>
              <a:gd name="connsiteY0-142" fmla="*/ 431800 h 1193800"/>
              <a:gd name="connsiteX1-143" fmla="*/ 3479800 w 12674600"/>
              <a:gd name="connsiteY1-144" fmla="*/ 0 h 1193800"/>
              <a:gd name="connsiteX2-145" fmla="*/ 8737600 w 12674600"/>
              <a:gd name="connsiteY2-146" fmla="*/ 431800 h 1193800"/>
              <a:gd name="connsiteX3-147" fmla="*/ 10858500 w 12674600"/>
              <a:gd name="connsiteY3-148" fmla="*/ 342900 h 1193800"/>
              <a:gd name="connsiteX4-149" fmla="*/ 12674600 w 12674600"/>
              <a:gd name="connsiteY4-150" fmla="*/ 368300 h 1193800"/>
              <a:gd name="connsiteX5-151" fmla="*/ 12623800 w 12674600"/>
              <a:gd name="connsiteY5-152" fmla="*/ 1130300 h 1193800"/>
              <a:gd name="connsiteX6-153" fmla="*/ 88900 w 12674600"/>
              <a:gd name="connsiteY6-154" fmla="*/ 1193800 h 1193800"/>
              <a:gd name="connsiteX7-155" fmla="*/ 50800 w 12674600"/>
              <a:gd name="connsiteY7-156" fmla="*/ 406400 h 1193800"/>
              <a:gd name="connsiteX8-157" fmla="*/ 0 w 12674600"/>
              <a:gd name="connsiteY8-158" fmla="*/ 431800 h 1193800"/>
              <a:gd name="connsiteX0-159" fmla="*/ 0 w 12674600"/>
              <a:gd name="connsiteY0-160" fmla="*/ 431800 h 1193800"/>
              <a:gd name="connsiteX1-161" fmla="*/ 3479800 w 12674600"/>
              <a:gd name="connsiteY1-162" fmla="*/ 0 h 1193800"/>
              <a:gd name="connsiteX2-163" fmla="*/ 8737600 w 12674600"/>
              <a:gd name="connsiteY2-164" fmla="*/ 431800 h 1193800"/>
              <a:gd name="connsiteX3-165" fmla="*/ 10858500 w 12674600"/>
              <a:gd name="connsiteY3-166" fmla="*/ 342900 h 1193800"/>
              <a:gd name="connsiteX4-167" fmla="*/ 12674600 w 12674600"/>
              <a:gd name="connsiteY4-168" fmla="*/ 368300 h 1193800"/>
              <a:gd name="connsiteX5-169" fmla="*/ 12623800 w 12674600"/>
              <a:gd name="connsiteY5-170" fmla="*/ 1130300 h 1193800"/>
              <a:gd name="connsiteX6-171" fmla="*/ 88900 w 12674600"/>
              <a:gd name="connsiteY6-172" fmla="*/ 1193800 h 1193800"/>
              <a:gd name="connsiteX7-173" fmla="*/ 50800 w 12674600"/>
              <a:gd name="connsiteY7-174" fmla="*/ 406400 h 1193800"/>
              <a:gd name="connsiteX8-175" fmla="*/ 0 w 12674600"/>
              <a:gd name="connsiteY8-176" fmla="*/ 431800 h 1193800"/>
              <a:gd name="connsiteX0-177" fmla="*/ 0 w 12674600"/>
              <a:gd name="connsiteY0-178" fmla="*/ 431800 h 1193800"/>
              <a:gd name="connsiteX1-179" fmla="*/ 3479800 w 12674600"/>
              <a:gd name="connsiteY1-180" fmla="*/ 0 h 1193800"/>
              <a:gd name="connsiteX2-181" fmla="*/ 8737600 w 12674600"/>
              <a:gd name="connsiteY2-182" fmla="*/ 431800 h 1193800"/>
              <a:gd name="connsiteX3-183" fmla="*/ 10858500 w 12674600"/>
              <a:gd name="connsiteY3-184" fmla="*/ 342900 h 1193800"/>
              <a:gd name="connsiteX4-185" fmla="*/ 12674600 w 12674600"/>
              <a:gd name="connsiteY4-186" fmla="*/ 368300 h 1193800"/>
              <a:gd name="connsiteX5-187" fmla="*/ 12623800 w 12674600"/>
              <a:gd name="connsiteY5-188" fmla="*/ 1130300 h 1193800"/>
              <a:gd name="connsiteX6-189" fmla="*/ 88900 w 12674600"/>
              <a:gd name="connsiteY6-190" fmla="*/ 1193800 h 1193800"/>
              <a:gd name="connsiteX7-191" fmla="*/ 50800 w 12674600"/>
              <a:gd name="connsiteY7-192" fmla="*/ 406400 h 1193800"/>
              <a:gd name="connsiteX8-193" fmla="*/ 0 w 12674600"/>
              <a:gd name="connsiteY8-194" fmla="*/ 431800 h 1193800"/>
              <a:gd name="connsiteX0-195" fmla="*/ 0 w 12674600"/>
              <a:gd name="connsiteY0-196" fmla="*/ 431800 h 1193800"/>
              <a:gd name="connsiteX1-197" fmla="*/ 3479800 w 12674600"/>
              <a:gd name="connsiteY1-198" fmla="*/ 0 h 1193800"/>
              <a:gd name="connsiteX2-199" fmla="*/ 8737600 w 12674600"/>
              <a:gd name="connsiteY2-200" fmla="*/ 431800 h 1193800"/>
              <a:gd name="connsiteX3-201" fmla="*/ 10858500 w 12674600"/>
              <a:gd name="connsiteY3-202" fmla="*/ 342900 h 1193800"/>
              <a:gd name="connsiteX4-203" fmla="*/ 12674600 w 12674600"/>
              <a:gd name="connsiteY4-204" fmla="*/ 368300 h 1193800"/>
              <a:gd name="connsiteX5-205" fmla="*/ 12623800 w 12674600"/>
              <a:gd name="connsiteY5-206" fmla="*/ 1130300 h 1193800"/>
              <a:gd name="connsiteX6-207" fmla="*/ 88900 w 12674600"/>
              <a:gd name="connsiteY6-208" fmla="*/ 1193800 h 1193800"/>
              <a:gd name="connsiteX7-209" fmla="*/ 50800 w 12674600"/>
              <a:gd name="connsiteY7-210" fmla="*/ 406400 h 1193800"/>
              <a:gd name="connsiteX8-211" fmla="*/ 0 w 12674600"/>
              <a:gd name="connsiteY8-212" fmla="*/ 431800 h 1193800"/>
              <a:gd name="connsiteX0-213" fmla="*/ 0 w 12674600"/>
              <a:gd name="connsiteY0-214" fmla="*/ 431800 h 1193800"/>
              <a:gd name="connsiteX1-215" fmla="*/ 3479800 w 12674600"/>
              <a:gd name="connsiteY1-216" fmla="*/ 0 h 1193800"/>
              <a:gd name="connsiteX2-217" fmla="*/ 8737600 w 12674600"/>
              <a:gd name="connsiteY2-218" fmla="*/ 431800 h 1193800"/>
              <a:gd name="connsiteX3-219" fmla="*/ 10858500 w 12674600"/>
              <a:gd name="connsiteY3-220" fmla="*/ 342900 h 1193800"/>
              <a:gd name="connsiteX4-221" fmla="*/ 12674600 w 12674600"/>
              <a:gd name="connsiteY4-222" fmla="*/ 368300 h 1193800"/>
              <a:gd name="connsiteX5-223" fmla="*/ 12623800 w 12674600"/>
              <a:gd name="connsiteY5-224" fmla="*/ 1130300 h 1193800"/>
              <a:gd name="connsiteX6-225" fmla="*/ 88900 w 12674600"/>
              <a:gd name="connsiteY6-226" fmla="*/ 1193800 h 1193800"/>
              <a:gd name="connsiteX7-227" fmla="*/ 50800 w 12674600"/>
              <a:gd name="connsiteY7-228" fmla="*/ 406400 h 1193800"/>
              <a:gd name="connsiteX8-229" fmla="*/ 0 w 12674600"/>
              <a:gd name="connsiteY8-230" fmla="*/ 431800 h 1193800"/>
              <a:gd name="connsiteX0-231" fmla="*/ 0 w 12674600"/>
              <a:gd name="connsiteY0-232" fmla="*/ 431800 h 1193800"/>
              <a:gd name="connsiteX1-233" fmla="*/ 3479800 w 12674600"/>
              <a:gd name="connsiteY1-234" fmla="*/ 0 h 1193800"/>
              <a:gd name="connsiteX2-235" fmla="*/ 8737600 w 12674600"/>
              <a:gd name="connsiteY2-236" fmla="*/ 431800 h 1193800"/>
              <a:gd name="connsiteX3-237" fmla="*/ 10858500 w 12674600"/>
              <a:gd name="connsiteY3-238" fmla="*/ 342900 h 1193800"/>
              <a:gd name="connsiteX4-239" fmla="*/ 12674600 w 12674600"/>
              <a:gd name="connsiteY4-240" fmla="*/ 368300 h 1193800"/>
              <a:gd name="connsiteX5-241" fmla="*/ 12623800 w 12674600"/>
              <a:gd name="connsiteY5-242" fmla="*/ 1130300 h 1193800"/>
              <a:gd name="connsiteX6-243" fmla="*/ 88900 w 12674600"/>
              <a:gd name="connsiteY6-244" fmla="*/ 1193800 h 1193800"/>
              <a:gd name="connsiteX7-245" fmla="*/ 50800 w 12674600"/>
              <a:gd name="connsiteY7-246" fmla="*/ 406400 h 1193800"/>
              <a:gd name="connsiteX8-247" fmla="*/ 0 w 12674600"/>
              <a:gd name="connsiteY8-248" fmla="*/ 431800 h 1193800"/>
              <a:gd name="connsiteX0-249" fmla="*/ 0 w 12674600"/>
              <a:gd name="connsiteY0-250" fmla="*/ 431800 h 1193800"/>
              <a:gd name="connsiteX1-251" fmla="*/ 3479800 w 12674600"/>
              <a:gd name="connsiteY1-252" fmla="*/ 0 h 1193800"/>
              <a:gd name="connsiteX2-253" fmla="*/ 8737600 w 12674600"/>
              <a:gd name="connsiteY2-254" fmla="*/ 431800 h 1193800"/>
              <a:gd name="connsiteX3-255" fmla="*/ 10858500 w 12674600"/>
              <a:gd name="connsiteY3-256" fmla="*/ 342900 h 1193800"/>
              <a:gd name="connsiteX4-257" fmla="*/ 12674600 w 12674600"/>
              <a:gd name="connsiteY4-258" fmla="*/ 368300 h 1193800"/>
              <a:gd name="connsiteX5-259" fmla="*/ 12623800 w 12674600"/>
              <a:gd name="connsiteY5-260" fmla="*/ 1130300 h 1193800"/>
              <a:gd name="connsiteX6-261" fmla="*/ 88900 w 12674600"/>
              <a:gd name="connsiteY6-262" fmla="*/ 1193800 h 1193800"/>
              <a:gd name="connsiteX7-263" fmla="*/ 50800 w 12674600"/>
              <a:gd name="connsiteY7-264" fmla="*/ 406400 h 1193800"/>
              <a:gd name="connsiteX8-265" fmla="*/ 0 w 12674600"/>
              <a:gd name="connsiteY8-266" fmla="*/ 431800 h 1193800"/>
              <a:gd name="connsiteX0-267" fmla="*/ 0 w 12674600"/>
              <a:gd name="connsiteY0-268" fmla="*/ 431800 h 1193800"/>
              <a:gd name="connsiteX1-269" fmla="*/ 3479800 w 12674600"/>
              <a:gd name="connsiteY1-270" fmla="*/ 0 h 1193800"/>
              <a:gd name="connsiteX2-271" fmla="*/ 8737600 w 12674600"/>
              <a:gd name="connsiteY2-272" fmla="*/ 431800 h 1193800"/>
              <a:gd name="connsiteX3-273" fmla="*/ 10845800 w 12674600"/>
              <a:gd name="connsiteY3-274" fmla="*/ 215900 h 1193800"/>
              <a:gd name="connsiteX4-275" fmla="*/ 12674600 w 12674600"/>
              <a:gd name="connsiteY4-276" fmla="*/ 368300 h 1193800"/>
              <a:gd name="connsiteX5-277" fmla="*/ 12623800 w 12674600"/>
              <a:gd name="connsiteY5-278" fmla="*/ 1130300 h 1193800"/>
              <a:gd name="connsiteX6-279" fmla="*/ 88900 w 12674600"/>
              <a:gd name="connsiteY6-280" fmla="*/ 1193800 h 1193800"/>
              <a:gd name="connsiteX7-281" fmla="*/ 50800 w 12674600"/>
              <a:gd name="connsiteY7-282" fmla="*/ 406400 h 1193800"/>
              <a:gd name="connsiteX8-283" fmla="*/ 0 w 12674600"/>
              <a:gd name="connsiteY8-284" fmla="*/ 431800 h 1193800"/>
              <a:gd name="connsiteX0-285" fmla="*/ 0 w 12674600"/>
              <a:gd name="connsiteY0-286" fmla="*/ 431800 h 1193800"/>
              <a:gd name="connsiteX1-287" fmla="*/ 3479800 w 12674600"/>
              <a:gd name="connsiteY1-288" fmla="*/ 0 h 1193800"/>
              <a:gd name="connsiteX2-289" fmla="*/ 8737600 w 12674600"/>
              <a:gd name="connsiteY2-290" fmla="*/ 431800 h 1193800"/>
              <a:gd name="connsiteX3-291" fmla="*/ 10833100 w 12674600"/>
              <a:gd name="connsiteY3-292" fmla="*/ 76200 h 1193800"/>
              <a:gd name="connsiteX4-293" fmla="*/ 12674600 w 12674600"/>
              <a:gd name="connsiteY4-294" fmla="*/ 368300 h 1193800"/>
              <a:gd name="connsiteX5-295" fmla="*/ 12623800 w 12674600"/>
              <a:gd name="connsiteY5-296" fmla="*/ 1130300 h 1193800"/>
              <a:gd name="connsiteX6-297" fmla="*/ 88900 w 12674600"/>
              <a:gd name="connsiteY6-298" fmla="*/ 1193800 h 1193800"/>
              <a:gd name="connsiteX7-299" fmla="*/ 50800 w 12674600"/>
              <a:gd name="connsiteY7-300" fmla="*/ 406400 h 1193800"/>
              <a:gd name="connsiteX8-301" fmla="*/ 0 w 12674600"/>
              <a:gd name="connsiteY8-302" fmla="*/ 431800 h 1193800"/>
              <a:gd name="connsiteX0-303" fmla="*/ 0 w 12674600"/>
              <a:gd name="connsiteY0-304" fmla="*/ 431800 h 1193800"/>
              <a:gd name="connsiteX1-305" fmla="*/ 3479800 w 12674600"/>
              <a:gd name="connsiteY1-306" fmla="*/ 0 h 1193800"/>
              <a:gd name="connsiteX2-307" fmla="*/ 8737600 w 12674600"/>
              <a:gd name="connsiteY2-308" fmla="*/ 431800 h 1193800"/>
              <a:gd name="connsiteX3-309" fmla="*/ 10833100 w 12674600"/>
              <a:gd name="connsiteY3-310" fmla="*/ 76200 h 1193800"/>
              <a:gd name="connsiteX4-311" fmla="*/ 12674600 w 12674600"/>
              <a:gd name="connsiteY4-312" fmla="*/ 368300 h 1193800"/>
              <a:gd name="connsiteX5-313" fmla="*/ 12623800 w 12674600"/>
              <a:gd name="connsiteY5-314" fmla="*/ 1130300 h 1193800"/>
              <a:gd name="connsiteX6-315" fmla="*/ 88900 w 12674600"/>
              <a:gd name="connsiteY6-316" fmla="*/ 1193800 h 1193800"/>
              <a:gd name="connsiteX7-317" fmla="*/ 50800 w 12674600"/>
              <a:gd name="connsiteY7-318" fmla="*/ 406400 h 1193800"/>
              <a:gd name="connsiteX8-319" fmla="*/ 0 w 12674600"/>
              <a:gd name="connsiteY8-320" fmla="*/ 431800 h 1193800"/>
              <a:gd name="connsiteX0-321" fmla="*/ 0 w 12674600"/>
              <a:gd name="connsiteY0-322" fmla="*/ 431800 h 1193800"/>
              <a:gd name="connsiteX1-323" fmla="*/ 3479800 w 12674600"/>
              <a:gd name="connsiteY1-324" fmla="*/ 0 h 1193800"/>
              <a:gd name="connsiteX2-325" fmla="*/ 8737600 w 12674600"/>
              <a:gd name="connsiteY2-326" fmla="*/ 431800 h 1193800"/>
              <a:gd name="connsiteX3-327" fmla="*/ 10833100 w 12674600"/>
              <a:gd name="connsiteY3-328" fmla="*/ 76200 h 1193800"/>
              <a:gd name="connsiteX4-329" fmla="*/ 12674600 w 12674600"/>
              <a:gd name="connsiteY4-330" fmla="*/ 368300 h 1193800"/>
              <a:gd name="connsiteX5-331" fmla="*/ 12623800 w 12674600"/>
              <a:gd name="connsiteY5-332" fmla="*/ 1130300 h 1193800"/>
              <a:gd name="connsiteX6-333" fmla="*/ 88900 w 12674600"/>
              <a:gd name="connsiteY6-334" fmla="*/ 1193800 h 1193800"/>
              <a:gd name="connsiteX7-335" fmla="*/ 50800 w 12674600"/>
              <a:gd name="connsiteY7-336" fmla="*/ 406400 h 1193800"/>
              <a:gd name="connsiteX8-337" fmla="*/ 0 w 12674600"/>
              <a:gd name="connsiteY8-338" fmla="*/ 431800 h 1193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9230" h="904">
                <a:moveTo>
                  <a:pt x="5020" y="0"/>
                </a:moveTo>
                <a:cubicBezTo>
                  <a:pt x="7413" y="0"/>
                  <a:pt x="11370" y="660"/>
                  <a:pt x="13300" y="680"/>
                </a:cubicBezTo>
                <a:cubicBezTo>
                  <a:pt x="15230" y="700"/>
                  <a:pt x="15387" y="187"/>
                  <a:pt x="16600" y="120"/>
                </a:cubicBezTo>
                <a:cubicBezTo>
                  <a:pt x="17605" y="65"/>
                  <a:pt x="18616" y="275"/>
                  <a:pt x="19198" y="466"/>
                </a:cubicBezTo>
                <a:lnTo>
                  <a:pt x="19230" y="477"/>
                </a:lnTo>
                <a:lnTo>
                  <a:pt x="19230" y="904"/>
                </a:lnTo>
                <a:lnTo>
                  <a:pt x="0" y="904"/>
                </a:lnTo>
                <a:lnTo>
                  <a:pt x="0" y="609"/>
                </a:lnTo>
                <a:lnTo>
                  <a:pt x="22" y="605"/>
                </a:lnTo>
                <a:cubicBezTo>
                  <a:pt x="1094" y="416"/>
                  <a:pt x="2982" y="0"/>
                  <a:pt x="502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42100" y="1004731"/>
            <a:ext cx="6858000" cy="1790689"/>
          </a:xfrm>
        </p:spPr>
        <p:txBody>
          <a:bodyPr anchor="b"/>
          <a:lstStyle>
            <a:lvl1pPr algn="ctr">
              <a:defRPr sz="4500" baseline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3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141810" y="2898054"/>
            <a:ext cx="6858000" cy="1242409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13"/>
            <a:ext cx="2949178" cy="120054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13"/>
            <a:ext cx="4629150" cy="365642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58"/>
            <a:ext cx="2949178" cy="285963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13"/>
            <a:ext cx="2949178" cy="120054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740813"/>
            <a:ext cx="4629150" cy="365642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58"/>
            <a:ext cx="2949178" cy="285963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43.xml"/><Relationship Id="rId23" Type="http://schemas.openxmlformats.org/officeDocument/2006/relationships/tags" Target="../tags/tag142.xml"/><Relationship Id="rId22" Type="http://schemas.openxmlformats.org/officeDocument/2006/relationships/tags" Target="../tags/tag141.xml"/><Relationship Id="rId21" Type="http://schemas.openxmlformats.org/officeDocument/2006/relationships/tags" Target="../tags/tag140.xml"/><Relationship Id="rId20" Type="http://schemas.openxmlformats.org/officeDocument/2006/relationships/tags" Target="../tags/tag139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38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5" Type="http://schemas.openxmlformats.org/officeDocument/2006/relationships/theme" Target="../theme/theme3.xml"/><Relationship Id="rId24" Type="http://schemas.openxmlformats.org/officeDocument/2006/relationships/tags" Target="../tags/tag280.xml"/><Relationship Id="rId23" Type="http://schemas.openxmlformats.org/officeDocument/2006/relationships/tags" Target="../tags/tag279.xml"/><Relationship Id="rId22" Type="http://schemas.openxmlformats.org/officeDocument/2006/relationships/tags" Target="../tags/tag278.xml"/><Relationship Id="rId21" Type="http://schemas.openxmlformats.org/officeDocument/2006/relationships/tags" Target="../tags/tag277.xml"/><Relationship Id="rId20" Type="http://schemas.openxmlformats.org/officeDocument/2006/relationships/tags" Target="../tags/tag276.xml"/><Relationship Id="rId2" Type="http://schemas.openxmlformats.org/officeDocument/2006/relationships/slideLayout" Target="../slideLayouts/slideLayout31.xml"/><Relationship Id="rId19" Type="http://schemas.openxmlformats.org/officeDocument/2006/relationships/tags" Target="../tags/tag275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5" Type="http://schemas.openxmlformats.org/officeDocument/2006/relationships/theme" Target="../theme/theme4.xml"/><Relationship Id="rId24" Type="http://schemas.openxmlformats.org/officeDocument/2006/relationships/tags" Target="../tags/tag531.xml"/><Relationship Id="rId23" Type="http://schemas.openxmlformats.org/officeDocument/2006/relationships/tags" Target="../tags/tag530.xml"/><Relationship Id="rId22" Type="http://schemas.openxmlformats.org/officeDocument/2006/relationships/tags" Target="../tags/tag529.xml"/><Relationship Id="rId21" Type="http://schemas.openxmlformats.org/officeDocument/2006/relationships/tags" Target="../tags/tag528.xml"/><Relationship Id="rId20" Type="http://schemas.openxmlformats.org/officeDocument/2006/relationships/tags" Target="../tags/tag527.xml"/><Relationship Id="rId2" Type="http://schemas.openxmlformats.org/officeDocument/2006/relationships/slideLayout" Target="../slideLayouts/slideLayout49.xml"/><Relationship Id="rId19" Type="http://schemas.openxmlformats.org/officeDocument/2006/relationships/tags" Target="../tags/tag526.xml"/><Relationship Id="rId18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34"/>
            <a:ext cx="7886700" cy="99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69"/>
            <a:ext cx="7886700" cy="3264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832"/>
            <a:ext cx="2057400" cy="273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832"/>
            <a:ext cx="3086100" cy="273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832"/>
            <a:ext cx="2057400" cy="273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332532"/>
            <a:ext cx="8139178" cy="331582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721286"/>
            <a:ext cx="8139178" cy="4043011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4763943"/>
            <a:ext cx="2025000" cy="237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4763943"/>
            <a:ext cx="2970000" cy="237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4763943"/>
            <a:ext cx="2025000" cy="237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0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770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332532"/>
            <a:ext cx="8139178" cy="331582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721286"/>
            <a:ext cx="8139178" cy="4043011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4763943"/>
            <a:ext cx="2025000" cy="23767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4763943"/>
            <a:ext cx="2970000" cy="23767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4763943"/>
            <a:ext cx="2025000" cy="23767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770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332532"/>
            <a:ext cx="8139178" cy="331582"/>
          </a:xfrm>
          <a:prstGeom prst="rect">
            <a:avLst/>
          </a:prstGeom>
        </p:spPr>
        <p:txBody>
          <a:bodyPr vert="horz" lIns="90170" tIns="46990" rIns="90170" bIns="4699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714617"/>
            <a:ext cx="8139178" cy="4043011"/>
          </a:xfrm>
          <a:prstGeom prst="rect">
            <a:avLst/>
          </a:prstGeom>
        </p:spPr>
        <p:txBody>
          <a:bodyPr vert="horz" lIns="90170" tIns="46990" rIns="90170" bIns="46990" rtlCol="0" anchor="t" anchorCtr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4763943"/>
            <a:ext cx="2025000" cy="237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4763943"/>
            <a:ext cx="2970000" cy="237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4763943"/>
            <a:ext cx="2025000" cy="237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1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770" algn="l"/>
        </a:tabLst>
        <a:defRPr sz="1200" u="none" strike="noStrike" kern="1200" cap="none" spc="1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tags" Target="../tags/tag533.xml"/><Relationship Id="rId2" Type="http://schemas.openxmlformats.org/officeDocument/2006/relationships/image" Target="../media/image14.jpeg"/><Relationship Id="rId1" Type="http://schemas.openxmlformats.org/officeDocument/2006/relationships/tags" Target="../tags/tag532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tags" Target="../tags/tag563.xml"/><Relationship Id="rId5" Type="http://schemas.openxmlformats.org/officeDocument/2006/relationships/image" Target="../media/image15.png"/><Relationship Id="rId4" Type="http://schemas.openxmlformats.org/officeDocument/2006/relationships/tags" Target="../tags/tag562.xml"/><Relationship Id="rId3" Type="http://schemas.openxmlformats.org/officeDocument/2006/relationships/tags" Target="../tags/tag561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tags" Target="../tags/tag565.xml"/><Relationship Id="rId4" Type="http://schemas.openxmlformats.org/officeDocument/2006/relationships/image" Target="../media/image15.png"/><Relationship Id="rId3" Type="http://schemas.openxmlformats.org/officeDocument/2006/relationships/tags" Target="../tags/tag564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568.xml"/><Relationship Id="rId3" Type="http://schemas.openxmlformats.org/officeDocument/2006/relationships/image" Target="../media/image15.png"/><Relationship Id="rId2" Type="http://schemas.openxmlformats.org/officeDocument/2006/relationships/tags" Target="../tags/tag567.xml"/><Relationship Id="rId1" Type="http://schemas.openxmlformats.org/officeDocument/2006/relationships/tags" Target="../tags/tag566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6.xml"/><Relationship Id="rId5" Type="http://schemas.openxmlformats.org/officeDocument/2006/relationships/tags" Target="../tags/tag571.xml"/><Relationship Id="rId4" Type="http://schemas.openxmlformats.org/officeDocument/2006/relationships/image" Target="../media/image35.jpeg"/><Relationship Id="rId3" Type="http://schemas.openxmlformats.org/officeDocument/2006/relationships/image" Target="../media/image34.png"/><Relationship Id="rId2" Type="http://schemas.openxmlformats.org/officeDocument/2006/relationships/tags" Target="../tags/tag570.xml"/><Relationship Id="rId1" Type="http://schemas.openxmlformats.org/officeDocument/2006/relationships/tags" Target="../tags/tag569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tags" Target="../tags/tag573.xml"/><Relationship Id="rId5" Type="http://schemas.openxmlformats.org/officeDocument/2006/relationships/image" Target="../media/image15.png"/><Relationship Id="rId4" Type="http://schemas.openxmlformats.org/officeDocument/2006/relationships/tags" Target="../tags/tag572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75.xml"/><Relationship Id="rId8" Type="http://schemas.openxmlformats.org/officeDocument/2006/relationships/image" Target="../media/image15.png"/><Relationship Id="rId7" Type="http://schemas.openxmlformats.org/officeDocument/2006/relationships/tags" Target="../tags/tag57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0" Type="http://schemas.openxmlformats.org/officeDocument/2006/relationships/slideLayout" Target="../slideLayouts/slideLayout36.xml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tags" Target="../tags/tag577.xml"/><Relationship Id="rId5" Type="http://schemas.openxmlformats.org/officeDocument/2006/relationships/image" Target="../media/image15.png"/><Relationship Id="rId4" Type="http://schemas.openxmlformats.org/officeDocument/2006/relationships/tags" Target="../tags/tag576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tags" Target="../tags/tag578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tags" Target="../tags/tag579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6.xml"/><Relationship Id="rId4" Type="http://schemas.openxmlformats.org/officeDocument/2006/relationships/tags" Target="../tags/tag581.xml"/><Relationship Id="rId3" Type="http://schemas.openxmlformats.org/officeDocument/2006/relationships/image" Target="../media/image15.png"/><Relationship Id="rId2" Type="http://schemas.openxmlformats.org/officeDocument/2006/relationships/tags" Target="../tags/tag580.xml"/><Relationship Id="rId1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42.xml"/><Relationship Id="rId8" Type="http://schemas.openxmlformats.org/officeDocument/2006/relationships/tags" Target="../tags/tag541.xml"/><Relationship Id="rId7" Type="http://schemas.openxmlformats.org/officeDocument/2006/relationships/tags" Target="../tags/tag540.xml"/><Relationship Id="rId6" Type="http://schemas.openxmlformats.org/officeDocument/2006/relationships/tags" Target="../tags/tag539.xml"/><Relationship Id="rId5" Type="http://schemas.openxmlformats.org/officeDocument/2006/relationships/tags" Target="../tags/tag538.xml"/><Relationship Id="rId4" Type="http://schemas.openxmlformats.org/officeDocument/2006/relationships/tags" Target="../tags/tag537.xml"/><Relationship Id="rId3" Type="http://schemas.openxmlformats.org/officeDocument/2006/relationships/tags" Target="../tags/tag536.xml"/><Relationship Id="rId2" Type="http://schemas.openxmlformats.org/officeDocument/2006/relationships/tags" Target="../tags/tag535.xml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53.xml"/><Relationship Id="rId13" Type="http://schemas.openxmlformats.org/officeDocument/2006/relationships/tags" Target="../tags/tag545.xml"/><Relationship Id="rId12" Type="http://schemas.openxmlformats.org/officeDocument/2006/relationships/image" Target="../media/image15.png"/><Relationship Id="rId11" Type="http://schemas.openxmlformats.org/officeDocument/2006/relationships/tags" Target="../tags/tag544.xml"/><Relationship Id="rId10" Type="http://schemas.openxmlformats.org/officeDocument/2006/relationships/tags" Target="../tags/tag543.xml"/><Relationship Id="rId1" Type="http://schemas.openxmlformats.org/officeDocument/2006/relationships/tags" Target="../tags/tag53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7" Type="http://schemas.openxmlformats.org/officeDocument/2006/relationships/tags" Target="../tags/tag583.xml"/><Relationship Id="rId6" Type="http://schemas.openxmlformats.org/officeDocument/2006/relationships/image" Target="../media/image15.png"/><Relationship Id="rId5" Type="http://schemas.openxmlformats.org/officeDocument/2006/relationships/tags" Target="../tags/tag582.xml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tags" Target="../tags/tag586.xml"/><Relationship Id="rId7" Type="http://schemas.openxmlformats.org/officeDocument/2006/relationships/image" Target="../media/image15.png"/><Relationship Id="rId6" Type="http://schemas.openxmlformats.org/officeDocument/2006/relationships/tags" Target="../tags/tag58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tags" Target="../tags/tag584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6.xml"/><Relationship Id="rId4" Type="http://schemas.openxmlformats.org/officeDocument/2006/relationships/tags" Target="../tags/tag589.xml"/><Relationship Id="rId3" Type="http://schemas.openxmlformats.org/officeDocument/2006/relationships/image" Target="../media/image34.png"/><Relationship Id="rId2" Type="http://schemas.openxmlformats.org/officeDocument/2006/relationships/tags" Target="../tags/tag588.xml"/><Relationship Id="rId1" Type="http://schemas.openxmlformats.org/officeDocument/2006/relationships/tags" Target="../tags/tag587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36.xml"/><Relationship Id="rId5" Type="http://schemas.openxmlformats.org/officeDocument/2006/relationships/tags" Target="../tags/tag592.xml"/><Relationship Id="rId4" Type="http://schemas.openxmlformats.org/officeDocument/2006/relationships/image" Target="../media/image54.jpeg"/><Relationship Id="rId3" Type="http://schemas.openxmlformats.org/officeDocument/2006/relationships/image" Target="../media/image15.png"/><Relationship Id="rId2" Type="http://schemas.openxmlformats.org/officeDocument/2006/relationships/tags" Target="../tags/tag591.xml"/><Relationship Id="rId1" Type="http://schemas.openxmlformats.org/officeDocument/2006/relationships/tags" Target="../tags/tag590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6.xml"/><Relationship Id="rId4" Type="http://schemas.openxmlformats.org/officeDocument/2006/relationships/tags" Target="../tags/tag595.xml"/><Relationship Id="rId3" Type="http://schemas.openxmlformats.org/officeDocument/2006/relationships/image" Target="../media/image15.png"/><Relationship Id="rId2" Type="http://schemas.openxmlformats.org/officeDocument/2006/relationships/tags" Target="../tags/tag594.xml"/><Relationship Id="rId1" Type="http://schemas.openxmlformats.org/officeDocument/2006/relationships/tags" Target="../tags/tag593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tags" Target="../tags/tag597.xml"/><Relationship Id="rId3" Type="http://schemas.openxmlformats.org/officeDocument/2006/relationships/image" Target="../media/image15.png"/><Relationship Id="rId2" Type="http://schemas.openxmlformats.org/officeDocument/2006/relationships/tags" Target="../tags/tag596.xml"/><Relationship Id="rId1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tags" Target="../tags/tag600.xml"/><Relationship Id="rId7" Type="http://schemas.openxmlformats.org/officeDocument/2006/relationships/image" Target="../media/image15.png"/><Relationship Id="rId6" Type="http://schemas.openxmlformats.org/officeDocument/2006/relationships/tags" Target="../tags/tag599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0" Type="http://schemas.openxmlformats.org/officeDocument/2006/relationships/notesSlide" Target="../notesSlides/notesSlide9.xml"/><Relationship Id="rId1" Type="http://schemas.openxmlformats.org/officeDocument/2006/relationships/tags" Target="../tags/tag598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609.xml"/><Relationship Id="rId8" Type="http://schemas.openxmlformats.org/officeDocument/2006/relationships/tags" Target="../tags/tag608.xml"/><Relationship Id="rId7" Type="http://schemas.openxmlformats.org/officeDocument/2006/relationships/tags" Target="../tags/tag607.xml"/><Relationship Id="rId6" Type="http://schemas.openxmlformats.org/officeDocument/2006/relationships/tags" Target="../tags/tag606.xml"/><Relationship Id="rId5" Type="http://schemas.openxmlformats.org/officeDocument/2006/relationships/tags" Target="../tags/tag605.xml"/><Relationship Id="rId4" Type="http://schemas.openxmlformats.org/officeDocument/2006/relationships/tags" Target="../tags/tag604.xml"/><Relationship Id="rId3" Type="http://schemas.openxmlformats.org/officeDocument/2006/relationships/tags" Target="../tags/tag603.xml"/><Relationship Id="rId2" Type="http://schemas.openxmlformats.org/officeDocument/2006/relationships/tags" Target="../tags/tag602.xml"/><Relationship Id="rId17" Type="http://schemas.openxmlformats.org/officeDocument/2006/relationships/slideLayout" Target="../slideLayouts/slideLayout36.xml"/><Relationship Id="rId16" Type="http://schemas.openxmlformats.org/officeDocument/2006/relationships/tags" Target="../tags/tag613.xml"/><Relationship Id="rId15" Type="http://schemas.openxmlformats.org/officeDocument/2006/relationships/image" Target="../media/image61.jpeg"/><Relationship Id="rId14" Type="http://schemas.openxmlformats.org/officeDocument/2006/relationships/image" Target="../media/image60.jpeg"/><Relationship Id="rId13" Type="http://schemas.openxmlformats.org/officeDocument/2006/relationships/tags" Target="../tags/tag612.xml"/><Relationship Id="rId12" Type="http://schemas.openxmlformats.org/officeDocument/2006/relationships/slide" Target="slide1.xml"/><Relationship Id="rId11" Type="http://schemas.openxmlformats.org/officeDocument/2006/relationships/tags" Target="../tags/tag611.xml"/><Relationship Id="rId10" Type="http://schemas.openxmlformats.org/officeDocument/2006/relationships/tags" Target="../tags/tag610.xml"/><Relationship Id="rId1" Type="http://schemas.openxmlformats.org/officeDocument/2006/relationships/tags" Target="../tags/tag601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36.xml"/><Relationship Id="rId7" Type="http://schemas.openxmlformats.org/officeDocument/2006/relationships/tags" Target="../tags/tag616.xml"/><Relationship Id="rId6" Type="http://schemas.openxmlformats.org/officeDocument/2006/relationships/image" Target="../media/image65.png"/><Relationship Id="rId5" Type="http://schemas.openxmlformats.org/officeDocument/2006/relationships/tags" Target="../tags/tag615.xml"/><Relationship Id="rId4" Type="http://schemas.openxmlformats.org/officeDocument/2006/relationships/image" Target="../media/image64.jpeg"/><Relationship Id="rId3" Type="http://schemas.openxmlformats.org/officeDocument/2006/relationships/image" Target="../media/image63.png"/><Relationship Id="rId2" Type="http://schemas.openxmlformats.org/officeDocument/2006/relationships/tags" Target="../tags/tag614.xml"/><Relationship Id="rId1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625.xml"/><Relationship Id="rId8" Type="http://schemas.openxmlformats.org/officeDocument/2006/relationships/tags" Target="../tags/tag624.xml"/><Relationship Id="rId7" Type="http://schemas.openxmlformats.org/officeDocument/2006/relationships/tags" Target="../tags/tag623.xml"/><Relationship Id="rId6" Type="http://schemas.openxmlformats.org/officeDocument/2006/relationships/tags" Target="../tags/tag622.xml"/><Relationship Id="rId5" Type="http://schemas.openxmlformats.org/officeDocument/2006/relationships/tags" Target="../tags/tag621.xml"/><Relationship Id="rId4" Type="http://schemas.openxmlformats.org/officeDocument/2006/relationships/tags" Target="../tags/tag620.xml"/><Relationship Id="rId3" Type="http://schemas.openxmlformats.org/officeDocument/2006/relationships/tags" Target="../tags/tag619.xml"/><Relationship Id="rId21" Type="http://schemas.openxmlformats.org/officeDocument/2006/relationships/slideLayout" Target="../slideLayouts/slideLayout36.xml"/><Relationship Id="rId20" Type="http://schemas.openxmlformats.org/officeDocument/2006/relationships/tags" Target="../tags/tag632.xml"/><Relationship Id="rId2" Type="http://schemas.openxmlformats.org/officeDocument/2006/relationships/tags" Target="../tags/tag618.xml"/><Relationship Id="rId19" Type="http://schemas.openxmlformats.org/officeDocument/2006/relationships/image" Target="../media/image15.png"/><Relationship Id="rId18" Type="http://schemas.openxmlformats.org/officeDocument/2006/relationships/tags" Target="../tags/tag631.xml"/><Relationship Id="rId17" Type="http://schemas.openxmlformats.org/officeDocument/2006/relationships/image" Target="../media/image67.jpeg"/><Relationship Id="rId16" Type="http://schemas.openxmlformats.org/officeDocument/2006/relationships/image" Target="../media/image66.jpeg"/><Relationship Id="rId15" Type="http://schemas.openxmlformats.org/officeDocument/2006/relationships/tags" Target="../tags/tag630.xml"/><Relationship Id="rId14" Type="http://schemas.openxmlformats.org/officeDocument/2006/relationships/tags" Target="../tags/tag629.xml"/><Relationship Id="rId13" Type="http://schemas.openxmlformats.org/officeDocument/2006/relationships/tags" Target="../tags/tag628.xml"/><Relationship Id="rId12" Type="http://schemas.openxmlformats.org/officeDocument/2006/relationships/slide" Target="slide1.xml"/><Relationship Id="rId11" Type="http://schemas.openxmlformats.org/officeDocument/2006/relationships/tags" Target="../tags/tag627.xml"/><Relationship Id="rId10" Type="http://schemas.openxmlformats.org/officeDocument/2006/relationships/tags" Target="../tags/tag626.xml"/><Relationship Id="rId1" Type="http://schemas.openxmlformats.org/officeDocument/2006/relationships/tags" Target="../tags/tag617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548.xml"/><Relationship Id="rId3" Type="http://schemas.openxmlformats.org/officeDocument/2006/relationships/image" Target="../media/image15.png"/><Relationship Id="rId2" Type="http://schemas.openxmlformats.org/officeDocument/2006/relationships/tags" Target="../tags/tag547.xml"/><Relationship Id="rId1" Type="http://schemas.openxmlformats.org/officeDocument/2006/relationships/tags" Target="../tags/tag546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tags" Target="../tags/tag634.xml"/><Relationship Id="rId4" Type="http://schemas.openxmlformats.org/officeDocument/2006/relationships/image" Target="../media/image15.png"/><Relationship Id="rId3" Type="http://schemas.openxmlformats.org/officeDocument/2006/relationships/tags" Target="../tags/tag633.xml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tags" Target="../tags/tag636.xml"/><Relationship Id="rId3" Type="http://schemas.openxmlformats.org/officeDocument/2006/relationships/image" Target="../media/image15.png"/><Relationship Id="rId2" Type="http://schemas.openxmlformats.org/officeDocument/2006/relationships/tags" Target="../tags/tag635.xml"/><Relationship Id="rId1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7" Type="http://schemas.openxmlformats.org/officeDocument/2006/relationships/tags" Target="../tags/tag638.xml"/><Relationship Id="rId6" Type="http://schemas.openxmlformats.org/officeDocument/2006/relationships/image" Target="../media/image15.png"/><Relationship Id="rId5" Type="http://schemas.openxmlformats.org/officeDocument/2006/relationships/tags" Target="../tags/tag637.xml"/><Relationship Id="rId4" Type="http://schemas.openxmlformats.org/officeDocument/2006/relationships/image" Target="../media/image74.jpeg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647.xml"/><Relationship Id="rId8" Type="http://schemas.openxmlformats.org/officeDocument/2006/relationships/tags" Target="../tags/tag646.xml"/><Relationship Id="rId7" Type="http://schemas.openxmlformats.org/officeDocument/2006/relationships/tags" Target="../tags/tag645.xml"/><Relationship Id="rId6" Type="http://schemas.openxmlformats.org/officeDocument/2006/relationships/tags" Target="../tags/tag644.xml"/><Relationship Id="rId5" Type="http://schemas.openxmlformats.org/officeDocument/2006/relationships/tags" Target="../tags/tag643.xml"/><Relationship Id="rId4" Type="http://schemas.openxmlformats.org/officeDocument/2006/relationships/tags" Target="../tags/tag642.xml"/><Relationship Id="rId3" Type="http://schemas.openxmlformats.org/officeDocument/2006/relationships/tags" Target="../tags/tag641.xml"/><Relationship Id="rId25" Type="http://schemas.openxmlformats.org/officeDocument/2006/relationships/notesSlide" Target="../notesSlides/notesSlide11.xml"/><Relationship Id="rId24" Type="http://schemas.openxmlformats.org/officeDocument/2006/relationships/slideLayout" Target="../slideLayouts/slideLayout36.xml"/><Relationship Id="rId23" Type="http://schemas.openxmlformats.org/officeDocument/2006/relationships/tags" Target="../tags/tag656.xml"/><Relationship Id="rId22" Type="http://schemas.openxmlformats.org/officeDocument/2006/relationships/image" Target="../media/image15.png"/><Relationship Id="rId21" Type="http://schemas.openxmlformats.org/officeDocument/2006/relationships/tags" Target="../tags/tag655.xml"/><Relationship Id="rId20" Type="http://schemas.openxmlformats.org/officeDocument/2006/relationships/image" Target="../media/image66.jpeg"/><Relationship Id="rId2" Type="http://schemas.openxmlformats.org/officeDocument/2006/relationships/tags" Target="../tags/tag640.xml"/><Relationship Id="rId19" Type="http://schemas.openxmlformats.org/officeDocument/2006/relationships/image" Target="../media/image76.jpeg"/><Relationship Id="rId18" Type="http://schemas.openxmlformats.org/officeDocument/2006/relationships/tags" Target="../tags/tag654.xml"/><Relationship Id="rId17" Type="http://schemas.openxmlformats.org/officeDocument/2006/relationships/tags" Target="../tags/tag653.xml"/><Relationship Id="rId16" Type="http://schemas.openxmlformats.org/officeDocument/2006/relationships/image" Target="../media/image75.jpeg"/><Relationship Id="rId15" Type="http://schemas.openxmlformats.org/officeDocument/2006/relationships/tags" Target="../tags/tag652.xml"/><Relationship Id="rId14" Type="http://schemas.openxmlformats.org/officeDocument/2006/relationships/tags" Target="../tags/tag651.xml"/><Relationship Id="rId13" Type="http://schemas.openxmlformats.org/officeDocument/2006/relationships/tags" Target="../tags/tag650.xml"/><Relationship Id="rId12" Type="http://schemas.openxmlformats.org/officeDocument/2006/relationships/slide" Target="slide28.xml"/><Relationship Id="rId11" Type="http://schemas.openxmlformats.org/officeDocument/2006/relationships/tags" Target="../tags/tag649.xml"/><Relationship Id="rId10" Type="http://schemas.openxmlformats.org/officeDocument/2006/relationships/tags" Target="../tags/tag648.xml"/><Relationship Id="rId1" Type="http://schemas.openxmlformats.org/officeDocument/2006/relationships/tags" Target="../tags/tag639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658.xml"/><Relationship Id="rId7" Type="http://schemas.openxmlformats.org/officeDocument/2006/relationships/image" Target="../media/image80.jpeg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3" Type="http://schemas.openxmlformats.org/officeDocument/2006/relationships/tags" Target="../tags/tag657.xml"/><Relationship Id="rId2" Type="http://schemas.microsoft.com/office/2007/relationships/media" Target="../media/media1.mp4"/><Relationship Id="rId11" Type="http://schemas.openxmlformats.org/officeDocument/2006/relationships/slideLayout" Target="../slideLayouts/slideLayout36.xml"/><Relationship Id="rId10" Type="http://schemas.openxmlformats.org/officeDocument/2006/relationships/tags" Target="../tags/tag659.xml"/><Relationship Id="rId1" Type="http://schemas.openxmlformats.org/officeDocument/2006/relationships/video" Target="../media/media1.mp4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668.xml"/><Relationship Id="rId8" Type="http://schemas.openxmlformats.org/officeDocument/2006/relationships/tags" Target="../tags/tag667.xml"/><Relationship Id="rId7" Type="http://schemas.openxmlformats.org/officeDocument/2006/relationships/tags" Target="../tags/tag666.xml"/><Relationship Id="rId6" Type="http://schemas.openxmlformats.org/officeDocument/2006/relationships/tags" Target="../tags/tag665.xml"/><Relationship Id="rId5" Type="http://schemas.openxmlformats.org/officeDocument/2006/relationships/tags" Target="../tags/tag664.xml"/><Relationship Id="rId4" Type="http://schemas.openxmlformats.org/officeDocument/2006/relationships/tags" Target="../tags/tag663.xml"/><Relationship Id="rId3" Type="http://schemas.openxmlformats.org/officeDocument/2006/relationships/tags" Target="../tags/tag662.xml"/><Relationship Id="rId28" Type="http://schemas.openxmlformats.org/officeDocument/2006/relationships/notesSlide" Target="../notesSlides/notesSlide12.xml"/><Relationship Id="rId27" Type="http://schemas.openxmlformats.org/officeDocument/2006/relationships/slideLayout" Target="../slideLayouts/slideLayout36.xml"/><Relationship Id="rId26" Type="http://schemas.openxmlformats.org/officeDocument/2006/relationships/tags" Target="../tags/tag679.xml"/><Relationship Id="rId25" Type="http://schemas.openxmlformats.org/officeDocument/2006/relationships/image" Target="../media/image15.png"/><Relationship Id="rId24" Type="http://schemas.openxmlformats.org/officeDocument/2006/relationships/tags" Target="../tags/tag678.xml"/><Relationship Id="rId23" Type="http://schemas.openxmlformats.org/officeDocument/2006/relationships/tags" Target="../tags/tag677.xml"/><Relationship Id="rId22" Type="http://schemas.openxmlformats.org/officeDocument/2006/relationships/tags" Target="../tags/tag676.xml"/><Relationship Id="rId21" Type="http://schemas.openxmlformats.org/officeDocument/2006/relationships/image" Target="../media/image81.jpeg"/><Relationship Id="rId20" Type="http://schemas.openxmlformats.org/officeDocument/2006/relationships/image" Target="../media/image66.jpeg"/><Relationship Id="rId2" Type="http://schemas.openxmlformats.org/officeDocument/2006/relationships/tags" Target="../tags/tag661.xml"/><Relationship Id="rId19" Type="http://schemas.openxmlformats.org/officeDocument/2006/relationships/image" Target="../media/image76.jpeg"/><Relationship Id="rId18" Type="http://schemas.openxmlformats.org/officeDocument/2006/relationships/tags" Target="../tags/tag675.xml"/><Relationship Id="rId17" Type="http://schemas.openxmlformats.org/officeDocument/2006/relationships/tags" Target="../tags/tag674.xml"/><Relationship Id="rId16" Type="http://schemas.openxmlformats.org/officeDocument/2006/relationships/image" Target="../media/image75.jpeg"/><Relationship Id="rId15" Type="http://schemas.openxmlformats.org/officeDocument/2006/relationships/tags" Target="../tags/tag673.xml"/><Relationship Id="rId14" Type="http://schemas.openxmlformats.org/officeDocument/2006/relationships/tags" Target="../tags/tag672.xml"/><Relationship Id="rId13" Type="http://schemas.openxmlformats.org/officeDocument/2006/relationships/tags" Target="../tags/tag671.xml"/><Relationship Id="rId12" Type="http://schemas.openxmlformats.org/officeDocument/2006/relationships/slide" Target="slide28.xml"/><Relationship Id="rId11" Type="http://schemas.openxmlformats.org/officeDocument/2006/relationships/tags" Target="../tags/tag670.xml"/><Relationship Id="rId10" Type="http://schemas.openxmlformats.org/officeDocument/2006/relationships/tags" Target="../tags/tag669.xml"/><Relationship Id="rId1" Type="http://schemas.openxmlformats.org/officeDocument/2006/relationships/tags" Target="../tags/tag660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36.xml"/><Relationship Id="rId7" Type="http://schemas.openxmlformats.org/officeDocument/2006/relationships/tags" Target="../tags/tag681.xml"/><Relationship Id="rId6" Type="http://schemas.openxmlformats.org/officeDocument/2006/relationships/image" Target="../media/image86.png"/><Relationship Id="rId5" Type="http://schemas.openxmlformats.org/officeDocument/2006/relationships/tags" Target="../tags/tag680.xml"/><Relationship Id="rId4" Type="http://schemas.openxmlformats.org/officeDocument/2006/relationships/image" Target="../media/image85.jpeg"/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36.xml"/><Relationship Id="rId7" Type="http://schemas.openxmlformats.org/officeDocument/2006/relationships/tags" Target="../tags/tag683.xml"/><Relationship Id="rId6" Type="http://schemas.openxmlformats.org/officeDocument/2006/relationships/image" Target="../media/image15.png"/><Relationship Id="rId5" Type="http://schemas.openxmlformats.org/officeDocument/2006/relationships/tags" Target="../tags/tag682.xml"/><Relationship Id="rId4" Type="http://schemas.openxmlformats.org/officeDocument/2006/relationships/image" Target="../media/image90.jpeg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tags" Target="../tags/tag686.xml"/><Relationship Id="rId7" Type="http://schemas.openxmlformats.org/officeDocument/2006/relationships/image" Target="../media/image15.png"/><Relationship Id="rId6" Type="http://schemas.openxmlformats.org/officeDocument/2006/relationships/tags" Target="../tags/tag685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0" Type="http://schemas.openxmlformats.org/officeDocument/2006/relationships/notesSlide" Target="../notesSlides/notesSlide15.xml"/><Relationship Id="rId1" Type="http://schemas.openxmlformats.org/officeDocument/2006/relationships/tags" Target="../tags/tag684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tags" Target="../tags/tag689.xml"/><Relationship Id="rId7" Type="http://schemas.openxmlformats.org/officeDocument/2006/relationships/image" Target="../media/image15.png"/><Relationship Id="rId6" Type="http://schemas.openxmlformats.org/officeDocument/2006/relationships/tags" Target="../tags/tag688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0" Type="http://schemas.openxmlformats.org/officeDocument/2006/relationships/notesSlide" Target="../notesSlides/notesSlide16.xml"/><Relationship Id="rId1" Type="http://schemas.openxmlformats.org/officeDocument/2006/relationships/tags" Target="../tags/tag687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tags" Target="../tags/tag550.xml"/><Relationship Id="rId4" Type="http://schemas.openxmlformats.org/officeDocument/2006/relationships/image" Target="../media/image15.png"/><Relationship Id="rId3" Type="http://schemas.openxmlformats.org/officeDocument/2006/relationships/tags" Target="../tags/tag549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tags" Target="../tags/tag692.xml"/><Relationship Id="rId7" Type="http://schemas.openxmlformats.org/officeDocument/2006/relationships/image" Target="../media/image15.png"/><Relationship Id="rId6" Type="http://schemas.openxmlformats.org/officeDocument/2006/relationships/tags" Target="../tags/tag69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0" Type="http://schemas.openxmlformats.org/officeDocument/2006/relationships/notesSlide" Target="../notesSlides/notesSlide17.xml"/><Relationship Id="rId1" Type="http://schemas.openxmlformats.org/officeDocument/2006/relationships/tags" Target="../tags/tag690.xml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695.xml"/><Relationship Id="rId3" Type="http://schemas.openxmlformats.org/officeDocument/2006/relationships/image" Target="../media/image15.png"/><Relationship Id="rId2" Type="http://schemas.openxmlformats.org/officeDocument/2006/relationships/tags" Target="../tags/tag694.xml"/><Relationship Id="rId1" Type="http://schemas.openxmlformats.org/officeDocument/2006/relationships/tags" Target="../tags/tag693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6.xml"/><Relationship Id="rId3" Type="http://schemas.openxmlformats.org/officeDocument/2006/relationships/tags" Target="../tags/tag697.xml"/><Relationship Id="rId2" Type="http://schemas.openxmlformats.org/officeDocument/2006/relationships/image" Target="../media/image15.png"/><Relationship Id="rId1" Type="http://schemas.openxmlformats.org/officeDocument/2006/relationships/tags" Target="../tags/tag69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tags" Target="../tags/tag552.xml"/><Relationship Id="rId4" Type="http://schemas.openxmlformats.org/officeDocument/2006/relationships/image" Target="../media/image20.png"/><Relationship Id="rId3" Type="http://schemas.openxmlformats.org/officeDocument/2006/relationships/tags" Target="../tags/tag551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tags" Target="../tags/tag554.xml"/><Relationship Id="rId4" Type="http://schemas.openxmlformats.org/officeDocument/2006/relationships/image" Target="../media/image15.png"/><Relationship Id="rId3" Type="http://schemas.openxmlformats.org/officeDocument/2006/relationships/tags" Target="../tags/tag553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tags" Target="../tags/tag556.xml"/><Relationship Id="rId4" Type="http://schemas.openxmlformats.org/officeDocument/2006/relationships/image" Target="../media/image15.png"/><Relationship Id="rId3" Type="http://schemas.openxmlformats.org/officeDocument/2006/relationships/tags" Target="../tags/tag555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tags" Target="../tags/tag558.xml"/><Relationship Id="rId5" Type="http://schemas.openxmlformats.org/officeDocument/2006/relationships/image" Target="../media/image15.png"/><Relationship Id="rId4" Type="http://schemas.openxmlformats.org/officeDocument/2006/relationships/tags" Target="../tags/tag557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tags" Target="../tags/tag560.xml"/><Relationship Id="rId4" Type="http://schemas.openxmlformats.org/officeDocument/2006/relationships/image" Target="../media/image15.png"/><Relationship Id="rId3" Type="http://schemas.openxmlformats.org/officeDocument/2006/relationships/tags" Target="../tags/tag559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43000" y="1126225"/>
            <a:ext cx="6858000" cy="2562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4" name="TextBox 4"/>
          <p:cNvSpPr txBox="1"/>
          <p:nvPr/>
        </p:nvSpPr>
        <p:spPr>
          <a:xfrm>
            <a:off x="1195864" y="3546528"/>
            <a:ext cx="6453664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700" b="1" dirty="0">
                <a:ln>
                  <a:noFill/>
                </a:ln>
                <a:latin typeface="华文楷体" panose="02010600040101010101" pitchFamily="2" charset="-122"/>
                <a:ea typeface="华文楷体" panose="02010600040101010101" pitchFamily="2" charset="-122"/>
              </a:rPr>
              <a:t>小学科学教学网资源建设团队  吴小芳</a:t>
            </a:r>
            <a:r>
              <a:rPr lang="zh-CN" altLang="en-US" dirty="0" smtClean="0">
                <a:ln>
                  <a:noFill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dirty="0" smtClean="0">
              <a:ln>
                <a:noFill/>
              </a:ln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678199"/>
            <a:ext cx="9144000" cy="10677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任意多边形 9"/>
          <p:cNvSpPr/>
          <p:nvPr>
            <p:custDataLst>
              <p:tags r:id="rId1"/>
            </p:custDataLst>
          </p:nvPr>
        </p:nvSpPr>
        <p:spPr>
          <a:xfrm flipH="1">
            <a:off x="501689" y="391452"/>
            <a:ext cx="4779169" cy="547517"/>
          </a:xfrm>
          <a:custGeom>
            <a:avLst/>
            <a:gdLst>
              <a:gd name="connsiteX0" fmla="*/ 2 w 3878508"/>
              <a:gd name="connsiteY0" fmla="*/ 0 h 762904"/>
              <a:gd name="connsiteX1" fmla="*/ 3497056 w 3878508"/>
              <a:gd name="connsiteY1" fmla="*/ 0 h 762904"/>
              <a:gd name="connsiteX2" fmla="*/ 3878508 w 3878508"/>
              <a:gd name="connsiteY2" fmla="*/ 381452 h 762904"/>
              <a:gd name="connsiteX3" fmla="*/ 3878507 w 3878508"/>
              <a:gd name="connsiteY3" fmla="*/ 381452 h 762904"/>
              <a:gd name="connsiteX4" fmla="*/ 3497055 w 3878508"/>
              <a:gd name="connsiteY4" fmla="*/ 762904 h 762904"/>
              <a:gd name="connsiteX5" fmla="*/ 0 w 3878508"/>
              <a:gd name="connsiteY5" fmla="*/ 762903 h 762904"/>
              <a:gd name="connsiteX6" fmla="*/ 51426 w 3878508"/>
              <a:gd name="connsiteY6" fmla="*/ 720474 h 762904"/>
              <a:gd name="connsiteX7" fmla="*/ 191853 w 3878508"/>
              <a:gd name="connsiteY7" fmla="*/ 381451 h 762904"/>
              <a:gd name="connsiteX8" fmla="*/ 51426 w 3878508"/>
              <a:gd name="connsiteY8" fmla="*/ 42429 h 76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8508" h="762904">
                <a:moveTo>
                  <a:pt x="2" y="0"/>
                </a:moveTo>
                <a:lnTo>
                  <a:pt x="3497056" y="0"/>
                </a:lnTo>
                <a:cubicBezTo>
                  <a:pt x="3707726" y="0"/>
                  <a:pt x="3878508" y="170782"/>
                  <a:pt x="3878508" y="381452"/>
                </a:cubicBezTo>
                <a:lnTo>
                  <a:pt x="3878507" y="381452"/>
                </a:lnTo>
                <a:cubicBezTo>
                  <a:pt x="3878507" y="592122"/>
                  <a:pt x="3707725" y="762904"/>
                  <a:pt x="3497055" y="762904"/>
                </a:cubicBezTo>
                <a:lnTo>
                  <a:pt x="0" y="762903"/>
                </a:lnTo>
                <a:lnTo>
                  <a:pt x="51426" y="720474"/>
                </a:lnTo>
                <a:cubicBezTo>
                  <a:pt x="138189" y="633710"/>
                  <a:pt x="191853" y="513848"/>
                  <a:pt x="191853" y="381451"/>
                </a:cubicBezTo>
                <a:cubicBezTo>
                  <a:pt x="191853" y="249055"/>
                  <a:pt x="138189" y="129192"/>
                  <a:pt x="51426" y="4242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297051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anose="02010609060101010101" charset="-122"/>
              </a:rPr>
              <a:t>教</a:t>
            </a:r>
            <a:r>
              <a:rPr kumimoji="0" lang="zh-CN" altLang="en-US" sz="195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anose="02010609060101010101" charset="-122"/>
              </a:rPr>
              <a:t>科</a:t>
            </a:r>
            <a:r>
              <a:rPr kumimoji="0" lang="zh-CN" altLang="en-US" sz="195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anose="02010609060101010101" charset="-122"/>
              </a:rPr>
              <a:t>版六下《小小工程师》单元</a:t>
            </a:r>
            <a:endParaRPr kumimoji="0" lang="zh-CN" altLang="en-US" sz="195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771525" y="1813322"/>
            <a:ext cx="796671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200" b="1" noProof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</a:t>
            </a:r>
            <a:r>
              <a:rPr lang="zh-CN" altLang="en-US" sz="4200" b="1" noProof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《小小工程师》单元整理</a:t>
            </a:r>
            <a:endParaRPr lang="zh-CN" altLang="en-US" sz="4200" b="1" noProof="1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3996" y="1673437"/>
            <a:ext cx="654368" cy="1072991"/>
          </a:xfrm>
          <a:prstGeom prst="rect">
            <a:avLst/>
          </a:prstGeom>
        </p:spPr>
      </p:pic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515701" y="196585"/>
            <a:ext cx="1089660" cy="9705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bldLvl="0" animBg="1"/>
      <p:bldP spid="11" grpId="1"/>
      <p:bldP spid="7" grpId="1" animBg="1"/>
      <p:bldP spid="3074" grpId="0" bldLvl="0" animBg="1"/>
      <p:bldP spid="3074" grpId="1" animBg="1"/>
      <p:bldP spid="10" grpId="0" bldLvl="0" animBg="1"/>
      <p:bldP spid="1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年级教材（下册）_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3655" y="465667"/>
            <a:ext cx="3063716" cy="43300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图片 3" descr="6年级教材（下册）_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349" y="465667"/>
            <a:ext cx="3062764" cy="4329589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76225" y="1706509"/>
            <a:ext cx="2096770" cy="258445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       </a:t>
            </a:r>
            <a:r>
              <a:rPr lang="zh-CN" altLang="en-US">
                <a:solidFill>
                  <a:schemeClr val="tx1"/>
                </a:solidFill>
              </a:rPr>
              <a:t>依据第四课的</a:t>
            </a:r>
            <a:r>
              <a:rPr lang="zh-CN" altLang="en-US"/>
              <a:t>评价表</a:t>
            </a:r>
            <a:r>
              <a:rPr lang="zh-CN" altLang="en-US">
                <a:solidFill>
                  <a:schemeClr val="tx1"/>
                </a:solidFill>
              </a:rPr>
              <a:t>和</a:t>
            </a:r>
            <a:r>
              <a:rPr lang="zh-CN" altLang="en-US"/>
              <a:t>设计方案</a:t>
            </a:r>
            <a:r>
              <a:rPr lang="zh-CN" altLang="en-US">
                <a:solidFill>
                  <a:schemeClr val="tx1"/>
                </a:solidFill>
              </a:rPr>
              <a:t>，为模型开展</a:t>
            </a:r>
            <a:r>
              <a:rPr lang="zh-CN" altLang="en-US"/>
              <a:t>测试</a:t>
            </a:r>
            <a:r>
              <a:rPr lang="zh-CN" altLang="en-US">
                <a:solidFill>
                  <a:schemeClr val="tx1"/>
                </a:solidFill>
              </a:rPr>
              <a:t>活动并</a:t>
            </a:r>
            <a:r>
              <a:rPr lang="zh-CN" altLang="en-US">
                <a:solidFill>
                  <a:srgbClr val="FF0000"/>
                </a:solidFill>
              </a:rPr>
              <a:t>记录数据</a:t>
            </a:r>
            <a:r>
              <a:rPr lang="zh-CN" altLang="en-US">
                <a:solidFill>
                  <a:schemeClr val="tx1"/>
                </a:solidFill>
              </a:rPr>
              <a:t>，对测试结果进行</a:t>
            </a:r>
            <a:r>
              <a:rPr lang="zh-CN" altLang="en-US">
                <a:solidFill>
                  <a:srgbClr val="FF0000"/>
                </a:solidFill>
              </a:rPr>
              <a:t>反思、归因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rgbClr val="FF0000"/>
                </a:solidFill>
              </a:rPr>
              <a:t>梳理、归纳</a:t>
            </a:r>
            <a:r>
              <a:rPr lang="zh-CN" altLang="en-US">
                <a:solidFill>
                  <a:schemeClr val="tx1"/>
                </a:solidFill>
              </a:rPr>
              <a:t>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43828" y="88000"/>
            <a:ext cx="1089660" cy="970598"/>
          </a:xfrm>
          <a:prstGeom prst="rect">
            <a:avLst/>
          </a:prstGeom>
          <a:noFill/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年级教材（下册）_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970" y="574252"/>
            <a:ext cx="2809399" cy="3970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 descr="6年级教材（下册）_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341" y="588063"/>
            <a:ext cx="2808446" cy="39695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678454" y="789993"/>
            <a:ext cx="2005965" cy="299974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/>
              <a:t>      </a:t>
            </a:r>
            <a:r>
              <a:rPr lang="zh-CN" altLang="en-US"/>
              <a:t>依据评估标准，对模型开展小组与组际评估。</a:t>
            </a:r>
            <a:r>
              <a:rPr lang="zh-CN" altLang="en-US">
                <a:solidFill>
                  <a:srgbClr val="FF0000"/>
                </a:solidFill>
              </a:rPr>
              <a:t>梳理</a:t>
            </a:r>
            <a:r>
              <a:rPr lang="zh-CN" altLang="en-US"/>
              <a:t>需要进一步改进的</a:t>
            </a:r>
            <a:r>
              <a:rPr lang="zh-CN" altLang="en-US">
                <a:solidFill>
                  <a:srgbClr val="FF0000"/>
                </a:solidFill>
              </a:rPr>
              <a:t>问题</a:t>
            </a:r>
            <a:r>
              <a:rPr lang="zh-CN" altLang="en-US"/>
              <a:t>。根据问题和评价表再次</a:t>
            </a:r>
            <a:r>
              <a:rPr lang="zh-CN" altLang="en-US">
                <a:solidFill>
                  <a:srgbClr val="FF0000"/>
                </a:solidFill>
              </a:rPr>
              <a:t>改进设计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812405" y="4030398"/>
            <a:ext cx="1089660" cy="970598"/>
          </a:xfrm>
          <a:prstGeom prst="rect">
            <a:avLst/>
          </a:prstGeom>
          <a:noFill/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2843720" y="1924275"/>
            <a:ext cx="3628454" cy="943820"/>
          </a:xfrm>
        </p:spPr>
        <p:txBody>
          <a:bodyPr>
            <a:normAutofit fontScale="90000"/>
          </a:bodyPr>
          <a:lstStyle/>
          <a:p>
            <a:r>
              <a:rPr sz="3000" spc="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琥珀" panose="02010800040101010101" charset="-122"/>
                <a:ea typeface="华文琥珀" panose="02010800040101010101" charset="-122"/>
                <a:cs typeface="+mj-cs"/>
                <a:sym typeface="+mn-ea"/>
              </a:rPr>
              <a:t>理一理：关键概念</a:t>
            </a:r>
            <a:endParaRPr lang="en-US" altLang="zh-CN" sz="2700" spc="400">
              <a:ea typeface="汉仪旗黑-85S" panose="00020600040101010101" pitchFamily="18" charset="-122"/>
              <a:cs typeface="+mj-cs"/>
              <a:sym typeface="+mn-ea"/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15701" y="196585"/>
            <a:ext cx="1089660" cy="970598"/>
          </a:xfrm>
          <a:prstGeom prst="rect">
            <a:avLst/>
          </a:prstGeom>
          <a:noFill/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云形标注 7"/>
          <p:cNvSpPr/>
          <p:nvPr/>
        </p:nvSpPr>
        <p:spPr>
          <a:xfrm>
            <a:off x="954405" y="1114319"/>
            <a:ext cx="7810500" cy="2174558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9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09738" y="1816788"/>
            <a:ext cx="5785961" cy="62674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000"/>
              <a:buFont typeface="Arial" panose="020B0604020202020204" pitchFamily="34" charset="0"/>
              <a:buNone/>
              <a:defRPr sz="4000" b="0" u="none" strike="noStrike" kern="1200" cap="none" spc="4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4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27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700" b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经过本单元的实践和学习，我们主要研究了哪些关键概念？</a:t>
            </a:r>
            <a:endParaRPr lang="zh-CN" altLang="en-US" sz="2700" b="1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12405" y="142293"/>
            <a:ext cx="1075849" cy="958215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95989" y="3544623"/>
            <a:ext cx="822960" cy="134921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356259" y="3797194"/>
            <a:ext cx="177673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400" spc="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华文琥珀" panose="02010800040101010101" charset="-122"/>
                <a:ea typeface="华文琥珀" panose="02010800040101010101" charset="-122"/>
                <a:cs typeface="+mj-cs"/>
              </a:rPr>
              <a:t>工  程</a:t>
            </a:r>
            <a:endParaRPr lang="zh-CN" altLang="en-US" sz="4400" spc="4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uFillTx/>
              <a:latin typeface="华文琥珀" panose="02010800040101010101" charset="-122"/>
              <a:ea typeface="华文琥珀" panose="02010800040101010101" charset="-122"/>
              <a:cs typeface="+mj-cs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8" grpId="0" bldLvl="0" animBg="1"/>
      <p:bldP spid="9" grpId="0"/>
      <p:bldP spid="8" grpId="1" animBg="1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27948" y="3893238"/>
            <a:ext cx="4092893" cy="50673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/>
            <a:r>
              <a:rPr lang="en-US" altLang="zh-CN"/>
              <a:t>       </a:t>
            </a:r>
            <a:r>
              <a:rPr lang="zh-CN" altLang="en-US" sz="2700"/>
              <a:t>住房工程</a:t>
            </a:r>
            <a:r>
              <a:rPr lang="zh-CN" altLang="en-US" sz="2700">
                <a:solidFill>
                  <a:srgbClr val="FF0000"/>
                </a:solidFill>
              </a:rPr>
              <a:t>有哪些结构？</a:t>
            </a:r>
            <a:endParaRPr lang="zh-CN" altLang="en-US" sz="2700"/>
          </a:p>
        </p:txBody>
      </p:sp>
      <p:grpSp>
        <p:nvGrpSpPr>
          <p:cNvPr id="21" name="组合 20"/>
          <p:cNvGrpSpPr/>
          <p:nvPr/>
        </p:nvGrpSpPr>
        <p:grpSpPr>
          <a:xfrm>
            <a:off x="996791" y="1725824"/>
            <a:ext cx="2284095" cy="1534001"/>
            <a:chOff x="880" y="310"/>
            <a:chExt cx="4796" cy="3221"/>
          </a:xfrm>
        </p:grpSpPr>
        <p:pic>
          <p:nvPicPr>
            <p:cNvPr id="8" name="图片 7" descr="慈城老房子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80" y="310"/>
              <a:ext cx="4759" cy="3173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2892" y="2758"/>
              <a:ext cx="2784" cy="773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</a:rPr>
                <a:t>慈城古建筑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423285" y="1725348"/>
            <a:ext cx="2144554" cy="1810907"/>
            <a:chOff x="5975" y="309"/>
            <a:chExt cx="4503" cy="393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975" y="309"/>
              <a:ext cx="4503" cy="328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8269" y="2845"/>
              <a:ext cx="2208" cy="140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</a:rPr>
                <a:t>多层建筑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851208" y="1709155"/>
            <a:ext cx="2390299" cy="1545593"/>
            <a:chOff x="11043" y="310"/>
            <a:chExt cx="4346" cy="3363"/>
          </a:xfrm>
        </p:grpSpPr>
        <p:pic>
          <p:nvPicPr>
            <p:cNvPr id="11" name="图片 10" descr="现代建筑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43" y="310"/>
              <a:ext cx="4346" cy="326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3181" y="2872"/>
              <a:ext cx="2208" cy="80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</a:rPr>
                <a:t>高层建筑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812405" y="304218"/>
            <a:ext cx="1089660" cy="970598"/>
          </a:xfrm>
          <a:prstGeom prst="rect">
            <a:avLst/>
          </a:prstGeom>
          <a:noFill/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08635" y="4228729"/>
            <a:ext cx="7304405" cy="73723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/>
            <a:r>
              <a:rPr lang="en-US" altLang="zh-CN"/>
              <a:t>         </a:t>
            </a:r>
            <a:r>
              <a:rPr lang="zh-CN" altLang="en-US" sz="2100"/>
              <a:t>住房工程</a:t>
            </a:r>
            <a:r>
              <a:rPr lang="zh-CN" altLang="en-US" sz="2100">
                <a:solidFill>
                  <a:srgbClr val="FF0000"/>
                </a:solidFill>
              </a:rPr>
              <a:t>有砌体、框架、框剪（框架剪力墙）结构，</a:t>
            </a:r>
            <a:r>
              <a:rPr lang="zh-CN" altLang="en-US" sz="2100"/>
              <a:t>无论哪种，</a:t>
            </a:r>
            <a:r>
              <a:rPr lang="zh-CN" altLang="en-US" sz="2100">
                <a:solidFill>
                  <a:srgbClr val="FF0000"/>
                </a:solidFill>
              </a:rPr>
              <a:t>都有一定结构。工程需求不同</a:t>
            </a:r>
            <a:r>
              <a:rPr lang="zh-CN" altLang="en-US" sz="2100"/>
              <a:t>，</a:t>
            </a:r>
            <a:r>
              <a:rPr lang="zh-CN" altLang="en-US" sz="2100">
                <a:solidFill>
                  <a:srgbClr val="FF0000"/>
                </a:solidFill>
              </a:rPr>
              <a:t>结构</a:t>
            </a:r>
            <a:r>
              <a:rPr lang="zh-CN" altLang="en-US" sz="2100"/>
              <a:t>也会</a:t>
            </a:r>
            <a:r>
              <a:rPr lang="zh-CN" altLang="en-US" sz="2100">
                <a:solidFill>
                  <a:srgbClr val="FF0000"/>
                </a:solidFill>
              </a:rPr>
              <a:t>存在差异</a:t>
            </a:r>
            <a:r>
              <a:rPr lang="zh-CN" altLang="en-US" sz="2100"/>
              <a:t>。</a:t>
            </a:r>
            <a:endParaRPr lang="zh-CN" altLang="en-US" sz="2100"/>
          </a:p>
        </p:txBody>
      </p:sp>
      <p:pic>
        <p:nvPicPr>
          <p:cNvPr id="6" name="图片 5" descr="房屋结构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778919" y="2164927"/>
            <a:ext cx="2210753" cy="189976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259229" y="2164927"/>
            <a:ext cx="2482215" cy="1950244"/>
            <a:chOff x="11043" y="964"/>
            <a:chExt cx="5212" cy="4095"/>
          </a:xfrm>
        </p:grpSpPr>
        <p:pic>
          <p:nvPicPr>
            <p:cNvPr id="10" name="图片 9" descr="剪力墙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043" y="964"/>
              <a:ext cx="5186" cy="401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3249" y="4092"/>
              <a:ext cx="3006" cy="96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</a:rPr>
                <a:t>框剪结构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7199" y="2164927"/>
            <a:ext cx="2255996" cy="1936909"/>
            <a:chOff x="628" y="963"/>
            <a:chExt cx="4737" cy="4067"/>
          </a:xfrm>
        </p:grpSpPr>
        <p:pic>
          <p:nvPicPr>
            <p:cNvPr id="16" name="图片 15" descr="砌体结构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28" y="963"/>
              <a:ext cx="4641" cy="4019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2421" y="4063"/>
              <a:ext cx="2944" cy="96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</a:rPr>
                <a:t>砌体结构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19100" y="148484"/>
            <a:ext cx="2284095" cy="1534001"/>
            <a:chOff x="880" y="310"/>
            <a:chExt cx="4796" cy="3221"/>
          </a:xfrm>
        </p:grpSpPr>
        <p:pic>
          <p:nvPicPr>
            <p:cNvPr id="8" name="图片 7" descr="慈城老房子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" y="310"/>
              <a:ext cx="4759" cy="3173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2892" y="2758"/>
              <a:ext cx="2784" cy="773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</a:rPr>
                <a:t>慈城古建筑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845594" y="148008"/>
            <a:ext cx="2144554" cy="1810907"/>
            <a:chOff x="5975" y="309"/>
            <a:chExt cx="4503" cy="393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975" y="309"/>
              <a:ext cx="4503" cy="328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8269" y="2845"/>
              <a:ext cx="2208" cy="140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</a:rPr>
                <a:t>多层建筑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259229" y="148484"/>
            <a:ext cx="2390299" cy="1545593"/>
            <a:chOff x="11043" y="310"/>
            <a:chExt cx="4346" cy="3363"/>
          </a:xfrm>
        </p:grpSpPr>
        <p:pic>
          <p:nvPicPr>
            <p:cNvPr id="11" name="图片 10" descr="现代建筑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3" y="310"/>
              <a:ext cx="4346" cy="326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3181" y="2872"/>
              <a:ext cx="2208" cy="80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</a:rPr>
                <a:t>高层建筑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4" name="下箭头 23"/>
          <p:cNvSpPr/>
          <p:nvPr/>
        </p:nvSpPr>
        <p:spPr>
          <a:xfrm>
            <a:off x="1385888" y="1762495"/>
            <a:ext cx="161925" cy="2700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5" name="下箭头 24"/>
          <p:cNvSpPr/>
          <p:nvPr/>
        </p:nvSpPr>
        <p:spPr>
          <a:xfrm>
            <a:off x="3836670" y="1767734"/>
            <a:ext cx="161925" cy="2700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6" name="下箭头 25"/>
          <p:cNvSpPr/>
          <p:nvPr/>
        </p:nvSpPr>
        <p:spPr>
          <a:xfrm>
            <a:off x="6309836" y="1804405"/>
            <a:ext cx="161925" cy="2700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7812405" y="304218"/>
            <a:ext cx="1089660" cy="970598"/>
          </a:xfrm>
          <a:prstGeom prst="rect">
            <a:avLst/>
          </a:prstGeom>
          <a:noFill/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  <p:bldP spid="25" grpId="1" animBg="1"/>
      <p:bldP spid="26" grpId="1" animBg="1"/>
      <p:bldP spid="2" grpId="0" bldLvl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7678" y="4517125"/>
            <a:ext cx="7361396" cy="41402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/>
            <a:r>
              <a:rPr lang="en-US" altLang="zh-CN" sz="2100"/>
              <a:t> </a:t>
            </a:r>
            <a:r>
              <a:rPr lang="zh-CN" altLang="en-US" sz="2100"/>
              <a:t>住房工程由</a:t>
            </a:r>
            <a:r>
              <a:rPr lang="zh-CN" altLang="en-US" sz="2100">
                <a:solidFill>
                  <a:srgbClr val="FF0000"/>
                </a:solidFill>
              </a:rPr>
              <a:t>供水、排水、电路、网络、供暖等多个系统</a:t>
            </a:r>
            <a:r>
              <a:rPr lang="zh-CN" altLang="en-US" sz="2100"/>
              <a:t>组成。</a:t>
            </a:r>
            <a:endParaRPr lang="zh-CN" altLang="en-US" sz="2100"/>
          </a:p>
        </p:txBody>
      </p:sp>
      <p:pic>
        <p:nvPicPr>
          <p:cNvPr id="4" name="图片 3" descr="水电布置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369" y="471382"/>
            <a:ext cx="2040255" cy="27208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 descr="设计图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323" y="471382"/>
            <a:ext cx="2728913" cy="27208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 descr="网络路线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825" y="471382"/>
            <a:ext cx="2271236" cy="2720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701516" y="3328882"/>
            <a:ext cx="12496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100"/>
              <a:t>水电系统</a:t>
            </a:r>
            <a:endParaRPr lang="zh-CN" altLang="en-US" sz="2100"/>
          </a:p>
        </p:txBody>
      </p:sp>
      <p:sp>
        <p:nvSpPr>
          <p:cNvPr id="21" name="文本框 20"/>
          <p:cNvSpPr txBox="1"/>
          <p:nvPr/>
        </p:nvSpPr>
        <p:spPr>
          <a:xfrm>
            <a:off x="2676049" y="3328882"/>
            <a:ext cx="25831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100"/>
              <a:t>水电网络系统设计图</a:t>
            </a:r>
            <a:endParaRPr lang="zh-CN" altLang="en-US" sz="2100"/>
          </a:p>
        </p:txBody>
      </p:sp>
      <p:sp>
        <p:nvSpPr>
          <p:cNvPr id="22" name="文本框 21"/>
          <p:cNvSpPr txBox="1"/>
          <p:nvPr/>
        </p:nvSpPr>
        <p:spPr>
          <a:xfrm>
            <a:off x="5591651" y="3328882"/>
            <a:ext cx="20497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100"/>
              <a:t>网络系统设计图</a:t>
            </a:r>
            <a:endParaRPr lang="zh-CN" altLang="en-US" sz="2100"/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843361" y="574252"/>
            <a:ext cx="1089660" cy="970598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2519839" y="3922765"/>
            <a:ext cx="3917156" cy="41402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/>
            <a:r>
              <a:rPr lang="en-US" altLang="zh-CN" sz="2100"/>
              <a:t> </a:t>
            </a:r>
            <a:r>
              <a:rPr lang="zh-CN" altLang="en-US" sz="2100"/>
              <a:t>住房工程由需要</a:t>
            </a:r>
            <a:r>
              <a:rPr lang="zh-CN" altLang="en-US" sz="2100">
                <a:solidFill>
                  <a:srgbClr val="FF0000"/>
                </a:solidFill>
              </a:rPr>
              <a:t>哪些系统</a:t>
            </a:r>
            <a:r>
              <a:rPr lang="zh-CN" altLang="en-US" sz="2100"/>
              <a:t>？</a:t>
            </a:r>
            <a:endParaRPr lang="zh-CN" altLang="en-US" sz="2100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8" grpId="0"/>
      <p:bldP spid="21" grpId="0"/>
      <p:bldP spid="22" grpId="0"/>
      <p:bldP spid="18" grpId="1"/>
      <p:bldP spid="21" grpId="1"/>
      <p:bldP spid="22" grpId="1"/>
      <p:bldP spid="2" grpId="0" bldLvl="0" animBg="1"/>
      <p:bldP spid="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287179" y="3485568"/>
            <a:ext cx="7423785" cy="92202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/>
              <a:t>        </a:t>
            </a:r>
            <a:r>
              <a:rPr lang="zh-CN" altLang="en-US"/>
              <a:t>在建造港珠澳大桥过程中，</a:t>
            </a:r>
            <a:r>
              <a:t>面临</a:t>
            </a:r>
            <a:r>
              <a:rPr>
                <a:solidFill>
                  <a:srgbClr val="FF0000"/>
                </a:solidFill>
              </a:rPr>
              <a:t>哪些限制和挑战</a:t>
            </a:r>
            <a:r>
              <a:t>？</a:t>
            </a:r>
            <a:r>
              <a:rPr lang="zh-CN" altLang="en-US"/>
              <a:t>工程建设需要</a:t>
            </a:r>
            <a:r>
              <a:rPr lang="zh-CN" altLang="en-US">
                <a:solidFill>
                  <a:srgbClr val="FF0000"/>
                </a:solidFill>
              </a:rPr>
              <a:t>运用什么来解决难题</a:t>
            </a:r>
            <a:r>
              <a:rPr lang="zh-CN" altLang="en-US"/>
              <a:t>？</a:t>
            </a:r>
            <a:r>
              <a:t>整个工程要经历</a:t>
            </a:r>
            <a:r>
              <a:rPr>
                <a:solidFill>
                  <a:srgbClr val="FF0000"/>
                </a:solidFill>
              </a:rPr>
              <a:t>哪些过程</a:t>
            </a:r>
            <a:r>
              <a:t>？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764780" y="4066117"/>
            <a:ext cx="1315403" cy="87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" y="340175"/>
            <a:ext cx="3908584" cy="29937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938" y="340413"/>
            <a:ext cx="2952750" cy="29103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071" y="847"/>
            <a:ext cx="1543050" cy="1060133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287179" y="3485568"/>
            <a:ext cx="7423785" cy="133794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/>
              <a:t>        </a:t>
            </a:r>
            <a:r>
              <a:rPr lang="zh-CN" altLang="en-US"/>
              <a:t>在梳理大桥解决难题和建造的资料中发现</a:t>
            </a:r>
            <a:r>
              <a:rPr lang="en-US" altLang="zh-CN"/>
              <a:t>“</a:t>
            </a:r>
            <a:r>
              <a:rPr lang="zh-CN" altLang="en-US">
                <a:sym typeface="+mn-ea"/>
              </a:rPr>
              <a:t>工程需要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在一定的限制条件下</a:t>
            </a:r>
            <a:r>
              <a:rPr lang="zh-CN" altLang="en-US">
                <a:sym typeface="+mn-ea"/>
              </a:rPr>
              <a:t>完成任务，</a:t>
            </a:r>
            <a:r>
              <a:rPr lang="zh-CN" altLang="en-US"/>
              <a:t>工程建设</a:t>
            </a:r>
            <a:r>
              <a:rPr lang="zh-CN" altLang="en-US">
                <a:solidFill>
                  <a:srgbClr val="FF0000"/>
                </a:solidFill>
              </a:rPr>
              <a:t>需要运用相关科学知识以及技术</a:t>
            </a:r>
            <a:r>
              <a:rPr lang="zh-CN" altLang="en-US"/>
              <a:t>来解决难题；要</a:t>
            </a:r>
            <a:r>
              <a:rPr lang="zh-CN" altLang="en-US">
                <a:solidFill>
                  <a:srgbClr val="FF0000"/>
                </a:solidFill>
              </a:rPr>
              <a:t>经历相类似的建设过程</a:t>
            </a:r>
            <a:r>
              <a:rPr lang="en-US" altLang="zh-CN">
                <a:solidFill>
                  <a:srgbClr val="FF0000"/>
                </a:solidFill>
              </a:rPr>
              <a:t>”</a:t>
            </a:r>
            <a:r>
              <a:rPr lang="zh-CN" altLang="en-US">
                <a:solidFill>
                  <a:schemeClr val="tx1"/>
                </a:solidFill>
              </a:rPr>
              <a:t>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764780" y="4066117"/>
            <a:ext cx="1315403" cy="87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" y="340175"/>
            <a:ext cx="3908584" cy="29937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938" y="340413"/>
            <a:ext cx="2952750" cy="29103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071" y="847"/>
            <a:ext cx="1543050" cy="1060133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IMG_20210801_14431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10800000">
            <a:off x="1464469" y="299932"/>
            <a:ext cx="6110764" cy="3711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432435" y="4108503"/>
            <a:ext cx="8174831" cy="92202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>
                <a:sym typeface="+mn-ea"/>
              </a:rPr>
              <a:t>        </a:t>
            </a:r>
            <a:r>
              <a:rPr lang="zh-CN" altLang="en-US">
                <a:sym typeface="+mn-ea"/>
              </a:rPr>
              <a:t>通过文字和视频了解港珠澳大桥中的技术，发现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“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技术的核心是发明</a:t>
            </a:r>
            <a:r>
              <a:rPr lang="zh-CN" altLang="en-US">
                <a:sym typeface="+mn-ea"/>
              </a:rPr>
              <a:t>，是人们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对自然的利用和改造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。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758113" y="358510"/>
            <a:ext cx="1089660" cy="970598"/>
          </a:xfrm>
          <a:prstGeom prst="rect">
            <a:avLst/>
          </a:prstGeom>
          <a:noFill/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833813" y="628544"/>
            <a:ext cx="1642110" cy="733901"/>
          </a:xfrm>
          <a:prstGeom prst="rect">
            <a:avLst/>
          </a:prstGeom>
        </p:spPr>
        <p:txBody>
          <a:bodyPr wrap="square">
            <a:normAutofit/>
          </a:bodyPr>
          <a:p>
            <a:pPr algn="ctr"/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rPr>
              <a:t>目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rPr>
              <a:t>    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rPr>
              <a:t>录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旗黑-85S" panose="00020600040101010101" pitchFamily="18" charset="-122"/>
            </a:endParaRPr>
          </a:p>
        </p:txBody>
      </p:sp>
      <p:sp>
        <p:nvSpPr>
          <p:cNvPr id="3" name="椭圆 2"/>
          <p:cNvSpPr/>
          <p:nvPr>
            <p:custDataLst>
              <p:tags r:id="rId2"/>
            </p:custDataLst>
          </p:nvPr>
        </p:nvSpPr>
        <p:spPr>
          <a:xfrm>
            <a:off x="2897981" y="1732968"/>
            <a:ext cx="583406" cy="583406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254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934176" y="1805358"/>
            <a:ext cx="511016" cy="462439"/>
          </a:xfrm>
          <a:prstGeom prst="rect">
            <a:avLst/>
          </a:prstGeom>
        </p:spPr>
        <p:txBody>
          <a:bodyPr wrap="square" anchor="ctr" anchorCtr="0">
            <a:normAutofit fontScale="90000"/>
          </a:bodyPr>
          <a:p>
            <a:r>
              <a:rPr lang="en-US" altLang="zh-CN" sz="24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3636010" y="1792102"/>
            <a:ext cx="2778760" cy="4495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rPr>
              <a:t>看一看：学习内容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1" name="椭圆 10"/>
          <p:cNvSpPr/>
          <p:nvPr>
            <p:custDataLst>
              <p:tags r:id="rId5"/>
            </p:custDataLst>
          </p:nvPr>
        </p:nvSpPr>
        <p:spPr>
          <a:xfrm>
            <a:off x="2934176" y="3487473"/>
            <a:ext cx="583406" cy="583406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254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2970371" y="3559863"/>
            <a:ext cx="511016" cy="462439"/>
          </a:xfrm>
          <a:prstGeom prst="rect">
            <a:avLst/>
          </a:prstGeom>
        </p:spPr>
        <p:txBody>
          <a:bodyPr wrap="square" anchor="ctr" anchorCtr="0">
            <a:normAutofit fontScale="90000"/>
          </a:bodyPr>
          <a:p>
            <a:r>
              <a:rPr lang="en-US" altLang="zh-CN" sz="24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3689350" y="3598677"/>
            <a:ext cx="2527300" cy="449580"/>
          </a:xfrm>
          <a:prstGeom prst="rect">
            <a:avLst/>
          </a:prstGeom>
        </p:spPr>
        <p:txBody>
          <a:bodyPr wrap="square">
            <a:noAutofit/>
          </a:bodyPr>
          <a:p>
            <a: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3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rPr>
              <a:t>用一用：创新工程</a:t>
            </a:r>
            <a:endParaRPr lang="zh-CN" altLang="en-US" sz="23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6" name="椭圆 25"/>
          <p:cNvSpPr/>
          <p:nvPr>
            <p:custDataLst>
              <p:tags r:id="rId8"/>
            </p:custDataLst>
          </p:nvPr>
        </p:nvSpPr>
        <p:spPr>
          <a:xfrm>
            <a:off x="2916079" y="2650702"/>
            <a:ext cx="583406" cy="583406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254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7" name="矩形 26"/>
          <p:cNvSpPr/>
          <p:nvPr>
            <p:custDataLst>
              <p:tags r:id="rId9"/>
            </p:custDataLst>
          </p:nvPr>
        </p:nvSpPr>
        <p:spPr>
          <a:xfrm>
            <a:off x="2951798" y="2723092"/>
            <a:ext cx="511016" cy="462439"/>
          </a:xfrm>
          <a:prstGeom prst="rect">
            <a:avLst/>
          </a:prstGeom>
        </p:spPr>
        <p:txBody>
          <a:bodyPr wrap="square" anchor="ctr" anchorCtr="0">
            <a:normAutofit fontScale="90000"/>
          </a:bodyPr>
          <a:p>
            <a:r>
              <a:rPr lang="en-US" altLang="zh-CN" sz="24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>
            <p:custDataLst>
              <p:tags r:id="rId10"/>
            </p:custDataLst>
          </p:nvPr>
        </p:nvSpPr>
        <p:spPr>
          <a:xfrm>
            <a:off x="3689350" y="2734442"/>
            <a:ext cx="2670175" cy="449580"/>
          </a:xfrm>
          <a:prstGeom prst="rect">
            <a:avLst/>
          </a:prstGeom>
        </p:spPr>
        <p:txBody>
          <a:bodyPr wrap="square">
            <a:noAutofit/>
          </a:bodyPr>
          <a:p>
            <a: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3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rPr>
              <a:t>理一理：关键概念</a:t>
            </a:r>
            <a:endParaRPr lang="zh-CN" altLang="en-US" sz="23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515701" y="196585"/>
            <a:ext cx="1089660" cy="970598"/>
          </a:xfrm>
          <a:prstGeom prst="rect">
            <a:avLst/>
          </a:prstGeom>
          <a:noFill/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1176814" y="4088024"/>
            <a:ext cx="5852160" cy="92202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>
                <a:sym typeface="+mn-ea"/>
              </a:rPr>
              <a:t>       </a:t>
            </a:r>
            <a:r>
              <a:rPr lang="zh-CN" altLang="en-US">
                <a:sym typeface="+mn-ea"/>
              </a:rPr>
              <a:t>在跨海大桥、天眼、鸟巢、高铁、空间站这些工程中，发现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工程与科技是怎样关系</a:t>
            </a:r>
            <a:r>
              <a:rPr lang="zh-CN" altLang="en-US">
                <a:sym typeface="+mn-ea"/>
              </a:rPr>
              <a:t>？</a:t>
            </a:r>
            <a:endParaRPr lang="zh-CN" altLang="en-US">
              <a:sym typeface="+mn-ea"/>
            </a:endParaRPr>
          </a:p>
        </p:txBody>
      </p:sp>
      <p:pic>
        <p:nvPicPr>
          <p:cNvPr id="2" name="图片 1" descr="鸟巢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29640" y="2118730"/>
            <a:ext cx="2846546" cy="1793558"/>
          </a:xfrm>
          <a:prstGeom prst="rect">
            <a:avLst/>
          </a:prstGeom>
        </p:spPr>
      </p:pic>
      <p:pic>
        <p:nvPicPr>
          <p:cNvPr id="4" name="图片 3" descr="天宫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233" y="2093965"/>
            <a:ext cx="2642235" cy="1843088"/>
          </a:xfrm>
          <a:prstGeom prst="rect">
            <a:avLst/>
          </a:prstGeom>
        </p:spPr>
      </p:pic>
      <p:pic>
        <p:nvPicPr>
          <p:cNvPr id="5" name="图片 4" descr="天眼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" y="224684"/>
            <a:ext cx="2846070" cy="1667828"/>
          </a:xfrm>
          <a:prstGeom prst="rect">
            <a:avLst/>
          </a:prstGeom>
        </p:spPr>
      </p:pic>
      <p:pic>
        <p:nvPicPr>
          <p:cNvPr id="6" name="图片 5" descr="高铁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7233" y="224208"/>
            <a:ext cx="2642711" cy="1668780"/>
          </a:xfrm>
          <a:prstGeom prst="rect">
            <a:avLst/>
          </a:prstGeom>
        </p:spPr>
      </p:pic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866698" y="4016587"/>
            <a:ext cx="1089660" cy="970598"/>
          </a:xfrm>
          <a:prstGeom prst="rect">
            <a:avLst/>
          </a:prstGeom>
          <a:noFill/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1547813" y="4088024"/>
            <a:ext cx="5852160" cy="92202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>
                <a:sym typeface="+mn-ea"/>
              </a:rPr>
              <a:t>        </a:t>
            </a:r>
            <a:r>
              <a:rPr lang="zh-CN" altLang="en-US">
                <a:sym typeface="+mn-ea"/>
              </a:rPr>
              <a:t>工程建设推动科技进步，科技推动工程发展，它们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互为支撑</a:t>
            </a:r>
            <a:r>
              <a:rPr lang="zh-CN" altLang="en-US">
                <a:sym typeface="+mn-ea"/>
              </a:rPr>
              <a:t>，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相互促进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" name="图片 1" descr="鸟巢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39228" y="2086345"/>
            <a:ext cx="2846546" cy="1793558"/>
          </a:xfrm>
          <a:prstGeom prst="rect">
            <a:avLst/>
          </a:prstGeom>
        </p:spPr>
      </p:pic>
      <p:pic>
        <p:nvPicPr>
          <p:cNvPr id="4" name="图片 3" descr="天宫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694" y="2036815"/>
            <a:ext cx="2642235" cy="1843088"/>
          </a:xfrm>
          <a:prstGeom prst="rect">
            <a:avLst/>
          </a:prstGeom>
        </p:spPr>
      </p:pic>
      <p:pic>
        <p:nvPicPr>
          <p:cNvPr id="5" name="图片 4" descr="天眼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39704" y="304218"/>
            <a:ext cx="2846070" cy="1667828"/>
          </a:xfrm>
          <a:prstGeom prst="rect">
            <a:avLst/>
          </a:prstGeom>
        </p:spPr>
      </p:pic>
      <p:pic>
        <p:nvPicPr>
          <p:cNvPr id="6" name="图片 5" descr="高铁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88218" y="303265"/>
            <a:ext cx="2642711" cy="1668780"/>
          </a:xfrm>
          <a:prstGeom prst="rect">
            <a:avLst/>
          </a:prstGeom>
        </p:spPr>
      </p:pic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7154" y="4016587"/>
            <a:ext cx="1089660" cy="970598"/>
          </a:xfrm>
          <a:prstGeom prst="rect">
            <a:avLst/>
          </a:prstGeom>
          <a:noFill/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201241" y="104908"/>
            <a:ext cx="3475196" cy="62674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000"/>
              <a:buFont typeface="Arial" panose="020B0604020202020204" pitchFamily="34" charset="0"/>
              <a:buNone/>
              <a:defRPr sz="4000" b="0" u="none" strike="noStrike" kern="1200" cap="none" spc="4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7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【关键概念】</a:t>
            </a:r>
            <a:endParaRPr lang="zh-CN" altLang="en-US" sz="270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3365" y="2801673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工程</a:t>
            </a:r>
            <a:endParaRPr lang="zh-CN" altLang="en-US"/>
          </a:p>
        </p:txBody>
      </p:sp>
      <p:sp>
        <p:nvSpPr>
          <p:cNvPr id="4" name="左大括号 3"/>
          <p:cNvSpPr/>
          <p:nvPr/>
        </p:nvSpPr>
        <p:spPr>
          <a:xfrm>
            <a:off x="1009174" y="1427692"/>
            <a:ext cx="232410" cy="3092768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" name="文本框 4"/>
          <p:cNvSpPr txBox="1"/>
          <p:nvPr/>
        </p:nvSpPr>
        <p:spPr>
          <a:xfrm>
            <a:off x="1347788" y="1188614"/>
            <a:ext cx="176260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以</a:t>
            </a:r>
            <a:r>
              <a:rPr lang="zh-CN" altLang="en-US">
                <a:solidFill>
                  <a:srgbClr val="FF0000"/>
                </a:solidFill>
              </a:rPr>
              <a:t>科学和技术</a:t>
            </a:r>
            <a:r>
              <a:rPr lang="zh-CN" altLang="en-US"/>
              <a:t>为基础的系统工作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388519" y="843333"/>
            <a:ext cx="619363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工程根据需求确定</a:t>
            </a:r>
            <a:r>
              <a:rPr lang="zh-CN" altLang="en-US">
                <a:solidFill>
                  <a:srgbClr val="FF0000"/>
                </a:solidFill>
              </a:rPr>
              <a:t>一定结构</a:t>
            </a:r>
            <a:r>
              <a:rPr lang="en-US" altLang="zh-CN"/>
              <a:t>,</a:t>
            </a:r>
            <a:r>
              <a:rPr lang="zh-CN" altLang="en-US"/>
              <a:t>由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多个系统</a:t>
            </a:r>
            <a:r>
              <a:rPr lang="zh-CN" altLang="en-US">
                <a:sym typeface="+mn-ea"/>
              </a:rPr>
              <a:t>组成。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353276" y="1465792"/>
            <a:ext cx="405907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工程和</a:t>
            </a:r>
            <a:r>
              <a:rPr lang="zh-CN" altLang="en-US"/>
              <a:t>科学技术</a:t>
            </a:r>
            <a:r>
              <a:rPr lang="zh-CN" altLang="en-US">
                <a:solidFill>
                  <a:srgbClr val="FF0000"/>
                </a:solidFill>
              </a:rPr>
              <a:t>互为支撑</a:t>
            </a:r>
            <a:r>
              <a:rPr lang="zh-CN" altLang="en-US"/>
              <a:t>，</a:t>
            </a:r>
            <a:r>
              <a:rPr lang="zh-CN" altLang="en-US">
                <a:solidFill>
                  <a:srgbClr val="FF0000"/>
                </a:solidFill>
              </a:rPr>
              <a:t>相互促进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388519" y="1135750"/>
            <a:ext cx="535733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技术的</a:t>
            </a:r>
            <a:r>
              <a:rPr lang="zh-CN" altLang="en-US">
                <a:solidFill>
                  <a:srgbClr val="FF0000"/>
                </a:solidFill>
              </a:rPr>
              <a:t>核心是发明</a:t>
            </a:r>
            <a:r>
              <a:rPr lang="zh-CN" altLang="en-US"/>
              <a:t>，是人们对</a:t>
            </a:r>
            <a:r>
              <a:rPr lang="zh-CN" altLang="en-US">
                <a:solidFill>
                  <a:srgbClr val="FF0000"/>
                </a:solidFill>
              </a:rPr>
              <a:t>自然的利用和改造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2" name="左大括号 31"/>
          <p:cNvSpPr/>
          <p:nvPr/>
        </p:nvSpPr>
        <p:spPr>
          <a:xfrm>
            <a:off x="3181826" y="1047644"/>
            <a:ext cx="71914" cy="62865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920038" y="4138983"/>
            <a:ext cx="1075849" cy="958215"/>
          </a:xfrm>
          <a:prstGeom prst="rect">
            <a:avLst/>
          </a:prstGeom>
          <a:noFill/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ldLvl="0" animBg="1"/>
      <p:bldP spid="4" grpId="1" animBg="1"/>
      <p:bldP spid="5" grpId="0"/>
      <p:bldP spid="5" grpId="1"/>
      <p:bldP spid="32" grpId="0" bldLvl="0" animBg="1"/>
      <p:bldP spid="32" grpId="1" animBg="1"/>
      <p:bldP spid="12" grpId="0"/>
      <p:bldP spid="12" grpId="1"/>
      <p:bldP spid="28" grpId="0"/>
      <p:bldP spid="28" grpId="1"/>
      <p:bldP spid="13" grpId="0"/>
      <p:bldP spid="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201241" y="104908"/>
            <a:ext cx="3475196" cy="62674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000"/>
              <a:buFont typeface="Arial" panose="020B0604020202020204" pitchFamily="34" charset="0"/>
              <a:buNone/>
              <a:defRPr sz="4000" b="0" u="none" strike="noStrike" kern="1200" cap="none" spc="4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7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【关键概念】</a:t>
            </a:r>
            <a:endParaRPr lang="zh-CN" altLang="en-US" sz="270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3365" y="2801673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工程</a:t>
            </a:r>
            <a:endParaRPr lang="zh-CN" altLang="en-US"/>
          </a:p>
        </p:txBody>
      </p:sp>
      <p:sp>
        <p:nvSpPr>
          <p:cNvPr id="4" name="左大括号 3"/>
          <p:cNvSpPr/>
          <p:nvPr/>
        </p:nvSpPr>
        <p:spPr>
          <a:xfrm>
            <a:off x="1009174" y="1427692"/>
            <a:ext cx="232410" cy="3092768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" name="文本框 4"/>
          <p:cNvSpPr txBox="1"/>
          <p:nvPr/>
        </p:nvSpPr>
        <p:spPr>
          <a:xfrm>
            <a:off x="1347788" y="1188614"/>
            <a:ext cx="176260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以</a:t>
            </a:r>
            <a:r>
              <a:rPr lang="zh-CN" altLang="en-US">
                <a:solidFill>
                  <a:srgbClr val="FF0000"/>
                </a:solidFill>
              </a:rPr>
              <a:t>科学和技术</a:t>
            </a:r>
            <a:r>
              <a:rPr lang="zh-CN" altLang="en-US"/>
              <a:t>为基础的系统工作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388519" y="843333"/>
            <a:ext cx="619363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工程根据需求确定</a:t>
            </a:r>
            <a:r>
              <a:rPr lang="zh-CN" altLang="en-US">
                <a:solidFill>
                  <a:srgbClr val="FF0000"/>
                </a:solidFill>
              </a:rPr>
              <a:t>一定结构</a:t>
            </a:r>
            <a:r>
              <a:rPr lang="en-US" altLang="zh-CN"/>
              <a:t>,</a:t>
            </a:r>
            <a:r>
              <a:rPr lang="zh-CN" altLang="en-US"/>
              <a:t>由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多个系统</a:t>
            </a:r>
            <a:r>
              <a:rPr lang="zh-CN" altLang="en-US">
                <a:sym typeface="+mn-ea"/>
              </a:rPr>
              <a:t>组成。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353276" y="1465792"/>
            <a:ext cx="405907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工程和</a:t>
            </a:r>
            <a:r>
              <a:rPr lang="zh-CN" altLang="en-US"/>
              <a:t>科学技术</a:t>
            </a:r>
            <a:r>
              <a:rPr lang="zh-CN" altLang="en-US">
                <a:solidFill>
                  <a:srgbClr val="FF0000"/>
                </a:solidFill>
              </a:rPr>
              <a:t>互为支撑</a:t>
            </a:r>
            <a:r>
              <a:rPr lang="zh-CN" altLang="en-US"/>
              <a:t>，</a:t>
            </a:r>
            <a:r>
              <a:rPr lang="zh-CN" altLang="en-US">
                <a:solidFill>
                  <a:srgbClr val="FF0000"/>
                </a:solidFill>
              </a:rPr>
              <a:t>相互促进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301115" y="2745475"/>
            <a:ext cx="1176338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经历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相似的过程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388519" y="1189567"/>
            <a:ext cx="535733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技术的</a:t>
            </a:r>
            <a:r>
              <a:rPr lang="zh-CN" altLang="en-US">
                <a:solidFill>
                  <a:srgbClr val="FF0000"/>
                </a:solidFill>
              </a:rPr>
              <a:t>核心是发明</a:t>
            </a:r>
            <a:r>
              <a:rPr lang="zh-CN" altLang="en-US"/>
              <a:t>，是人们对</a:t>
            </a:r>
            <a:r>
              <a:rPr lang="zh-CN" altLang="en-US">
                <a:solidFill>
                  <a:srgbClr val="FF0000"/>
                </a:solidFill>
              </a:rPr>
              <a:t>自然的利用和改造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2" name="左大括号 31"/>
          <p:cNvSpPr/>
          <p:nvPr/>
        </p:nvSpPr>
        <p:spPr>
          <a:xfrm>
            <a:off x="3181826" y="1047644"/>
            <a:ext cx="71914" cy="62865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974330" y="4173749"/>
            <a:ext cx="1089660" cy="970598"/>
          </a:xfrm>
          <a:prstGeom prst="rect">
            <a:avLst/>
          </a:prstGeom>
          <a:noFill/>
        </p:spPr>
      </p:pic>
      <p:sp>
        <p:nvSpPr>
          <p:cNvPr id="8" name="云形标注 7"/>
          <p:cNvSpPr/>
          <p:nvPr/>
        </p:nvSpPr>
        <p:spPr>
          <a:xfrm>
            <a:off x="2357914" y="1935850"/>
            <a:ext cx="6329363" cy="1595438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lang="en-US" altLang="zh-CN"/>
              <a:t>      </a:t>
            </a:r>
            <a:r>
              <a:rPr lang="zh-CN" altLang="en-US"/>
              <a:t>我们回忆一下“建塔台”项目工程，发现工程需要经历哪些相似的过程？哪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zh-CN" altLang="en-US"/>
              <a:t>个步骤是关键？小组讨论一下。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59906" y="3652732"/>
            <a:ext cx="627698" cy="134921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706745" y="4409069"/>
            <a:ext cx="1603375" cy="485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1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暂停一下</a:t>
            </a:r>
            <a:endParaRPr lang="zh-CN" altLang="en-US" sz="21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琥珀" panose="02010800040101010101" charset="-122"/>
              <a:ea typeface="华文琥珀" panose="02010800040101010101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8" grpId="0" bldLvl="0" animBg="1"/>
      <p:bldP spid="8" grpId="1" animBg="1"/>
      <p:bldP spid="10" grpId="0" bldLvl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201241" y="104908"/>
            <a:ext cx="3475196" cy="62674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000"/>
              <a:buFont typeface="Arial" panose="020B0604020202020204" pitchFamily="34" charset="0"/>
              <a:buNone/>
              <a:defRPr sz="4000" b="0" u="none" strike="noStrike" kern="1200" cap="none" spc="4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7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【关键概念】</a:t>
            </a:r>
            <a:endParaRPr lang="zh-CN" altLang="en-US" sz="270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3365" y="2801673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工程</a:t>
            </a:r>
            <a:endParaRPr lang="zh-CN" altLang="en-US"/>
          </a:p>
        </p:txBody>
      </p:sp>
      <p:sp>
        <p:nvSpPr>
          <p:cNvPr id="4" name="左大括号 3"/>
          <p:cNvSpPr/>
          <p:nvPr/>
        </p:nvSpPr>
        <p:spPr>
          <a:xfrm>
            <a:off x="1009174" y="1427692"/>
            <a:ext cx="232410" cy="3092768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" name="文本框 4"/>
          <p:cNvSpPr txBox="1"/>
          <p:nvPr/>
        </p:nvSpPr>
        <p:spPr>
          <a:xfrm>
            <a:off x="1347788" y="1188614"/>
            <a:ext cx="176260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以</a:t>
            </a:r>
            <a:r>
              <a:rPr lang="zh-CN" altLang="en-US">
                <a:solidFill>
                  <a:srgbClr val="FF0000"/>
                </a:solidFill>
              </a:rPr>
              <a:t>科学和技术</a:t>
            </a:r>
            <a:r>
              <a:rPr lang="zh-CN" altLang="en-US"/>
              <a:t>为基础的系统工作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388519" y="843333"/>
            <a:ext cx="619363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工程根据需求确定</a:t>
            </a:r>
            <a:r>
              <a:rPr lang="zh-CN" altLang="en-US">
                <a:solidFill>
                  <a:srgbClr val="FF0000"/>
                </a:solidFill>
              </a:rPr>
              <a:t>一定结构</a:t>
            </a:r>
            <a:r>
              <a:rPr lang="en-US" altLang="zh-CN"/>
              <a:t>,</a:t>
            </a:r>
            <a:r>
              <a:rPr lang="zh-CN" altLang="en-US"/>
              <a:t>由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多个系统</a:t>
            </a:r>
            <a:r>
              <a:rPr lang="zh-CN" altLang="en-US">
                <a:sym typeface="+mn-ea"/>
              </a:rPr>
              <a:t>组成。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353276" y="1465792"/>
            <a:ext cx="405907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工程和</a:t>
            </a:r>
            <a:r>
              <a:rPr lang="zh-CN" altLang="en-US"/>
              <a:t>科学技术</a:t>
            </a:r>
            <a:r>
              <a:rPr lang="zh-CN" altLang="en-US">
                <a:solidFill>
                  <a:srgbClr val="FF0000"/>
                </a:solidFill>
              </a:rPr>
              <a:t>互为支撑</a:t>
            </a:r>
            <a:r>
              <a:rPr lang="zh-CN" altLang="en-US"/>
              <a:t>，</a:t>
            </a:r>
            <a:r>
              <a:rPr lang="zh-CN" altLang="en-US">
                <a:solidFill>
                  <a:srgbClr val="FF0000"/>
                </a:solidFill>
              </a:rPr>
              <a:t>相互促进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301115" y="2745475"/>
            <a:ext cx="1176338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经历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相似的过程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300288" y="2251604"/>
            <a:ext cx="177165" cy="2032159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8" name="文本框 27"/>
          <p:cNvSpPr txBox="1"/>
          <p:nvPr/>
        </p:nvSpPr>
        <p:spPr>
          <a:xfrm>
            <a:off x="3388519" y="1189567"/>
            <a:ext cx="535733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技术的</a:t>
            </a:r>
            <a:r>
              <a:rPr lang="zh-CN" altLang="en-US">
                <a:solidFill>
                  <a:srgbClr val="FF0000"/>
                </a:solidFill>
              </a:rPr>
              <a:t>核心是发明</a:t>
            </a:r>
            <a:r>
              <a:rPr lang="zh-CN" altLang="en-US"/>
              <a:t>，是人们对</a:t>
            </a:r>
            <a:r>
              <a:rPr lang="zh-CN" altLang="en-US">
                <a:solidFill>
                  <a:srgbClr val="FF0000"/>
                </a:solidFill>
              </a:rPr>
              <a:t>自然的利用和改造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2" name="左大括号 31"/>
          <p:cNvSpPr/>
          <p:nvPr/>
        </p:nvSpPr>
        <p:spPr>
          <a:xfrm>
            <a:off x="3181826" y="1047644"/>
            <a:ext cx="71914" cy="62865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6" name="文本框 15"/>
          <p:cNvSpPr txBox="1"/>
          <p:nvPr/>
        </p:nvSpPr>
        <p:spPr>
          <a:xfrm>
            <a:off x="2606993" y="1923944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明确问题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9535" y="196109"/>
            <a:ext cx="1089660" cy="970598"/>
          </a:xfrm>
          <a:prstGeom prst="rect">
            <a:avLst/>
          </a:prstGeom>
          <a:noFill/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 bldLvl="0" animBg="1"/>
      <p:bldP spid="23" grpId="1" animBg="1"/>
      <p:bldP spid="16" grpId="0"/>
      <p:bldP spid="1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277303" y="1222428"/>
            <a:ext cx="4787265" cy="359981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 rtlCol="0" anchor="t">
            <a:spAutoFit/>
          </a:bodyPr>
          <a:p>
            <a:r>
              <a:rPr lang="en-US" altLang="zh-CN" sz="2400"/>
              <a:t>    </a:t>
            </a:r>
            <a:endParaRPr lang="en-US" altLang="zh-CN" sz="2400"/>
          </a:p>
          <a:p>
            <a:pPr>
              <a:lnSpc>
                <a:spcPct val="150000"/>
              </a:lnSpc>
            </a:pPr>
            <a:r>
              <a:rPr lang="en-US" altLang="zh-CN" sz="2400"/>
              <a:t>        </a:t>
            </a:r>
            <a:r>
              <a:rPr lang="zh-CN" altLang="en-US" sz="2400"/>
              <a:t>学校要在操场上建一座塔台，以供足球教练站在塔台上指挥队员训练。</a:t>
            </a:r>
            <a:endParaRPr lang="zh-CN" altLang="en-US" sz="2400"/>
          </a:p>
          <a:p>
            <a:pPr>
              <a:lnSpc>
                <a:spcPct val="150000"/>
              </a:lnSpc>
            </a:pPr>
            <a:r>
              <a:rPr lang="zh-CN" altLang="en-US" sz="2400"/>
              <a:t>        现在需征集塔台的设计方案，最终通过竞标的方式确定建塔资格。</a:t>
            </a:r>
            <a:endParaRPr lang="zh-CN" altLang="en-US" sz="2400"/>
          </a:p>
          <a:p>
            <a:endParaRPr lang="zh-CN" altLang="en-US" sz="2400"/>
          </a:p>
        </p:txBody>
      </p:sp>
      <p:sp>
        <p:nvSpPr>
          <p:cNvPr id="16" name="文本框 15"/>
          <p:cNvSpPr txBox="1"/>
          <p:nvPr/>
        </p:nvSpPr>
        <p:spPr>
          <a:xfrm>
            <a:off x="2797016" y="520435"/>
            <a:ext cx="176260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700">
                <a:solidFill>
                  <a:srgbClr val="FF0000"/>
                </a:solidFill>
              </a:rPr>
              <a:t>明确问题</a:t>
            </a:r>
            <a:endParaRPr lang="zh-CN" altLang="en-US" sz="270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70345" y="1579139"/>
            <a:ext cx="1807369" cy="3364706"/>
          </a:xfrm>
          <a:prstGeom prst="rect">
            <a:avLst/>
          </a:prstGeom>
        </p:spPr>
      </p:pic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7644" y="142293"/>
            <a:ext cx="1089660" cy="970598"/>
          </a:xfrm>
          <a:prstGeom prst="rect">
            <a:avLst/>
          </a:prstGeom>
          <a:noFill/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201241" y="104908"/>
            <a:ext cx="3475196" cy="62674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000"/>
              <a:buFont typeface="Arial" panose="020B0604020202020204" pitchFamily="34" charset="0"/>
              <a:buNone/>
              <a:defRPr sz="4000" b="0" u="none" strike="noStrike" kern="1200" cap="none" spc="4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7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【关键概念】</a:t>
            </a:r>
            <a:endParaRPr lang="zh-CN" altLang="en-US" sz="270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3365" y="2801673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工程</a:t>
            </a:r>
            <a:endParaRPr lang="zh-CN" altLang="en-US"/>
          </a:p>
        </p:txBody>
      </p:sp>
      <p:sp>
        <p:nvSpPr>
          <p:cNvPr id="4" name="左大括号 3"/>
          <p:cNvSpPr/>
          <p:nvPr/>
        </p:nvSpPr>
        <p:spPr>
          <a:xfrm>
            <a:off x="1009174" y="1427692"/>
            <a:ext cx="232410" cy="3092768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" name="文本框 4"/>
          <p:cNvSpPr txBox="1"/>
          <p:nvPr/>
        </p:nvSpPr>
        <p:spPr>
          <a:xfrm>
            <a:off x="1347788" y="1188614"/>
            <a:ext cx="176260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以</a:t>
            </a:r>
            <a:r>
              <a:rPr lang="zh-CN" altLang="en-US">
                <a:solidFill>
                  <a:srgbClr val="FF0000"/>
                </a:solidFill>
              </a:rPr>
              <a:t>科学和技术</a:t>
            </a:r>
            <a:r>
              <a:rPr lang="zh-CN" altLang="en-US"/>
              <a:t>为基础的系统工作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843530" y="2382149"/>
            <a:ext cx="820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设计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88519" y="843333"/>
            <a:ext cx="619363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工程根据需求确定</a:t>
            </a:r>
            <a:r>
              <a:rPr lang="zh-CN" altLang="en-US">
                <a:solidFill>
                  <a:srgbClr val="FF0000"/>
                </a:solidFill>
              </a:rPr>
              <a:t>一定结构</a:t>
            </a:r>
            <a:r>
              <a:rPr lang="en-US" altLang="zh-CN"/>
              <a:t>,</a:t>
            </a:r>
            <a:r>
              <a:rPr lang="zh-CN" altLang="en-US"/>
              <a:t>由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多个系统</a:t>
            </a:r>
            <a:r>
              <a:rPr lang="zh-CN" altLang="en-US">
                <a:sym typeface="+mn-ea"/>
              </a:rPr>
              <a:t>组成。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353276" y="1465792"/>
            <a:ext cx="405907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工程和</a:t>
            </a:r>
            <a:r>
              <a:rPr lang="zh-CN" altLang="en-US"/>
              <a:t>科学技术</a:t>
            </a:r>
            <a:r>
              <a:rPr lang="zh-CN" altLang="en-US">
                <a:solidFill>
                  <a:srgbClr val="FF0000"/>
                </a:solidFill>
              </a:rPr>
              <a:t>互为支撑</a:t>
            </a:r>
            <a:r>
              <a:rPr lang="zh-CN" altLang="en-US"/>
              <a:t>，</a:t>
            </a:r>
            <a:r>
              <a:rPr lang="zh-CN" altLang="en-US">
                <a:solidFill>
                  <a:srgbClr val="FF0000"/>
                </a:solidFill>
              </a:rPr>
              <a:t>相互促进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14" name="左大括号 13"/>
          <p:cNvSpPr/>
          <p:nvPr/>
        </p:nvSpPr>
        <p:spPr>
          <a:xfrm>
            <a:off x="3939540" y="1889654"/>
            <a:ext cx="162878" cy="1201579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102418" y="1773449"/>
            <a:ext cx="45820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创意设计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02418" y="2144924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制作模型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301115" y="2745475"/>
            <a:ext cx="1176338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经历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相似的过程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300288" y="2251604"/>
            <a:ext cx="177165" cy="2032159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5" name="文本框 24"/>
          <p:cNvSpPr txBox="1"/>
          <p:nvPr/>
        </p:nvSpPr>
        <p:spPr>
          <a:xfrm>
            <a:off x="4102418" y="2544022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测试模型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102418" y="2909305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评估改进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388519" y="1189567"/>
            <a:ext cx="535733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技术的</a:t>
            </a:r>
            <a:r>
              <a:rPr lang="zh-CN" altLang="en-US">
                <a:solidFill>
                  <a:srgbClr val="FF0000"/>
                </a:solidFill>
              </a:rPr>
              <a:t>核心是发明</a:t>
            </a:r>
            <a:r>
              <a:rPr lang="zh-CN" altLang="en-US"/>
              <a:t>，是人们对</a:t>
            </a:r>
            <a:r>
              <a:rPr lang="zh-CN" altLang="en-US">
                <a:solidFill>
                  <a:srgbClr val="FF0000"/>
                </a:solidFill>
              </a:rPr>
              <a:t>自然的利用和改造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2" name="左大括号 31"/>
          <p:cNvSpPr/>
          <p:nvPr/>
        </p:nvSpPr>
        <p:spPr>
          <a:xfrm>
            <a:off x="3181826" y="1047644"/>
            <a:ext cx="71914" cy="62865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8" name="下箭头 37"/>
          <p:cNvSpPr/>
          <p:nvPr/>
        </p:nvSpPr>
        <p:spPr>
          <a:xfrm>
            <a:off x="4518184" y="2089679"/>
            <a:ext cx="118110" cy="1090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9" name="下箭头 38"/>
          <p:cNvSpPr/>
          <p:nvPr/>
        </p:nvSpPr>
        <p:spPr>
          <a:xfrm>
            <a:off x="4512945" y="2516875"/>
            <a:ext cx="122873" cy="81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0" name="下箭头 39"/>
          <p:cNvSpPr/>
          <p:nvPr/>
        </p:nvSpPr>
        <p:spPr>
          <a:xfrm>
            <a:off x="4512945" y="2889303"/>
            <a:ext cx="123349" cy="852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6" name="文本框 15"/>
          <p:cNvSpPr txBox="1"/>
          <p:nvPr/>
        </p:nvSpPr>
        <p:spPr>
          <a:xfrm>
            <a:off x="2606993" y="1923944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明确问题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下箭头 16"/>
          <p:cNvSpPr/>
          <p:nvPr/>
        </p:nvSpPr>
        <p:spPr>
          <a:xfrm>
            <a:off x="3073718" y="2252557"/>
            <a:ext cx="108109" cy="16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5" name="右箭头 44"/>
          <p:cNvSpPr/>
          <p:nvPr/>
        </p:nvSpPr>
        <p:spPr>
          <a:xfrm>
            <a:off x="6516053" y="2029672"/>
            <a:ext cx="161925" cy="56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0" name="下箭头 49"/>
          <p:cNvSpPr/>
          <p:nvPr/>
        </p:nvSpPr>
        <p:spPr>
          <a:xfrm>
            <a:off x="7325678" y="2572120"/>
            <a:ext cx="56674" cy="108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1" name="左箭头 50"/>
          <p:cNvSpPr/>
          <p:nvPr/>
        </p:nvSpPr>
        <p:spPr>
          <a:xfrm>
            <a:off x="6515576" y="2896447"/>
            <a:ext cx="216218" cy="566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pic>
        <p:nvPicPr>
          <p:cNvPr id="10" name="图片 9" descr="IMG_20210813_1408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39426" y="1773449"/>
            <a:ext cx="1048703" cy="730091"/>
          </a:xfrm>
          <a:prstGeom prst="rect">
            <a:avLst/>
          </a:prstGeom>
        </p:spPr>
      </p:pic>
      <p:pic>
        <p:nvPicPr>
          <p:cNvPr id="11" name="图片 10" descr="IMG_20210813_1502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233" y="2745475"/>
            <a:ext cx="1082516" cy="812483"/>
          </a:xfrm>
          <a:prstGeom prst="rect">
            <a:avLst/>
          </a:prstGeom>
        </p:spPr>
      </p:pic>
      <p:pic>
        <p:nvPicPr>
          <p:cNvPr id="19" name="图片 18" descr="Screenshot_20210814_113726_com.huawei.himovie_edit_227692671078225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11153" y="2745475"/>
            <a:ext cx="997268" cy="812483"/>
          </a:xfrm>
          <a:prstGeom prst="rect">
            <a:avLst/>
          </a:prstGeom>
        </p:spPr>
      </p:pic>
      <p:pic>
        <p:nvPicPr>
          <p:cNvPr id="20" name="图片 19" descr="IMG_288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85448" y="1784879"/>
            <a:ext cx="876776" cy="813911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866221" y="4138983"/>
            <a:ext cx="1089660" cy="970598"/>
          </a:xfrm>
          <a:prstGeom prst="rect">
            <a:avLst/>
          </a:prstGeom>
          <a:noFill/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/>
      <p:bldP spid="23" grpId="1" animBg="1"/>
      <p:bldP spid="16" grpId="1"/>
      <p:bldP spid="17" grpId="0" bldLvl="0" animBg="1"/>
      <p:bldP spid="17" grpId="1" animBg="1"/>
      <p:bldP spid="6" grpId="0"/>
      <p:bldP spid="6" grpId="1"/>
      <p:bldP spid="14" grpId="0" bldLvl="0" animBg="1"/>
      <p:bldP spid="14" grpId="1" animBg="1"/>
      <p:bldP spid="15" grpId="0"/>
      <p:bldP spid="15" grpId="1"/>
      <p:bldP spid="38" grpId="0" bldLvl="0" animBg="1"/>
      <p:bldP spid="45" grpId="0" bldLvl="0" animBg="1"/>
      <p:bldP spid="38" grpId="1" animBg="1"/>
      <p:bldP spid="45" grpId="1" animBg="1"/>
      <p:bldP spid="18" grpId="0"/>
      <p:bldP spid="18" grpId="1"/>
      <p:bldP spid="39" grpId="0" bldLvl="0" animBg="1"/>
      <p:bldP spid="50" grpId="0" bldLvl="0" animBg="1"/>
      <p:bldP spid="39" grpId="1" animBg="1"/>
      <p:bldP spid="50" grpId="1" animBg="1"/>
      <p:bldP spid="25" grpId="0"/>
      <p:bldP spid="25" grpId="1"/>
      <p:bldP spid="40" grpId="0" bldLvl="0" animBg="1"/>
      <p:bldP spid="51" grpId="0" bldLvl="0" animBg="1"/>
      <p:bldP spid="40" grpId="1" animBg="1"/>
      <p:bldP spid="51" grpId="1" animBg="1"/>
      <p:bldP spid="26" grpId="0"/>
      <p:bldP spid="2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椭圆 29"/>
          <p:cNvSpPr/>
          <p:nvPr>
            <p:custDataLst>
              <p:tags r:id="rId1"/>
            </p:custDataLst>
          </p:nvPr>
        </p:nvSpPr>
        <p:spPr>
          <a:xfrm>
            <a:off x="4008950" y="2325495"/>
            <a:ext cx="1023622" cy="1023622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 dirty="0"/>
          </a:p>
        </p:txBody>
      </p:sp>
      <p:sp>
        <p:nvSpPr>
          <p:cNvPr id="31" name="文本框 30"/>
          <p:cNvSpPr txBox="1"/>
          <p:nvPr>
            <p:custDataLst>
              <p:tags r:id="rId2"/>
            </p:custDataLst>
          </p:nvPr>
        </p:nvSpPr>
        <p:spPr>
          <a:xfrm>
            <a:off x="3888524" y="2592812"/>
            <a:ext cx="1264474" cy="488989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algn="ctr"/>
            <a:r>
              <a:rPr lang="zh-CN" altLang="en-US" b="1"/>
              <a:t>设计</a:t>
            </a:r>
            <a:endParaRPr lang="zh-CN" altLang="en-US" b="1"/>
          </a:p>
        </p:txBody>
      </p:sp>
      <p:sp>
        <p:nvSpPr>
          <p:cNvPr id="28" name="任意多边形 27"/>
          <p:cNvSpPr/>
          <p:nvPr>
            <p:custDataLst>
              <p:tags r:id="rId3"/>
            </p:custDataLst>
          </p:nvPr>
        </p:nvSpPr>
        <p:spPr>
          <a:xfrm rot="5400000">
            <a:off x="4693426" y="1939365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solidFill>
            <a:srgbClr val="178AA1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9" name="任意多边形 28"/>
          <p:cNvSpPr/>
          <p:nvPr>
            <p:custDataLst>
              <p:tags r:id="rId4"/>
            </p:custDataLst>
          </p:nvPr>
        </p:nvSpPr>
        <p:spPr bwMode="auto">
          <a:xfrm>
            <a:off x="5117277" y="1980130"/>
            <a:ext cx="320812" cy="309001"/>
          </a:xfrm>
          <a:custGeom>
            <a:avLst/>
            <a:gdLst>
              <a:gd name="connsiteX0" fmla="*/ 297615 w 597921"/>
              <a:gd name="connsiteY0" fmla="*/ 96957 h 598324"/>
              <a:gd name="connsiteX1" fmla="*/ 323434 w 597921"/>
              <a:gd name="connsiteY1" fmla="*/ 122740 h 598324"/>
              <a:gd name="connsiteX2" fmla="*/ 323434 w 597921"/>
              <a:gd name="connsiteY2" fmla="*/ 289852 h 598324"/>
              <a:gd name="connsiteX3" fmla="*/ 462572 w 597921"/>
              <a:gd name="connsiteY3" fmla="*/ 289852 h 598324"/>
              <a:gd name="connsiteX4" fmla="*/ 487913 w 597921"/>
              <a:gd name="connsiteY4" fmla="*/ 315157 h 598324"/>
              <a:gd name="connsiteX5" fmla="*/ 462572 w 597921"/>
              <a:gd name="connsiteY5" fmla="*/ 340463 h 598324"/>
              <a:gd name="connsiteX6" fmla="*/ 297615 w 597921"/>
              <a:gd name="connsiteY6" fmla="*/ 340463 h 598324"/>
              <a:gd name="connsiteX7" fmla="*/ 272274 w 597921"/>
              <a:gd name="connsiteY7" fmla="*/ 315157 h 598324"/>
              <a:gd name="connsiteX8" fmla="*/ 272274 w 597921"/>
              <a:gd name="connsiteY8" fmla="*/ 122740 h 598324"/>
              <a:gd name="connsiteX9" fmla="*/ 297615 w 597921"/>
              <a:gd name="connsiteY9" fmla="*/ 96957 h 598324"/>
              <a:gd name="connsiteX10" fmla="*/ 298127 w 597921"/>
              <a:gd name="connsiteY10" fmla="*/ 0 h 598324"/>
              <a:gd name="connsiteX11" fmla="*/ 597921 w 597921"/>
              <a:gd name="connsiteY11" fmla="*/ 299401 h 598324"/>
              <a:gd name="connsiteX12" fmla="*/ 298127 w 597921"/>
              <a:gd name="connsiteY12" fmla="*/ 598324 h 598324"/>
              <a:gd name="connsiteX13" fmla="*/ 35150 w 597921"/>
              <a:gd name="connsiteY13" fmla="*/ 442177 h 598324"/>
              <a:gd name="connsiteX14" fmla="*/ 34194 w 597921"/>
              <a:gd name="connsiteY14" fmla="*/ 432149 h 598324"/>
              <a:gd name="connsiteX15" fmla="*/ 40410 w 597921"/>
              <a:gd name="connsiteY15" fmla="*/ 424509 h 598324"/>
              <a:gd name="connsiteX16" fmla="*/ 74836 w 597921"/>
              <a:gd name="connsiteY16" fmla="*/ 407796 h 598324"/>
              <a:gd name="connsiteX17" fmla="*/ 91571 w 597921"/>
              <a:gd name="connsiteY17" fmla="*/ 413049 h 598324"/>
              <a:gd name="connsiteX18" fmla="*/ 298127 w 597921"/>
              <a:gd name="connsiteY18" fmla="*/ 534815 h 598324"/>
              <a:gd name="connsiteX19" fmla="*/ 534328 w 597921"/>
              <a:gd name="connsiteY19" fmla="*/ 299401 h 598324"/>
              <a:gd name="connsiteX20" fmla="*/ 298127 w 597921"/>
              <a:gd name="connsiteY20" fmla="*/ 63509 h 598324"/>
              <a:gd name="connsiteX21" fmla="*/ 145123 w 597921"/>
              <a:gd name="connsiteY21" fmla="*/ 120333 h 598324"/>
              <a:gd name="connsiteX22" fmla="*/ 200587 w 597921"/>
              <a:gd name="connsiteY22" fmla="*/ 142299 h 598324"/>
              <a:gd name="connsiteX23" fmla="*/ 208237 w 597921"/>
              <a:gd name="connsiteY23" fmla="*/ 152327 h 598324"/>
              <a:gd name="connsiteX24" fmla="*/ 203456 w 597921"/>
              <a:gd name="connsiteY24" fmla="*/ 164265 h 598324"/>
              <a:gd name="connsiteX25" fmla="*/ 48060 w 597921"/>
              <a:gd name="connsiteY25" fmla="*/ 285553 h 598324"/>
              <a:gd name="connsiteX26" fmla="*/ 35150 w 597921"/>
              <a:gd name="connsiteY26" fmla="*/ 287463 h 598324"/>
              <a:gd name="connsiteX27" fmla="*/ 27500 w 597921"/>
              <a:gd name="connsiteY27" fmla="*/ 277435 h 598324"/>
              <a:gd name="connsiteX28" fmla="*/ 246 w 597921"/>
              <a:gd name="connsiteY28" fmla="*/ 82132 h 598324"/>
              <a:gd name="connsiteX29" fmla="*/ 4550 w 597921"/>
              <a:gd name="connsiteY29" fmla="*/ 70194 h 598324"/>
              <a:gd name="connsiteX30" fmla="*/ 17459 w 597921"/>
              <a:gd name="connsiteY30" fmla="*/ 68762 h 598324"/>
              <a:gd name="connsiteX31" fmla="*/ 80574 w 597921"/>
              <a:gd name="connsiteY31" fmla="*/ 94070 h 598324"/>
              <a:gd name="connsiteX32" fmla="*/ 298127 w 597921"/>
              <a:gd name="connsiteY32" fmla="*/ 0 h 59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7921" h="598324">
                <a:moveTo>
                  <a:pt x="297615" y="96957"/>
                </a:moveTo>
                <a:cubicBezTo>
                  <a:pt x="311959" y="96957"/>
                  <a:pt x="323434" y="108416"/>
                  <a:pt x="323434" y="122740"/>
                </a:cubicBezTo>
                <a:lnTo>
                  <a:pt x="323434" y="289852"/>
                </a:lnTo>
                <a:lnTo>
                  <a:pt x="462572" y="289852"/>
                </a:lnTo>
                <a:cubicBezTo>
                  <a:pt x="476438" y="289852"/>
                  <a:pt x="487913" y="301311"/>
                  <a:pt x="487913" y="315157"/>
                </a:cubicBezTo>
                <a:cubicBezTo>
                  <a:pt x="487913" y="329004"/>
                  <a:pt x="476438" y="340463"/>
                  <a:pt x="462572" y="340463"/>
                </a:cubicBezTo>
                <a:lnTo>
                  <a:pt x="297615" y="340463"/>
                </a:lnTo>
                <a:cubicBezTo>
                  <a:pt x="283749" y="340463"/>
                  <a:pt x="272274" y="329004"/>
                  <a:pt x="272274" y="315157"/>
                </a:cubicBezTo>
                <a:lnTo>
                  <a:pt x="272274" y="122740"/>
                </a:lnTo>
                <a:cubicBezTo>
                  <a:pt x="272274" y="108416"/>
                  <a:pt x="283749" y="96957"/>
                  <a:pt x="297615" y="96957"/>
                </a:cubicBezTo>
                <a:close/>
                <a:moveTo>
                  <a:pt x="298127" y="0"/>
                </a:moveTo>
                <a:cubicBezTo>
                  <a:pt x="463564" y="0"/>
                  <a:pt x="597921" y="134181"/>
                  <a:pt x="597921" y="299401"/>
                </a:cubicBezTo>
                <a:cubicBezTo>
                  <a:pt x="597921" y="464143"/>
                  <a:pt x="463564" y="598324"/>
                  <a:pt x="298127" y="598324"/>
                </a:cubicBezTo>
                <a:cubicBezTo>
                  <a:pt x="188155" y="598324"/>
                  <a:pt x="87268" y="538635"/>
                  <a:pt x="35150" y="442177"/>
                </a:cubicBezTo>
                <a:cubicBezTo>
                  <a:pt x="33238" y="438835"/>
                  <a:pt x="32760" y="435492"/>
                  <a:pt x="34194" y="432149"/>
                </a:cubicBezTo>
                <a:cubicBezTo>
                  <a:pt x="35150" y="428807"/>
                  <a:pt x="37541" y="425942"/>
                  <a:pt x="40410" y="424509"/>
                </a:cubicBezTo>
                <a:lnTo>
                  <a:pt x="74836" y="407796"/>
                </a:lnTo>
                <a:cubicBezTo>
                  <a:pt x="81052" y="404931"/>
                  <a:pt x="88702" y="407319"/>
                  <a:pt x="91571" y="413049"/>
                </a:cubicBezTo>
                <a:cubicBezTo>
                  <a:pt x="133169" y="488018"/>
                  <a:pt x="212540" y="534815"/>
                  <a:pt x="298127" y="534815"/>
                </a:cubicBezTo>
                <a:cubicBezTo>
                  <a:pt x="428181" y="534815"/>
                  <a:pt x="534328" y="429284"/>
                  <a:pt x="534328" y="299401"/>
                </a:cubicBezTo>
                <a:cubicBezTo>
                  <a:pt x="534328" y="169517"/>
                  <a:pt x="428181" y="63509"/>
                  <a:pt x="298127" y="63509"/>
                </a:cubicBezTo>
                <a:cubicBezTo>
                  <a:pt x="242185" y="63509"/>
                  <a:pt x="187677" y="83565"/>
                  <a:pt x="145123" y="120333"/>
                </a:cubicBezTo>
                <a:lnTo>
                  <a:pt x="200587" y="142299"/>
                </a:lnTo>
                <a:cubicBezTo>
                  <a:pt x="204890" y="144209"/>
                  <a:pt x="207759" y="148029"/>
                  <a:pt x="208237" y="152327"/>
                </a:cubicBezTo>
                <a:cubicBezTo>
                  <a:pt x="208715" y="157102"/>
                  <a:pt x="207281" y="161399"/>
                  <a:pt x="203456" y="164265"/>
                </a:cubicBezTo>
                <a:lnTo>
                  <a:pt x="48060" y="285553"/>
                </a:lnTo>
                <a:cubicBezTo>
                  <a:pt x="44235" y="288418"/>
                  <a:pt x="39454" y="289373"/>
                  <a:pt x="35150" y="287463"/>
                </a:cubicBezTo>
                <a:cubicBezTo>
                  <a:pt x="31325" y="285553"/>
                  <a:pt x="27978" y="281733"/>
                  <a:pt x="27500" y="277435"/>
                </a:cubicBezTo>
                <a:lnTo>
                  <a:pt x="246" y="82132"/>
                </a:lnTo>
                <a:cubicBezTo>
                  <a:pt x="-710" y="77835"/>
                  <a:pt x="1203" y="73060"/>
                  <a:pt x="4550" y="70194"/>
                </a:cubicBezTo>
                <a:cubicBezTo>
                  <a:pt x="8375" y="67807"/>
                  <a:pt x="13156" y="66852"/>
                  <a:pt x="17459" y="68762"/>
                </a:cubicBezTo>
                <a:lnTo>
                  <a:pt x="80574" y="94070"/>
                </a:lnTo>
                <a:cubicBezTo>
                  <a:pt x="137472" y="33426"/>
                  <a:pt x="214931" y="0"/>
                  <a:pt x="2981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26" name="任意多边形 25"/>
          <p:cNvSpPr/>
          <p:nvPr>
            <p:custDataLst>
              <p:tags r:id="rId5"/>
            </p:custDataLst>
          </p:nvPr>
        </p:nvSpPr>
        <p:spPr>
          <a:xfrm rot="10800000">
            <a:off x="4467234" y="3184251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solidFill>
            <a:srgbClr val="40A693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7" name="任意多边形 26"/>
          <p:cNvSpPr/>
          <p:nvPr>
            <p:custDataLst>
              <p:tags r:id="rId6"/>
            </p:custDataLst>
          </p:nvPr>
        </p:nvSpPr>
        <p:spPr bwMode="auto">
          <a:xfrm>
            <a:off x="5078243" y="3425244"/>
            <a:ext cx="320812" cy="309001"/>
          </a:xfrm>
          <a:custGeom>
            <a:avLst/>
            <a:gdLst>
              <a:gd name="connsiteX0" fmla="*/ 304701 w 609473"/>
              <a:gd name="connsiteY0" fmla="*/ 381618 h 587034"/>
              <a:gd name="connsiteX1" fmla="*/ 325879 w 609473"/>
              <a:gd name="connsiteY1" fmla="*/ 394101 h 587034"/>
              <a:gd name="connsiteX2" fmla="*/ 309542 w 609473"/>
              <a:gd name="connsiteY2" fmla="*/ 410914 h 587034"/>
              <a:gd name="connsiteX3" fmla="*/ 331022 w 609473"/>
              <a:gd name="connsiteY3" fmla="*/ 433867 h 587034"/>
              <a:gd name="connsiteX4" fmla="*/ 312466 w 609473"/>
              <a:gd name="connsiteY4" fmla="*/ 468800 h 587034"/>
              <a:gd name="connsiteX5" fmla="*/ 294112 w 609473"/>
              <a:gd name="connsiteY5" fmla="*/ 468096 h 587034"/>
              <a:gd name="connsiteX6" fmla="*/ 278380 w 609473"/>
              <a:gd name="connsiteY6" fmla="*/ 432055 h 587034"/>
              <a:gd name="connsiteX7" fmla="*/ 299861 w 609473"/>
              <a:gd name="connsiteY7" fmla="*/ 410612 h 587034"/>
              <a:gd name="connsiteX8" fmla="*/ 284028 w 609473"/>
              <a:gd name="connsiteY8" fmla="*/ 393397 h 587034"/>
              <a:gd name="connsiteX9" fmla="*/ 224835 w 609473"/>
              <a:gd name="connsiteY9" fmla="*/ 380559 h 587034"/>
              <a:gd name="connsiteX10" fmla="*/ 283211 w 609473"/>
              <a:gd name="connsiteY10" fmla="*/ 483344 h 587034"/>
              <a:gd name="connsiteX11" fmla="*/ 305190 w 609473"/>
              <a:gd name="connsiteY11" fmla="*/ 499753 h 587034"/>
              <a:gd name="connsiteX12" fmla="*/ 327069 w 609473"/>
              <a:gd name="connsiteY12" fmla="*/ 483646 h 587034"/>
              <a:gd name="connsiteX13" fmla="*/ 387865 w 609473"/>
              <a:gd name="connsiteY13" fmla="*/ 380861 h 587034"/>
              <a:gd name="connsiteX14" fmla="*/ 498972 w 609473"/>
              <a:gd name="connsiteY14" fmla="*/ 386700 h 587034"/>
              <a:gd name="connsiteX15" fmla="*/ 581344 w 609473"/>
              <a:gd name="connsiteY15" fmla="*/ 414485 h 587034"/>
              <a:gd name="connsiteX16" fmla="*/ 609473 w 609473"/>
              <a:gd name="connsiteY16" fmla="*/ 494820 h 587034"/>
              <a:gd name="connsiteX17" fmla="*/ 609473 w 609473"/>
              <a:gd name="connsiteY17" fmla="*/ 529048 h 587034"/>
              <a:gd name="connsiteX18" fmla="*/ 551399 w 609473"/>
              <a:gd name="connsiteY18" fmla="*/ 587034 h 587034"/>
              <a:gd name="connsiteX19" fmla="*/ 58074 w 609473"/>
              <a:gd name="connsiteY19" fmla="*/ 587034 h 587034"/>
              <a:gd name="connsiteX20" fmla="*/ 0 w 609473"/>
              <a:gd name="connsiteY20" fmla="*/ 529048 h 587034"/>
              <a:gd name="connsiteX21" fmla="*/ 0 w 609473"/>
              <a:gd name="connsiteY21" fmla="*/ 494820 h 587034"/>
              <a:gd name="connsiteX22" fmla="*/ 28129 w 609473"/>
              <a:gd name="connsiteY22" fmla="*/ 414485 h 587034"/>
              <a:gd name="connsiteX23" fmla="*/ 110501 w 609473"/>
              <a:gd name="connsiteY23" fmla="*/ 386700 h 587034"/>
              <a:gd name="connsiteX24" fmla="*/ 316407 w 609473"/>
              <a:gd name="connsiteY24" fmla="*/ 206077 h 587034"/>
              <a:gd name="connsiteX25" fmla="*/ 316407 w 609473"/>
              <a:gd name="connsiteY25" fmla="*/ 272924 h 587034"/>
              <a:gd name="connsiteX26" fmla="*/ 335965 w 609473"/>
              <a:gd name="connsiteY26" fmla="*/ 266783 h 587034"/>
              <a:gd name="connsiteX27" fmla="*/ 346551 w 609473"/>
              <a:gd name="connsiteY27" fmla="*/ 239602 h 587034"/>
              <a:gd name="connsiteX28" fmla="*/ 336570 w 609473"/>
              <a:gd name="connsiteY28" fmla="*/ 216346 h 587034"/>
              <a:gd name="connsiteX29" fmla="*/ 316407 w 609473"/>
              <a:gd name="connsiteY29" fmla="*/ 206077 h 587034"/>
              <a:gd name="connsiteX30" fmla="*/ 299872 w 609473"/>
              <a:gd name="connsiteY30" fmla="*/ 94230 h 587034"/>
              <a:gd name="connsiteX31" fmla="*/ 277793 w 609473"/>
              <a:gd name="connsiteY31" fmla="*/ 102183 h 587034"/>
              <a:gd name="connsiteX32" fmla="*/ 270534 w 609473"/>
              <a:gd name="connsiteY32" fmla="*/ 122922 h 587034"/>
              <a:gd name="connsiteX33" fmla="*/ 281322 w 609473"/>
              <a:gd name="connsiteY33" fmla="*/ 145674 h 587034"/>
              <a:gd name="connsiteX34" fmla="*/ 299872 w 609473"/>
              <a:gd name="connsiteY34" fmla="*/ 154231 h 587034"/>
              <a:gd name="connsiteX35" fmla="*/ 316407 w 609473"/>
              <a:gd name="connsiteY35" fmla="*/ 42585 h 587034"/>
              <a:gd name="connsiteX36" fmla="*/ 316407 w 609473"/>
              <a:gd name="connsiteY36" fmla="*/ 56478 h 587034"/>
              <a:gd name="connsiteX37" fmla="*/ 360061 w 609473"/>
              <a:gd name="connsiteY37" fmla="*/ 70169 h 587034"/>
              <a:gd name="connsiteX38" fmla="*/ 389904 w 609473"/>
              <a:gd name="connsiteY38" fmla="*/ 129465 h 587034"/>
              <a:gd name="connsiteX39" fmla="*/ 344837 w 609473"/>
              <a:gd name="connsiteY39" fmla="*/ 129465 h 587034"/>
              <a:gd name="connsiteX40" fmla="*/ 339797 w 609473"/>
              <a:gd name="connsiteY40" fmla="*/ 107217 h 587034"/>
              <a:gd name="connsiteX41" fmla="*/ 316407 w 609473"/>
              <a:gd name="connsiteY41" fmla="*/ 93928 h 587034"/>
              <a:gd name="connsiteX42" fmla="*/ 316407 w 609473"/>
              <a:gd name="connsiteY42" fmla="*/ 159063 h 587034"/>
              <a:gd name="connsiteX43" fmla="*/ 371050 w 609473"/>
              <a:gd name="connsiteY43" fmla="*/ 183829 h 587034"/>
              <a:gd name="connsiteX44" fmla="*/ 394037 w 609473"/>
              <a:gd name="connsiteY44" fmla="*/ 234467 h 587034"/>
              <a:gd name="connsiteX45" fmla="*/ 362380 w 609473"/>
              <a:gd name="connsiteY45" fmla="*/ 297086 h 587034"/>
              <a:gd name="connsiteX46" fmla="*/ 316407 w 609473"/>
              <a:gd name="connsiteY46" fmla="*/ 311079 h 587034"/>
              <a:gd name="connsiteX47" fmla="*/ 316407 w 609473"/>
              <a:gd name="connsiteY47" fmla="*/ 318328 h 587034"/>
              <a:gd name="connsiteX48" fmla="*/ 445959 w 609473"/>
              <a:gd name="connsiteY48" fmla="*/ 180507 h 587034"/>
              <a:gd name="connsiteX49" fmla="*/ 316407 w 609473"/>
              <a:gd name="connsiteY49" fmla="*/ 42585 h 587034"/>
              <a:gd name="connsiteX50" fmla="*/ 299872 w 609473"/>
              <a:gd name="connsiteY50" fmla="*/ 42484 h 587034"/>
              <a:gd name="connsiteX51" fmla="*/ 168808 w 609473"/>
              <a:gd name="connsiteY51" fmla="*/ 180507 h 587034"/>
              <a:gd name="connsiteX52" fmla="*/ 299872 w 609473"/>
              <a:gd name="connsiteY52" fmla="*/ 318428 h 587034"/>
              <a:gd name="connsiteX53" fmla="*/ 299872 w 609473"/>
              <a:gd name="connsiteY53" fmla="*/ 311381 h 587034"/>
              <a:gd name="connsiteX54" fmla="*/ 249564 w 609473"/>
              <a:gd name="connsiteY54" fmla="*/ 296683 h 587034"/>
              <a:gd name="connsiteX55" fmla="*/ 220729 w 609473"/>
              <a:gd name="connsiteY55" fmla="*/ 229635 h 587034"/>
              <a:gd name="connsiteX56" fmla="*/ 266904 w 609473"/>
              <a:gd name="connsiteY56" fmla="*/ 229635 h 587034"/>
              <a:gd name="connsiteX57" fmla="*/ 273659 w 609473"/>
              <a:gd name="connsiteY57" fmla="*/ 258528 h 587034"/>
              <a:gd name="connsiteX58" fmla="*/ 299872 w 609473"/>
              <a:gd name="connsiteY58" fmla="*/ 273428 h 587034"/>
              <a:gd name="connsiteX59" fmla="*/ 299872 w 609473"/>
              <a:gd name="connsiteY59" fmla="*/ 200440 h 587034"/>
              <a:gd name="connsiteX60" fmla="*/ 285959 w 609473"/>
              <a:gd name="connsiteY60" fmla="*/ 196312 h 587034"/>
              <a:gd name="connsiteX61" fmla="*/ 239784 w 609473"/>
              <a:gd name="connsiteY61" fmla="*/ 169634 h 587034"/>
              <a:gd name="connsiteX62" fmla="*/ 226375 w 609473"/>
              <a:gd name="connsiteY62" fmla="*/ 128459 h 587034"/>
              <a:gd name="connsiteX63" fmla="*/ 231618 w 609473"/>
              <a:gd name="connsiteY63" fmla="*/ 99566 h 587034"/>
              <a:gd name="connsiteX64" fmla="*/ 246237 w 609473"/>
              <a:gd name="connsiteY64" fmla="*/ 77115 h 587034"/>
              <a:gd name="connsiteX65" fmla="*/ 273256 w 609473"/>
              <a:gd name="connsiteY65" fmla="*/ 60404 h 587034"/>
              <a:gd name="connsiteX66" fmla="*/ 299872 w 609473"/>
              <a:gd name="connsiteY66" fmla="*/ 56075 h 587034"/>
              <a:gd name="connsiteX67" fmla="*/ 307333 w 609473"/>
              <a:gd name="connsiteY67" fmla="*/ 0 h 587034"/>
              <a:gd name="connsiteX68" fmla="*/ 488101 w 609473"/>
              <a:gd name="connsiteY68" fmla="*/ 180507 h 587034"/>
              <a:gd name="connsiteX69" fmla="*/ 307333 w 609473"/>
              <a:gd name="connsiteY69" fmla="*/ 361013 h 587034"/>
              <a:gd name="connsiteX70" fmla="*/ 126665 w 609473"/>
              <a:gd name="connsiteY70" fmla="*/ 180507 h 587034"/>
              <a:gd name="connsiteX71" fmla="*/ 307333 w 609473"/>
              <a:gd name="connsiteY71" fmla="*/ 0 h 5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9473" h="587034">
                <a:moveTo>
                  <a:pt x="304701" y="381618"/>
                </a:moveTo>
                <a:lnTo>
                  <a:pt x="325879" y="394101"/>
                </a:lnTo>
                <a:lnTo>
                  <a:pt x="309542" y="410914"/>
                </a:lnTo>
                <a:lnTo>
                  <a:pt x="331022" y="433867"/>
                </a:lnTo>
                <a:lnTo>
                  <a:pt x="312466" y="468800"/>
                </a:lnTo>
                <a:cubicBezTo>
                  <a:pt x="307021" y="479069"/>
                  <a:pt x="298751" y="478767"/>
                  <a:pt x="294112" y="468096"/>
                </a:cubicBezTo>
                <a:lnTo>
                  <a:pt x="278380" y="432055"/>
                </a:lnTo>
                <a:lnTo>
                  <a:pt x="299861" y="410612"/>
                </a:lnTo>
                <a:lnTo>
                  <a:pt x="284028" y="393397"/>
                </a:lnTo>
                <a:close/>
                <a:moveTo>
                  <a:pt x="224835" y="380559"/>
                </a:moveTo>
                <a:lnTo>
                  <a:pt x="283211" y="483344"/>
                </a:lnTo>
                <a:cubicBezTo>
                  <a:pt x="289260" y="493914"/>
                  <a:pt x="297024" y="499753"/>
                  <a:pt x="305190" y="499753"/>
                </a:cubicBezTo>
                <a:cubicBezTo>
                  <a:pt x="313155" y="499753"/>
                  <a:pt x="320919" y="494015"/>
                  <a:pt x="327069" y="483646"/>
                </a:cubicBezTo>
                <a:lnTo>
                  <a:pt x="387865" y="380861"/>
                </a:lnTo>
                <a:lnTo>
                  <a:pt x="498972" y="386700"/>
                </a:lnTo>
                <a:cubicBezTo>
                  <a:pt x="529521" y="388311"/>
                  <a:pt x="565716" y="400492"/>
                  <a:pt x="581344" y="414485"/>
                </a:cubicBezTo>
                <a:cubicBezTo>
                  <a:pt x="597072" y="428679"/>
                  <a:pt x="609473" y="464015"/>
                  <a:pt x="609473" y="494820"/>
                </a:cubicBezTo>
                <a:lnTo>
                  <a:pt x="609473" y="529048"/>
                </a:lnTo>
                <a:cubicBezTo>
                  <a:pt x="609473" y="561061"/>
                  <a:pt x="583360" y="587034"/>
                  <a:pt x="551399" y="587034"/>
                </a:cubicBezTo>
                <a:lnTo>
                  <a:pt x="58074" y="587034"/>
                </a:lnTo>
                <a:cubicBezTo>
                  <a:pt x="26012" y="587034"/>
                  <a:pt x="0" y="561061"/>
                  <a:pt x="0" y="529048"/>
                </a:cubicBezTo>
                <a:lnTo>
                  <a:pt x="0" y="494820"/>
                </a:lnTo>
                <a:cubicBezTo>
                  <a:pt x="0" y="464015"/>
                  <a:pt x="12401" y="428679"/>
                  <a:pt x="28129" y="414485"/>
                </a:cubicBezTo>
                <a:cubicBezTo>
                  <a:pt x="43757" y="400492"/>
                  <a:pt x="79851" y="388311"/>
                  <a:pt x="110501" y="386700"/>
                </a:cubicBezTo>
                <a:close/>
                <a:moveTo>
                  <a:pt x="316407" y="206077"/>
                </a:moveTo>
                <a:lnTo>
                  <a:pt x="316407" y="272924"/>
                </a:lnTo>
                <a:cubicBezTo>
                  <a:pt x="325379" y="271817"/>
                  <a:pt x="331832" y="269703"/>
                  <a:pt x="335965" y="266783"/>
                </a:cubicBezTo>
                <a:cubicBezTo>
                  <a:pt x="343023" y="261548"/>
                  <a:pt x="346551" y="252488"/>
                  <a:pt x="346551" y="239602"/>
                </a:cubicBezTo>
                <a:cubicBezTo>
                  <a:pt x="346551" y="229736"/>
                  <a:pt x="343224" y="222084"/>
                  <a:pt x="336570" y="216346"/>
                </a:cubicBezTo>
                <a:cubicBezTo>
                  <a:pt x="332638" y="213024"/>
                  <a:pt x="325884" y="209601"/>
                  <a:pt x="316407" y="206077"/>
                </a:cubicBezTo>
                <a:close/>
                <a:moveTo>
                  <a:pt x="299872" y="94230"/>
                </a:moveTo>
                <a:cubicBezTo>
                  <a:pt x="289891" y="94431"/>
                  <a:pt x="282531" y="97149"/>
                  <a:pt x="277793" y="102183"/>
                </a:cubicBezTo>
                <a:cubicBezTo>
                  <a:pt x="272954" y="107317"/>
                  <a:pt x="270534" y="114163"/>
                  <a:pt x="270534" y="122922"/>
                </a:cubicBezTo>
                <a:cubicBezTo>
                  <a:pt x="270534" y="132586"/>
                  <a:pt x="274163" y="140137"/>
                  <a:pt x="281322" y="145674"/>
                </a:cubicBezTo>
                <a:cubicBezTo>
                  <a:pt x="285354" y="148795"/>
                  <a:pt x="291504" y="151613"/>
                  <a:pt x="299872" y="154231"/>
                </a:cubicBezTo>
                <a:close/>
                <a:moveTo>
                  <a:pt x="316407" y="42585"/>
                </a:moveTo>
                <a:lnTo>
                  <a:pt x="316407" y="56478"/>
                </a:lnTo>
                <a:cubicBezTo>
                  <a:pt x="334957" y="57887"/>
                  <a:pt x="349576" y="62518"/>
                  <a:pt x="360061" y="70169"/>
                </a:cubicBezTo>
                <a:cubicBezTo>
                  <a:pt x="379318" y="82350"/>
                  <a:pt x="389198" y="102082"/>
                  <a:pt x="389904" y="129465"/>
                </a:cubicBezTo>
                <a:lnTo>
                  <a:pt x="344837" y="129465"/>
                </a:lnTo>
                <a:cubicBezTo>
                  <a:pt x="344031" y="119297"/>
                  <a:pt x="342317" y="111948"/>
                  <a:pt x="339797" y="107217"/>
                </a:cubicBezTo>
                <a:cubicBezTo>
                  <a:pt x="335562" y="99163"/>
                  <a:pt x="327698" y="94733"/>
                  <a:pt x="316407" y="93928"/>
                </a:cubicBezTo>
                <a:lnTo>
                  <a:pt x="316407" y="159063"/>
                </a:lnTo>
                <a:cubicBezTo>
                  <a:pt x="343527" y="168426"/>
                  <a:pt x="361674" y="176681"/>
                  <a:pt x="371050" y="183829"/>
                </a:cubicBezTo>
                <a:cubicBezTo>
                  <a:pt x="386375" y="195809"/>
                  <a:pt x="394037" y="212722"/>
                  <a:pt x="394037" y="234467"/>
                </a:cubicBezTo>
                <a:cubicBezTo>
                  <a:pt x="394037" y="263159"/>
                  <a:pt x="383451" y="284099"/>
                  <a:pt x="362380" y="297086"/>
                </a:cubicBezTo>
                <a:cubicBezTo>
                  <a:pt x="349475" y="305039"/>
                  <a:pt x="334151" y="309670"/>
                  <a:pt x="316407" y="311079"/>
                </a:cubicBezTo>
                <a:lnTo>
                  <a:pt x="316407" y="318328"/>
                </a:lnTo>
                <a:cubicBezTo>
                  <a:pt x="388593" y="313697"/>
                  <a:pt x="445959" y="253696"/>
                  <a:pt x="445959" y="180507"/>
                </a:cubicBezTo>
                <a:cubicBezTo>
                  <a:pt x="445959" y="107217"/>
                  <a:pt x="388593" y="47316"/>
                  <a:pt x="316407" y="42585"/>
                </a:cubicBezTo>
                <a:close/>
                <a:moveTo>
                  <a:pt x="299872" y="42484"/>
                </a:moveTo>
                <a:cubicBezTo>
                  <a:pt x="226980" y="46410"/>
                  <a:pt x="168808" y="106713"/>
                  <a:pt x="168808" y="180507"/>
                </a:cubicBezTo>
                <a:cubicBezTo>
                  <a:pt x="168808" y="254199"/>
                  <a:pt x="226980" y="314502"/>
                  <a:pt x="299872" y="318428"/>
                </a:cubicBezTo>
                <a:lnTo>
                  <a:pt x="299872" y="311381"/>
                </a:lnTo>
                <a:cubicBezTo>
                  <a:pt x="277390" y="308864"/>
                  <a:pt x="260553" y="303931"/>
                  <a:pt x="249564" y="296683"/>
                </a:cubicBezTo>
                <a:cubicBezTo>
                  <a:pt x="230005" y="283596"/>
                  <a:pt x="220427" y="261246"/>
                  <a:pt x="220729" y="229635"/>
                </a:cubicBezTo>
                <a:lnTo>
                  <a:pt x="266904" y="229635"/>
                </a:lnTo>
                <a:cubicBezTo>
                  <a:pt x="268518" y="244031"/>
                  <a:pt x="270736" y="253696"/>
                  <a:pt x="273659" y="258528"/>
                </a:cubicBezTo>
                <a:cubicBezTo>
                  <a:pt x="278095" y="266179"/>
                  <a:pt x="286867" y="271112"/>
                  <a:pt x="299872" y="273428"/>
                </a:cubicBezTo>
                <a:lnTo>
                  <a:pt x="299872" y="200440"/>
                </a:lnTo>
                <a:lnTo>
                  <a:pt x="285959" y="196312"/>
                </a:lnTo>
                <a:cubicBezTo>
                  <a:pt x="264182" y="189970"/>
                  <a:pt x="248757" y="181010"/>
                  <a:pt x="239784" y="169634"/>
                </a:cubicBezTo>
                <a:cubicBezTo>
                  <a:pt x="230811" y="158258"/>
                  <a:pt x="226375" y="144466"/>
                  <a:pt x="226375" y="128459"/>
                </a:cubicBezTo>
                <a:cubicBezTo>
                  <a:pt x="226375" y="117787"/>
                  <a:pt x="228089" y="108223"/>
                  <a:pt x="231618" y="99566"/>
                </a:cubicBezTo>
                <a:cubicBezTo>
                  <a:pt x="235046" y="90908"/>
                  <a:pt x="239986" y="83357"/>
                  <a:pt x="246237" y="77115"/>
                </a:cubicBezTo>
                <a:cubicBezTo>
                  <a:pt x="254302" y="69062"/>
                  <a:pt x="263376" y="63424"/>
                  <a:pt x="273256" y="60404"/>
                </a:cubicBezTo>
                <a:cubicBezTo>
                  <a:pt x="279406" y="58390"/>
                  <a:pt x="288177" y="56981"/>
                  <a:pt x="299872" y="56075"/>
                </a:cubicBezTo>
                <a:close/>
                <a:moveTo>
                  <a:pt x="307333" y="0"/>
                </a:moveTo>
                <a:cubicBezTo>
                  <a:pt x="407043" y="0"/>
                  <a:pt x="488101" y="80941"/>
                  <a:pt x="488101" y="180507"/>
                </a:cubicBezTo>
                <a:cubicBezTo>
                  <a:pt x="488101" y="279971"/>
                  <a:pt x="407043" y="361013"/>
                  <a:pt x="307333" y="361013"/>
                </a:cubicBezTo>
                <a:cubicBezTo>
                  <a:pt x="207724" y="361013"/>
                  <a:pt x="126665" y="279971"/>
                  <a:pt x="126665" y="180507"/>
                </a:cubicBezTo>
                <a:cubicBezTo>
                  <a:pt x="126665" y="80941"/>
                  <a:pt x="207724" y="0"/>
                  <a:pt x="3073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24" name="任意多边形 23"/>
          <p:cNvSpPr/>
          <p:nvPr>
            <p:custDataLst>
              <p:tags r:id="rId7"/>
            </p:custDataLst>
          </p:nvPr>
        </p:nvSpPr>
        <p:spPr>
          <a:xfrm>
            <a:off x="3408493" y="1711031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5" name="任意多边形 24"/>
          <p:cNvSpPr/>
          <p:nvPr>
            <p:custDataLst>
              <p:tags r:id="rId8"/>
            </p:custDataLst>
          </p:nvPr>
        </p:nvSpPr>
        <p:spPr bwMode="auto">
          <a:xfrm>
            <a:off x="3644062" y="1939887"/>
            <a:ext cx="320812" cy="309001"/>
          </a:xfrm>
          <a:custGeom>
            <a:avLst/>
            <a:gdLst>
              <a:gd name="T0" fmla="*/ 4096 w 6827"/>
              <a:gd name="T1" fmla="*/ 4551 h 6827"/>
              <a:gd name="T2" fmla="*/ 6258 w 6827"/>
              <a:gd name="T3" fmla="*/ 4096 h 6827"/>
              <a:gd name="T4" fmla="*/ 2348 w 6827"/>
              <a:gd name="T5" fmla="*/ 4911 h 6827"/>
              <a:gd name="T6" fmla="*/ 569 w 6827"/>
              <a:gd name="T7" fmla="*/ 4551 h 6827"/>
              <a:gd name="T8" fmla="*/ 569 w 6827"/>
              <a:gd name="T9" fmla="*/ 3982 h 6827"/>
              <a:gd name="T10" fmla="*/ 1707 w 6827"/>
              <a:gd name="T11" fmla="*/ 2503 h 6827"/>
              <a:gd name="T12" fmla="*/ 3868 w 6827"/>
              <a:gd name="T13" fmla="*/ 2731 h 6827"/>
              <a:gd name="T14" fmla="*/ 5827 w 6827"/>
              <a:gd name="T15" fmla="*/ 2004 h 6827"/>
              <a:gd name="T16" fmla="*/ 6258 w 6827"/>
              <a:gd name="T17" fmla="*/ 1820 h 6827"/>
              <a:gd name="T18" fmla="*/ 4779 w 6827"/>
              <a:gd name="T19" fmla="*/ 0 h 6827"/>
              <a:gd name="T20" fmla="*/ 2854 w 6827"/>
              <a:gd name="T21" fmla="*/ 2381 h 6827"/>
              <a:gd name="T22" fmla="*/ 1239 w 6827"/>
              <a:gd name="T23" fmla="*/ 2257 h 6827"/>
              <a:gd name="T24" fmla="*/ 569 w 6827"/>
              <a:gd name="T25" fmla="*/ 2844 h 6827"/>
              <a:gd name="T26" fmla="*/ 569 w 6827"/>
              <a:gd name="T27" fmla="*/ 2276 h 6827"/>
              <a:gd name="T28" fmla="*/ 569 w 6827"/>
              <a:gd name="T29" fmla="*/ 1707 h 6827"/>
              <a:gd name="T30" fmla="*/ 569 w 6827"/>
              <a:gd name="T31" fmla="*/ 1138 h 6827"/>
              <a:gd name="T32" fmla="*/ 569 w 6827"/>
              <a:gd name="T33" fmla="*/ 569 h 6827"/>
              <a:gd name="T34" fmla="*/ 341 w 6827"/>
              <a:gd name="T35" fmla="*/ 0 h 6827"/>
              <a:gd name="T36" fmla="*/ 114 w 6827"/>
              <a:gd name="T37" fmla="*/ 569 h 6827"/>
              <a:gd name="T38" fmla="*/ 114 w 6827"/>
              <a:gd name="T39" fmla="*/ 1138 h 6827"/>
              <a:gd name="T40" fmla="*/ 114 w 6827"/>
              <a:gd name="T41" fmla="*/ 1707 h 6827"/>
              <a:gd name="T42" fmla="*/ 114 w 6827"/>
              <a:gd name="T43" fmla="*/ 2276 h 6827"/>
              <a:gd name="T44" fmla="*/ 114 w 6827"/>
              <a:gd name="T45" fmla="*/ 2844 h 6827"/>
              <a:gd name="T46" fmla="*/ 114 w 6827"/>
              <a:gd name="T47" fmla="*/ 3413 h 6827"/>
              <a:gd name="T48" fmla="*/ 114 w 6827"/>
              <a:gd name="T49" fmla="*/ 3982 h 6827"/>
              <a:gd name="T50" fmla="*/ 114 w 6827"/>
              <a:gd name="T51" fmla="*/ 4551 h 6827"/>
              <a:gd name="T52" fmla="*/ 114 w 6827"/>
              <a:gd name="T53" fmla="*/ 5120 h 6827"/>
              <a:gd name="T54" fmla="*/ 114 w 6827"/>
              <a:gd name="T55" fmla="*/ 5689 h 6827"/>
              <a:gd name="T56" fmla="*/ 114 w 6827"/>
              <a:gd name="T57" fmla="*/ 6258 h 6827"/>
              <a:gd name="T58" fmla="*/ 683 w 6827"/>
              <a:gd name="T59" fmla="*/ 6713 h 6827"/>
              <a:gd name="T60" fmla="*/ 1252 w 6827"/>
              <a:gd name="T61" fmla="*/ 6713 h 6827"/>
              <a:gd name="T62" fmla="*/ 1820 w 6827"/>
              <a:gd name="T63" fmla="*/ 6713 h 6827"/>
              <a:gd name="T64" fmla="*/ 2389 w 6827"/>
              <a:gd name="T65" fmla="*/ 6713 h 6827"/>
              <a:gd name="T66" fmla="*/ 2958 w 6827"/>
              <a:gd name="T67" fmla="*/ 6713 h 6827"/>
              <a:gd name="T68" fmla="*/ 3527 w 6827"/>
              <a:gd name="T69" fmla="*/ 6713 h 6827"/>
              <a:gd name="T70" fmla="*/ 4096 w 6827"/>
              <a:gd name="T71" fmla="*/ 6713 h 6827"/>
              <a:gd name="T72" fmla="*/ 4665 w 6827"/>
              <a:gd name="T73" fmla="*/ 6713 h 6827"/>
              <a:gd name="T74" fmla="*/ 5234 w 6827"/>
              <a:gd name="T75" fmla="*/ 6713 h 6827"/>
              <a:gd name="T76" fmla="*/ 5803 w 6827"/>
              <a:gd name="T77" fmla="*/ 6713 h 6827"/>
              <a:gd name="T78" fmla="*/ 6371 w 6827"/>
              <a:gd name="T79" fmla="*/ 6713 h 6827"/>
              <a:gd name="T80" fmla="*/ 6827 w 6827"/>
              <a:gd name="T81" fmla="*/ 6485 h 6827"/>
              <a:gd name="T82" fmla="*/ 6371 w 6827"/>
              <a:gd name="T83" fmla="*/ 6258 h 6827"/>
              <a:gd name="T84" fmla="*/ 5803 w 6827"/>
              <a:gd name="T85" fmla="*/ 6258 h 6827"/>
              <a:gd name="T86" fmla="*/ 5234 w 6827"/>
              <a:gd name="T87" fmla="*/ 6258 h 6827"/>
              <a:gd name="T88" fmla="*/ 4665 w 6827"/>
              <a:gd name="T89" fmla="*/ 6258 h 6827"/>
              <a:gd name="T90" fmla="*/ 4096 w 6827"/>
              <a:gd name="T91" fmla="*/ 6258 h 6827"/>
              <a:gd name="T92" fmla="*/ 3527 w 6827"/>
              <a:gd name="T93" fmla="*/ 6258 h 6827"/>
              <a:gd name="T94" fmla="*/ 2958 w 6827"/>
              <a:gd name="T95" fmla="*/ 6258 h 6827"/>
              <a:gd name="T96" fmla="*/ 2389 w 6827"/>
              <a:gd name="T97" fmla="*/ 6258 h 6827"/>
              <a:gd name="T98" fmla="*/ 1820 w 6827"/>
              <a:gd name="T99" fmla="*/ 6258 h 6827"/>
              <a:gd name="T100" fmla="*/ 1252 w 6827"/>
              <a:gd name="T101" fmla="*/ 6258 h 6827"/>
              <a:gd name="T102" fmla="*/ 683 w 6827"/>
              <a:gd name="T103" fmla="*/ 625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827" h="6827">
                <a:moveTo>
                  <a:pt x="1263" y="5234"/>
                </a:moveTo>
                <a:cubicBezTo>
                  <a:pt x="1316" y="5493"/>
                  <a:pt x="1546" y="5689"/>
                  <a:pt x="1820" y="5689"/>
                </a:cubicBezTo>
                <a:cubicBezTo>
                  <a:pt x="2114" y="5689"/>
                  <a:pt x="2354" y="5464"/>
                  <a:pt x="2383" y="5178"/>
                </a:cubicBezTo>
                <a:lnTo>
                  <a:pt x="3568" y="4191"/>
                </a:lnTo>
                <a:cubicBezTo>
                  <a:pt x="3652" y="4401"/>
                  <a:pt x="3856" y="4551"/>
                  <a:pt x="4096" y="4551"/>
                </a:cubicBezTo>
                <a:cubicBezTo>
                  <a:pt x="4348" y="4551"/>
                  <a:pt x="4560" y="4385"/>
                  <a:pt x="4635" y="4157"/>
                </a:cubicBezTo>
                <a:lnTo>
                  <a:pt x="5696" y="4736"/>
                </a:lnTo>
                <a:cubicBezTo>
                  <a:pt x="5732" y="5016"/>
                  <a:pt x="5969" y="5234"/>
                  <a:pt x="6258" y="5234"/>
                </a:cubicBezTo>
                <a:cubicBezTo>
                  <a:pt x="6571" y="5234"/>
                  <a:pt x="6827" y="4979"/>
                  <a:pt x="6827" y="4665"/>
                </a:cubicBezTo>
                <a:cubicBezTo>
                  <a:pt x="6827" y="4351"/>
                  <a:pt x="6571" y="4096"/>
                  <a:pt x="6258" y="4096"/>
                </a:cubicBezTo>
                <a:cubicBezTo>
                  <a:pt x="6006" y="4096"/>
                  <a:pt x="5794" y="4262"/>
                  <a:pt x="5719" y="4490"/>
                </a:cubicBezTo>
                <a:lnTo>
                  <a:pt x="4658" y="3911"/>
                </a:lnTo>
                <a:cubicBezTo>
                  <a:pt x="4622" y="3631"/>
                  <a:pt x="4385" y="3413"/>
                  <a:pt x="4096" y="3413"/>
                </a:cubicBezTo>
                <a:cubicBezTo>
                  <a:pt x="3802" y="3413"/>
                  <a:pt x="3563" y="3638"/>
                  <a:pt x="3533" y="3924"/>
                </a:cubicBezTo>
                <a:lnTo>
                  <a:pt x="2348" y="4911"/>
                </a:lnTo>
                <a:cubicBezTo>
                  <a:pt x="2265" y="4701"/>
                  <a:pt x="2060" y="4551"/>
                  <a:pt x="1820" y="4551"/>
                </a:cubicBezTo>
                <a:cubicBezTo>
                  <a:pt x="1546" y="4551"/>
                  <a:pt x="1316" y="4747"/>
                  <a:pt x="1263" y="5006"/>
                </a:cubicBezTo>
                <a:lnTo>
                  <a:pt x="455" y="5006"/>
                </a:lnTo>
                <a:lnTo>
                  <a:pt x="455" y="4551"/>
                </a:lnTo>
                <a:lnTo>
                  <a:pt x="569" y="4551"/>
                </a:lnTo>
                <a:cubicBezTo>
                  <a:pt x="632" y="4551"/>
                  <a:pt x="683" y="4500"/>
                  <a:pt x="683" y="4437"/>
                </a:cubicBezTo>
                <a:cubicBezTo>
                  <a:pt x="683" y="4374"/>
                  <a:pt x="632" y="4324"/>
                  <a:pt x="569" y="4324"/>
                </a:cubicBezTo>
                <a:lnTo>
                  <a:pt x="455" y="4324"/>
                </a:lnTo>
                <a:lnTo>
                  <a:pt x="455" y="3982"/>
                </a:lnTo>
                <a:lnTo>
                  <a:pt x="569" y="3982"/>
                </a:lnTo>
                <a:cubicBezTo>
                  <a:pt x="632" y="3982"/>
                  <a:pt x="683" y="3931"/>
                  <a:pt x="683" y="3868"/>
                </a:cubicBezTo>
                <a:cubicBezTo>
                  <a:pt x="683" y="3806"/>
                  <a:pt x="632" y="3755"/>
                  <a:pt x="569" y="3755"/>
                </a:cubicBezTo>
                <a:lnTo>
                  <a:pt x="480" y="3755"/>
                </a:lnTo>
                <a:lnTo>
                  <a:pt x="1407" y="2416"/>
                </a:lnTo>
                <a:cubicBezTo>
                  <a:pt x="1494" y="2470"/>
                  <a:pt x="1596" y="2503"/>
                  <a:pt x="1707" y="2503"/>
                </a:cubicBezTo>
                <a:cubicBezTo>
                  <a:pt x="1888" y="2503"/>
                  <a:pt x="2048" y="2416"/>
                  <a:pt x="2152" y="2284"/>
                </a:cubicBezTo>
                <a:lnTo>
                  <a:pt x="2752" y="2584"/>
                </a:lnTo>
                <a:cubicBezTo>
                  <a:pt x="2740" y="2631"/>
                  <a:pt x="2731" y="2680"/>
                  <a:pt x="2731" y="2731"/>
                </a:cubicBezTo>
                <a:cubicBezTo>
                  <a:pt x="2731" y="3044"/>
                  <a:pt x="2986" y="3300"/>
                  <a:pt x="3300" y="3300"/>
                </a:cubicBezTo>
                <a:cubicBezTo>
                  <a:pt x="3613" y="3300"/>
                  <a:pt x="3868" y="3044"/>
                  <a:pt x="3868" y="2731"/>
                </a:cubicBezTo>
                <a:cubicBezTo>
                  <a:pt x="3868" y="2608"/>
                  <a:pt x="3829" y="2496"/>
                  <a:pt x="3763" y="2403"/>
                </a:cubicBezTo>
                <a:lnTo>
                  <a:pt x="4488" y="1055"/>
                </a:lnTo>
                <a:cubicBezTo>
                  <a:pt x="4574" y="1107"/>
                  <a:pt x="4672" y="1138"/>
                  <a:pt x="4779" y="1138"/>
                </a:cubicBezTo>
                <a:cubicBezTo>
                  <a:pt x="4891" y="1138"/>
                  <a:pt x="4995" y="1104"/>
                  <a:pt x="5083" y="1048"/>
                </a:cubicBezTo>
                <a:lnTo>
                  <a:pt x="5827" y="2004"/>
                </a:lnTo>
                <a:cubicBezTo>
                  <a:pt x="5829" y="2007"/>
                  <a:pt x="5833" y="2009"/>
                  <a:pt x="5836" y="2011"/>
                </a:cubicBezTo>
                <a:cubicBezTo>
                  <a:pt x="5745" y="2112"/>
                  <a:pt x="5689" y="2244"/>
                  <a:pt x="5689" y="2389"/>
                </a:cubicBezTo>
                <a:cubicBezTo>
                  <a:pt x="5689" y="2703"/>
                  <a:pt x="5944" y="2958"/>
                  <a:pt x="6258" y="2958"/>
                </a:cubicBezTo>
                <a:cubicBezTo>
                  <a:pt x="6571" y="2958"/>
                  <a:pt x="6827" y="2703"/>
                  <a:pt x="6827" y="2389"/>
                </a:cubicBezTo>
                <a:cubicBezTo>
                  <a:pt x="6827" y="2076"/>
                  <a:pt x="6571" y="1820"/>
                  <a:pt x="6258" y="1820"/>
                </a:cubicBezTo>
                <a:cubicBezTo>
                  <a:pt x="6170" y="1820"/>
                  <a:pt x="6087" y="1842"/>
                  <a:pt x="6013" y="1878"/>
                </a:cubicBezTo>
                <a:cubicBezTo>
                  <a:pt x="6010" y="1874"/>
                  <a:pt x="6010" y="1869"/>
                  <a:pt x="6006" y="1864"/>
                </a:cubicBezTo>
                <a:lnTo>
                  <a:pt x="5248" y="890"/>
                </a:lnTo>
                <a:cubicBezTo>
                  <a:pt x="5311" y="798"/>
                  <a:pt x="5348" y="688"/>
                  <a:pt x="5348" y="569"/>
                </a:cubicBezTo>
                <a:cubicBezTo>
                  <a:pt x="5348" y="255"/>
                  <a:pt x="5092" y="0"/>
                  <a:pt x="4779" y="0"/>
                </a:cubicBezTo>
                <a:cubicBezTo>
                  <a:pt x="4465" y="0"/>
                  <a:pt x="4210" y="255"/>
                  <a:pt x="4210" y="569"/>
                </a:cubicBezTo>
                <a:cubicBezTo>
                  <a:pt x="4210" y="691"/>
                  <a:pt x="4249" y="804"/>
                  <a:pt x="4315" y="897"/>
                </a:cubicBezTo>
                <a:lnTo>
                  <a:pt x="3590" y="2244"/>
                </a:lnTo>
                <a:cubicBezTo>
                  <a:pt x="3505" y="2193"/>
                  <a:pt x="3406" y="2162"/>
                  <a:pt x="3300" y="2162"/>
                </a:cubicBezTo>
                <a:cubicBezTo>
                  <a:pt x="3118" y="2162"/>
                  <a:pt x="2959" y="2248"/>
                  <a:pt x="2854" y="2381"/>
                </a:cubicBezTo>
                <a:lnTo>
                  <a:pt x="2254" y="2081"/>
                </a:lnTo>
                <a:cubicBezTo>
                  <a:pt x="2267" y="2034"/>
                  <a:pt x="2276" y="1985"/>
                  <a:pt x="2276" y="1934"/>
                </a:cubicBezTo>
                <a:cubicBezTo>
                  <a:pt x="2276" y="1621"/>
                  <a:pt x="2020" y="1365"/>
                  <a:pt x="1707" y="1365"/>
                </a:cubicBezTo>
                <a:cubicBezTo>
                  <a:pt x="1393" y="1365"/>
                  <a:pt x="1138" y="1621"/>
                  <a:pt x="1138" y="1934"/>
                </a:cubicBezTo>
                <a:cubicBezTo>
                  <a:pt x="1138" y="2054"/>
                  <a:pt x="1176" y="2166"/>
                  <a:pt x="1239" y="2257"/>
                </a:cubicBezTo>
                <a:lnTo>
                  <a:pt x="593" y="3191"/>
                </a:lnTo>
                <a:cubicBezTo>
                  <a:pt x="585" y="3189"/>
                  <a:pt x="578" y="3186"/>
                  <a:pt x="569" y="3186"/>
                </a:cubicBezTo>
                <a:lnTo>
                  <a:pt x="455" y="3186"/>
                </a:lnTo>
                <a:lnTo>
                  <a:pt x="455" y="2844"/>
                </a:lnTo>
                <a:lnTo>
                  <a:pt x="569" y="2844"/>
                </a:lnTo>
                <a:cubicBezTo>
                  <a:pt x="632" y="2844"/>
                  <a:pt x="683" y="2794"/>
                  <a:pt x="683" y="2731"/>
                </a:cubicBezTo>
                <a:cubicBezTo>
                  <a:pt x="683" y="2668"/>
                  <a:pt x="632" y="2617"/>
                  <a:pt x="569" y="2617"/>
                </a:cubicBezTo>
                <a:lnTo>
                  <a:pt x="455" y="2617"/>
                </a:lnTo>
                <a:lnTo>
                  <a:pt x="455" y="2276"/>
                </a:lnTo>
                <a:lnTo>
                  <a:pt x="569" y="2276"/>
                </a:lnTo>
                <a:cubicBezTo>
                  <a:pt x="632" y="2276"/>
                  <a:pt x="683" y="2225"/>
                  <a:pt x="683" y="2162"/>
                </a:cubicBezTo>
                <a:cubicBezTo>
                  <a:pt x="683" y="2099"/>
                  <a:pt x="632" y="2048"/>
                  <a:pt x="569" y="2048"/>
                </a:cubicBezTo>
                <a:lnTo>
                  <a:pt x="455" y="2048"/>
                </a:lnTo>
                <a:lnTo>
                  <a:pt x="455" y="1707"/>
                </a:lnTo>
                <a:lnTo>
                  <a:pt x="569" y="1707"/>
                </a:lnTo>
                <a:cubicBezTo>
                  <a:pt x="632" y="1707"/>
                  <a:pt x="683" y="1656"/>
                  <a:pt x="683" y="1593"/>
                </a:cubicBezTo>
                <a:cubicBezTo>
                  <a:pt x="683" y="1530"/>
                  <a:pt x="632" y="1479"/>
                  <a:pt x="569" y="1479"/>
                </a:cubicBezTo>
                <a:lnTo>
                  <a:pt x="455" y="1479"/>
                </a:lnTo>
                <a:lnTo>
                  <a:pt x="455" y="1138"/>
                </a:lnTo>
                <a:lnTo>
                  <a:pt x="569" y="1138"/>
                </a:lnTo>
                <a:cubicBezTo>
                  <a:pt x="632" y="1138"/>
                  <a:pt x="683" y="1087"/>
                  <a:pt x="683" y="1024"/>
                </a:cubicBezTo>
                <a:cubicBezTo>
                  <a:pt x="683" y="961"/>
                  <a:pt x="632" y="910"/>
                  <a:pt x="569" y="910"/>
                </a:cubicBezTo>
                <a:lnTo>
                  <a:pt x="455" y="910"/>
                </a:lnTo>
                <a:lnTo>
                  <a:pt x="455" y="569"/>
                </a:lnTo>
                <a:lnTo>
                  <a:pt x="569" y="569"/>
                </a:lnTo>
                <a:cubicBezTo>
                  <a:pt x="632" y="569"/>
                  <a:pt x="683" y="518"/>
                  <a:pt x="683" y="455"/>
                </a:cubicBezTo>
                <a:cubicBezTo>
                  <a:pt x="683" y="392"/>
                  <a:pt x="632" y="341"/>
                  <a:pt x="569" y="341"/>
                </a:cubicBezTo>
                <a:lnTo>
                  <a:pt x="455" y="341"/>
                </a:lnTo>
                <a:lnTo>
                  <a:pt x="455" y="114"/>
                </a:lnTo>
                <a:cubicBezTo>
                  <a:pt x="455" y="51"/>
                  <a:pt x="404" y="0"/>
                  <a:pt x="341" y="0"/>
                </a:cubicBezTo>
                <a:cubicBezTo>
                  <a:pt x="278" y="0"/>
                  <a:pt x="228" y="51"/>
                  <a:pt x="228" y="114"/>
                </a:cubicBezTo>
                <a:lnTo>
                  <a:pt x="228" y="341"/>
                </a:lnTo>
                <a:lnTo>
                  <a:pt x="114" y="341"/>
                </a:lnTo>
                <a:cubicBezTo>
                  <a:pt x="51" y="341"/>
                  <a:pt x="0" y="392"/>
                  <a:pt x="0" y="455"/>
                </a:cubicBezTo>
                <a:cubicBezTo>
                  <a:pt x="0" y="518"/>
                  <a:pt x="51" y="569"/>
                  <a:pt x="114" y="569"/>
                </a:cubicBezTo>
                <a:lnTo>
                  <a:pt x="228" y="569"/>
                </a:lnTo>
                <a:lnTo>
                  <a:pt x="228" y="910"/>
                </a:lnTo>
                <a:lnTo>
                  <a:pt x="114" y="910"/>
                </a:lnTo>
                <a:cubicBezTo>
                  <a:pt x="51" y="910"/>
                  <a:pt x="0" y="961"/>
                  <a:pt x="0" y="1024"/>
                </a:cubicBezTo>
                <a:cubicBezTo>
                  <a:pt x="0" y="1087"/>
                  <a:pt x="51" y="1138"/>
                  <a:pt x="114" y="1138"/>
                </a:cubicBezTo>
                <a:lnTo>
                  <a:pt x="228" y="1138"/>
                </a:lnTo>
                <a:lnTo>
                  <a:pt x="228" y="1479"/>
                </a:lnTo>
                <a:lnTo>
                  <a:pt x="114" y="1479"/>
                </a:lnTo>
                <a:cubicBezTo>
                  <a:pt x="51" y="1479"/>
                  <a:pt x="0" y="1530"/>
                  <a:pt x="0" y="1593"/>
                </a:cubicBezTo>
                <a:cubicBezTo>
                  <a:pt x="0" y="1656"/>
                  <a:pt x="51" y="1707"/>
                  <a:pt x="114" y="1707"/>
                </a:cubicBezTo>
                <a:lnTo>
                  <a:pt x="228" y="1707"/>
                </a:lnTo>
                <a:lnTo>
                  <a:pt x="228" y="2048"/>
                </a:lnTo>
                <a:lnTo>
                  <a:pt x="114" y="2048"/>
                </a:lnTo>
                <a:cubicBezTo>
                  <a:pt x="51" y="2048"/>
                  <a:pt x="0" y="2099"/>
                  <a:pt x="0" y="2162"/>
                </a:cubicBezTo>
                <a:cubicBezTo>
                  <a:pt x="0" y="2225"/>
                  <a:pt x="51" y="2276"/>
                  <a:pt x="114" y="2276"/>
                </a:cubicBezTo>
                <a:lnTo>
                  <a:pt x="228" y="2276"/>
                </a:lnTo>
                <a:lnTo>
                  <a:pt x="228" y="2617"/>
                </a:lnTo>
                <a:lnTo>
                  <a:pt x="114" y="2617"/>
                </a:lnTo>
                <a:cubicBezTo>
                  <a:pt x="51" y="2617"/>
                  <a:pt x="0" y="2668"/>
                  <a:pt x="0" y="2731"/>
                </a:cubicBezTo>
                <a:cubicBezTo>
                  <a:pt x="0" y="2794"/>
                  <a:pt x="51" y="2844"/>
                  <a:pt x="114" y="2844"/>
                </a:cubicBezTo>
                <a:lnTo>
                  <a:pt x="228" y="2844"/>
                </a:lnTo>
                <a:lnTo>
                  <a:pt x="228" y="3186"/>
                </a:lnTo>
                <a:lnTo>
                  <a:pt x="114" y="3186"/>
                </a:lnTo>
                <a:cubicBezTo>
                  <a:pt x="51" y="3186"/>
                  <a:pt x="0" y="3237"/>
                  <a:pt x="0" y="3300"/>
                </a:cubicBezTo>
                <a:cubicBezTo>
                  <a:pt x="0" y="3362"/>
                  <a:pt x="51" y="3413"/>
                  <a:pt x="114" y="3413"/>
                </a:cubicBezTo>
                <a:lnTo>
                  <a:pt x="228" y="3413"/>
                </a:lnTo>
                <a:lnTo>
                  <a:pt x="228" y="3755"/>
                </a:lnTo>
                <a:lnTo>
                  <a:pt x="114" y="3755"/>
                </a:lnTo>
                <a:cubicBezTo>
                  <a:pt x="51" y="3755"/>
                  <a:pt x="0" y="3806"/>
                  <a:pt x="0" y="3868"/>
                </a:cubicBezTo>
                <a:cubicBezTo>
                  <a:pt x="0" y="3931"/>
                  <a:pt x="51" y="3982"/>
                  <a:pt x="114" y="3982"/>
                </a:cubicBezTo>
                <a:lnTo>
                  <a:pt x="228" y="3982"/>
                </a:lnTo>
                <a:lnTo>
                  <a:pt x="228" y="4324"/>
                </a:lnTo>
                <a:lnTo>
                  <a:pt x="114" y="4324"/>
                </a:lnTo>
                <a:cubicBezTo>
                  <a:pt x="51" y="4324"/>
                  <a:pt x="0" y="4374"/>
                  <a:pt x="0" y="4437"/>
                </a:cubicBezTo>
                <a:cubicBezTo>
                  <a:pt x="0" y="4500"/>
                  <a:pt x="51" y="4551"/>
                  <a:pt x="114" y="4551"/>
                </a:cubicBezTo>
                <a:lnTo>
                  <a:pt x="228" y="4551"/>
                </a:lnTo>
                <a:lnTo>
                  <a:pt x="228" y="4892"/>
                </a:lnTo>
                <a:lnTo>
                  <a:pt x="114" y="4892"/>
                </a:lnTo>
                <a:cubicBezTo>
                  <a:pt x="51" y="4892"/>
                  <a:pt x="0" y="4943"/>
                  <a:pt x="0" y="5006"/>
                </a:cubicBezTo>
                <a:cubicBezTo>
                  <a:pt x="0" y="5069"/>
                  <a:pt x="51" y="5120"/>
                  <a:pt x="114" y="5120"/>
                </a:cubicBezTo>
                <a:lnTo>
                  <a:pt x="228" y="5120"/>
                </a:lnTo>
                <a:lnTo>
                  <a:pt x="228" y="5461"/>
                </a:lnTo>
                <a:lnTo>
                  <a:pt x="114" y="5461"/>
                </a:lnTo>
                <a:cubicBezTo>
                  <a:pt x="51" y="5461"/>
                  <a:pt x="0" y="5512"/>
                  <a:pt x="0" y="5575"/>
                </a:cubicBezTo>
                <a:cubicBezTo>
                  <a:pt x="0" y="5638"/>
                  <a:pt x="51" y="5689"/>
                  <a:pt x="114" y="5689"/>
                </a:cubicBezTo>
                <a:lnTo>
                  <a:pt x="228" y="5689"/>
                </a:lnTo>
                <a:lnTo>
                  <a:pt x="228" y="6030"/>
                </a:lnTo>
                <a:lnTo>
                  <a:pt x="114" y="6030"/>
                </a:lnTo>
                <a:cubicBezTo>
                  <a:pt x="51" y="6030"/>
                  <a:pt x="0" y="6081"/>
                  <a:pt x="0" y="6144"/>
                </a:cubicBezTo>
                <a:cubicBezTo>
                  <a:pt x="0" y="6207"/>
                  <a:pt x="51" y="6258"/>
                  <a:pt x="114" y="6258"/>
                </a:cubicBezTo>
                <a:lnTo>
                  <a:pt x="228" y="6258"/>
                </a:lnTo>
                <a:lnTo>
                  <a:pt x="228" y="6485"/>
                </a:lnTo>
                <a:cubicBezTo>
                  <a:pt x="228" y="6548"/>
                  <a:pt x="278" y="6599"/>
                  <a:pt x="341" y="6599"/>
                </a:cubicBezTo>
                <a:lnTo>
                  <a:pt x="683" y="6599"/>
                </a:lnTo>
                <a:lnTo>
                  <a:pt x="683" y="6713"/>
                </a:lnTo>
                <a:cubicBezTo>
                  <a:pt x="683" y="6776"/>
                  <a:pt x="734" y="6827"/>
                  <a:pt x="796" y="6827"/>
                </a:cubicBezTo>
                <a:cubicBezTo>
                  <a:pt x="859" y="6827"/>
                  <a:pt x="910" y="6776"/>
                  <a:pt x="910" y="6713"/>
                </a:cubicBezTo>
                <a:lnTo>
                  <a:pt x="910" y="6599"/>
                </a:lnTo>
                <a:lnTo>
                  <a:pt x="1252" y="6599"/>
                </a:lnTo>
                <a:lnTo>
                  <a:pt x="1252" y="6713"/>
                </a:lnTo>
                <a:cubicBezTo>
                  <a:pt x="1252" y="6776"/>
                  <a:pt x="1302" y="6827"/>
                  <a:pt x="1365" y="6827"/>
                </a:cubicBezTo>
                <a:cubicBezTo>
                  <a:pt x="1428" y="6827"/>
                  <a:pt x="1479" y="6776"/>
                  <a:pt x="1479" y="6713"/>
                </a:cubicBezTo>
                <a:lnTo>
                  <a:pt x="1479" y="6599"/>
                </a:lnTo>
                <a:lnTo>
                  <a:pt x="1820" y="6599"/>
                </a:lnTo>
                <a:lnTo>
                  <a:pt x="1820" y="6713"/>
                </a:lnTo>
                <a:cubicBezTo>
                  <a:pt x="1820" y="6776"/>
                  <a:pt x="1871" y="6827"/>
                  <a:pt x="1934" y="6827"/>
                </a:cubicBezTo>
                <a:cubicBezTo>
                  <a:pt x="1997" y="6827"/>
                  <a:pt x="2048" y="6776"/>
                  <a:pt x="2048" y="6713"/>
                </a:cubicBezTo>
                <a:lnTo>
                  <a:pt x="2048" y="6599"/>
                </a:lnTo>
                <a:lnTo>
                  <a:pt x="2389" y="6599"/>
                </a:lnTo>
                <a:lnTo>
                  <a:pt x="2389" y="6713"/>
                </a:lnTo>
                <a:cubicBezTo>
                  <a:pt x="2389" y="6776"/>
                  <a:pt x="2440" y="6827"/>
                  <a:pt x="2503" y="6827"/>
                </a:cubicBezTo>
                <a:cubicBezTo>
                  <a:pt x="2566" y="6827"/>
                  <a:pt x="2617" y="6776"/>
                  <a:pt x="2617" y="6713"/>
                </a:cubicBezTo>
                <a:lnTo>
                  <a:pt x="2617" y="6599"/>
                </a:lnTo>
                <a:lnTo>
                  <a:pt x="2958" y="6599"/>
                </a:lnTo>
                <a:lnTo>
                  <a:pt x="2958" y="6713"/>
                </a:lnTo>
                <a:cubicBezTo>
                  <a:pt x="2958" y="6776"/>
                  <a:pt x="3009" y="6827"/>
                  <a:pt x="3072" y="6827"/>
                </a:cubicBezTo>
                <a:cubicBezTo>
                  <a:pt x="3135" y="6827"/>
                  <a:pt x="3186" y="6776"/>
                  <a:pt x="3186" y="6713"/>
                </a:cubicBezTo>
                <a:lnTo>
                  <a:pt x="3186" y="6599"/>
                </a:lnTo>
                <a:lnTo>
                  <a:pt x="3527" y="6599"/>
                </a:lnTo>
                <a:lnTo>
                  <a:pt x="3527" y="6713"/>
                </a:lnTo>
                <a:cubicBezTo>
                  <a:pt x="3527" y="6776"/>
                  <a:pt x="3578" y="6827"/>
                  <a:pt x="3641" y="6827"/>
                </a:cubicBezTo>
                <a:cubicBezTo>
                  <a:pt x="3704" y="6827"/>
                  <a:pt x="3755" y="6776"/>
                  <a:pt x="3755" y="6713"/>
                </a:cubicBezTo>
                <a:lnTo>
                  <a:pt x="3755" y="6599"/>
                </a:lnTo>
                <a:lnTo>
                  <a:pt x="4096" y="6599"/>
                </a:lnTo>
                <a:lnTo>
                  <a:pt x="4096" y="6713"/>
                </a:lnTo>
                <a:cubicBezTo>
                  <a:pt x="4096" y="6776"/>
                  <a:pt x="4147" y="6827"/>
                  <a:pt x="4210" y="6827"/>
                </a:cubicBezTo>
                <a:cubicBezTo>
                  <a:pt x="4273" y="6827"/>
                  <a:pt x="4323" y="6776"/>
                  <a:pt x="4323" y="6713"/>
                </a:cubicBezTo>
                <a:lnTo>
                  <a:pt x="4323" y="6599"/>
                </a:lnTo>
                <a:lnTo>
                  <a:pt x="4665" y="6599"/>
                </a:lnTo>
                <a:lnTo>
                  <a:pt x="4665" y="6713"/>
                </a:lnTo>
                <a:cubicBezTo>
                  <a:pt x="4665" y="6776"/>
                  <a:pt x="4716" y="6827"/>
                  <a:pt x="4779" y="6827"/>
                </a:cubicBezTo>
                <a:cubicBezTo>
                  <a:pt x="4842" y="6827"/>
                  <a:pt x="4892" y="6776"/>
                  <a:pt x="4892" y="6713"/>
                </a:cubicBezTo>
                <a:lnTo>
                  <a:pt x="4892" y="6599"/>
                </a:lnTo>
                <a:lnTo>
                  <a:pt x="5234" y="6599"/>
                </a:lnTo>
                <a:lnTo>
                  <a:pt x="5234" y="6713"/>
                </a:lnTo>
                <a:cubicBezTo>
                  <a:pt x="5234" y="6776"/>
                  <a:pt x="5285" y="6827"/>
                  <a:pt x="5347" y="6827"/>
                </a:cubicBezTo>
                <a:cubicBezTo>
                  <a:pt x="5410" y="6827"/>
                  <a:pt x="5461" y="6776"/>
                  <a:pt x="5461" y="6713"/>
                </a:cubicBezTo>
                <a:lnTo>
                  <a:pt x="5461" y="6599"/>
                </a:lnTo>
                <a:lnTo>
                  <a:pt x="5803" y="6599"/>
                </a:lnTo>
                <a:lnTo>
                  <a:pt x="5803" y="6713"/>
                </a:lnTo>
                <a:cubicBezTo>
                  <a:pt x="5803" y="6776"/>
                  <a:pt x="5853" y="6827"/>
                  <a:pt x="5916" y="6827"/>
                </a:cubicBezTo>
                <a:cubicBezTo>
                  <a:pt x="5979" y="6827"/>
                  <a:pt x="6030" y="6776"/>
                  <a:pt x="6030" y="6713"/>
                </a:cubicBezTo>
                <a:lnTo>
                  <a:pt x="6030" y="6599"/>
                </a:lnTo>
                <a:lnTo>
                  <a:pt x="6371" y="6599"/>
                </a:lnTo>
                <a:lnTo>
                  <a:pt x="6371" y="6713"/>
                </a:lnTo>
                <a:cubicBezTo>
                  <a:pt x="6371" y="6776"/>
                  <a:pt x="6422" y="6827"/>
                  <a:pt x="6485" y="6827"/>
                </a:cubicBezTo>
                <a:cubicBezTo>
                  <a:pt x="6548" y="6827"/>
                  <a:pt x="6599" y="6776"/>
                  <a:pt x="6599" y="6713"/>
                </a:cubicBezTo>
                <a:lnTo>
                  <a:pt x="6599" y="6599"/>
                </a:lnTo>
                <a:lnTo>
                  <a:pt x="6713" y="6599"/>
                </a:lnTo>
                <a:cubicBezTo>
                  <a:pt x="6776" y="6599"/>
                  <a:pt x="6827" y="6548"/>
                  <a:pt x="6827" y="6485"/>
                </a:cubicBezTo>
                <a:cubicBezTo>
                  <a:pt x="6827" y="6422"/>
                  <a:pt x="6776" y="6372"/>
                  <a:pt x="6713" y="6372"/>
                </a:cubicBezTo>
                <a:lnTo>
                  <a:pt x="6599" y="6372"/>
                </a:lnTo>
                <a:lnTo>
                  <a:pt x="6599" y="6258"/>
                </a:lnTo>
                <a:cubicBezTo>
                  <a:pt x="6599" y="6195"/>
                  <a:pt x="6548" y="6144"/>
                  <a:pt x="6485" y="6144"/>
                </a:cubicBezTo>
                <a:cubicBezTo>
                  <a:pt x="6422" y="6144"/>
                  <a:pt x="6371" y="6195"/>
                  <a:pt x="6371" y="6258"/>
                </a:cubicBezTo>
                <a:lnTo>
                  <a:pt x="6371" y="6372"/>
                </a:lnTo>
                <a:lnTo>
                  <a:pt x="6030" y="6372"/>
                </a:lnTo>
                <a:lnTo>
                  <a:pt x="6030" y="6258"/>
                </a:lnTo>
                <a:cubicBezTo>
                  <a:pt x="6030" y="6195"/>
                  <a:pt x="5979" y="6144"/>
                  <a:pt x="5916" y="6144"/>
                </a:cubicBezTo>
                <a:cubicBezTo>
                  <a:pt x="5853" y="6144"/>
                  <a:pt x="5803" y="6195"/>
                  <a:pt x="5803" y="6258"/>
                </a:cubicBezTo>
                <a:lnTo>
                  <a:pt x="5803" y="6372"/>
                </a:lnTo>
                <a:lnTo>
                  <a:pt x="5461" y="6372"/>
                </a:lnTo>
                <a:lnTo>
                  <a:pt x="5461" y="6258"/>
                </a:lnTo>
                <a:cubicBezTo>
                  <a:pt x="5461" y="6195"/>
                  <a:pt x="5410" y="6144"/>
                  <a:pt x="5347" y="6144"/>
                </a:cubicBezTo>
                <a:cubicBezTo>
                  <a:pt x="5285" y="6144"/>
                  <a:pt x="5234" y="6195"/>
                  <a:pt x="5234" y="6258"/>
                </a:cubicBezTo>
                <a:lnTo>
                  <a:pt x="5234" y="6372"/>
                </a:lnTo>
                <a:lnTo>
                  <a:pt x="4892" y="6372"/>
                </a:lnTo>
                <a:lnTo>
                  <a:pt x="4892" y="6258"/>
                </a:lnTo>
                <a:cubicBezTo>
                  <a:pt x="4892" y="6195"/>
                  <a:pt x="4842" y="6144"/>
                  <a:pt x="4779" y="6144"/>
                </a:cubicBezTo>
                <a:cubicBezTo>
                  <a:pt x="4716" y="6144"/>
                  <a:pt x="4665" y="6195"/>
                  <a:pt x="4665" y="6258"/>
                </a:cubicBezTo>
                <a:lnTo>
                  <a:pt x="4665" y="6372"/>
                </a:lnTo>
                <a:lnTo>
                  <a:pt x="4323" y="6372"/>
                </a:lnTo>
                <a:lnTo>
                  <a:pt x="4323" y="6258"/>
                </a:lnTo>
                <a:cubicBezTo>
                  <a:pt x="4323" y="6195"/>
                  <a:pt x="4273" y="6144"/>
                  <a:pt x="4210" y="6144"/>
                </a:cubicBezTo>
                <a:cubicBezTo>
                  <a:pt x="4147" y="6144"/>
                  <a:pt x="4096" y="6195"/>
                  <a:pt x="4096" y="6258"/>
                </a:cubicBezTo>
                <a:lnTo>
                  <a:pt x="4096" y="6372"/>
                </a:lnTo>
                <a:lnTo>
                  <a:pt x="3755" y="6372"/>
                </a:lnTo>
                <a:lnTo>
                  <a:pt x="3755" y="6258"/>
                </a:lnTo>
                <a:cubicBezTo>
                  <a:pt x="3755" y="6195"/>
                  <a:pt x="3704" y="6144"/>
                  <a:pt x="3641" y="6144"/>
                </a:cubicBezTo>
                <a:cubicBezTo>
                  <a:pt x="3578" y="6144"/>
                  <a:pt x="3527" y="6195"/>
                  <a:pt x="3527" y="6258"/>
                </a:cubicBezTo>
                <a:lnTo>
                  <a:pt x="3527" y="6372"/>
                </a:lnTo>
                <a:lnTo>
                  <a:pt x="3186" y="6372"/>
                </a:lnTo>
                <a:lnTo>
                  <a:pt x="3186" y="6258"/>
                </a:lnTo>
                <a:cubicBezTo>
                  <a:pt x="3186" y="6195"/>
                  <a:pt x="3135" y="6144"/>
                  <a:pt x="3072" y="6144"/>
                </a:cubicBezTo>
                <a:cubicBezTo>
                  <a:pt x="3009" y="6144"/>
                  <a:pt x="2958" y="6195"/>
                  <a:pt x="2958" y="6258"/>
                </a:cubicBezTo>
                <a:lnTo>
                  <a:pt x="2958" y="6372"/>
                </a:lnTo>
                <a:lnTo>
                  <a:pt x="2617" y="6372"/>
                </a:lnTo>
                <a:lnTo>
                  <a:pt x="2617" y="6258"/>
                </a:lnTo>
                <a:cubicBezTo>
                  <a:pt x="2617" y="6195"/>
                  <a:pt x="2566" y="6144"/>
                  <a:pt x="2503" y="6144"/>
                </a:cubicBezTo>
                <a:cubicBezTo>
                  <a:pt x="2440" y="6144"/>
                  <a:pt x="2389" y="6195"/>
                  <a:pt x="2389" y="6258"/>
                </a:cubicBezTo>
                <a:lnTo>
                  <a:pt x="2389" y="6372"/>
                </a:lnTo>
                <a:lnTo>
                  <a:pt x="2048" y="6372"/>
                </a:lnTo>
                <a:lnTo>
                  <a:pt x="2048" y="6258"/>
                </a:lnTo>
                <a:cubicBezTo>
                  <a:pt x="2048" y="6195"/>
                  <a:pt x="1997" y="6144"/>
                  <a:pt x="1934" y="6144"/>
                </a:cubicBezTo>
                <a:cubicBezTo>
                  <a:pt x="1871" y="6144"/>
                  <a:pt x="1820" y="6195"/>
                  <a:pt x="1820" y="6258"/>
                </a:cubicBezTo>
                <a:lnTo>
                  <a:pt x="1820" y="6372"/>
                </a:lnTo>
                <a:lnTo>
                  <a:pt x="1479" y="6372"/>
                </a:lnTo>
                <a:lnTo>
                  <a:pt x="1479" y="6258"/>
                </a:lnTo>
                <a:cubicBezTo>
                  <a:pt x="1479" y="6195"/>
                  <a:pt x="1428" y="6144"/>
                  <a:pt x="1365" y="6144"/>
                </a:cubicBezTo>
                <a:cubicBezTo>
                  <a:pt x="1302" y="6144"/>
                  <a:pt x="1252" y="6195"/>
                  <a:pt x="1252" y="6258"/>
                </a:cubicBezTo>
                <a:lnTo>
                  <a:pt x="1252" y="6372"/>
                </a:lnTo>
                <a:lnTo>
                  <a:pt x="910" y="6372"/>
                </a:lnTo>
                <a:lnTo>
                  <a:pt x="910" y="6258"/>
                </a:lnTo>
                <a:cubicBezTo>
                  <a:pt x="910" y="6195"/>
                  <a:pt x="859" y="6144"/>
                  <a:pt x="796" y="6144"/>
                </a:cubicBezTo>
                <a:cubicBezTo>
                  <a:pt x="734" y="6144"/>
                  <a:pt x="683" y="6195"/>
                  <a:pt x="683" y="6258"/>
                </a:cubicBezTo>
                <a:lnTo>
                  <a:pt x="683" y="6372"/>
                </a:lnTo>
                <a:lnTo>
                  <a:pt x="455" y="6372"/>
                </a:lnTo>
                <a:lnTo>
                  <a:pt x="455" y="5234"/>
                </a:lnTo>
                <a:lnTo>
                  <a:pt x="1263" y="52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22" name="任意多边形 21"/>
          <p:cNvSpPr/>
          <p:nvPr>
            <p:custDataLst>
              <p:tags r:id="rId9"/>
            </p:custDataLst>
          </p:nvPr>
        </p:nvSpPr>
        <p:spPr>
          <a:xfrm rot="16200000">
            <a:off x="3180708" y="2950869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solidFill>
            <a:srgbClr val="5268A5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3" name="任意多边形 22"/>
          <p:cNvSpPr/>
          <p:nvPr>
            <p:custDataLst>
              <p:tags r:id="rId10"/>
            </p:custDataLst>
          </p:nvPr>
        </p:nvSpPr>
        <p:spPr bwMode="auto">
          <a:xfrm>
            <a:off x="3602367" y="3383908"/>
            <a:ext cx="320812" cy="309001"/>
          </a:xfrm>
          <a:custGeom>
            <a:avLst/>
            <a:gdLst>
              <a:gd name="T0" fmla="*/ 3413 w 6827"/>
              <a:gd name="T1" fmla="*/ 0 h 5912"/>
              <a:gd name="T2" fmla="*/ 0 w 6827"/>
              <a:gd name="T3" fmla="*/ 5912 h 5912"/>
              <a:gd name="T4" fmla="*/ 6827 w 6827"/>
              <a:gd name="T5" fmla="*/ 5912 h 5912"/>
              <a:gd name="T6" fmla="*/ 3413 w 6827"/>
              <a:gd name="T7" fmla="*/ 0 h 5912"/>
              <a:gd name="T8" fmla="*/ 3413 w 6827"/>
              <a:gd name="T9" fmla="*/ 972 h 5912"/>
              <a:gd name="T10" fmla="*/ 4489 w 6827"/>
              <a:gd name="T11" fmla="*/ 2835 h 5912"/>
              <a:gd name="T12" fmla="*/ 2338 w 6827"/>
              <a:gd name="T13" fmla="*/ 2835 h 5912"/>
              <a:gd name="T14" fmla="*/ 3413 w 6827"/>
              <a:gd name="T15" fmla="*/ 972 h 5912"/>
              <a:gd name="T16" fmla="*/ 842 w 6827"/>
              <a:gd name="T17" fmla="*/ 5426 h 5912"/>
              <a:gd name="T18" fmla="*/ 1917 w 6827"/>
              <a:gd name="T19" fmla="*/ 3564 h 5912"/>
              <a:gd name="T20" fmla="*/ 2993 w 6827"/>
              <a:gd name="T21" fmla="*/ 5426 h 5912"/>
              <a:gd name="T22" fmla="*/ 842 w 6827"/>
              <a:gd name="T23" fmla="*/ 5426 h 5912"/>
              <a:gd name="T24" fmla="*/ 2338 w 6827"/>
              <a:gd name="T25" fmla="*/ 3321 h 5912"/>
              <a:gd name="T26" fmla="*/ 4489 w 6827"/>
              <a:gd name="T27" fmla="*/ 3321 h 5912"/>
              <a:gd name="T28" fmla="*/ 3413 w 6827"/>
              <a:gd name="T29" fmla="*/ 5183 h 5912"/>
              <a:gd name="T30" fmla="*/ 2338 w 6827"/>
              <a:gd name="T31" fmla="*/ 3321 h 5912"/>
              <a:gd name="T32" fmla="*/ 4910 w 6827"/>
              <a:gd name="T33" fmla="*/ 3564 h 5912"/>
              <a:gd name="T34" fmla="*/ 5985 w 6827"/>
              <a:gd name="T35" fmla="*/ 5426 h 5912"/>
              <a:gd name="T36" fmla="*/ 3834 w 6827"/>
              <a:gd name="T37" fmla="*/ 5426 h 5912"/>
              <a:gd name="T38" fmla="*/ 4910 w 6827"/>
              <a:gd name="T39" fmla="*/ 3564 h 5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827" h="5912">
                <a:moveTo>
                  <a:pt x="3413" y="0"/>
                </a:moveTo>
                <a:lnTo>
                  <a:pt x="0" y="5912"/>
                </a:lnTo>
                <a:lnTo>
                  <a:pt x="6827" y="5912"/>
                </a:lnTo>
                <a:lnTo>
                  <a:pt x="3413" y="0"/>
                </a:lnTo>
                <a:close/>
                <a:moveTo>
                  <a:pt x="3413" y="972"/>
                </a:moveTo>
                <a:lnTo>
                  <a:pt x="4489" y="2835"/>
                </a:lnTo>
                <a:lnTo>
                  <a:pt x="2338" y="2835"/>
                </a:lnTo>
                <a:lnTo>
                  <a:pt x="3413" y="972"/>
                </a:lnTo>
                <a:close/>
                <a:moveTo>
                  <a:pt x="842" y="5426"/>
                </a:moveTo>
                <a:lnTo>
                  <a:pt x="1917" y="3564"/>
                </a:lnTo>
                <a:lnTo>
                  <a:pt x="2993" y="5426"/>
                </a:lnTo>
                <a:lnTo>
                  <a:pt x="842" y="5426"/>
                </a:lnTo>
                <a:close/>
                <a:moveTo>
                  <a:pt x="2338" y="3321"/>
                </a:moveTo>
                <a:lnTo>
                  <a:pt x="4489" y="3321"/>
                </a:lnTo>
                <a:lnTo>
                  <a:pt x="3413" y="5183"/>
                </a:lnTo>
                <a:lnTo>
                  <a:pt x="2338" y="3321"/>
                </a:lnTo>
                <a:close/>
                <a:moveTo>
                  <a:pt x="4910" y="3564"/>
                </a:moveTo>
                <a:lnTo>
                  <a:pt x="5985" y="5426"/>
                </a:lnTo>
                <a:lnTo>
                  <a:pt x="3834" y="5426"/>
                </a:lnTo>
                <a:lnTo>
                  <a:pt x="4910" y="35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38" name="文本框 37"/>
          <p:cNvSpPr txBox="1"/>
          <p:nvPr>
            <p:custDataLst>
              <p:tags r:id="rId11"/>
            </p:custDataLst>
          </p:nvPr>
        </p:nvSpPr>
        <p:spPr>
          <a:xfrm>
            <a:off x="6115949" y="1638006"/>
            <a:ext cx="2265253" cy="335404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100" b="1" spc="300" dirty="0">
                <a:solidFill>
                  <a:srgbClr val="178A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创意设计</a:t>
            </a:r>
            <a:endParaRPr lang="zh-CN" altLang="en-US" sz="2100" b="1" spc="300" dirty="0">
              <a:solidFill>
                <a:srgbClr val="178A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9" name="文本框 38">
            <a:hlinkClick r:id="rId12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6115948" y="1999015"/>
            <a:ext cx="2265252" cy="529811"/>
          </a:xfrm>
          <a:prstGeom prst="rect">
            <a:avLst/>
          </a:prstGeom>
          <a:noFill/>
        </p:spPr>
        <p:txBody>
          <a:bodyPr wrap="square" lIns="67500" tIns="0" rIns="67500" bIns="351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有限制条件的设计</a:t>
            </a:r>
            <a:endParaRPr lang="zh-CN" altLang="en-US" spc="1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7444" y="3868988"/>
            <a:ext cx="1053280" cy="95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 descr="IMG_288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29338" y="213254"/>
            <a:ext cx="1258253" cy="1330643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8" grpId="0"/>
      <p:bldP spid="39" grpId="1"/>
      <p:bldP spid="3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931728" y="3932767"/>
            <a:ext cx="3970020" cy="92202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/>
              <a:t>一项工程的设计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有限制条件的，</a:t>
            </a:r>
            <a:r>
              <a:rPr lang="zh-CN" altLang="en-US"/>
              <a:t>需要考虑到</a:t>
            </a:r>
            <a:r>
              <a:rPr lang="zh-CN" altLang="en-US">
                <a:solidFill>
                  <a:srgbClr val="FF0000"/>
                </a:solidFill>
              </a:rPr>
              <a:t>各因素以及各因素之间的关联。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330" y="2976457"/>
            <a:ext cx="3752374" cy="211407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398270" y="3452230"/>
            <a:ext cx="810101" cy="1493996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9" name="文本框 8"/>
          <p:cNvSpPr txBox="1"/>
          <p:nvPr/>
        </p:nvSpPr>
        <p:spPr>
          <a:xfrm>
            <a:off x="5210810" y="218069"/>
            <a:ext cx="3636010" cy="355600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p>
            <a:r>
              <a:rPr lang="en-US" altLang="zh-CN" sz="2100"/>
              <a:t>             </a:t>
            </a:r>
            <a:r>
              <a:rPr lang="en-US" altLang="zh-CN" b="1">
                <a:solidFill>
                  <a:schemeClr val="accent1"/>
                </a:solidFill>
              </a:rPr>
              <a:t> </a:t>
            </a:r>
            <a:r>
              <a:rPr lang="zh-CN" altLang="en-US" b="1">
                <a:solidFill>
                  <a:schemeClr val="accent1"/>
                </a:solidFill>
              </a:rPr>
              <a:t>塔台要求</a:t>
            </a:r>
            <a:endParaRPr lang="zh-CN" altLang="en-US" b="1">
              <a:solidFill>
                <a:schemeClr val="accent1"/>
              </a:solidFill>
            </a:endParaRPr>
          </a:p>
          <a:p>
            <a:pPr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/>
              <a:t>小组合作制作一个</a:t>
            </a:r>
            <a:r>
              <a:rPr lang="zh-CN" altLang="en-US">
                <a:solidFill>
                  <a:srgbClr val="FF0000"/>
                </a:solidFill>
              </a:rPr>
              <a:t>高</a:t>
            </a:r>
            <a:r>
              <a:rPr lang="en-US" altLang="zh-CN">
                <a:solidFill>
                  <a:srgbClr val="FF0000"/>
                </a:solidFill>
              </a:rPr>
              <a:t>60</a:t>
            </a:r>
            <a:r>
              <a:rPr lang="zh-CN" altLang="en-US">
                <a:solidFill>
                  <a:srgbClr val="FF0000"/>
                </a:solidFill>
              </a:rPr>
              <a:t>厘米</a:t>
            </a:r>
            <a:r>
              <a:rPr lang="zh-CN" altLang="en-US"/>
              <a:t>的塔台（</a:t>
            </a:r>
            <a:r>
              <a:rPr lang="zh-CN" altLang="en-US">
                <a:solidFill>
                  <a:srgbClr val="FF0000"/>
                </a:solidFill>
              </a:rPr>
              <a:t>底部不得粘在桌面上</a:t>
            </a:r>
            <a:r>
              <a:rPr lang="zh-CN" altLang="en-US"/>
              <a:t>）。图文结合设计，使用</a:t>
            </a:r>
            <a:r>
              <a:rPr lang="zh-CN" altLang="en-US">
                <a:solidFill>
                  <a:srgbClr val="FF0000"/>
                </a:solidFill>
              </a:rPr>
              <a:t>规定的材料</a:t>
            </a:r>
            <a:r>
              <a:rPr lang="zh-CN" altLang="en-US"/>
              <a:t>，塔台必须能</a:t>
            </a:r>
            <a:r>
              <a:rPr lang="zh-CN" altLang="en-US">
                <a:solidFill>
                  <a:srgbClr val="FF0000"/>
                </a:solidFill>
              </a:rPr>
              <a:t>站立</a:t>
            </a:r>
            <a:r>
              <a:rPr lang="zh-CN" altLang="en-US">
                <a:solidFill>
                  <a:schemeClr val="tx1"/>
                </a:solidFill>
              </a:rPr>
              <a:t>且有一定</a:t>
            </a:r>
            <a:r>
              <a:rPr lang="zh-CN" altLang="en-US">
                <a:solidFill>
                  <a:srgbClr val="FF0000"/>
                </a:solidFill>
              </a:rPr>
              <a:t>承重力、抗风性、抗震能力，尽量节省材料</a:t>
            </a:r>
            <a:r>
              <a:rPr lang="zh-CN" altLang="en-US"/>
              <a:t>。比比哪组设计的作品能达到</a:t>
            </a:r>
            <a:r>
              <a:rPr lang="zh-CN" altLang="en-US">
                <a:solidFill>
                  <a:srgbClr val="FF0000"/>
                </a:solidFill>
              </a:rPr>
              <a:t>稳固、美观、价廉的</a:t>
            </a:r>
            <a:r>
              <a:rPr lang="zh-CN" altLang="en-US">
                <a:solidFill>
                  <a:schemeClr val="tx1"/>
                </a:solidFill>
              </a:rPr>
              <a:t>综合效果。</a:t>
            </a: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87338" y="142769"/>
            <a:ext cx="4638199" cy="2745105"/>
            <a:chOff x="-200" y="-1"/>
            <a:chExt cx="9914" cy="6612"/>
          </a:xfrm>
        </p:grpSpPr>
        <p:pic>
          <p:nvPicPr>
            <p:cNvPr id="7" name="图形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3"/>
            <a:srcRect/>
            <a:stretch>
              <a:fillRect/>
            </a:stretch>
          </p:blipFill>
          <p:spPr>
            <a:xfrm flipH="1">
              <a:off x="0" y="0"/>
              <a:ext cx="6833" cy="5636"/>
            </a:xfrm>
            <a:prstGeom prst="rect">
              <a:avLst/>
            </a:prstGeom>
          </p:spPr>
        </p:pic>
        <p:pic>
          <p:nvPicPr>
            <p:cNvPr id="8" name="图片 7" descr="IMG_20210813_15583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9" y="-1"/>
              <a:ext cx="9872" cy="6612"/>
            </a:xfrm>
            <a:prstGeom prst="rect">
              <a:avLst/>
            </a:prstGeom>
          </p:spPr>
        </p:pic>
        <p:sp>
          <p:nvSpPr>
            <p:cNvPr id="16" name="椭圆形标注 15"/>
            <p:cNvSpPr/>
            <p:nvPr/>
          </p:nvSpPr>
          <p:spPr>
            <a:xfrm>
              <a:off x="6833" y="304"/>
              <a:ext cx="2881" cy="1311"/>
            </a:xfrm>
            <a:prstGeom prst="wedgeEllipseCallout">
              <a:avLst>
                <a:gd name="adj1" fmla="val -26628"/>
                <a:gd name="adj2" fmla="val 62523"/>
              </a:avLst>
            </a:prstGeom>
            <a:gradFill>
              <a:gsLst>
                <a:gs pos="0">
                  <a:schemeClr val="accent1">
                    <a:lumMod val="90000"/>
                    <a:lumOff val="10000"/>
                  </a:schemeClr>
                </a:gs>
                <a:gs pos="50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95000"/>
                    <a:lumOff val="5000"/>
                  </a:schemeClr>
                </a:gs>
              </a:gsLst>
              <a:lin ang="5400000" scaled="0"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10" name="椭圆形标注 9"/>
            <p:cNvSpPr/>
            <p:nvPr/>
          </p:nvSpPr>
          <p:spPr>
            <a:xfrm>
              <a:off x="-200" y="274"/>
              <a:ext cx="2165" cy="1046"/>
            </a:xfrm>
            <a:prstGeom prst="wedgeEllipseCallout">
              <a:avLst>
                <a:gd name="adj1" fmla="val 32078"/>
                <a:gd name="adj2" fmla="val 67304"/>
              </a:avLst>
            </a:prstGeom>
            <a:gradFill>
              <a:gsLst>
                <a:gs pos="0">
                  <a:schemeClr val="accent1">
                    <a:lumMod val="90000"/>
                    <a:lumOff val="10000"/>
                  </a:schemeClr>
                </a:gs>
                <a:gs pos="50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95000"/>
                    <a:lumOff val="5000"/>
                  </a:schemeClr>
                </a:gs>
              </a:gsLst>
              <a:lin ang="5400000" scaled="0"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5" y="304"/>
              <a:ext cx="2031" cy="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350">
                  <a:solidFill>
                    <a:schemeClr val="bg1"/>
                  </a:solidFill>
                </a:rPr>
                <a:t>塔台建在什么地方？</a:t>
              </a:r>
              <a:endParaRPr lang="zh-CN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12" name="椭圆形标注 11"/>
            <p:cNvSpPr/>
            <p:nvPr/>
          </p:nvSpPr>
          <p:spPr>
            <a:xfrm>
              <a:off x="4398" y="113"/>
              <a:ext cx="2435" cy="1046"/>
            </a:xfrm>
            <a:prstGeom prst="wedgeEllipseCallout">
              <a:avLst>
                <a:gd name="adj1" fmla="val -26628"/>
                <a:gd name="adj2" fmla="val 62523"/>
              </a:avLst>
            </a:prstGeom>
            <a:gradFill>
              <a:gsLst>
                <a:gs pos="0">
                  <a:schemeClr val="accent1">
                    <a:lumMod val="90000"/>
                    <a:lumOff val="10000"/>
                  </a:schemeClr>
                </a:gs>
                <a:gs pos="50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95000"/>
                    <a:lumOff val="5000"/>
                  </a:schemeClr>
                </a:gs>
              </a:gsLst>
              <a:lin ang="5400000" scaled="0"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558" y="233"/>
              <a:ext cx="2115" cy="11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塔台设计成什么样子？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116" y="456"/>
              <a:ext cx="2303" cy="16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用什么材料稳固又节省成本</a:t>
              </a:r>
              <a:r>
                <a:rPr lang="zh-CN" altLang="en-US" sz="1350">
                  <a:solidFill>
                    <a:schemeClr val="bg1"/>
                  </a:solidFill>
                  <a:sym typeface="+mn-ea"/>
                </a:rPr>
                <a:t>？</a:t>
              </a:r>
              <a:endParaRPr lang="zh-CN" altLang="en-US" sz="1350"/>
            </a:p>
          </p:txBody>
        </p:sp>
        <p:sp>
          <p:nvSpPr>
            <p:cNvPr id="18" name="椭圆形标注 17"/>
            <p:cNvSpPr/>
            <p:nvPr/>
          </p:nvSpPr>
          <p:spPr>
            <a:xfrm>
              <a:off x="2126" y="41"/>
              <a:ext cx="2010" cy="1021"/>
            </a:xfrm>
            <a:prstGeom prst="wedgeEllipseCallout">
              <a:avLst>
                <a:gd name="adj1" fmla="val 2736"/>
                <a:gd name="adj2" fmla="val 674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325" y="233"/>
              <a:ext cx="1811" cy="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350">
                  <a:solidFill>
                    <a:schemeClr val="bg1"/>
                  </a:solidFill>
                </a:rPr>
                <a:t>如何分工？</a:t>
              </a:r>
              <a:endParaRPr lang="zh-CN" altLang="en-US" sz="1350">
                <a:solidFill>
                  <a:schemeClr val="bg1"/>
                </a:solidFill>
              </a:endParaRPr>
            </a:p>
          </p:txBody>
        </p:sp>
      </p:grp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6683" y="4247092"/>
            <a:ext cx="842963" cy="751046"/>
          </a:xfrm>
          <a:prstGeom prst="rect">
            <a:avLst/>
          </a:prstGeom>
          <a:noFill/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4" grpId="0" bldLvl="0" animBg="1"/>
      <p:bldP spid="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椭圆 29"/>
          <p:cNvSpPr/>
          <p:nvPr>
            <p:custDataLst>
              <p:tags r:id="rId1"/>
            </p:custDataLst>
          </p:nvPr>
        </p:nvSpPr>
        <p:spPr>
          <a:xfrm>
            <a:off x="4008950" y="2325495"/>
            <a:ext cx="1023622" cy="1023622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 dirty="0"/>
          </a:p>
        </p:txBody>
      </p:sp>
      <p:sp>
        <p:nvSpPr>
          <p:cNvPr id="31" name="文本框 30"/>
          <p:cNvSpPr txBox="1"/>
          <p:nvPr>
            <p:custDataLst>
              <p:tags r:id="rId2"/>
            </p:custDataLst>
          </p:nvPr>
        </p:nvSpPr>
        <p:spPr>
          <a:xfrm>
            <a:off x="3888524" y="2592812"/>
            <a:ext cx="1264474" cy="488989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algn="ctr"/>
            <a:r>
              <a:rPr lang="zh-CN" altLang="en-US" b="1"/>
              <a:t>设计</a:t>
            </a:r>
            <a:endParaRPr lang="zh-CN" altLang="en-US" b="1"/>
          </a:p>
        </p:txBody>
      </p:sp>
      <p:sp>
        <p:nvSpPr>
          <p:cNvPr id="28" name="任意多边形 27"/>
          <p:cNvSpPr/>
          <p:nvPr>
            <p:custDataLst>
              <p:tags r:id="rId3"/>
            </p:custDataLst>
          </p:nvPr>
        </p:nvSpPr>
        <p:spPr>
          <a:xfrm rot="5400000">
            <a:off x="4693426" y="1939365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solidFill>
            <a:srgbClr val="178AA1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9" name="任意多边形 28"/>
          <p:cNvSpPr/>
          <p:nvPr>
            <p:custDataLst>
              <p:tags r:id="rId4"/>
            </p:custDataLst>
          </p:nvPr>
        </p:nvSpPr>
        <p:spPr bwMode="auto">
          <a:xfrm>
            <a:off x="5117277" y="1980130"/>
            <a:ext cx="320812" cy="309001"/>
          </a:xfrm>
          <a:custGeom>
            <a:avLst/>
            <a:gdLst>
              <a:gd name="connsiteX0" fmla="*/ 297615 w 597921"/>
              <a:gd name="connsiteY0" fmla="*/ 96957 h 598324"/>
              <a:gd name="connsiteX1" fmla="*/ 323434 w 597921"/>
              <a:gd name="connsiteY1" fmla="*/ 122740 h 598324"/>
              <a:gd name="connsiteX2" fmla="*/ 323434 w 597921"/>
              <a:gd name="connsiteY2" fmla="*/ 289852 h 598324"/>
              <a:gd name="connsiteX3" fmla="*/ 462572 w 597921"/>
              <a:gd name="connsiteY3" fmla="*/ 289852 h 598324"/>
              <a:gd name="connsiteX4" fmla="*/ 487913 w 597921"/>
              <a:gd name="connsiteY4" fmla="*/ 315157 h 598324"/>
              <a:gd name="connsiteX5" fmla="*/ 462572 w 597921"/>
              <a:gd name="connsiteY5" fmla="*/ 340463 h 598324"/>
              <a:gd name="connsiteX6" fmla="*/ 297615 w 597921"/>
              <a:gd name="connsiteY6" fmla="*/ 340463 h 598324"/>
              <a:gd name="connsiteX7" fmla="*/ 272274 w 597921"/>
              <a:gd name="connsiteY7" fmla="*/ 315157 h 598324"/>
              <a:gd name="connsiteX8" fmla="*/ 272274 w 597921"/>
              <a:gd name="connsiteY8" fmla="*/ 122740 h 598324"/>
              <a:gd name="connsiteX9" fmla="*/ 297615 w 597921"/>
              <a:gd name="connsiteY9" fmla="*/ 96957 h 598324"/>
              <a:gd name="connsiteX10" fmla="*/ 298127 w 597921"/>
              <a:gd name="connsiteY10" fmla="*/ 0 h 598324"/>
              <a:gd name="connsiteX11" fmla="*/ 597921 w 597921"/>
              <a:gd name="connsiteY11" fmla="*/ 299401 h 598324"/>
              <a:gd name="connsiteX12" fmla="*/ 298127 w 597921"/>
              <a:gd name="connsiteY12" fmla="*/ 598324 h 598324"/>
              <a:gd name="connsiteX13" fmla="*/ 35150 w 597921"/>
              <a:gd name="connsiteY13" fmla="*/ 442177 h 598324"/>
              <a:gd name="connsiteX14" fmla="*/ 34194 w 597921"/>
              <a:gd name="connsiteY14" fmla="*/ 432149 h 598324"/>
              <a:gd name="connsiteX15" fmla="*/ 40410 w 597921"/>
              <a:gd name="connsiteY15" fmla="*/ 424509 h 598324"/>
              <a:gd name="connsiteX16" fmla="*/ 74836 w 597921"/>
              <a:gd name="connsiteY16" fmla="*/ 407796 h 598324"/>
              <a:gd name="connsiteX17" fmla="*/ 91571 w 597921"/>
              <a:gd name="connsiteY17" fmla="*/ 413049 h 598324"/>
              <a:gd name="connsiteX18" fmla="*/ 298127 w 597921"/>
              <a:gd name="connsiteY18" fmla="*/ 534815 h 598324"/>
              <a:gd name="connsiteX19" fmla="*/ 534328 w 597921"/>
              <a:gd name="connsiteY19" fmla="*/ 299401 h 598324"/>
              <a:gd name="connsiteX20" fmla="*/ 298127 w 597921"/>
              <a:gd name="connsiteY20" fmla="*/ 63509 h 598324"/>
              <a:gd name="connsiteX21" fmla="*/ 145123 w 597921"/>
              <a:gd name="connsiteY21" fmla="*/ 120333 h 598324"/>
              <a:gd name="connsiteX22" fmla="*/ 200587 w 597921"/>
              <a:gd name="connsiteY22" fmla="*/ 142299 h 598324"/>
              <a:gd name="connsiteX23" fmla="*/ 208237 w 597921"/>
              <a:gd name="connsiteY23" fmla="*/ 152327 h 598324"/>
              <a:gd name="connsiteX24" fmla="*/ 203456 w 597921"/>
              <a:gd name="connsiteY24" fmla="*/ 164265 h 598324"/>
              <a:gd name="connsiteX25" fmla="*/ 48060 w 597921"/>
              <a:gd name="connsiteY25" fmla="*/ 285553 h 598324"/>
              <a:gd name="connsiteX26" fmla="*/ 35150 w 597921"/>
              <a:gd name="connsiteY26" fmla="*/ 287463 h 598324"/>
              <a:gd name="connsiteX27" fmla="*/ 27500 w 597921"/>
              <a:gd name="connsiteY27" fmla="*/ 277435 h 598324"/>
              <a:gd name="connsiteX28" fmla="*/ 246 w 597921"/>
              <a:gd name="connsiteY28" fmla="*/ 82132 h 598324"/>
              <a:gd name="connsiteX29" fmla="*/ 4550 w 597921"/>
              <a:gd name="connsiteY29" fmla="*/ 70194 h 598324"/>
              <a:gd name="connsiteX30" fmla="*/ 17459 w 597921"/>
              <a:gd name="connsiteY30" fmla="*/ 68762 h 598324"/>
              <a:gd name="connsiteX31" fmla="*/ 80574 w 597921"/>
              <a:gd name="connsiteY31" fmla="*/ 94070 h 598324"/>
              <a:gd name="connsiteX32" fmla="*/ 298127 w 597921"/>
              <a:gd name="connsiteY32" fmla="*/ 0 h 59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7921" h="598324">
                <a:moveTo>
                  <a:pt x="297615" y="96957"/>
                </a:moveTo>
                <a:cubicBezTo>
                  <a:pt x="311959" y="96957"/>
                  <a:pt x="323434" y="108416"/>
                  <a:pt x="323434" y="122740"/>
                </a:cubicBezTo>
                <a:lnTo>
                  <a:pt x="323434" y="289852"/>
                </a:lnTo>
                <a:lnTo>
                  <a:pt x="462572" y="289852"/>
                </a:lnTo>
                <a:cubicBezTo>
                  <a:pt x="476438" y="289852"/>
                  <a:pt x="487913" y="301311"/>
                  <a:pt x="487913" y="315157"/>
                </a:cubicBezTo>
                <a:cubicBezTo>
                  <a:pt x="487913" y="329004"/>
                  <a:pt x="476438" y="340463"/>
                  <a:pt x="462572" y="340463"/>
                </a:cubicBezTo>
                <a:lnTo>
                  <a:pt x="297615" y="340463"/>
                </a:lnTo>
                <a:cubicBezTo>
                  <a:pt x="283749" y="340463"/>
                  <a:pt x="272274" y="329004"/>
                  <a:pt x="272274" y="315157"/>
                </a:cubicBezTo>
                <a:lnTo>
                  <a:pt x="272274" y="122740"/>
                </a:lnTo>
                <a:cubicBezTo>
                  <a:pt x="272274" y="108416"/>
                  <a:pt x="283749" y="96957"/>
                  <a:pt x="297615" y="96957"/>
                </a:cubicBezTo>
                <a:close/>
                <a:moveTo>
                  <a:pt x="298127" y="0"/>
                </a:moveTo>
                <a:cubicBezTo>
                  <a:pt x="463564" y="0"/>
                  <a:pt x="597921" y="134181"/>
                  <a:pt x="597921" y="299401"/>
                </a:cubicBezTo>
                <a:cubicBezTo>
                  <a:pt x="597921" y="464143"/>
                  <a:pt x="463564" y="598324"/>
                  <a:pt x="298127" y="598324"/>
                </a:cubicBezTo>
                <a:cubicBezTo>
                  <a:pt x="188155" y="598324"/>
                  <a:pt x="87268" y="538635"/>
                  <a:pt x="35150" y="442177"/>
                </a:cubicBezTo>
                <a:cubicBezTo>
                  <a:pt x="33238" y="438835"/>
                  <a:pt x="32760" y="435492"/>
                  <a:pt x="34194" y="432149"/>
                </a:cubicBezTo>
                <a:cubicBezTo>
                  <a:pt x="35150" y="428807"/>
                  <a:pt x="37541" y="425942"/>
                  <a:pt x="40410" y="424509"/>
                </a:cubicBezTo>
                <a:lnTo>
                  <a:pt x="74836" y="407796"/>
                </a:lnTo>
                <a:cubicBezTo>
                  <a:pt x="81052" y="404931"/>
                  <a:pt x="88702" y="407319"/>
                  <a:pt x="91571" y="413049"/>
                </a:cubicBezTo>
                <a:cubicBezTo>
                  <a:pt x="133169" y="488018"/>
                  <a:pt x="212540" y="534815"/>
                  <a:pt x="298127" y="534815"/>
                </a:cubicBezTo>
                <a:cubicBezTo>
                  <a:pt x="428181" y="534815"/>
                  <a:pt x="534328" y="429284"/>
                  <a:pt x="534328" y="299401"/>
                </a:cubicBezTo>
                <a:cubicBezTo>
                  <a:pt x="534328" y="169517"/>
                  <a:pt x="428181" y="63509"/>
                  <a:pt x="298127" y="63509"/>
                </a:cubicBezTo>
                <a:cubicBezTo>
                  <a:pt x="242185" y="63509"/>
                  <a:pt x="187677" y="83565"/>
                  <a:pt x="145123" y="120333"/>
                </a:cubicBezTo>
                <a:lnTo>
                  <a:pt x="200587" y="142299"/>
                </a:lnTo>
                <a:cubicBezTo>
                  <a:pt x="204890" y="144209"/>
                  <a:pt x="207759" y="148029"/>
                  <a:pt x="208237" y="152327"/>
                </a:cubicBezTo>
                <a:cubicBezTo>
                  <a:pt x="208715" y="157102"/>
                  <a:pt x="207281" y="161399"/>
                  <a:pt x="203456" y="164265"/>
                </a:cubicBezTo>
                <a:lnTo>
                  <a:pt x="48060" y="285553"/>
                </a:lnTo>
                <a:cubicBezTo>
                  <a:pt x="44235" y="288418"/>
                  <a:pt x="39454" y="289373"/>
                  <a:pt x="35150" y="287463"/>
                </a:cubicBezTo>
                <a:cubicBezTo>
                  <a:pt x="31325" y="285553"/>
                  <a:pt x="27978" y="281733"/>
                  <a:pt x="27500" y="277435"/>
                </a:cubicBezTo>
                <a:lnTo>
                  <a:pt x="246" y="82132"/>
                </a:lnTo>
                <a:cubicBezTo>
                  <a:pt x="-710" y="77835"/>
                  <a:pt x="1203" y="73060"/>
                  <a:pt x="4550" y="70194"/>
                </a:cubicBezTo>
                <a:cubicBezTo>
                  <a:pt x="8375" y="67807"/>
                  <a:pt x="13156" y="66852"/>
                  <a:pt x="17459" y="68762"/>
                </a:cubicBezTo>
                <a:lnTo>
                  <a:pt x="80574" y="94070"/>
                </a:lnTo>
                <a:cubicBezTo>
                  <a:pt x="137472" y="33426"/>
                  <a:pt x="214931" y="0"/>
                  <a:pt x="2981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26" name="任意多边形 25"/>
          <p:cNvSpPr/>
          <p:nvPr>
            <p:custDataLst>
              <p:tags r:id="rId5"/>
            </p:custDataLst>
          </p:nvPr>
        </p:nvSpPr>
        <p:spPr>
          <a:xfrm rot="10800000">
            <a:off x="4467234" y="3184251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solidFill>
            <a:srgbClr val="40A693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7" name="任意多边形 26"/>
          <p:cNvSpPr/>
          <p:nvPr>
            <p:custDataLst>
              <p:tags r:id="rId6"/>
            </p:custDataLst>
          </p:nvPr>
        </p:nvSpPr>
        <p:spPr bwMode="auto">
          <a:xfrm>
            <a:off x="5078243" y="3425244"/>
            <a:ext cx="320812" cy="309001"/>
          </a:xfrm>
          <a:custGeom>
            <a:avLst/>
            <a:gdLst>
              <a:gd name="connsiteX0" fmla="*/ 304701 w 609473"/>
              <a:gd name="connsiteY0" fmla="*/ 381618 h 587034"/>
              <a:gd name="connsiteX1" fmla="*/ 325879 w 609473"/>
              <a:gd name="connsiteY1" fmla="*/ 394101 h 587034"/>
              <a:gd name="connsiteX2" fmla="*/ 309542 w 609473"/>
              <a:gd name="connsiteY2" fmla="*/ 410914 h 587034"/>
              <a:gd name="connsiteX3" fmla="*/ 331022 w 609473"/>
              <a:gd name="connsiteY3" fmla="*/ 433867 h 587034"/>
              <a:gd name="connsiteX4" fmla="*/ 312466 w 609473"/>
              <a:gd name="connsiteY4" fmla="*/ 468800 h 587034"/>
              <a:gd name="connsiteX5" fmla="*/ 294112 w 609473"/>
              <a:gd name="connsiteY5" fmla="*/ 468096 h 587034"/>
              <a:gd name="connsiteX6" fmla="*/ 278380 w 609473"/>
              <a:gd name="connsiteY6" fmla="*/ 432055 h 587034"/>
              <a:gd name="connsiteX7" fmla="*/ 299861 w 609473"/>
              <a:gd name="connsiteY7" fmla="*/ 410612 h 587034"/>
              <a:gd name="connsiteX8" fmla="*/ 284028 w 609473"/>
              <a:gd name="connsiteY8" fmla="*/ 393397 h 587034"/>
              <a:gd name="connsiteX9" fmla="*/ 224835 w 609473"/>
              <a:gd name="connsiteY9" fmla="*/ 380559 h 587034"/>
              <a:gd name="connsiteX10" fmla="*/ 283211 w 609473"/>
              <a:gd name="connsiteY10" fmla="*/ 483344 h 587034"/>
              <a:gd name="connsiteX11" fmla="*/ 305190 w 609473"/>
              <a:gd name="connsiteY11" fmla="*/ 499753 h 587034"/>
              <a:gd name="connsiteX12" fmla="*/ 327069 w 609473"/>
              <a:gd name="connsiteY12" fmla="*/ 483646 h 587034"/>
              <a:gd name="connsiteX13" fmla="*/ 387865 w 609473"/>
              <a:gd name="connsiteY13" fmla="*/ 380861 h 587034"/>
              <a:gd name="connsiteX14" fmla="*/ 498972 w 609473"/>
              <a:gd name="connsiteY14" fmla="*/ 386700 h 587034"/>
              <a:gd name="connsiteX15" fmla="*/ 581344 w 609473"/>
              <a:gd name="connsiteY15" fmla="*/ 414485 h 587034"/>
              <a:gd name="connsiteX16" fmla="*/ 609473 w 609473"/>
              <a:gd name="connsiteY16" fmla="*/ 494820 h 587034"/>
              <a:gd name="connsiteX17" fmla="*/ 609473 w 609473"/>
              <a:gd name="connsiteY17" fmla="*/ 529048 h 587034"/>
              <a:gd name="connsiteX18" fmla="*/ 551399 w 609473"/>
              <a:gd name="connsiteY18" fmla="*/ 587034 h 587034"/>
              <a:gd name="connsiteX19" fmla="*/ 58074 w 609473"/>
              <a:gd name="connsiteY19" fmla="*/ 587034 h 587034"/>
              <a:gd name="connsiteX20" fmla="*/ 0 w 609473"/>
              <a:gd name="connsiteY20" fmla="*/ 529048 h 587034"/>
              <a:gd name="connsiteX21" fmla="*/ 0 w 609473"/>
              <a:gd name="connsiteY21" fmla="*/ 494820 h 587034"/>
              <a:gd name="connsiteX22" fmla="*/ 28129 w 609473"/>
              <a:gd name="connsiteY22" fmla="*/ 414485 h 587034"/>
              <a:gd name="connsiteX23" fmla="*/ 110501 w 609473"/>
              <a:gd name="connsiteY23" fmla="*/ 386700 h 587034"/>
              <a:gd name="connsiteX24" fmla="*/ 316407 w 609473"/>
              <a:gd name="connsiteY24" fmla="*/ 206077 h 587034"/>
              <a:gd name="connsiteX25" fmla="*/ 316407 w 609473"/>
              <a:gd name="connsiteY25" fmla="*/ 272924 h 587034"/>
              <a:gd name="connsiteX26" fmla="*/ 335965 w 609473"/>
              <a:gd name="connsiteY26" fmla="*/ 266783 h 587034"/>
              <a:gd name="connsiteX27" fmla="*/ 346551 w 609473"/>
              <a:gd name="connsiteY27" fmla="*/ 239602 h 587034"/>
              <a:gd name="connsiteX28" fmla="*/ 336570 w 609473"/>
              <a:gd name="connsiteY28" fmla="*/ 216346 h 587034"/>
              <a:gd name="connsiteX29" fmla="*/ 316407 w 609473"/>
              <a:gd name="connsiteY29" fmla="*/ 206077 h 587034"/>
              <a:gd name="connsiteX30" fmla="*/ 299872 w 609473"/>
              <a:gd name="connsiteY30" fmla="*/ 94230 h 587034"/>
              <a:gd name="connsiteX31" fmla="*/ 277793 w 609473"/>
              <a:gd name="connsiteY31" fmla="*/ 102183 h 587034"/>
              <a:gd name="connsiteX32" fmla="*/ 270534 w 609473"/>
              <a:gd name="connsiteY32" fmla="*/ 122922 h 587034"/>
              <a:gd name="connsiteX33" fmla="*/ 281322 w 609473"/>
              <a:gd name="connsiteY33" fmla="*/ 145674 h 587034"/>
              <a:gd name="connsiteX34" fmla="*/ 299872 w 609473"/>
              <a:gd name="connsiteY34" fmla="*/ 154231 h 587034"/>
              <a:gd name="connsiteX35" fmla="*/ 316407 w 609473"/>
              <a:gd name="connsiteY35" fmla="*/ 42585 h 587034"/>
              <a:gd name="connsiteX36" fmla="*/ 316407 w 609473"/>
              <a:gd name="connsiteY36" fmla="*/ 56478 h 587034"/>
              <a:gd name="connsiteX37" fmla="*/ 360061 w 609473"/>
              <a:gd name="connsiteY37" fmla="*/ 70169 h 587034"/>
              <a:gd name="connsiteX38" fmla="*/ 389904 w 609473"/>
              <a:gd name="connsiteY38" fmla="*/ 129465 h 587034"/>
              <a:gd name="connsiteX39" fmla="*/ 344837 w 609473"/>
              <a:gd name="connsiteY39" fmla="*/ 129465 h 587034"/>
              <a:gd name="connsiteX40" fmla="*/ 339797 w 609473"/>
              <a:gd name="connsiteY40" fmla="*/ 107217 h 587034"/>
              <a:gd name="connsiteX41" fmla="*/ 316407 w 609473"/>
              <a:gd name="connsiteY41" fmla="*/ 93928 h 587034"/>
              <a:gd name="connsiteX42" fmla="*/ 316407 w 609473"/>
              <a:gd name="connsiteY42" fmla="*/ 159063 h 587034"/>
              <a:gd name="connsiteX43" fmla="*/ 371050 w 609473"/>
              <a:gd name="connsiteY43" fmla="*/ 183829 h 587034"/>
              <a:gd name="connsiteX44" fmla="*/ 394037 w 609473"/>
              <a:gd name="connsiteY44" fmla="*/ 234467 h 587034"/>
              <a:gd name="connsiteX45" fmla="*/ 362380 w 609473"/>
              <a:gd name="connsiteY45" fmla="*/ 297086 h 587034"/>
              <a:gd name="connsiteX46" fmla="*/ 316407 w 609473"/>
              <a:gd name="connsiteY46" fmla="*/ 311079 h 587034"/>
              <a:gd name="connsiteX47" fmla="*/ 316407 w 609473"/>
              <a:gd name="connsiteY47" fmla="*/ 318328 h 587034"/>
              <a:gd name="connsiteX48" fmla="*/ 445959 w 609473"/>
              <a:gd name="connsiteY48" fmla="*/ 180507 h 587034"/>
              <a:gd name="connsiteX49" fmla="*/ 316407 w 609473"/>
              <a:gd name="connsiteY49" fmla="*/ 42585 h 587034"/>
              <a:gd name="connsiteX50" fmla="*/ 299872 w 609473"/>
              <a:gd name="connsiteY50" fmla="*/ 42484 h 587034"/>
              <a:gd name="connsiteX51" fmla="*/ 168808 w 609473"/>
              <a:gd name="connsiteY51" fmla="*/ 180507 h 587034"/>
              <a:gd name="connsiteX52" fmla="*/ 299872 w 609473"/>
              <a:gd name="connsiteY52" fmla="*/ 318428 h 587034"/>
              <a:gd name="connsiteX53" fmla="*/ 299872 w 609473"/>
              <a:gd name="connsiteY53" fmla="*/ 311381 h 587034"/>
              <a:gd name="connsiteX54" fmla="*/ 249564 w 609473"/>
              <a:gd name="connsiteY54" fmla="*/ 296683 h 587034"/>
              <a:gd name="connsiteX55" fmla="*/ 220729 w 609473"/>
              <a:gd name="connsiteY55" fmla="*/ 229635 h 587034"/>
              <a:gd name="connsiteX56" fmla="*/ 266904 w 609473"/>
              <a:gd name="connsiteY56" fmla="*/ 229635 h 587034"/>
              <a:gd name="connsiteX57" fmla="*/ 273659 w 609473"/>
              <a:gd name="connsiteY57" fmla="*/ 258528 h 587034"/>
              <a:gd name="connsiteX58" fmla="*/ 299872 w 609473"/>
              <a:gd name="connsiteY58" fmla="*/ 273428 h 587034"/>
              <a:gd name="connsiteX59" fmla="*/ 299872 w 609473"/>
              <a:gd name="connsiteY59" fmla="*/ 200440 h 587034"/>
              <a:gd name="connsiteX60" fmla="*/ 285959 w 609473"/>
              <a:gd name="connsiteY60" fmla="*/ 196312 h 587034"/>
              <a:gd name="connsiteX61" fmla="*/ 239784 w 609473"/>
              <a:gd name="connsiteY61" fmla="*/ 169634 h 587034"/>
              <a:gd name="connsiteX62" fmla="*/ 226375 w 609473"/>
              <a:gd name="connsiteY62" fmla="*/ 128459 h 587034"/>
              <a:gd name="connsiteX63" fmla="*/ 231618 w 609473"/>
              <a:gd name="connsiteY63" fmla="*/ 99566 h 587034"/>
              <a:gd name="connsiteX64" fmla="*/ 246237 w 609473"/>
              <a:gd name="connsiteY64" fmla="*/ 77115 h 587034"/>
              <a:gd name="connsiteX65" fmla="*/ 273256 w 609473"/>
              <a:gd name="connsiteY65" fmla="*/ 60404 h 587034"/>
              <a:gd name="connsiteX66" fmla="*/ 299872 w 609473"/>
              <a:gd name="connsiteY66" fmla="*/ 56075 h 587034"/>
              <a:gd name="connsiteX67" fmla="*/ 307333 w 609473"/>
              <a:gd name="connsiteY67" fmla="*/ 0 h 587034"/>
              <a:gd name="connsiteX68" fmla="*/ 488101 w 609473"/>
              <a:gd name="connsiteY68" fmla="*/ 180507 h 587034"/>
              <a:gd name="connsiteX69" fmla="*/ 307333 w 609473"/>
              <a:gd name="connsiteY69" fmla="*/ 361013 h 587034"/>
              <a:gd name="connsiteX70" fmla="*/ 126665 w 609473"/>
              <a:gd name="connsiteY70" fmla="*/ 180507 h 587034"/>
              <a:gd name="connsiteX71" fmla="*/ 307333 w 609473"/>
              <a:gd name="connsiteY71" fmla="*/ 0 h 5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9473" h="587034">
                <a:moveTo>
                  <a:pt x="304701" y="381618"/>
                </a:moveTo>
                <a:lnTo>
                  <a:pt x="325879" y="394101"/>
                </a:lnTo>
                <a:lnTo>
                  <a:pt x="309542" y="410914"/>
                </a:lnTo>
                <a:lnTo>
                  <a:pt x="331022" y="433867"/>
                </a:lnTo>
                <a:lnTo>
                  <a:pt x="312466" y="468800"/>
                </a:lnTo>
                <a:cubicBezTo>
                  <a:pt x="307021" y="479069"/>
                  <a:pt x="298751" y="478767"/>
                  <a:pt x="294112" y="468096"/>
                </a:cubicBezTo>
                <a:lnTo>
                  <a:pt x="278380" y="432055"/>
                </a:lnTo>
                <a:lnTo>
                  <a:pt x="299861" y="410612"/>
                </a:lnTo>
                <a:lnTo>
                  <a:pt x="284028" y="393397"/>
                </a:lnTo>
                <a:close/>
                <a:moveTo>
                  <a:pt x="224835" y="380559"/>
                </a:moveTo>
                <a:lnTo>
                  <a:pt x="283211" y="483344"/>
                </a:lnTo>
                <a:cubicBezTo>
                  <a:pt x="289260" y="493914"/>
                  <a:pt x="297024" y="499753"/>
                  <a:pt x="305190" y="499753"/>
                </a:cubicBezTo>
                <a:cubicBezTo>
                  <a:pt x="313155" y="499753"/>
                  <a:pt x="320919" y="494015"/>
                  <a:pt x="327069" y="483646"/>
                </a:cubicBezTo>
                <a:lnTo>
                  <a:pt x="387865" y="380861"/>
                </a:lnTo>
                <a:lnTo>
                  <a:pt x="498972" y="386700"/>
                </a:lnTo>
                <a:cubicBezTo>
                  <a:pt x="529521" y="388311"/>
                  <a:pt x="565716" y="400492"/>
                  <a:pt x="581344" y="414485"/>
                </a:cubicBezTo>
                <a:cubicBezTo>
                  <a:pt x="597072" y="428679"/>
                  <a:pt x="609473" y="464015"/>
                  <a:pt x="609473" y="494820"/>
                </a:cubicBezTo>
                <a:lnTo>
                  <a:pt x="609473" y="529048"/>
                </a:lnTo>
                <a:cubicBezTo>
                  <a:pt x="609473" y="561061"/>
                  <a:pt x="583360" y="587034"/>
                  <a:pt x="551399" y="587034"/>
                </a:cubicBezTo>
                <a:lnTo>
                  <a:pt x="58074" y="587034"/>
                </a:lnTo>
                <a:cubicBezTo>
                  <a:pt x="26012" y="587034"/>
                  <a:pt x="0" y="561061"/>
                  <a:pt x="0" y="529048"/>
                </a:cubicBezTo>
                <a:lnTo>
                  <a:pt x="0" y="494820"/>
                </a:lnTo>
                <a:cubicBezTo>
                  <a:pt x="0" y="464015"/>
                  <a:pt x="12401" y="428679"/>
                  <a:pt x="28129" y="414485"/>
                </a:cubicBezTo>
                <a:cubicBezTo>
                  <a:pt x="43757" y="400492"/>
                  <a:pt x="79851" y="388311"/>
                  <a:pt x="110501" y="386700"/>
                </a:cubicBezTo>
                <a:close/>
                <a:moveTo>
                  <a:pt x="316407" y="206077"/>
                </a:moveTo>
                <a:lnTo>
                  <a:pt x="316407" y="272924"/>
                </a:lnTo>
                <a:cubicBezTo>
                  <a:pt x="325379" y="271817"/>
                  <a:pt x="331832" y="269703"/>
                  <a:pt x="335965" y="266783"/>
                </a:cubicBezTo>
                <a:cubicBezTo>
                  <a:pt x="343023" y="261548"/>
                  <a:pt x="346551" y="252488"/>
                  <a:pt x="346551" y="239602"/>
                </a:cubicBezTo>
                <a:cubicBezTo>
                  <a:pt x="346551" y="229736"/>
                  <a:pt x="343224" y="222084"/>
                  <a:pt x="336570" y="216346"/>
                </a:cubicBezTo>
                <a:cubicBezTo>
                  <a:pt x="332638" y="213024"/>
                  <a:pt x="325884" y="209601"/>
                  <a:pt x="316407" y="206077"/>
                </a:cubicBezTo>
                <a:close/>
                <a:moveTo>
                  <a:pt x="299872" y="94230"/>
                </a:moveTo>
                <a:cubicBezTo>
                  <a:pt x="289891" y="94431"/>
                  <a:pt x="282531" y="97149"/>
                  <a:pt x="277793" y="102183"/>
                </a:cubicBezTo>
                <a:cubicBezTo>
                  <a:pt x="272954" y="107317"/>
                  <a:pt x="270534" y="114163"/>
                  <a:pt x="270534" y="122922"/>
                </a:cubicBezTo>
                <a:cubicBezTo>
                  <a:pt x="270534" y="132586"/>
                  <a:pt x="274163" y="140137"/>
                  <a:pt x="281322" y="145674"/>
                </a:cubicBezTo>
                <a:cubicBezTo>
                  <a:pt x="285354" y="148795"/>
                  <a:pt x="291504" y="151613"/>
                  <a:pt x="299872" y="154231"/>
                </a:cubicBezTo>
                <a:close/>
                <a:moveTo>
                  <a:pt x="316407" y="42585"/>
                </a:moveTo>
                <a:lnTo>
                  <a:pt x="316407" y="56478"/>
                </a:lnTo>
                <a:cubicBezTo>
                  <a:pt x="334957" y="57887"/>
                  <a:pt x="349576" y="62518"/>
                  <a:pt x="360061" y="70169"/>
                </a:cubicBezTo>
                <a:cubicBezTo>
                  <a:pt x="379318" y="82350"/>
                  <a:pt x="389198" y="102082"/>
                  <a:pt x="389904" y="129465"/>
                </a:cubicBezTo>
                <a:lnTo>
                  <a:pt x="344837" y="129465"/>
                </a:lnTo>
                <a:cubicBezTo>
                  <a:pt x="344031" y="119297"/>
                  <a:pt x="342317" y="111948"/>
                  <a:pt x="339797" y="107217"/>
                </a:cubicBezTo>
                <a:cubicBezTo>
                  <a:pt x="335562" y="99163"/>
                  <a:pt x="327698" y="94733"/>
                  <a:pt x="316407" y="93928"/>
                </a:cubicBezTo>
                <a:lnTo>
                  <a:pt x="316407" y="159063"/>
                </a:lnTo>
                <a:cubicBezTo>
                  <a:pt x="343527" y="168426"/>
                  <a:pt x="361674" y="176681"/>
                  <a:pt x="371050" y="183829"/>
                </a:cubicBezTo>
                <a:cubicBezTo>
                  <a:pt x="386375" y="195809"/>
                  <a:pt x="394037" y="212722"/>
                  <a:pt x="394037" y="234467"/>
                </a:cubicBezTo>
                <a:cubicBezTo>
                  <a:pt x="394037" y="263159"/>
                  <a:pt x="383451" y="284099"/>
                  <a:pt x="362380" y="297086"/>
                </a:cubicBezTo>
                <a:cubicBezTo>
                  <a:pt x="349475" y="305039"/>
                  <a:pt x="334151" y="309670"/>
                  <a:pt x="316407" y="311079"/>
                </a:cubicBezTo>
                <a:lnTo>
                  <a:pt x="316407" y="318328"/>
                </a:lnTo>
                <a:cubicBezTo>
                  <a:pt x="388593" y="313697"/>
                  <a:pt x="445959" y="253696"/>
                  <a:pt x="445959" y="180507"/>
                </a:cubicBezTo>
                <a:cubicBezTo>
                  <a:pt x="445959" y="107217"/>
                  <a:pt x="388593" y="47316"/>
                  <a:pt x="316407" y="42585"/>
                </a:cubicBezTo>
                <a:close/>
                <a:moveTo>
                  <a:pt x="299872" y="42484"/>
                </a:moveTo>
                <a:cubicBezTo>
                  <a:pt x="226980" y="46410"/>
                  <a:pt x="168808" y="106713"/>
                  <a:pt x="168808" y="180507"/>
                </a:cubicBezTo>
                <a:cubicBezTo>
                  <a:pt x="168808" y="254199"/>
                  <a:pt x="226980" y="314502"/>
                  <a:pt x="299872" y="318428"/>
                </a:cubicBezTo>
                <a:lnTo>
                  <a:pt x="299872" y="311381"/>
                </a:lnTo>
                <a:cubicBezTo>
                  <a:pt x="277390" y="308864"/>
                  <a:pt x="260553" y="303931"/>
                  <a:pt x="249564" y="296683"/>
                </a:cubicBezTo>
                <a:cubicBezTo>
                  <a:pt x="230005" y="283596"/>
                  <a:pt x="220427" y="261246"/>
                  <a:pt x="220729" y="229635"/>
                </a:cubicBezTo>
                <a:lnTo>
                  <a:pt x="266904" y="229635"/>
                </a:lnTo>
                <a:cubicBezTo>
                  <a:pt x="268518" y="244031"/>
                  <a:pt x="270736" y="253696"/>
                  <a:pt x="273659" y="258528"/>
                </a:cubicBezTo>
                <a:cubicBezTo>
                  <a:pt x="278095" y="266179"/>
                  <a:pt x="286867" y="271112"/>
                  <a:pt x="299872" y="273428"/>
                </a:cubicBezTo>
                <a:lnTo>
                  <a:pt x="299872" y="200440"/>
                </a:lnTo>
                <a:lnTo>
                  <a:pt x="285959" y="196312"/>
                </a:lnTo>
                <a:cubicBezTo>
                  <a:pt x="264182" y="189970"/>
                  <a:pt x="248757" y="181010"/>
                  <a:pt x="239784" y="169634"/>
                </a:cubicBezTo>
                <a:cubicBezTo>
                  <a:pt x="230811" y="158258"/>
                  <a:pt x="226375" y="144466"/>
                  <a:pt x="226375" y="128459"/>
                </a:cubicBezTo>
                <a:cubicBezTo>
                  <a:pt x="226375" y="117787"/>
                  <a:pt x="228089" y="108223"/>
                  <a:pt x="231618" y="99566"/>
                </a:cubicBezTo>
                <a:cubicBezTo>
                  <a:pt x="235046" y="90908"/>
                  <a:pt x="239986" y="83357"/>
                  <a:pt x="246237" y="77115"/>
                </a:cubicBezTo>
                <a:cubicBezTo>
                  <a:pt x="254302" y="69062"/>
                  <a:pt x="263376" y="63424"/>
                  <a:pt x="273256" y="60404"/>
                </a:cubicBezTo>
                <a:cubicBezTo>
                  <a:pt x="279406" y="58390"/>
                  <a:pt x="288177" y="56981"/>
                  <a:pt x="299872" y="56075"/>
                </a:cubicBezTo>
                <a:close/>
                <a:moveTo>
                  <a:pt x="307333" y="0"/>
                </a:moveTo>
                <a:cubicBezTo>
                  <a:pt x="407043" y="0"/>
                  <a:pt x="488101" y="80941"/>
                  <a:pt x="488101" y="180507"/>
                </a:cubicBezTo>
                <a:cubicBezTo>
                  <a:pt x="488101" y="279971"/>
                  <a:pt x="407043" y="361013"/>
                  <a:pt x="307333" y="361013"/>
                </a:cubicBezTo>
                <a:cubicBezTo>
                  <a:pt x="207724" y="361013"/>
                  <a:pt x="126665" y="279971"/>
                  <a:pt x="126665" y="180507"/>
                </a:cubicBezTo>
                <a:cubicBezTo>
                  <a:pt x="126665" y="80941"/>
                  <a:pt x="207724" y="0"/>
                  <a:pt x="3073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24" name="任意多边形 23"/>
          <p:cNvSpPr/>
          <p:nvPr>
            <p:custDataLst>
              <p:tags r:id="rId7"/>
            </p:custDataLst>
          </p:nvPr>
        </p:nvSpPr>
        <p:spPr>
          <a:xfrm>
            <a:off x="3408493" y="1711031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5" name="任意多边形 24"/>
          <p:cNvSpPr/>
          <p:nvPr>
            <p:custDataLst>
              <p:tags r:id="rId8"/>
            </p:custDataLst>
          </p:nvPr>
        </p:nvSpPr>
        <p:spPr bwMode="auto">
          <a:xfrm>
            <a:off x="3644062" y="1939887"/>
            <a:ext cx="320812" cy="309001"/>
          </a:xfrm>
          <a:custGeom>
            <a:avLst/>
            <a:gdLst>
              <a:gd name="T0" fmla="*/ 4096 w 6827"/>
              <a:gd name="T1" fmla="*/ 4551 h 6827"/>
              <a:gd name="T2" fmla="*/ 6258 w 6827"/>
              <a:gd name="T3" fmla="*/ 4096 h 6827"/>
              <a:gd name="T4" fmla="*/ 2348 w 6827"/>
              <a:gd name="T5" fmla="*/ 4911 h 6827"/>
              <a:gd name="T6" fmla="*/ 569 w 6827"/>
              <a:gd name="T7" fmla="*/ 4551 h 6827"/>
              <a:gd name="T8" fmla="*/ 569 w 6827"/>
              <a:gd name="T9" fmla="*/ 3982 h 6827"/>
              <a:gd name="T10" fmla="*/ 1707 w 6827"/>
              <a:gd name="T11" fmla="*/ 2503 h 6827"/>
              <a:gd name="T12" fmla="*/ 3868 w 6827"/>
              <a:gd name="T13" fmla="*/ 2731 h 6827"/>
              <a:gd name="T14" fmla="*/ 5827 w 6827"/>
              <a:gd name="T15" fmla="*/ 2004 h 6827"/>
              <a:gd name="T16" fmla="*/ 6258 w 6827"/>
              <a:gd name="T17" fmla="*/ 1820 h 6827"/>
              <a:gd name="T18" fmla="*/ 4779 w 6827"/>
              <a:gd name="T19" fmla="*/ 0 h 6827"/>
              <a:gd name="T20" fmla="*/ 2854 w 6827"/>
              <a:gd name="T21" fmla="*/ 2381 h 6827"/>
              <a:gd name="T22" fmla="*/ 1239 w 6827"/>
              <a:gd name="T23" fmla="*/ 2257 h 6827"/>
              <a:gd name="T24" fmla="*/ 569 w 6827"/>
              <a:gd name="T25" fmla="*/ 2844 h 6827"/>
              <a:gd name="T26" fmla="*/ 569 w 6827"/>
              <a:gd name="T27" fmla="*/ 2276 h 6827"/>
              <a:gd name="T28" fmla="*/ 569 w 6827"/>
              <a:gd name="T29" fmla="*/ 1707 h 6827"/>
              <a:gd name="T30" fmla="*/ 569 w 6827"/>
              <a:gd name="T31" fmla="*/ 1138 h 6827"/>
              <a:gd name="T32" fmla="*/ 569 w 6827"/>
              <a:gd name="T33" fmla="*/ 569 h 6827"/>
              <a:gd name="T34" fmla="*/ 341 w 6827"/>
              <a:gd name="T35" fmla="*/ 0 h 6827"/>
              <a:gd name="T36" fmla="*/ 114 w 6827"/>
              <a:gd name="T37" fmla="*/ 569 h 6827"/>
              <a:gd name="T38" fmla="*/ 114 w 6827"/>
              <a:gd name="T39" fmla="*/ 1138 h 6827"/>
              <a:gd name="T40" fmla="*/ 114 w 6827"/>
              <a:gd name="T41" fmla="*/ 1707 h 6827"/>
              <a:gd name="T42" fmla="*/ 114 w 6827"/>
              <a:gd name="T43" fmla="*/ 2276 h 6827"/>
              <a:gd name="T44" fmla="*/ 114 w 6827"/>
              <a:gd name="T45" fmla="*/ 2844 h 6827"/>
              <a:gd name="T46" fmla="*/ 114 w 6827"/>
              <a:gd name="T47" fmla="*/ 3413 h 6827"/>
              <a:gd name="T48" fmla="*/ 114 w 6827"/>
              <a:gd name="T49" fmla="*/ 3982 h 6827"/>
              <a:gd name="T50" fmla="*/ 114 w 6827"/>
              <a:gd name="T51" fmla="*/ 4551 h 6827"/>
              <a:gd name="T52" fmla="*/ 114 w 6827"/>
              <a:gd name="T53" fmla="*/ 5120 h 6827"/>
              <a:gd name="T54" fmla="*/ 114 w 6827"/>
              <a:gd name="T55" fmla="*/ 5689 h 6827"/>
              <a:gd name="T56" fmla="*/ 114 w 6827"/>
              <a:gd name="T57" fmla="*/ 6258 h 6827"/>
              <a:gd name="T58" fmla="*/ 683 w 6827"/>
              <a:gd name="T59" fmla="*/ 6713 h 6827"/>
              <a:gd name="T60" fmla="*/ 1252 w 6827"/>
              <a:gd name="T61" fmla="*/ 6713 h 6827"/>
              <a:gd name="T62" fmla="*/ 1820 w 6827"/>
              <a:gd name="T63" fmla="*/ 6713 h 6827"/>
              <a:gd name="T64" fmla="*/ 2389 w 6827"/>
              <a:gd name="T65" fmla="*/ 6713 h 6827"/>
              <a:gd name="T66" fmla="*/ 2958 w 6827"/>
              <a:gd name="T67" fmla="*/ 6713 h 6827"/>
              <a:gd name="T68" fmla="*/ 3527 w 6827"/>
              <a:gd name="T69" fmla="*/ 6713 h 6827"/>
              <a:gd name="T70" fmla="*/ 4096 w 6827"/>
              <a:gd name="T71" fmla="*/ 6713 h 6827"/>
              <a:gd name="T72" fmla="*/ 4665 w 6827"/>
              <a:gd name="T73" fmla="*/ 6713 h 6827"/>
              <a:gd name="T74" fmla="*/ 5234 w 6827"/>
              <a:gd name="T75" fmla="*/ 6713 h 6827"/>
              <a:gd name="T76" fmla="*/ 5803 w 6827"/>
              <a:gd name="T77" fmla="*/ 6713 h 6827"/>
              <a:gd name="T78" fmla="*/ 6371 w 6827"/>
              <a:gd name="T79" fmla="*/ 6713 h 6827"/>
              <a:gd name="T80" fmla="*/ 6827 w 6827"/>
              <a:gd name="T81" fmla="*/ 6485 h 6827"/>
              <a:gd name="T82" fmla="*/ 6371 w 6827"/>
              <a:gd name="T83" fmla="*/ 6258 h 6827"/>
              <a:gd name="T84" fmla="*/ 5803 w 6827"/>
              <a:gd name="T85" fmla="*/ 6258 h 6827"/>
              <a:gd name="T86" fmla="*/ 5234 w 6827"/>
              <a:gd name="T87" fmla="*/ 6258 h 6827"/>
              <a:gd name="T88" fmla="*/ 4665 w 6827"/>
              <a:gd name="T89" fmla="*/ 6258 h 6827"/>
              <a:gd name="T90" fmla="*/ 4096 w 6827"/>
              <a:gd name="T91" fmla="*/ 6258 h 6827"/>
              <a:gd name="T92" fmla="*/ 3527 w 6827"/>
              <a:gd name="T93" fmla="*/ 6258 h 6827"/>
              <a:gd name="T94" fmla="*/ 2958 w 6827"/>
              <a:gd name="T95" fmla="*/ 6258 h 6827"/>
              <a:gd name="T96" fmla="*/ 2389 w 6827"/>
              <a:gd name="T97" fmla="*/ 6258 h 6827"/>
              <a:gd name="T98" fmla="*/ 1820 w 6827"/>
              <a:gd name="T99" fmla="*/ 6258 h 6827"/>
              <a:gd name="T100" fmla="*/ 1252 w 6827"/>
              <a:gd name="T101" fmla="*/ 6258 h 6827"/>
              <a:gd name="T102" fmla="*/ 683 w 6827"/>
              <a:gd name="T103" fmla="*/ 625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827" h="6827">
                <a:moveTo>
                  <a:pt x="1263" y="5234"/>
                </a:moveTo>
                <a:cubicBezTo>
                  <a:pt x="1316" y="5493"/>
                  <a:pt x="1546" y="5689"/>
                  <a:pt x="1820" y="5689"/>
                </a:cubicBezTo>
                <a:cubicBezTo>
                  <a:pt x="2114" y="5689"/>
                  <a:pt x="2354" y="5464"/>
                  <a:pt x="2383" y="5178"/>
                </a:cubicBezTo>
                <a:lnTo>
                  <a:pt x="3568" y="4191"/>
                </a:lnTo>
                <a:cubicBezTo>
                  <a:pt x="3652" y="4401"/>
                  <a:pt x="3856" y="4551"/>
                  <a:pt x="4096" y="4551"/>
                </a:cubicBezTo>
                <a:cubicBezTo>
                  <a:pt x="4348" y="4551"/>
                  <a:pt x="4560" y="4385"/>
                  <a:pt x="4635" y="4157"/>
                </a:cubicBezTo>
                <a:lnTo>
                  <a:pt x="5696" y="4736"/>
                </a:lnTo>
                <a:cubicBezTo>
                  <a:pt x="5732" y="5016"/>
                  <a:pt x="5969" y="5234"/>
                  <a:pt x="6258" y="5234"/>
                </a:cubicBezTo>
                <a:cubicBezTo>
                  <a:pt x="6571" y="5234"/>
                  <a:pt x="6827" y="4979"/>
                  <a:pt x="6827" y="4665"/>
                </a:cubicBezTo>
                <a:cubicBezTo>
                  <a:pt x="6827" y="4351"/>
                  <a:pt x="6571" y="4096"/>
                  <a:pt x="6258" y="4096"/>
                </a:cubicBezTo>
                <a:cubicBezTo>
                  <a:pt x="6006" y="4096"/>
                  <a:pt x="5794" y="4262"/>
                  <a:pt x="5719" y="4490"/>
                </a:cubicBezTo>
                <a:lnTo>
                  <a:pt x="4658" y="3911"/>
                </a:lnTo>
                <a:cubicBezTo>
                  <a:pt x="4622" y="3631"/>
                  <a:pt x="4385" y="3413"/>
                  <a:pt x="4096" y="3413"/>
                </a:cubicBezTo>
                <a:cubicBezTo>
                  <a:pt x="3802" y="3413"/>
                  <a:pt x="3563" y="3638"/>
                  <a:pt x="3533" y="3924"/>
                </a:cubicBezTo>
                <a:lnTo>
                  <a:pt x="2348" y="4911"/>
                </a:lnTo>
                <a:cubicBezTo>
                  <a:pt x="2265" y="4701"/>
                  <a:pt x="2060" y="4551"/>
                  <a:pt x="1820" y="4551"/>
                </a:cubicBezTo>
                <a:cubicBezTo>
                  <a:pt x="1546" y="4551"/>
                  <a:pt x="1316" y="4747"/>
                  <a:pt x="1263" y="5006"/>
                </a:cubicBezTo>
                <a:lnTo>
                  <a:pt x="455" y="5006"/>
                </a:lnTo>
                <a:lnTo>
                  <a:pt x="455" y="4551"/>
                </a:lnTo>
                <a:lnTo>
                  <a:pt x="569" y="4551"/>
                </a:lnTo>
                <a:cubicBezTo>
                  <a:pt x="632" y="4551"/>
                  <a:pt x="683" y="4500"/>
                  <a:pt x="683" y="4437"/>
                </a:cubicBezTo>
                <a:cubicBezTo>
                  <a:pt x="683" y="4374"/>
                  <a:pt x="632" y="4324"/>
                  <a:pt x="569" y="4324"/>
                </a:cubicBezTo>
                <a:lnTo>
                  <a:pt x="455" y="4324"/>
                </a:lnTo>
                <a:lnTo>
                  <a:pt x="455" y="3982"/>
                </a:lnTo>
                <a:lnTo>
                  <a:pt x="569" y="3982"/>
                </a:lnTo>
                <a:cubicBezTo>
                  <a:pt x="632" y="3982"/>
                  <a:pt x="683" y="3931"/>
                  <a:pt x="683" y="3868"/>
                </a:cubicBezTo>
                <a:cubicBezTo>
                  <a:pt x="683" y="3806"/>
                  <a:pt x="632" y="3755"/>
                  <a:pt x="569" y="3755"/>
                </a:cubicBezTo>
                <a:lnTo>
                  <a:pt x="480" y="3755"/>
                </a:lnTo>
                <a:lnTo>
                  <a:pt x="1407" y="2416"/>
                </a:lnTo>
                <a:cubicBezTo>
                  <a:pt x="1494" y="2470"/>
                  <a:pt x="1596" y="2503"/>
                  <a:pt x="1707" y="2503"/>
                </a:cubicBezTo>
                <a:cubicBezTo>
                  <a:pt x="1888" y="2503"/>
                  <a:pt x="2048" y="2416"/>
                  <a:pt x="2152" y="2284"/>
                </a:cubicBezTo>
                <a:lnTo>
                  <a:pt x="2752" y="2584"/>
                </a:lnTo>
                <a:cubicBezTo>
                  <a:pt x="2740" y="2631"/>
                  <a:pt x="2731" y="2680"/>
                  <a:pt x="2731" y="2731"/>
                </a:cubicBezTo>
                <a:cubicBezTo>
                  <a:pt x="2731" y="3044"/>
                  <a:pt x="2986" y="3300"/>
                  <a:pt x="3300" y="3300"/>
                </a:cubicBezTo>
                <a:cubicBezTo>
                  <a:pt x="3613" y="3300"/>
                  <a:pt x="3868" y="3044"/>
                  <a:pt x="3868" y="2731"/>
                </a:cubicBezTo>
                <a:cubicBezTo>
                  <a:pt x="3868" y="2608"/>
                  <a:pt x="3829" y="2496"/>
                  <a:pt x="3763" y="2403"/>
                </a:cubicBezTo>
                <a:lnTo>
                  <a:pt x="4488" y="1055"/>
                </a:lnTo>
                <a:cubicBezTo>
                  <a:pt x="4574" y="1107"/>
                  <a:pt x="4672" y="1138"/>
                  <a:pt x="4779" y="1138"/>
                </a:cubicBezTo>
                <a:cubicBezTo>
                  <a:pt x="4891" y="1138"/>
                  <a:pt x="4995" y="1104"/>
                  <a:pt x="5083" y="1048"/>
                </a:cubicBezTo>
                <a:lnTo>
                  <a:pt x="5827" y="2004"/>
                </a:lnTo>
                <a:cubicBezTo>
                  <a:pt x="5829" y="2007"/>
                  <a:pt x="5833" y="2009"/>
                  <a:pt x="5836" y="2011"/>
                </a:cubicBezTo>
                <a:cubicBezTo>
                  <a:pt x="5745" y="2112"/>
                  <a:pt x="5689" y="2244"/>
                  <a:pt x="5689" y="2389"/>
                </a:cubicBezTo>
                <a:cubicBezTo>
                  <a:pt x="5689" y="2703"/>
                  <a:pt x="5944" y="2958"/>
                  <a:pt x="6258" y="2958"/>
                </a:cubicBezTo>
                <a:cubicBezTo>
                  <a:pt x="6571" y="2958"/>
                  <a:pt x="6827" y="2703"/>
                  <a:pt x="6827" y="2389"/>
                </a:cubicBezTo>
                <a:cubicBezTo>
                  <a:pt x="6827" y="2076"/>
                  <a:pt x="6571" y="1820"/>
                  <a:pt x="6258" y="1820"/>
                </a:cubicBezTo>
                <a:cubicBezTo>
                  <a:pt x="6170" y="1820"/>
                  <a:pt x="6087" y="1842"/>
                  <a:pt x="6013" y="1878"/>
                </a:cubicBezTo>
                <a:cubicBezTo>
                  <a:pt x="6010" y="1874"/>
                  <a:pt x="6010" y="1869"/>
                  <a:pt x="6006" y="1864"/>
                </a:cubicBezTo>
                <a:lnTo>
                  <a:pt x="5248" y="890"/>
                </a:lnTo>
                <a:cubicBezTo>
                  <a:pt x="5311" y="798"/>
                  <a:pt x="5348" y="688"/>
                  <a:pt x="5348" y="569"/>
                </a:cubicBezTo>
                <a:cubicBezTo>
                  <a:pt x="5348" y="255"/>
                  <a:pt x="5092" y="0"/>
                  <a:pt x="4779" y="0"/>
                </a:cubicBezTo>
                <a:cubicBezTo>
                  <a:pt x="4465" y="0"/>
                  <a:pt x="4210" y="255"/>
                  <a:pt x="4210" y="569"/>
                </a:cubicBezTo>
                <a:cubicBezTo>
                  <a:pt x="4210" y="691"/>
                  <a:pt x="4249" y="804"/>
                  <a:pt x="4315" y="897"/>
                </a:cubicBezTo>
                <a:lnTo>
                  <a:pt x="3590" y="2244"/>
                </a:lnTo>
                <a:cubicBezTo>
                  <a:pt x="3505" y="2193"/>
                  <a:pt x="3406" y="2162"/>
                  <a:pt x="3300" y="2162"/>
                </a:cubicBezTo>
                <a:cubicBezTo>
                  <a:pt x="3118" y="2162"/>
                  <a:pt x="2959" y="2248"/>
                  <a:pt x="2854" y="2381"/>
                </a:cubicBezTo>
                <a:lnTo>
                  <a:pt x="2254" y="2081"/>
                </a:lnTo>
                <a:cubicBezTo>
                  <a:pt x="2267" y="2034"/>
                  <a:pt x="2276" y="1985"/>
                  <a:pt x="2276" y="1934"/>
                </a:cubicBezTo>
                <a:cubicBezTo>
                  <a:pt x="2276" y="1621"/>
                  <a:pt x="2020" y="1365"/>
                  <a:pt x="1707" y="1365"/>
                </a:cubicBezTo>
                <a:cubicBezTo>
                  <a:pt x="1393" y="1365"/>
                  <a:pt x="1138" y="1621"/>
                  <a:pt x="1138" y="1934"/>
                </a:cubicBezTo>
                <a:cubicBezTo>
                  <a:pt x="1138" y="2054"/>
                  <a:pt x="1176" y="2166"/>
                  <a:pt x="1239" y="2257"/>
                </a:cubicBezTo>
                <a:lnTo>
                  <a:pt x="593" y="3191"/>
                </a:lnTo>
                <a:cubicBezTo>
                  <a:pt x="585" y="3189"/>
                  <a:pt x="578" y="3186"/>
                  <a:pt x="569" y="3186"/>
                </a:cubicBezTo>
                <a:lnTo>
                  <a:pt x="455" y="3186"/>
                </a:lnTo>
                <a:lnTo>
                  <a:pt x="455" y="2844"/>
                </a:lnTo>
                <a:lnTo>
                  <a:pt x="569" y="2844"/>
                </a:lnTo>
                <a:cubicBezTo>
                  <a:pt x="632" y="2844"/>
                  <a:pt x="683" y="2794"/>
                  <a:pt x="683" y="2731"/>
                </a:cubicBezTo>
                <a:cubicBezTo>
                  <a:pt x="683" y="2668"/>
                  <a:pt x="632" y="2617"/>
                  <a:pt x="569" y="2617"/>
                </a:cubicBezTo>
                <a:lnTo>
                  <a:pt x="455" y="2617"/>
                </a:lnTo>
                <a:lnTo>
                  <a:pt x="455" y="2276"/>
                </a:lnTo>
                <a:lnTo>
                  <a:pt x="569" y="2276"/>
                </a:lnTo>
                <a:cubicBezTo>
                  <a:pt x="632" y="2276"/>
                  <a:pt x="683" y="2225"/>
                  <a:pt x="683" y="2162"/>
                </a:cubicBezTo>
                <a:cubicBezTo>
                  <a:pt x="683" y="2099"/>
                  <a:pt x="632" y="2048"/>
                  <a:pt x="569" y="2048"/>
                </a:cubicBezTo>
                <a:lnTo>
                  <a:pt x="455" y="2048"/>
                </a:lnTo>
                <a:lnTo>
                  <a:pt x="455" y="1707"/>
                </a:lnTo>
                <a:lnTo>
                  <a:pt x="569" y="1707"/>
                </a:lnTo>
                <a:cubicBezTo>
                  <a:pt x="632" y="1707"/>
                  <a:pt x="683" y="1656"/>
                  <a:pt x="683" y="1593"/>
                </a:cubicBezTo>
                <a:cubicBezTo>
                  <a:pt x="683" y="1530"/>
                  <a:pt x="632" y="1479"/>
                  <a:pt x="569" y="1479"/>
                </a:cubicBezTo>
                <a:lnTo>
                  <a:pt x="455" y="1479"/>
                </a:lnTo>
                <a:lnTo>
                  <a:pt x="455" y="1138"/>
                </a:lnTo>
                <a:lnTo>
                  <a:pt x="569" y="1138"/>
                </a:lnTo>
                <a:cubicBezTo>
                  <a:pt x="632" y="1138"/>
                  <a:pt x="683" y="1087"/>
                  <a:pt x="683" y="1024"/>
                </a:cubicBezTo>
                <a:cubicBezTo>
                  <a:pt x="683" y="961"/>
                  <a:pt x="632" y="910"/>
                  <a:pt x="569" y="910"/>
                </a:cubicBezTo>
                <a:lnTo>
                  <a:pt x="455" y="910"/>
                </a:lnTo>
                <a:lnTo>
                  <a:pt x="455" y="569"/>
                </a:lnTo>
                <a:lnTo>
                  <a:pt x="569" y="569"/>
                </a:lnTo>
                <a:cubicBezTo>
                  <a:pt x="632" y="569"/>
                  <a:pt x="683" y="518"/>
                  <a:pt x="683" y="455"/>
                </a:cubicBezTo>
                <a:cubicBezTo>
                  <a:pt x="683" y="392"/>
                  <a:pt x="632" y="341"/>
                  <a:pt x="569" y="341"/>
                </a:cubicBezTo>
                <a:lnTo>
                  <a:pt x="455" y="341"/>
                </a:lnTo>
                <a:lnTo>
                  <a:pt x="455" y="114"/>
                </a:lnTo>
                <a:cubicBezTo>
                  <a:pt x="455" y="51"/>
                  <a:pt x="404" y="0"/>
                  <a:pt x="341" y="0"/>
                </a:cubicBezTo>
                <a:cubicBezTo>
                  <a:pt x="278" y="0"/>
                  <a:pt x="228" y="51"/>
                  <a:pt x="228" y="114"/>
                </a:cubicBezTo>
                <a:lnTo>
                  <a:pt x="228" y="341"/>
                </a:lnTo>
                <a:lnTo>
                  <a:pt x="114" y="341"/>
                </a:lnTo>
                <a:cubicBezTo>
                  <a:pt x="51" y="341"/>
                  <a:pt x="0" y="392"/>
                  <a:pt x="0" y="455"/>
                </a:cubicBezTo>
                <a:cubicBezTo>
                  <a:pt x="0" y="518"/>
                  <a:pt x="51" y="569"/>
                  <a:pt x="114" y="569"/>
                </a:cubicBezTo>
                <a:lnTo>
                  <a:pt x="228" y="569"/>
                </a:lnTo>
                <a:lnTo>
                  <a:pt x="228" y="910"/>
                </a:lnTo>
                <a:lnTo>
                  <a:pt x="114" y="910"/>
                </a:lnTo>
                <a:cubicBezTo>
                  <a:pt x="51" y="910"/>
                  <a:pt x="0" y="961"/>
                  <a:pt x="0" y="1024"/>
                </a:cubicBezTo>
                <a:cubicBezTo>
                  <a:pt x="0" y="1087"/>
                  <a:pt x="51" y="1138"/>
                  <a:pt x="114" y="1138"/>
                </a:cubicBezTo>
                <a:lnTo>
                  <a:pt x="228" y="1138"/>
                </a:lnTo>
                <a:lnTo>
                  <a:pt x="228" y="1479"/>
                </a:lnTo>
                <a:lnTo>
                  <a:pt x="114" y="1479"/>
                </a:lnTo>
                <a:cubicBezTo>
                  <a:pt x="51" y="1479"/>
                  <a:pt x="0" y="1530"/>
                  <a:pt x="0" y="1593"/>
                </a:cubicBezTo>
                <a:cubicBezTo>
                  <a:pt x="0" y="1656"/>
                  <a:pt x="51" y="1707"/>
                  <a:pt x="114" y="1707"/>
                </a:cubicBezTo>
                <a:lnTo>
                  <a:pt x="228" y="1707"/>
                </a:lnTo>
                <a:lnTo>
                  <a:pt x="228" y="2048"/>
                </a:lnTo>
                <a:lnTo>
                  <a:pt x="114" y="2048"/>
                </a:lnTo>
                <a:cubicBezTo>
                  <a:pt x="51" y="2048"/>
                  <a:pt x="0" y="2099"/>
                  <a:pt x="0" y="2162"/>
                </a:cubicBezTo>
                <a:cubicBezTo>
                  <a:pt x="0" y="2225"/>
                  <a:pt x="51" y="2276"/>
                  <a:pt x="114" y="2276"/>
                </a:cubicBezTo>
                <a:lnTo>
                  <a:pt x="228" y="2276"/>
                </a:lnTo>
                <a:lnTo>
                  <a:pt x="228" y="2617"/>
                </a:lnTo>
                <a:lnTo>
                  <a:pt x="114" y="2617"/>
                </a:lnTo>
                <a:cubicBezTo>
                  <a:pt x="51" y="2617"/>
                  <a:pt x="0" y="2668"/>
                  <a:pt x="0" y="2731"/>
                </a:cubicBezTo>
                <a:cubicBezTo>
                  <a:pt x="0" y="2794"/>
                  <a:pt x="51" y="2844"/>
                  <a:pt x="114" y="2844"/>
                </a:cubicBezTo>
                <a:lnTo>
                  <a:pt x="228" y="2844"/>
                </a:lnTo>
                <a:lnTo>
                  <a:pt x="228" y="3186"/>
                </a:lnTo>
                <a:lnTo>
                  <a:pt x="114" y="3186"/>
                </a:lnTo>
                <a:cubicBezTo>
                  <a:pt x="51" y="3186"/>
                  <a:pt x="0" y="3237"/>
                  <a:pt x="0" y="3300"/>
                </a:cubicBezTo>
                <a:cubicBezTo>
                  <a:pt x="0" y="3362"/>
                  <a:pt x="51" y="3413"/>
                  <a:pt x="114" y="3413"/>
                </a:cubicBezTo>
                <a:lnTo>
                  <a:pt x="228" y="3413"/>
                </a:lnTo>
                <a:lnTo>
                  <a:pt x="228" y="3755"/>
                </a:lnTo>
                <a:lnTo>
                  <a:pt x="114" y="3755"/>
                </a:lnTo>
                <a:cubicBezTo>
                  <a:pt x="51" y="3755"/>
                  <a:pt x="0" y="3806"/>
                  <a:pt x="0" y="3868"/>
                </a:cubicBezTo>
                <a:cubicBezTo>
                  <a:pt x="0" y="3931"/>
                  <a:pt x="51" y="3982"/>
                  <a:pt x="114" y="3982"/>
                </a:cubicBezTo>
                <a:lnTo>
                  <a:pt x="228" y="3982"/>
                </a:lnTo>
                <a:lnTo>
                  <a:pt x="228" y="4324"/>
                </a:lnTo>
                <a:lnTo>
                  <a:pt x="114" y="4324"/>
                </a:lnTo>
                <a:cubicBezTo>
                  <a:pt x="51" y="4324"/>
                  <a:pt x="0" y="4374"/>
                  <a:pt x="0" y="4437"/>
                </a:cubicBezTo>
                <a:cubicBezTo>
                  <a:pt x="0" y="4500"/>
                  <a:pt x="51" y="4551"/>
                  <a:pt x="114" y="4551"/>
                </a:cubicBezTo>
                <a:lnTo>
                  <a:pt x="228" y="4551"/>
                </a:lnTo>
                <a:lnTo>
                  <a:pt x="228" y="4892"/>
                </a:lnTo>
                <a:lnTo>
                  <a:pt x="114" y="4892"/>
                </a:lnTo>
                <a:cubicBezTo>
                  <a:pt x="51" y="4892"/>
                  <a:pt x="0" y="4943"/>
                  <a:pt x="0" y="5006"/>
                </a:cubicBezTo>
                <a:cubicBezTo>
                  <a:pt x="0" y="5069"/>
                  <a:pt x="51" y="5120"/>
                  <a:pt x="114" y="5120"/>
                </a:cubicBezTo>
                <a:lnTo>
                  <a:pt x="228" y="5120"/>
                </a:lnTo>
                <a:lnTo>
                  <a:pt x="228" y="5461"/>
                </a:lnTo>
                <a:lnTo>
                  <a:pt x="114" y="5461"/>
                </a:lnTo>
                <a:cubicBezTo>
                  <a:pt x="51" y="5461"/>
                  <a:pt x="0" y="5512"/>
                  <a:pt x="0" y="5575"/>
                </a:cubicBezTo>
                <a:cubicBezTo>
                  <a:pt x="0" y="5638"/>
                  <a:pt x="51" y="5689"/>
                  <a:pt x="114" y="5689"/>
                </a:cubicBezTo>
                <a:lnTo>
                  <a:pt x="228" y="5689"/>
                </a:lnTo>
                <a:lnTo>
                  <a:pt x="228" y="6030"/>
                </a:lnTo>
                <a:lnTo>
                  <a:pt x="114" y="6030"/>
                </a:lnTo>
                <a:cubicBezTo>
                  <a:pt x="51" y="6030"/>
                  <a:pt x="0" y="6081"/>
                  <a:pt x="0" y="6144"/>
                </a:cubicBezTo>
                <a:cubicBezTo>
                  <a:pt x="0" y="6207"/>
                  <a:pt x="51" y="6258"/>
                  <a:pt x="114" y="6258"/>
                </a:cubicBezTo>
                <a:lnTo>
                  <a:pt x="228" y="6258"/>
                </a:lnTo>
                <a:lnTo>
                  <a:pt x="228" y="6485"/>
                </a:lnTo>
                <a:cubicBezTo>
                  <a:pt x="228" y="6548"/>
                  <a:pt x="278" y="6599"/>
                  <a:pt x="341" y="6599"/>
                </a:cubicBezTo>
                <a:lnTo>
                  <a:pt x="683" y="6599"/>
                </a:lnTo>
                <a:lnTo>
                  <a:pt x="683" y="6713"/>
                </a:lnTo>
                <a:cubicBezTo>
                  <a:pt x="683" y="6776"/>
                  <a:pt x="734" y="6827"/>
                  <a:pt x="796" y="6827"/>
                </a:cubicBezTo>
                <a:cubicBezTo>
                  <a:pt x="859" y="6827"/>
                  <a:pt x="910" y="6776"/>
                  <a:pt x="910" y="6713"/>
                </a:cubicBezTo>
                <a:lnTo>
                  <a:pt x="910" y="6599"/>
                </a:lnTo>
                <a:lnTo>
                  <a:pt x="1252" y="6599"/>
                </a:lnTo>
                <a:lnTo>
                  <a:pt x="1252" y="6713"/>
                </a:lnTo>
                <a:cubicBezTo>
                  <a:pt x="1252" y="6776"/>
                  <a:pt x="1302" y="6827"/>
                  <a:pt x="1365" y="6827"/>
                </a:cubicBezTo>
                <a:cubicBezTo>
                  <a:pt x="1428" y="6827"/>
                  <a:pt x="1479" y="6776"/>
                  <a:pt x="1479" y="6713"/>
                </a:cubicBezTo>
                <a:lnTo>
                  <a:pt x="1479" y="6599"/>
                </a:lnTo>
                <a:lnTo>
                  <a:pt x="1820" y="6599"/>
                </a:lnTo>
                <a:lnTo>
                  <a:pt x="1820" y="6713"/>
                </a:lnTo>
                <a:cubicBezTo>
                  <a:pt x="1820" y="6776"/>
                  <a:pt x="1871" y="6827"/>
                  <a:pt x="1934" y="6827"/>
                </a:cubicBezTo>
                <a:cubicBezTo>
                  <a:pt x="1997" y="6827"/>
                  <a:pt x="2048" y="6776"/>
                  <a:pt x="2048" y="6713"/>
                </a:cubicBezTo>
                <a:lnTo>
                  <a:pt x="2048" y="6599"/>
                </a:lnTo>
                <a:lnTo>
                  <a:pt x="2389" y="6599"/>
                </a:lnTo>
                <a:lnTo>
                  <a:pt x="2389" y="6713"/>
                </a:lnTo>
                <a:cubicBezTo>
                  <a:pt x="2389" y="6776"/>
                  <a:pt x="2440" y="6827"/>
                  <a:pt x="2503" y="6827"/>
                </a:cubicBezTo>
                <a:cubicBezTo>
                  <a:pt x="2566" y="6827"/>
                  <a:pt x="2617" y="6776"/>
                  <a:pt x="2617" y="6713"/>
                </a:cubicBezTo>
                <a:lnTo>
                  <a:pt x="2617" y="6599"/>
                </a:lnTo>
                <a:lnTo>
                  <a:pt x="2958" y="6599"/>
                </a:lnTo>
                <a:lnTo>
                  <a:pt x="2958" y="6713"/>
                </a:lnTo>
                <a:cubicBezTo>
                  <a:pt x="2958" y="6776"/>
                  <a:pt x="3009" y="6827"/>
                  <a:pt x="3072" y="6827"/>
                </a:cubicBezTo>
                <a:cubicBezTo>
                  <a:pt x="3135" y="6827"/>
                  <a:pt x="3186" y="6776"/>
                  <a:pt x="3186" y="6713"/>
                </a:cubicBezTo>
                <a:lnTo>
                  <a:pt x="3186" y="6599"/>
                </a:lnTo>
                <a:lnTo>
                  <a:pt x="3527" y="6599"/>
                </a:lnTo>
                <a:lnTo>
                  <a:pt x="3527" y="6713"/>
                </a:lnTo>
                <a:cubicBezTo>
                  <a:pt x="3527" y="6776"/>
                  <a:pt x="3578" y="6827"/>
                  <a:pt x="3641" y="6827"/>
                </a:cubicBezTo>
                <a:cubicBezTo>
                  <a:pt x="3704" y="6827"/>
                  <a:pt x="3755" y="6776"/>
                  <a:pt x="3755" y="6713"/>
                </a:cubicBezTo>
                <a:lnTo>
                  <a:pt x="3755" y="6599"/>
                </a:lnTo>
                <a:lnTo>
                  <a:pt x="4096" y="6599"/>
                </a:lnTo>
                <a:lnTo>
                  <a:pt x="4096" y="6713"/>
                </a:lnTo>
                <a:cubicBezTo>
                  <a:pt x="4096" y="6776"/>
                  <a:pt x="4147" y="6827"/>
                  <a:pt x="4210" y="6827"/>
                </a:cubicBezTo>
                <a:cubicBezTo>
                  <a:pt x="4273" y="6827"/>
                  <a:pt x="4323" y="6776"/>
                  <a:pt x="4323" y="6713"/>
                </a:cubicBezTo>
                <a:lnTo>
                  <a:pt x="4323" y="6599"/>
                </a:lnTo>
                <a:lnTo>
                  <a:pt x="4665" y="6599"/>
                </a:lnTo>
                <a:lnTo>
                  <a:pt x="4665" y="6713"/>
                </a:lnTo>
                <a:cubicBezTo>
                  <a:pt x="4665" y="6776"/>
                  <a:pt x="4716" y="6827"/>
                  <a:pt x="4779" y="6827"/>
                </a:cubicBezTo>
                <a:cubicBezTo>
                  <a:pt x="4842" y="6827"/>
                  <a:pt x="4892" y="6776"/>
                  <a:pt x="4892" y="6713"/>
                </a:cubicBezTo>
                <a:lnTo>
                  <a:pt x="4892" y="6599"/>
                </a:lnTo>
                <a:lnTo>
                  <a:pt x="5234" y="6599"/>
                </a:lnTo>
                <a:lnTo>
                  <a:pt x="5234" y="6713"/>
                </a:lnTo>
                <a:cubicBezTo>
                  <a:pt x="5234" y="6776"/>
                  <a:pt x="5285" y="6827"/>
                  <a:pt x="5347" y="6827"/>
                </a:cubicBezTo>
                <a:cubicBezTo>
                  <a:pt x="5410" y="6827"/>
                  <a:pt x="5461" y="6776"/>
                  <a:pt x="5461" y="6713"/>
                </a:cubicBezTo>
                <a:lnTo>
                  <a:pt x="5461" y="6599"/>
                </a:lnTo>
                <a:lnTo>
                  <a:pt x="5803" y="6599"/>
                </a:lnTo>
                <a:lnTo>
                  <a:pt x="5803" y="6713"/>
                </a:lnTo>
                <a:cubicBezTo>
                  <a:pt x="5803" y="6776"/>
                  <a:pt x="5853" y="6827"/>
                  <a:pt x="5916" y="6827"/>
                </a:cubicBezTo>
                <a:cubicBezTo>
                  <a:pt x="5979" y="6827"/>
                  <a:pt x="6030" y="6776"/>
                  <a:pt x="6030" y="6713"/>
                </a:cubicBezTo>
                <a:lnTo>
                  <a:pt x="6030" y="6599"/>
                </a:lnTo>
                <a:lnTo>
                  <a:pt x="6371" y="6599"/>
                </a:lnTo>
                <a:lnTo>
                  <a:pt x="6371" y="6713"/>
                </a:lnTo>
                <a:cubicBezTo>
                  <a:pt x="6371" y="6776"/>
                  <a:pt x="6422" y="6827"/>
                  <a:pt x="6485" y="6827"/>
                </a:cubicBezTo>
                <a:cubicBezTo>
                  <a:pt x="6548" y="6827"/>
                  <a:pt x="6599" y="6776"/>
                  <a:pt x="6599" y="6713"/>
                </a:cubicBezTo>
                <a:lnTo>
                  <a:pt x="6599" y="6599"/>
                </a:lnTo>
                <a:lnTo>
                  <a:pt x="6713" y="6599"/>
                </a:lnTo>
                <a:cubicBezTo>
                  <a:pt x="6776" y="6599"/>
                  <a:pt x="6827" y="6548"/>
                  <a:pt x="6827" y="6485"/>
                </a:cubicBezTo>
                <a:cubicBezTo>
                  <a:pt x="6827" y="6422"/>
                  <a:pt x="6776" y="6372"/>
                  <a:pt x="6713" y="6372"/>
                </a:cubicBezTo>
                <a:lnTo>
                  <a:pt x="6599" y="6372"/>
                </a:lnTo>
                <a:lnTo>
                  <a:pt x="6599" y="6258"/>
                </a:lnTo>
                <a:cubicBezTo>
                  <a:pt x="6599" y="6195"/>
                  <a:pt x="6548" y="6144"/>
                  <a:pt x="6485" y="6144"/>
                </a:cubicBezTo>
                <a:cubicBezTo>
                  <a:pt x="6422" y="6144"/>
                  <a:pt x="6371" y="6195"/>
                  <a:pt x="6371" y="6258"/>
                </a:cubicBezTo>
                <a:lnTo>
                  <a:pt x="6371" y="6372"/>
                </a:lnTo>
                <a:lnTo>
                  <a:pt x="6030" y="6372"/>
                </a:lnTo>
                <a:lnTo>
                  <a:pt x="6030" y="6258"/>
                </a:lnTo>
                <a:cubicBezTo>
                  <a:pt x="6030" y="6195"/>
                  <a:pt x="5979" y="6144"/>
                  <a:pt x="5916" y="6144"/>
                </a:cubicBezTo>
                <a:cubicBezTo>
                  <a:pt x="5853" y="6144"/>
                  <a:pt x="5803" y="6195"/>
                  <a:pt x="5803" y="6258"/>
                </a:cubicBezTo>
                <a:lnTo>
                  <a:pt x="5803" y="6372"/>
                </a:lnTo>
                <a:lnTo>
                  <a:pt x="5461" y="6372"/>
                </a:lnTo>
                <a:lnTo>
                  <a:pt x="5461" y="6258"/>
                </a:lnTo>
                <a:cubicBezTo>
                  <a:pt x="5461" y="6195"/>
                  <a:pt x="5410" y="6144"/>
                  <a:pt x="5347" y="6144"/>
                </a:cubicBezTo>
                <a:cubicBezTo>
                  <a:pt x="5285" y="6144"/>
                  <a:pt x="5234" y="6195"/>
                  <a:pt x="5234" y="6258"/>
                </a:cubicBezTo>
                <a:lnTo>
                  <a:pt x="5234" y="6372"/>
                </a:lnTo>
                <a:lnTo>
                  <a:pt x="4892" y="6372"/>
                </a:lnTo>
                <a:lnTo>
                  <a:pt x="4892" y="6258"/>
                </a:lnTo>
                <a:cubicBezTo>
                  <a:pt x="4892" y="6195"/>
                  <a:pt x="4842" y="6144"/>
                  <a:pt x="4779" y="6144"/>
                </a:cubicBezTo>
                <a:cubicBezTo>
                  <a:pt x="4716" y="6144"/>
                  <a:pt x="4665" y="6195"/>
                  <a:pt x="4665" y="6258"/>
                </a:cubicBezTo>
                <a:lnTo>
                  <a:pt x="4665" y="6372"/>
                </a:lnTo>
                <a:lnTo>
                  <a:pt x="4323" y="6372"/>
                </a:lnTo>
                <a:lnTo>
                  <a:pt x="4323" y="6258"/>
                </a:lnTo>
                <a:cubicBezTo>
                  <a:pt x="4323" y="6195"/>
                  <a:pt x="4273" y="6144"/>
                  <a:pt x="4210" y="6144"/>
                </a:cubicBezTo>
                <a:cubicBezTo>
                  <a:pt x="4147" y="6144"/>
                  <a:pt x="4096" y="6195"/>
                  <a:pt x="4096" y="6258"/>
                </a:cubicBezTo>
                <a:lnTo>
                  <a:pt x="4096" y="6372"/>
                </a:lnTo>
                <a:lnTo>
                  <a:pt x="3755" y="6372"/>
                </a:lnTo>
                <a:lnTo>
                  <a:pt x="3755" y="6258"/>
                </a:lnTo>
                <a:cubicBezTo>
                  <a:pt x="3755" y="6195"/>
                  <a:pt x="3704" y="6144"/>
                  <a:pt x="3641" y="6144"/>
                </a:cubicBezTo>
                <a:cubicBezTo>
                  <a:pt x="3578" y="6144"/>
                  <a:pt x="3527" y="6195"/>
                  <a:pt x="3527" y="6258"/>
                </a:cubicBezTo>
                <a:lnTo>
                  <a:pt x="3527" y="6372"/>
                </a:lnTo>
                <a:lnTo>
                  <a:pt x="3186" y="6372"/>
                </a:lnTo>
                <a:lnTo>
                  <a:pt x="3186" y="6258"/>
                </a:lnTo>
                <a:cubicBezTo>
                  <a:pt x="3186" y="6195"/>
                  <a:pt x="3135" y="6144"/>
                  <a:pt x="3072" y="6144"/>
                </a:cubicBezTo>
                <a:cubicBezTo>
                  <a:pt x="3009" y="6144"/>
                  <a:pt x="2958" y="6195"/>
                  <a:pt x="2958" y="6258"/>
                </a:cubicBezTo>
                <a:lnTo>
                  <a:pt x="2958" y="6372"/>
                </a:lnTo>
                <a:lnTo>
                  <a:pt x="2617" y="6372"/>
                </a:lnTo>
                <a:lnTo>
                  <a:pt x="2617" y="6258"/>
                </a:lnTo>
                <a:cubicBezTo>
                  <a:pt x="2617" y="6195"/>
                  <a:pt x="2566" y="6144"/>
                  <a:pt x="2503" y="6144"/>
                </a:cubicBezTo>
                <a:cubicBezTo>
                  <a:pt x="2440" y="6144"/>
                  <a:pt x="2389" y="6195"/>
                  <a:pt x="2389" y="6258"/>
                </a:cubicBezTo>
                <a:lnTo>
                  <a:pt x="2389" y="6372"/>
                </a:lnTo>
                <a:lnTo>
                  <a:pt x="2048" y="6372"/>
                </a:lnTo>
                <a:lnTo>
                  <a:pt x="2048" y="6258"/>
                </a:lnTo>
                <a:cubicBezTo>
                  <a:pt x="2048" y="6195"/>
                  <a:pt x="1997" y="6144"/>
                  <a:pt x="1934" y="6144"/>
                </a:cubicBezTo>
                <a:cubicBezTo>
                  <a:pt x="1871" y="6144"/>
                  <a:pt x="1820" y="6195"/>
                  <a:pt x="1820" y="6258"/>
                </a:cubicBezTo>
                <a:lnTo>
                  <a:pt x="1820" y="6372"/>
                </a:lnTo>
                <a:lnTo>
                  <a:pt x="1479" y="6372"/>
                </a:lnTo>
                <a:lnTo>
                  <a:pt x="1479" y="6258"/>
                </a:lnTo>
                <a:cubicBezTo>
                  <a:pt x="1479" y="6195"/>
                  <a:pt x="1428" y="6144"/>
                  <a:pt x="1365" y="6144"/>
                </a:cubicBezTo>
                <a:cubicBezTo>
                  <a:pt x="1302" y="6144"/>
                  <a:pt x="1252" y="6195"/>
                  <a:pt x="1252" y="6258"/>
                </a:cubicBezTo>
                <a:lnTo>
                  <a:pt x="1252" y="6372"/>
                </a:lnTo>
                <a:lnTo>
                  <a:pt x="910" y="6372"/>
                </a:lnTo>
                <a:lnTo>
                  <a:pt x="910" y="6258"/>
                </a:lnTo>
                <a:cubicBezTo>
                  <a:pt x="910" y="6195"/>
                  <a:pt x="859" y="6144"/>
                  <a:pt x="796" y="6144"/>
                </a:cubicBezTo>
                <a:cubicBezTo>
                  <a:pt x="734" y="6144"/>
                  <a:pt x="683" y="6195"/>
                  <a:pt x="683" y="6258"/>
                </a:cubicBezTo>
                <a:lnTo>
                  <a:pt x="683" y="6372"/>
                </a:lnTo>
                <a:lnTo>
                  <a:pt x="455" y="6372"/>
                </a:lnTo>
                <a:lnTo>
                  <a:pt x="455" y="5234"/>
                </a:lnTo>
                <a:lnTo>
                  <a:pt x="1263" y="52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22" name="任意多边形 21"/>
          <p:cNvSpPr/>
          <p:nvPr>
            <p:custDataLst>
              <p:tags r:id="rId9"/>
            </p:custDataLst>
          </p:nvPr>
        </p:nvSpPr>
        <p:spPr>
          <a:xfrm rot="16200000">
            <a:off x="3180708" y="2950869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solidFill>
            <a:srgbClr val="5268A5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3" name="任意多边形 22"/>
          <p:cNvSpPr/>
          <p:nvPr>
            <p:custDataLst>
              <p:tags r:id="rId10"/>
            </p:custDataLst>
          </p:nvPr>
        </p:nvSpPr>
        <p:spPr bwMode="auto">
          <a:xfrm>
            <a:off x="3602367" y="3383908"/>
            <a:ext cx="320812" cy="309001"/>
          </a:xfrm>
          <a:custGeom>
            <a:avLst/>
            <a:gdLst>
              <a:gd name="T0" fmla="*/ 3413 w 6827"/>
              <a:gd name="T1" fmla="*/ 0 h 5912"/>
              <a:gd name="T2" fmla="*/ 0 w 6827"/>
              <a:gd name="T3" fmla="*/ 5912 h 5912"/>
              <a:gd name="T4" fmla="*/ 6827 w 6827"/>
              <a:gd name="T5" fmla="*/ 5912 h 5912"/>
              <a:gd name="T6" fmla="*/ 3413 w 6827"/>
              <a:gd name="T7" fmla="*/ 0 h 5912"/>
              <a:gd name="T8" fmla="*/ 3413 w 6827"/>
              <a:gd name="T9" fmla="*/ 972 h 5912"/>
              <a:gd name="T10" fmla="*/ 4489 w 6827"/>
              <a:gd name="T11" fmla="*/ 2835 h 5912"/>
              <a:gd name="T12" fmla="*/ 2338 w 6827"/>
              <a:gd name="T13" fmla="*/ 2835 h 5912"/>
              <a:gd name="T14" fmla="*/ 3413 w 6827"/>
              <a:gd name="T15" fmla="*/ 972 h 5912"/>
              <a:gd name="T16" fmla="*/ 842 w 6827"/>
              <a:gd name="T17" fmla="*/ 5426 h 5912"/>
              <a:gd name="T18" fmla="*/ 1917 w 6827"/>
              <a:gd name="T19" fmla="*/ 3564 h 5912"/>
              <a:gd name="T20" fmla="*/ 2993 w 6827"/>
              <a:gd name="T21" fmla="*/ 5426 h 5912"/>
              <a:gd name="T22" fmla="*/ 842 w 6827"/>
              <a:gd name="T23" fmla="*/ 5426 h 5912"/>
              <a:gd name="T24" fmla="*/ 2338 w 6827"/>
              <a:gd name="T25" fmla="*/ 3321 h 5912"/>
              <a:gd name="T26" fmla="*/ 4489 w 6827"/>
              <a:gd name="T27" fmla="*/ 3321 h 5912"/>
              <a:gd name="T28" fmla="*/ 3413 w 6827"/>
              <a:gd name="T29" fmla="*/ 5183 h 5912"/>
              <a:gd name="T30" fmla="*/ 2338 w 6827"/>
              <a:gd name="T31" fmla="*/ 3321 h 5912"/>
              <a:gd name="T32" fmla="*/ 4910 w 6827"/>
              <a:gd name="T33" fmla="*/ 3564 h 5912"/>
              <a:gd name="T34" fmla="*/ 5985 w 6827"/>
              <a:gd name="T35" fmla="*/ 5426 h 5912"/>
              <a:gd name="T36" fmla="*/ 3834 w 6827"/>
              <a:gd name="T37" fmla="*/ 5426 h 5912"/>
              <a:gd name="T38" fmla="*/ 4910 w 6827"/>
              <a:gd name="T39" fmla="*/ 3564 h 5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827" h="5912">
                <a:moveTo>
                  <a:pt x="3413" y="0"/>
                </a:moveTo>
                <a:lnTo>
                  <a:pt x="0" y="5912"/>
                </a:lnTo>
                <a:lnTo>
                  <a:pt x="6827" y="5912"/>
                </a:lnTo>
                <a:lnTo>
                  <a:pt x="3413" y="0"/>
                </a:lnTo>
                <a:close/>
                <a:moveTo>
                  <a:pt x="3413" y="972"/>
                </a:moveTo>
                <a:lnTo>
                  <a:pt x="4489" y="2835"/>
                </a:lnTo>
                <a:lnTo>
                  <a:pt x="2338" y="2835"/>
                </a:lnTo>
                <a:lnTo>
                  <a:pt x="3413" y="972"/>
                </a:lnTo>
                <a:close/>
                <a:moveTo>
                  <a:pt x="842" y="5426"/>
                </a:moveTo>
                <a:lnTo>
                  <a:pt x="1917" y="3564"/>
                </a:lnTo>
                <a:lnTo>
                  <a:pt x="2993" y="5426"/>
                </a:lnTo>
                <a:lnTo>
                  <a:pt x="842" y="5426"/>
                </a:lnTo>
                <a:close/>
                <a:moveTo>
                  <a:pt x="2338" y="3321"/>
                </a:moveTo>
                <a:lnTo>
                  <a:pt x="4489" y="3321"/>
                </a:lnTo>
                <a:lnTo>
                  <a:pt x="3413" y="5183"/>
                </a:lnTo>
                <a:lnTo>
                  <a:pt x="2338" y="3321"/>
                </a:lnTo>
                <a:close/>
                <a:moveTo>
                  <a:pt x="4910" y="3564"/>
                </a:moveTo>
                <a:lnTo>
                  <a:pt x="5985" y="5426"/>
                </a:lnTo>
                <a:lnTo>
                  <a:pt x="3834" y="5426"/>
                </a:lnTo>
                <a:lnTo>
                  <a:pt x="4910" y="35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38" name="文本框 37"/>
          <p:cNvSpPr txBox="1"/>
          <p:nvPr>
            <p:custDataLst>
              <p:tags r:id="rId11"/>
            </p:custDataLst>
          </p:nvPr>
        </p:nvSpPr>
        <p:spPr>
          <a:xfrm>
            <a:off x="6115949" y="1638006"/>
            <a:ext cx="2265253" cy="335404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500" b="1" spc="300" dirty="0">
                <a:solidFill>
                  <a:srgbClr val="178A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创意设计</a:t>
            </a:r>
            <a:endParaRPr lang="zh-CN" altLang="en-US" sz="1500" b="1" spc="300" dirty="0">
              <a:solidFill>
                <a:srgbClr val="178A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9" name="文本框 38">
            <a:hlinkClick r:id="rId12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6115948" y="1999015"/>
            <a:ext cx="2265252" cy="529811"/>
          </a:xfrm>
          <a:prstGeom prst="rect">
            <a:avLst/>
          </a:prstGeom>
          <a:noFill/>
        </p:spPr>
        <p:txBody>
          <a:bodyPr wrap="square" lIns="67500" tIns="0" rIns="67500" bIns="351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050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有限制条件的设计</a:t>
            </a:r>
            <a:endParaRPr lang="zh-CN" altLang="en-US" sz="1050" spc="1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4"/>
            </p:custDataLst>
          </p:nvPr>
        </p:nvSpPr>
        <p:spPr>
          <a:xfrm>
            <a:off x="6115949" y="3052089"/>
            <a:ext cx="2265253" cy="335404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100" b="1" spc="300" dirty="0">
                <a:solidFill>
                  <a:srgbClr val="40A69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制作模型</a:t>
            </a:r>
            <a:endParaRPr lang="zh-CN" altLang="en-US" sz="2100" b="1" spc="300" dirty="0">
              <a:solidFill>
                <a:srgbClr val="40A69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41" name="文本框 40"/>
          <p:cNvSpPr txBox="1"/>
          <p:nvPr>
            <p:custDataLst>
              <p:tags r:id="rId15"/>
            </p:custDataLst>
          </p:nvPr>
        </p:nvSpPr>
        <p:spPr>
          <a:xfrm>
            <a:off x="6115948" y="3413098"/>
            <a:ext cx="2265252" cy="529811"/>
          </a:xfrm>
          <a:prstGeom prst="rect">
            <a:avLst/>
          </a:prstGeom>
          <a:noFill/>
        </p:spPr>
        <p:txBody>
          <a:bodyPr wrap="square" lIns="67500" tIns="0" rIns="67500" bIns="351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依据设计制作</a:t>
            </a:r>
            <a:endParaRPr lang="zh-CN" altLang="en-US" spc="1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IMG_20210813_14083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56935" y="3805132"/>
            <a:ext cx="1888808" cy="1204436"/>
          </a:xfrm>
          <a:prstGeom prst="rect">
            <a:avLst/>
          </a:prstGeom>
        </p:spPr>
      </p:pic>
      <p:pic>
        <p:nvPicPr>
          <p:cNvPr id="20" name="图片 19" descr="IMG_288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116479" y="213254"/>
            <a:ext cx="1351121" cy="1330643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197644" y="4084690"/>
            <a:ext cx="1089660" cy="970598"/>
          </a:xfrm>
          <a:prstGeom prst="rect">
            <a:avLst/>
          </a:prstGeom>
          <a:noFill/>
        </p:spPr>
      </p:pic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0" grpId="1"/>
      <p:bldP spid="4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2844165" y="1762495"/>
            <a:ext cx="4080986" cy="1157764"/>
          </a:xfrm>
        </p:spPr>
        <p:txBody>
          <a:bodyPr>
            <a:noAutofit/>
          </a:bodyPr>
          <a:lstStyle/>
          <a:p>
            <a:r>
              <a:rPr lang="zh-CN" altLang="en-US" sz="3000" spc="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琥珀" panose="02010800040101010101" charset="-122"/>
                <a:ea typeface="华文琥珀" panose="02010800040101010101" charset="-122"/>
                <a:cs typeface="+mj-cs"/>
              </a:rPr>
              <a:t>看一看：学习内容</a:t>
            </a:r>
            <a:endParaRPr lang="zh-CN" altLang="en-US" sz="3000" spc="4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华文琥珀" panose="02010800040101010101" charset="-122"/>
              <a:ea typeface="华文琥珀" panose="02010800040101010101" charset="-122"/>
              <a:cs typeface="+mj-cs"/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15701" y="196585"/>
            <a:ext cx="1089660" cy="970598"/>
          </a:xfrm>
          <a:prstGeom prst="rect">
            <a:avLst/>
          </a:prstGeom>
          <a:noFill/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243161" y="1599142"/>
            <a:ext cx="2243138" cy="216852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endParaRPr lang="zh-CN" altLang="en-US"/>
          </a:p>
          <a:p>
            <a:pPr algn="l">
              <a:lnSpc>
                <a:spcPct val="150000"/>
              </a:lnSpc>
            </a:pPr>
            <a:r>
              <a:rPr lang="en-US" altLang="zh-CN">
                <a:solidFill>
                  <a:srgbClr val="FF0000"/>
                </a:solidFill>
              </a:rPr>
              <a:t>       </a:t>
            </a:r>
            <a:r>
              <a:rPr lang="zh-CN" altLang="en-US">
                <a:solidFill>
                  <a:srgbClr val="FF0000"/>
                </a:solidFill>
              </a:rPr>
              <a:t>制作模型</a:t>
            </a:r>
            <a:r>
              <a:rPr lang="zh-CN" altLang="en-US"/>
              <a:t>是</a:t>
            </a:r>
            <a:r>
              <a:rPr lang="zh-CN" altLang="en-US">
                <a:solidFill>
                  <a:schemeClr val="tx1"/>
                </a:solidFill>
              </a:rPr>
              <a:t>工程设计的</a:t>
            </a:r>
            <a:r>
              <a:rPr lang="zh-CN" altLang="en-US">
                <a:solidFill>
                  <a:srgbClr val="FF0000"/>
                </a:solidFill>
              </a:rPr>
              <a:t>重要环节</a:t>
            </a:r>
            <a:r>
              <a:rPr lang="zh-CN" altLang="en-US"/>
              <a:t>。</a:t>
            </a:r>
            <a:r>
              <a:rPr lang="zh-CN" altLang="en-US">
                <a:solidFill>
                  <a:srgbClr val="FF0000"/>
                </a:solidFill>
              </a:rPr>
              <a:t>依据设计</a:t>
            </a:r>
            <a:r>
              <a:rPr lang="zh-CN" altLang="en-US"/>
              <a:t>来</a:t>
            </a:r>
            <a:r>
              <a:rPr lang="zh-CN" altLang="en-US">
                <a:solidFill>
                  <a:srgbClr val="FF0000"/>
                </a:solidFill>
              </a:rPr>
              <a:t>进行制作</a:t>
            </a:r>
            <a:r>
              <a:rPr lang="zh-CN" altLang="en-US"/>
              <a:t>。</a:t>
            </a:r>
            <a:endParaRPr lang="zh-CN" altLang="en-US"/>
          </a:p>
          <a:p>
            <a:pPr algn="l">
              <a:lnSpc>
                <a:spcPct val="150000"/>
              </a:lnSpc>
            </a:pP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37260" y="304694"/>
            <a:ext cx="186166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>
                    <a:lumMod val="65000"/>
                    <a:lumOff val="35000"/>
                  </a:schemeClr>
                </a:solidFill>
              </a:rPr>
              <a:t>塔台设计方案</a:t>
            </a:r>
            <a:endParaRPr lang="zh-CN" altLang="en-US" sz="21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图片 5" descr="IMG_288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11505" y="870479"/>
            <a:ext cx="2501265" cy="34047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 descr="IMG_20210813_1600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54216" y="870479"/>
            <a:ext cx="2606993" cy="34047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3626644" y="304694"/>
            <a:ext cx="186166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>
                    <a:lumMod val="65000"/>
                    <a:lumOff val="35000"/>
                  </a:schemeClr>
                </a:solidFill>
              </a:rPr>
              <a:t>制作塔台模型</a:t>
            </a:r>
            <a:endParaRPr lang="zh-CN" altLang="en-US" sz="21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515701" y="196585"/>
            <a:ext cx="1089660" cy="970598"/>
          </a:xfrm>
          <a:prstGeom prst="rect">
            <a:avLst/>
          </a:prstGeom>
          <a:noFill/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4" grpId="0"/>
      <p:bldP spid="4" grpId="1"/>
      <p:bldP spid="2" grpId="0"/>
      <p:bldP spid="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670084" y="3741314"/>
            <a:ext cx="7964329" cy="92202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/>
              <a:t>        </a:t>
            </a:r>
            <a:r>
              <a:rPr lang="zh-CN" altLang="en-US"/>
              <a:t>利用吸管、胶带、橡皮筋、剪刀等探究材料开展研究塔台稳定性</a:t>
            </a:r>
            <a:r>
              <a:rPr lang="zh-CN" altLang="en-US">
                <a:sym typeface="+mn-ea"/>
              </a:rPr>
              <a:t>结构</a:t>
            </a:r>
            <a:r>
              <a:rPr lang="zh-CN" altLang="en-US"/>
              <a:t>、抗震材料、增大防风性措施等活动。</a:t>
            </a: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795463" y="460904"/>
            <a:ext cx="5548789" cy="2915126"/>
            <a:chOff x="7812" y="1021"/>
            <a:chExt cx="11651" cy="6121"/>
          </a:xfrm>
        </p:grpSpPr>
        <p:pic>
          <p:nvPicPr>
            <p:cNvPr id="9" name="图片 8" descr="IMG_20210813_133704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7812" y="1021"/>
              <a:ext cx="11651" cy="612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6593" y="5895"/>
              <a:ext cx="1344" cy="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吸管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2403" y="5170"/>
              <a:ext cx="1824" cy="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大胶带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460" y="5644"/>
              <a:ext cx="1344" cy="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剪刀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345" y="5038"/>
              <a:ext cx="1824" cy="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小胶带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617" y="5037"/>
              <a:ext cx="1824" cy="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橡皮筋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54766" y="520435"/>
            <a:ext cx="1089660" cy="970598"/>
          </a:xfrm>
          <a:prstGeom prst="rect">
            <a:avLst/>
          </a:prstGeom>
          <a:noFill/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6743224" y="992399"/>
            <a:ext cx="2107406" cy="258445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/>
              <a:t>        </a:t>
            </a:r>
            <a:r>
              <a:rPr lang="zh-CN" altLang="en-US"/>
              <a:t>通过探究稳定性</a:t>
            </a:r>
            <a:r>
              <a:rPr lang="zh-CN" altLang="en-US">
                <a:sym typeface="+mn-ea"/>
              </a:rPr>
              <a:t>结构</a:t>
            </a:r>
            <a:r>
              <a:rPr lang="zh-CN" altLang="en-US"/>
              <a:t>、抗震结构、增大防风性措施等活动建构</a:t>
            </a:r>
            <a:r>
              <a:rPr lang="en-US" altLang="zh-CN">
                <a:solidFill>
                  <a:srgbClr val="FF0000"/>
                </a:solidFill>
              </a:rPr>
              <a:t>“</a:t>
            </a:r>
            <a:r>
              <a:rPr lang="zh-CN" altLang="en-US">
                <a:solidFill>
                  <a:srgbClr val="FF0000"/>
                </a:solidFill>
              </a:rPr>
              <a:t>工程设计中蕴含着一定的科学知识</a:t>
            </a:r>
            <a:r>
              <a:rPr lang="en-US" altLang="zh-CN">
                <a:solidFill>
                  <a:srgbClr val="FF0000"/>
                </a:solidFill>
              </a:rPr>
              <a:t>”</a:t>
            </a:r>
            <a:r>
              <a:rPr lang="zh-CN" altLang="en-US">
                <a:solidFill>
                  <a:schemeClr val="tx1"/>
                </a:solidFill>
              </a:rPr>
              <a:t>的概念。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" name="图片 4" descr="IMG_20210813_1357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26720" y="161343"/>
            <a:ext cx="2827496" cy="2363629"/>
          </a:xfrm>
          <a:prstGeom prst="rect">
            <a:avLst/>
          </a:prstGeom>
        </p:spPr>
      </p:pic>
      <p:pic>
        <p:nvPicPr>
          <p:cNvPr id="12" name="图片 11" descr="IMG_20210813_1408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4726" y="161343"/>
            <a:ext cx="2913698" cy="2363629"/>
          </a:xfrm>
          <a:prstGeom prst="rect">
            <a:avLst/>
          </a:prstGeom>
        </p:spPr>
      </p:pic>
      <p:pic>
        <p:nvPicPr>
          <p:cNvPr id="14" name="图片 13" descr="IMG_20210813_15023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08058" y="2842154"/>
            <a:ext cx="2930366" cy="2099786"/>
          </a:xfrm>
          <a:prstGeom prst="rect">
            <a:avLst/>
          </a:prstGeom>
        </p:spPr>
      </p:pic>
      <p:pic>
        <p:nvPicPr>
          <p:cNvPr id="15" name="图片 14" descr="IMG_20210813_1442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44" y="2842154"/>
            <a:ext cx="2827973" cy="2140744"/>
          </a:xfrm>
          <a:prstGeom prst="rect">
            <a:avLst/>
          </a:prstGeom>
        </p:spPr>
      </p:pic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654766" y="3971343"/>
            <a:ext cx="1089660" cy="970598"/>
          </a:xfrm>
          <a:prstGeom prst="rect">
            <a:avLst/>
          </a:prstGeom>
          <a:noFill/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椭圆 29"/>
          <p:cNvSpPr/>
          <p:nvPr>
            <p:custDataLst>
              <p:tags r:id="rId1"/>
            </p:custDataLst>
          </p:nvPr>
        </p:nvSpPr>
        <p:spPr>
          <a:xfrm>
            <a:off x="4008950" y="2325495"/>
            <a:ext cx="1023622" cy="1023622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 dirty="0"/>
          </a:p>
        </p:txBody>
      </p:sp>
      <p:sp>
        <p:nvSpPr>
          <p:cNvPr id="31" name="文本框 30"/>
          <p:cNvSpPr txBox="1"/>
          <p:nvPr>
            <p:custDataLst>
              <p:tags r:id="rId2"/>
            </p:custDataLst>
          </p:nvPr>
        </p:nvSpPr>
        <p:spPr>
          <a:xfrm>
            <a:off x="3888524" y="2592812"/>
            <a:ext cx="1264474" cy="488989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algn="ctr"/>
            <a:r>
              <a:rPr lang="zh-CN" altLang="en-US" b="1"/>
              <a:t>设计</a:t>
            </a:r>
            <a:endParaRPr lang="zh-CN" altLang="en-US" b="1"/>
          </a:p>
        </p:txBody>
      </p:sp>
      <p:sp>
        <p:nvSpPr>
          <p:cNvPr id="28" name="任意多边形 27"/>
          <p:cNvSpPr/>
          <p:nvPr>
            <p:custDataLst>
              <p:tags r:id="rId3"/>
            </p:custDataLst>
          </p:nvPr>
        </p:nvSpPr>
        <p:spPr>
          <a:xfrm rot="5400000">
            <a:off x="4693426" y="1939365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solidFill>
            <a:srgbClr val="178AA1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9" name="任意多边形 28"/>
          <p:cNvSpPr/>
          <p:nvPr>
            <p:custDataLst>
              <p:tags r:id="rId4"/>
            </p:custDataLst>
          </p:nvPr>
        </p:nvSpPr>
        <p:spPr bwMode="auto">
          <a:xfrm>
            <a:off x="5117277" y="1980130"/>
            <a:ext cx="320812" cy="309001"/>
          </a:xfrm>
          <a:custGeom>
            <a:avLst/>
            <a:gdLst>
              <a:gd name="connsiteX0" fmla="*/ 297615 w 597921"/>
              <a:gd name="connsiteY0" fmla="*/ 96957 h 598324"/>
              <a:gd name="connsiteX1" fmla="*/ 323434 w 597921"/>
              <a:gd name="connsiteY1" fmla="*/ 122740 h 598324"/>
              <a:gd name="connsiteX2" fmla="*/ 323434 w 597921"/>
              <a:gd name="connsiteY2" fmla="*/ 289852 h 598324"/>
              <a:gd name="connsiteX3" fmla="*/ 462572 w 597921"/>
              <a:gd name="connsiteY3" fmla="*/ 289852 h 598324"/>
              <a:gd name="connsiteX4" fmla="*/ 487913 w 597921"/>
              <a:gd name="connsiteY4" fmla="*/ 315157 h 598324"/>
              <a:gd name="connsiteX5" fmla="*/ 462572 w 597921"/>
              <a:gd name="connsiteY5" fmla="*/ 340463 h 598324"/>
              <a:gd name="connsiteX6" fmla="*/ 297615 w 597921"/>
              <a:gd name="connsiteY6" fmla="*/ 340463 h 598324"/>
              <a:gd name="connsiteX7" fmla="*/ 272274 w 597921"/>
              <a:gd name="connsiteY7" fmla="*/ 315157 h 598324"/>
              <a:gd name="connsiteX8" fmla="*/ 272274 w 597921"/>
              <a:gd name="connsiteY8" fmla="*/ 122740 h 598324"/>
              <a:gd name="connsiteX9" fmla="*/ 297615 w 597921"/>
              <a:gd name="connsiteY9" fmla="*/ 96957 h 598324"/>
              <a:gd name="connsiteX10" fmla="*/ 298127 w 597921"/>
              <a:gd name="connsiteY10" fmla="*/ 0 h 598324"/>
              <a:gd name="connsiteX11" fmla="*/ 597921 w 597921"/>
              <a:gd name="connsiteY11" fmla="*/ 299401 h 598324"/>
              <a:gd name="connsiteX12" fmla="*/ 298127 w 597921"/>
              <a:gd name="connsiteY12" fmla="*/ 598324 h 598324"/>
              <a:gd name="connsiteX13" fmla="*/ 35150 w 597921"/>
              <a:gd name="connsiteY13" fmla="*/ 442177 h 598324"/>
              <a:gd name="connsiteX14" fmla="*/ 34194 w 597921"/>
              <a:gd name="connsiteY14" fmla="*/ 432149 h 598324"/>
              <a:gd name="connsiteX15" fmla="*/ 40410 w 597921"/>
              <a:gd name="connsiteY15" fmla="*/ 424509 h 598324"/>
              <a:gd name="connsiteX16" fmla="*/ 74836 w 597921"/>
              <a:gd name="connsiteY16" fmla="*/ 407796 h 598324"/>
              <a:gd name="connsiteX17" fmla="*/ 91571 w 597921"/>
              <a:gd name="connsiteY17" fmla="*/ 413049 h 598324"/>
              <a:gd name="connsiteX18" fmla="*/ 298127 w 597921"/>
              <a:gd name="connsiteY18" fmla="*/ 534815 h 598324"/>
              <a:gd name="connsiteX19" fmla="*/ 534328 w 597921"/>
              <a:gd name="connsiteY19" fmla="*/ 299401 h 598324"/>
              <a:gd name="connsiteX20" fmla="*/ 298127 w 597921"/>
              <a:gd name="connsiteY20" fmla="*/ 63509 h 598324"/>
              <a:gd name="connsiteX21" fmla="*/ 145123 w 597921"/>
              <a:gd name="connsiteY21" fmla="*/ 120333 h 598324"/>
              <a:gd name="connsiteX22" fmla="*/ 200587 w 597921"/>
              <a:gd name="connsiteY22" fmla="*/ 142299 h 598324"/>
              <a:gd name="connsiteX23" fmla="*/ 208237 w 597921"/>
              <a:gd name="connsiteY23" fmla="*/ 152327 h 598324"/>
              <a:gd name="connsiteX24" fmla="*/ 203456 w 597921"/>
              <a:gd name="connsiteY24" fmla="*/ 164265 h 598324"/>
              <a:gd name="connsiteX25" fmla="*/ 48060 w 597921"/>
              <a:gd name="connsiteY25" fmla="*/ 285553 h 598324"/>
              <a:gd name="connsiteX26" fmla="*/ 35150 w 597921"/>
              <a:gd name="connsiteY26" fmla="*/ 287463 h 598324"/>
              <a:gd name="connsiteX27" fmla="*/ 27500 w 597921"/>
              <a:gd name="connsiteY27" fmla="*/ 277435 h 598324"/>
              <a:gd name="connsiteX28" fmla="*/ 246 w 597921"/>
              <a:gd name="connsiteY28" fmla="*/ 82132 h 598324"/>
              <a:gd name="connsiteX29" fmla="*/ 4550 w 597921"/>
              <a:gd name="connsiteY29" fmla="*/ 70194 h 598324"/>
              <a:gd name="connsiteX30" fmla="*/ 17459 w 597921"/>
              <a:gd name="connsiteY30" fmla="*/ 68762 h 598324"/>
              <a:gd name="connsiteX31" fmla="*/ 80574 w 597921"/>
              <a:gd name="connsiteY31" fmla="*/ 94070 h 598324"/>
              <a:gd name="connsiteX32" fmla="*/ 298127 w 597921"/>
              <a:gd name="connsiteY32" fmla="*/ 0 h 59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7921" h="598324">
                <a:moveTo>
                  <a:pt x="297615" y="96957"/>
                </a:moveTo>
                <a:cubicBezTo>
                  <a:pt x="311959" y="96957"/>
                  <a:pt x="323434" y="108416"/>
                  <a:pt x="323434" y="122740"/>
                </a:cubicBezTo>
                <a:lnTo>
                  <a:pt x="323434" y="289852"/>
                </a:lnTo>
                <a:lnTo>
                  <a:pt x="462572" y="289852"/>
                </a:lnTo>
                <a:cubicBezTo>
                  <a:pt x="476438" y="289852"/>
                  <a:pt x="487913" y="301311"/>
                  <a:pt x="487913" y="315157"/>
                </a:cubicBezTo>
                <a:cubicBezTo>
                  <a:pt x="487913" y="329004"/>
                  <a:pt x="476438" y="340463"/>
                  <a:pt x="462572" y="340463"/>
                </a:cubicBezTo>
                <a:lnTo>
                  <a:pt x="297615" y="340463"/>
                </a:lnTo>
                <a:cubicBezTo>
                  <a:pt x="283749" y="340463"/>
                  <a:pt x="272274" y="329004"/>
                  <a:pt x="272274" y="315157"/>
                </a:cubicBezTo>
                <a:lnTo>
                  <a:pt x="272274" y="122740"/>
                </a:lnTo>
                <a:cubicBezTo>
                  <a:pt x="272274" y="108416"/>
                  <a:pt x="283749" y="96957"/>
                  <a:pt x="297615" y="96957"/>
                </a:cubicBezTo>
                <a:close/>
                <a:moveTo>
                  <a:pt x="298127" y="0"/>
                </a:moveTo>
                <a:cubicBezTo>
                  <a:pt x="463564" y="0"/>
                  <a:pt x="597921" y="134181"/>
                  <a:pt x="597921" y="299401"/>
                </a:cubicBezTo>
                <a:cubicBezTo>
                  <a:pt x="597921" y="464143"/>
                  <a:pt x="463564" y="598324"/>
                  <a:pt x="298127" y="598324"/>
                </a:cubicBezTo>
                <a:cubicBezTo>
                  <a:pt x="188155" y="598324"/>
                  <a:pt x="87268" y="538635"/>
                  <a:pt x="35150" y="442177"/>
                </a:cubicBezTo>
                <a:cubicBezTo>
                  <a:pt x="33238" y="438835"/>
                  <a:pt x="32760" y="435492"/>
                  <a:pt x="34194" y="432149"/>
                </a:cubicBezTo>
                <a:cubicBezTo>
                  <a:pt x="35150" y="428807"/>
                  <a:pt x="37541" y="425942"/>
                  <a:pt x="40410" y="424509"/>
                </a:cubicBezTo>
                <a:lnTo>
                  <a:pt x="74836" y="407796"/>
                </a:lnTo>
                <a:cubicBezTo>
                  <a:pt x="81052" y="404931"/>
                  <a:pt x="88702" y="407319"/>
                  <a:pt x="91571" y="413049"/>
                </a:cubicBezTo>
                <a:cubicBezTo>
                  <a:pt x="133169" y="488018"/>
                  <a:pt x="212540" y="534815"/>
                  <a:pt x="298127" y="534815"/>
                </a:cubicBezTo>
                <a:cubicBezTo>
                  <a:pt x="428181" y="534815"/>
                  <a:pt x="534328" y="429284"/>
                  <a:pt x="534328" y="299401"/>
                </a:cubicBezTo>
                <a:cubicBezTo>
                  <a:pt x="534328" y="169517"/>
                  <a:pt x="428181" y="63509"/>
                  <a:pt x="298127" y="63509"/>
                </a:cubicBezTo>
                <a:cubicBezTo>
                  <a:pt x="242185" y="63509"/>
                  <a:pt x="187677" y="83565"/>
                  <a:pt x="145123" y="120333"/>
                </a:cubicBezTo>
                <a:lnTo>
                  <a:pt x="200587" y="142299"/>
                </a:lnTo>
                <a:cubicBezTo>
                  <a:pt x="204890" y="144209"/>
                  <a:pt x="207759" y="148029"/>
                  <a:pt x="208237" y="152327"/>
                </a:cubicBezTo>
                <a:cubicBezTo>
                  <a:pt x="208715" y="157102"/>
                  <a:pt x="207281" y="161399"/>
                  <a:pt x="203456" y="164265"/>
                </a:cubicBezTo>
                <a:lnTo>
                  <a:pt x="48060" y="285553"/>
                </a:lnTo>
                <a:cubicBezTo>
                  <a:pt x="44235" y="288418"/>
                  <a:pt x="39454" y="289373"/>
                  <a:pt x="35150" y="287463"/>
                </a:cubicBezTo>
                <a:cubicBezTo>
                  <a:pt x="31325" y="285553"/>
                  <a:pt x="27978" y="281733"/>
                  <a:pt x="27500" y="277435"/>
                </a:cubicBezTo>
                <a:lnTo>
                  <a:pt x="246" y="82132"/>
                </a:lnTo>
                <a:cubicBezTo>
                  <a:pt x="-710" y="77835"/>
                  <a:pt x="1203" y="73060"/>
                  <a:pt x="4550" y="70194"/>
                </a:cubicBezTo>
                <a:cubicBezTo>
                  <a:pt x="8375" y="67807"/>
                  <a:pt x="13156" y="66852"/>
                  <a:pt x="17459" y="68762"/>
                </a:cubicBezTo>
                <a:lnTo>
                  <a:pt x="80574" y="94070"/>
                </a:lnTo>
                <a:cubicBezTo>
                  <a:pt x="137472" y="33426"/>
                  <a:pt x="214931" y="0"/>
                  <a:pt x="2981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26" name="任意多边形 25"/>
          <p:cNvSpPr/>
          <p:nvPr>
            <p:custDataLst>
              <p:tags r:id="rId5"/>
            </p:custDataLst>
          </p:nvPr>
        </p:nvSpPr>
        <p:spPr>
          <a:xfrm rot="10800000">
            <a:off x="4467234" y="3184251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solidFill>
            <a:srgbClr val="40A693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7" name="任意多边形 26"/>
          <p:cNvSpPr/>
          <p:nvPr>
            <p:custDataLst>
              <p:tags r:id="rId6"/>
            </p:custDataLst>
          </p:nvPr>
        </p:nvSpPr>
        <p:spPr bwMode="auto">
          <a:xfrm>
            <a:off x="5078243" y="3425244"/>
            <a:ext cx="320812" cy="309001"/>
          </a:xfrm>
          <a:custGeom>
            <a:avLst/>
            <a:gdLst>
              <a:gd name="connsiteX0" fmla="*/ 304701 w 609473"/>
              <a:gd name="connsiteY0" fmla="*/ 381618 h 587034"/>
              <a:gd name="connsiteX1" fmla="*/ 325879 w 609473"/>
              <a:gd name="connsiteY1" fmla="*/ 394101 h 587034"/>
              <a:gd name="connsiteX2" fmla="*/ 309542 w 609473"/>
              <a:gd name="connsiteY2" fmla="*/ 410914 h 587034"/>
              <a:gd name="connsiteX3" fmla="*/ 331022 w 609473"/>
              <a:gd name="connsiteY3" fmla="*/ 433867 h 587034"/>
              <a:gd name="connsiteX4" fmla="*/ 312466 w 609473"/>
              <a:gd name="connsiteY4" fmla="*/ 468800 h 587034"/>
              <a:gd name="connsiteX5" fmla="*/ 294112 w 609473"/>
              <a:gd name="connsiteY5" fmla="*/ 468096 h 587034"/>
              <a:gd name="connsiteX6" fmla="*/ 278380 w 609473"/>
              <a:gd name="connsiteY6" fmla="*/ 432055 h 587034"/>
              <a:gd name="connsiteX7" fmla="*/ 299861 w 609473"/>
              <a:gd name="connsiteY7" fmla="*/ 410612 h 587034"/>
              <a:gd name="connsiteX8" fmla="*/ 284028 w 609473"/>
              <a:gd name="connsiteY8" fmla="*/ 393397 h 587034"/>
              <a:gd name="connsiteX9" fmla="*/ 224835 w 609473"/>
              <a:gd name="connsiteY9" fmla="*/ 380559 h 587034"/>
              <a:gd name="connsiteX10" fmla="*/ 283211 w 609473"/>
              <a:gd name="connsiteY10" fmla="*/ 483344 h 587034"/>
              <a:gd name="connsiteX11" fmla="*/ 305190 w 609473"/>
              <a:gd name="connsiteY11" fmla="*/ 499753 h 587034"/>
              <a:gd name="connsiteX12" fmla="*/ 327069 w 609473"/>
              <a:gd name="connsiteY12" fmla="*/ 483646 h 587034"/>
              <a:gd name="connsiteX13" fmla="*/ 387865 w 609473"/>
              <a:gd name="connsiteY13" fmla="*/ 380861 h 587034"/>
              <a:gd name="connsiteX14" fmla="*/ 498972 w 609473"/>
              <a:gd name="connsiteY14" fmla="*/ 386700 h 587034"/>
              <a:gd name="connsiteX15" fmla="*/ 581344 w 609473"/>
              <a:gd name="connsiteY15" fmla="*/ 414485 h 587034"/>
              <a:gd name="connsiteX16" fmla="*/ 609473 w 609473"/>
              <a:gd name="connsiteY16" fmla="*/ 494820 h 587034"/>
              <a:gd name="connsiteX17" fmla="*/ 609473 w 609473"/>
              <a:gd name="connsiteY17" fmla="*/ 529048 h 587034"/>
              <a:gd name="connsiteX18" fmla="*/ 551399 w 609473"/>
              <a:gd name="connsiteY18" fmla="*/ 587034 h 587034"/>
              <a:gd name="connsiteX19" fmla="*/ 58074 w 609473"/>
              <a:gd name="connsiteY19" fmla="*/ 587034 h 587034"/>
              <a:gd name="connsiteX20" fmla="*/ 0 w 609473"/>
              <a:gd name="connsiteY20" fmla="*/ 529048 h 587034"/>
              <a:gd name="connsiteX21" fmla="*/ 0 w 609473"/>
              <a:gd name="connsiteY21" fmla="*/ 494820 h 587034"/>
              <a:gd name="connsiteX22" fmla="*/ 28129 w 609473"/>
              <a:gd name="connsiteY22" fmla="*/ 414485 h 587034"/>
              <a:gd name="connsiteX23" fmla="*/ 110501 w 609473"/>
              <a:gd name="connsiteY23" fmla="*/ 386700 h 587034"/>
              <a:gd name="connsiteX24" fmla="*/ 316407 w 609473"/>
              <a:gd name="connsiteY24" fmla="*/ 206077 h 587034"/>
              <a:gd name="connsiteX25" fmla="*/ 316407 w 609473"/>
              <a:gd name="connsiteY25" fmla="*/ 272924 h 587034"/>
              <a:gd name="connsiteX26" fmla="*/ 335965 w 609473"/>
              <a:gd name="connsiteY26" fmla="*/ 266783 h 587034"/>
              <a:gd name="connsiteX27" fmla="*/ 346551 w 609473"/>
              <a:gd name="connsiteY27" fmla="*/ 239602 h 587034"/>
              <a:gd name="connsiteX28" fmla="*/ 336570 w 609473"/>
              <a:gd name="connsiteY28" fmla="*/ 216346 h 587034"/>
              <a:gd name="connsiteX29" fmla="*/ 316407 w 609473"/>
              <a:gd name="connsiteY29" fmla="*/ 206077 h 587034"/>
              <a:gd name="connsiteX30" fmla="*/ 299872 w 609473"/>
              <a:gd name="connsiteY30" fmla="*/ 94230 h 587034"/>
              <a:gd name="connsiteX31" fmla="*/ 277793 w 609473"/>
              <a:gd name="connsiteY31" fmla="*/ 102183 h 587034"/>
              <a:gd name="connsiteX32" fmla="*/ 270534 w 609473"/>
              <a:gd name="connsiteY32" fmla="*/ 122922 h 587034"/>
              <a:gd name="connsiteX33" fmla="*/ 281322 w 609473"/>
              <a:gd name="connsiteY33" fmla="*/ 145674 h 587034"/>
              <a:gd name="connsiteX34" fmla="*/ 299872 w 609473"/>
              <a:gd name="connsiteY34" fmla="*/ 154231 h 587034"/>
              <a:gd name="connsiteX35" fmla="*/ 316407 w 609473"/>
              <a:gd name="connsiteY35" fmla="*/ 42585 h 587034"/>
              <a:gd name="connsiteX36" fmla="*/ 316407 w 609473"/>
              <a:gd name="connsiteY36" fmla="*/ 56478 h 587034"/>
              <a:gd name="connsiteX37" fmla="*/ 360061 w 609473"/>
              <a:gd name="connsiteY37" fmla="*/ 70169 h 587034"/>
              <a:gd name="connsiteX38" fmla="*/ 389904 w 609473"/>
              <a:gd name="connsiteY38" fmla="*/ 129465 h 587034"/>
              <a:gd name="connsiteX39" fmla="*/ 344837 w 609473"/>
              <a:gd name="connsiteY39" fmla="*/ 129465 h 587034"/>
              <a:gd name="connsiteX40" fmla="*/ 339797 w 609473"/>
              <a:gd name="connsiteY40" fmla="*/ 107217 h 587034"/>
              <a:gd name="connsiteX41" fmla="*/ 316407 w 609473"/>
              <a:gd name="connsiteY41" fmla="*/ 93928 h 587034"/>
              <a:gd name="connsiteX42" fmla="*/ 316407 w 609473"/>
              <a:gd name="connsiteY42" fmla="*/ 159063 h 587034"/>
              <a:gd name="connsiteX43" fmla="*/ 371050 w 609473"/>
              <a:gd name="connsiteY43" fmla="*/ 183829 h 587034"/>
              <a:gd name="connsiteX44" fmla="*/ 394037 w 609473"/>
              <a:gd name="connsiteY44" fmla="*/ 234467 h 587034"/>
              <a:gd name="connsiteX45" fmla="*/ 362380 w 609473"/>
              <a:gd name="connsiteY45" fmla="*/ 297086 h 587034"/>
              <a:gd name="connsiteX46" fmla="*/ 316407 w 609473"/>
              <a:gd name="connsiteY46" fmla="*/ 311079 h 587034"/>
              <a:gd name="connsiteX47" fmla="*/ 316407 w 609473"/>
              <a:gd name="connsiteY47" fmla="*/ 318328 h 587034"/>
              <a:gd name="connsiteX48" fmla="*/ 445959 w 609473"/>
              <a:gd name="connsiteY48" fmla="*/ 180507 h 587034"/>
              <a:gd name="connsiteX49" fmla="*/ 316407 w 609473"/>
              <a:gd name="connsiteY49" fmla="*/ 42585 h 587034"/>
              <a:gd name="connsiteX50" fmla="*/ 299872 w 609473"/>
              <a:gd name="connsiteY50" fmla="*/ 42484 h 587034"/>
              <a:gd name="connsiteX51" fmla="*/ 168808 w 609473"/>
              <a:gd name="connsiteY51" fmla="*/ 180507 h 587034"/>
              <a:gd name="connsiteX52" fmla="*/ 299872 w 609473"/>
              <a:gd name="connsiteY52" fmla="*/ 318428 h 587034"/>
              <a:gd name="connsiteX53" fmla="*/ 299872 w 609473"/>
              <a:gd name="connsiteY53" fmla="*/ 311381 h 587034"/>
              <a:gd name="connsiteX54" fmla="*/ 249564 w 609473"/>
              <a:gd name="connsiteY54" fmla="*/ 296683 h 587034"/>
              <a:gd name="connsiteX55" fmla="*/ 220729 w 609473"/>
              <a:gd name="connsiteY55" fmla="*/ 229635 h 587034"/>
              <a:gd name="connsiteX56" fmla="*/ 266904 w 609473"/>
              <a:gd name="connsiteY56" fmla="*/ 229635 h 587034"/>
              <a:gd name="connsiteX57" fmla="*/ 273659 w 609473"/>
              <a:gd name="connsiteY57" fmla="*/ 258528 h 587034"/>
              <a:gd name="connsiteX58" fmla="*/ 299872 w 609473"/>
              <a:gd name="connsiteY58" fmla="*/ 273428 h 587034"/>
              <a:gd name="connsiteX59" fmla="*/ 299872 w 609473"/>
              <a:gd name="connsiteY59" fmla="*/ 200440 h 587034"/>
              <a:gd name="connsiteX60" fmla="*/ 285959 w 609473"/>
              <a:gd name="connsiteY60" fmla="*/ 196312 h 587034"/>
              <a:gd name="connsiteX61" fmla="*/ 239784 w 609473"/>
              <a:gd name="connsiteY61" fmla="*/ 169634 h 587034"/>
              <a:gd name="connsiteX62" fmla="*/ 226375 w 609473"/>
              <a:gd name="connsiteY62" fmla="*/ 128459 h 587034"/>
              <a:gd name="connsiteX63" fmla="*/ 231618 w 609473"/>
              <a:gd name="connsiteY63" fmla="*/ 99566 h 587034"/>
              <a:gd name="connsiteX64" fmla="*/ 246237 w 609473"/>
              <a:gd name="connsiteY64" fmla="*/ 77115 h 587034"/>
              <a:gd name="connsiteX65" fmla="*/ 273256 w 609473"/>
              <a:gd name="connsiteY65" fmla="*/ 60404 h 587034"/>
              <a:gd name="connsiteX66" fmla="*/ 299872 w 609473"/>
              <a:gd name="connsiteY66" fmla="*/ 56075 h 587034"/>
              <a:gd name="connsiteX67" fmla="*/ 307333 w 609473"/>
              <a:gd name="connsiteY67" fmla="*/ 0 h 587034"/>
              <a:gd name="connsiteX68" fmla="*/ 488101 w 609473"/>
              <a:gd name="connsiteY68" fmla="*/ 180507 h 587034"/>
              <a:gd name="connsiteX69" fmla="*/ 307333 w 609473"/>
              <a:gd name="connsiteY69" fmla="*/ 361013 h 587034"/>
              <a:gd name="connsiteX70" fmla="*/ 126665 w 609473"/>
              <a:gd name="connsiteY70" fmla="*/ 180507 h 587034"/>
              <a:gd name="connsiteX71" fmla="*/ 307333 w 609473"/>
              <a:gd name="connsiteY71" fmla="*/ 0 h 5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9473" h="587034">
                <a:moveTo>
                  <a:pt x="304701" y="381618"/>
                </a:moveTo>
                <a:lnTo>
                  <a:pt x="325879" y="394101"/>
                </a:lnTo>
                <a:lnTo>
                  <a:pt x="309542" y="410914"/>
                </a:lnTo>
                <a:lnTo>
                  <a:pt x="331022" y="433867"/>
                </a:lnTo>
                <a:lnTo>
                  <a:pt x="312466" y="468800"/>
                </a:lnTo>
                <a:cubicBezTo>
                  <a:pt x="307021" y="479069"/>
                  <a:pt x="298751" y="478767"/>
                  <a:pt x="294112" y="468096"/>
                </a:cubicBezTo>
                <a:lnTo>
                  <a:pt x="278380" y="432055"/>
                </a:lnTo>
                <a:lnTo>
                  <a:pt x="299861" y="410612"/>
                </a:lnTo>
                <a:lnTo>
                  <a:pt x="284028" y="393397"/>
                </a:lnTo>
                <a:close/>
                <a:moveTo>
                  <a:pt x="224835" y="380559"/>
                </a:moveTo>
                <a:lnTo>
                  <a:pt x="283211" y="483344"/>
                </a:lnTo>
                <a:cubicBezTo>
                  <a:pt x="289260" y="493914"/>
                  <a:pt x="297024" y="499753"/>
                  <a:pt x="305190" y="499753"/>
                </a:cubicBezTo>
                <a:cubicBezTo>
                  <a:pt x="313155" y="499753"/>
                  <a:pt x="320919" y="494015"/>
                  <a:pt x="327069" y="483646"/>
                </a:cubicBezTo>
                <a:lnTo>
                  <a:pt x="387865" y="380861"/>
                </a:lnTo>
                <a:lnTo>
                  <a:pt x="498972" y="386700"/>
                </a:lnTo>
                <a:cubicBezTo>
                  <a:pt x="529521" y="388311"/>
                  <a:pt x="565716" y="400492"/>
                  <a:pt x="581344" y="414485"/>
                </a:cubicBezTo>
                <a:cubicBezTo>
                  <a:pt x="597072" y="428679"/>
                  <a:pt x="609473" y="464015"/>
                  <a:pt x="609473" y="494820"/>
                </a:cubicBezTo>
                <a:lnTo>
                  <a:pt x="609473" y="529048"/>
                </a:lnTo>
                <a:cubicBezTo>
                  <a:pt x="609473" y="561061"/>
                  <a:pt x="583360" y="587034"/>
                  <a:pt x="551399" y="587034"/>
                </a:cubicBezTo>
                <a:lnTo>
                  <a:pt x="58074" y="587034"/>
                </a:lnTo>
                <a:cubicBezTo>
                  <a:pt x="26012" y="587034"/>
                  <a:pt x="0" y="561061"/>
                  <a:pt x="0" y="529048"/>
                </a:cubicBezTo>
                <a:lnTo>
                  <a:pt x="0" y="494820"/>
                </a:lnTo>
                <a:cubicBezTo>
                  <a:pt x="0" y="464015"/>
                  <a:pt x="12401" y="428679"/>
                  <a:pt x="28129" y="414485"/>
                </a:cubicBezTo>
                <a:cubicBezTo>
                  <a:pt x="43757" y="400492"/>
                  <a:pt x="79851" y="388311"/>
                  <a:pt x="110501" y="386700"/>
                </a:cubicBezTo>
                <a:close/>
                <a:moveTo>
                  <a:pt x="316407" y="206077"/>
                </a:moveTo>
                <a:lnTo>
                  <a:pt x="316407" y="272924"/>
                </a:lnTo>
                <a:cubicBezTo>
                  <a:pt x="325379" y="271817"/>
                  <a:pt x="331832" y="269703"/>
                  <a:pt x="335965" y="266783"/>
                </a:cubicBezTo>
                <a:cubicBezTo>
                  <a:pt x="343023" y="261548"/>
                  <a:pt x="346551" y="252488"/>
                  <a:pt x="346551" y="239602"/>
                </a:cubicBezTo>
                <a:cubicBezTo>
                  <a:pt x="346551" y="229736"/>
                  <a:pt x="343224" y="222084"/>
                  <a:pt x="336570" y="216346"/>
                </a:cubicBezTo>
                <a:cubicBezTo>
                  <a:pt x="332638" y="213024"/>
                  <a:pt x="325884" y="209601"/>
                  <a:pt x="316407" y="206077"/>
                </a:cubicBezTo>
                <a:close/>
                <a:moveTo>
                  <a:pt x="299872" y="94230"/>
                </a:moveTo>
                <a:cubicBezTo>
                  <a:pt x="289891" y="94431"/>
                  <a:pt x="282531" y="97149"/>
                  <a:pt x="277793" y="102183"/>
                </a:cubicBezTo>
                <a:cubicBezTo>
                  <a:pt x="272954" y="107317"/>
                  <a:pt x="270534" y="114163"/>
                  <a:pt x="270534" y="122922"/>
                </a:cubicBezTo>
                <a:cubicBezTo>
                  <a:pt x="270534" y="132586"/>
                  <a:pt x="274163" y="140137"/>
                  <a:pt x="281322" y="145674"/>
                </a:cubicBezTo>
                <a:cubicBezTo>
                  <a:pt x="285354" y="148795"/>
                  <a:pt x="291504" y="151613"/>
                  <a:pt x="299872" y="154231"/>
                </a:cubicBezTo>
                <a:close/>
                <a:moveTo>
                  <a:pt x="316407" y="42585"/>
                </a:moveTo>
                <a:lnTo>
                  <a:pt x="316407" y="56478"/>
                </a:lnTo>
                <a:cubicBezTo>
                  <a:pt x="334957" y="57887"/>
                  <a:pt x="349576" y="62518"/>
                  <a:pt x="360061" y="70169"/>
                </a:cubicBezTo>
                <a:cubicBezTo>
                  <a:pt x="379318" y="82350"/>
                  <a:pt x="389198" y="102082"/>
                  <a:pt x="389904" y="129465"/>
                </a:cubicBezTo>
                <a:lnTo>
                  <a:pt x="344837" y="129465"/>
                </a:lnTo>
                <a:cubicBezTo>
                  <a:pt x="344031" y="119297"/>
                  <a:pt x="342317" y="111948"/>
                  <a:pt x="339797" y="107217"/>
                </a:cubicBezTo>
                <a:cubicBezTo>
                  <a:pt x="335562" y="99163"/>
                  <a:pt x="327698" y="94733"/>
                  <a:pt x="316407" y="93928"/>
                </a:cubicBezTo>
                <a:lnTo>
                  <a:pt x="316407" y="159063"/>
                </a:lnTo>
                <a:cubicBezTo>
                  <a:pt x="343527" y="168426"/>
                  <a:pt x="361674" y="176681"/>
                  <a:pt x="371050" y="183829"/>
                </a:cubicBezTo>
                <a:cubicBezTo>
                  <a:pt x="386375" y="195809"/>
                  <a:pt x="394037" y="212722"/>
                  <a:pt x="394037" y="234467"/>
                </a:cubicBezTo>
                <a:cubicBezTo>
                  <a:pt x="394037" y="263159"/>
                  <a:pt x="383451" y="284099"/>
                  <a:pt x="362380" y="297086"/>
                </a:cubicBezTo>
                <a:cubicBezTo>
                  <a:pt x="349475" y="305039"/>
                  <a:pt x="334151" y="309670"/>
                  <a:pt x="316407" y="311079"/>
                </a:cubicBezTo>
                <a:lnTo>
                  <a:pt x="316407" y="318328"/>
                </a:lnTo>
                <a:cubicBezTo>
                  <a:pt x="388593" y="313697"/>
                  <a:pt x="445959" y="253696"/>
                  <a:pt x="445959" y="180507"/>
                </a:cubicBezTo>
                <a:cubicBezTo>
                  <a:pt x="445959" y="107217"/>
                  <a:pt x="388593" y="47316"/>
                  <a:pt x="316407" y="42585"/>
                </a:cubicBezTo>
                <a:close/>
                <a:moveTo>
                  <a:pt x="299872" y="42484"/>
                </a:moveTo>
                <a:cubicBezTo>
                  <a:pt x="226980" y="46410"/>
                  <a:pt x="168808" y="106713"/>
                  <a:pt x="168808" y="180507"/>
                </a:cubicBezTo>
                <a:cubicBezTo>
                  <a:pt x="168808" y="254199"/>
                  <a:pt x="226980" y="314502"/>
                  <a:pt x="299872" y="318428"/>
                </a:cubicBezTo>
                <a:lnTo>
                  <a:pt x="299872" y="311381"/>
                </a:lnTo>
                <a:cubicBezTo>
                  <a:pt x="277390" y="308864"/>
                  <a:pt x="260553" y="303931"/>
                  <a:pt x="249564" y="296683"/>
                </a:cubicBezTo>
                <a:cubicBezTo>
                  <a:pt x="230005" y="283596"/>
                  <a:pt x="220427" y="261246"/>
                  <a:pt x="220729" y="229635"/>
                </a:cubicBezTo>
                <a:lnTo>
                  <a:pt x="266904" y="229635"/>
                </a:lnTo>
                <a:cubicBezTo>
                  <a:pt x="268518" y="244031"/>
                  <a:pt x="270736" y="253696"/>
                  <a:pt x="273659" y="258528"/>
                </a:cubicBezTo>
                <a:cubicBezTo>
                  <a:pt x="278095" y="266179"/>
                  <a:pt x="286867" y="271112"/>
                  <a:pt x="299872" y="273428"/>
                </a:cubicBezTo>
                <a:lnTo>
                  <a:pt x="299872" y="200440"/>
                </a:lnTo>
                <a:lnTo>
                  <a:pt x="285959" y="196312"/>
                </a:lnTo>
                <a:cubicBezTo>
                  <a:pt x="264182" y="189970"/>
                  <a:pt x="248757" y="181010"/>
                  <a:pt x="239784" y="169634"/>
                </a:cubicBezTo>
                <a:cubicBezTo>
                  <a:pt x="230811" y="158258"/>
                  <a:pt x="226375" y="144466"/>
                  <a:pt x="226375" y="128459"/>
                </a:cubicBezTo>
                <a:cubicBezTo>
                  <a:pt x="226375" y="117787"/>
                  <a:pt x="228089" y="108223"/>
                  <a:pt x="231618" y="99566"/>
                </a:cubicBezTo>
                <a:cubicBezTo>
                  <a:pt x="235046" y="90908"/>
                  <a:pt x="239986" y="83357"/>
                  <a:pt x="246237" y="77115"/>
                </a:cubicBezTo>
                <a:cubicBezTo>
                  <a:pt x="254302" y="69062"/>
                  <a:pt x="263376" y="63424"/>
                  <a:pt x="273256" y="60404"/>
                </a:cubicBezTo>
                <a:cubicBezTo>
                  <a:pt x="279406" y="58390"/>
                  <a:pt x="288177" y="56981"/>
                  <a:pt x="299872" y="56075"/>
                </a:cubicBezTo>
                <a:close/>
                <a:moveTo>
                  <a:pt x="307333" y="0"/>
                </a:moveTo>
                <a:cubicBezTo>
                  <a:pt x="407043" y="0"/>
                  <a:pt x="488101" y="80941"/>
                  <a:pt x="488101" y="180507"/>
                </a:cubicBezTo>
                <a:cubicBezTo>
                  <a:pt x="488101" y="279971"/>
                  <a:pt x="407043" y="361013"/>
                  <a:pt x="307333" y="361013"/>
                </a:cubicBezTo>
                <a:cubicBezTo>
                  <a:pt x="207724" y="361013"/>
                  <a:pt x="126665" y="279971"/>
                  <a:pt x="126665" y="180507"/>
                </a:cubicBezTo>
                <a:cubicBezTo>
                  <a:pt x="126665" y="80941"/>
                  <a:pt x="207724" y="0"/>
                  <a:pt x="3073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24" name="任意多边形 23"/>
          <p:cNvSpPr/>
          <p:nvPr>
            <p:custDataLst>
              <p:tags r:id="rId7"/>
            </p:custDataLst>
          </p:nvPr>
        </p:nvSpPr>
        <p:spPr>
          <a:xfrm>
            <a:off x="3408493" y="1711031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5" name="任意多边形 24"/>
          <p:cNvSpPr/>
          <p:nvPr>
            <p:custDataLst>
              <p:tags r:id="rId8"/>
            </p:custDataLst>
          </p:nvPr>
        </p:nvSpPr>
        <p:spPr bwMode="auto">
          <a:xfrm>
            <a:off x="3644062" y="1939887"/>
            <a:ext cx="320812" cy="309001"/>
          </a:xfrm>
          <a:custGeom>
            <a:avLst/>
            <a:gdLst>
              <a:gd name="T0" fmla="*/ 4096 w 6827"/>
              <a:gd name="T1" fmla="*/ 4551 h 6827"/>
              <a:gd name="T2" fmla="*/ 6258 w 6827"/>
              <a:gd name="T3" fmla="*/ 4096 h 6827"/>
              <a:gd name="T4" fmla="*/ 2348 w 6827"/>
              <a:gd name="T5" fmla="*/ 4911 h 6827"/>
              <a:gd name="T6" fmla="*/ 569 w 6827"/>
              <a:gd name="T7" fmla="*/ 4551 h 6827"/>
              <a:gd name="T8" fmla="*/ 569 w 6827"/>
              <a:gd name="T9" fmla="*/ 3982 h 6827"/>
              <a:gd name="T10" fmla="*/ 1707 w 6827"/>
              <a:gd name="T11" fmla="*/ 2503 h 6827"/>
              <a:gd name="T12" fmla="*/ 3868 w 6827"/>
              <a:gd name="T13" fmla="*/ 2731 h 6827"/>
              <a:gd name="T14" fmla="*/ 5827 w 6827"/>
              <a:gd name="T15" fmla="*/ 2004 h 6827"/>
              <a:gd name="T16" fmla="*/ 6258 w 6827"/>
              <a:gd name="T17" fmla="*/ 1820 h 6827"/>
              <a:gd name="T18" fmla="*/ 4779 w 6827"/>
              <a:gd name="T19" fmla="*/ 0 h 6827"/>
              <a:gd name="T20" fmla="*/ 2854 w 6827"/>
              <a:gd name="T21" fmla="*/ 2381 h 6827"/>
              <a:gd name="T22" fmla="*/ 1239 w 6827"/>
              <a:gd name="T23" fmla="*/ 2257 h 6827"/>
              <a:gd name="T24" fmla="*/ 569 w 6827"/>
              <a:gd name="T25" fmla="*/ 2844 h 6827"/>
              <a:gd name="T26" fmla="*/ 569 w 6827"/>
              <a:gd name="T27" fmla="*/ 2276 h 6827"/>
              <a:gd name="T28" fmla="*/ 569 w 6827"/>
              <a:gd name="T29" fmla="*/ 1707 h 6827"/>
              <a:gd name="T30" fmla="*/ 569 w 6827"/>
              <a:gd name="T31" fmla="*/ 1138 h 6827"/>
              <a:gd name="T32" fmla="*/ 569 w 6827"/>
              <a:gd name="T33" fmla="*/ 569 h 6827"/>
              <a:gd name="T34" fmla="*/ 341 w 6827"/>
              <a:gd name="T35" fmla="*/ 0 h 6827"/>
              <a:gd name="T36" fmla="*/ 114 w 6827"/>
              <a:gd name="T37" fmla="*/ 569 h 6827"/>
              <a:gd name="T38" fmla="*/ 114 w 6827"/>
              <a:gd name="T39" fmla="*/ 1138 h 6827"/>
              <a:gd name="T40" fmla="*/ 114 w 6827"/>
              <a:gd name="T41" fmla="*/ 1707 h 6827"/>
              <a:gd name="T42" fmla="*/ 114 w 6827"/>
              <a:gd name="T43" fmla="*/ 2276 h 6827"/>
              <a:gd name="T44" fmla="*/ 114 w 6827"/>
              <a:gd name="T45" fmla="*/ 2844 h 6827"/>
              <a:gd name="T46" fmla="*/ 114 w 6827"/>
              <a:gd name="T47" fmla="*/ 3413 h 6827"/>
              <a:gd name="T48" fmla="*/ 114 w 6827"/>
              <a:gd name="T49" fmla="*/ 3982 h 6827"/>
              <a:gd name="T50" fmla="*/ 114 w 6827"/>
              <a:gd name="T51" fmla="*/ 4551 h 6827"/>
              <a:gd name="T52" fmla="*/ 114 w 6827"/>
              <a:gd name="T53" fmla="*/ 5120 h 6827"/>
              <a:gd name="T54" fmla="*/ 114 w 6827"/>
              <a:gd name="T55" fmla="*/ 5689 h 6827"/>
              <a:gd name="T56" fmla="*/ 114 w 6827"/>
              <a:gd name="T57" fmla="*/ 6258 h 6827"/>
              <a:gd name="T58" fmla="*/ 683 w 6827"/>
              <a:gd name="T59" fmla="*/ 6713 h 6827"/>
              <a:gd name="T60" fmla="*/ 1252 w 6827"/>
              <a:gd name="T61" fmla="*/ 6713 h 6827"/>
              <a:gd name="T62" fmla="*/ 1820 w 6827"/>
              <a:gd name="T63" fmla="*/ 6713 h 6827"/>
              <a:gd name="T64" fmla="*/ 2389 w 6827"/>
              <a:gd name="T65" fmla="*/ 6713 h 6827"/>
              <a:gd name="T66" fmla="*/ 2958 w 6827"/>
              <a:gd name="T67" fmla="*/ 6713 h 6827"/>
              <a:gd name="T68" fmla="*/ 3527 w 6827"/>
              <a:gd name="T69" fmla="*/ 6713 h 6827"/>
              <a:gd name="T70" fmla="*/ 4096 w 6827"/>
              <a:gd name="T71" fmla="*/ 6713 h 6827"/>
              <a:gd name="T72" fmla="*/ 4665 w 6827"/>
              <a:gd name="T73" fmla="*/ 6713 h 6827"/>
              <a:gd name="T74" fmla="*/ 5234 w 6827"/>
              <a:gd name="T75" fmla="*/ 6713 h 6827"/>
              <a:gd name="T76" fmla="*/ 5803 w 6827"/>
              <a:gd name="T77" fmla="*/ 6713 h 6827"/>
              <a:gd name="T78" fmla="*/ 6371 w 6827"/>
              <a:gd name="T79" fmla="*/ 6713 h 6827"/>
              <a:gd name="T80" fmla="*/ 6827 w 6827"/>
              <a:gd name="T81" fmla="*/ 6485 h 6827"/>
              <a:gd name="T82" fmla="*/ 6371 w 6827"/>
              <a:gd name="T83" fmla="*/ 6258 h 6827"/>
              <a:gd name="T84" fmla="*/ 5803 w 6827"/>
              <a:gd name="T85" fmla="*/ 6258 h 6827"/>
              <a:gd name="T86" fmla="*/ 5234 w 6827"/>
              <a:gd name="T87" fmla="*/ 6258 h 6827"/>
              <a:gd name="T88" fmla="*/ 4665 w 6827"/>
              <a:gd name="T89" fmla="*/ 6258 h 6827"/>
              <a:gd name="T90" fmla="*/ 4096 w 6827"/>
              <a:gd name="T91" fmla="*/ 6258 h 6827"/>
              <a:gd name="T92" fmla="*/ 3527 w 6827"/>
              <a:gd name="T93" fmla="*/ 6258 h 6827"/>
              <a:gd name="T94" fmla="*/ 2958 w 6827"/>
              <a:gd name="T95" fmla="*/ 6258 h 6827"/>
              <a:gd name="T96" fmla="*/ 2389 w 6827"/>
              <a:gd name="T97" fmla="*/ 6258 h 6827"/>
              <a:gd name="T98" fmla="*/ 1820 w 6827"/>
              <a:gd name="T99" fmla="*/ 6258 h 6827"/>
              <a:gd name="T100" fmla="*/ 1252 w 6827"/>
              <a:gd name="T101" fmla="*/ 6258 h 6827"/>
              <a:gd name="T102" fmla="*/ 683 w 6827"/>
              <a:gd name="T103" fmla="*/ 625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827" h="6827">
                <a:moveTo>
                  <a:pt x="1263" y="5234"/>
                </a:moveTo>
                <a:cubicBezTo>
                  <a:pt x="1316" y="5493"/>
                  <a:pt x="1546" y="5689"/>
                  <a:pt x="1820" y="5689"/>
                </a:cubicBezTo>
                <a:cubicBezTo>
                  <a:pt x="2114" y="5689"/>
                  <a:pt x="2354" y="5464"/>
                  <a:pt x="2383" y="5178"/>
                </a:cubicBezTo>
                <a:lnTo>
                  <a:pt x="3568" y="4191"/>
                </a:lnTo>
                <a:cubicBezTo>
                  <a:pt x="3652" y="4401"/>
                  <a:pt x="3856" y="4551"/>
                  <a:pt x="4096" y="4551"/>
                </a:cubicBezTo>
                <a:cubicBezTo>
                  <a:pt x="4348" y="4551"/>
                  <a:pt x="4560" y="4385"/>
                  <a:pt x="4635" y="4157"/>
                </a:cubicBezTo>
                <a:lnTo>
                  <a:pt x="5696" y="4736"/>
                </a:lnTo>
                <a:cubicBezTo>
                  <a:pt x="5732" y="5016"/>
                  <a:pt x="5969" y="5234"/>
                  <a:pt x="6258" y="5234"/>
                </a:cubicBezTo>
                <a:cubicBezTo>
                  <a:pt x="6571" y="5234"/>
                  <a:pt x="6827" y="4979"/>
                  <a:pt x="6827" y="4665"/>
                </a:cubicBezTo>
                <a:cubicBezTo>
                  <a:pt x="6827" y="4351"/>
                  <a:pt x="6571" y="4096"/>
                  <a:pt x="6258" y="4096"/>
                </a:cubicBezTo>
                <a:cubicBezTo>
                  <a:pt x="6006" y="4096"/>
                  <a:pt x="5794" y="4262"/>
                  <a:pt x="5719" y="4490"/>
                </a:cubicBezTo>
                <a:lnTo>
                  <a:pt x="4658" y="3911"/>
                </a:lnTo>
                <a:cubicBezTo>
                  <a:pt x="4622" y="3631"/>
                  <a:pt x="4385" y="3413"/>
                  <a:pt x="4096" y="3413"/>
                </a:cubicBezTo>
                <a:cubicBezTo>
                  <a:pt x="3802" y="3413"/>
                  <a:pt x="3563" y="3638"/>
                  <a:pt x="3533" y="3924"/>
                </a:cubicBezTo>
                <a:lnTo>
                  <a:pt x="2348" y="4911"/>
                </a:lnTo>
                <a:cubicBezTo>
                  <a:pt x="2265" y="4701"/>
                  <a:pt x="2060" y="4551"/>
                  <a:pt x="1820" y="4551"/>
                </a:cubicBezTo>
                <a:cubicBezTo>
                  <a:pt x="1546" y="4551"/>
                  <a:pt x="1316" y="4747"/>
                  <a:pt x="1263" y="5006"/>
                </a:cubicBezTo>
                <a:lnTo>
                  <a:pt x="455" y="5006"/>
                </a:lnTo>
                <a:lnTo>
                  <a:pt x="455" y="4551"/>
                </a:lnTo>
                <a:lnTo>
                  <a:pt x="569" y="4551"/>
                </a:lnTo>
                <a:cubicBezTo>
                  <a:pt x="632" y="4551"/>
                  <a:pt x="683" y="4500"/>
                  <a:pt x="683" y="4437"/>
                </a:cubicBezTo>
                <a:cubicBezTo>
                  <a:pt x="683" y="4374"/>
                  <a:pt x="632" y="4324"/>
                  <a:pt x="569" y="4324"/>
                </a:cubicBezTo>
                <a:lnTo>
                  <a:pt x="455" y="4324"/>
                </a:lnTo>
                <a:lnTo>
                  <a:pt x="455" y="3982"/>
                </a:lnTo>
                <a:lnTo>
                  <a:pt x="569" y="3982"/>
                </a:lnTo>
                <a:cubicBezTo>
                  <a:pt x="632" y="3982"/>
                  <a:pt x="683" y="3931"/>
                  <a:pt x="683" y="3868"/>
                </a:cubicBezTo>
                <a:cubicBezTo>
                  <a:pt x="683" y="3806"/>
                  <a:pt x="632" y="3755"/>
                  <a:pt x="569" y="3755"/>
                </a:cubicBezTo>
                <a:lnTo>
                  <a:pt x="480" y="3755"/>
                </a:lnTo>
                <a:lnTo>
                  <a:pt x="1407" y="2416"/>
                </a:lnTo>
                <a:cubicBezTo>
                  <a:pt x="1494" y="2470"/>
                  <a:pt x="1596" y="2503"/>
                  <a:pt x="1707" y="2503"/>
                </a:cubicBezTo>
                <a:cubicBezTo>
                  <a:pt x="1888" y="2503"/>
                  <a:pt x="2048" y="2416"/>
                  <a:pt x="2152" y="2284"/>
                </a:cubicBezTo>
                <a:lnTo>
                  <a:pt x="2752" y="2584"/>
                </a:lnTo>
                <a:cubicBezTo>
                  <a:pt x="2740" y="2631"/>
                  <a:pt x="2731" y="2680"/>
                  <a:pt x="2731" y="2731"/>
                </a:cubicBezTo>
                <a:cubicBezTo>
                  <a:pt x="2731" y="3044"/>
                  <a:pt x="2986" y="3300"/>
                  <a:pt x="3300" y="3300"/>
                </a:cubicBezTo>
                <a:cubicBezTo>
                  <a:pt x="3613" y="3300"/>
                  <a:pt x="3868" y="3044"/>
                  <a:pt x="3868" y="2731"/>
                </a:cubicBezTo>
                <a:cubicBezTo>
                  <a:pt x="3868" y="2608"/>
                  <a:pt x="3829" y="2496"/>
                  <a:pt x="3763" y="2403"/>
                </a:cubicBezTo>
                <a:lnTo>
                  <a:pt x="4488" y="1055"/>
                </a:lnTo>
                <a:cubicBezTo>
                  <a:pt x="4574" y="1107"/>
                  <a:pt x="4672" y="1138"/>
                  <a:pt x="4779" y="1138"/>
                </a:cubicBezTo>
                <a:cubicBezTo>
                  <a:pt x="4891" y="1138"/>
                  <a:pt x="4995" y="1104"/>
                  <a:pt x="5083" y="1048"/>
                </a:cubicBezTo>
                <a:lnTo>
                  <a:pt x="5827" y="2004"/>
                </a:lnTo>
                <a:cubicBezTo>
                  <a:pt x="5829" y="2007"/>
                  <a:pt x="5833" y="2009"/>
                  <a:pt x="5836" y="2011"/>
                </a:cubicBezTo>
                <a:cubicBezTo>
                  <a:pt x="5745" y="2112"/>
                  <a:pt x="5689" y="2244"/>
                  <a:pt x="5689" y="2389"/>
                </a:cubicBezTo>
                <a:cubicBezTo>
                  <a:pt x="5689" y="2703"/>
                  <a:pt x="5944" y="2958"/>
                  <a:pt x="6258" y="2958"/>
                </a:cubicBezTo>
                <a:cubicBezTo>
                  <a:pt x="6571" y="2958"/>
                  <a:pt x="6827" y="2703"/>
                  <a:pt x="6827" y="2389"/>
                </a:cubicBezTo>
                <a:cubicBezTo>
                  <a:pt x="6827" y="2076"/>
                  <a:pt x="6571" y="1820"/>
                  <a:pt x="6258" y="1820"/>
                </a:cubicBezTo>
                <a:cubicBezTo>
                  <a:pt x="6170" y="1820"/>
                  <a:pt x="6087" y="1842"/>
                  <a:pt x="6013" y="1878"/>
                </a:cubicBezTo>
                <a:cubicBezTo>
                  <a:pt x="6010" y="1874"/>
                  <a:pt x="6010" y="1869"/>
                  <a:pt x="6006" y="1864"/>
                </a:cubicBezTo>
                <a:lnTo>
                  <a:pt x="5248" y="890"/>
                </a:lnTo>
                <a:cubicBezTo>
                  <a:pt x="5311" y="798"/>
                  <a:pt x="5348" y="688"/>
                  <a:pt x="5348" y="569"/>
                </a:cubicBezTo>
                <a:cubicBezTo>
                  <a:pt x="5348" y="255"/>
                  <a:pt x="5092" y="0"/>
                  <a:pt x="4779" y="0"/>
                </a:cubicBezTo>
                <a:cubicBezTo>
                  <a:pt x="4465" y="0"/>
                  <a:pt x="4210" y="255"/>
                  <a:pt x="4210" y="569"/>
                </a:cubicBezTo>
                <a:cubicBezTo>
                  <a:pt x="4210" y="691"/>
                  <a:pt x="4249" y="804"/>
                  <a:pt x="4315" y="897"/>
                </a:cubicBezTo>
                <a:lnTo>
                  <a:pt x="3590" y="2244"/>
                </a:lnTo>
                <a:cubicBezTo>
                  <a:pt x="3505" y="2193"/>
                  <a:pt x="3406" y="2162"/>
                  <a:pt x="3300" y="2162"/>
                </a:cubicBezTo>
                <a:cubicBezTo>
                  <a:pt x="3118" y="2162"/>
                  <a:pt x="2959" y="2248"/>
                  <a:pt x="2854" y="2381"/>
                </a:cubicBezTo>
                <a:lnTo>
                  <a:pt x="2254" y="2081"/>
                </a:lnTo>
                <a:cubicBezTo>
                  <a:pt x="2267" y="2034"/>
                  <a:pt x="2276" y="1985"/>
                  <a:pt x="2276" y="1934"/>
                </a:cubicBezTo>
                <a:cubicBezTo>
                  <a:pt x="2276" y="1621"/>
                  <a:pt x="2020" y="1365"/>
                  <a:pt x="1707" y="1365"/>
                </a:cubicBezTo>
                <a:cubicBezTo>
                  <a:pt x="1393" y="1365"/>
                  <a:pt x="1138" y="1621"/>
                  <a:pt x="1138" y="1934"/>
                </a:cubicBezTo>
                <a:cubicBezTo>
                  <a:pt x="1138" y="2054"/>
                  <a:pt x="1176" y="2166"/>
                  <a:pt x="1239" y="2257"/>
                </a:cubicBezTo>
                <a:lnTo>
                  <a:pt x="593" y="3191"/>
                </a:lnTo>
                <a:cubicBezTo>
                  <a:pt x="585" y="3189"/>
                  <a:pt x="578" y="3186"/>
                  <a:pt x="569" y="3186"/>
                </a:cubicBezTo>
                <a:lnTo>
                  <a:pt x="455" y="3186"/>
                </a:lnTo>
                <a:lnTo>
                  <a:pt x="455" y="2844"/>
                </a:lnTo>
                <a:lnTo>
                  <a:pt x="569" y="2844"/>
                </a:lnTo>
                <a:cubicBezTo>
                  <a:pt x="632" y="2844"/>
                  <a:pt x="683" y="2794"/>
                  <a:pt x="683" y="2731"/>
                </a:cubicBezTo>
                <a:cubicBezTo>
                  <a:pt x="683" y="2668"/>
                  <a:pt x="632" y="2617"/>
                  <a:pt x="569" y="2617"/>
                </a:cubicBezTo>
                <a:lnTo>
                  <a:pt x="455" y="2617"/>
                </a:lnTo>
                <a:lnTo>
                  <a:pt x="455" y="2276"/>
                </a:lnTo>
                <a:lnTo>
                  <a:pt x="569" y="2276"/>
                </a:lnTo>
                <a:cubicBezTo>
                  <a:pt x="632" y="2276"/>
                  <a:pt x="683" y="2225"/>
                  <a:pt x="683" y="2162"/>
                </a:cubicBezTo>
                <a:cubicBezTo>
                  <a:pt x="683" y="2099"/>
                  <a:pt x="632" y="2048"/>
                  <a:pt x="569" y="2048"/>
                </a:cubicBezTo>
                <a:lnTo>
                  <a:pt x="455" y="2048"/>
                </a:lnTo>
                <a:lnTo>
                  <a:pt x="455" y="1707"/>
                </a:lnTo>
                <a:lnTo>
                  <a:pt x="569" y="1707"/>
                </a:lnTo>
                <a:cubicBezTo>
                  <a:pt x="632" y="1707"/>
                  <a:pt x="683" y="1656"/>
                  <a:pt x="683" y="1593"/>
                </a:cubicBezTo>
                <a:cubicBezTo>
                  <a:pt x="683" y="1530"/>
                  <a:pt x="632" y="1479"/>
                  <a:pt x="569" y="1479"/>
                </a:cubicBezTo>
                <a:lnTo>
                  <a:pt x="455" y="1479"/>
                </a:lnTo>
                <a:lnTo>
                  <a:pt x="455" y="1138"/>
                </a:lnTo>
                <a:lnTo>
                  <a:pt x="569" y="1138"/>
                </a:lnTo>
                <a:cubicBezTo>
                  <a:pt x="632" y="1138"/>
                  <a:pt x="683" y="1087"/>
                  <a:pt x="683" y="1024"/>
                </a:cubicBezTo>
                <a:cubicBezTo>
                  <a:pt x="683" y="961"/>
                  <a:pt x="632" y="910"/>
                  <a:pt x="569" y="910"/>
                </a:cubicBezTo>
                <a:lnTo>
                  <a:pt x="455" y="910"/>
                </a:lnTo>
                <a:lnTo>
                  <a:pt x="455" y="569"/>
                </a:lnTo>
                <a:lnTo>
                  <a:pt x="569" y="569"/>
                </a:lnTo>
                <a:cubicBezTo>
                  <a:pt x="632" y="569"/>
                  <a:pt x="683" y="518"/>
                  <a:pt x="683" y="455"/>
                </a:cubicBezTo>
                <a:cubicBezTo>
                  <a:pt x="683" y="392"/>
                  <a:pt x="632" y="341"/>
                  <a:pt x="569" y="341"/>
                </a:cubicBezTo>
                <a:lnTo>
                  <a:pt x="455" y="341"/>
                </a:lnTo>
                <a:lnTo>
                  <a:pt x="455" y="114"/>
                </a:lnTo>
                <a:cubicBezTo>
                  <a:pt x="455" y="51"/>
                  <a:pt x="404" y="0"/>
                  <a:pt x="341" y="0"/>
                </a:cubicBezTo>
                <a:cubicBezTo>
                  <a:pt x="278" y="0"/>
                  <a:pt x="228" y="51"/>
                  <a:pt x="228" y="114"/>
                </a:cubicBezTo>
                <a:lnTo>
                  <a:pt x="228" y="341"/>
                </a:lnTo>
                <a:lnTo>
                  <a:pt x="114" y="341"/>
                </a:lnTo>
                <a:cubicBezTo>
                  <a:pt x="51" y="341"/>
                  <a:pt x="0" y="392"/>
                  <a:pt x="0" y="455"/>
                </a:cubicBezTo>
                <a:cubicBezTo>
                  <a:pt x="0" y="518"/>
                  <a:pt x="51" y="569"/>
                  <a:pt x="114" y="569"/>
                </a:cubicBezTo>
                <a:lnTo>
                  <a:pt x="228" y="569"/>
                </a:lnTo>
                <a:lnTo>
                  <a:pt x="228" y="910"/>
                </a:lnTo>
                <a:lnTo>
                  <a:pt x="114" y="910"/>
                </a:lnTo>
                <a:cubicBezTo>
                  <a:pt x="51" y="910"/>
                  <a:pt x="0" y="961"/>
                  <a:pt x="0" y="1024"/>
                </a:cubicBezTo>
                <a:cubicBezTo>
                  <a:pt x="0" y="1087"/>
                  <a:pt x="51" y="1138"/>
                  <a:pt x="114" y="1138"/>
                </a:cubicBezTo>
                <a:lnTo>
                  <a:pt x="228" y="1138"/>
                </a:lnTo>
                <a:lnTo>
                  <a:pt x="228" y="1479"/>
                </a:lnTo>
                <a:lnTo>
                  <a:pt x="114" y="1479"/>
                </a:lnTo>
                <a:cubicBezTo>
                  <a:pt x="51" y="1479"/>
                  <a:pt x="0" y="1530"/>
                  <a:pt x="0" y="1593"/>
                </a:cubicBezTo>
                <a:cubicBezTo>
                  <a:pt x="0" y="1656"/>
                  <a:pt x="51" y="1707"/>
                  <a:pt x="114" y="1707"/>
                </a:cubicBezTo>
                <a:lnTo>
                  <a:pt x="228" y="1707"/>
                </a:lnTo>
                <a:lnTo>
                  <a:pt x="228" y="2048"/>
                </a:lnTo>
                <a:lnTo>
                  <a:pt x="114" y="2048"/>
                </a:lnTo>
                <a:cubicBezTo>
                  <a:pt x="51" y="2048"/>
                  <a:pt x="0" y="2099"/>
                  <a:pt x="0" y="2162"/>
                </a:cubicBezTo>
                <a:cubicBezTo>
                  <a:pt x="0" y="2225"/>
                  <a:pt x="51" y="2276"/>
                  <a:pt x="114" y="2276"/>
                </a:cubicBezTo>
                <a:lnTo>
                  <a:pt x="228" y="2276"/>
                </a:lnTo>
                <a:lnTo>
                  <a:pt x="228" y="2617"/>
                </a:lnTo>
                <a:lnTo>
                  <a:pt x="114" y="2617"/>
                </a:lnTo>
                <a:cubicBezTo>
                  <a:pt x="51" y="2617"/>
                  <a:pt x="0" y="2668"/>
                  <a:pt x="0" y="2731"/>
                </a:cubicBezTo>
                <a:cubicBezTo>
                  <a:pt x="0" y="2794"/>
                  <a:pt x="51" y="2844"/>
                  <a:pt x="114" y="2844"/>
                </a:cubicBezTo>
                <a:lnTo>
                  <a:pt x="228" y="2844"/>
                </a:lnTo>
                <a:lnTo>
                  <a:pt x="228" y="3186"/>
                </a:lnTo>
                <a:lnTo>
                  <a:pt x="114" y="3186"/>
                </a:lnTo>
                <a:cubicBezTo>
                  <a:pt x="51" y="3186"/>
                  <a:pt x="0" y="3237"/>
                  <a:pt x="0" y="3300"/>
                </a:cubicBezTo>
                <a:cubicBezTo>
                  <a:pt x="0" y="3362"/>
                  <a:pt x="51" y="3413"/>
                  <a:pt x="114" y="3413"/>
                </a:cubicBezTo>
                <a:lnTo>
                  <a:pt x="228" y="3413"/>
                </a:lnTo>
                <a:lnTo>
                  <a:pt x="228" y="3755"/>
                </a:lnTo>
                <a:lnTo>
                  <a:pt x="114" y="3755"/>
                </a:lnTo>
                <a:cubicBezTo>
                  <a:pt x="51" y="3755"/>
                  <a:pt x="0" y="3806"/>
                  <a:pt x="0" y="3868"/>
                </a:cubicBezTo>
                <a:cubicBezTo>
                  <a:pt x="0" y="3931"/>
                  <a:pt x="51" y="3982"/>
                  <a:pt x="114" y="3982"/>
                </a:cubicBezTo>
                <a:lnTo>
                  <a:pt x="228" y="3982"/>
                </a:lnTo>
                <a:lnTo>
                  <a:pt x="228" y="4324"/>
                </a:lnTo>
                <a:lnTo>
                  <a:pt x="114" y="4324"/>
                </a:lnTo>
                <a:cubicBezTo>
                  <a:pt x="51" y="4324"/>
                  <a:pt x="0" y="4374"/>
                  <a:pt x="0" y="4437"/>
                </a:cubicBezTo>
                <a:cubicBezTo>
                  <a:pt x="0" y="4500"/>
                  <a:pt x="51" y="4551"/>
                  <a:pt x="114" y="4551"/>
                </a:cubicBezTo>
                <a:lnTo>
                  <a:pt x="228" y="4551"/>
                </a:lnTo>
                <a:lnTo>
                  <a:pt x="228" y="4892"/>
                </a:lnTo>
                <a:lnTo>
                  <a:pt x="114" y="4892"/>
                </a:lnTo>
                <a:cubicBezTo>
                  <a:pt x="51" y="4892"/>
                  <a:pt x="0" y="4943"/>
                  <a:pt x="0" y="5006"/>
                </a:cubicBezTo>
                <a:cubicBezTo>
                  <a:pt x="0" y="5069"/>
                  <a:pt x="51" y="5120"/>
                  <a:pt x="114" y="5120"/>
                </a:cubicBezTo>
                <a:lnTo>
                  <a:pt x="228" y="5120"/>
                </a:lnTo>
                <a:lnTo>
                  <a:pt x="228" y="5461"/>
                </a:lnTo>
                <a:lnTo>
                  <a:pt x="114" y="5461"/>
                </a:lnTo>
                <a:cubicBezTo>
                  <a:pt x="51" y="5461"/>
                  <a:pt x="0" y="5512"/>
                  <a:pt x="0" y="5575"/>
                </a:cubicBezTo>
                <a:cubicBezTo>
                  <a:pt x="0" y="5638"/>
                  <a:pt x="51" y="5689"/>
                  <a:pt x="114" y="5689"/>
                </a:cubicBezTo>
                <a:lnTo>
                  <a:pt x="228" y="5689"/>
                </a:lnTo>
                <a:lnTo>
                  <a:pt x="228" y="6030"/>
                </a:lnTo>
                <a:lnTo>
                  <a:pt x="114" y="6030"/>
                </a:lnTo>
                <a:cubicBezTo>
                  <a:pt x="51" y="6030"/>
                  <a:pt x="0" y="6081"/>
                  <a:pt x="0" y="6144"/>
                </a:cubicBezTo>
                <a:cubicBezTo>
                  <a:pt x="0" y="6207"/>
                  <a:pt x="51" y="6258"/>
                  <a:pt x="114" y="6258"/>
                </a:cubicBezTo>
                <a:lnTo>
                  <a:pt x="228" y="6258"/>
                </a:lnTo>
                <a:lnTo>
                  <a:pt x="228" y="6485"/>
                </a:lnTo>
                <a:cubicBezTo>
                  <a:pt x="228" y="6548"/>
                  <a:pt x="278" y="6599"/>
                  <a:pt x="341" y="6599"/>
                </a:cubicBezTo>
                <a:lnTo>
                  <a:pt x="683" y="6599"/>
                </a:lnTo>
                <a:lnTo>
                  <a:pt x="683" y="6713"/>
                </a:lnTo>
                <a:cubicBezTo>
                  <a:pt x="683" y="6776"/>
                  <a:pt x="734" y="6827"/>
                  <a:pt x="796" y="6827"/>
                </a:cubicBezTo>
                <a:cubicBezTo>
                  <a:pt x="859" y="6827"/>
                  <a:pt x="910" y="6776"/>
                  <a:pt x="910" y="6713"/>
                </a:cubicBezTo>
                <a:lnTo>
                  <a:pt x="910" y="6599"/>
                </a:lnTo>
                <a:lnTo>
                  <a:pt x="1252" y="6599"/>
                </a:lnTo>
                <a:lnTo>
                  <a:pt x="1252" y="6713"/>
                </a:lnTo>
                <a:cubicBezTo>
                  <a:pt x="1252" y="6776"/>
                  <a:pt x="1302" y="6827"/>
                  <a:pt x="1365" y="6827"/>
                </a:cubicBezTo>
                <a:cubicBezTo>
                  <a:pt x="1428" y="6827"/>
                  <a:pt x="1479" y="6776"/>
                  <a:pt x="1479" y="6713"/>
                </a:cubicBezTo>
                <a:lnTo>
                  <a:pt x="1479" y="6599"/>
                </a:lnTo>
                <a:lnTo>
                  <a:pt x="1820" y="6599"/>
                </a:lnTo>
                <a:lnTo>
                  <a:pt x="1820" y="6713"/>
                </a:lnTo>
                <a:cubicBezTo>
                  <a:pt x="1820" y="6776"/>
                  <a:pt x="1871" y="6827"/>
                  <a:pt x="1934" y="6827"/>
                </a:cubicBezTo>
                <a:cubicBezTo>
                  <a:pt x="1997" y="6827"/>
                  <a:pt x="2048" y="6776"/>
                  <a:pt x="2048" y="6713"/>
                </a:cubicBezTo>
                <a:lnTo>
                  <a:pt x="2048" y="6599"/>
                </a:lnTo>
                <a:lnTo>
                  <a:pt x="2389" y="6599"/>
                </a:lnTo>
                <a:lnTo>
                  <a:pt x="2389" y="6713"/>
                </a:lnTo>
                <a:cubicBezTo>
                  <a:pt x="2389" y="6776"/>
                  <a:pt x="2440" y="6827"/>
                  <a:pt x="2503" y="6827"/>
                </a:cubicBezTo>
                <a:cubicBezTo>
                  <a:pt x="2566" y="6827"/>
                  <a:pt x="2617" y="6776"/>
                  <a:pt x="2617" y="6713"/>
                </a:cubicBezTo>
                <a:lnTo>
                  <a:pt x="2617" y="6599"/>
                </a:lnTo>
                <a:lnTo>
                  <a:pt x="2958" y="6599"/>
                </a:lnTo>
                <a:lnTo>
                  <a:pt x="2958" y="6713"/>
                </a:lnTo>
                <a:cubicBezTo>
                  <a:pt x="2958" y="6776"/>
                  <a:pt x="3009" y="6827"/>
                  <a:pt x="3072" y="6827"/>
                </a:cubicBezTo>
                <a:cubicBezTo>
                  <a:pt x="3135" y="6827"/>
                  <a:pt x="3186" y="6776"/>
                  <a:pt x="3186" y="6713"/>
                </a:cubicBezTo>
                <a:lnTo>
                  <a:pt x="3186" y="6599"/>
                </a:lnTo>
                <a:lnTo>
                  <a:pt x="3527" y="6599"/>
                </a:lnTo>
                <a:lnTo>
                  <a:pt x="3527" y="6713"/>
                </a:lnTo>
                <a:cubicBezTo>
                  <a:pt x="3527" y="6776"/>
                  <a:pt x="3578" y="6827"/>
                  <a:pt x="3641" y="6827"/>
                </a:cubicBezTo>
                <a:cubicBezTo>
                  <a:pt x="3704" y="6827"/>
                  <a:pt x="3755" y="6776"/>
                  <a:pt x="3755" y="6713"/>
                </a:cubicBezTo>
                <a:lnTo>
                  <a:pt x="3755" y="6599"/>
                </a:lnTo>
                <a:lnTo>
                  <a:pt x="4096" y="6599"/>
                </a:lnTo>
                <a:lnTo>
                  <a:pt x="4096" y="6713"/>
                </a:lnTo>
                <a:cubicBezTo>
                  <a:pt x="4096" y="6776"/>
                  <a:pt x="4147" y="6827"/>
                  <a:pt x="4210" y="6827"/>
                </a:cubicBezTo>
                <a:cubicBezTo>
                  <a:pt x="4273" y="6827"/>
                  <a:pt x="4323" y="6776"/>
                  <a:pt x="4323" y="6713"/>
                </a:cubicBezTo>
                <a:lnTo>
                  <a:pt x="4323" y="6599"/>
                </a:lnTo>
                <a:lnTo>
                  <a:pt x="4665" y="6599"/>
                </a:lnTo>
                <a:lnTo>
                  <a:pt x="4665" y="6713"/>
                </a:lnTo>
                <a:cubicBezTo>
                  <a:pt x="4665" y="6776"/>
                  <a:pt x="4716" y="6827"/>
                  <a:pt x="4779" y="6827"/>
                </a:cubicBezTo>
                <a:cubicBezTo>
                  <a:pt x="4842" y="6827"/>
                  <a:pt x="4892" y="6776"/>
                  <a:pt x="4892" y="6713"/>
                </a:cubicBezTo>
                <a:lnTo>
                  <a:pt x="4892" y="6599"/>
                </a:lnTo>
                <a:lnTo>
                  <a:pt x="5234" y="6599"/>
                </a:lnTo>
                <a:lnTo>
                  <a:pt x="5234" y="6713"/>
                </a:lnTo>
                <a:cubicBezTo>
                  <a:pt x="5234" y="6776"/>
                  <a:pt x="5285" y="6827"/>
                  <a:pt x="5347" y="6827"/>
                </a:cubicBezTo>
                <a:cubicBezTo>
                  <a:pt x="5410" y="6827"/>
                  <a:pt x="5461" y="6776"/>
                  <a:pt x="5461" y="6713"/>
                </a:cubicBezTo>
                <a:lnTo>
                  <a:pt x="5461" y="6599"/>
                </a:lnTo>
                <a:lnTo>
                  <a:pt x="5803" y="6599"/>
                </a:lnTo>
                <a:lnTo>
                  <a:pt x="5803" y="6713"/>
                </a:lnTo>
                <a:cubicBezTo>
                  <a:pt x="5803" y="6776"/>
                  <a:pt x="5853" y="6827"/>
                  <a:pt x="5916" y="6827"/>
                </a:cubicBezTo>
                <a:cubicBezTo>
                  <a:pt x="5979" y="6827"/>
                  <a:pt x="6030" y="6776"/>
                  <a:pt x="6030" y="6713"/>
                </a:cubicBezTo>
                <a:lnTo>
                  <a:pt x="6030" y="6599"/>
                </a:lnTo>
                <a:lnTo>
                  <a:pt x="6371" y="6599"/>
                </a:lnTo>
                <a:lnTo>
                  <a:pt x="6371" y="6713"/>
                </a:lnTo>
                <a:cubicBezTo>
                  <a:pt x="6371" y="6776"/>
                  <a:pt x="6422" y="6827"/>
                  <a:pt x="6485" y="6827"/>
                </a:cubicBezTo>
                <a:cubicBezTo>
                  <a:pt x="6548" y="6827"/>
                  <a:pt x="6599" y="6776"/>
                  <a:pt x="6599" y="6713"/>
                </a:cubicBezTo>
                <a:lnTo>
                  <a:pt x="6599" y="6599"/>
                </a:lnTo>
                <a:lnTo>
                  <a:pt x="6713" y="6599"/>
                </a:lnTo>
                <a:cubicBezTo>
                  <a:pt x="6776" y="6599"/>
                  <a:pt x="6827" y="6548"/>
                  <a:pt x="6827" y="6485"/>
                </a:cubicBezTo>
                <a:cubicBezTo>
                  <a:pt x="6827" y="6422"/>
                  <a:pt x="6776" y="6372"/>
                  <a:pt x="6713" y="6372"/>
                </a:cubicBezTo>
                <a:lnTo>
                  <a:pt x="6599" y="6372"/>
                </a:lnTo>
                <a:lnTo>
                  <a:pt x="6599" y="6258"/>
                </a:lnTo>
                <a:cubicBezTo>
                  <a:pt x="6599" y="6195"/>
                  <a:pt x="6548" y="6144"/>
                  <a:pt x="6485" y="6144"/>
                </a:cubicBezTo>
                <a:cubicBezTo>
                  <a:pt x="6422" y="6144"/>
                  <a:pt x="6371" y="6195"/>
                  <a:pt x="6371" y="6258"/>
                </a:cubicBezTo>
                <a:lnTo>
                  <a:pt x="6371" y="6372"/>
                </a:lnTo>
                <a:lnTo>
                  <a:pt x="6030" y="6372"/>
                </a:lnTo>
                <a:lnTo>
                  <a:pt x="6030" y="6258"/>
                </a:lnTo>
                <a:cubicBezTo>
                  <a:pt x="6030" y="6195"/>
                  <a:pt x="5979" y="6144"/>
                  <a:pt x="5916" y="6144"/>
                </a:cubicBezTo>
                <a:cubicBezTo>
                  <a:pt x="5853" y="6144"/>
                  <a:pt x="5803" y="6195"/>
                  <a:pt x="5803" y="6258"/>
                </a:cubicBezTo>
                <a:lnTo>
                  <a:pt x="5803" y="6372"/>
                </a:lnTo>
                <a:lnTo>
                  <a:pt x="5461" y="6372"/>
                </a:lnTo>
                <a:lnTo>
                  <a:pt x="5461" y="6258"/>
                </a:lnTo>
                <a:cubicBezTo>
                  <a:pt x="5461" y="6195"/>
                  <a:pt x="5410" y="6144"/>
                  <a:pt x="5347" y="6144"/>
                </a:cubicBezTo>
                <a:cubicBezTo>
                  <a:pt x="5285" y="6144"/>
                  <a:pt x="5234" y="6195"/>
                  <a:pt x="5234" y="6258"/>
                </a:cubicBezTo>
                <a:lnTo>
                  <a:pt x="5234" y="6372"/>
                </a:lnTo>
                <a:lnTo>
                  <a:pt x="4892" y="6372"/>
                </a:lnTo>
                <a:lnTo>
                  <a:pt x="4892" y="6258"/>
                </a:lnTo>
                <a:cubicBezTo>
                  <a:pt x="4892" y="6195"/>
                  <a:pt x="4842" y="6144"/>
                  <a:pt x="4779" y="6144"/>
                </a:cubicBezTo>
                <a:cubicBezTo>
                  <a:pt x="4716" y="6144"/>
                  <a:pt x="4665" y="6195"/>
                  <a:pt x="4665" y="6258"/>
                </a:cubicBezTo>
                <a:lnTo>
                  <a:pt x="4665" y="6372"/>
                </a:lnTo>
                <a:lnTo>
                  <a:pt x="4323" y="6372"/>
                </a:lnTo>
                <a:lnTo>
                  <a:pt x="4323" y="6258"/>
                </a:lnTo>
                <a:cubicBezTo>
                  <a:pt x="4323" y="6195"/>
                  <a:pt x="4273" y="6144"/>
                  <a:pt x="4210" y="6144"/>
                </a:cubicBezTo>
                <a:cubicBezTo>
                  <a:pt x="4147" y="6144"/>
                  <a:pt x="4096" y="6195"/>
                  <a:pt x="4096" y="6258"/>
                </a:cubicBezTo>
                <a:lnTo>
                  <a:pt x="4096" y="6372"/>
                </a:lnTo>
                <a:lnTo>
                  <a:pt x="3755" y="6372"/>
                </a:lnTo>
                <a:lnTo>
                  <a:pt x="3755" y="6258"/>
                </a:lnTo>
                <a:cubicBezTo>
                  <a:pt x="3755" y="6195"/>
                  <a:pt x="3704" y="6144"/>
                  <a:pt x="3641" y="6144"/>
                </a:cubicBezTo>
                <a:cubicBezTo>
                  <a:pt x="3578" y="6144"/>
                  <a:pt x="3527" y="6195"/>
                  <a:pt x="3527" y="6258"/>
                </a:cubicBezTo>
                <a:lnTo>
                  <a:pt x="3527" y="6372"/>
                </a:lnTo>
                <a:lnTo>
                  <a:pt x="3186" y="6372"/>
                </a:lnTo>
                <a:lnTo>
                  <a:pt x="3186" y="6258"/>
                </a:lnTo>
                <a:cubicBezTo>
                  <a:pt x="3186" y="6195"/>
                  <a:pt x="3135" y="6144"/>
                  <a:pt x="3072" y="6144"/>
                </a:cubicBezTo>
                <a:cubicBezTo>
                  <a:pt x="3009" y="6144"/>
                  <a:pt x="2958" y="6195"/>
                  <a:pt x="2958" y="6258"/>
                </a:cubicBezTo>
                <a:lnTo>
                  <a:pt x="2958" y="6372"/>
                </a:lnTo>
                <a:lnTo>
                  <a:pt x="2617" y="6372"/>
                </a:lnTo>
                <a:lnTo>
                  <a:pt x="2617" y="6258"/>
                </a:lnTo>
                <a:cubicBezTo>
                  <a:pt x="2617" y="6195"/>
                  <a:pt x="2566" y="6144"/>
                  <a:pt x="2503" y="6144"/>
                </a:cubicBezTo>
                <a:cubicBezTo>
                  <a:pt x="2440" y="6144"/>
                  <a:pt x="2389" y="6195"/>
                  <a:pt x="2389" y="6258"/>
                </a:cubicBezTo>
                <a:lnTo>
                  <a:pt x="2389" y="6372"/>
                </a:lnTo>
                <a:lnTo>
                  <a:pt x="2048" y="6372"/>
                </a:lnTo>
                <a:lnTo>
                  <a:pt x="2048" y="6258"/>
                </a:lnTo>
                <a:cubicBezTo>
                  <a:pt x="2048" y="6195"/>
                  <a:pt x="1997" y="6144"/>
                  <a:pt x="1934" y="6144"/>
                </a:cubicBezTo>
                <a:cubicBezTo>
                  <a:pt x="1871" y="6144"/>
                  <a:pt x="1820" y="6195"/>
                  <a:pt x="1820" y="6258"/>
                </a:cubicBezTo>
                <a:lnTo>
                  <a:pt x="1820" y="6372"/>
                </a:lnTo>
                <a:lnTo>
                  <a:pt x="1479" y="6372"/>
                </a:lnTo>
                <a:lnTo>
                  <a:pt x="1479" y="6258"/>
                </a:lnTo>
                <a:cubicBezTo>
                  <a:pt x="1479" y="6195"/>
                  <a:pt x="1428" y="6144"/>
                  <a:pt x="1365" y="6144"/>
                </a:cubicBezTo>
                <a:cubicBezTo>
                  <a:pt x="1302" y="6144"/>
                  <a:pt x="1252" y="6195"/>
                  <a:pt x="1252" y="6258"/>
                </a:cubicBezTo>
                <a:lnTo>
                  <a:pt x="1252" y="6372"/>
                </a:lnTo>
                <a:lnTo>
                  <a:pt x="910" y="6372"/>
                </a:lnTo>
                <a:lnTo>
                  <a:pt x="910" y="6258"/>
                </a:lnTo>
                <a:cubicBezTo>
                  <a:pt x="910" y="6195"/>
                  <a:pt x="859" y="6144"/>
                  <a:pt x="796" y="6144"/>
                </a:cubicBezTo>
                <a:cubicBezTo>
                  <a:pt x="734" y="6144"/>
                  <a:pt x="683" y="6195"/>
                  <a:pt x="683" y="6258"/>
                </a:cubicBezTo>
                <a:lnTo>
                  <a:pt x="683" y="6372"/>
                </a:lnTo>
                <a:lnTo>
                  <a:pt x="455" y="6372"/>
                </a:lnTo>
                <a:lnTo>
                  <a:pt x="455" y="5234"/>
                </a:lnTo>
                <a:lnTo>
                  <a:pt x="1263" y="52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22" name="任意多边形 21"/>
          <p:cNvSpPr/>
          <p:nvPr>
            <p:custDataLst>
              <p:tags r:id="rId9"/>
            </p:custDataLst>
          </p:nvPr>
        </p:nvSpPr>
        <p:spPr>
          <a:xfrm rot="16200000">
            <a:off x="3180708" y="2950869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solidFill>
            <a:srgbClr val="5268A5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3" name="任意多边形 22"/>
          <p:cNvSpPr/>
          <p:nvPr>
            <p:custDataLst>
              <p:tags r:id="rId10"/>
            </p:custDataLst>
          </p:nvPr>
        </p:nvSpPr>
        <p:spPr bwMode="auto">
          <a:xfrm>
            <a:off x="3602367" y="3383908"/>
            <a:ext cx="320812" cy="309001"/>
          </a:xfrm>
          <a:custGeom>
            <a:avLst/>
            <a:gdLst>
              <a:gd name="T0" fmla="*/ 3413 w 6827"/>
              <a:gd name="T1" fmla="*/ 0 h 5912"/>
              <a:gd name="T2" fmla="*/ 0 w 6827"/>
              <a:gd name="T3" fmla="*/ 5912 h 5912"/>
              <a:gd name="T4" fmla="*/ 6827 w 6827"/>
              <a:gd name="T5" fmla="*/ 5912 h 5912"/>
              <a:gd name="T6" fmla="*/ 3413 w 6827"/>
              <a:gd name="T7" fmla="*/ 0 h 5912"/>
              <a:gd name="T8" fmla="*/ 3413 w 6827"/>
              <a:gd name="T9" fmla="*/ 972 h 5912"/>
              <a:gd name="T10" fmla="*/ 4489 w 6827"/>
              <a:gd name="T11" fmla="*/ 2835 h 5912"/>
              <a:gd name="T12" fmla="*/ 2338 w 6827"/>
              <a:gd name="T13" fmla="*/ 2835 h 5912"/>
              <a:gd name="T14" fmla="*/ 3413 w 6827"/>
              <a:gd name="T15" fmla="*/ 972 h 5912"/>
              <a:gd name="T16" fmla="*/ 842 w 6827"/>
              <a:gd name="T17" fmla="*/ 5426 h 5912"/>
              <a:gd name="T18" fmla="*/ 1917 w 6827"/>
              <a:gd name="T19" fmla="*/ 3564 h 5912"/>
              <a:gd name="T20" fmla="*/ 2993 w 6827"/>
              <a:gd name="T21" fmla="*/ 5426 h 5912"/>
              <a:gd name="T22" fmla="*/ 842 w 6827"/>
              <a:gd name="T23" fmla="*/ 5426 h 5912"/>
              <a:gd name="T24" fmla="*/ 2338 w 6827"/>
              <a:gd name="T25" fmla="*/ 3321 h 5912"/>
              <a:gd name="T26" fmla="*/ 4489 w 6827"/>
              <a:gd name="T27" fmla="*/ 3321 h 5912"/>
              <a:gd name="T28" fmla="*/ 3413 w 6827"/>
              <a:gd name="T29" fmla="*/ 5183 h 5912"/>
              <a:gd name="T30" fmla="*/ 2338 w 6827"/>
              <a:gd name="T31" fmla="*/ 3321 h 5912"/>
              <a:gd name="T32" fmla="*/ 4910 w 6827"/>
              <a:gd name="T33" fmla="*/ 3564 h 5912"/>
              <a:gd name="T34" fmla="*/ 5985 w 6827"/>
              <a:gd name="T35" fmla="*/ 5426 h 5912"/>
              <a:gd name="T36" fmla="*/ 3834 w 6827"/>
              <a:gd name="T37" fmla="*/ 5426 h 5912"/>
              <a:gd name="T38" fmla="*/ 4910 w 6827"/>
              <a:gd name="T39" fmla="*/ 3564 h 5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827" h="5912">
                <a:moveTo>
                  <a:pt x="3413" y="0"/>
                </a:moveTo>
                <a:lnTo>
                  <a:pt x="0" y="5912"/>
                </a:lnTo>
                <a:lnTo>
                  <a:pt x="6827" y="5912"/>
                </a:lnTo>
                <a:lnTo>
                  <a:pt x="3413" y="0"/>
                </a:lnTo>
                <a:close/>
                <a:moveTo>
                  <a:pt x="3413" y="972"/>
                </a:moveTo>
                <a:lnTo>
                  <a:pt x="4489" y="2835"/>
                </a:lnTo>
                <a:lnTo>
                  <a:pt x="2338" y="2835"/>
                </a:lnTo>
                <a:lnTo>
                  <a:pt x="3413" y="972"/>
                </a:lnTo>
                <a:close/>
                <a:moveTo>
                  <a:pt x="842" y="5426"/>
                </a:moveTo>
                <a:lnTo>
                  <a:pt x="1917" y="3564"/>
                </a:lnTo>
                <a:lnTo>
                  <a:pt x="2993" y="5426"/>
                </a:lnTo>
                <a:lnTo>
                  <a:pt x="842" y="5426"/>
                </a:lnTo>
                <a:close/>
                <a:moveTo>
                  <a:pt x="2338" y="3321"/>
                </a:moveTo>
                <a:lnTo>
                  <a:pt x="4489" y="3321"/>
                </a:lnTo>
                <a:lnTo>
                  <a:pt x="3413" y="5183"/>
                </a:lnTo>
                <a:lnTo>
                  <a:pt x="2338" y="3321"/>
                </a:lnTo>
                <a:close/>
                <a:moveTo>
                  <a:pt x="4910" y="3564"/>
                </a:moveTo>
                <a:lnTo>
                  <a:pt x="5985" y="5426"/>
                </a:lnTo>
                <a:lnTo>
                  <a:pt x="3834" y="5426"/>
                </a:lnTo>
                <a:lnTo>
                  <a:pt x="4910" y="35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38" name="文本框 37"/>
          <p:cNvSpPr txBox="1"/>
          <p:nvPr>
            <p:custDataLst>
              <p:tags r:id="rId11"/>
            </p:custDataLst>
          </p:nvPr>
        </p:nvSpPr>
        <p:spPr>
          <a:xfrm>
            <a:off x="6115949" y="1638006"/>
            <a:ext cx="2265253" cy="335404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500" b="1" spc="300" dirty="0">
                <a:solidFill>
                  <a:srgbClr val="178A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创意设计</a:t>
            </a:r>
            <a:endParaRPr lang="zh-CN" altLang="en-US" sz="1500" b="1" spc="300" dirty="0">
              <a:solidFill>
                <a:srgbClr val="178A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9" name="文本框 38">
            <a:hlinkClick r:id="rId12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6115948" y="1999015"/>
            <a:ext cx="2265252" cy="529811"/>
          </a:xfrm>
          <a:prstGeom prst="rect">
            <a:avLst/>
          </a:prstGeom>
          <a:noFill/>
        </p:spPr>
        <p:txBody>
          <a:bodyPr wrap="square" lIns="67500" tIns="0" rIns="67500" bIns="351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350" b="1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有限制条件的设计</a:t>
            </a:r>
            <a:endParaRPr lang="zh-CN" altLang="en-US" sz="1350" b="1" spc="1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4"/>
            </p:custDataLst>
          </p:nvPr>
        </p:nvSpPr>
        <p:spPr>
          <a:xfrm>
            <a:off x="6115949" y="3052089"/>
            <a:ext cx="2265253" cy="335404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500" b="1" spc="300" dirty="0">
                <a:solidFill>
                  <a:srgbClr val="40A69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制作模型</a:t>
            </a:r>
            <a:endParaRPr lang="zh-CN" altLang="en-US" sz="1500" b="1" spc="300" dirty="0">
              <a:solidFill>
                <a:srgbClr val="40A69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41" name="文本框 40"/>
          <p:cNvSpPr txBox="1"/>
          <p:nvPr>
            <p:custDataLst>
              <p:tags r:id="rId15"/>
            </p:custDataLst>
          </p:nvPr>
        </p:nvSpPr>
        <p:spPr>
          <a:xfrm>
            <a:off x="6115948" y="3413098"/>
            <a:ext cx="2265252" cy="529811"/>
          </a:xfrm>
          <a:prstGeom prst="rect">
            <a:avLst/>
          </a:prstGeom>
          <a:noFill/>
        </p:spPr>
        <p:txBody>
          <a:bodyPr wrap="square" lIns="67500" tIns="0" rIns="67500" bIns="351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350" b="1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依据设计制作</a:t>
            </a:r>
            <a:endParaRPr lang="zh-CN" altLang="en-US" sz="1350" b="1" spc="1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 descr="IMG_288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129338" y="213254"/>
            <a:ext cx="1326833" cy="142494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35" name="文本框 34"/>
          <p:cNvSpPr txBox="1"/>
          <p:nvPr>
            <p:custDataLst>
              <p:tags r:id="rId17"/>
            </p:custDataLst>
          </p:nvPr>
        </p:nvSpPr>
        <p:spPr>
          <a:xfrm>
            <a:off x="467865" y="3013513"/>
            <a:ext cx="2265253" cy="335404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2100" b="1" spc="300" dirty="0">
                <a:solidFill>
                  <a:srgbClr val="40A69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测试模型</a:t>
            </a:r>
            <a:endParaRPr lang="zh-CN" altLang="en-US" sz="2100" b="1" spc="300" dirty="0">
              <a:solidFill>
                <a:srgbClr val="40A69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6" name="文本框 35"/>
          <p:cNvSpPr txBox="1"/>
          <p:nvPr>
            <p:custDataLst>
              <p:tags r:id="rId18"/>
            </p:custDataLst>
          </p:nvPr>
        </p:nvSpPr>
        <p:spPr>
          <a:xfrm>
            <a:off x="623122" y="3348804"/>
            <a:ext cx="2265252" cy="529811"/>
          </a:xfrm>
          <a:prstGeom prst="rect">
            <a:avLst/>
          </a:prstGeom>
          <a:noFill/>
        </p:spPr>
        <p:txBody>
          <a:bodyPr wrap="square" lIns="67500" tIns="0" rIns="67500" bIns="351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b="1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利用工具测试</a:t>
            </a:r>
            <a:endParaRPr lang="zh-CN" altLang="en-US" b="1" spc="1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IMG_20210813_1443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73944" y="3734170"/>
            <a:ext cx="2086928" cy="1240155"/>
          </a:xfrm>
          <a:prstGeom prst="rect">
            <a:avLst/>
          </a:prstGeom>
        </p:spPr>
      </p:pic>
      <p:pic>
        <p:nvPicPr>
          <p:cNvPr id="4" name="图片 3" descr="IMG_20210813_140838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956935" y="3805132"/>
            <a:ext cx="1888808" cy="1204436"/>
          </a:xfrm>
          <a:prstGeom prst="rect">
            <a:avLst/>
          </a:prstGeom>
        </p:spPr>
      </p:pic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7596188" y="304218"/>
            <a:ext cx="1089660" cy="970598"/>
          </a:xfrm>
          <a:prstGeom prst="rect">
            <a:avLst/>
          </a:prstGeom>
          <a:noFill/>
        </p:spPr>
      </p:pic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/>
      <p:bldP spid="41" grpId="1"/>
      <p:bldP spid="35" grpId="0"/>
      <p:bldP spid="36" grpId="0"/>
      <p:bldP spid="35" grpId="1"/>
      <p:bldP spid="3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364605" y="1508654"/>
            <a:ext cx="2431256" cy="258445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>
                <a:solidFill>
                  <a:srgbClr val="FF0000"/>
                </a:solidFill>
              </a:rPr>
              <a:t>       </a:t>
            </a:r>
            <a:r>
              <a:rPr lang="zh-CN" altLang="en-US">
                <a:solidFill>
                  <a:srgbClr val="FF0000"/>
                </a:solidFill>
              </a:rPr>
              <a:t>测试</a:t>
            </a:r>
            <a:r>
              <a:rPr lang="zh-CN" altLang="en-US"/>
              <a:t>是</a:t>
            </a:r>
            <a:r>
              <a:rPr lang="zh-CN" altLang="en-US">
                <a:solidFill>
                  <a:srgbClr val="FF0000"/>
                </a:solidFill>
              </a:rPr>
              <a:t>工程设计中</a:t>
            </a:r>
            <a:r>
              <a:rPr lang="zh-CN" altLang="en-US"/>
              <a:t>的</a:t>
            </a:r>
            <a:r>
              <a:rPr lang="zh-CN" altLang="en-US">
                <a:solidFill>
                  <a:srgbClr val="FF0000"/>
                </a:solidFill>
              </a:rPr>
              <a:t>重要环节</a:t>
            </a:r>
            <a:r>
              <a:rPr lang="zh-CN" altLang="en-US"/>
              <a:t>，是</a:t>
            </a:r>
            <a:r>
              <a:rPr lang="zh-CN" altLang="en-US">
                <a:solidFill>
                  <a:srgbClr val="FF0000"/>
                </a:solidFill>
              </a:rPr>
              <a:t>衡量设计是否达到规范要求的重要方法。</a:t>
            </a:r>
            <a:endParaRPr lang="zh-CN" altLang="en-US">
              <a:solidFill>
                <a:srgbClr val="FF000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ln w="9525">
                  <a:noFill/>
                </a:ln>
                <a:sym typeface="+mn-ea"/>
              </a:rPr>
              <a:t> </a:t>
            </a:r>
            <a:r>
              <a:rPr lang="en-US" altLang="zh-CN">
                <a:ln w="9525">
                  <a:noFill/>
                </a:ln>
                <a:sym typeface="+mn-ea"/>
              </a:rPr>
              <a:t>      </a:t>
            </a:r>
            <a:r>
              <a:rPr lang="zh-CN" altLang="en-US">
                <a:ln w="9525">
                  <a:noFill/>
                </a:ln>
                <a:sym typeface="+mn-ea"/>
              </a:rPr>
              <a:t>完成</a:t>
            </a:r>
            <a:r>
              <a:rPr lang="zh-CN" altLang="en-US">
                <a:ln w="9525">
                  <a:noFill/>
                </a:ln>
                <a:solidFill>
                  <a:srgbClr val="FF0000"/>
                </a:solidFill>
                <a:sym typeface="+mn-ea"/>
              </a:rPr>
              <a:t>一项测试需要</a:t>
            </a:r>
            <a:r>
              <a:rPr lang="zh-CN" altLang="en-US">
                <a:ln w="9525">
                  <a:noFill/>
                </a:ln>
                <a:sym typeface="+mn-ea"/>
              </a:rPr>
              <a:t>使用</a:t>
            </a:r>
            <a:r>
              <a:rPr lang="zh-CN" altLang="en-US">
                <a:ln w="9525">
                  <a:noFill/>
                </a:ln>
                <a:solidFill>
                  <a:srgbClr val="FF0000"/>
                </a:solidFill>
                <a:sym typeface="+mn-ea"/>
              </a:rPr>
              <a:t>特定的工具。</a:t>
            </a:r>
            <a:endParaRPr lang="zh-CN" altLang="en-US">
              <a:ln w="9525">
                <a:noFill/>
              </a:ln>
              <a:solidFill>
                <a:srgbClr val="FF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46133" y="2279703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用</a:t>
            </a:r>
            <a:r>
              <a:rPr lang="zh-CN" altLang="en-US">
                <a:solidFill>
                  <a:srgbClr val="FF0000"/>
                </a:solidFill>
              </a:rPr>
              <a:t>标准的重物</a:t>
            </a:r>
            <a:r>
              <a:rPr lang="zh-CN" altLang="en-US"/>
              <a:t>测量承重能力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54894" y="2279703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用</a:t>
            </a:r>
            <a:r>
              <a:rPr lang="zh-CN" altLang="en-US">
                <a:solidFill>
                  <a:srgbClr val="FF0000"/>
                </a:solidFill>
              </a:rPr>
              <a:t>尺子</a:t>
            </a:r>
            <a:r>
              <a:rPr lang="zh-CN" altLang="en-US"/>
              <a:t>测量高度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24865" y="4589515"/>
            <a:ext cx="2468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用</a:t>
            </a:r>
            <a:r>
              <a:rPr lang="zh-CN" altLang="en-US">
                <a:solidFill>
                  <a:srgbClr val="FF0000"/>
                </a:solidFill>
              </a:rPr>
              <a:t>电风扇</a:t>
            </a:r>
            <a:r>
              <a:rPr lang="zh-CN" altLang="en-US"/>
              <a:t>测量抗风能力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376613" y="4555702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用</a:t>
            </a:r>
            <a:r>
              <a:rPr lang="zh-CN" altLang="en-US">
                <a:solidFill>
                  <a:srgbClr val="FF0000"/>
                </a:solidFill>
              </a:rPr>
              <a:t>地震模拟器</a:t>
            </a:r>
            <a:r>
              <a:rPr lang="zh-CN" altLang="en-US"/>
              <a:t>测量抗震能力</a:t>
            </a:r>
            <a:endParaRPr lang="zh-CN" altLang="en-US"/>
          </a:p>
        </p:txBody>
      </p:sp>
      <p:pic>
        <p:nvPicPr>
          <p:cNvPr id="8" name="VID_20210813_15113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92341" y="2695945"/>
            <a:ext cx="2684145" cy="1765935"/>
          </a:xfrm>
          <a:prstGeom prst="rect">
            <a:avLst/>
          </a:prstGeom>
        </p:spPr>
      </p:pic>
      <p:pic>
        <p:nvPicPr>
          <p:cNvPr id="9" name="图片 8" descr="IMG_20210813_1517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341" y="258974"/>
            <a:ext cx="2684621" cy="1886426"/>
          </a:xfrm>
          <a:prstGeom prst="rect">
            <a:avLst/>
          </a:prstGeom>
        </p:spPr>
      </p:pic>
      <p:pic>
        <p:nvPicPr>
          <p:cNvPr id="10" name="图片 9" descr="IMG_20210813_1414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96" y="258498"/>
            <a:ext cx="2521744" cy="1891665"/>
          </a:xfrm>
          <a:prstGeom prst="rect">
            <a:avLst/>
          </a:prstGeom>
        </p:spPr>
      </p:pic>
      <p:pic>
        <p:nvPicPr>
          <p:cNvPr id="13" name="图片 12" descr="IMG_20210813_1442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40" y="2695945"/>
            <a:ext cx="2470309" cy="1765935"/>
          </a:xfrm>
          <a:prstGeom prst="rect">
            <a:avLst/>
          </a:prstGeom>
        </p:spPr>
      </p:pic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7515701" y="196585"/>
            <a:ext cx="1089660" cy="970598"/>
          </a:xfrm>
          <a:prstGeom prst="rect">
            <a:avLst/>
          </a:prstGeom>
          <a:noFill/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2" grpId="0"/>
      <p:bldP spid="12" grpId="1"/>
      <p:bldP spid="11" grpId="0"/>
      <p:bldP spid="11" grpId="1"/>
      <p:bldP spid="14" grpId="0"/>
      <p:bldP spid="14" grpId="1"/>
      <p:bldP spid="15" grpId="0"/>
      <p:bldP spid="1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椭圆 29"/>
          <p:cNvSpPr/>
          <p:nvPr>
            <p:custDataLst>
              <p:tags r:id="rId1"/>
            </p:custDataLst>
          </p:nvPr>
        </p:nvSpPr>
        <p:spPr>
          <a:xfrm>
            <a:off x="4008950" y="2325495"/>
            <a:ext cx="1023622" cy="1023622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 dirty="0"/>
          </a:p>
        </p:txBody>
      </p:sp>
      <p:sp>
        <p:nvSpPr>
          <p:cNvPr id="31" name="文本框 30"/>
          <p:cNvSpPr txBox="1"/>
          <p:nvPr>
            <p:custDataLst>
              <p:tags r:id="rId2"/>
            </p:custDataLst>
          </p:nvPr>
        </p:nvSpPr>
        <p:spPr>
          <a:xfrm>
            <a:off x="3888524" y="2592812"/>
            <a:ext cx="1264474" cy="488989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algn="ctr"/>
            <a:r>
              <a:rPr lang="zh-CN" altLang="en-US" b="1"/>
              <a:t>设计</a:t>
            </a:r>
            <a:endParaRPr lang="zh-CN" altLang="en-US" b="1"/>
          </a:p>
        </p:txBody>
      </p:sp>
      <p:sp>
        <p:nvSpPr>
          <p:cNvPr id="28" name="任意多边形 27"/>
          <p:cNvSpPr/>
          <p:nvPr>
            <p:custDataLst>
              <p:tags r:id="rId3"/>
            </p:custDataLst>
          </p:nvPr>
        </p:nvSpPr>
        <p:spPr>
          <a:xfrm rot="5400000">
            <a:off x="4693426" y="1939365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solidFill>
            <a:srgbClr val="178AA1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9" name="任意多边形 28"/>
          <p:cNvSpPr/>
          <p:nvPr>
            <p:custDataLst>
              <p:tags r:id="rId4"/>
            </p:custDataLst>
          </p:nvPr>
        </p:nvSpPr>
        <p:spPr bwMode="auto">
          <a:xfrm>
            <a:off x="5117277" y="1980130"/>
            <a:ext cx="320812" cy="309001"/>
          </a:xfrm>
          <a:custGeom>
            <a:avLst/>
            <a:gdLst>
              <a:gd name="connsiteX0" fmla="*/ 297615 w 597921"/>
              <a:gd name="connsiteY0" fmla="*/ 96957 h 598324"/>
              <a:gd name="connsiteX1" fmla="*/ 323434 w 597921"/>
              <a:gd name="connsiteY1" fmla="*/ 122740 h 598324"/>
              <a:gd name="connsiteX2" fmla="*/ 323434 w 597921"/>
              <a:gd name="connsiteY2" fmla="*/ 289852 h 598324"/>
              <a:gd name="connsiteX3" fmla="*/ 462572 w 597921"/>
              <a:gd name="connsiteY3" fmla="*/ 289852 h 598324"/>
              <a:gd name="connsiteX4" fmla="*/ 487913 w 597921"/>
              <a:gd name="connsiteY4" fmla="*/ 315157 h 598324"/>
              <a:gd name="connsiteX5" fmla="*/ 462572 w 597921"/>
              <a:gd name="connsiteY5" fmla="*/ 340463 h 598324"/>
              <a:gd name="connsiteX6" fmla="*/ 297615 w 597921"/>
              <a:gd name="connsiteY6" fmla="*/ 340463 h 598324"/>
              <a:gd name="connsiteX7" fmla="*/ 272274 w 597921"/>
              <a:gd name="connsiteY7" fmla="*/ 315157 h 598324"/>
              <a:gd name="connsiteX8" fmla="*/ 272274 w 597921"/>
              <a:gd name="connsiteY8" fmla="*/ 122740 h 598324"/>
              <a:gd name="connsiteX9" fmla="*/ 297615 w 597921"/>
              <a:gd name="connsiteY9" fmla="*/ 96957 h 598324"/>
              <a:gd name="connsiteX10" fmla="*/ 298127 w 597921"/>
              <a:gd name="connsiteY10" fmla="*/ 0 h 598324"/>
              <a:gd name="connsiteX11" fmla="*/ 597921 w 597921"/>
              <a:gd name="connsiteY11" fmla="*/ 299401 h 598324"/>
              <a:gd name="connsiteX12" fmla="*/ 298127 w 597921"/>
              <a:gd name="connsiteY12" fmla="*/ 598324 h 598324"/>
              <a:gd name="connsiteX13" fmla="*/ 35150 w 597921"/>
              <a:gd name="connsiteY13" fmla="*/ 442177 h 598324"/>
              <a:gd name="connsiteX14" fmla="*/ 34194 w 597921"/>
              <a:gd name="connsiteY14" fmla="*/ 432149 h 598324"/>
              <a:gd name="connsiteX15" fmla="*/ 40410 w 597921"/>
              <a:gd name="connsiteY15" fmla="*/ 424509 h 598324"/>
              <a:gd name="connsiteX16" fmla="*/ 74836 w 597921"/>
              <a:gd name="connsiteY16" fmla="*/ 407796 h 598324"/>
              <a:gd name="connsiteX17" fmla="*/ 91571 w 597921"/>
              <a:gd name="connsiteY17" fmla="*/ 413049 h 598324"/>
              <a:gd name="connsiteX18" fmla="*/ 298127 w 597921"/>
              <a:gd name="connsiteY18" fmla="*/ 534815 h 598324"/>
              <a:gd name="connsiteX19" fmla="*/ 534328 w 597921"/>
              <a:gd name="connsiteY19" fmla="*/ 299401 h 598324"/>
              <a:gd name="connsiteX20" fmla="*/ 298127 w 597921"/>
              <a:gd name="connsiteY20" fmla="*/ 63509 h 598324"/>
              <a:gd name="connsiteX21" fmla="*/ 145123 w 597921"/>
              <a:gd name="connsiteY21" fmla="*/ 120333 h 598324"/>
              <a:gd name="connsiteX22" fmla="*/ 200587 w 597921"/>
              <a:gd name="connsiteY22" fmla="*/ 142299 h 598324"/>
              <a:gd name="connsiteX23" fmla="*/ 208237 w 597921"/>
              <a:gd name="connsiteY23" fmla="*/ 152327 h 598324"/>
              <a:gd name="connsiteX24" fmla="*/ 203456 w 597921"/>
              <a:gd name="connsiteY24" fmla="*/ 164265 h 598324"/>
              <a:gd name="connsiteX25" fmla="*/ 48060 w 597921"/>
              <a:gd name="connsiteY25" fmla="*/ 285553 h 598324"/>
              <a:gd name="connsiteX26" fmla="*/ 35150 w 597921"/>
              <a:gd name="connsiteY26" fmla="*/ 287463 h 598324"/>
              <a:gd name="connsiteX27" fmla="*/ 27500 w 597921"/>
              <a:gd name="connsiteY27" fmla="*/ 277435 h 598324"/>
              <a:gd name="connsiteX28" fmla="*/ 246 w 597921"/>
              <a:gd name="connsiteY28" fmla="*/ 82132 h 598324"/>
              <a:gd name="connsiteX29" fmla="*/ 4550 w 597921"/>
              <a:gd name="connsiteY29" fmla="*/ 70194 h 598324"/>
              <a:gd name="connsiteX30" fmla="*/ 17459 w 597921"/>
              <a:gd name="connsiteY30" fmla="*/ 68762 h 598324"/>
              <a:gd name="connsiteX31" fmla="*/ 80574 w 597921"/>
              <a:gd name="connsiteY31" fmla="*/ 94070 h 598324"/>
              <a:gd name="connsiteX32" fmla="*/ 298127 w 597921"/>
              <a:gd name="connsiteY32" fmla="*/ 0 h 59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7921" h="598324">
                <a:moveTo>
                  <a:pt x="297615" y="96957"/>
                </a:moveTo>
                <a:cubicBezTo>
                  <a:pt x="311959" y="96957"/>
                  <a:pt x="323434" y="108416"/>
                  <a:pt x="323434" y="122740"/>
                </a:cubicBezTo>
                <a:lnTo>
                  <a:pt x="323434" y="289852"/>
                </a:lnTo>
                <a:lnTo>
                  <a:pt x="462572" y="289852"/>
                </a:lnTo>
                <a:cubicBezTo>
                  <a:pt x="476438" y="289852"/>
                  <a:pt x="487913" y="301311"/>
                  <a:pt x="487913" y="315157"/>
                </a:cubicBezTo>
                <a:cubicBezTo>
                  <a:pt x="487913" y="329004"/>
                  <a:pt x="476438" y="340463"/>
                  <a:pt x="462572" y="340463"/>
                </a:cubicBezTo>
                <a:lnTo>
                  <a:pt x="297615" y="340463"/>
                </a:lnTo>
                <a:cubicBezTo>
                  <a:pt x="283749" y="340463"/>
                  <a:pt x="272274" y="329004"/>
                  <a:pt x="272274" y="315157"/>
                </a:cubicBezTo>
                <a:lnTo>
                  <a:pt x="272274" y="122740"/>
                </a:lnTo>
                <a:cubicBezTo>
                  <a:pt x="272274" y="108416"/>
                  <a:pt x="283749" y="96957"/>
                  <a:pt x="297615" y="96957"/>
                </a:cubicBezTo>
                <a:close/>
                <a:moveTo>
                  <a:pt x="298127" y="0"/>
                </a:moveTo>
                <a:cubicBezTo>
                  <a:pt x="463564" y="0"/>
                  <a:pt x="597921" y="134181"/>
                  <a:pt x="597921" y="299401"/>
                </a:cubicBezTo>
                <a:cubicBezTo>
                  <a:pt x="597921" y="464143"/>
                  <a:pt x="463564" y="598324"/>
                  <a:pt x="298127" y="598324"/>
                </a:cubicBezTo>
                <a:cubicBezTo>
                  <a:pt x="188155" y="598324"/>
                  <a:pt x="87268" y="538635"/>
                  <a:pt x="35150" y="442177"/>
                </a:cubicBezTo>
                <a:cubicBezTo>
                  <a:pt x="33238" y="438835"/>
                  <a:pt x="32760" y="435492"/>
                  <a:pt x="34194" y="432149"/>
                </a:cubicBezTo>
                <a:cubicBezTo>
                  <a:pt x="35150" y="428807"/>
                  <a:pt x="37541" y="425942"/>
                  <a:pt x="40410" y="424509"/>
                </a:cubicBezTo>
                <a:lnTo>
                  <a:pt x="74836" y="407796"/>
                </a:lnTo>
                <a:cubicBezTo>
                  <a:pt x="81052" y="404931"/>
                  <a:pt x="88702" y="407319"/>
                  <a:pt x="91571" y="413049"/>
                </a:cubicBezTo>
                <a:cubicBezTo>
                  <a:pt x="133169" y="488018"/>
                  <a:pt x="212540" y="534815"/>
                  <a:pt x="298127" y="534815"/>
                </a:cubicBezTo>
                <a:cubicBezTo>
                  <a:pt x="428181" y="534815"/>
                  <a:pt x="534328" y="429284"/>
                  <a:pt x="534328" y="299401"/>
                </a:cubicBezTo>
                <a:cubicBezTo>
                  <a:pt x="534328" y="169517"/>
                  <a:pt x="428181" y="63509"/>
                  <a:pt x="298127" y="63509"/>
                </a:cubicBezTo>
                <a:cubicBezTo>
                  <a:pt x="242185" y="63509"/>
                  <a:pt x="187677" y="83565"/>
                  <a:pt x="145123" y="120333"/>
                </a:cubicBezTo>
                <a:lnTo>
                  <a:pt x="200587" y="142299"/>
                </a:lnTo>
                <a:cubicBezTo>
                  <a:pt x="204890" y="144209"/>
                  <a:pt x="207759" y="148029"/>
                  <a:pt x="208237" y="152327"/>
                </a:cubicBezTo>
                <a:cubicBezTo>
                  <a:pt x="208715" y="157102"/>
                  <a:pt x="207281" y="161399"/>
                  <a:pt x="203456" y="164265"/>
                </a:cubicBezTo>
                <a:lnTo>
                  <a:pt x="48060" y="285553"/>
                </a:lnTo>
                <a:cubicBezTo>
                  <a:pt x="44235" y="288418"/>
                  <a:pt x="39454" y="289373"/>
                  <a:pt x="35150" y="287463"/>
                </a:cubicBezTo>
                <a:cubicBezTo>
                  <a:pt x="31325" y="285553"/>
                  <a:pt x="27978" y="281733"/>
                  <a:pt x="27500" y="277435"/>
                </a:cubicBezTo>
                <a:lnTo>
                  <a:pt x="246" y="82132"/>
                </a:lnTo>
                <a:cubicBezTo>
                  <a:pt x="-710" y="77835"/>
                  <a:pt x="1203" y="73060"/>
                  <a:pt x="4550" y="70194"/>
                </a:cubicBezTo>
                <a:cubicBezTo>
                  <a:pt x="8375" y="67807"/>
                  <a:pt x="13156" y="66852"/>
                  <a:pt x="17459" y="68762"/>
                </a:cubicBezTo>
                <a:lnTo>
                  <a:pt x="80574" y="94070"/>
                </a:lnTo>
                <a:cubicBezTo>
                  <a:pt x="137472" y="33426"/>
                  <a:pt x="214931" y="0"/>
                  <a:pt x="2981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26" name="任意多边形 25"/>
          <p:cNvSpPr/>
          <p:nvPr>
            <p:custDataLst>
              <p:tags r:id="rId5"/>
            </p:custDataLst>
          </p:nvPr>
        </p:nvSpPr>
        <p:spPr>
          <a:xfrm rot="10800000">
            <a:off x="4467234" y="3184251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solidFill>
            <a:srgbClr val="40A693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7" name="任意多边形 26"/>
          <p:cNvSpPr/>
          <p:nvPr>
            <p:custDataLst>
              <p:tags r:id="rId6"/>
            </p:custDataLst>
          </p:nvPr>
        </p:nvSpPr>
        <p:spPr bwMode="auto">
          <a:xfrm>
            <a:off x="5078243" y="3425244"/>
            <a:ext cx="320812" cy="309001"/>
          </a:xfrm>
          <a:custGeom>
            <a:avLst/>
            <a:gdLst>
              <a:gd name="connsiteX0" fmla="*/ 304701 w 609473"/>
              <a:gd name="connsiteY0" fmla="*/ 381618 h 587034"/>
              <a:gd name="connsiteX1" fmla="*/ 325879 w 609473"/>
              <a:gd name="connsiteY1" fmla="*/ 394101 h 587034"/>
              <a:gd name="connsiteX2" fmla="*/ 309542 w 609473"/>
              <a:gd name="connsiteY2" fmla="*/ 410914 h 587034"/>
              <a:gd name="connsiteX3" fmla="*/ 331022 w 609473"/>
              <a:gd name="connsiteY3" fmla="*/ 433867 h 587034"/>
              <a:gd name="connsiteX4" fmla="*/ 312466 w 609473"/>
              <a:gd name="connsiteY4" fmla="*/ 468800 h 587034"/>
              <a:gd name="connsiteX5" fmla="*/ 294112 w 609473"/>
              <a:gd name="connsiteY5" fmla="*/ 468096 h 587034"/>
              <a:gd name="connsiteX6" fmla="*/ 278380 w 609473"/>
              <a:gd name="connsiteY6" fmla="*/ 432055 h 587034"/>
              <a:gd name="connsiteX7" fmla="*/ 299861 w 609473"/>
              <a:gd name="connsiteY7" fmla="*/ 410612 h 587034"/>
              <a:gd name="connsiteX8" fmla="*/ 284028 w 609473"/>
              <a:gd name="connsiteY8" fmla="*/ 393397 h 587034"/>
              <a:gd name="connsiteX9" fmla="*/ 224835 w 609473"/>
              <a:gd name="connsiteY9" fmla="*/ 380559 h 587034"/>
              <a:gd name="connsiteX10" fmla="*/ 283211 w 609473"/>
              <a:gd name="connsiteY10" fmla="*/ 483344 h 587034"/>
              <a:gd name="connsiteX11" fmla="*/ 305190 w 609473"/>
              <a:gd name="connsiteY11" fmla="*/ 499753 h 587034"/>
              <a:gd name="connsiteX12" fmla="*/ 327069 w 609473"/>
              <a:gd name="connsiteY12" fmla="*/ 483646 h 587034"/>
              <a:gd name="connsiteX13" fmla="*/ 387865 w 609473"/>
              <a:gd name="connsiteY13" fmla="*/ 380861 h 587034"/>
              <a:gd name="connsiteX14" fmla="*/ 498972 w 609473"/>
              <a:gd name="connsiteY14" fmla="*/ 386700 h 587034"/>
              <a:gd name="connsiteX15" fmla="*/ 581344 w 609473"/>
              <a:gd name="connsiteY15" fmla="*/ 414485 h 587034"/>
              <a:gd name="connsiteX16" fmla="*/ 609473 w 609473"/>
              <a:gd name="connsiteY16" fmla="*/ 494820 h 587034"/>
              <a:gd name="connsiteX17" fmla="*/ 609473 w 609473"/>
              <a:gd name="connsiteY17" fmla="*/ 529048 h 587034"/>
              <a:gd name="connsiteX18" fmla="*/ 551399 w 609473"/>
              <a:gd name="connsiteY18" fmla="*/ 587034 h 587034"/>
              <a:gd name="connsiteX19" fmla="*/ 58074 w 609473"/>
              <a:gd name="connsiteY19" fmla="*/ 587034 h 587034"/>
              <a:gd name="connsiteX20" fmla="*/ 0 w 609473"/>
              <a:gd name="connsiteY20" fmla="*/ 529048 h 587034"/>
              <a:gd name="connsiteX21" fmla="*/ 0 w 609473"/>
              <a:gd name="connsiteY21" fmla="*/ 494820 h 587034"/>
              <a:gd name="connsiteX22" fmla="*/ 28129 w 609473"/>
              <a:gd name="connsiteY22" fmla="*/ 414485 h 587034"/>
              <a:gd name="connsiteX23" fmla="*/ 110501 w 609473"/>
              <a:gd name="connsiteY23" fmla="*/ 386700 h 587034"/>
              <a:gd name="connsiteX24" fmla="*/ 316407 w 609473"/>
              <a:gd name="connsiteY24" fmla="*/ 206077 h 587034"/>
              <a:gd name="connsiteX25" fmla="*/ 316407 w 609473"/>
              <a:gd name="connsiteY25" fmla="*/ 272924 h 587034"/>
              <a:gd name="connsiteX26" fmla="*/ 335965 w 609473"/>
              <a:gd name="connsiteY26" fmla="*/ 266783 h 587034"/>
              <a:gd name="connsiteX27" fmla="*/ 346551 w 609473"/>
              <a:gd name="connsiteY27" fmla="*/ 239602 h 587034"/>
              <a:gd name="connsiteX28" fmla="*/ 336570 w 609473"/>
              <a:gd name="connsiteY28" fmla="*/ 216346 h 587034"/>
              <a:gd name="connsiteX29" fmla="*/ 316407 w 609473"/>
              <a:gd name="connsiteY29" fmla="*/ 206077 h 587034"/>
              <a:gd name="connsiteX30" fmla="*/ 299872 w 609473"/>
              <a:gd name="connsiteY30" fmla="*/ 94230 h 587034"/>
              <a:gd name="connsiteX31" fmla="*/ 277793 w 609473"/>
              <a:gd name="connsiteY31" fmla="*/ 102183 h 587034"/>
              <a:gd name="connsiteX32" fmla="*/ 270534 w 609473"/>
              <a:gd name="connsiteY32" fmla="*/ 122922 h 587034"/>
              <a:gd name="connsiteX33" fmla="*/ 281322 w 609473"/>
              <a:gd name="connsiteY33" fmla="*/ 145674 h 587034"/>
              <a:gd name="connsiteX34" fmla="*/ 299872 w 609473"/>
              <a:gd name="connsiteY34" fmla="*/ 154231 h 587034"/>
              <a:gd name="connsiteX35" fmla="*/ 316407 w 609473"/>
              <a:gd name="connsiteY35" fmla="*/ 42585 h 587034"/>
              <a:gd name="connsiteX36" fmla="*/ 316407 w 609473"/>
              <a:gd name="connsiteY36" fmla="*/ 56478 h 587034"/>
              <a:gd name="connsiteX37" fmla="*/ 360061 w 609473"/>
              <a:gd name="connsiteY37" fmla="*/ 70169 h 587034"/>
              <a:gd name="connsiteX38" fmla="*/ 389904 w 609473"/>
              <a:gd name="connsiteY38" fmla="*/ 129465 h 587034"/>
              <a:gd name="connsiteX39" fmla="*/ 344837 w 609473"/>
              <a:gd name="connsiteY39" fmla="*/ 129465 h 587034"/>
              <a:gd name="connsiteX40" fmla="*/ 339797 w 609473"/>
              <a:gd name="connsiteY40" fmla="*/ 107217 h 587034"/>
              <a:gd name="connsiteX41" fmla="*/ 316407 w 609473"/>
              <a:gd name="connsiteY41" fmla="*/ 93928 h 587034"/>
              <a:gd name="connsiteX42" fmla="*/ 316407 w 609473"/>
              <a:gd name="connsiteY42" fmla="*/ 159063 h 587034"/>
              <a:gd name="connsiteX43" fmla="*/ 371050 w 609473"/>
              <a:gd name="connsiteY43" fmla="*/ 183829 h 587034"/>
              <a:gd name="connsiteX44" fmla="*/ 394037 w 609473"/>
              <a:gd name="connsiteY44" fmla="*/ 234467 h 587034"/>
              <a:gd name="connsiteX45" fmla="*/ 362380 w 609473"/>
              <a:gd name="connsiteY45" fmla="*/ 297086 h 587034"/>
              <a:gd name="connsiteX46" fmla="*/ 316407 w 609473"/>
              <a:gd name="connsiteY46" fmla="*/ 311079 h 587034"/>
              <a:gd name="connsiteX47" fmla="*/ 316407 w 609473"/>
              <a:gd name="connsiteY47" fmla="*/ 318328 h 587034"/>
              <a:gd name="connsiteX48" fmla="*/ 445959 w 609473"/>
              <a:gd name="connsiteY48" fmla="*/ 180507 h 587034"/>
              <a:gd name="connsiteX49" fmla="*/ 316407 w 609473"/>
              <a:gd name="connsiteY49" fmla="*/ 42585 h 587034"/>
              <a:gd name="connsiteX50" fmla="*/ 299872 w 609473"/>
              <a:gd name="connsiteY50" fmla="*/ 42484 h 587034"/>
              <a:gd name="connsiteX51" fmla="*/ 168808 w 609473"/>
              <a:gd name="connsiteY51" fmla="*/ 180507 h 587034"/>
              <a:gd name="connsiteX52" fmla="*/ 299872 w 609473"/>
              <a:gd name="connsiteY52" fmla="*/ 318428 h 587034"/>
              <a:gd name="connsiteX53" fmla="*/ 299872 w 609473"/>
              <a:gd name="connsiteY53" fmla="*/ 311381 h 587034"/>
              <a:gd name="connsiteX54" fmla="*/ 249564 w 609473"/>
              <a:gd name="connsiteY54" fmla="*/ 296683 h 587034"/>
              <a:gd name="connsiteX55" fmla="*/ 220729 w 609473"/>
              <a:gd name="connsiteY55" fmla="*/ 229635 h 587034"/>
              <a:gd name="connsiteX56" fmla="*/ 266904 w 609473"/>
              <a:gd name="connsiteY56" fmla="*/ 229635 h 587034"/>
              <a:gd name="connsiteX57" fmla="*/ 273659 w 609473"/>
              <a:gd name="connsiteY57" fmla="*/ 258528 h 587034"/>
              <a:gd name="connsiteX58" fmla="*/ 299872 w 609473"/>
              <a:gd name="connsiteY58" fmla="*/ 273428 h 587034"/>
              <a:gd name="connsiteX59" fmla="*/ 299872 w 609473"/>
              <a:gd name="connsiteY59" fmla="*/ 200440 h 587034"/>
              <a:gd name="connsiteX60" fmla="*/ 285959 w 609473"/>
              <a:gd name="connsiteY60" fmla="*/ 196312 h 587034"/>
              <a:gd name="connsiteX61" fmla="*/ 239784 w 609473"/>
              <a:gd name="connsiteY61" fmla="*/ 169634 h 587034"/>
              <a:gd name="connsiteX62" fmla="*/ 226375 w 609473"/>
              <a:gd name="connsiteY62" fmla="*/ 128459 h 587034"/>
              <a:gd name="connsiteX63" fmla="*/ 231618 w 609473"/>
              <a:gd name="connsiteY63" fmla="*/ 99566 h 587034"/>
              <a:gd name="connsiteX64" fmla="*/ 246237 w 609473"/>
              <a:gd name="connsiteY64" fmla="*/ 77115 h 587034"/>
              <a:gd name="connsiteX65" fmla="*/ 273256 w 609473"/>
              <a:gd name="connsiteY65" fmla="*/ 60404 h 587034"/>
              <a:gd name="connsiteX66" fmla="*/ 299872 w 609473"/>
              <a:gd name="connsiteY66" fmla="*/ 56075 h 587034"/>
              <a:gd name="connsiteX67" fmla="*/ 307333 w 609473"/>
              <a:gd name="connsiteY67" fmla="*/ 0 h 587034"/>
              <a:gd name="connsiteX68" fmla="*/ 488101 w 609473"/>
              <a:gd name="connsiteY68" fmla="*/ 180507 h 587034"/>
              <a:gd name="connsiteX69" fmla="*/ 307333 w 609473"/>
              <a:gd name="connsiteY69" fmla="*/ 361013 h 587034"/>
              <a:gd name="connsiteX70" fmla="*/ 126665 w 609473"/>
              <a:gd name="connsiteY70" fmla="*/ 180507 h 587034"/>
              <a:gd name="connsiteX71" fmla="*/ 307333 w 609473"/>
              <a:gd name="connsiteY71" fmla="*/ 0 h 5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9473" h="587034">
                <a:moveTo>
                  <a:pt x="304701" y="381618"/>
                </a:moveTo>
                <a:lnTo>
                  <a:pt x="325879" y="394101"/>
                </a:lnTo>
                <a:lnTo>
                  <a:pt x="309542" y="410914"/>
                </a:lnTo>
                <a:lnTo>
                  <a:pt x="331022" y="433867"/>
                </a:lnTo>
                <a:lnTo>
                  <a:pt x="312466" y="468800"/>
                </a:lnTo>
                <a:cubicBezTo>
                  <a:pt x="307021" y="479069"/>
                  <a:pt x="298751" y="478767"/>
                  <a:pt x="294112" y="468096"/>
                </a:cubicBezTo>
                <a:lnTo>
                  <a:pt x="278380" y="432055"/>
                </a:lnTo>
                <a:lnTo>
                  <a:pt x="299861" y="410612"/>
                </a:lnTo>
                <a:lnTo>
                  <a:pt x="284028" y="393397"/>
                </a:lnTo>
                <a:close/>
                <a:moveTo>
                  <a:pt x="224835" y="380559"/>
                </a:moveTo>
                <a:lnTo>
                  <a:pt x="283211" y="483344"/>
                </a:lnTo>
                <a:cubicBezTo>
                  <a:pt x="289260" y="493914"/>
                  <a:pt x="297024" y="499753"/>
                  <a:pt x="305190" y="499753"/>
                </a:cubicBezTo>
                <a:cubicBezTo>
                  <a:pt x="313155" y="499753"/>
                  <a:pt x="320919" y="494015"/>
                  <a:pt x="327069" y="483646"/>
                </a:cubicBezTo>
                <a:lnTo>
                  <a:pt x="387865" y="380861"/>
                </a:lnTo>
                <a:lnTo>
                  <a:pt x="498972" y="386700"/>
                </a:lnTo>
                <a:cubicBezTo>
                  <a:pt x="529521" y="388311"/>
                  <a:pt x="565716" y="400492"/>
                  <a:pt x="581344" y="414485"/>
                </a:cubicBezTo>
                <a:cubicBezTo>
                  <a:pt x="597072" y="428679"/>
                  <a:pt x="609473" y="464015"/>
                  <a:pt x="609473" y="494820"/>
                </a:cubicBezTo>
                <a:lnTo>
                  <a:pt x="609473" y="529048"/>
                </a:lnTo>
                <a:cubicBezTo>
                  <a:pt x="609473" y="561061"/>
                  <a:pt x="583360" y="587034"/>
                  <a:pt x="551399" y="587034"/>
                </a:cubicBezTo>
                <a:lnTo>
                  <a:pt x="58074" y="587034"/>
                </a:lnTo>
                <a:cubicBezTo>
                  <a:pt x="26012" y="587034"/>
                  <a:pt x="0" y="561061"/>
                  <a:pt x="0" y="529048"/>
                </a:cubicBezTo>
                <a:lnTo>
                  <a:pt x="0" y="494820"/>
                </a:lnTo>
                <a:cubicBezTo>
                  <a:pt x="0" y="464015"/>
                  <a:pt x="12401" y="428679"/>
                  <a:pt x="28129" y="414485"/>
                </a:cubicBezTo>
                <a:cubicBezTo>
                  <a:pt x="43757" y="400492"/>
                  <a:pt x="79851" y="388311"/>
                  <a:pt x="110501" y="386700"/>
                </a:cubicBezTo>
                <a:close/>
                <a:moveTo>
                  <a:pt x="316407" y="206077"/>
                </a:moveTo>
                <a:lnTo>
                  <a:pt x="316407" y="272924"/>
                </a:lnTo>
                <a:cubicBezTo>
                  <a:pt x="325379" y="271817"/>
                  <a:pt x="331832" y="269703"/>
                  <a:pt x="335965" y="266783"/>
                </a:cubicBezTo>
                <a:cubicBezTo>
                  <a:pt x="343023" y="261548"/>
                  <a:pt x="346551" y="252488"/>
                  <a:pt x="346551" y="239602"/>
                </a:cubicBezTo>
                <a:cubicBezTo>
                  <a:pt x="346551" y="229736"/>
                  <a:pt x="343224" y="222084"/>
                  <a:pt x="336570" y="216346"/>
                </a:cubicBezTo>
                <a:cubicBezTo>
                  <a:pt x="332638" y="213024"/>
                  <a:pt x="325884" y="209601"/>
                  <a:pt x="316407" y="206077"/>
                </a:cubicBezTo>
                <a:close/>
                <a:moveTo>
                  <a:pt x="299872" y="94230"/>
                </a:moveTo>
                <a:cubicBezTo>
                  <a:pt x="289891" y="94431"/>
                  <a:pt x="282531" y="97149"/>
                  <a:pt x="277793" y="102183"/>
                </a:cubicBezTo>
                <a:cubicBezTo>
                  <a:pt x="272954" y="107317"/>
                  <a:pt x="270534" y="114163"/>
                  <a:pt x="270534" y="122922"/>
                </a:cubicBezTo>
                <a:cubicBezTo>
                  <a:pt x="270534" y="132586"/>
                  <a:pt x="274163" y="140137"/>
                  <a:pt x="281322" y="145674"/>
                </a:cubicBezTo>
                <a:cubicBezTo>
                  <a:pt x="285354" y="148795"/>
                  <a:pt x="291504" y="151613"/>
                  <a:pt x="299872" y="154231"/>
                </a:cubicBezTo>
                <a:close/>
                <a:moveTo>
                  <a:pt x="316407" y="42585"/>
                </a:moveTo>
                <a:lnTo>
                  <a:pt x="316407" y="56478"/>
                </a:lnTo>
                <a:cubicBezTo>
                  <a:pt x="334957" y="57887"/>
                  <a:pt x="349576" y="62518"/>
                  <a:pt x="360061" y="70169"/>
                </a:cubicBezTo>
                <a:cubicBezTo>
                  <a:pt x="379318" y="82350"/>
                  <a:pt x="389198" y="102082"/>
                  <a:pt x="389904" y="129465"/>
                </a:cubicBezTo>
                <a:lnTo>
                  <a:pt x="344837" y="129465"/>
                </a:lnTo>
                <a:cubicBezTo>
                  <a:pt x="344031" y="119297"/>
                  <a:pt x="342317" y="111948"/>
                  <a:pt x="339797" y="107217"/>
                </a:cubicBezTo>
                <a:cubicBezTo>
                  <a:pt x="335562" y="99163"/>
                  <a:pt x="327698" y="94733"/>
                  <a:pt x="316407" y="93928"/>
                </a:cubicBezTo>
                <a:lnTo>
                  <a:pt x="316407" y="159063"/>
                </a:lnTo>
                <a:cubicBezTo>
                  <a:pt x="343527" y="168426"/>
                  <a:pt x="361674" y="176681"/>
                  <a:pt x="371050" y="183829"/>
                </a:cubicBezTo>
                <a:cubicBezTo>
                  <a:pt x="386375" y="195809"/>
                  <a:pt x="394037" y="212722"/>
                  <a:pt x="394037" y="234467"/>
                </a:cubicBezTo>
                <a:cubicBezTo>
                  <a:pt x="394037" y="263159"/>
                  <a:pt x="383451" y="284099"/>
                  <a:pt x="362380" y="297086"/>
                </a:cubicBezTo>
                <a:cubicBezTo>
                  <a:pt x="349475" y="305039"/>
                  <a:pt x="334151" y="309670"/>
                  <a:pt x="316407" y="311079"/>
                </a:cubicBezTo>
                <a:lnTo>
                  <a:pt x="316407" y="318328"/>
                </a:lnTo>
                <a:cubicBezTo>
                  <a:pt x="388593" y="313697"/>
                  <a:pt x="445959" y="253696"/>
                  <a:pt x="445959" y="180507"/>
                </a:cubicBezTo>
                <a:cubicBezTo>
                  <a:pt x="445959" y="107217"/>
                  <a:pt x="388593" y="47316"/>
                  <a:pt x="316407" y="42585"/>
                </a:cubicBezTo>
                <a:close/>
                <a:moveTo>
                  <a:pt x="299872" y="42484"/>
                </a:moveTo>
                <a:cubicBezTo>
                  <a:pt x="226980" y="46410"/>
                  <a:pt x="168808" y="106713"/>
                  <a:pt x="168808" y="180507"/>
                </a:cubicBezTo>
                <a:cubicBezTo>
                  <a:pt x="168808" y="254199"/>
                  <a:pt x="226980" y="314502"/>
                  <a:pt x="299872" y="318428"/>
                </a:cubicBezTo>
                <a:lnTo>
                  <a:pt x="299872" y="311381"/>
                </a:lnTo>
                <a:cubicBezTo>
                  <a:pt x="277390" y="308864"/>
                  <a:pt x="260553" y="303931"/>
                  <a:pt x="249564" y="296683"/>
                </a:cubicBezTo>
                <a:cubicBezTo>
                  <a:pt x="230005" y="283596"/>
                  <a:pt x="220427" y="261246"/>
                  <a:pt x="220729" y="229635"/>
                </a:cubicBezTo>
                <a:lnTo>
                  <a:pt x="266904" y="229635"/>
                </a:lnTo>
                <a:cubicBezTo>
                  <a:pt x="268518" y="244031"/>
                  <a:pt x="270736" y="253696"/>
                  <a:pt x="273659" y="258528"/>
                </a:cubicBezTo>
                <a:cubicBezTo>
                  <a:pt x="278095" y="266179"/>
                  <a:pt x="286867" y="271112"/>
                  <a:pt x="299872" y="273428"/>
                </a:cubicBezTo>
                <a:lnTo>
                  <a:pt x="299872" y="200440"/>
                </a:lnTo>
                <a:lnTo>
                  <a:pt x="285959" y="196312"/>
                </a:lnTo>
                <a:cubicBezTo>
                  <a:pt x="264182" y="189970"/>
                  <a:pt x="248757" y="181010"/>
                  <a:pt x="239784" y="169634"/>
                </a:cubicBezTo>
                <a:cubicBezTo>
                  <a:pt x="230811" y="158258"/>
                  <a:pt x="226375" y="144466"/>
                  <a:pt x="226375" y="128459"/>
                </a:cubicBezTo>
                <a:cubicBezTo>
                  <a:pt x="226375" y="117787"/>
                  <a:pt x="228089" y="108223"/>
                  <a:pt x="231618" y="99566"/>
                </a:cubicBezTo>
                <a:cubicBezTo>
                  <a:pt x="235046" y="90908"/>
                  <a:pt x="239986" y="83357"/>
                  <a:pt x="246237" y="77115"/>
                </a:cubicBezTo>
                <a:cubicBezTo>
                  <a:pt x="254302" y="69062"/>
                  <a:pt x="263376" y="63424"/>
                  <a:pt x="273256" y="60404"/>
                </a:cubicBezTo>
                <a:cubicBezTo>
                  <a:pt x="279406" y="58390"/>
                  <a:pt x="288177" y="56981"/>
                  <a:pt x="299872" y="56075"/>
                </a:cubicBezTo>
                <a:close/>
                <a:moveTo>
                  <a:pt x="307333" y="0"/>
                </a:moveTo>
                <a:cubicBezTo>
                  <a:pt x="407043" y="0"/>
                  <a:pt x="488101" y="80941"/>
                  <a:pt x="488101" y="180507"/>
                </a:cubicBezTo>
                <a:cubicBezTo>
                  <a:pt x="488101" y="279971"/>
                  <a:pt x="407043" y="361013"/>
                  <a:pt x="307333" y="361013"/>
                </a:cubicBezTo>
                <a:cubicBezTo>
                  <a:pt x="207724" y="361013"/>
                  <a:pt x="126665" y="279971"/>
                  <a:pt x="126665" y="180507"/>
                </a:cubicBezTo>
                <a:cubicBezTo>
                  <a:pt x="126665" y="80941"/>
                  <a:pt x="207724" y="0"/>
                  <a:pt x="3073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24" name="任意多边形 23"/>
          <p:cNvSpPr/>
          <p:nvPr>
            <p:custDataLst>
              <p:tags r:id="rId7"/>
            </p:custDataLst>
          </p:nvPr>
        </p:nvSpPr>
        <p:spPr>
          <a:xfrm>
            <a:off x="3408493" y="1711031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5" name="任意多边形 24"/>
          <p:cNvSpPr/>
          <p:nvPr>
            <p:custDataLst>
              <p:tags r:id="rId8"/>
            </p:custDataLst>
          </p:nvPr>
        </p:nvSpPr>
        <p:spPr bwMode="auto">
          <a:xfrm>
            <a:off x="3644062" y="1939887"/>
            <a:ext cx="320812" cy="309001"/>
          </a:xfrm>
          <a:custGeom>
            <a:avLst/>
            <a:gdLst>
              <a:gd name="T0" fmla="*/ 4096 w 6827"/>
              <a:gd name="T1" fmla="*/ 4551 h 6827"/>
              <a:gd name="T2" fmla="*/ 6258 w 6827"/>
              <a:gd name="T3" fmla="*/ 4096 h 6827"/>
              <a:gd name="T4" fmla="*/ 2348 w 6827"/>
              <a:gd name="T5" fmla="*/ 4911 h 6827"/>
              <a:gd name="T6" fmla="*/ 569 w 6827"/>
              <a:gd name="T7" fmla="*/ 4551 h 6827"/>
              <a:gd name="T8" fmla="*/ 569 w 6827"/>
              <a:gd name="T9" fmla="*/ 3982 h 6827"/>
              <a:gd name="T10" fmla="*/ 1707 w 6827"/>
              <a:gd name="T11" fmla="*/ 2503 h 6827"/>
              <a:gd name="T12" fmla="*/ 3868 w 6827"/>
              <a:gd name="T13" fmla="*/ 2731 h 6827"/>
              <a:gd name="T14" fmla="*/ 5827 w 6827"/>
              <a:gd name="T15" fmla="*/ 2004 h 6827"/>
              <a:gd name="T16" fmla="*/ 6258 w 6827"/>
              <a:gd name="T17" fmla="*/ 1820 h 6827"/>
              <a:gd name="T18" fmla="*/ 4779 w 6827"/>
              <a:gd name="T19" fmla="*/ 0 h 6827"/>
              <a:gd name="T20" fmla="*/ 2854 w 6827"/>
              <a:gd name="T21" fmla="*/ 2381 h 6827"/>
              <a:gd name="T22" fmla="*/ 1239 w 6827"/>
              <a:gd name="T23" fmla="*/ 2257 h 6827"/>
              <a:gd name="T24" fmla="*/ 569 w 6827"/>
              <a:gd name="T25" fmla="*/ 2844 h 6827"/>
              <a:gd name="T26" fmla="*/ 569 w 6827"/>
              <a:gd name="T27" fmla="*/ 2276 h 6827"/>
              <a:gd name="T28" fmla="*/ 569 w 6827"/>
              <a:gd name="T29" fmla="*/ 1707 h 6827"/>
              <a:gd name="T30" fmla="*/ 569 w 6827"/>
              <a:gd name="T31" fmla="*/ 1138 h 6827"/>
              <a:gd name="T32" fmla="*/ 569 w 6827"/>
              <a:gd name="T33" fmla="*/ 569 h 6827"/>
              <a:gd name="T34" fmla="*/ 341 w 6827"/>
              <a:gd name="T35" fmla="*/ 0 h 6827"/>
              <a:gd name="T36" fmla="*/ 114 w 6827"/>
              <a:gd name="T37" fmla="*/ 569 h 6827"/>
              <a:gd name="T38" fmla="*/ 114 w 6827"/>
              <a:gd name="T39" fmla="*/ 1138 h 6827"/>
              <a:gd name="T40" fmla="*/ 114 w 6827"/>
              <a:gd name="T41" fmla="*/ 1707 h 6827"/>
              <a:gd name="T42" fmla="*/ 114 w 6827"/>
              <a:gd name="T43" fmla="*/ 2276 h 6827"/>
              <a:gd name="T44" fmla="*/ 114 w 6827"/>
              <a:gd name="T45" fmla="*/ 2844 h 6827"/>
              <a:gd name="T46" fmla="*/ 114 w 6827"/>
              <a:gd name="T47" fmla="*/ 3413 h 6827"/>
              <a:gd name="T48" fmla="*/ 114 w 6827"/>
              <a:gd name="T49" fmla="*/ 3982 h 6827"/>
              <a:gd name="T50" fmla="*/ 114 w 6827"/>
              <a:gd name="T51" fmla="*/ 4551 h 6827"/>
              <a:gd name="T52" fmla="*/ 114 w 6827"/>
              <a:gd name="T53" fmla="*/ 5120 h 6827"/>
              <a:gd name="T54" fmla="*/ 114 w 6827"/>
              <a:gd name="T55" fmla="*/ 5689 h 6827"/>
              <a:gd name="T56" fmla="*/ 114 w 6827"/>
              <a:gd name="T57" fmla="*/ 6258 h 6827"/>
              <a:gd name="T58" fmla="*/ 683 w 6827"/>
              <a:gd name="T59" fmla="*/ 6713 h 6827"/>
              <a:gd name="T60" fmla="*/ 1252 w 6827"/>
              <a:gd name="T61" fmla="*/ 6713 h 6827"/>
              <a:gd name="T62" fmla="*/ 1820 w 6827"/>
              <a:gd name="T63" fmla="*/ 6713 h 6827"/>
              <a:gd name="T64" fmla="*/ 2389 w 6827"/>
              <a:gd name="T65" fmla="*/ 6713 h 6827"/>
              <a:gd name="T66" fmla="*/ 2958 w 6827"/>
              <a:gd name="T67" fmla="*/ 6713 h 6827"/>
              <a:gd name="T68" fmla="*/ 3527 w 6827"/>
              <a:gd name="T69" fmla="*/ 6713 h 6827"/>
              <a:gd name="T70" fmla="*/ 4096 w 6827"/>
              <a:gd name="T71" fmla="*/ 6713 h 6827"/>
              <a:gd name="T72" fmla="*/ 4665 w 6827"/>
              <a:gd name="T73" fmla="*/ 6713 h 6827"/>
              <a:gd name="T74" fmla="*/ 5234 w 6827"/>
              <a:gd name="T75" fmla="*/ 6713 h 6827"/>
              <a:gd name="T76" fmla="*/ 5803 w 6827"/>
              <a:gd name="T77" fmla="*/ 6713 h 6827"/>
              <a:gd name="T78" fmla="*/ 6371 w 6827"/>
              <a:gd name="T79" fmla="*/ 6713 h 6827"/>
              <a:gd name="T80" fmla="*/ 6827 w 6827"/>
              <a:gd name="T81" fmla="*/ 6485 h 6827"/>
              <a:gd name="T82" fmla="*/ 6371 w 6827"/>
              <a:gd name="T83" fmla="*/ 6258 h 6827"/>
              <a:gd name="T84" fmla="*/ 5803 w 6827"/>
              <a:gd name="T85" fmla="*/ 6258 h 6827"/>
              <a:gd name="T86" fmla="*/ 5234 w 6827"/>
              <a:gd name="T87" fmla="*/ 6258 h 6827"/>
              <a:gd name="T88" fmla="*/ 4665 w 6827"/>
              <a:gd name="T89" fmla="*/ 6258 h 6827"/>
              <a:gd name="T90" fmla="*/ 4096 w 6827"/>
              <a:gd name="T91" fmla="*/ 6258 h 6827"/>
              <a:gd name="T92" fmla="*/ 3527 w 6827"/>
              <a:gd name="T93" fmla="*/ 6258 h 6827"/>
              <a:gd name="T94" fmla="*/ 2958 w 6827"/>
              <a:gd name="T95" fmla="*/ 6258 h 6827"/>
              <a:gd name="T96" fmla="*/ 2389 w 6827"/>
              <a:gd name="T97" fmla="*/ 6258 h 6827"/>
              <a:gd name="T98" fmla="*/ 1820 w 6827"/>
              <a:gd name="T99" fmla="*/ 6258 h 6827"/>
              <a:gd name="T100" fmla="*/ 1252 w 6827"/>
              <a:gd name="T101" fmla="*/ 6258 h 6827"/>
              <a:gd name="T102" fmla="*/ 683 w 6827"/>
              <a:gd name="T103" fmla="*/ 625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827" h="6827">
                <a:moveTo>
                  <a:pt x="1263" y="5234"/>
                </a:moveTo>
                <a:cubicBezTo>
                  <a:pt x="1316" y="5493"/>
                  <a:pt x="1546" y="5689"/>
                  <a:pt x="1820" y="5689"/>
                </a:cubicBezTo>
                <a:cubicBezTo>
                  <a:pt x="2114" y="5689"/>
                  <a:pt x="2354" y="5464"/>
                  <a:pt x="2383" y="5178"/>
                </a:cubicBezTo>
                <a:lnTo>
                  <a:pt x="3568" y="4191"/>
                </a:lnTo>
                <a:cubicBezTo>
                  <a:pt x="3652" y="4401"/>
                  <a:pt x="3856" y="4551"/>
                  <a:pt x="4096" y="4551"/>
                </a:cubicBezTo>
                <a:cubicBezTo>
                  <a:pt x="4348" y="4551"/>
                  <a:pt x="4560" y="4385"/>
                  <a:pt x="4635" y="4157"/>
                </a:cubicBezTo>
                <a:lnTo>
                  <a:pt x="5696" y="4736"/>
                </a:lnTo>
                <a:cubicBezTo>
                  <a:pt x="5732" y="5016"/>
                  <a:pt x="5969" y="5234"/>
                  <a:pt x="6258" y="5234"/>
                </a:cubicBezTo>
                <a:cubicBezTo>
                  <a:pt x="6571" y="5234"/>
                  <a:pt x="6827" y="4979"/>
                  <a:pt x="6827" y="4665"/>
                </a:cubicBezTo>
                <a:cubicBezTo>
                  <a:pt x="6827" y="4351"/>
                  <a:pt x="6571" y="4096"/>
                  <a:pt x="6258" y="4096"/>
                </a:cubicBezTo>
                <a:cubicBezTo>
                  <a:pt x="6006" y="4096"/>
                  <a:pt x="5794" y="4262"/>
                  <a:pt x="5719" y="4490"/>
                </a:cubicBezTo>
                <a:lnTo>
                  <a:pt x="4658" y="3911"/>
                </a:lnTo>
                <a:cubicBezTo>
                  <a:pt x="4622" y="3631"/>
                  <a:pt x="4385" y="3413"/>
                  <a:pt x="4096" y="3413"/>
                </a:cubicBezTo>
                <a:cubicBezTo>
                  <a:pt x="3802" y="3413"/>
                  <a:pt x="3563" y="3638"/>
                  <a:pt x="3533" y="3924"/>
                </a:cubicBezTo>
                <a:lnTo>
                  <a:pt x="2348" y="4911"/>
                </a:lnTo>
                <a:cubicBezTo>
                  <a:pt x="2265" y="4701"/>
                  <a:pt x="2060" y="4551"/>
                  <a:pt x="1820" y="4551"/>
                </a:cubicBezTo>
                <a:cubicBezTo>
                  <a:pt x="1546" y="4551"/>
                  <a:pt x="1316" y="4747"/>
                  <a:pt x="1263" y="5006"/>
                </a:cubicBezTo>
                <a:lnTo>
                  <a:pt x="455" y="5006"/>
                </a:lnTo>
                <a:lnTo>
                  <a:pt x="455" y="4551"/>
                </a:lnTo>
                <a:lnTo>
                  <a:pt x="569" y="4551"/>
                </a:lnTo>
                <a:cubicBezTo>
                  <a:pt x="632" y="4551"/>
                  <a:pt x="683" y="4500"/>
                  <a:pt x="683" y="4437"/>
                </a:cubicBezTo>
                <a:cubicBezTo>
                  <a:pt x="683" y="4374"/>
                  <a:pt x="632" y="4324"/>
                  <a:pt x="569" y="4324"/>
                </a:cubicBezTo>
                <a:lnTo>
                  <a:pt x="455" y="4324"/>
                </a:lnTo>
                <a:lnTo>
                  <a:pt x="455" y="3982"/>
                </a:lnTo>
                <a:lnTo>
                  <a:pt x="569" y="3982"/>
                </a:lnTo>
                <a:cubicBezTo>
                  <a:pt x="632" y="3982"/>
                  <a:pt x="683" y="3931"/>
                  <a:pt x="683" y="3868"/>
                </a:cubicBezTo>
                <a:cubicBezTo>
                  <a:pt x="683" y="3806"/>
                  <a:pt x="632" y="3755"/>
                  <a:pt x="569" y="3755"/>
                </a:cubicBezTo>
                <a:lnTo>
                  <a:pt x="480" y="3755"/>
                </a:lnTo>
                <a:lnTo>
                  <a:pt x="1407" y="2416"/>
                </a:lnTo>
                <a:cubicBezTo>
                  <a:pt x="1494" y="2470"/>
                  <a:pt x="1596" y="2503"/>
                  <a:pt x="1707" y="2503"/>
                </a:cubicBezTo>
                <a:cubicBezTo>
                  <a:pt x="1888" y="2503"/>
                  <a:pt x="2048" y="2416"/>
                  <a:pt x="2152" y="2284"/>
                </a:cubicBezTo>
                <a:lnTo>
                  <a:pt x="2752" y="2584"/>
                </a:lnTo>
                <a:cubicBezTo>
                  <a:pt x="2740" y="2631"/>
                  <a:pt x="2731" y="2680"/>
                  <a:pt x="2731" y="2731"/>
                </a:cubicBezTo>
                <a:cubicBezTo>
                  <a:pt x="2731" y="3044"/>
                  <a:pt x="2986" y="3300"/>
                  <a:pt x="3300" y="3300"/>
                </a:cubicBezTo>
                <a:cubicBezTo>
                  <a:pt x="3613" y="3300"/>
                  <a:pt x="3868" y="3044"/>
                  <a:pt x="3868" y="2731"/>
                </a:cubicBezTo>
                <a:cubicBezTo>
                  <a:pt x="3868" y="2608"/>
                  <a:pt x="3829" y="2496"/>
                  <a:pt x="3763" y="2403"/>
                </a:cubicBezTo>
                <a:lnTo>
                  <a:pt x="4488" y="1055"/>
                </a:lnTo>
                <a:cubicBezTo>
                  <a:pt x="4574" y="1107"/>
                  <a:pt x="4672" y="1138"/>
                  <a:pt x="4779" y="1138"/>
                </a:cubicBezTo>
                <a:cubicBezTo>
                  <a:pt x="4891" y="1138"/>
                  <a:pt x="4995" y="1104"/>
                  <a:pt x="5083" y="1048"/>
                </a:cubicBezTo>
                <a:lnTo>
                  <a:pt x="5827" y="2004"/>
                </a:lnTo>
                <a:cubicBezTo>
                  <a:pt x="5829" y="2007"/>
                  <a:pt x="5833" y="2009"/>
                  <a:pt x="5836" y="2011"/>
                </a:cubicBezTo>
                <a:cubicBezTo>
                  <a:pt x="5745" y="2112"/>
                  <a:pt x="5689" y="2244"/>
                  <a:pt x="5689" y="2389"/>
                </a:cubicBezTo>
                <a:cubicBezTo>
                  <a:pt x="5689" y="2703"/>
                  <a:pt x="5944" y="2958"/>
                  <a:pt x="6258" y="2958"/>
                </a:cubicBezTo>
                <a:cubicBezTo>
                  <a:pt x="6571" y="2958"/>
                  <a:pt x="6827" y="2703"/>
                  <a:pt x="6827" y="2389"/>
                </a:cubicBezTo>
                <a:cubicBezTo>
                  <a:pt x="6827" y="2076"/>
                  <a:pt x="6571" y="1820"/>
                  <a:pt x="6258" y="1820"/>
                </a:cubicBezTo>
                <a:cubicBezTo>
                  <a:pt x="6170" y="1820"/>
                  <a:pt x="6087" y="1842"/>
                  <a:pt x="6013" y="1878"/>
                </a:cubicBezTo>
                <a:cubicBezTo>
                  <a:pt x="6010" y="1874"/>
                  <a:pt x="6010" y="1869"/>
                  <a:pt x="6006" y="1864"/>
                </a:cubicBezTo>
                <a:lnTo>
                  <a:pt x="5248" y="890"/>
                </a:lnTo>
                <a:cubicBezTo>
                  <a:pt x="5311" y="798"/>
                  <a:pt x="5348" y="688"/>
                  <a:pt x="5348" y="569"/>
                </a:cubicBezTo>
                <a:cubicBezTo>
                  <a:pt x="5348" y="255"/>
                  <a:pt x="5092" y="0"/>
                  <a:pt x="4779" y="0"/>
                </a:cubicBezTo>
                <a:cubicBezTo>
                  <a:pt x="4465" y="0"/>
                  <a:pt x="4210" y="255"/>
                  <a:pt x="4210" y="569"/>
                </a:cubicBezTo>
                <a:cubicBezTo>
                  <a:pt x="4210" y="691"/>
                  <a:pt x="4249" y="804"/>
                  <a:pt x="4315" y="897"/>
                </a:cubicBezTo>
                <a:lnTo>
                  <a:pt x="3590" y="2244"/>
                </a:lnTo>
                <a:cubicBezTo>
                  <a:pt x="3505" y="2193"/>
                  <a:pt x="3406" y="2162"/>
                  <a:pt x="3300" y="2162"/>
                </a:cubicBezTo>
                <a:cubicBezTo>
                  <a:pt x="3118" y="2162"/>
                  <a:pt x="2959" y="2248"/>
                  <a:pt x="2854" y="2381"/>
                </a:cubicBezTo>
                <a:lnTo>
                  <a:pt x="2254" y="2081"/>
                </a:lnTo>
                <a:cubicBezTo>
                  <a:pt x="2267" y="2034"/>
                  <a:pt x="2276" y="1985"/>
                  <a:pt x="2276" y="1934"/>
                </a:cubicBezTo>
                <a:cubicBezTo>
                  <a:pt x="2276" y="1621"/>
                  <a:pt x="2020" y="1365"/>
                  <a:pt x="1707" y="1365"/>
                </a:cubicBezTo>
                <a:cubicBezTo>
                  <a:pt x="1393" y="1365"/>
                  <a:pt x="1138" y="1621"/>
                  <a:pt x="1138" y="1934"/>
                </a:cubicBezTo>
                <a:cubicBezTo>
                  <a:pt x="1138" y="2054"/>
                  <a:pt x="1176" y="2166"/>
                  <a:pt x="1239" y="2257"/>
                </a:cubicBezTo>
                <a:lnTo>
                  <a:pt x="593" y="3191"/>
                </a:lnTo>
                <a:cubicBezTo>
                  <a:pt x="585" y="3189"/>
                  <a:pt x="578" y="3186"/>
                  <a:pt x="569" y="3186"/>
                </a:cubicBezTo>
                <a:lnTo>
                  <a:pt x="455" y="3186"/>
                </a:lnTo>
                <a:lnTo>
                  <a:pt x="455" y="2844"/>
                </a:lnTo>
                <a:lnTo>
                  <a:pt x="569" y="2844"/>
                </a:lnTo>
                <a:cubicBezTo>
                  <a:pt x="632" y="2844"/>
                  <a:pt x="683" y="2794"/>
                  <a:pt x="683" y="2731"/>
                </a:cubicBezTo>
                <a:cubicBezTo>
                  <a:pt x="683" y="2668"/>
                  <a:pt x="632" y="2617"/>
                  <a:pt x="569" y="2617"/>
                </a:cubicBezTo>
                <a:lnTo>
                  <a:pt x="455" y="2617"/>
                </a:lnTo>
                <a:lnTo>
                  <a:pt x="455" y="2276"/>
                </a:lnTo>
                <a:lnTo>
                  <a:pt x="569" y="2276"/>
                </a:lnTo>
                <a:cubicBezTo>
                  <a:pt x="632" y="2276"/>
                  <a:pt x="683" y="2225"/>
                  <a:pt x="683" y="2162"/>
                </a:cubicBezTo>
                <a:cubicBezTo>
                  <a:pt x="683" y="2099"/>
                  <a:pt x="632" y="2048"/>
                  <a:pt x="569" y="2048"/>
                </a:cubicBezTo>
                <a:lnTo>
                  <a:pt x="455" y="2048"/>
                </a:lnTo>
                <a:lnTo>
                  <a:pt x="455" y="1707"/>
                </a:lnTo>
                <a:lnTo>
                  <a:pt x="569" y="1707"/>
                </a:lnTo>
                <a:cubicBezTo>
                  <a:pt x="632" y="1707"/>
                  <a:pt x="683" y="1656"/>
                  <a:pt x="683" y="1593"/>
                </a:cubicBezTo>
                <a:cubicBezTo>
                  <a:pt x="683" y="1530"/>
                  <a:pt x="632" y="1479"/>
                  <a:pt x="569" y="1479"/>
                </a:cubicBezTo>
                <a:lnTo>
                  <a:pt x="455" y="1479"/>
                </a:lnTo>
                <a:lnTo>
                  <a:pt x="455" y="1138"/>
                </a:lnTo>
                <a:lnTo>
                  <a:pt x="569" y="1138"/>
                </a:lnTo>
                <a:cubicBezTo>
                  <a:pt x="632" y="1138"/>
                  <a:pt x="683" y="1087"/>
                  <a:pt x="683" y="1024"/>
                </a:cubicBezTo>
                <a:cubicBezTo>
                  <a:pt x="683" y="961"/>
                  <a:pt x="632" y="910"/>
                  <a:pt x="569" y="910"/>
                </a:cubicBezTo>
                <a:lnTo>
                  <a:pt x="455" y="910"/>
                </a:lnTo>
                <a:lnTo>
                  <a:pt x="455" y="569"/>
                </a:lnTo>
                <a:lnTo>
                  <a:pt x="569" y="569"/>
                </a:lnTo>
                <a:cubicBezTo>
                  <a:pt x="632" y="569"/>
                  <a:pt x="683" y="518"/>
                  <a:pt x="683" y="455"/>
                </a:cubicBezTo>
                <a:cubicBezTo>
                  <a:pt x="683" y="392"/>
                  <a:pt x="632" y="341"/>
                  <a:pt x="569" y="341"/>
                </a:cubicBezTo>
                <a:lnTo>
                  <a:pt x="455" y="341"/>
                </a:lnTo>
                <a:lnTo>
                  <a:pt x="455" y="114"/>
                </a:lnTo>
                <a:cubicBezTo>
                  <a:pt x="455" y="51"/>
                  <a:pt x="404" y="0"/>
                  <a:pt x="341" y="0"/>
                </a:cubicBezTo>
                <a:cubicBezTo>
                  <a:pt x="278" y="0"/>
                  <a:pt x="228" y="51"/>
                  <a:pt x="228" y="114"/>
                </a:cubicBezTo>
                <a:lnTo>
                  <a:pt x="228" y="341"/>
                </a:lnTo>
                <a:lnTo>
                  <a:pt x="114" y="341"/>
                </a:lnTo>
                <a:cubicBezTo>
                  <a:pt x="51" y="341"/>
                  <a:pt x="0" y="392"/>
                  <a:pt x="0" y="455"/>
                </a:cubicBezTo>
                <a:cubicBezTo>
                  <a:pt x="0" y="518"/>
                  <a:pt x="51" y="569"/>
                  <a:pt x="114" y="569"/>
                </a:cubicBezTo>
                <a:lnTo>
                  <a:pt x="228" y="569"/>
                </a:lnTo>
                <a:lnTo>
                  <a:pt x="228" y="910"/>
                </a:lnTo>
                <a:lnTo>
                  <a:pt x="114" y="910"/>
                </a:lnTo>
                <a:cubicBezTo>
                  <a:pt x="51" y="910"/>
                  <a:pt x="0" y="961"/>
                  <a:pt x="0" y="1024"/>
                </a:cubicBezTo>
                <a:cubicBezTo>
                  <a:pt x="0" y="1087"/>
                  <a:pt x="51" y="1138"/>
                  <a:pt x="114" y="1138"/>
                </a:cubicBezTo>
                <a:lnTo>
                  <a:pt x="228" y="1138"/>
                </a:lnTo>
                <a:lnTo>
                  <a:pt x="228" y="1479"/>
                </a:lnTo>
                <a:lnTo>
                  <a:pt x="114" y="1479"/>
                </a:lnTo>
                <a:cubicBezTo>
                  <a:pt x="51" y="1479"/>
                  <a:pt x="0" y="1530"/>
                  <a:pt x="0" y="1593"/>
                </a:cubicBezTo>
                <a:cubicBezTo>
                  <a:pt x="0" y="1656"/>
                  <a:pt x="51" y="1707"/>
                  <a:pt x="114" y="1707"/>
                </a:cubicBezTo>
                <a:lnTo>
                  <a:pt x="228" y="1707"/>
                </a:lnTo>
                <a:lnTo>
                  <a:pt x="228" y="2048"/>
                </a:lnTo>
                <a:lnTo>
                  <a:pt x="114" y="2048"/>
                </a:lnTo>
                <a:cubicBezTo>
                  <a:pt x="51" y="2048"/>
                  <a:pt x="0" y="2099"/>
                  <a:pt x="0" y="2162"/>
                </a:cubicBezTo>
                <a:cubicBezTo>
                  <a:pt x="0" y="2225"/>
                  <a:pt x="51" y="2276"/>
                  <a:pt x="114" y="2276"/>
                </a:cubicBezTo>
                <a:lnTo>
                  <a:pt x="228" y="2276"/>
                </a:lnTo>
                <a:lnTo>
                  <a:pt x="228" y="2617"/>
                </a:lnTo>
                <a:lnTo>
                  <a:pt x="114" y="2617"/>
                </a:lnTo>
                <a:cubicBezTo>
                  <a:pt x="51" y="2617"/>
                  <a:pt x="0" y="2668"/>
                  <a:pt x="0" y="2731"/>
                </a:cubicBezTo>
                <a:cubicBezTo>
                  <a:pt x="0" y="2794"/>
                  <a:pt x="51" y="2844"/>
                  <a:pt x="114" y="2844"/>
                </a:cubicBezTo>
                <a:lnTo>
                  <a:pt x="228" y="2844"/>
                </a:lnTo>
                <a:lnTo>
                  <a:pt x="228" y="3186"/>
                </a:lnTo>
                <a:lnTo>
                  <a:pt x="114" y="3186"/>
                </a:lnTo>
                <a:cubicBezTo>
                  <a:pt x="51" y="3186"/>
                  <a:pt x="0" y="3237"/>
                  <a:pt x="0" y="3300"/>
                </a:cubicBezTo>
                <a:cubicBezTo>
                  <a:pt x="0" y="3362"/>
                  <a:pt x="51" y="3413"/>
                  <a:pt x="114" y="3413"/>
                </a:cubicBezTo>
                <a:lnTo>
                  <a:pt x="228" y="3413"/>
                </a:lnTo>
                <a:lnTo>
                  <a:pt x="228" y="3755"/>
                </a:lnTo>
                <a:lnTo>
                  <a:pt x="114" y="3755"/>
                </a:lnTo>
                <a:cubicBezTo>
                  <a:pt x="51" y="3755"/>
                  <a:pt x="0" y="3806"/>
                  <a:pt x="0" y="3868"/>
                </a:cubicBezTo>
                <a:cubicBezTo>
                  <a:pt x="0" y="3931"/>
                  <a:pt x="51" y="3982"/>
                  <a:pt x="114" y="3982"/>
                </a:cubicBezTo>
                <a:lnTo>
                  <a:pt x="228" y="3982"/>
                </a:lnTo>
                <a:lnTo>
                  <a:pt x="228" y="4324"/>
                </a:lnTo>
                <a:lnTo>
                  <a:pt x="114" y="4324"/>
                </a:lnTo>
                <a:cubicBezTo>
                  <a:pt x="51" y="4324"/>
                  <a:pt x="0" y="4374"/>
                  <a:pt x="0" y="4437"/>
                </a:cubicBezTo>
                <a:cubicBezTo>
                  <a:pt x="0" y="4500"/>
                  <a:pt x="51" y="4551"/>
                  <a:pt x="114" y="4551"/>
                </a:cubicBezTo>
                <a:lnTo>
                  <a:pt x="228" y="4551"/>
                </a:lnTo>
                <a:lnTo>
                  <a:pt x="228" y="4892"/>
                </a:lnTo>
                <a:lnTo>
                  <a:pt x="114" y="4892"/>
                </a:lnTo>
                <a:cubicBezTo>
                  <a:pt x="51" y="4892"/>
                  <a:pt x="0" y="4943"/>
                  <a:pt x="0" y="5006"/>
                </a:cubicBezTo>
                <a:cubicBezTo>
                  <a:pt x="0" y="5069"/>
                  <a:pt x="51" y="5120"/>
                  <a:pt x="114" y="5120"/>
                </a:cubicBezTo>
                <a:lnTo>
                  <a:pt x="228" y="5120"/>
                </a:lnTo>
                <a:lnTo>
                  <a:pt x="228" y="5461"/>
                </a:lnTo>
                <a:lnTo>
                  <a:pt x="114" y="5461"/>
                </a:lnTo>
                <a:cubicBezTo>
                  <a:pt x="51" y="5461"/>
                  <a:pt x="0" y="5512"/>
                  <a:pt x="0" y="5575"/>
                </a:cubicBezTo>
                <a:cubicBezTo>
                  <a:pt x="0" y="5638"/>
                  <a:pt x="51" y="5689"/>
                  <a:pt x="114" y="5689"/>
                </a:cubicBezTo>
                <a:lnTo>
                  <a:pt x="228" y="5689"/>
                </a:lnTo>
                <a:lnTo>
                  <a:pt x="228" y="6030"/>
                </a:lnTo>
                <a:lnTo>
                  <a:pt x="114" y="6030"/>
                </a:lnTo>
                <a:cubicBezTo>
                  <a:pt x="51" y="6030"/>
                  <a:pt x="0" y="6081"/>
                  <a:pt x="0" y="6144"/>
                </a:cubicBezTo>
                <a:cubicBezTo>
                  <a:pt x="0" y="6207"/>
                  <a:pt x="51" y="6258"/>
                  <a:pt x="114" y="6258"/>
                </a:cubicBezTo>
                <a:lnTo>
                  <a:pt x="228" y="6258"/>
                </a:lnTo>
                <a:lnTo>
                  <a:pt x="228" y="6485"/>
                </a:lnTo>
                <a:cubicBezTo>
                  <a:pt x="228" y="6548"/>
                  <a:pt x="278" y="6599"/>
                  <a:pt x="341" y="6599"/>
                </a:cubicBezTo>
                <a:lnTo>
                  <a:pt x="683" y="6599"/>
                </a:lnTo>
                <a:lnTo>
                  <a:pt x="683" y="6713"/>
                </a:lnTo>
                <a:cubicBezTo>
                  <a:pt x="683" y="6776"/>
                  <a:pt x="734" y="6827"/>
                  <a:pt x="796" y="6827"/>
                </a:cubicBezTo>
                <a:cubicBezTo>
                  <a:pt x="859" y="6827"/>
                  <a:pt x="910" y="6776"/>
                  <a:pt x="910" y="6713"/>
                </a:cubicBezTo>
                <a:lnTo>
                  <a:pt x="910" y="6599"/>
                </a:lnTo>
                <a:lnTo>
                  <a:pt x="1252" y="6599"/>
                </a:lnTo>
                <a:lnTo>
                  <a:pt x="1252" y="6713"/>
                </a:lnTo>
                <a:cubicBezTo>
                  <a:pt x="1252" y="6776"/>
                  <a:pt x="1302" y="6827"/>
                  <a:pt x="1365" y="6827"/>
                </a:cubicBezTo>
                <a:cubicBezTo>
                  <a:pt x="1428" y="6827"/>
                  <a:pt x="1479" y="6776"/>
                  <a:pt x="1479" y="6713"/>
                </a:cubicBezTo>
                <a:lnTo>
                  <a:pt x="1479" y="6599"/>
                </a:lnTo>
                <a:lnTo>
                  <a:pt x="1820" y="6599"/>
                </a:lnTo>
                <a:lnTo>
                  <a:pt x="1820" y="6713"/>
                </a:lnTo>
                <a:cubicBezTo>
                  <a:pt x="1820" y="6776"/>
                  <a:pt x="1871" y="6827"/>
                  <a:pt x="1934" y="6827"/>
                </a:cubicBezTo>
                <a:cubicBezTo>
                  <a:pt x="1997" y="6827"/>
                  <a:pt x="2048" y="6776"/>
                  <a:pt x="2048" y="6713"/>
                </a:cubicBezTo>
                <a:lnTo>
                  <a:pt x="2048" y="6599"/>
                </a:lnTo>
                <a:lnTo>
                  <a:pt x="2389" y="6599"/>
                </a:lnTo>
                <a:lnTo>
                  <a:pt x="2389" y="6713"/>
                </a:lnTo>
                <a:cubicBezTo>
                  <a:pt x="2389" y="6776"/>
                  <a:pt x="2440" y="6827"/>
                  <a:pt x="2503" y="6827"/>
                </a:cubicBezTo>
                <a:cubicBezTo>
                  <a:pt x="2566" y="6827"/>
                  <a:pt x="2617" y="6776"/>
                  <a:pt x="2617" y="6713"/>
                </a:cubicBezTo>
                <a:lnTo>
                  <a:pt x="2617" y="6599"/>
                </a:lnTo>
                <a:lnTo>
                  <a:pt x="2958" y="6599"/>
                </a:lnTo>
                <a:lnTo>
                  <a:pt x="2958" y="6713"/>
                </a:lnTo>
                <a:cubicBezTo>
                  <a:pt x="2958" y="6776"/>
                  <a:pt x="3009" y="6827"/>
                  <a:pt x="3072" y="6827"/>
                </a:cubicBezTo>
                <a:cubicBezTo>
                  <a:pt x="3135" y="6827"/>
                  <a:pt x="3186" y="6776"/>
                  <a:pt x="3186" y="6713"/>
                </a:cubicBezTo>
                <a:lnTo>
                  <a:pt x="3186" y="6599"/>
                </a:lnTo>
                <a:lnTo>
                  <a:pt x="3527" y="6599"/>
                </a:lnTo>
                <a:lnTo>
                  <a:pt x="3527" y="6713"/>
                </a:lnTo>
                <a:cubicBezTo>
                  <a:pt x="3527" y="6776"/>
                  <a:pt x="3578" y="6827"/>
                  <a:pt x="3641" y="6827"/>
                </a:cubicBezTo>
                <a:cubicBezTo>
                  <a:pt x="3704" y="6827"/>
                  <a:pt x="3755" y="6776"/>
                  <a:pt x="3755" y="6713"/>
                </a:cubicBezTo>
                <a:lnTo>
                  <a:pt x="3755" y="6599"/>
                </a:lnTo>
                <a:lnTo>
                  <a:pt x="4096" y="6599"/>
                </a:lnTo>
                <a:lnTo>
                  <a:pt x="4096" y="6713"/>
                </a:lnTo>
                <a:cubicBezTo>
                  <a:pt x="4096" y="6776"/>
                  <a:pt x="4147" y="6827"/>
                  <a:pt x="4210" y="6827"/>
                </a:cubicBezTo>
                <a:cubicBezTo>
                  <a:pt x="4273" y="6827"/>
                  <a:pt x="4323" y="6776"/>
                  <a:pt x="4323" y="6713"/>
                </a:cubicBezTo>
                <a:lnTo>
                  <a:pt x="4323" y="6599"/>
                </a:lnTo>
                <a:lnTo>
                  <a:pt x="4665" y="6599"/>
                </a:lnTo>
                <a:lnTo>
                  <a:pt x="4665" y="6713"/>
                </a:lnTo>
                <a:cubicBezTo>
                  <a:pt x="4665" y="6776"/>
                  <a:pt x="4716" y="6827"/>
                  <a:pt x="4779" y="6827"/>
                </a:cubicBezTo>
                <a:cubicBezTo>
                  <a:pt x="4842" y="6827"/>
                  <a:pt x="4892" y="6776"/>
                  <a:pt x="4892" y="6713"/>
                </a:cubicBezTo>
                <a:lnTo>
                  <a:pt x="4892" y="6599"/>
                </a:lnTo>
                <a:lnTo>
                  <a:pt x="5234" y="6599"/>
                </a:lnTo>
                <a:lnTo>
                  <a:pt x="5234" y="6713"/>
                </a:lnTo>
                <a:cubicBezTo>
                  <a:pt x="5234" y="6776"/>
                  <a:pt x="5285" y="6827"/>
                  <a:pt x="5347" y="6827"/>
                </a:cubicBezTo>
                <a:cubicBezTo>
                  <a:pt x="5410" y="6827"/>
                  <a:pt x="5461" y="6776"/>
                  <a:pt x="5461" y="6713"/>
                </a:cubicBezTo>
                <a:lnTo>
                  <a:pt x="5461" y="6599"/>
                </a:lnTo>
                <a:lnTo>
                  <a:pt x="5803" y="6599"/>
                </a:lnTo>
                <a:lnTo>
                  <a:pt x="5803" y="6713"/>
                </a:lnTo>
                <a:cubicBezTo>
                  <a:pt x="5803" y="6776"/>
                  <a:pt x="5853" y="6827"/>
                  <a:pt x="5916" y="6827"/>
                </a:cubicBezTo>
                <a:cubicBezTo>
                  <a:pt x="5979" y="6827"/>
                  <a:pt x="6030" y="6776"/>
                  <a:pt x="6030" y="6713"/>
                </a:cubicBezTo>
                <a:lnTo>
                  <a:pt x="6030" y="6599"/>
                </a:lnTo>
                <a:lnTo>
                  <a:pt x="6371" y="6599"/>
                </a:lnTo>
                <a:lnTo>
                  <a:pt x="6371" y="6713"/>
                </a:lnTo>
                <a:cubicBezTo>
                  <a:pt x="6371" y="6776"/>
                  <a:pt x="6422" y="6827"/>
                  <a:pt x="6485" y="6827"/>
                </a:cubicBezTo>
                <a:cubicBezTo>
                  <a:pt x="6548" y="6827"/>
                  <a:pt x="6599" y="6776"/>
                  <a:pt x="6599" y="6713"/>
                </a:cubicBezTo>
                <a:lnTo>
                  <a:pt x="6599" y="6599"/>
                </a:lnTo>
                <a:lnTo>
                  <a:pt x="6713" y="6599"/>
                </a:lnTo>
                <a:cubicBezTo>
                  <a:pt x="6776" y="6599"/>
                  <a:pt x="6827" y="6548"/>
                  <a:pt x="6827" y="6485"/>
                </a:cubicBezTo>
                <a:cubicBezTo>
                  <a:pt x="6827" y="6422"/>
                  <a:pt x="6776" y="6372"/>
                  <a:pt x="6713" y="6372"/>
                </a:cubicBezTo>
                <a:lnTo>
                  <a:pt x="6599" y="6372"/>
                </a:lnTo>
                <a:lnTo>
                  <a:pt x="6599" y="6258"/>
                </a:lnTo>
                <a:cubicBezTo>
                  <a:pt x="6599" y="6195"/>
                  <a:pt x="6548" y="6144"/>
                  <a:pt x="6485" y="6144"/>
                </a:cubicBezTo>
                <a:cubicBezTo>
                  <a:pt x="6422" y="6144"/>
                  <a:pt x="6371" y="6195"/>
                  <a:pt x="6371" y="6258"/>
                </a:cubicBezTo>
                <a:lnTo>
                  <a:pt x="6371" y="6372"/>
                </a:lnTo>
                <a:lnTo>
                  <a:pt x="6030" y="6372"/>
                </a:lnTo>
                <a:lnTo>
                  <a:pt x="6030" y="6258"/>
                </a:lnTo>
                <a:cubicBezTo>
                  <a:pt x="6030" y="6195"/>
                  <a:pt x="5979" y="6144"/>
                  <a:pt x="5916" y="6144"/>
                </a:cubicBezTo>
                <a:cubicBezTo>
                  <a:pt x="5853" y="6144"/>
                  <a:pt x="5803" y="6195"/>
                  <a:pt x="5803" y="6258"/>
                </a:cubicBezTo>
                <a:lnTo>
                  <a:pt x="5803" y="6372"/>
                </a:lnTo>
                <a:lnTo>
                  <a:pt x="5461" y="6372"/>
                </a:lnTo>
                <a:lnTo>
                  <a:pt x="5461" y="6258"/>
                </a:lnTo>
                <a:cubicBezTo>
                  <a:pt x="5461" y="6195"/>
                  <a:pt x="5410" y="6144"/>
                  <a:pt x="5347" y="6144"/>
                </a:cubicBezTo>
                <a:cubicBezTo>
                  <a:pt x="5285" y="6144"/>
                  <a:pt x="5234" y="6195"/>
                  <a:pt x="5234" y="6258"/>
                </a:cubicBezTo>
                <a:lnTo>
                  <a:pt x="5234" y="6372"/>
                </a:lnTo>
                <a:lnTo>
                  <a:pt x="4892" y="6372"/>
                </a:lnTo>
                <a:lnTo>
                  <a:pt x="4892" y="6258"/>
                </a:lnTo>
                <a:cubicBezTo>
                  <a:pt x="4892" y="6195"/>
                  <a:pt x="4842" y="6144"/>
                  <a:pt x="4779" y="6144"/>
                </a:cubicBezTo>
                <a:cubicBezTo>
                  <a:pt x="4716" y="6144"/>
                  <a:pt x="4665" y="6195"/>
                  <a:pt x="4665" y="6258"/>
                </a:cubicBezTo>
                <a:lnTo>
                  <a:pt x="4665" y="6372"/>
                </a:lnTo>
                <a:lnTo>
                  <a:pt x="4323" y="6372"/>
                </a:lnTo>
                <a:lnTo>
                  <a:pt x="4323" y="6258"/>
                </a:lnTo>
                <a:cubicBezTo>
                  <a:pt x="4323" y="6195"/>
                  <a:pt x="4273" y="6144"/>
                  <a:pt x="4210" y="6144"/>
                </a:cubicBezTo>
                <a:cubicBezTo>
                  <a:pt x="4147" y="6144"/>
                  <a:pt x="4096" y="6195"/>
                  <a:pt x="4096" y="6258"/>
                </a:cubicBezTo>
                <a:lnTo>
                  <a:pt x="4096" y="6372"/>
                </a:lnTo>
                <a:lnTo>
                  <a:pt x="3755" y="6372"/>
                </a:lnTo>
                <a:lnTo>
                  <a:pt x="3755" y="6258"/>
                </a:lnTo>
                <a:cubicBezTo>
                  <a:pt x="3755" y="6195"/>
                  <a:pt x="3704" y="6144"/>
                  <a:pt x="3641" y="6144"/>
                </a:cubicBezTo>
                <a:cubicBezTo>
                  <a:pt x="3578" y="6144"/>
                  <a:pt x="3527" y="6195"/>
                  <a:pt x="3527" y="6258"/>
                </a:cubicBezTo>
                <a:lnTo>
                  <a:pt x="3527" y="6372"/>
                </a:lnTo>
                <a:lnTo>
                  <a:pt x="3186" y="6372"/>
                </a:lnTo>
                <a:lnTo>
                  <a:pt x="3186" y="6258"/>
                </a:lnTo>
                <a:cubicBezTo>
                  <a:pt x="3186" y="6195"/>
                  <a:pt x="3135" y="6144"/>
                  <a:pt x="3072" y="6144"/>
                </a:cubicBezTo>
                <a:cubicBezTo>
                  <a:pt x="3009" y="6144"/>
                  <a:pt x="2958" y="6195"/>
                  <a:pt x="2958" y="6258"/>
                </a:cubicBezTo>
                <a:lnTo>
                  <a:pt x="2958" y="6372"/>
                </a:lnTo>
                <a:lnTo>
                  <a:pt x="2617" y="6372"/>
                </a:lnTo>
                <a:lnTo>
                  <a:pt x="2617" y="6258"/>
                </a:lnTo>
                <a:cubicBezTo>
                  <a:pt x="2617" y="6195"/>
                  <a:pt x="2566" y="6144"/>
                  <a:pt x="2503" y="6144"/>
                </a:cubicBezTo>
                <a:cubicBezTo>
                  <a:pt x="2440" y="6144"/>
                  <a:pt x="2389" y="6195"/>
                  <a:pt x="2389" y="6258"/>
                </a:cubicBezTo>
                <a:lnTo>
                  <a:pt x="2389" y="6372"/>
                </a:lnTo>
                <a:lnTo>
                  <a:pt x="2048" y="6372"/>
                </a:lnTo>
                <a:lnTo>
                  <a:pt x="2048" y="6258"/>
                </a:lnTo>
                <a:cubicBezTo>
                  <a:pt x="2048" y="6195"/>
                  <a:pt x="1997" y="6144"/>
                  <a:pt x="1934" y="6144"/>
                </a:cubicBezTo>
                <a:cubicBezTo>
                  <a:pt x="1871" y="6144"/>
                  <a:pt x="1820" y="6195"/>
                  <a:pt x="1820" y="6258"/>
                </a:cubicBezTo>
                <a:lnTo>
                  <a:pt x="1820" y="6372"/>
                </a:lnTo>
                <a:lnTo>
                  <a:pt x="1479" y="6372"/>
                </a:lnTo>
                <a:lnTo>
                  <a:pt x="1479" y="6258"/>
                </a:lnTo>
                <a:cubicBezTo>
                  <a:pt x="1479" y="6195"/>
                  <a:pt x="1428" y="6144"/>
                  <a:pt x="1365" y="6144"/>
                </a:cubicBezTo>
                <a:cubicBezTo>
                  <a:pt x="1302" y="6144"/>
                  <a:pt x="1252" y="6195"/>
                  <a:pt x="1252" y="6258"/>
                </a:cubicBezTo>
                <a:lnTo>
                  <a:pt x="1252" y="6372"/>
                </a:lnTo>
                <a:lnTo>
                  <a:pt x="910" y="6372"/>
                </a:lnTo>
                <a:lnTo>
                  <a:pt x="910" y="6258"/>
                </a:lnTo>
                <a:cubicBezTo>
                  <a:pt x="910" y="6195"/>
                  <a:pt x="859" y="6144"/>
                  <a:pt x="796" y="6144"/>
                </a:cubicBezTo>
                <a:cubicBezTo>
                  <a:pt x="734" y="6144"/>
                  <a:pt x="683" y="6195"/>
                  <a:pt x="683" y="6258"/>
                </a:cubicBezTo>
                <a:lnTo>
                  <a:pt x="683" y="6372"/>
                </a:lnTo>
                <a:lnTo>
                  <a:pt x="455" y="6372"/>
                </a:lnTo>
                <a:lnTo>
                  <a:pt x="455" y="5234"/>
                </a:lnTo>
                <a:lnTo>
                  <a:pt x="1263" y="52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22" name="任意多边形 21"/>
          <p:cNvSpPr/>
          <p:nvPr>
            <p:custDataLst>
              <p:tags r:id="rId9"/>
            </p:custDataLst>
          </p:nvPr>
        </p:nvSpPr>
        <p:spPr>
          <a:xfrm rot="16200000">
            <a:off x="3180708" y="2950869"/>
            <a:ext cx="1167389" cy="791467"/>
          </a:xfrm>
          <a:custGeom>
            <a:avLst/>
            <a:gdLst>
              <a:gd name="connsiteX0" fmla="*/ 648072 w 1911772"/>
              <a:gd name="connsiteY0" fmla="*/ 0 h 1296144"/>
              <a:gd name="connsiteX1" fmla="*/ 1296144 w 1911772"/>
              <a:gd name="connsiteY1" fmla="*/ 648072 h 1296144"/>
              <a:gd name="connsiteX2" fmla="*/ 1284833 w 1911772"/>
              <a:gd name="connsiteY2" fmla="*/ 760287 h 1296144"/>
              <a:gd name="connsiteX3" fmla="*/ 1319472 w 1911772"/>
              <a:gd name="connsiteY3" fmla="*/ 746539 h 1296144"/>
              <a:gd name="connsiteX4" fmla="*/ 1696179 w 1911772"/>
              <a:gd name="connsiteY4" fmla="*/ 680256 h 1296144"/>
              <a:gd name="connsiteX5" fmla="*/ 1699441 w 1911772"/>
              <a:gd name="connsiteY5" fmla="*/ 652509 h 1296144"/>
              <a:gd name="connsiteX6" fmla="*/ 1911772 w 1911772"/>
              <a:gd name="connsiteY6" fmla="*/ 716676 h 1296144"/>
              <a:gd name="connsiteX7" fmla="*/ 1686302 w 1911772"/>
              <a:gd name="connsiteY7" fmla="*/ 764303 h 1296144"/>
              <a:gd name="connsiteX8" fmla="*/ 1689560 w 1911772"/>
              <a:gd name="connsiteY8" fmla="*/ 736571 h 1296144"/>
              <a:gd name="connsiteX9" fmla="*/ 1332382 w 1911772"/>
              <a:gd name="connsiteY9" fmla="*/ 801206 h 1296144"/>
              <a:gd name="connsiteX10" fmla="*/ 1187203 w 1911772"/>
              <a:gd name="connsiteY10" fmla="*/ 859235 h 1296144"/>
              <a:gd name="connsiteX11" fmla="*/ 1130798 w 1911772"/>
              <a:gd name="connsiteY11" fmla="*/ 887254 h 1296144"/>
              <a:gd name="connsiteX12" fmla="*/ 1048150 w 1911772"/>
              <a:gd name="connsiteY12" fmla="*/ 933976 h 1296144"/>
              <a:gd name="connsiteX13" fmla="*/ 938465 w 1911772"/>
              <a:gd name="connsiteY13" fmla="*/ 1006157 h 1296144"/>
              <a:gd name="connsiteX14" fmla="*/ 688866 w 1911772"/>
              <a:gd name="connsiteY14" fmla="*/ 1244106 h 1296144"/>
              <a:gd name="connsiteX15" fmla="*/ 650107 w 1911772"/>
              <a:gd name="connsiteY15" fmla="*/ 1295939 h 1296144"/>
              <a:gd name="connsiteX16" fmla="*/ 648072 w 1911772"/>
              <a:gd name="connsiteY16" fmla="*/ 1296144 h 1296144"/>
              <a:gd name="connsiteX17" fmla="*/ 0 w 1911772"/>
              <a:gd name="connsiteY17" fmla="*/ 648072 h 1296144"/>
              <a:gd name="connsiteX18" fmla="*/ 648072 w 1911772"/>
              <a:gd name="connsiteY18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11772" h="1296144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lnTo>
                  <a:pt x="1284833" y="760287"/>
                </a:lnTo>
                <a:lnTo>
                  <a:pt x="1319472" y="746539"/>
                </a:lnTo>
                <a:cubicBezTo>
                  <a:pt x="1440896" y="707637"/>
                  <a:pt x="1567590" y="685183"/>
                  <a:pt x="1696179" y="680256"/>
                </a:cubicBezTo>
                <a:lnTo>
                  <a:pt x="1699441" y="652509"/>
                </a:lnTo>
                <a:lnTo>
                  <a:pt x="1911772" y="716676"/>
                </a:lnTo>
                <a:lnTo>
                  <a:pt x="1686302" y="764303"/>
                </a:lnTo>
                <a:lnTo>
                  <a:pt x="1689560" y="736571"/>
                </a:lnTo>
                <a:cubicBezTo>
                  <a:pt x="1567591" y="742035"/>
                  <a:pt x="1447491" y="763917"/>
                  <a:pt x="1332382" y="801206"/>
                </a:cubicBezTo>
                <a:lnTo>
                  <a:pt x="1187203" y="859235"/>
                </a:lnTo>
                <a:lnTo>
                  <a:pt x="1130798" y="887254"/>
                </a:lnTo>
                <a:lnTo>
                  <a:pt x="1048150" y="933976"/>
                </a:lnTo>
                <a:lnTo>
                  <a:pt x="938465" y="1006157"/>
                </a:lnTo>
                <a:cubicBezTo>
                  <a:pt x="846060" y="1075263"/>
                  <a:pt x="762232" y="1155208"/>
                  <a:pt x="688866" y="1244106"/>
                </a:cubicBezTo>
                <a:lnTo>
                  <a:pt x="650107" y="1295939"/>
                </a:lnTo>
                <a:lnTo>
                  <a:pt x="648072" y="1296144"/>
                </a:lnTo>
                <a:cubicBezTo>
                  <a:pt x="290152" y="1296144"/>
                  <a:pt x="0" y="1005992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solidFill>
            <a:srgbClr val="5268A5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/>
            <a:endParaRPr sz="1350"/>
          </a:p>
        </p:txBody>
      </p:sp>
      <p:sp>
        <p:nvSpPr>
          <p:cNvPr id="23" name="任意多边形 22"/>
          <p:cNvSpPr/>
          <p:nvPr>
            <p:custDataLst>
              <p:tags r:id="rId10"/>
            </p:custDataLst>
          </p:nvPr>
        </p:nvSpPr>
        <p:spPr bwMode="auto">
          <a:xfrm>
            <a:off x="3602367" y="3383908"/>
            <a:ext cx="320812" cy="309001"/>
          </a:xfrm>
          <a:custGeom>
            <a:avLst/>
            <a:gdLst>
              <a:gd name="T0" fmla="*/ 3413 w 6827"/>
              <a:gd name="T1" fmla="*/ 0 h 5912"/>
              <a:gd name="T2" fmla="*/ 0 w 6827"/>
              <a:gd name="T3" fmla="*/ 5912 h 5912"/>
              <a:gd name="T4" fmla="*/ 6827 w 6827"/>
              <a:gd name="T5" fmla="*/ 5912 h 5912"/>
              <a:gd name="T6" fmla="*/ 3413 w 6827"/>
              <a:gd name="T7" fmla="*/ 0 h 5912"/>
              <a:gd name="T8" fmla="*/ 3413 w 6827"/>
              <a:gd name="T9" fmla="*/ 972 h 5912"/>
              <a:gd name="T10" fmla="*/ 4489 w 6827"/>
              <a:gd name="T11" fmla="*/ 2835 h 5912"/>
              <a:gd name="T12" fmla="*/ 2338 w 6827"/>
              <a:gd name="T13" fmla="*/ 2835 h 5912"/>
              <a:gd name="T14" fmla="*/ 3413 w 6827"/>
              <a:gd name="T15" fmla="*/ 972 h 5912"/>
              <a:gd name="T16" fmla="*/ 842 w 6827"/>
              <a:gd name="T17" fmla="*/ 5426 h 5912"/>
              <a:gd name="T18" fmla="*/ 1917 w 6827"/>
              <a:gd name="T19" fmla="*/ 3564 h 5912"/>
              <a:gd name="T20" fmla="*/ 2993 w 6827"/>
              <a:gd name="T21" fmla="*/ 5426 h 5912"/>
              <a:gd name="T22" fmla="*/ 842 w 6827"/>
              <a:gd name="T23" fmla="*/ 5426 h 5912"/>
              <a:gd name="T24" fmla="*/ 2338 w 6827"/>
              <a:gd name="T25" fmla="*/ 3321 h 5912"/>
              <a:gd name="T26" fmla="*/ 4489 w 6827"/>
              <a:gd name="T27" fmla="*/ 3321 h 5912"/>
              <a:gd name="T28" fmla="*/ 3413 w 6827"/>
              <a:gd name="T29" fmla="*/ 5183 h 5912"/>
              <a:gd name="T30" fmla="*/ 2338 w 6827"/>
              <a:gd name="T31" fmla="*/ 3321 h 5912"/>
              <a:gd name="T32" fmla="*/ 4910 w 6827"/>
              <a:gd name="T33" fmla="*/ 3564 h 5912"/>
              <a:gd name="T34" fmla="*/ 5985 w 6827"/>
              <a:gd name="T35" fmla="*/ 5426 h 5912"/>
              <a:gd name="T36" fmla="*/ 3834 w 6827"/>
              <a:gd name="T37" fmla="*/ 5426 h 5912"/>
              <a:gd name="T38" fmla="*/ 4910 w 6827"/>
              <a:gd name="T39" fmla="*/ 3564 h 5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827" h="5912">
                <a:moveTo>
                  <a:pt x="3413" y="0"/>
                </a:moveTo>
                <a:lnTo>
                  <a:pt x="0" y="5912"/>
                </a:lnTo>
                <a:lnTo>
                  <a:pt x="6827" y="5912"/>
                </a:lnTo>
                <a:lnTo>
                  <a:pt x="3413" y="0"/>
                </a:lnTo>
                <a:close/>
                <a:moveTo>
                  <a:pt x="3413" y="972"/>
                </a:moveTo>
                <a:lnTo>
                  <a:pt x="4489" y="2835"/>
                </a:lnTo>
                <a:lnTo>
                  <a:pt x="2338" y="2835"/>
                </a:lnTo>
                <a:lnTo>
                  <a:pt x="3413" y="972"/>
                </a:lnTo>
                <a:close/>
                <a:moveTo>
                  <a:pt x="842" y="5426"/>
                </a:moveTo>
                <a:lnTo>
                  <a:pt x="1917" y="3564"/>
                </a:lnTo>
                <a:lnTo>
                  <a:pt x="2993" y="5426"/>
                </a:lnTo>
                <a:lnTo>
                  <a:pt x="842" y="5426"/>
                </a:lnTo>
                <a:close/>
                <a:moveTo>
                  <a:pt x="2338" y="3321"/>
                </a:moveTo>
                <a:lnTo>
                  <a:pt x="4489" y="3321"/>
                </a:lnTo>
                <a:lnTo>
                  <a:pt x="3413" y="5183"/>
                </a:lnTo>
                <a:lnTo>
                  <a:pt x="2338" y="3321"/>
                </a:lnTo>
                <a:close/>
                <a:moveTo>
                  <a:pt x="4910" y="3564"/>
                </a:moveTo>
                <a:lnTo>
                  <a:pt x="5985" y="5426"/>
                </a:lnTo>
                <a:lnTo>
                  <a:pt x="3834" y="5426"/>
                </a:lnTo>
                <a:lnTo>
                  <a:pt x="4910" y="35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38" name="文本框 37"/>
          <p:cNvSpPr txBox="1"/>
          <p:nvPr>
            <p:custDataLst>
              <p:tags r:id="rId11"/>
            </p:custDataLst>
          </p:nvPr>
        </p:nvSpPr>
        <p:spPr>
          <a:xfrm>
            <a:off x="6115949" y="1638006"/>
            <a:ext cx="2265253" cy="335404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500" b="1" spc="300" dirty="0">
                <a:solidFill>
                  <a:srgbClr val="178A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创意设计</a:t>
            </a:r>
            <a:endParaRPr lang="zh-CN" altLang="en-US" sz="1500" b="1" spc="300" dirty="0">
              <a:solidFill>
                <a:srgbClr val="178AA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9" name="文本框 38">
            <a:hlinkClick r:id="rId12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6115948" y="1999015"/>
            <a:ext cx="2265252" cy="529811"/>
          </a:xfrm>
          <a:prstGeom prst="rect">
            <a:avLst/>
          </a:prstGeom>
          <a:noFill/>
        </p:spPr>
        <p:txBody>
          <a:bodyPr wrap="square" lIns="67500" tIns="0" rIns="67500" bIns="351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050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有限制条件的设计</a:t>
            </a:r>
            <a:endParaRPr lang="zh-CN" altLang="en-US" sz="1050" spc="1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4"/>
            </p:custDataLst>
          </p:nvPr>
        </p:nvSpPr>
        <p:spPr>
          <a:xfrm>
            <a:off x="6115949" y="3052089"/>
            <a:ext cx="2265253" cy="335404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500" b="1" spc="300" dirty="0">
                <a:solidFill>
                  <a:srgbClr val="40A69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制作模型</a:t>
            </a:r>
            <a:endParaRPr lang="zh-CN" altLang="en-US" sz="1500" b="1" spc="300" dirty="0">
              <a:solidFill>
                <a:srgbClr val="40A69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41" name="文本框 40"/>
          <p:cNvSpPr txBox="1"/>
          <p:nvPr>
            <p:custDataLst>
              <p:tags r:id="rId15"/>
            </p:custDataLst>
          </p:nvPr>
        </p:nvSpPr>
        <p:spPr>
          <a:xfrm>
            <a:off x="6115948" y="3413098"/>
            <a:ext cx="2265252" cy="529811"/>
          </a:xfrm>
          <a:prstGeom prst="rect">
            <a:avLst/>
          </a:prstGeom>
          <a:noFill/>
        </p:spPr>
        <p:txBody>
          <a:bodyPr wrap="square" lIns="67500" tIns="0" rIns="67500" bIns="351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050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依据设计制作</a:t>
            </a:r>
            <a:endParaRPr lang="zh-CN" altLang="en-US" sz="1050" spc="1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 descr="IMG_288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129338" y="213254"/>
            <a:ext cx="1326833" cy="142494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35" name="文本框 34"/>
          <p:cNvSpPr txBox="1"/>
          <p:nvPr>
            <p:custDataLst>
              <p:tags r:id="rId17"/>
            </p:custDataLst>
          </p:nvPr>
        </p:nvSpPr>
        <p:spPr>
          <a:xfrm>
            <a:off x="623123" y="3052089"/>
            <a:ext cx="2265253" cy="335404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1500" b="1" spc="300" dirty="0">
                <a:solidFill>
                  <a:srgbClr val="5268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测试模型</a:t>
            </a:r>
            <a:endParaRPr lang="zh-CN" altLang="en-US" sz="1500" b="1" spc="300" dirty="0">
              <a:solidFill>
                <a:srgbClr val="5268A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6" name="文本框 35"/>
          <p:cNvSpPr txBox="1"/>
          <p:nvPr>
            <p:custDataLst>
              <p:tags r:id="rId18"/>
            </p:custDataLst>
          </p:nvPr>
        </p:nvSpPr>
        <p:spPr>
          <a:xfrm>
            <a:off x="623122" y="3348804"/>
            <a:ext cx="2265252" cy="529811"/>
          </a:xfrm>
          <a:prstGeom prst="rect">
            <a:avLst/>
          </a:prstGeom>
          <a:noFill/>
        </p:spPr>
        <p:txBody>
          <a:bodyPr wrap="square" lIns="67500" tIns="0" rIns="67500" bIns="351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1050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利用工具测试</a:t>
            </a:r>
            <a:endParaRPr lang="zh-CN" altLang="en-US" sz="1050" spc="1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IMG_20210813_1443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73944" y="3734170"/>
            <a:ext cx="2086928" cy="1240155"/>
          </a:xfrm>
          <a:prstGeom prst="rect">
            <a:avLst/>
          </a:prstGeom>
        </p:spPr>
      </p:pic>
      <p:pic>
        <p:nvPicPr>
          <p:cNvPr id="4" name="图片 3" descr="IMG_20210813_140838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956935" y="3805132"/>
            <a:ext cx="1888808" cy="1204436"/>
          </a:xfrm>
          <a:prstGeom prst="rect">
            <a:avLst/>
          </a:prstGeom>
        </p:spPr>
      </p:pic>
      <p:pic>
        <p:nvPicPr>
          <p:cNvPr id="5" name="图片 4" descr="Screenshot_20210814_113726_com.huawei.himovie_edit_227692671078225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73944" y="248973"/>
            <a:ext cx="2018824" cy="1353979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2"/>
            </p:custDataLst>
          </p:nvPr>
        </p:nvSpPr>
        <p:spPr>
          <a:xfrm>
            <a:off x="623123" y="1638006"/>
            <a:ext cx="2265253" cy="335404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1500" b="1" spc="300" dirty="0">
                <a:solidFill>
                  <a:srgbClr val="4276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评估改进</a:t>
            </a:r>
            <a:endParaRPr lang="zh-CN" altLang="en-US" sz="1500" b="1" spc="300" dirty="0">
              <a:solidFill>
                <a:srgbClr val="4276A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9" name="文本框 8"/>
          <p:cNvSpPr txBox="1"/>
          <p:nvPr>
            <p:custDataLst>
              <p:tags r:id="rId23"/>
            </p:custDataLst>
          </p:nvPr>
        </p:nvSpPr>
        <p:spPr>
          <a:xfrm>
            <a:off x="623122" y="1999015"/>
            <a:ext cx="2265252" cy="529811"/>
          </a:xfrm>
          <a:prstGeom prst="rect">
            <a:avLst/>
          </a:prstGeom>
          <a:noFill/>
        </p:spPr>
        <p:txBody>
          <a:bodyPr wrap="square" lIns="67500" tIns="0" rIns="67500" bIns="3510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1050" spc="1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依据评价表等评估修改设计</a:t>
            </a:r>
            <a:endParaRPr lang="zh-CN" altLang="en-US" sz="1050" spc="1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5"/>
          <a:srcRect/>
          <a:stretch>
            <a:fillRect/>
          </a:stretch>
        </p:blipFill>
        <p:spPr bwMode="auto">
          <a:xfrm>
            <a:off x="7654766" y="248973"/>
            <a:ext cx="1089660" cy="970598"/>
          </a:xfrm>
          <a:prstGeom prst="rect">
            <a:avLst/>
          </a:prstGeom>
          <a:noFill/>
        </p:spPr>
      </p:pic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/>
      <p:bldP spid="41" grpId="1"/>
      <p:bldP spid="35" grpId="1"/>
      <p:bldP spid="36" grpId="1"/>
      <p:bldP spid="9" grpId="0"/>
      <p:bldP spid="8" grpId="0"/>
      <p:bldP spid="9" grpId="1"/>
      <p:bldP spid="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328886" y="1114319"/>
            <a:ext cx="2396490" cy="383095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       </a:t>
            </a:r>
            <a:r>
              <a:rPr lang="zh-CN" altLang="en-US">
                <a:solidFill>
                  <a:schemeClr val="tx1"/>
                </a:solidFill>
              </a:rPr>
              <a:t>评价改进环节中，</a:t>
            </a:r>
            <a:r>
              <a:rPr lang="zh-CN" altLang="en-US">
                <a:solidFill>
                  <a:srgbClr val="FF0000"/>
                </a:solidFill>
              </a:rPr>
              <a:t>招标书、设计图纸、</a:t>
            </a:r>
            <a:r>
              <a:rPr lang="zh-CN" altLang="en-US">
                <a:solidFill>
                  <a:schemeClr val="tx1"/>
                </a:solidFill>
              </a:rPr>
              <a:t>建造过程中的</a:t>
            </a:r>
            <a:r>
              <a:rPr lang="zh-CN" altLang="en-US">
                <a:solidFill>
                  <a:srgbClr val="FF0000"/>
                </a:solidFill>
              </a:rPr>
              <a:t>修改记录、模型成品、测试数据、问题梳理记录单、改进方案</a:t>
            </a:r>
            <a:r>
              <a:rPr lang="zh-CN" altLang="en-US"/>
              <a:t>都</a:t>
            </a:r>
            <a:r>
              <a:rPr lang="zh-CN" altLang="en-US">
                <a:solidFill>
                  <a:srgbClr val="FF0000"/>
                </a:solidFill>
              </a:rPr>
              <a:t>支持</a:t>
            </a:r>
            <a:r>
              <a:rPr lang="zh-CN" altLang="en-US"/>
              <a:t>着</a:t>
            </a:r>
            <a:r>
              <a:rPr lang="zh-CN" altLang="en-US">
                <a:solidFill>
                  <a:srgbClr val="FF0000"/>
                </a:solidFill>
              </a:rPr>
              <a:t>评估改进活动</a:t>
            </a:r>
            <a:r>
              <a:rPr lang="zh-CN" altLang="en-US"/>
              <a:t>的开展，也是</a:t>
            </a:r>
            <a:r>
              <a:rPr lang="zh-CN" altLang="en-US">
                <a:solidFill>
                  <a:schemeClr val="tx1"/>
                </a:solidFill>
              </a:rPr>
              <a:t>进行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修改</a:t>
            </a:r>
            <a:r>
              <a:rPr lang="zh-CN" altLang="en-US">
                <a:solidFill>
                  <a:srgbClr val="FF0000"/>
                </a:solidFill>
              </a:rPr>
              <a:t>设计的依据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318736" y="2482109"/>
            <a:ext cx="958215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500" b="1"/>
              <a:t>招标书</a:t>
            </a:r>
            <a:endParaRPr lang="zh-CN" altLang="en-US" sz="1500" b="1"/>
          </a:p>
        </p:txBody>
      </p:sp>
      <p:sp>
        <p:nvSpPr>
          <p:cNvPr id="19" name="文本框 18"/>
          <p:cNvSpPr txBox="1"/>
          <p:nvPr/>
        </p:nvSpPr>
        <p:spPr>
          <a:xfrm>
            <a:off x="4030504" y="2482109"/>
            <a:ext cx="94488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500" b="1">
                <a:sym typeface="+mn-ea"/>
              </a:rPr>
              <a:t>设计图纸</a:t>
            </a:r>
            <a:endParaRPr lang="zh-CN" altLang="en-US" sz="1500" b="1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25391" y="4814782"/>
            <a:ext cx="1145381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500" b="1"/>
              <a:t>修改记录</a:t>
            </a:r>
            <a:endParaRPr lang="zh-CN" altLang="en-US" sz="1500" b="1"/>
          </a:p>
        </p:txBody>
      </p:sp>
      <p:sp>
        <p:nvSpPr>
          <p:cNvPr id="21" name="文本框 20"/>
          <p:cNvSpPr txBox="1"/>
          <p:nvPr/>
        </p:nvSpPr>
        <p:spPr>
          <a:xfrm>
            <a:off x="4218146" y="4796208"/>
            <a:ext cx="1189196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500" b="1"/>
              <a:t>模型成品</a:t>
            </a:r>
            <a:endParaRPr lang="zh-CN" altLang="en-US" sz="1500" b="1"/>
          </a:p>
        </p:txBody>
      </p:sp>
      <p:pic>
        <p:nvPicPr>
          <p:cNvPr id="2" name="图片 1" descr="IMG_20210813_15564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75323" y="138483"/>
            <a:ext cx="2245519" cy="2220278"/>
          </a:xfrm>
          <a:prstGeom prst="rect">
            <a:avLst/>
          </a:prstGeom>
        </p:spPr>
      </p:pic>
      <p:pic>
        <p:nvPicPr>
          <p:cNvPr id="9" name="图片 8" descr="IMG_20210813_1559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069" y="138483"/>
            <a:ext cx="2054543" cy="2220754"/>
          </a:xfrm>
          <a:prstGeom prst="rect">
            <a:avLst/>
          </a:prstGeom>
        </p:spPr>
      </p:pic>
      <p:pic>
        <p:nvPicPr>
          <p:cNvPr id="13" name="图片 12" descr="IMG_20210813_1600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98069" y="2780718"/>
            <a:ext cx="2054066" cy="2015966"/>
          </a:xfrm>
          <a:prstGeom prst="rect">
            <a:avLst/>
          </a:prstGeom>
        </p:spPr>
      </p:pic>
      <p:pic>
        <p:nvPicPr>
          <p:cNvPr id="24" name="图片 23" descr="IMG_20210813_16083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2003" y="2781194"/>
            <a:ext cx="2138363" cy="2029778"/>
          </a:xfrm>
          <a:prstGeom prst="rect">
            <a:avLst/>
          </a:prstGeom>
        </p:spPr>
      </p:pic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469505" y="36089"/>
            <a:ext cx="1054418" cy="939165"/>
          </a:xfrm>
          <a:prstGeom prst="rect">
            <a:avLst/>
          </a:prstGeom>
          <a:noFill/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5" grpId="0" bldLvl="0" animBg="1"/>
      <p:bldP spid="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300311" y="1222428"/>
            <a:ext cx="2396490" cy="383095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</a:rPr>
              <a:t>       </a:t>
            </a:r>
            <a:r>
              <a:rPr lang="zh-CN" altLang="en-US">
                <a:solidFill>
                  <a:schemeClr val="tx1"/>
                </a:solidFill>
              </a:rPr>
              <a:t>评价改进环节中，</a:t>
            </a:r>
            <a:r>
              <a:rPr lang="zh-CN" altLang="en-US">
                <a:solidFill>
                  <a:srgbClr val="FF0000"/>
                </a:solidFill>
              </a:rPr>
              <a:t>招标书、设计图纸、</a:t>
            </a:r>
            <a:r>
              <a:rPr lang="zh-CN" altLang="en-US">
                <a:solidFill>
                  <a:schemeClr val="tx1"/>
                </a:solidFill>
              </a:rPr>
              <a:t>建造过程中的</a:t>
            </a:r>
            <a:r>
              <a:rPr lang="zh-CN" altLang="en-US">
                <a:solidFill>
                  <a:srgbClr val="FF0000"/>
                </a:solidFill>
              </a:rPr>
              <a:t>修改记录、模型成品、测试数据、问题梳理记录单、改进方案</a:t>
            </a:r>
            <a:r>
              <a:rPr lang="zh-CN" altLang="en-US"/>
              <a:t>都</a:t>
            </a:r>
            <a:r>
              <a:rPr lang="zh-CN" altLang="en-US">
                <a:solidFill>
                  <a:srgbClr val="FF0000"/>
                </a:solidFill>
              </a:rPr>
              <a:t>支持</a:t>
            </a:r>
            <a:r>
              <a:rPr lang="zh-CN" altLang="en-US"/>
              <a:t>着</a:t>
            </a:r>
            <a:r>
              <a:rPr lang="zh-CN" altLang="en-US">
                <a:solidFill>
                  <a:srgbClr val="FF0000"/>
                </a:solidFill>
              </a:rPr>
              <a:t>评估改进活动</a:t>
            </a:r>
            <a:r>
              <a:rPr lang="zh-CN" altLang="en-US"/>
              <a:t>的开展，也是</a:t>
            </a:r>
            <a:r>
              <a:rPr lang="zh-CN" altLang="en-US">
                <a:solidFill>
                  <a:schemeClr val="tx1"/>
                </a:solidFill>
              </a:rPr>
              <a:t>进行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修改</a:t>
            </a:r>
            <a:r>
              <a:rPr lang="zh-CN" altLang="en-US">
                <a:solidFill>
                  <a:srgbClr val="FF0000"/>
                </a:solidFill>
              </a:rPr>
              <a:t>设计的依据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047173" y="4754774"/>
            <a:ext cx="1049655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500" b="1"/>
              <a:t>改进方案</a:t>
            </a:r>
            <a:endParaRPr lang="zh-CN" altLang="en-US" sz="1500" b="1"/>
          </a:p>
        </p:txBody>
      </p:sp>
      <p:sp>
        <p:nvSpPr>
          <p:cNvPr id="23" name="文本框 22"/>
          <p:cNvSpPr txBox="1"/>
          <p:nvPr/>
        </p:nvSpPr>
        <p:spPr>
          <a:xfrm>
            <a:off x="1047750" y="4754774"/>
            <a:ext cx="151638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500" b="1">
                <a:sym typeface="+mn-ea"/>
              </a:rPr>
              <a:t>问题梳理记录单</a:t>
            </a:r>
            <a:endParaRPr lang="zh-CN" altLang="en-US" sz="1500" b="1">
              <a:sym typeface="+mn-ea"/>
            </a:endParaRPr>
          </a:p>
        </p:txBody>
      </p:sp>
      <p:pic>
        <p:nvPicPr>
          <p:cNvPr id="6" name="图片 5" descr="IMG_20210813_16273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54856" y="2737379"/>
            <a:ext cx="2262664" cy="1936433"/>
          </a:xfrm>
          <a:prstGeom prst="rect">
            <a:avLst/>
          </a:prstGeom>
        </p:spPr>
      </p:pic>
      <p:pic>
        <p:nvPicPr>
          <p:cNvPr id="8" name="图片 7" descr="IMG_20210813_162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361" y="2737379"/>
            <a:ext cx="2461736" cy="1936433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15328" y="158485"/>
            <a:ext cx="5074444" cy="2106454"/>
            <a:chOff x="1883" y="-1700"/>
            <a:chExt cx="13321" cy="5353"/>
          </a:xfrm>
        </p:grpSpPr>
        <p:pic>
          <p:nvPicPr>
            <p:cNvPr id="4" name="图片 3" descr="IMG_20210813_16155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883" y="-1676"/>
              <a:ext cx="13321" cy="532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2" y="-1700"/>
              <a:ext cx="13103" cy="2257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2501741" y="2385907"/>
            <a:ext cx="151638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500" b="1">
                <a:sym typeface="+mn-ea"/>
              </a:rPr>
              <a:t>测试数据记录单</a:t>
            </a:r>
            <a:endParaRPr lang="zh-CN" altLang="en-US" sz="1500" b="1">
              <a:sym typeface="+mn-ea"/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542371" y="142293"/>
            <a:ext cx="1089660" cy="970598"/>
          </a:xfrm>
          <a:prstGeom prst="rect">
            <a:avLst/>
          </a:prstGeom>
          <a:noFill/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2" grpId="0"/>
      <p:bldP spid="22" grpId="1"/>
      <p:bldP spid="5" grpId="1" animBg="1"/>
      <p:bldP spid="11" grpId="0"/>
      <p:bldP spid="1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201241" y="104908"/>
            <a:ext cx="3475196" cy="62674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000"/>
              <a:buFont typeface="Arial" panose="020B0604020202020204" pitchFamily="34" charset="0"/>
              <a:buNone/>
              <a:defRPr sz="4000" b="0" u="none" strike="noStrike" kern="1200" cap="none" spc="4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7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【关键概念】</a:t>
            </a:r>
            <a:endParaRPr lang="zh-CN" altLang="en-US" sz="270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3365" y="2801673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工程</a:t>
            </a:r>
            <a:endParaRPr lang="zh-CN" altLang="en-US"/>
          </a:p>
        </p:txBody>
      </p:sp>
      <p:sp>
        <p:nvSpPr>
          <p:cNvPr id="4" name="左大括号 3"/>
          <p:cNvSpPr/>
          <p:nvPr/>
        </p:nvSpPr>
        <p:spPr>
          <a:xfrm>
            <a:off x="1009174" y="1427692"/>
            <a:ext cx="232410" cy="3092768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" name="文本框 4"/>
          <p:cNvSpPr txBox="1"/>
          <p:nvPr/>
        </p:nvSpPr>
        <p:spPr>
          <a:xfrm>
            <a:off x="1347788" y="1188614"/>
            <a:ext cx="176260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以</a:t>
            </a:r>
            <a:r>
              <a:rPr lang="zh-CN" altLang="en-US">
                <a:solidFill>
                  <a:srgbClr val="FF0000"/>
                </a:solidFill>
              </a:rPr>
              <a:t>科学和技术</a:t>
            </a:r>
            <a:r>
              <a:rPr lang="zh-CN" altLang="en-US"/>
              <a:t>为基础的系统工作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843530" y="2412497"/>
            <a:ext cx="856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设计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6993" y="4043733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解决现实问题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88519" y="843333"/>
            <a:ext cx="619363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工程根据需求确定</a:t>
            </a:r>
            <a:r>
              <a:rPr lang="zh-CN" altLang="en-US">
                <a:solidFill>
                  <a:srgbClr val="FF0000"/>
                </a:solidFill>
              </a:rPr>
              <a:t>一定结构</a:t>
            </a:r>
            <a:r>
              <a:rPr lang="en-US" altLang="zh-CN"/>
              <a:t>,</a:t>
            </a:r>
            <a:r>
              <a:rPr lang="zh-CN" altLang="en-US"/>
              <a:t>由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多个系统</a:t>
            </a:r>
            <a:r>
              <a:rPr lang="zh-CN" altLang="en-US">
                <a:sym typeface="+mn-ea"/>
              </a:rPr>
              <a:t>组成。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353276" y="1465792"/>
            <a:ext cx="405907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工程和</a:t>
            </a:r>
            <a:r>
              <a:rPr lang="zh-CN" altLang="en-US"/>
              <a:t>科学技术</a:t>
            </a:r>
            <a:r>
              <a:rPr lang="zh-CN" altLang="en-US">
                <a:solidFill>
                  <a:srgbClr val="FF0000"/>
                </a:solidFill>
              </a:rPr>
              <a:t>互为支撑</a:t>
            </a:r>
            <a:r>
              <a:rPr lang="zh-CN" altLang="en-US"/>
              <a:t>，</a:t>
            </a:r>
            <a:r>
              <a:rPr lang="zh-CN" altLang="en-US">
                <a:solidFill>
                  <a:srgbClr val="FF0000"/>
                </a:solidFill>
              </a:rPr>
              <a:t>相互促进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14" name="左大括号 13"/>
          <p:cNvSpPr/>
          <p:nvPr/>
        </p:nvSpPr>
        <p:spPr>
          <a:xfrm>
            <a:off x="3939540" y="1889654"/>
            <a:ext cx="162878" cy="1201579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102418" y="1773449"/>
            <a:ext cx="45820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创意设计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02418" y="2144924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制作模型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301115" y="2745475"/>
            <a:ext cx="1176338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经历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相似的过程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300288" y="2251604"/>
            <a:ext cx="177165" cy="2032159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4" name="文本框 23"/>
          <p:cNvSpPr txBox="1"/>
          <p:nvPr/>
        </p:nvSpPr>
        <p:spPr>
          <a:xfrm>
            <a:off x="2606993" y="3202675"/>
            <a:ext cx="480536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实施建设</a:t>
            </a:r>
            <a:r>
              <a:rPr lang="zh-CN" altLang="en-US"/>
              <a:t>：根据完善的设计实施建设。</a:t>
            </a:r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4102418" y="2544022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测试模型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102418" y="2909305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评估改进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606993" y="3593200"/>
            <a:ext cx="6156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改进完善</a:t>
            </a:r>
            <a:r>
              <a:rPr lang="en-US" altLang="zh-CN"/>
              <a:t>: </a:t>
            </a:r>
            <a:r>
              <a:rPr lang="zh-CN" altLang="en-US"/>
              <a:t>不断改进技术，完善实施方案，达到工程要求。</a:t>
            </a:r>
            <a:endParaRPr lang="zh-CN" altLang="en-US"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388519" y="1189567"/>
            <a:ext cx="535733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技术的</a:t>
            </a:r>
            <a:r>
              <a:rPr lang="zh-CN" altLang="en-US">
                <a:solidFill>
                  <a:srgbClr val="FF0000"/>
                </a:solidFill>
              </a:rPr>
              <a:t>核心是发明</a:t>
            </a:r>
            <a:r>
              <a:rPr lang="zh-CN" altLang="en-US"/>
              <a:t>，是人们对</a:t>
            </a:r>
            <a:r>
              <a:rPr lang="zh-CN" altLang="en-US">
                <a:solidFill>
                  <a:srgbClr val="FF0000"/>
                </a:solidFill>
              </a:rPr>
              <a:t>自然的利用和改造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2" name="左大括号 31"/>
          <p:cNvSpPr/>
          <p:nvPr/>
        </p:nvSpPr>
        <p:spPr>
          <a:xfrm>
            <a:off x="3181826" y="1047644"/>
            <a:ext cx="71914" cy="62865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5" name="下箭头 34"/>
          <p:cNvSpPr/>
          <p:nvPr/>
        </p:nvSpPr>
        <p:spPr>
          <a:xfrm>
            <a:off x="3059906" y="3922765"/>
            <a:ext cx="108109" cy="16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7" name="下箭头 36"/>
          <p:cNvSpPr/>
          <p:nvPr/>
        </p:nvSpPr>
        <p:spPr>
          <a:xfrm>
            <a:off x="3073718" y="3494140"/>
            <a:ext cx="108109" cy="16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8" name="下箭头 37"/>
          <p:cNvSpPr/>
          <p:nvPr/>
        </p:nvSpPr>
        <p:spPr>
          <a:xfrm>
            <a:off x="4518184" y="2089679"/>
            <a:ext cx="118110" cy="1090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9" name="下箭头 38"/>
          <p:cNvSpPr/>
          <p:nvPr/>
        </p:nvSpPr>
        <p:spPr>
          <a:xfrm>
            <a:off x="4512945" y="2516875"/>
            <a:ext cx="122873" cy="81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0" name="下箭头 39"/>
          <p:cNvSpPr/>
          <p:nvPr/>
        </p:nvSpPr>
        <p:spPr>
          <a:xfrm>
            <a:off x="4512945" y="2889303"/>
            <a:ext cx="123349" cy="852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2" name="直角上箭头 41"/>
          <p:cNvSpPr/>
          <p:nvPr/>
        </p:nvSpPr>
        <p:spPr>
          <a:xfrm>
            <a:off x="5220176" y="1923944"/>
            <a:ext cx="170021" cy="124253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3" name="左箭头 42"/>
          <p:cNvSpPr/>
          <p:nvPr/>
        </p:nvSpPr>
        <p:spPr>
          <a:xfrm>
            <a:off x="5122545" y="1865365"/>
            <a:ext cx="267653" cy="781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4" name="下箭头 43"/>
          <p:cNvSpPr/>
          <p:nvPr/>
        </p:nvSpPr>
        <p:spPr>
          <a:xfrm>
            <a:off x="3059906" y="2812627"/>
            <a:ext cx="108109" cy="16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6" name="文本框 15"/>
          <p:cNvSpPr txBox="1"/>
          <p:nvPr/>
        </p:nvSpPr>
        <p:spPr>
          <a:xfrm>
            <a:off x="2606993" y="1923944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明确问题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下箭头 16"/>
          <p:cNvSpPr/>
          <p:nvPr/>
        </p:nvSpPr>
        <p:spPr>
          <a:xfrm>
            <a:off x="3073718" y="2252557"/>
            <a:ext cx="108109" cy="16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5" name="右箭头 44"/>
          <p:cNvSpPr/>
          <p:nvPr/>
        </p:nvSpPr>
        <p:spPr>
          <a:xfrm>
            <a:off x="6408420" y="2029672"/>
            <a:ext cx="200501" cy="57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1" name="左箭头 50"/>
          <p:cNvSpPr/>
          <p:nvPr/>
        </p:nvSpPr>
        <p:spPr>
          <a:xfrm>
            <a:off x="6461760" y="2896447"/>
            <a:ext cx="216218" cy="566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2" name="上箭头 51"/>
          <p:cNvSpPr/>
          <p:nvPr/>
        </p:nvSpPr>
        <p:spPr>
          <a:xfrm>
            <a:off x="5919311" y="2410672"/>
            <a:ext cx="57150" cy="8001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0" name="下箭头 19"/>
          <p:cNvSpPr/>
          <p:nvPr/>
        </p:nvSpPr>
        <p:spPr>
          <a:xfrm>
            <a:off x="7164229" y="2464488"/>
            <a:ext cx="56674" cy="108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pic>
        <p:nvPicPr>
          <p:cNvPr id="33" name="图片 32" descr="IMG_20210813_1408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57035" y="1776307"/>
            <a:ext cx="919639" cy="640556"/>
          </a:xfrm>
          <a:prstGeom prst="rect">
            <a:avLst/>
          </a:prstGeom>
        </p:spPr>
      </p:pic>
      <p:pic>
        <p:nvPicPr>
          <p:cNvPr id="46" name="图片 45" descr="IMG_20210813_1502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035" y="2637843"/>
            <a:ext cx="919639" cy="716280"/>
          </a:xfrm>
          <a:prstGeom prst="rect">
            <a:avLst/>
          </a:prstGeom>
        </p:spPr>
      </p:pic>
      <p:pic>
        <p:nvPicPr>
          <p:cNvPr id="47" name="图片 46" descr="Screenshot_20210814_113726_com.huawei.himovie_edit_227692671078225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51646" y="2546403"/>
            <a:ext cx="856298" cy="697706"/>
          </a:xfrm>
          <a:prstGeom prst="rect">
            <a:avLst/>
          </a:prstGeom>
        </p:spPr>
      </p:pic>
      <p:pic>
        <p:nvPicPr>
          <p:cNvPr id="48" name="图片 47" descr="IMG_288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51646" y="1752018"/>
            <a:ext cx="716280" cy="608648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97644" y="34184"/>
            <a:ext cx="1089660" cy="970598"/>
          </a:xfrm>
          <a:prstGeom prst="rect">
            <a:avLst/>
          </a:prstGeom>
          <a:noFill/>
        </p:spPr>
      </p:pic>
      <p:sp>
        <p:nvSpPr>
          <p:cNvPr id="10" name="云形标注 9"/>
          <p:cNvSpPr/>
          <p:nvPr/>
        </p:nvSpPr>
        <p:spPr>
          <a:xfrm>
            <a:off x="1655921" y="4305194"/>
            <a:ext cx="6329363" cy="806768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/>
              <a:t>     </a:t>
            </a:r>
            <a:r>
              <a:rPr lang="zh-CN"/>
              <a:t>你知道工程中哪个步骤最关键吗？</a:t>
            </a:r>
            <a:endParaRPr lang="zh-CN"/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37" grpId="0" bldLvl="0" animBg="1"/>
      <p:bldP spid="37" grpId="1" animBg="1"/>
      <p:bldP spid="27" grpId="0"/>
      <p:bldP spid="27" grpId="1"/>
      <p:bldP spid="35" grpId="0" bldLvl="0" animBg="1"/>
      <p:bldP spid="35" grpId="1" animBg="1"/>
      <p:bldP spid="8" grpId="0"/>
      <p:bldP spid="8" grpId="1"/>
      <p:bldP spid="42" grpId="0" bldLvl="0" animBg="1"/>
      <p:bldP spid="42" grpId="1" animBg="1"/>
      <p:bldP spid="43" grpId="0" bldLvl="0" animBg="1"/>
      <p:bldP spid="43" grpId="1" animBg="1"/>
      <p:bldP spid="20" grpId="1" animBg="1"/>
      <p:bldP spid="44" grpId="0" bldLvl="0" animBg="1"/>
      <p:bldP spid="44" grpId="1" animBg="1"/>
      <p:bldP spid="10" grpId="0" bldLvl="0" animBg="1"/>
      <p:bldP spid="10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201241" y="104908"/>
            <a:ext cx="3475196" cy="62674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000"/>
              <a:buFont typeface="Arial" panose="020B0604020202020204" pitchFamily="34" charset="0"/>
              <a:buNone/>
              <a:defRPr sz="4000" b="0" u="none" strike="noStrike" kern="1200" cap="none" spc="4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7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【关键概念】</a:t>
            </a:r>
            <a:endParaRPr lang="zh-CN" altLang="en-US" sz="270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3365" y="2801541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工程</a:t>
            </a:r>
            <a:endParaRPr lang="zh-CN" altLang="en-US"/>
          </a:p>
        </p:txBody>
      </p:sp>
      <p:sp>
        <p:nvSpPr>
          <p:cNvPr id="4" name="左大括号 3"/>
          <p:cNvSpPr/>
          <p:nvPr/>
        </p:nvSpPr>
        <p:spPr>
          <a:xfrm>
            <a:off x="1009174" y="1427692"/>
            <a:ext cx="232410" cy="3092768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" name="文本框 4"/>
          <p:cNvSpPr txBox="1"/>
          <p:nvPr/>
        </p:nvSpPr>
        <p:spPr>
          <a:xfrm>
            <a:off x="1347788" y="1188482"/>
            <a:ext cx="176260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以</a:t>
            </a:r>
            <a:r>
              <a:rPr lang="zh-CN" altLang="en-US">
                <a:solidFill>
                  <a:srgbClr val="FF0000"/>
                </a:solidFill>
              </a:rPr>
              <a:t>科学和技术</a:t>
            </a:r>
            <a:r>
              <a:rPr lang="zh-CN" altLang="en-US"/>
              <a:t>为基础的系统工作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606993" y="4043601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解决现实问题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88519" y="843201"/>
            <a:ext cx="619363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工程根据需求确定</a:t>
            </a:r>
            <a:r>
              <a:rPr lang="zh-CN" altLang="en-US">
                <a:solidFill>
                  <a:srgbClr val="FF0000"/>
                </a:solidFill>
              </a:rPr>
              <a:t>一定结构</a:t>
            </a:r>
            <a:r>
              <a:rPr lang="en-US" altLang="zh-CN"/>
              <a:t>,</a:t>
            </a:r>
            <a:r>
              <a:rPr lang="zh-CN" altLang="en-US"/>
              <a:t>由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多个系统</a:t>
            </a:r>
            <a:r>
              <a:rPr lang="zh-CN" altLang="en-US">
                <a:sym typeface="+mn-ea"/>
              </a:rPr>
              <a:t>组成。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353276" y="1465660"/>
            <a:ext cx="405907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工程和</a:t>
            </a:r>
            <a:r>
              <a:rPr lang="zh-CN" altLang="en-US"/>
              <a:t>科学技术</a:t>
            </a:r>
            <a:r>
              <a:rPr lang="zh-CN" altLang="en-US">
                <a:solidFill>
                  <a:srgbClr val="FF0000"/>
                </a:solidFill>
              </a:rPr>
              <a:t>互为支撑</a:t>
            </a:r>
            <a:r>
              <a:rPr lang="zh-CN" altLang="en-US"/>
              <a:t>，</a:t>
            </a:r>
            <a:r>
              <a:rPr lang="zh-CN" altLang="en-US">
                <a:solidFill>
                  <a:srgbClr val="FF0000"/>
                </a:solidFill>
              </a:rPr>
              <a:t>相互促进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14" name="左大括号 13"/>
          <p:cNvSpPr/>
          <p:nvPr/>
        </p:nvSpPr>
        <p:spPr>
          <a:xfrm>
            <a:off x="3939540" y="1889654"/>
            <a:ext cx="162878" cy="1201579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102418" y="1773317"/>
            <a:ext cx="45820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创意设计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02418" y="2144792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制作模型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301115" y="2745343"/>
            <a:ext cx="1176338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经历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相似的过程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300288" y="2251604"/>
            <a:ext cx="177165" cy="2032159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4" name="文本框 23"/>
          <p:cNvSpPr txBox="1"/>
          <p:nvPr/>
        </p:nvSpPr>
        <p:spPr>
          <a:xfrm>
            <a:off x="2606993" y="3202543"/>
            <a:ext cx="480536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实施建设</a:t>
            </a:r>
            <a:r>
              <a:rPr lang="zh-CN" altLang="en-US"/>
              <a:t>：根据完善的设计实施建设。</a:t>
            </a:r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4102418" y="2543890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测试模型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102418" y="2909173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评估改进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606993" y="3593068"/>
            <a:ext cx="6156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改进完善</a:t>
            </a:r>
            <a:r>
              <a:rPr lang="en-US" altLang="zh-CN"/>
              <a:t>: </a:t>
            </a:r>
            <a:r>
              <a:rPr lang="zh-CN" altLang="en-US"/>
              <a:t>不断改进技术，完善实施方案，达到工程要求。</a:t>
            </a:r>
            <a:endParaRPr lang="zh-CN" altLang="en-US"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388519" y="1189435"/>
            <a:ext cx="535733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技术的</a:t>
            </a:r>
            <a:r>
              <a:rPr lang="zh-CN" altLang="en-US">
                <a:solidFill>
                  <a:srgbClr val="FF0000"/>
                </a:solidFill>
              </a:rPr>
              <a:t>核心是发明</a:t>
            </a:r>
            <a:r>
              <a:rPr lang="zh-CN" altLang="en-US"/>
              <a:t>，是人们对</a:t>
            </a:r>
            <a:r>
              <a:rPr lang="zh-CN" altLang="en-US">
                <a:solidFill>
                  <a:srgbClr val="FF0000"/>
                </a:solidFill>
              </a:rPr>
              <a:t>自然的利用和改造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2" name="左大括号 31"/>
          <p:cNvSpPr/>
          <p:nvPr/>
        </p:nvSpPr>
        <p:spPr>
          <a:xfrm>
            <a:off x="3181826" y="1047644"/>
            <a:ext cx="71914" cy="62865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5" name="下箭头 34"/>
          <p:cNvSpPr/>
          <p:nvPr/>
        </p:nvSpPr>
        <p:spPr>
          <a:xfrm>
            <a:off x="3059906" y="3922765"/>
            <a:ext cx="108109" cy="16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7" name="下箭头 36"/>
          <p:cNvSpPr/>
          <p:nvPr/>
        </p:nvSpPr>
        <p:spPr>
          <a:xfrm>
            <a:off x="3073718" y="3494140"/>
            <a:ext cx="108109" cy="16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8" name="下箭头 37"/>
          <p:cNvSpPr/>
          <p:nvPr/>
        </p:nvSpPr>
        <p:spPr>
          <a:xfrm>
            <a:off x="4518184" y="2089679"/>
            <a:ext cx="118110" cy="1090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9" name="下箭头 38"/>
          <p:cNvSpPr/>
          <p:nvPr/>
        </p:nvSpPr>
        <p:spPr>
          <a:xfrm>
            <a:off x="4512945" y="2516875"/>
            <a:ext cx="122873" cy="81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0" name="下箭头 39"/>
          <p:cNvSpPr/>
          <p:nvPr/>
        </p:nvSpPr>
        <p:spPr>
          <a:xfrm>
            <a:off x="4512945" y="2889303"/>
            <a:ext cx="123349" cy="852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2" name="直角上箭头 41"/>
          <p:cNvSpPr/>
          <p:nvPr/>
        </p:nvSpPr>
        <p:spPr>
          <a:xfrm>
            <a:off x="5220176" y="1923944"/>
            <a:ext cx="170021" cy="124253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3" name="左箭头 42"/>
          <p:cNvSpPr/>
          <p:nvPr/>
        </p:nvSpPr>
        <p:spPr>
          <a:xfrm>
            <a:off x="5122545" y="1865365"/>
            <a:ext cx="267653" cy="781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4" name="下箭头 43"/>
          <p:cNvSpPr/>
          <p:nvPr/>
        </p:nvSpPr>
        <p:spPr>
          <a:xfrm>
            <a:off x="3059906" y="2812627"/>
            <a:ext cx="108109" cy="16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6" name="文本框 15"/>
          <p:cNvSpPr txBox="1"/>
          <p:nvPr/>
        </p:nvSpPr>
        <p:spPr>
          <a:xfrm>
            <a:off x="2606993" y="1923812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明确问题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下箭头 16"/>
          <p:cNvSpPr/>
          <p:nvPr/>
        </p:nvSpPr>
        <p:spPr>
          <a:xfrm>
            <a:off x="3073718" y="2252557"/>
            <a:ext cx="108109" cy="16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5" name="右箭头 44"/>
          <p:cNvSpPr/>
          <p:nvPr/>
        </p:nvSpPr>
        <p:spPr>
          <a:xfrm>
            <a:off x="6408420" y="2029672"/>
            <a:ext cx="200501" cy="57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1" name="左箭头 50"/>
          <p:cNvSpPr/>
          <p:nvPr/>
        </p:nvSpPr>
        <p:spPr>
          <a:xfrm>
            <a:off x="6461760" y="2896447"/>
            <a:ext cx="216218" cy="566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2" name="上箭头 51"/>
          <p:cNvSpPr/>
          <p:nvPr/>
        </p:nvSpPr>
        <p:spPr>
          <a:xfrm>
            <a:off x="5919311" y="2410672"/>
            <a:ext cx="57150" cy="8001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0" name="下箭头 19"/>
          <p:cNvSpPr/>
          <p:nvPr/>
        </p:nvSpPr>
        <p:spPr>
          <a:xfrm>
            <a:off x="7164229" y="2464488"/>
            <a:ext cx="56674" cy="108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pic>
        <p:nvPicPr>
          <p:cNvPr id="33" name="图片 32" descr="IMG_20210813_1408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57035" y="1776307"/>
            <a:ext cx="919639" cy="640556"/>
          </a:xfrm>
          <a:prstGeom prst="rect">
            <a:avLst/>
          </a:prstGeom>
        </p:spPr>
      </p:pic>
      <p:pic>
        <p:nvPicPr>
          <p:cNvPr id="46" name="图片 45" descr="IMG_20210813_1502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035" y="2637843"/>
            <a:ext cx="919639" cy="716280"/>
          </a:xfrm>
          <a:prstGeom prst="rect">
            <a:avLst/>
          </a:prstGeom>
        </p:spPr>
      </p:pic>
      <p:pic>
        <p:nvPicPr>
          <p:cNvPr id="47" name="图片 46" descr="Screenshot_20210814_113726_com.huawei.himovie_edit_227692671078225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51646" y="2546403"/>
            <a:ext cx="856298" cy="697706"/>
          </a:xfrm>
          <a:prstGeom prst="rect">
            <a:avLst/>
          </a:prstGeom>
        </p:spPr>
      </p:pic>
      <p:pic>
        <p:nvPicPr>
          <p:cNvPr id="48" name="图片 47" descr="IMG_288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51646" y="1752018"/>
            <a:ext cx="716280" cy="608648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51924" y="77047"/>
            <a:ext cx="1089660" cy="970598"/>
          </a:xfrm>
          <a:prstGeom prst="rect">
            <a:avLst/>
          </a:prstGeom>
          <a:noFill/>
        </p:spPr>
      </p:pic>
      <p:sp>
        <p:nvSpPr>
          <p:cNvPr id="10" name="云形标注 9"/>
          <p:cNvSpPr/>
          <p:nvPr/>
        </p:nvSpPr>
        <p:spPr>
          <a:xfrm>
            <a:off x="1655921" y="4305194"/>
            <a:ext cx="6329363" cy="806768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/>
              <a:t>     </a:t>
            </a:r>
            <a:r>
              <a:rPr lang="zh-CN"/>
              <a:t>你知道工程中哪个步骤最关键吗？</a:t>
            </a:r>
            <a:endParaRPr lang="zh-CN"/>
          </a:p>
        </p:txBody>
      </p:sp>
      <p:sp>
        <p:nvSpPr>
          <p:cNvPr id="11" name="文本框 10"/>
          <p:cNvSpPr txBox="1"/>
          <p:nvPr/>
        </p:nvSpPr>
        <p:spPr>
          <a:xfrm>
            <a:off x="2538889" y="2425303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设计（关键）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4" grpId="1"/>
      <p:bldP spid="37" grpId="1" animBg="1"/>
      <p:bldP spid="27" grpId="1"/>
      <p:bldP spid="35" grpId="1" animBg="1"/>
      <p:bldP spid="8" grpId="1"/>
      <p:bldP spid="42" grpId="1" animBg="1"/>
      <p:bldP spid="43" grpId="1" animBg="1"/>
      <p:bldP spid="20" grpId="1" animBg="1"/>
      <p:bldP spid="44" grpId="1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956084" y="1303867"/>
            <a:ext cx="3646646" cy="3465671"/>
          </a:xfrm>
          <a:prstGeom prst="rect">
            <a:avLst/>
          </a:prstGeom>
        </p:spPr>
      </p:pic>
      <p:sp>
        <p:nvSpPr>
          <p:cNvPr id="8" name="左大括号 7"/>
          <p:cNvSpPr/>
          <p:nvPr/>
        </p:nvSpPr>
        <p:spPr>
          <a:xfrm>
            <a:off x="2753201" y="2365904"/>
            <a:ext cx="256699" cy="167116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kumimoji="1" lang="zh-CN" altLang="en-US" sz="1350"/>
          </a:p>
        </p:txBody>
      </p:sp>
      <p:sp>
        <p:nvSpPr>
          <p:cNvPr id="4" name="左大括号 3"/>
          <p:cNvSpPr/>
          <p:nvPr/>
        </p:nvSpPr>
        <p:spPr>
          <a:xfrm>
            <a:off x="2795111" y="1511512"/>
            <a:ext cx="171926" cy="5167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kumimoji="1" lang="zh-CN" altLang="en-US" sz="1350"/>
          </a:p>
        </p:txBody>
      </p:sp>
      <p:sp>
        <p:nvSpPr>
          <p:cNvPr id="5" name="文本框 4"/>
          <p:cNvSpPr txBox="1"/>
          <p:nvPr/>
        </p:nvSpPr>
        <p:spPr>
          <a:xfrm>
            <a:off x="272415" y="1576467"/>
            <a:ext cx="2319655" cy="414020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p>
            <a:r>
              <a:rPr lang="en-US" altLang="zh-CN" sz="2100" b="1" spc="30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rPr>
              <a:t>  </a:t>
            </a:r>
            <a:r>
              <a:rPr lang="zh-CN" altLang="en-US" sz="2100" b="1" spc="30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rPr>
              <a:t>初步认识</a:t>
            </a:r>
            <a:r>
              <a:rPr lang="zh-CN" altLang="en-US" sz="2100" b="1" spc="3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rPr>
              <a:t>工程</a:t>
            </a:r>
            <a:endParaRPr lang="zh-CN" altLang="en-US" sz="2100" b="1" spc="3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汉仪旗黑-85S" panose="00020600040101010101" pitchFamily="18" charset="-122"/>
              <a:cs typeface="+mj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5910" y="2430409"/>
            <a:ext cx="2338070" cy="16814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 rtlCol="0">
            <a:spAutoFit/>
          </a:bodyPr>
          <a:p>
            <a:r>
              <a:rPr lang="zh-CN" altLang="en-US" sz="2065" b="1" spc="30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rPr>
              <a:t>亲历工程中的</a:t>
            </a:r>
            <a:r>
              <a:rPr lang="zh-CN" altLang="en-US" sz="2065" b="1" spc="3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rPr>
              <a:t>设计、制作、测试、评估、改进模型</a:t>
            </a:r>
            <a:r>
              <a:rPr lang="zh-CN" altLang="en-US" sz="2065" b="1" spc="3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rPr>
              <a:t>过程</a:t>
            </a:r>
            <a:r>
              <a:rPr lang="zh-CN" altLang="en-US" sz="2065" b="1" spc="30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rPr>
              <a:t>，经历</a:t>
            </a:r>
            <a:r>
              <a:rPr lang="zh-CN" altLang="en-US" sz="2065" b="1" spc="3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rPr>
              <a:t>项目化</a:t>
            </a:r>
            <a:r>
              <a:rPr lang="zh-CN" altLang="en-US" sz="2065" b="1" spc="30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rPr>
              <a:t>学习。</a:t>
            </a:r>
            <a:endParaRPr lang="zh-CN" altLang="en-US" sz="2065" b="1" spc="300" noProof="0">
              <a:ln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汉仪旗黑-85S" panose="00020600040101010101" pitchFamily="18" charset="-122"/>
              <a:cs typeface="+mj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54216" y="608065"/>
            <a:ext cx="2167890" cy="460375"/>
          </a:xfrm>
          <a:prstGeom prst="rect">
            <a:avLst/>
          </a:prstGeom>
          <a:gradFill flip="none">
            <a:gsLst>
              <a:gs pos="50000">
                <a:srgbClr val="97C8E1"/>
              </a:gs>
              <a:gs pos="0">
                <a:srgbClr val="BADAEB"/>
              </a:gs>
              <a:gs pos="100000">
                <a:srgbClr val="74B5D6"/>
              </a:gs>
            </a:gsLst>
            <a:lin scaled="1"/>
          </a:gradFill>
          <a:effectLst/>
        </p:spPr>
        <p:txBody>
          <a:bodyPr wrap="square" rtlCol="0">
            <a:spAutoFit/>
          </a:bodyPr>
          <a:p>
            <a:r>
              <a:rPr lang="en-US" altLang="zh-CN" sz="2400"/>
              <a:t>   </a:t>
            </a:r>
            <a:r>
              <a:rPr lang="zh-CN" altLang="en-US" sz="2400">
                <a:solidFill>
                  <a:schemeClr val="bg1"/>
                </a:solidFill>
                <a:latin typeface="华文琥珀" panose="02010800040101010101" charset="-122"/>
                <a:ea typeface="华文琥珀" panose="02010800040101010101" charset="-122"/>
              </a:rPr>
              <a:t>小小工程师</a:t>
            </a:r>
            <a:endParaRPr lang="zh-CN" altLang="en-US" sz="2400">
              <a:solidFill>
                <a:schemeClr val="bg1"/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871" y="1719157"/>
            <a:ext cx="1872139" cy="2063115"/>
          </a:xfrm>
          <a:prstGeom prst="rect">
            <a:avLst/>
          </a:prstGeom>
        </p:spPr>
      </p:pic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515701" y="196585"/>
            <a:ext cx="1089660" cy="970598"/>
          </a:xfrm>
          <a:prstGeom prst="rect">
            <a:avLst/>
          </a:prstGeom>
          <a:noFill/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201241" y="104908"/>
            <a:ext cx="3475196" cy="62674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000"/>
              <a:buFont typeface="Arial" panose="020B0604020202020204" pitchFamily="34" charset="0"/>
              <a:buNone/>
              <a:defRPr sz="4000" b="0" u="none" strike="noStrike" kern="1200" cap="none" spc="4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27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【关键概念】</a:t>
            </a:r>
            <a:endParaRPr lang="zh-CN" altLang="en-US" sz="270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3365" y="2801673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工程</a:t>
            </a:r>
            <a:endParaRPr lang="zh-CN" altLang="en-US"/>
          </a:p>
        </p:txBody>
      </p:sp>
      <p:sp>
        <p:nvSpPr>
          <p:cNvPr id="4" name="左大括号 3"/>
          <p:cNvSpPr/>
          <p:nvPr/>
        </p:nvSpPr>
        <p:spPr>
          <a:xfrm>
            <a:off x="1009174" y="1427692"/>
            <a:ext cx="232410" cy="3092768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" name="文本框 4"/>
          <p:cNvSpPr txBox="1"/>
          <p:nvPr/>
        </p:nvSpPr>
        <p:spPr>
          <a:xfrm>
            <a:off x="1347788" y="1188614"/>
            <a:ext cx="176260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以</a:t>
            </a:r>
            <a:r>
              <a:rPr lang="zh-CN" altLang="en-US">
                <a:solidFill>
                  <a:srgbClr val="FF0000"/>
                </a:solidFill>
              </a:rPr>
              <a:t>科学和技术</a:t>
            </a:r>
            <a:r>
              <a:rPr lang="zh-CN" altLang="en-US"/>
              <a:t>为基础的系统工作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538889" y="2371619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设计（关键）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6993" y="4043733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解决现实问题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左大括号 10"/>
          <p:cNvSpPr/>
          <p:nvPr/>
        </p:nvSpPr>
        <p:spPr>
          <a:xfrm>
            <a:off x="2466499" y="4460452"/>
            <a:ext cx="71914" cy="492443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2" name="文本框 11"/>
          <p:cNvSpPr txBox="1"/>
          <p:nvPr/>
        </p:nvSpPr>
        <p:spPr>
          <a:xfrm>
            <a:off x="3388519" y="843333"/>
            <a:ext cx="619363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工程根据需求确定</a:t>
            </a:r>
            <a:r>
              <a:rPr lang="zh-CN" altLang="en-US">
                <a:solidFill>
                  <a:srgbClr val="FF0000"/>
                </a:solidFill>
              </a:rPr>
              <a:t>一定结构</a:t>
            </a:r>
            <a:r>
              <a:rPr lang="en-US" altLang="zh-CN"/>
              <a:t>,</a:t>
            </a:r>
            <a:r>
              <a:rPr lang="zh-CN" altLang="en-US"/>
              <a:t>由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多个系统</a:t>
            </a:r>
            <a:r>
              <a:rPr lang="zh-CN" altLang="en-US">
                <a:sym typeface="+mn-ea"/>
              </a:rPr>
              <a:t>组成。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353276" y="1465792"/>
            <a:ext cx="405907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工程和</a:t>
            </a:r>
            <a:r>
              <a:rPr lang="zh-CN" altLang="en-US"/>
              <a:t>科学技术</a:t>
            </a:r>
            <a:r>
              <a:rPr lang="zh-CN" altLang="en-US">
                <a:solidFill>
                  <a:srgbClr val="FF0000"/>
                </a:solidFill>
              </a:rPr>
              <a:t>互为支撑</a:t>
            </a:r>
            <a:r>
              <a:rPr lang="zh-CN" altLang="en-US"/>
              <a:t>，</a:t>
            </a:r>
            <a:r>
              <a:rPr lang="zh-CN" altLang="en-US">
                <a:solidFill>
                  <a:srgbClr val="FF0000"/>
                </a:solidFill>
              </a:rPr>
              <a:t>相互促进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14" name="左大括号 13"/>
          <p:cNvSpPr/>
          <p:nvPr/>
        </p:nvSpPr>
        <p:spPr>
          <a:xfrm>
            <a:off x="3939540" y="1889654"/>
            <a:ext cx="162878" cy="1201579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102418" y="1773449"/>
            <a:ext cx="45820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创意设计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02418" y="2144924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制作模型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301115" y="2745475"/>
            <a:ext cx="1176338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经历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相似的过程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2300288" y="2251604"/>
            <a:ext cx="177165" cy="2032159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4" name="文本框 23"/>
          <p:cNvSpPr txBox="1"/>
          <p:nvPr/>
        </p:nvSpPr>
        <p:spPr>
          <a:xfrm>
            <a:off x="2606993" y="3202675"/>
            <a:ext cx="480536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实施建设</a:t>
            </a:r>
            <a:r>
              <a:rPr lang="zh-CN" altLang="en-US"/>
              <a:t>：根据完善的设计实施建设。</a:t>
            </a:r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4102418" y="2544022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测试模型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102418" y="2909305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评估改进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606993" y="3593200"/>
            <a:ext cx="6156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改进完善</a:t>
            </a:r>
            <a:r>
              <a:rPr lang="en-US" altLang="zh-CN"/>
              <a:t>: </a:t>
            </a:r>
            <a:r>
              <a:rPr lang="zh-CN" altLang="en-US"/>
              <a:t>不断改进技术，完善实施方案，达到工程要求。</a:t>
            </a:r>
            <a:endParaRPr lang="zh-CN" altLang="en-US"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388519" y="1189567"/>
            <a:ext cx="535733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技术的</a:t>
            </a:r>
            <a:r>
              <a:rPr lang="zh-CN" altLang="en-US">
                <a:solidFill>
                  <a:srgbClr val="FF0000"/>
                </a:solidFill>
              </a:rPr>
              <a:t>核心是发明</a:t>
            </a:r>
            <a:r>
              <a:rPr lang="zh-CN" altLang="en-US"/>
              <a:t>，是人们对</a:t>
            </a:r>
            <a:r>
              <a:rPr lang="zh-CN" altLang="en-US">
                <a:solidFill>
                  <a:srgbClr val="FF0000"/>
                </a:solidFill>
              </a:rPr>
              <a:t>自然的利用和改造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301115" y="4438068"/>
            <a:ext cx="1105853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与人类社会关系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606993" y="4384252"/>
            <a:ext cx="686990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正面影响</a:t>
            </a:r>
            <a:r>
              <a:rPr lang="zh-CN" altLang="en-US">
                <a:sym typeface="+mn-ea"/>
              </a:rPr>
              <a:t>：</a:t>
            </a:r>
            <a:r>
              <a:rPr lang="zh-CN" altLang="en-US"/>
              <a:t>给生产、生活带来</a:t>
            </a:r>
            <a:r>
              <a:rPr lang="zh-CN" altLang="en-US">
                <a:solidFill>
                  <a:srgbClr val="FF0000"/>
                </a:solidFill>
              </a:rPr>
              <a:t>便利、快捷、舒适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2606993" y="4721913"/>
            <a:ext cx="5920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负面影响</a:t>
            </a:r>
            <a:r>
              <a:rPr lang="zh-CN" altLang="en-US"/>
              <a:t>：对生活、环境造成</a:t>
            </a:r>
            <a:r>
              <a:rPr lang="zh-CN" altLang="en-US">
                <a:solidFill>
                  <a:srgbClr val="FF0000"/>
                </a:solidFill>
              </a:rPr>
              <a:t>污染等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2" name="左大括号 31"/>
          <p:cNvSpPr/>
          <p:nvPr/>
        </p:nvSpPr>
        <p:spPr>
          <a:xfrm>
            <a:off x="3181826" y="1047644"/>
            <a:ext cx="71914" cy="62865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5" name="下箭头 34"/>
          <p:cNvSpPr/>
          <p:nvPr/>
        </p:nvSpPr>
        <p:spPr>
          <a:xfrm>
            <a:off x="3059906" y="3922765"/>
            <a:ext cx="108109" cy="16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7" name="下箭头 36"/>
          <p:cNvSpPr/>
          <p:nvPr/>
        </p:nvSpPr>
        <p:spPr>
          <a:xfrm>
            <a:off x="3073718" y="3494140"/>
            <a:ext cx="108109" cy="16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8" name="下箭头 37"/>
          <p:cNvSpPr/>
          <p:nvPr/>
        </p:nvSpPr>
        <p:spPr>
          <a:xfrm>
            <a:off x="4518184" y="2089679"/>
            <a:ext cx="118110" cy="1090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9" name="下箭头 38"/>
          <p:cNvSpPr/>
          <p:nvPr/>
        </p:nvSpPr>
        <p:spPr>
          <a:xfrm>
            <a:off x="4512945" y="2516875"/>
            <a:ext cx="122873" cy="81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0" name="下箭头 39"/>
          <p:cNvSpPr/>
          <p:nvPr/>
        </p:nvSpPr>
        <p:spPr>
          <a:xfrm>
            <a:off x="4512945" y="2889303"/>
            <a:ext cx="123349" cy="852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2" name="直角上箭头 41"/>
          <p:cNvSpPr/>
          <p:nvPr/>
        </p:nvSpPr>
        <p:spPr>
          <a:xfrm>
            <a:off x="5220176" y="1923944"/>
            <a:ext cx="170021" cy="124253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3" name="左箭头 42"/>
          <p:cNvSpPr/>
          <p:nvPr/>
        </p:nvSpPr>
        <p:spPr>
          <a:xfrm>
            <a:off x="5122545" y="1865365"/>
            <a:ext cx="267653" cy="781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4" name="下箭头 43"/>
          <p:cNvSpPr/>
          <p:nvPr/>
        </p:nvSpPr>
        <p:spPr>
          <a:xfrm>
            <a:off x="3059906" y="2812627"/>
            <a:ext cx="108109" cy="16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6" name="文本框 15"/>
          <p:cNvSpPr txBox="1"/>
          <p:nvPr/>
        </p:nvSpPr>
        <p:spPr>
          <a:xfrm>
            <a:off x="2606993" y="1923944"/>
            <a:ext cx="17626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明确问题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下箭头 16"/>
          <p:cNvSpPr/>
          <p:nvPr/>
        </p:nvSpPr>
        <p:spPr>
          <a:xfrm>
            <a:off x="3073718" y="2252557"/>
            <a:ext cx="108109" cy="16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5" name="右箭头 44"/>
          <p:cNvSpPr/>
          <p:nvPr/>
        </p:nvSpPr>
        <p:spPr>
          <a:xfrm>
            <a:off x="6408420" y="2029672"/>
            <a:ext cx="200501" cy="57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1" name="左箭头 50"/>
          <p:cNvSpPr/>
          <p:nvPr/>
        </p:nvSpPr>
        <p:spPr>
          <a:xfrm>
            <a:off x="6461760" y="2896447"/>
            <a:ext cx="216218" cy="566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2" name="上箭头 51"/>
          <p:cNvSpPr/>
          <p:nvPr/>
        </p:nvSpPr>
        <p:spPr>
          <a:xfrm>
            <a:off x="5919311" y="2410672"/>
            <a:ext cx="57150" cy="8001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0" name="下箭头 19"/>
          <p:cNvSpPr/>
          <p:nvPr/>
        </p:nvSpPr>
        <p:spPr>
          <a:xfrm>
            <a:off x="7164229" y="2464488"/>
            <a:ext cx="56674" cy="108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pic>
        <p:nvPicPr>
          <p:cNvPr id="33" name="图片 32" descr="IMG_20210813_1408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57035" y="1776307"/>
            <a:ext cx="919639" cy="640556"/>
          </a:xfrm>
          <a:prstGeom prst="rect">
            <a:avLst/>
          </a:prstGeom>
        </p:spPr>
      </p:pic>
      <p:pic>
        <p:nvPicPr>
          <p:cNvPr id="46" name="图片 45" descr="IMG_20210813_1502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035" y="2637843"/>
            <a:ext cx="919639" cy="716280"/>
          </a:xfrm>
          <a:prstGeom prst="rect">
            <a:avLst/>
          </a:prstGeom>
        </p:spPr>
      </p:pic>
      <p:pic>
        <p:nvPicPr>
          <p:cNvPr id="47" name="图片 46" descr="Screenshot_20210814_113726_com.huawei.himovie_edit_227692671078225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51646" y="2546403"/>
            <a:ext cx="856298" cy="697706"/>
          </a:xfrm>
          <a:prstGeom prst="rect">
            <a:avLst/>
          </a:prstGeom>
        </p:spPr>
      </p:pic>
      <p:pic>
        <p:nvPicPr>
          <p:cNvPr id="48" name="图片 47" descr="IMG_288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51646" y="1752018"/>
            <a:ext cx="716280" cy="608648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51924" y="77047"/>
            <a:ext cx="1089660" cy="970598"/>
          </a:xfrm>
          <a:prstGeom prst="rect">
            <a:avLst/>
          </a:prstGeom>
          <a:noFill/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  <p:bldP spid="37" grpId="1" animBg="1"/>
      <p:bldP spid="27" grpId="1"/>
      <p:bldP spid="35" grpId="1" animBg="1"/>
      <p:bldP spid="8" grpId="1"/>
      <p:bldP spid="29" grpId="1"/>
      <p:bldP spid="11" grpId="1" animBg="1"/>
      <p:bldP spid="30" grpId="0"/>
      <p:bldP spid="30" grpId="1"/>
      <p:bldP spid="42" grpId="1" animBg="1"/>
      <p:bldP spid="43" grpId="1" animBg="1"/>
      <p:bldP spid="20" grpId="1" animBg="1"/>
      <p:bldP spid="44" grpId="1" animBg="1"/>
      <p:bldP spid="31" grpId="0"/>
      <p:bldP spid="31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3167888" y="1978409"/>
            <a:ext cx="3628454" cy="943820"/>
          </a:xfrm>
        </p:spPr>
        <p:txBody>
          <a:bodyPr>
            <a:normAutofit fontScale="90000"/>
          </a:bodyPr>
          <a:lstStyle/>
          <a:p>
            <a:r>
              <a:rPr sz="3000" spc="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琥珀" panose="02010800040101010101" charset="-122"/>
                <a:ea typeface="华文琥珀" panose="02010800040101010101" charset="-122"/>
                <a:cs typeface="+mj-cs"/>
                <a:sym typeface="+mn-ea"/>
              </a:rPr>
              <a:t>用一用：创新工程</a:t>
            </a:r>
            <a:endParaRPr lang="en-US" altLang="zh-CN" sz="2700" spc="400">
              <a:ea typeface="汉仪旗黑-85S" panose="00020600040101010101" pitchFamily="18" charset="-122"/>
              <a:cs typeface="+mj-cs"/>
              <a:sym typeface="+mn-ea"/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15701" y="196585"/>
            <a:ext cx="1089660" cy="970598"/>
          </a:xfrm>
          <a:prstGeom prst="rect">
            <a:avLst/>
          </a:prstGeom>
          <a:noFill/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/>
        </p:nvSpPr>
        <p:spPr>
          <a:xfrm>
            <a:off x="961549" y="1924420"/>
            <a:ext cx="7315676" cy="2084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80000"/>
              </a:lnSpc>
            </a:pPr>
            <a:r>
              <a:rPr lang="en-US" altLang="zh-CN" sz="2400">
                <a:sym typeface="+mn-ea"/>
              </a:rPr>
              <a:t>       </a:t>
            </a:r>
            <a:r>
              <a:rPr lang="zh-CN" altLang="en-US" sz="2400" b="1">
                <a:sym typeface="+mn-ea"/>
              </a:rPr>
              <a:t>老师最近要出差半个月，同学们能否应用本单元所学的工程知识和技能，帮老师设计并制作一款自动浇水机，为老师家里的植物自动浇水。</a:t>
            </a:r>
            <a:endParaRPr lang="zh-CN" altLang="en-US" sz="2400" b="1">
              <a:sym typeface="+mn-ea"/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96188" y="304218"/>
            <a:ext cx="1089660" cy="970598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3815715" y="1060503"/>
            <a:ext cx="2065020" cy="5988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sz="3300" b="1" spc="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琥珀" panose="02010800040101010101" charset="-122"/>
                <a:ea typeface="华文琥珀" panose="02010800040101010101" charset="-122"/>
                <a:cs typeface="+mj-cs"/>
                <a:sym typeface="+mn-ea"/>
              </a:rPr>
              <a:t>创新工程</a:t>
            </a:r>
            <a:endParaRPr lang="zh-CN" altLang="en-US" sz="3300" b="1" spc="4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华文琥珀" panose="02010800040101010101" charset="-122"/>
              <a:ea typeface="华文琥珀" panose="02010800040101010101" charset="-122"/>
              <a:cs typeface="+mj-cs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329862" y="304345"/>
            <a:ext cx="3699030" cy="78359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5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郑重声明</a:t>
            </a:r>
            <a:endParaRPr lang="zh-CN" altLang="en-US" sz="45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5556" y="1546483"/>
            <a:ext cx="7992888" cy="2916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150000"/>
              </a:lnSpc>
            </a:pPr>
            <a:r>
              <a:rPr lang="zh-CN" altLang="en-US" sz="2700" b="1" dirty="0">
                <a:solidFill>
                  <a:schemeClr val="tx1"/>
                </a:solidFill>
              </a:rPr>
              <a:t>       </a:t>
            </a:r>
            <a:r>
              <a:rPr lang="zh-CN" altLang="en-US" sz="2400" b="1" dirty="0">
                <a:solidFill>
                  <a:schemeClr val="tx1"/>
                </a:solidFill>
              </a:rPr>
              <a:t>本教学资源版权属于小学科学教学网所有，供全国小学科学教师个人在课堂教学中无偿使用。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1"/>
                </a:solidFill>
              </a:rPr>
              <a:t>       </a:t>
            </a:r>
            <a:r>
              <a:rPr lang="zh-CN" altLang="en-US" sz="2400" b="1" dirty="0">
                <a:solidFill>
                  <a:schemeClr val="tx1"/>
                </a:solidFill>
              </a:rPr>
              <a:t>其他网站、公司或个人想要转载，请与小学科学网联系，联系电话：</a:t>
            </a:r>
            <a:r>
              <a:rPr lang="en-US" altLang="zh-CN" sz="2400" b="1" dirty="0">
                <a:solidFill>
                  <a:schemeClr val="tx1"/>
                </a:solidFill>
              </a:rPr>
              <a:t>13957381615</a:t>
            </a:r>
            <a:r>
              <a:rPr lang="zh-CN" altLang="en-US" sz="2400" b="1" dirty="0">
                <a:solidFill>
                  <a:schemeClr val="tx1"/>
                </a:solidFill>
              </a:rPr>
              <a:t>。如果其他网站、公司或个人用于赢利，我们保留追究的权利！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D:\2020\3.学会\网站\新网站资料\新网站logo（背景透明图）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93658" y="304345"/>
            <a:ext cx="1026114" cy="91406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6年级教材（下册）_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" y="338508"/>
            <a:ext cx="3175159" cy="3715226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图片 4" descr="6年级教材（下册）_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401" y="338508"/>
            <a:ext cx="3096101" cy="3715226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2" name="文本框 1"/>
          <p:cNvSpPr txBox="1"/>
          <p:nvPr/>
        </p:nvSpPr>
        <p:spPr>
          <a:xfrm>
            <a:off x="800100" y="4204705"/>
            <a:ext cx="6997541" cy="81026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en-US" altLang="zh-CN"/>
              <a:t>        </a:t>
            </a:r>
            <a:r>
              <a:rPr lang="zh-CN" altLang="en-US"/>
              <a:t>研究家里的住房，发现住房</a:t>
            </a:r>
            <a:r>
              <a:rPr lang="zh-CN" altLang="en-US">
                <a:solidFill>
                  <a:srgbClr val="FF0000"/>
                </a:solidFill>
              </a:rPr>
              <a:t>结构</a:t>
            </a:r>
            <a:r>
              <a:rPr lang="zh-CN" altLang="en-US"/>
              <a:t>，</a:t>
            </a:r>
            <a:r>
              <a:rPr lang="zh-CN" altLang="en-US">
                <a:solidFill>
                  <a:srgbClr val="FF0000"/>
                </a:solidFill>
              </a:rPr>
              <a:t>寻找房屋内系统。</a:t>
            </a:r>
            <a:r>
              <a:rPr lang="zh-CN" altLang="en-US">
                <a:sym typeface="+mn-ea"/>
              </a:rPr>
              <a:t>总结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住房建造过程</a:t>
            </a:r>
            <a:r>
              <a:rPr lang="zh-CN" altLang="en-US">
                <a:sym typeface="+mn-ea"/>
              </a:rPr>
              <a:t>。发现每一个过程都非常重要，需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协同发挥作用</a:t>
            </a:r>
            <a:r>
              <a:rPr lang="zh-CN" altLang="en-US">
                <a:sym typeface="+mn-ea"/>
              </a:rPr>
              <a:t>。</a:t>
            </a:r>
            <a:endParaRPr lang="zh-CN" altLang="en-US"/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082439" y="142293"/>
            <a:ext cx="848678" cy="756285"/>
          </a:xfrm>
          <a:prstGeom prst="rect">
            <a:avLst/>
          </a:prstGeom>
          <a:noFill/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年级教材（下册）_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5019" y="228494"/>
            <a:ext cx="2389823" cy="3297079"/>
          </a:xfrm>
          <a:prstGeom prst="rect">
            <a:avLst/>
          </a:prstGeom>
          <a:ln w="12700" cmpd="sng">
            <a:noFill/>
            <a:prstDash val="solid"/>
          </a:ln>
        </p:spPr>
      </p:pic>
      <p:pic>
        <p:nvPicPr>
          <p:cNvPr id="4" name="图片 3" descr="6年级教材（下册）_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886" y="228494"/>
            <a:ext cx="2272189" cy="3297555"/>
          </a:xfrm>
          <a:prstGeom prst="rect">
            <a:avLst/>
          </a:prstGeom>
          <a:ln w="12700" cmpd="sng">
            <a:noFill/>
            <a:prstDash val="solid"/>
          </a:ln>
        </p:spPr>
      </p:pic>
      <p:sp>
        <p:nvSpPr>
          <p:cNvPr id="11" name="文本框 10"/>
          <p:cNvSpPr txBox="1"/>
          <p:nvPr/>
        </p:nvSpPr>
        <p:spPr>
          <a:xfrm>
            <a:off x="578644" y="3776557"/>
            <a:ext cx="7445216" cy="92202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/>
              <a:t>        </a:t>
            </a:r>
            <a:r>
              <a:rPr lang="zh-CN" altLang="en-US"/>
              <a:t>本课围绕港珠澳大桥展开对工程的学习。利用资料</a:t>
            </a:r>
            <a:r>
              <a:rPr lang="zh-CN" altLang="en-US">
                <a:sym typeface="+mn-ea"/>
              </a:rPr>
              <a:t>发现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港珠澳大桥</a:t>
            </a:r>
            <a:r>
              <a:rPr lang="zh-CN" altLang="en-US">
                <a:sym typeface="+mn-ea"/>
              </a:rPr>
              <a:t>面临的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技术难关</a:t>
            </a:r>
            <a:r>
              <a:rPr lang="zh-CN" altLang="en-US">
                <a:sym typeface="+mn-ea"/>
              </a:rPr>
              <a:t>，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需要运用相关科学知识以及技术的支撑</a:t>
            </a:r>
            <a:r>
              <a:rPr lang="zh-CN" altLang="en-US">
                <a:sym typeface="+mn-ea"/>
              </a:rPr>
              <a:t>来解决难题。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515701" y="196585"/>
            <a:ext cx="1089660" cy="970598"/>
          </a:xfrm>
          <a:prstGeom prst="rect">
            <a:avLst/>
          </a:prstGeom>
          <a:noFill/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年级教材（下册）_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569" y="249925"/>
            <a:ext cx="2964180" cy="4189571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" name="图片 3" descr="6年级教材（下册）_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780" y="250402"/>
            <a:ext cx="2963228" cy="4189095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5" name="文本框 4"/>
          <p:cNvSpPr txBox="1"/>
          <p:nvPr/>
        </p:nvSpPr>
        <p:spPr>
          <a:xfrm>
            <a:off x="6786563" y="844285"/>
            <a:ext cx="2159318" cy="216852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>
                <a:sym typeface="+mn-ea"/>
              </a:rPr>
              <a:t>        </a:t>
            </a:r>
            <a:endParaRPr lang="en-US" altLang="zh-CN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    </a:t>
            </a:r>
            <a:r>
              <a:rPr lang="zh-CN" altLang="en-US">
                <a:sym typeface="+mn-ea"/>
              </a:rPr>
              <a:t>模拟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真实的</a:t>
            </a:r>
            <a:r>
              <a:rPr lang="zh-CN" altLang="en-US">
                <a:sym typeface="+mn-ea"/>
              </a:rPr>
              <a:t>招投标活动情景，为学校操场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设计塔台</a:t>
            </a:r>
            <a:r>
              <a:rPr lang="zh-CN" altLang="en-US">
                <a:solidFill>
                  <a:schemeClr val="tx1"/>
                </a:solidFill>
              </a:rPr>
              <a:t>。</a:t>
            </a:r>
            <a:endParaRPr lang="zh-CN" altLang="en-US">
              <a:solidFill>
                <a:srgbClr val="FF0000"/>
              </a:solidFill>
            </a:endParaRPr>
          </a:p>
          <a:p>
            <a:pPr algn="l">
              <a:lnSpc>
                <a:spcPct val="150000"/>
              </a:lnSpc>
            </a:pPr>
            <a:endParaRPr lang="zh-CN" altLang="en-US"/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866698" y="4084690"/>
            <a:ext cx="1089660" cy="970598"/>
          </a:xfrm>
          <a:prstGeom prst="rect">
            <a:avLst/>
          </a:prstGeom>
          <a:noFill/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年级教材（下册）_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668" y="188013"/>
            <a:ext cx="2616994" cy="3672364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" name="图片 3" descr="6年级教材（下册）_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031" y="187537"/>
            <a:ext cx="2525078" cy="3673316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图片 4" descr="6年级教材（下册）_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190" y="188013"/>
            <a:ext cx="2541270" cy="3671888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8" name="文本框 7"/>
          <p:cNvSpPr txBox="1"/>
          <p:nvPr/>
        </p:nvSpPr>
        <p:spPr>
          <a:xfrm>
            <a:off x="723424" y="4042780"/>
            <a:ext cx="6918484" cy="92202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/>
              <a:t>      </a:t>
            </a:r>
            <a:r>
              <a:rPr lang="zh-CN" altLang="en-US"/>
              <a:t>依据</a:t>
            </a:r>
            <a:r>
              <a:rPr lang="zh-CN" altLang="en-US">
                <a:solidFill>
                  <a:srgbClr val="FF0000"/>
                </a:solidFill>
              </a:rPr>
              <a:t>要求、评价表等限制条件</a:t>
            </a:r>
            <a:r>
              <a:rPr lang="zh-CN" altLang="en-US"/>
              <a:t>来</a:t>
            </a:r>
            <a:r>
              <a:rPr lang="zh-CN" altLang="en-US">
                <a:solidFill>
                  <a:srgbClr val="FF0000"/>
                </a:solidFill>
              </a:rPr>
              <a:t>设计塔台</a:t>
            </a:r>
            <a:r>
              <a:rPr lang="zh-CN" altLang="en-US"/>
              <a:t>，利用结构学、材料学、力学等科学原理，用</a:t>
            </a:r>
            <a:r>
              <a:rPr lang="zh-CN" altLang="en-US">
                <a:solidFill>
                  <a:srgbClr val="FF0000"/>
                </a:solidFill>
              </a:rPr>
              <a:t>文字和图画进行</a:t>
            </a:r>
            <a:r>
              <a:rPr lang="zh-CN" altLang="en-US"/>
              <a:t>设计。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866221" y="3977058"/>
            <a:ext cx="1089660" cy="970598"/>
          </a:xfrm>
          <a:prstGeom prst="rect">
            <a:avLst/>
          </a:prstGeom>
          <a:noFill/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年级教材（下册）_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9839" y="411850"/>
            <a:ext cx="2919413" cy="412623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" name="图片 3" descr="6年级教材（下册）_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536" y="412327"/>
            <a:ext cx="2943225" cy="4125754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5" name="文本框 4"/>
          <p:cNvSpPr txBox="1"/>
          <p:nvPr/>
        </p:nvSpPr>
        <p:spPr>
          <a:xfrm>
            <a:off x="413861" y="1060027"/>
            <a:ext cx="1823085" cy="258445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/>
              <a:t>       </a:t>
            </a:r>
            <a:r>
              <a:rPr lang="zh-CN" altLang="en-US"/>
              <a:t>依照设计方案，制作出塔台模型。根据评价表</a:t>
            </a:r>
            <a:r>
              <a:rPr lang="zh-CN" altLang="en-US">
                <a:solidFill>
                  <a:srgbClr val="FF0000"/>
                </a:solidFill>
              </a:rPr>
              <a:t>反思</a:t>
            </a:r>
            <a:r>
              <a:rPr lang="zh-CN" altLang="en-US"/>
              <a:t>模型的</a:t>
            </a:r>
            <a:r>
              <a:rPr lang="zh-CN" altLang="en-US">
                <a:solidFill>
                  <a:srgbClr val="FF0000"/>
                </a:solidFill>
              </a:rPr>
              <a:t>优劣</a:t>
            </a:r>
            <a:r>
              <a:rPr lang="zh-CN" altLang="en-US"/>
              <a:t>。模型</a:t>
            </a:r>
            <a:r>
              <a:rPr lang="zh-CN" altLang="en-US">
                <a:sym typeface="+mn-ea"/>
              </a:rPr>
              <a:t>为测试与评估提供可能。</a:t>
            </a:r>
            <a:endParaRPr lang="zh-CN" altLang="en-US"/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9535" y="4030398"/>
            <a:ext cx="1089660" cy="970598"/>
          </a:xfrm>
          <a:prstGeom prst="rect">
            <a:avLst/>
          </a:prstGeom>
          <a:noFill/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SLIDE_BK_DARK_LIGHT" val="2"/>
  <p:tag name="KSO_WM_UNIT_INDEX" val="1"/>
  <p:tag name="KSO_WM_UNIT_BK_DARK_LIGHT" val="2"/>
  <p:tag name="KSO_WM_UNIT_TYPE" val="i"/>
  <p:tag name="KSO_WM_UNIT_SUBTYPE" val="h"/>
  <p:tag name="KSO_WM_SLIDE_BACKGROUND_TYPE" val="topBottom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SLIDE_BK_DARK_LIGHT" val="2"/>
  <p:tag name="KSO_WM_UNIT_INDEX" val="1"/>
  <p:tag name="KSO_WM_UNIT_BK_DARK_LIGHT" val="2"/>
  <p:tag name="KSO_WM_UNIT_TYPE" val="i"/>
  <p:tag name="KSO_WM_UNIT_SUBTYPE" val="h"/>
  <p:tag name="KSO_WM_SLIDE_BACKGROUND_TYPE" val="bottomTop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SLIDE_BK_DARK_LIGHT" val="2"/>
  <p:tag name="KSO_WM_UNIT_INDEX" val="1"/>
  <p:tag name="KSO_WM_UNIT_BK_DARK_LIGHT" val="2"/>
  <p:tag name="KSO_WM_UNIT_TYPE" val="i"/>
  <p:tag name="KSO_WM_UNIT_SUBTYPE" val="h"/>
  <p:tag name="KSO_WM_SLIDE_BACKGROUND_TYPE" val="navigation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SLIDE_BK_DARK_LIGHT" val="2"/>
  <p:tag name="KSO_WM_UNIT_INDEX" val="1"/>
  <p:tag name="KSO_WM_UNIT_BK_DARK_LIGHT" val="2"/>
  <p:tag name="KSO_WM_UNIT_TYPE" val="i"/>
  <p:tag name="KSO_WM_UNIT_SUBTYPE" val="h"/>
  <p:tag name="KSO_WM_SLIDE_BACKGROUND_TYPE" val="belt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177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177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17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8、9、10、17、20、24、27、31、34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609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609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TEMPLATE_THUMBS_INDEX" val="1、4、7、9、11、12、16、19、20、22、23、26、31、35、40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609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SLIDE_BACKGROUND_MASK_FLAG" val="1"/>
  <p:tag name="KSO_WM_UNIT_SUBTYPE" val="q"/>
  <p:tag name="KSO_WM_UNIT_TYPE" val="i"/>
  <p:tag name="KSO_WM_UNIT_INDEX" val="1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3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2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4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1.0"/>
  <p:tag name="KSO_WM_BEAUTIFY_FLAG" val="#wm#"/>
  <p:tag name="KSO_WM_UNIT_SUBTYPE" val="h"/>
  <p:tag name="KSO_WM_SLIDE_BK_DARK_LIGHT" val="2"/>
  <p:tag name="KSO_WM_UNIT_BK_DARK_LIGHT" val="1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1.0"/>
  <p:tag name="KSO_WM_BEAUTIFY_FLAG" val="#wm#"/>
  <p:tag name="KSO_WM_UNIT_SUBTYPE" val="h"/>
  <p:tag name="KSO_WM_SLIDE_BK_DARK_LIGHT" val="2"/>
  <p:tag name="KSO_WM_UNIT_BK_DARK_LIGHT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ACKGROUND_MASK_FLAG" val="1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4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4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8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49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5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33"/>
</p:tagLst>
</file>

<file path=ppt/tags/tag5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33"/>
</p:tagLst>
</file>

<file path=ppt/tags/tag5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31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2633"/>
  <p:tag name="KSO_WM_TEMPLATE_THUMBS_INDEX" val="1、4、7、8、9、10、11、12、13、14、15"/>
  <p:tag name="KSO_WM_TEMPLATE_MASTER_THUMB_INDEX" val="12"/>
</p:tagLst>
</file>

<file path=ppt/tags/tag532.xml><?xml version="1.0" encoding="utf-8"?>
<p:tagLst xmlns:p="http://schemas.openxmlformats.org/presentationml/2006/main">
  <p:tag name="MH" val="20161014205849"/>
  <p:tag name="MH_LIBRARY" val="GRAPHIC"/>
  <p:tag name="MH_ORDER" val="Freeform 8"/>
</p:tagLst>
</file>

<file path=ppt/tags/tag533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34.xml><?xml version="1.0" encoding="utf-8"?>
<p:tagLst xmlns:p="http://schemas.openxmlformats.org/presentationml/2006/main">
  <p:tag name="KSO_WM_UNIT_ISCONTENTSTITLE" val="1"/>
  <p:tag name="KSO_WM_UNIT_PRESET_TEXT" val="目录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2633_4*a*1"/>
  <p:tag name="KSO_WM_TEMPLATE_CATEGORY" val="custom"/>
  <p:tag name="KSO_WM_TEMPLATE_INDEX" val="20202633"/>
  <p:tag name="KSO_WM_UNIT_LAYERLEVEL" val="1"/>
  <p:tag name="KSO_WM_TAG_VERSION" val="1.0"/>
  <p:tag name="KSO_WM_BEAUTIFY_FLAG" val="#wm#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5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2633_4*l_h_i*1_1_1"/>
  <p:tag name="KSO_WM_TEMPLATE_CATEGORY" val="custom"/>
  <p:tag name="KSO_WM_TEMPLATE_INDEX" val="2020263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custom20202633_4*l_h_i*1_1_2"/>
  <p:tag name="KSO_WM_TEMPLATE_CATEGORY" val="custom"/>
  <p:tag name="KSO_WM_TEMPLATE_INDEX" val="2020263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53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633_4*l_h_a*1_1_1"/>
  <p:tag name="KSO_WM_TEMPLATE_CATEGORY" val="custom"/>
  <p:tag name="KSO_WM_TEMPLATE_INDEX" val="20202633"/>
  <p:tag name="KSO_WM_UNIT_LAYERLEVEL" val="1_1_1"/>
  <p:tag name="KSO_WM_TAG_VERSION" val="1.0"/>
  <p:tag name="KSO_WM_BEAUTIFY_FLAG" val="#wm#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5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202633_4*l_h_i*1_3_1"/>
  <p:tag name="KSO_WM_TEMPLATE_CATEGORY" val="custom"/>
  <p:tag name="KSO_WM_TEMPLATE_INDEX" val="2020263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custom20202633_4*l_h_i*1_3_2"/>
  <p:tag name="KSO_WM_TEMPLATE_CATEGORY" val="custom"/>
  <p:tag name="KSO_WM_TEMPLATE_INDEX" val="2020263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custom20202633_4*l_h_a*1_3_1"/>
  <p:tag name="KSO_WM_TEMPLATE_CATEGORY" val="custom"/>
  <p:tag name="KSO_WM_TEMPLATE_INDEX" val="20202633"/>
  <p:tag name="KSO_WM_UNIT_LAYERLEVEL" val="1_1_1"/>
  <p:tag name="KSO_WM_TAG_VERSION" val="1.0"/>
  <p:tag name="KSO_WM_BEAUTIFY_FLAG" val="#wm#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2633_4*l_h_i*1_2_1"/>
  <p:tag name="KSO_WM_TEMPLATE_CATEGORY" val="custom"/>
  <p:tag name="KSO_WM_TEMPLATE_INDEX" val="2020263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custom20202633_4*l_h_i*1_2_2"/>
  <p:tag name="KSO_WM_TEMPLATE_CATEGORY" val="custom"/>
  <p:tag name="KSO_WM_TEMPLATE_INDEX" val="2020263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543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custom20202633_4*l_h_a*1_2_1"/>
  <p:tag name="KSO_WM_TEMPLATE_CATEGORY" val="custom"/>
  <p:tag name="KSO_WM_TEMPLATE_INDEX" val="20202633"/>
  <p:tag name="KSO_WM_UNIT_LAYERLEVEL" val="1_1_1"/>
  <p:tag name="KSO_WM_TAG_VERSION" val="1.0"/>
  <p:tag name="KSO_WM_BEAUTIFY_FLAG" val="#wm#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544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45.xml><?xml version="1.0" encoding="utf-8"?>
<p:tagLst xmlns:p="http://schemas.openxmlformats.org/presentationml/2006/main">
  <p:tag name="KSO_WM_SLIDE_ID" val="custom20202633_4"/>
  <p:tag name="KSO_WM_TEMPLATE_SUBCATEGORY" val="0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633"/>
  <p:tag name="KSO_WM_SLIDE_LAYOUT" val="a_b_l"/>
  <p:tag name="KSO_WM_SLIDE_LAYOUT_CNT" val="1_1_1"/>
  <p:tag name="KSO_WM_TEMPLATE_MASTER_TYPE" val="1"/>
  <p:tag name="KSO_WM_TEMPLATE_COLOR_TYPE" val="1"/>
</p:tagLst>
</file>

<file path=ppt/tags/tag546.xml><?xml version="1.0" encoding="utf-8"?>
<p:tagLst xmlns:p="http://schemas.openxmlformats.org/presentationml/2006/main">
  <p:tag name="KSO_WM_UNIT_ISCONTENTSTITLE" val="0"/>
  <p:tag name="KSO_WM_UNIT_PRESET_TEXT" val="单击此处添加文本具体内容，简明扼要的阐述您的观点。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177_7*b*1"/>
  <p:tag name="KSO_WM_TEMPLATE_CATEGORY" val="custom"/>
  <p:tag name="KSO_WM_TEMPLATE_INDEX" val="20204177"/>
  <p:tag name="KSO_WM_UNIT_LAYERLEVEL" val="1"/>
  <p:tag name="KSO_WM_TAG_VERSION" val="1.0"/>
  <p:tag name="KSO_WM_BEAUTIFY_FLAG" val="#wm#"/>
  <p:tag name="KSO_WM_UNIT_ISNUMDGMTITLE" val="0"/>
</p:tagLst>
</file>

<file path=ppt/tags/tag547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48.xml><?xml version="1.0" encoding="utf-8"?>
<p:tagLst xmlns:p="http://schemas.openxmlformats.org/presentationml/2006/main">
  <p:tag name="KSO_WM_TEMPLATE_SUBCATEGORY" val="0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SLIDE_LAYOUT" val="a_b"/>
  <p:tag name="KSO_WM_SLIDE_LAYOUT_CNT" val="1_1"/>
  <p:tag name="KSO_WM_TEMPLATE_MASTER_TYPE" val="1"/>
  <p:tag name="KSO_WM_TEMPLATE_COLOR_TYPE" val="1"/>
  <p:tag name="KSO_WM_TEMPLATE_CATEGORY" val="custom"/>
  <p:tag name="KSO_WM_TEMPLATE_INDEX" val="20204177"/>
  <p:tag name="KSO_WM_SLIDE_ID" val="custom20204177_7"/>
</p:tagLst>
</file>

<file path=ppt/tags/tag549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51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52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53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54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55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56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57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58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59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61.xml><?xml version="1.0" encoding="utf-8"?>
<p:tagLst xmlns:p="http://schemas.openxmlformats.org/presentationml/2006/main">
  <p:tag name="KSO_WM_UNIT_PLACING_PICTURE_USER_VIEWPORT" val="{&quot;height&quot;:5378,&quot;width&quot;:4152}"/>
</p:tagLst>
</file>

<file path=ppt/tags/tag562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63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64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65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66.xml><?xml version="1.0" encoding="utf-8"?>
<p:tagLst xmlns:p="http://schemas.openxmlformats.org/presentationml/2006/main">
  <p:tag name="KSO_WM_UNIT_ISCONTENTSTITLE" val="0"/>
  <p:tag name="KSO_WM_UNIT_PRESET_TEXT" val="单击此处添加文本具体内容，简明扼要的阐述您的观点。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177_7*b*1"/>
  <p:tag name="KSO_WM_TEMPLATE_CATEGORY" val="custom"/>
  <p:tag name="KSO_WM_TEMPLATE_INDEX" val="20204177"/>
  <p:tag name="KSO_WM_UNIT_LAYERLEVEL" val="1"/>
  <p:tag name="KSO_WM_TAG_VERSION" val="1.0"/>
  <p:tag name="KSO_WM_BEAUTIFY_FLAG" val="#wm#"/>
  <p:tag name="KSO_WM_UNIT_ISNUMDGMTITLE" val="0"/>
</p:tagLst>
</file>

<file path=ppt/tags/tag567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68.xml><?xml version="1.0" encoding="utf-8"?>
<p:tagLst xmlns:p="http://schemas.openxmlformats.org/presentationml/2006/main">
  <p:tag name="KSO_WM_TEMPLATE_SUBCATEGORY" val="0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SLIDE_LAYOUT" val="a_b"/>
  <p:tag name="KSO_WM_SLIDE_LAYOUT_CNT" val="1_1"/>
  <p:tag name="KSO_WM_TEMPLATE_MASTER_TYPE" val="1"/>
  <p:tag name="KSO_WM_TEMPLATE_COLOR_TYPE" val="1"/>
  <p:tag name="KSO_WM_TEMPLATE_CATEGORY" val="custom"/>
  <p:tag name="KSO_WM_TEMPLATE_INDEX" val="20204177"/>
  <p:tag name="KSO_WM_SLIDE_ID" val="custom20204177_7"/>
</p:tagLst>
</file>

<file path=ppt/tags/tag569.xml><?xml version="1.0" encoding="utf-8"?>
<p:tagLst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ID" val="custom20204609_7*a*1"/>
  <p:tag name="KSO_WM_TEMPLATE_CATEGORY" val="custom"/>
  <p:tag name="KSO_WM_TEMPLATE_INDEX" val="20204609"/>
  <p:tag name="KSO_WM_UNIT_LAYERLEVEL" val="1"/>
  <p:tag name="KSO_WM_TAG_VERSION" val="1.0"/>
  <p:tag name="KSO_WM_UNIT_PRESET_TEXT" val="单击此处添加标题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71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72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73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74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75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76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77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78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79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81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82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83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84.xml><?xml version="1.0" encoding="utf-8"?>
<p:tagLst xmlns:p="http://schemas.openxmlformats.org/presentationml/2006/main">
  <p:tag name="KSO_WM_UNIT_PLACING_PICTURE_USER_VIEWPORT" val="{&quot;height&quot;:2626.5007874015746,&quot;width&quot;:4482}"/>
</p:tagLst>
</file>

<file path=ppt/tags/tag585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86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87.xml><?xml version="1.0" encoding="utf-8"?>
<p:tagLst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609_7*a*1"/>
  <p:tag name="KSO_WM_TEMPLATE_CATEGORY" val="custom"/>
  <p:tag name="KSO_WM_TEMPLATE_INDEX" val="20204609"/>
  <p:tag name="KSO_WM_UNIT_LAYERLEVEL" val="1"/>
  <p:tag name="KSO_WM_TAG_VERSION" val="1.0"/>
  <p:tag name="KSO_WM_BEAUTIFY_FLAG" val="#wm#"/>
  <p:tag name="KSO_WM_UNIT_PRESET_TEXT" val="单击此处添加标题"/>
</p:tagLst>
</file>

<file path=ppt/tags/tag588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89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609_7*a*1"/>
  <p:tag name="KSO_WM_TEMPLATE_CATEGORY" val="custom"/>
  <p:tag name="KSO_WM_TEMPLATE_INDEX" val="20204609"/>
  <p:tag name="KSO_WM_UNIT_LAYERLEVEL" val="1"/>
  <p:tag name="KSO_WM_TAG_VERSION" val="1.0"/>
  <p:tag name="KSO_WM_BEAUTIFY_FLAG" val="#wm#"/>
  <p:tag name="KSO_WM_UNIT_PRESET_TEXT" val="单击此处添加标题"/>
</p:tagLst>
</file>

<file path=ppt/tags/tag591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92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93.xml><?xml version="1.0" encoding="utf-8"?>
<p:tagLst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609_7*a*1"/>
  <p:tag name="KSO_WM_TEMPLATE_CATEGORY" val="custom"/>
  <p:tag name="KSO_WM_TEMPLATE_INDEX" val="20204609"/>
  <p:tag name="KSO_WM_UNIT_LAYERLEVEL" val="1"/>
  <p:tag name="KSO_WM_TAG_VERSION" val="1.0"/>
  <p:tag name="KSO_WM_BEAUTIFY_FLAG" val="#wm#"/>
  <p:tag name="KSO_WM_UNIT_PRESET_TEXT" val="单击此处添加标题"/>
</p:tagLst>
</file>

<file path=ppt/tags/tag594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95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96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597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598.xml><?xml version="1.0" encoding="utf-8"?>
<p:tagLst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609_7*a*1"/>
  <p:tag name="KSO_WM_TEMPLATE_CATEGORY" val="custom"/>
  <p:tag name="KSO_WM_TEMPLATE_INDEX" val="20204609"/>
  <p:tag name="KSO_WM_UNIT_LAYERLEVEL" val="1"/>
  <p:tag name="KSO_WM_TAG_VERSION" val="1.0"/>
  <p:tag name="KSO_WM_BEAUTIFY_FLAG" val="#wm#"/>
  <p:tag name="KSO_WM_UNIT_PRESET_TEXT" val="单击此处添加标题"/>
</p:tagLst>
</file>

<file path=ppt/tags/tag599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INDEX" val="1"/>
  <p:tag name="KSO_WM_UNIT_TYPE" val="y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UNIT_ID" val="diagram20186238_2*q_i*1_2"/>
  <p:tag name="KSO_WM_TEMPLATE_CATEGORY" val="diagram"/>
  <p:tag name="KSO_WM_TEMPLATE_INDEX" val="20186238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602.xml><?xml version="1.0" encoding="utf-8"?>
<p:tagLst xmlns:p="http://schemas.openxmlformats.org/presentationml/2006/main">
  <p:tag name="KSO_WM_UNIT_ISCONTENTSTITLE" val="0"/>
  <p:tag name="KSO_WM_UNIT_RELATE_UNITID" val="layout_q1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g"/>
  <p:tag name="KSO_WM_UNIT_INDEX" val="1_1"/>
  <p:tag name="KSO_WM_UNIT_ID" val="diagram20186238_2*q_g*1_1"/>
  <p:tag name="KSO_WM_TEMPLATE_CATEGORY" val="diagram"/>
  <p:tag name="KSO_WM_TEMPLATE_INDEX" val="20186238"/>
  <p:tag name="KSO_WM_UNIT_LAYERLEVEL" val="1_1"/>
  <p:tag name="KSO_WM_TAG_VERSION" val="1.0"/>
  <p:tag name="KSO_WM_BEAUTIFY_FLAG" val="#wm#"/>
  <p:tag name="KSO_WM_UNIT_PRESET_TEXT" val="关键词"/>
  <p:tag name="KSO_WM_UNIT_TEXT_FILL_FORE_SCHEMECOLOR_INDEX" val="13"/>
  <p:tag name="KSO_WM_UNIT_TEXT_FILL_TYPE" val="1"/>
</p:tagLst>
</file>

<file path=ppt/tags/tag6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186238_2*q_h_i*1_2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186238_2*q_h_i*1_2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186238_2*q_h_i*1_3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6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186238_2*q_h_i*1_3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186238_2*q_h_i*1_1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186238_2*q_h_i*1_1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1"/>
  <p:tag name="KSO_WM_UNIT_ID" val="diagram20186238_2*q_h_i*1_4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186238_2*q_h_i*1_4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11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186238_2*q_h_a*1_2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612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186238_2*q_h_f*1_2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613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2"/>
  <p:tag name="KSO_WM_UNIT_ID" val="diagram20201778_1*i*2"/>
  <p:tag name="KSO_WM_TEMPLATE_CATEGORY" val="diagram"/>
  <p:tag name="KSO_WM_TEMPLATE_INDEX" val="20201778"/>
  <p:tag name="KSO_WM_UNIT_LAYERLEVEL" val="1"/>
  <p:tag name="KSO_WM_TAG_VERSION" val="1.0"/>
  <p:tag name="KSO_WM_BEAUTIFY_FLAG" val="#wm#"/>
  <p:tag name="KSO_WM_UNIT_USESOURCEFORMAT_APPLY" val="1"/>
</p:tagLst>
</file>

<file path=ppt/tags/tag615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616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UNIT_ID" val="diagram20186238_2*q_i*1_2"/>
  <p:tag name="KSO_WM_TEMPLATE_CATEGORY" val="diagram"/>
  <p:tag name="KSO_WM_TEMPLATE_INDEX" val="20186238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618.xml><?xml version="1.0" encoding="utf-8"?>
<p:tagLst xmlns:p="http://schemas.openxmlformats.org/presentationml/2006/main">
  <p:tag name="KSO_WM_UNIT_ISCONTENTSTITLE" val="0"/>
  <p:tag name="KSO_WM_UNIT_RELATE_UNITID" val="layout_q1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g"/>
  <p:tag name="KSO_WM_UNIT_INDEX" val="1_1"/>
  <p:tag name="KSO_WM_UNIT_ID" val="diagram20186238_2*q_g*1_1"/>
  <p:tag name="KSO_WM_TEMPLATE_CATEGORY" val="diagram"/>
  <p:tag name="KSO_WM_TEMPLATE_INDEX" val="20186238"/>
  <p:tag name="KSO_WM_UNIT_LAYERLEVEL" val="1_1"/>
  <p:tag name="KSO_WM_TAG_VERSION" val="1.0"/>
  <p:tag name="KSO_WM_BEAUTIFY_FLAG" val="#wm#"/>
  <p:tag name="KSO_WM_UNIT_PRESET_TEXT" val="关键词"/>
  <p:tag name="KSO_WM_UNIT_TEXT_FILL_FORE_SCHEMECOLOR_INDEX" val="13"/>
  <p:tag name="KSO_WM_UNIT_TEXT_FILL_TYPE" val="1"/>
</p:tagLst>
</file>

<file path=ppt/tags/tag6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186238_2*q_h_i*1_2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186238_2*q_h_i*1_2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186238_2*q_h_i*1_3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6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186238_2*q_h_i*1_3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186238_2*q_h_i*1_1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186238_2*q_h_i*1_1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1"/>
  <p:tag name="KSO_WM_UNIT_ID" val="diagram20186238_2*q_h_i*1_4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6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186238_2*q_h_i*1_4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27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186238_2*q_h_a*1_2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628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186238_2*q_h_f*1_2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62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186238_2*q_h_a*1_3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186238_2*q_h_f*1_3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631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632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33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634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35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636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37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638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UNIT_ID" val="diagram20186238_2*q_i*1_2"/>
  <p:tag name="KSO_WM_TEMPLATE_CATEGORY" val="diagram"/>
  <p:tag name="KSO_WM_TEMPLATE_INDEX" val="20186238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UNIT_ISCONTENTSTITLE" val="0"/>
  <p:tag name="KSO_WM_UNIT_RELATE_UNITID" val="layout_q1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g"/>
  <p:tag name="KSO_WM_UNIT_INDEX" val="1_1"/>
  <p:tag name="KSO_WM_UNIT_ID" val="diagram20186238_2*q_g*1_1"/>
  <p:tag name="KSO_WM_TEMPLATE_CATEGORY" val="diagram"/>
  <p:tag name="KSO_WM_TEMPLATE_INDEX" val="20186238"/>
  <p:tag name="KSO_WM_UNIT_LAYERLEVEL" val="1_1"/>
  <p:tag name="KSO_WM_TAG_VERSION" val="1.0"/>
  <p:tag name="KSO_WM_BEAUTIFY_FLAG" val="#wm#"/>
  <p:tag name="KSO_WM_UNIT_PRESET_TEXT" val="关键词"/>
  <p:tag name="KSO_WM_UNIT_TEXT_FILL_FORE_SCHEMECOLOR_INDEX" val="13"/>
  <p:tag name="KSO_WM_UNIT_TEXT_FILL_TYPE" val="1"/>
</p:tagLst>
</file>

<file path=ppt/tags/tag6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186238_2*q_h_i*1_2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186238_2*q_h_i*1_2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186238_2*q_h_i*1_3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6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186238_2*q_h_i*1_3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186238_2*q_h_i*1_1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186238_2*q_h_i*1_1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1"/>
  <p:tag name="KSO_WM_UNIT_ID" val="diagram20186238_2*q_h_i*1_4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6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186238_2*q_h_i*1_4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4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186238_2*q_h_a*1_2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186238_2*q_h_f*1_2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651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186238_2*q_h_a*1_3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652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186238_2*q_h_f*1_3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653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4_1"/>
  <p:tag name="KSO_WM_UNIT_ID" val="diagram20186238_2*q_h_a*1_4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8"/>
  <p:tag name="KSO_WM_UNIT_TEXT_FILL_TYPE" val="1"/>
</p:tagLst>
</file>

<file path=ppt/tags/tag654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186238_2*q_h_f*1_4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655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656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57.xml><?xml version="1.0" encoding="utf-8"?>
<p:tagLst xmlns:p="http://schemas.openxmlformats.org/presentationml/2006/main">
  <p:tag name="KSO_WM_MEDIACOVER_FLAG" val="1"/>
  <p:tag name="KSO_WM_UNIT_MEDIACOVER_BTN_STATE" val="0"/>
  <p:tag name="KSO_WM_UNIT_MEDIACOVER_BTNRECT" val="9702*7064*896*896"/>
  <p:tag name="KSO_WM_UNIT_MEDIACOVER_STYLEID" val="2"/>
  <p:tag name="KSO_WM_UNIT_MEDIACOVER_TEXTSTATE" val="0"/>
  <p:tag name="KSO_WM_UNIT_MEDIACOVER_BTN_POS" val="c"/>
  <p:tag name="KSO_WM_UNIT_MEDIACOVER_BTN_STYLE" val="ee0bc779c1f3d7f3e90c96344320e69a"/>
</p:tagLst>
</file>

<file path=ppt/tags/tag658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659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UNIT_ID" val="diagram20186238_2*q_i*1_2"/>
  <p:tag name="KSO_WM_TEMPLATE_CATEGORY" val="diagram"/>
  <p:tag name="KSO_WM_TEMPLATE_INDEX" val="20186238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661.xml><?xml version="1.0" encoding="utf-8"?>
<p:tagLst xmlns:p="http://schemas.openxmlformats.org/presentationml/2006/main">
  <p:tag name="KSO_WM_UNIT_ISCONTENTSTITLE" val="0"/>
  <p:tag name="KSO_WM_UNIT_RELATE_UNITID" val="layout_q1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g"/>
  <p:tag name="KSO_WM_UNIT_INDEX" val="1_1"/>
  <p:tag name="KSO_WM_UNIT_ID" val="diagram20186238_2*q_g*1_1"/>
  <p:tag name="KSO_WM_TEMPLATE_CATEGORY" val="diagram"/>
  <p:tag name="KSO_WM_TEMPLATE_INDEX" val="20186238"/>
  <p:tag name="KSO_WM_UNIT_LAYERLEVEL" val="1_1"/>
  <p:tag name="KSO_WM_TAG_VERSION" val="1.0"/>
  <p:tag name="KSO_WM_BEAUTIFY_FLAG" val="#wm#"/>
  <p:tag name="KSO_WM_UNIT_PRESET_TEXT" val="关键词"/>
  <p:tag name="KSO_WM_UNIT_TEXT_FILL_FORE_SCHEMECOLOR_INDEX" val="13"/>
  <p:tag name="KSO_WM_UNIT_TEXT_FILL_TYPE" val="1"/>
</p:tagLst>
</file>

<file path=ppt/tags/tag6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186238_2*q_h_i*1_2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186238_2*q_h_i*1_2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186238_2*q_h_i*1_3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6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186238_2*q_h_i*1_3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186238_2*q_h_i*1_1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186238_2*q_h_i*1_1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1"/>
  <p:tag name="KSO_WM_UNIT_ID" val="diagram20186238_2*q_h_i*1_4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6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186238_2*q_h_i*1_4_2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0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186238_2*q_h_a*1_2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671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186238_2*q_h_f*1_2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672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186238_2*q_h_a*1_3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673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186238_2*q_h_f*1_3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674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4_1"/>
  <p:tag name="KSO_WM_UNIT_ID" val="diagram20186238_2*q_h_a*1_4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8"/>
  <p:tag name="KSO_WM_UNIT_TEXT_FILL_TYPE" val="1"/>
</p:tagLst>
</file>

<file path=ppt/tags/tag67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186238_2*q_h_f*1_4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676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186238_2*q_h_a*1_1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5"/>
  <p:tag name="KSO_WM_UNIT_TEXT_FILL_TYPE" val="1"/>
</p:tagLst>
</file>

<file path=ppt/tags/tag677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186238_2*q_h_f*1_1_1"/>
  <p:tag name="KSO_WM_TEMPLATE_CATEGORY" val="diagram"/>
  <p:tag name="KSO_WM_TEMPLATE_INDEX" val="2018623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678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679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681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82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683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84.xml><?xml version="1.0" encoding="utf-8"?>
<p:tagLst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609_7*a*1"/>
  <p:tag name="KSO_WM_TEMPLATE_CATEGORY" val="custom"/>
  <p:tag name="KSO_WM_TEMPLATE_INDEX" val="20204609"/>
  <p:tag name="KSO_WM_UNIT_LAYERLEVEL" val="1"/>
  <p:tag name="KSO_WM_TAG_VERSION" val="1.0"/>
  <p:tag name="KSO_WM_BEAUTIFY_FLAG" val="#wm#"/>
  <p:tag name="KSO_WM_UNIT_PRESET_TEXT" val="单击此处添加标题"/>
</p:tagLst>
</file>

<file path=ppt/tags/tag685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686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87.xml><?xml version="1.0" encoding="utf-8"?>
<p:tagLst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609_7*a*1"/>
  <p:tag name="KSO_WM_TEMPLATE_CATEGORY" val="custom"/>
  <p:tag name="KSO_WM_TEMPLATE_INDEX" val="20204609"/>
  <p:tag name="KSO_WM_UNIT_LAYERLEVEL" val="1"/>
  <p:tag name="KSO_WM_TAG_VERSION" val="1.0"/>
  <p:tag name="KSO_WM_BEAUTIFY_FLAG" val="#wm#"/>
  <p:tag name="KSO_WM_UNIT_PRESET_TEXT" val="单击此处添加标题"/>
</p:tagLst>
</file>

<file path=ppt/tags/tag688.xml><?xml version="1.0" encoding="utf-8"?>
<p:tagLst xmlns:p="http://schemas.openxmlformats.org/presentationml/2006/main">
  <p:tag name="KSO_WM_UNIT_PLACING_PICTURE_USER_VIEWPORT" val="{&quot;height&quot;:1528.5007874015748,&quot;width&quot;:1716}"/>
</p:tagLst>
</file>

<file path=ppt/tags/tag689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0.xml><?xml version="1.0" encoding="utf-8"?>
<p:tagLst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609_7*a*1"/>
  <p:tag name="KSO_WM_TEMPLATE_CATEGORY" val="custom"/>
  <p:tag name="KSO_WM_TEMPLATE_INDEX" val="20204609"/>
  <p:tag name="KSO_WM_UNIT_LAYERLEVEL" val="1"/>
  <p:tag name="KSO_WM_TAG_VERSION" val="1.0"/>
  <p:tag name="KSO_WM_BEAUTIFY_FLAG" val="#wm#"/>
  <p:tag name="KSO_WM_UNIT_PRESET_TEXT" val="单击此处添加标题"/>
</p:tagLst>
</file>

<file path=ppt/tags/tag691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692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93.xml><?xml version="1.0" encoding="utf-8"?>
<p:tagLst xmlns:p="http://schemas.openxmlformats.org/presentationml/2006/main">
  <p:tag name="KSO_WM_UNIT_ISCONTENTSTITLE" val="0"/>
  <p:tag name="KSO_WM_UNIT_PRESET_TEXT" val="单击此处添加文本具体内容，简明扼要的阐述您的观点。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177_7*b*1"/>
  <p:tag name="KSO_WM_TEMPLATE_CATEGORY" val="custom"/>
  <p:tag name="KSO_WM_TEMPLATE_INDEX" val="20204177"/>
  <p:tag name="KSO_WM_UNIT_LAYERLEVEL" val="1"/>
  <p:tag name="KSO_WM_TAG_VERSION" val="1.0"/>
  <p:tag name="KSO_WM_BEAUTIFY_FLAG" val="#wm#"/>
  <p:tag name="KSO_WM_UNIT_ISNUMDGMTITLE" val="0"/>
</p:tagLst>
</file>

<file path=ppt/tags/tag694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695.xml><?xml version="1.0" encoding="utf-8"?>
<p:tagLst xmlns:p="http://schemas.openxmlformats.org/presentationml/2006/main">
  <p:tag name="KSO_WM_TEMPLATE_SUBCATEGORY" val="0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SLIDE_LAYOUT" val="a_b"/>
  <p:tag name="KSO_WM_SLIDE_LAYOUT_CNT" val="1_1"/>
  <p:tag name="KSO_WM_TEMPLATE_MASTER_TYPE" val="1"/>
  <p:tag name="KSO_WM_TEMPLATE_COLOR_TYPE" val="1"/>
  <p:tag name="KSO_WM_TEMPLATE_CATEGORY" val="custom"/>
  <p:tag name="KSO_WM_TEMPLATE_INDEX" val="20204177"/>
  <p:tag name="KSO_WM_SLIDE_ID" val="custom20204177_7"/>
</p:tagLst>
</file>

<file path=ppt/tags/tag696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697.xml><?xml version="1.0" encoding="utf-8"?>
<p:tagLst xmlns:p="http://schemas.openxmlformats.org/presentationml/2006/main">
  <p:tag name="KSO_WM_BEAUTIFY_FLAG" val="#wm#"/>
  <p:tag name="KSO_WM_TEMPLATE_CATEGORY" val="diagram"/>
  <p:tag name="KSO_WM_TEMPLATE_INDEX" val="20201778"/>
  <p:tag name="KSO_WM_SLIDE_ID" val="diagram20201778_1"/>
  <p:tag name="KSO_WM_TEMPLATE_SUBCATEGORY" val="0"/>
  <p:tag name="KSO_WM_SLIDE_TYPE" val="text"/>
  <p:tag name="KSO_WM_SLIDE_SUBTYPE" val="pureTxt"/>
  <p:tag name="KSO_WM_SLIDE_ITEM_CNT" val="1"/>
  <p:tag name="KSO_WM_SLIDE_INDEX" val="1"/>
  <p:tag name="KSO_WM_SLIDE_SIZE" val="316.593*115.877"/>
  <p:tag name="KSO_WM_SLIDE_POSITION" val="445.098*182.377"/>
  <p:tag name="KSO_WM_DIAGRAM_GROUP_CODE" val="ζ1-1"/>
  <p:tag name="KSO_WM_SLIDE_DIAGTYPE" val="ζ"/>
  <p:tag name="KSO_WM_TAG_VERSION" val="1.0"/>
  <p:tag name="KSO_WM_SLIDE_LAYOUT" val="a_f_ζ"/>
  <p:tag name="KSO_WM_SLIDE_LAYOUT_CNT" val="1_1_1"/>
</p:tagLst>
</file>

<file path=ppt/tags/tag698.xml><?xml version="1.0" encoding="utf-8"?>
<p:tagLst xmlns:p="http://schemas.openxmlformats.org/presentationml/2006/main">
  <p:tag name="COMMONDATA" val="eyJoZGlkIjoiY2UzYWNiM2IzZjUxYmUwZTk3NmVhOTY4YmNjYjYwYTUifQ=="/>
  <p:tag name="KSO_WPP_MARK_KEY" val="e9f0de56-60b8-4ac2-b881-0351c1c9a78c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K_DARK_LIGHT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SLIDE_BK_DARK_LIGHT" val="2"/>
  <p:tag name="KSO_WM_UNIT_INDEX" val="1"/>
  <p:tag name="KSO_WM_UNIT_BK_DARK_LIGHT" val="2"/>
  <p:tag name="KSO_WM_UNIT_TYPE" val="i"/>
  <p:tag name="KSO_WM_UNIT_SUBTYPE" val="h"/>
  <p:tag name="KSO_WM_SLIDE_BACKGROUND_TYPE" val="frame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SLIDE_BK_DARK_LIGHT" val="2"/>
  <p:tag name="KSO_WM_UNIT_INDEX" val="1"/>
  <p:tag name="KSO_WM_UNIT_BK_DARK_LIGHT" val="2"/>
  <p:tag name="KSO_WM_UNIT_TYPE" val="i"/>
  <p:tag name="KSO_WM_UNIT_SUBTYPE" val="h"/>
  <p:tag name="KSO_WM_SLIDE_BACKGROUND_TYPE" val="leftRight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主题​​">
  <a:themeElements>
    <a:clrScheme name="自定义 41">
      <a:dk1>
        <a:srgbClr val="000000"/>
      </a:dk1>
      <a:lt1>
        <a:srgbClr val="FFFFFF"/>
      </a:lt1>
      <a:dk2>
        <a:srgbClr val="E9F1F6"/>
      </a:dk2>
      <a:lt2>
        <a:srgbClr val="FCFDFD"/>
      </a:lt2>
      <a:accent1>
        <a:srgbClr val="61BEEE"/>
      </a:accent1>
      <a:accent2>
        <a:srgbClr val="00CEC7"/>
      </a:accent2>
      <a:accent3>
        <a:srgbClr val="91CD65"/>
      </a:accent3>
      <a:accent4>
        <a:srgbClr val="E3AF40"/>
      </a:accent4>
      <a:accent5>
        <a:srgbClr val="F68E5F"/>
      </a:accent5>
      <a:accent6>
        <a:srgbClr val="EA7983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主题​​">
  <a:themeElements>
    <a:clrScheme name="WPS主题色">
      <a:dk1>
        <a:srgbClr val="000000"/>
      </a:dk1>
      <a:lt1>
        <a:srgbClr val="FFFFFF"/>
      </a:lt1>
      <a:dk2>
        <a:srgbClr val="EAECEF"/>
      </a:dk2>
      <a:lt2>
        <a:srgbClr val="FBFBFC"/>
      </a:lt2>
      <a:accent1>
        <a:srgbClr val="1B57B4"/>
      </a:accent1>
      <a:accent2>
        <a:srgbClr val="00638B"/>
      </a:accent2>
      <a:accent3>
        <a:srgbClr val="016343"/>
      </a:accent3>
      <a:accent4>
        <a:srgbClr val="2D5815"/>
      </a:accent4>
      <a:accent5>
        <a:srgbClr val="70420B"/>
      </a:accent5>
      <a:accent6>
        <a:srgbClr val="B32A1B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主题​​">
  <a:themeElements>
    <a:clrScheme name="渐变15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4F4EFC"/>
      </a:accent1>
      <a:accent2>
        <a:srgbClr val="5B97FA"/>
      </a:accent2>
      <a:accent3>
        <a:srgbClr val="67DCFD"/>
      </a:accent3>
      <a:accent4>
        <a:srgbClr val="6CFDDC"/>
      </a:accent4>
      <a:accent5>
        <a:srgbClr val="6AFE9A"/>
      </a:accent5>
      <a:accent6>
        <a:srgbClr val="6AFF60"/>
      </a:accent6>
      <a:hlink>
        <a:srgbClr val="658BD5"/>
      </a:hlink>
      <a:folHlink>
        <a:srgbClr val="9F69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3096</Words>
  <Application>WPS 演示</Application>
  <PresentationFormat>宽屏</PresentationFormat>
  <Paragraphs>398</Paragraphs>
  <Slides>43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43</vt:i4>
      </vt:variant>
    </vt:vector>
  </HeadingPairs>
  <TitlesOfParts>
    <vt:vector size="59" baseType="lpstr">
      <vt:lpstr>Arial</vt:lpstr>
      <vt:lpstr>宋体</vt:lpstr>
      <vt:lpstr>Wingdings</vt:lpstr>
      <vt:lpstr>微软雅黑</vt:lpstr>
      <vt:lpstr>汉仪旗黑-85S</vt:lpstr>
      <vt:lpstr>黑体</vt:lpstr>
      <vt:lpstr>华文楷体</vt:lpstr>
      <vt:lpstr>华文琥珀</vt:lpstr>
      <vt:lpstr>Calibri</vt:lpstr>
      <vt:lpstr>Arial Unicode MS</vt:lpstr>
      <vt:lpstr>Calibri Light</vt:lpstr>
      <vt:lpstr>华文中宋</vt:lpstr>
      <vt:lpstr>Office 主题</vt:lpstr>
      <vt:lpstr>6_Office 主题​​</vt:lpstr>
      <vt:lpstr>7_Office 主题​​</vt:lpstr>
      <vt:lpstr>10_Office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运江南</cp:lastModifiedBy>
  <cp:revision>444</cp:revision>
  <dcterms:created xsi:type="dcterms:W3CDTF">2020-08-05T07:02:00Z</dcterms:created>
  <dcterms:modified xsi:type="dcterms:W3CDTF">2025-06-04T00:34:50Z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C9A2F763D19A4BE3A6DDF177B292F5E1</vt:lpwstr>
  </property>
</Properties>
</file>