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tags" Target="tags/tag14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10" Type="http://schemas.openxmlformats.org/officeDocument/2006/relationships/tags" Target="../tags/tag7.xml" /><Relationship Id="rId11" Type="http://schemas.openxmlformats.org/officeDocument/2006/relationships/image" Target="../media/image4.png" /><Relationship Id="rId12" Type="http://schemas.openxmlformats.org/officeDocument/2006/relationships/tags" Target="../tags/tag8.xml" /><Relationship Id="rId13" Type="http://schemas.openxmlformats.org/officeDocument/2006/relationships/tags" Target="../tags/tag9.xml" /><Relationship Id="rId14" Type="http://schemas.openxmlformats.org/officeDocument/2006/relationships/tags" Target="../tags/tag10.xml" /><Relationship Id="rId15" Type="http://schemas.openxmlformats.org/officeDocument/2006/relationships/tags" Target="../tags/tag11.xml" /><Relationship Id="rId16" Type="http://schemas.openxmlformats.org/officeDocument/2006/relationships/tags" Target="../tags/tag12.xml" /><Relationship Id="rId17" Type="http://schemas.openxmlformats.org/officeDocument/2006/relationships/tags" Target="../tags/tag13.xml" /><Relationship Id="rId18" Type="http://schemas.openxmlformats.org/officeDocument/2006/relationships/tags" Target="../tags/tag14.xml" /><Relationship Id="rId19" Type="http://schemas.openxmlformats.org/officeDocument/2006/relationships/slideMaster" Target="../slideMasters/slideMaster1.xml" /><Relationship Id="rId2" Type="http://schemas.openxmlformats.org/officeDocument/2006/relationships/tags" Target="../tags/tag1.xml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Relationship Id="rId6" Type="http://schemas.openxmlformats.org/officeDocument/2006/relationships/tags" Target="../tags/tag4.xml" /><Relationship Id="rId7" Type="http://schemas.openxmlformats.org/officeDocument/2006/relationships/image" Target="../media/image3.png" /><Relationship Id="rId8" Type="http://schemas.openxmlformats.org/officeDocument/2006/relationships/tags" Target="../tags/tag5.xml" /><Relationship Id="rId9" Type="http://schemas.openxmlformats.org/officeDocument/2006/relationships/tags" Target="../tags/tag6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8.xml" /><Relationship Id="rId2" Type="http://schemas.openxmlformats.org/officeDocument/2006/relationships/tags" Target="../tags/tag69.xml" /><Relationship Id="rId3" Type="http://schemas.openxmlformats.org/officeDocument/2006/relationships/tags" Target="../tags/tag70.xml" /><Relationship Id="rId4" Type="http://schemas.openxmlformats.org/officeDocument/2006/relationships/tags" Target="../tags/tag71.xml" /><Relationship Id="rId5" Type="http://schemas.openxmlformats.org/officeDocument/2006/relationships/tags" Target="../tags/tag72.xml" /><Relationship Id="rId6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10" Type="http://schemas.openxmlformats.org/officeDocument/2006/relationships/image" Target="../media/image4.png" /><Relationship Id="rId11" Type="http://schemas.openxmlformats.org/officeDocument/2006/relationships/tags" Target="../tags/tag79.xml" /><Relationship Id="rId12" Type="http://schemas.openxmlformats.org/officeDocument/2006/relationships/tags" Target="../tags/tag80.xml" /><Relationship Id="rId13" Type="http://schemas.openxmlformats.org/officeDocument/2006/relationships/tags" Target="../tags/tag81.xml" /><Relationship Id="rId14" Type="http://schemas.openxmlformats.org/officeDocument/2006/relationships/tags" Target="../tags/tag82.xml" /><Relationship Id="rId15" Type="http://schemas.openxmlformats.org/officeDocument/2006/relationships/tags" Target="../tags/tag83.xml" /><Relationship Id="rId16" Type="http://schemas.openxmlformats.org/officeDocument/2006/relationships/tags" Target="../tags/tag84.xml" /><Relationship Id="rId17" Type="http://schemas.openxmlformats.org/officeDocument/2006/relationships/slideMaster" Target="../slideMasters/slideMaster1.xml" /><Relationship Id="rId2" Type="http://schemas.openxmlformats.org/officeDocument/2006/relationships/tags" Target="../tags/tag73.xml" /><Relationship Id="rId3" Type="http://schemas.openxmlformats.org/officeDocument/2006/relationships/tags" Target="../tags/tag74.xml" /><Relationship Id="rId4" Type="http://schemas.openxmlformats.org/officeDocument/2006/relationships/tags" Target="../tags/tag75.xml" /><Relationship Id="rId5" Type="http://schemas.openxmlformats.org/officeDocument/2006/relationships/tags" Target="../tags/tag76.xml" /><Relationship Id="rId6" Type="http://schemas.openxmlformats.org/officeDocument/2006/relationships/image" Target="../media/image2.png" /><Relationship Id="rId7" Type="http://schemas.openxmlformats.org/officeDocument/2006/relationships/tags" Target="../tags/tag77.xml" /><Relationship Id="rId8" Type="http://schemas.openxmlformats.org/officeDocument/2006/relationships/image" Target="../media/image3.png" /><Relationship Id="rId9" Type="http://schemas.openxmlformats.org/officeDocument/2006/relationships/tags" Target="../tags/tag78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.xml" /><Relationship Id="rId2" Type="http://schemas.openxmlformats.org/officeDocument/2006/relationships/tags" Target="../tags/tag16.xml" /><Relationship Id="rId3" Type="http://schemas.openxmlformats.org/officeDocument/2006/relationships/tags" Target="../tags/tag17.xml" /><Relationship Id="rId4" Type="http://schemas.openxmlformats.org/officeDocument/2006/relationships/tags" Target="../tags/tag18.xml" /><Relationship Id="rId5" Type="http://schemas.openxmlformats.org/officeDocument/2006/relationships/tags" Target="../tags/tag19.xml" /><Relationship Id="rId6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10" Type="http://schemas.openxmlformats.org/officeDocument/2006/relationships/tags" Target="../tags/tag26.xml" /><Relationship Id="rId11" Type="http://schemas.openxmlformats.org/officeDocument/2006/relationships/tags" Target="../tags/tag27.xml" /><Relationship Id="rId12" Type="http://schemas.openxmlformats.org/officeDocument/2006/relationships/tags" Target="../tags/tag28.xml" /><Relationship Id="rId13" Type="http://schemas.openxmlformats.org/officeDocument/2006/relationships/tags" Target="../tags/tag29.xml" /><Relationship Id="rId14" Type="http://schemas.openxmlformats.org/officeDocument/2006/relationships/tags" Target="../tags/tag30.xml" /><Relationship Id="rId15" Type="http://schemas.openxmlformats.org/officeDocument/2006/relationships/slideMaster" Target="../slideMasters/slideMaster1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image" Target="../media/image6.png" /><Relationship Id="rId8" Type="http://schemas.openxmlformats.org/officeDocument/2006/relationships/tags" Target="../tags/tag25.xml" /><Relationship Id="rId9" Type="http://schemas.openxmlformats.org/officeDocument/2006/relationships/image" Target="../media/image3.png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10" Type="http://schemas.openxmlformats.org/officeDocument/2006/relationships/tags" Target="../tags/tag38.xml" /><Relationship Id="rId11" Type="http://schemas.openxmlformats.org/officeDocument/2006/relationships/tags" Target="../tags/tag39.xml" /><Relationship Id="rId12" Type="http://schemas.openxmlformats.org/officeDocument/2006/relationships/tags" Target="../tags/tag40.xml" /><Relationship Id="rId13" Type="http://schemas.openxmlformats.org/officeDocument/2006/relationships/tags" Target="../tags/tag41.xml" /><Relationship Id="rId14" Type="http://schemas.openxmlformats.org/officeDocument/2006/relationships/tags" Target="../tags/tag42.xml" /><Relationship Id="rId15" Type="http://schemas.openxmlformats.org/officeDocument/2006/relationships/slideMaster" Target="../slideMasters/slideMaster1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tags" Target="../tags/tag34.xml" /><Relationship Id="rId6" Type="http://schemas.openxmlformats.org/officeDocument/2006/relationships/tags" Target="../tags/tag35.xml" /><Relationship Id="rId7" Type="http://schemas.openxmlformats.org/officeDocument/2006/relationships/image" Target="../media/image8.png" /><Relationship Id="rId8" Type="http://schemas.openxmlformats.org/officeDocument/2006/relationships/tags" Target="../tags/tag36.xml" /><Relationship Id="rId9" Type="http://schemas.openxmlformats.org/officeDocument/2006/relationships/tags" Target="../tags/tag37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tags" Target="../tags/tag48.xml" /><Relationship Id="rId7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9.xml" /><Relationship Id="rId2" Type="http://schemas.openxmlformats.org/officeDocument/2006/relationships/tags" Target="../tags/tag50.xml" /><Relationship Id="rId3" Type="http://schemas.openxmlformats.org/officeDocument/2006/relationships/tags" Target="../tags/tag51.xml" /><Relationship Id="rId4" Type="http://schemas.openxmlformats.org/officeDocument/2006/relationships/tags" Target="../tags/tag52.xml" /><Relationship Id="rId5" Type="http://schemas.openxmlformats.org/officeDocument/2006/relationships/tags" Target="../tags/tag53.xml" /><Relationship Id="rId6" Type="http://schemas.openxmlformats.org/officeDocument/2006/relationships/tags" Target="../tags/tag54.xml" /><Relationship Id="rId7" Type="http://schemas.openxmlformats.org/officeDocument/2006/relationships/tags" Target="../tags/tag55.xml" /><Relationship Id="rId8" Type="http://schemas.openxmlformats.org/officeDocument/2006/relationships/tags" Target="../tags/tag56.xml" /><Relationship Id="rId9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7.xml" /><Relationship Id="rId2" Type="http://schemas.openxmlformats.org/officeDocument/2006/relationships/tags" Target="../tags/tag58.xml" /><Relationship Id="rId3" Type="http://schemas.openxmlformats.org/officeDocument/2006/relationships/tags" Target="../tags/tag59.xml" /><Relationship Id="rId4" Type="http://schemas.openxmlformats.org/officeDocument/2006/relationships/tags" Target="../tags/tag60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1.xml" /><Relationship Id="rId2" Type="http://schemas.openxmlformats.org/officeDocument/2006/relationships/tags" Target="../tags/tag62.xml" /><Relationship Id="rId3" Type="http://schemas.openxmlformats.org/officeDocument/2006/relationships/tags" Target="../tags/tag63.xml" /><Relationship Id="rId4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4.xml" /><Relationship Id="rId2" Type="http://schemas.openxmlformats.org/officeDocument/2006/relationships/tags" Target="../tags/tag65.xml" /><Relationship Id="rId3" Type="http://schemas.openxmlformats.org/officeDocument/2006/relationships/tags" Target="../tags/tag66.xml" /><Relationship Id="rId4" Type="http://schemas.openxmlformats.org/officeDocument/2006/relationships/tags" Target="../tags/tag67.xml" /><Relationship Id="rId5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0" y="5021124"/>
            <a:ext cx="12189600" cy="1836514"/>
          </a:xfrm>
          <a:prstGeom prst="rect">
            <a:avLst/>
          </a:prstGeom>
        </p:spPr>
      </p:pic>
      <p:sp>
        <p:nvSpPr>
          <p:cNvPr id="8" name="任意多边形: 形状 7"/>
          <p:cNvSpPr/>
          <p:nvPr userDrawn="1">
            <p:custDataLst>
              <p:tags r:id="rId3"/>
            </p:custDataLst>
          </p:nvPr>
        </p:nvSpPr>
        <p:spPr>
          <a:xfrm flipH="1">
            <a:off x="7652576" y="2839701"/>
            <a:ext cx="4539424" cy="1396128"/>
          </a:xfrm>
          <a:custGeom>
            <a:gdLst>
              <a:gd name="connsiteX0" fmla="*/ 4539425 w 4539424"/>
              <a:gd name="connsiteY0" fmla="*/ 1395668 h 1396128"/>
              <a:gd name="connsiteX1" fmla="*/ 2625471 w 4539424"/>
              <a:gd name="connsiteY1" fmla="*/ 606236 h 1396128"/>
              <a:gd name="connsiteX2" fmla="*/ 1853946 w 4539424"/>
              <a:gd name="connsiteY2" fmla="*/ 719775 h 1396128"/>
              <a:gd name="connsiteX3" fmla="*/ 0 w 4539424"/>
              <a:gd name="connsiteY3" fmla="*/ 45500 h 1396128"/>
              <a:gd name="connsiteX4" fmla="*/ 0 w 4539424"/>
              <a:gd name="connsiteY4" fmla="*/ 1391287 h 139612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9424" h="1396128">
                <a:moveTo>
                  <a:pt x="4539425" y="1395668"/>
                </a:moveTo>
                <a:cubicBezTo>
                  <a:pt x="3787521" y="999905"/>
                  <a:pt x="3407664" y="384780"/>
                  <a:pt x="2625471" y="606236"/>
                </a:cubicBezTo>
                <a:cubicBezTo>
                  <a:pt x="2372487" y="677769"/>
                  <a:pt x="2118741" y="802165"/>
                  <a:pt x="1853946" y="719775"/>
                </a:cubicBezTo>
                <a:cubicBezTo>
                  <a:pt x="1366361" y="568136"/>
                  <a:pt x="1156145" y="-193197"/>
                  <a:pt x="0" y="45500"/>
                </a:cubicBezTo>
                <a:lnTo>
                  <a:pt x="0" y="1391287"/>
                </a:lnTo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  <a:alpha val="57000"/>
                </a:schemeClr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4"/>
            </p:custDataLst>
          </p:nvPr>
        </p:nvSpPr>
        <p:spPr>
          <a:xfrm flipH="1">
            <a:off x="8387144" y="3881841"/>
            <a:ext cx="3138487" cy="719081"/>
          </a:xfrm>
          <a:custGeom>
            <a:gdLst>
              <a:gd name="connsiteX0" fmla="*/ 3138488 w 3138487"/>
              <a:gd name="connsiteY0" fmla="*/ 718621 h 719081"/>
              <a:gd name="connsiteX1" fmla="*/ 0 w 3138487"/>
              <a:gd name="connsiteY1" fmla="*/ 718621 h 719081"/>
              <a:gd name="connsiteX2" fmla="*/ 1008316 w 3138487"/>
              <a:gd name="connsiteY2" fmla="*/ 10438 h 719081"/>
              <a:gd name="connsiteX3" fmla="*/ 1928432 w 3138487"/>
              <a:gd name="connsiteY3" fmla="*/ 446207 h 719081"/>
              <a:gd name="connsiteX4" fmla="*/ 2769775 w 3138487"/>
              <a:gd name="connsiteY4" fmla="*/ 408868 h 719081"/>
              <a:gd name="connsiteX5" fmla="*/ 3138488 w 3138487"/>
              <a:gd name="connsiteY5" fmla="*/ 718621 h 71908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8487" h="719081">
                <a:moveTo>
                  <a:pt x="3138488" y="718621"/>
                </a:moveTo>
                <a:lnTo>
                  <a:pt x="0" y="718621"/>
                </a:lnTo>
                <a:cubicBezTo>
                  <a:pt x="0" y="718621"/>
                  <a:pt x="245650" y="-103862"/>
                  <a:pt x="1008316" y="10438"/>
                </a:cubicBezTo>
                <a:cubicBezTo>
                  <a:pt x="1417891" y="71684"/>
                  <a:pt x="1607915" y="422966"/>
                  <a:pt x="1928432" y="446207"/>
                </a:cubicBezTo>
                <a:cubicBezTo>
                  <a:pt x="2293906" y="472686"/>
                  <a:pt x="2418017" y="243229"/>
                  <a:pt x="2769775" y="408868"/>
                </a:cubicBezTo>
                <a:cubicBezTo>
                  <a:pt x="2996660" y="515167"/>
                  <a:pt x="3138488" y="718621"/>
                  <a:pt x="3138488" y="71862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  <a:alpha val="57000"/>
                </a:schemeClr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rcRect l="6883" t="14589" b="12341"/>
          <a:stretch>
            <a:fillRect/>
          </a:stretch>
        </p:blipFill>
        <p:spPr>
          <a:xfrm>
            <a:off x="7079328" y="485288"/>
            <a:ext cx="5112672" cy="2253385"/>
          </a:xfrm>
          <a:custGeom>
            <a:gdLst>
              <a:gd name="connsiteX0" fmla="*/ 0 w 6069229"/>
              <a:gd name="connsiteY0" fmla="*/ 0 h 3408853"/>
              <a:gd name="connsiteX1" fmla="*/ 6069229 w 6069229"/>
              <a:gd name="connsiteY1" fmla="*/ 0 h 3408853"/>
              <a:gd name="connsiteX2" fmla="*/ 6069229 w 6069229"/>
              <a:gd name="connsiteY2" fmla="*/ 3408853 h 3408853"/>
              <a:gd name="connsiteX3" fmla="*/ 0 w 6069229"/>
              <a:gd name="connsiteY3" fmla="*/ 3408853 h 34088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9229" h="3408852">
                <a:moveTo>
                  <a:pt x="0" y="0"/>
                </a:moveTo>
                <a:lnTo>
                  <a:pt x="6069229" y="0"/>
                </a:lnTo>
                <a:lnTo>
                  <a:pt x="6069229" y="3408853"/>
                </a:lnTo>
                <a:lnTo>
                  <a:pt x="0" y="3408853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23101" y="2738674"/>
            <a:ext cx="687041" cy="690528"/>
          </a:xfrm>
          <a:prstGeom prst="rect">
            <a:avLst/>
          </a:prstGeom>
        </p:spPr>
      </p:pic>
      <p:sp>
        <p:nvSpPr>
          <p:cNvPr id="9" name="任意多边形: 形状 8"/>
          <p:cNvSpPr/>
          <p:nvPr userDrawn="1">
            <p:custDataLst>
              <p:tags r:id="rId9"/>
            </p:custDataLst>
          </p:nvPr>
        </p:nvSpPr>
        <p:spPr>
          <a:xfrm flipH="1">
            <a:off x="479867" y="485288"/>
            <a:ext cx="2248000" cy="504378"/>
          </a:xfrm>
          <a:custGeom>
            <a:gdLst>
              <a:gd name="connsiteX0" fmla="*/ -383 w 3271742"/>
              <a:gd name="connsiteY0" fmla="*/ 734007 h 734072"/>
              <a:gd name="connsiteX1" fmla="*/ 3271360 w 3271742"/>
              <a:gd name="connsiteY1" fmla="*/ 734007 h 734072"/>
              <a:gd name="connsiteX2" fmla="*/ 2220181 w 3271742"/>
              <a:gd name="connsiteY2" fmla="*/ 11060 h 734072"/>
              <a:gd name="connsiteX3" fmla="*/ 1261109 w 3271742"/>
              <a:gd name="connsiteY3" fmla="*/ 455877 h 734072"/>
              <a:gd name="connsiteX4" fmla="*/ 383951 w 3271742"/>
              <a:gd name="connsiteY4" fmla="*/ 417777 h 734072"/>
              <a:gd name="connsiteX5" fmla="*/ -383 w 3271742"/>
              <a:gd name="connsiteY5" fmla="*/ 734007 h 7340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1742" h="734072">
                <a:moveTo>
                  <a:pt x="-383" y="734007"/>
                </a:moveTo>
                <a:lnTo>
                  <a:pt x="3271360" y="734007"/>
                </a:lnTo>
                <a:cubicBezTo>
                  <a:pt x="3271360" y="734007"/>
                  <a:pt x="3015328" y="-105621"/>
                  <a:pt x="2220181" y="11060"/>
                </a:cubicBezTo>
                <a:cubicBezTo>
                  <a:pt x="1793651" y="73639"/>
                  <a:pt x="1643347" y="442828"/>
                  <a:pt x="1261109" y="455877"/>
                </a:cubicBezTo>
                <a:cubicBezTo>
                  <a:pt x="966786" y="465974"/>
                  <a:pt x="750664" y="248709"/>
                  <a:pt x="383951" y="417777"/>
                </a:cubicBezTo>
                <a:cubicBezTo>
                  <a:pt x="147160" y="526934"/>
                  <a:pt x="-383" y="734007"/>
                  <a:pt x="-383" y="73400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100000">
                <a:schemeClr val="accent2">
                  <a:lumMod val="20000"/>
                  <a:lumOff val="80000"/>
                  <a:alpha val="42000"/>
                </a:schemeClr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10"/>
            </p:custDataLst>
          </p:nvPr>
        </p:nvSpPr>
        <p:spPr>
          <a:xfrm flipH="1">
            <a:off x="1200" y="4235830"/>
            <a:ext cx="12189600" cy="2622170"/>
          </a:xfrm>
          <a:prstGeom prst="rect">
            <a:avLst/>
          </a:prstGeom>
          <a:gradFill>
            <a:gsLst>
              <a:gs pos="100000">
                <a:schemeClr val="accent2">
                  <a:lumMod val="20000"/>
                  <a:lumOff val="80000"/>
                  <a:alpha val="73000"/>
                </a:schemeClr>
              </a:gs>
              <a:gs pos="0">
                <a:schemeClr val="accent2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1" r="23394" b="8907"/>
          <a:stretch>
            <a:fillRect/>
          </a:stretch>
        </p:blipFill>
        <p:spPr>
          <a:xfrm>
            <a:off x="8387144" y="3550465"/>
            <a:ext cx="1963356" cy="2219541"/>
          </a:xfrm>
          <a:prstGeom prst="rect">
            <a:avLst/>
          </a:prstGeom>
          <a:effectLst>
            <a:reflection blurRad="6350" stA="52000" endA="300" endPos="11000" dir="5400000" sy="-100000" algn="bl" rotWithShape="0"/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13"/>
            </p:custDataLst>
          </p:nvPr>
        </p:nvSpPr>
        <p:spPr>
          <a:xfrm>
            <a:off x="1161866" y="1187931"/>
            <a:ext cx="5993678" cy="2518927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4"/>
            </p:custDataLst>
          </p:nvPr>
        </p:nvSpPr>
        <p:spPr>
          <a:xfrm>
            <a:off x="1161866" y="3792802"/>
            <a:ext cx="5993678" cy="972000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8"/>
            </p:custDataLst>
          </p:nvPr>
        </p:nvSpPr>
        <p:spPr>
          <a:xfrm>
            <a:off x="1198514" y="5307178"/>
            <a:ext cx="1963356" cy="504000"/>
          </a:xfrm>
          <a:prstGeom prst="plaque">
            <a:avLst/>
          </a:prstGeom>
          <a:solidFill>
            <a:schemeClr val="accent2"/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/>
              <a:t>署名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4800" y="360000"/>
            <a:ext cx="10800000" cy="720000"/>
          </a:xfrm>
        </p:spPr>
        <p:txBody>
          <a:bodyPr wrap="square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n-ea"/>
                <a:ea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0" y="5021123"/>
            <a:ext cx="12189600" cy="1836514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H="1">
            <a:off x="1714" y="4235830"/>
            <a:ext cx="12189600" cy="2622170"/>
          </a:xfrm>
          <a:prstGeom prst="rect">
            <a:avLst/>
          </a:prstGeom>
          <a:gradFill>
            <a:gsLst>
              <a:gs pos="100000">
                <a:schemeClr val="accent2">
                  <a:lumMod val="20000"/>
                  <a:lumOff val="80000"/>
                  <a:alpha val="73000"/>
                </a:schemeClr>
              </a:gs>
              <a:gs pos="0">
                <a:schemeClr val="accent2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4"/>
            </p:custDataLst>
          </p:nvPr>
        </p:nvSpPr>
        <p:spPr>
          <a:xfrm>
            <a:off x="0" y="2839701"/>
            <a:ext cx="4539424" cy="1396128"/>
          </a:xfrm>
          <a:custGeom>
            <a:gdLst>
              <a:gd name="connsiteX0" fmla="*/ 4539425 w 4539424"/>
              <a:gd name="connsiteY0" fmla="*/ 1395668 h 1396128"/>
              <a:gd name="connsiteX1" fmla="*/ 2625471 w 4539424"/>
              <a:gd name="connsiteY1" fmla="*/ 606236 h 1396128"/>
              <a:gd name="connsiteX2" fmla="*/ 1853946 w 4539424"/>
              <a:gd name="connsiteY2" fmla="*/ 719775 h 1396128"/>
              <a:gd name="connsiteX3" fmla="*/ 0 w 4539424"/>
              <a:gd name="connsiteY3" fmla="*/ 45500 h 1396128"/>
              <a:gd name="connsiteX4" fmla="*/ 0 w 4539424"/>
              <a:gd name="connsiteY4" fmla="*/ 1391287 h 139612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9424" h="1396128">
                <a:moveTo>
                  <a:pt x="4539425" y="1395668"/>
                </a:moveTo>
                <a:cubicBezTo>
                  <a:pt x="3787521" y="999905"/>
                  <a:pt x="3407664" y="384780"/>
                  <a:pt x="2625471" y="606236"/>
                </a:cubicBezTo>
                <a:cubicBezTo>
                  <a:pt x="2372487" y="677769"/>
                  <a:pt x="2118741" y="802165"/>
                  <a:pt x="1853946" y="719775"/>
                </a:cubicBezTo>
                <a:cubicBezTo>
                  <a:pt x="1366361" y="568136"/>
                  <a:pt x="1156145" y="-193197"/>
                  <a:pt x="0" y="45500"/>
                </a:cubicBezTo>
                <a:lnTo>
                  <a:pt x="0" y="1391287"/>
                </a:lnTo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  <a:alpha val="57000"/>
                </a:schemeClr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5"/>
            </p:custDataLst>
          </p:nvPr>
        </p:nvSpPr>
        <p:spPr>
          <a:xfrm>
            <a:off x="669797" y="3881841"/>
            <a:ext cx="3138487" cy="719081"/>
          </a:xfrm>
          <a:custGeom>
            <a:gdLst>
              <a:gd name="connsiteX0" fmla="*/ 3138488 w 3138487"/>
              <a:gd name="connsiteY0" fmla="*/ 718621 h 719081"/>
              <a:gd name="connsiteX1" fmla="*/ 0 w 3138487"/>
              <a:gd name="connsiteY1" fmla="*/ 718621 h 719081"/>
              <a:gd name="connsiteX2" fmla="*/ 1008316 w 3138487"/>
              <a:gd name="connsiteY2" fmla="*/ 10438 h 719081"/>
              <a:gd name="connsiteX3" fmla="*/ 1928432 w 3138487"/>
              <a:gd name="connsiteY3" fmla="*/ 446207 h 719081"/>
              <a:gd name="connsiteX4" fmla="*/ 2769775 w 3138487"/>
              <a:gd name="connsiteY4" fmla="*/ 408868 h 719081"/>
              <a:gd name="connsiteX5" fmla="*/ 3138488 w 3138487"/>
              <a:gd name="connsiteY5" fmla="*/ 718621 h 71908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8487" h="719081">
                <a:moveTo>
                  <a:pt x="3138488" y="718621"/>
                </a:moveTo>
                <a:lnTo>
                  <a:pt x="0" y="718621"/>
                </a:lnTo>
                <a:cubicBezTo>
                  <a:pt x="0" y="718621"/>
                  <a:pt x="245650" y="-103862"/>
                  <a:pt x="1008316" y="10438"/>
                </a:cubicBezTo>
                <a:cubicBezTo>
                  <a:pt x="1417891" y="71684"/>
                  <a:pt x="1607915" y="422966"/>
                  <a:pt x="1928432" y="446207"/>
                </a:cubicBezTo>
                <a:cubicBezTo>
                  <a:pt x="2293906" y="472686"/>
                  <a:pt x="2418017" y="243229"/>
                  <a:pt x="2769775" y="408868"/>
                </a:cubicBezTo>
                <a:cubicBezTo>
                  <a:pt x="2996660" y="515167"/>
                  <a:pt x="3138488" y="718621"/>
                  <a:pt x="3138488" y="71862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  <a:alpha val="57000"/>
                </a:schemeClr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6"/>
          <a:srcRect l="6883" t="14589" b="12341"/>
          <a:stretch>
            <a:fillRect/>
          </a:stretch>
        </p:blipFill>
        <p:spPr>
          <a:xfrm flipH="1">
            <a:off x="3428" y="205577"/>
            <a:ext cx="5482972" cy="2416593"/>
          </a:xfrm>
          <a:custGeom>
            <a:gdLst>
              <a:gd name="connsiteX0" fmla="*/ 0 w 6069229"/>
              <a:gd name="connsiteY0" fmla="*/ 0 h 3408853"/>
              <a:gd name="connsiteX1" fmla="*/ 6069229 w 6069229"/>
              <a:gd name="connsiteY1" fmla="*/ 0 h 3408853"/>
              <a:gd name="connsiteX2" fmla="*/ 6069229 w 6069229"/>
              <a:gd name="connsiteY2" fmla="*/ 3408853 h 3408853"/>
              <a:gd name="connsiteX3" fmla="*/ 0 w 6069229"/>
              <a:gd name="connsiteY3" fmla="*/ 3408853 h 34088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9229" h="3408852">
                <a:moveTo>
                  <a:pt x="0" y="0"/>
                </a:moveTo>
                <a:lnTo>
                  <a:pt x="6069229" y="0"/>
                </a:lnTo>
                <a:lnTo>
                  <a:pt x="6069229" y="3408853"/>
                </a:lnTo>
                <a:lnTo>
                  <a:pt x="0" y="3408853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286" y="2738674"/>
            <a:ext cx="687041" cy="69052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1" r="23394" b="8349"/>
          <a:stretch>
            <a:fillRect/>
          </a:stretch>
        </p:blipFill>
        <p:spPr>
          <a:xfrm flipH="1">
            <a:off x="1844928" y="3550466"/>
            <a:ext cx="1963356" cy="2233114"/>
          </a:xfrm>
          <a:prstGeom prst="rect">
            <a:avLst/>
          </a:prstGeom>
          <a:effectLst>
            <a:reflection blurRad="6350" stA="52000" endA="300" endPos="11000" dir="5400000" sy="-100000" algn="bl" rotWithShape="0"/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12"/>
            </p:custDataLst>
          </p:nvPr>
        </p:nvSpPr>
        <p:spPr>
          <a:xfrm>
            <a:off x="6023429" y="1009134"/>
            <a:ext cx="5482972" cy="2802857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6"/>
            </p:custDataLst>
          </p:nvPr>
        </p:nvSpPr>
        <p:spPr>
          <a:xfrm>
            <a:off x="6096000" y="3980192"/>
            <a:ext cx="2057400" cy="504000"/>
          </a:xfrm>
          <a:prstGeom prst="plaque">
            <a:avLst/>
          </a:prstGeom>
          <a:solidFill>
            <a:schemeClr val="accent2"/>
          </a:solidFill>
          <a:ln>
            <a:noFill/>
          </a:ln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/>
              <a:t>署名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0" y="5542739"/>
            <a:ext cx="12189600" cy="1315000"/>
          </a:xfrm>
          <a:prstGeom prst="rect">
            <a:avLst/>
          </a:prstGeom>
        </p:spPr>
      </p:pic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 flipH="1">
            <a:off x="1200" y="5191206"/>
            <a:ext cx="12189600" cy="1666794"/>
          </a:xfrm>
          <a:prstGeom prst="rect">
            <a:avLst/>
          </a:prstGeom>
          <a:gradFill>
            <a:gsLst>
              <a:gs pos="100000">
                <a:schemeClr val="accent2">
                  <a:lumMod val="20000"/>
                  <a:lumOff val="80000"/>
                  <a:alpha val="73000"/>
                </a:schemeClr>
              </a:gs>
              <a:gs pos="0">
                <a:schemeClr val="accent2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 userDrawn="1">
            <p:custDataLst>
              <p:tags r:id="rId4"/>
            </p:custDataLst>
          </p:nvPr>
        </p:nvSpPr>
        <p:spPr>
          <a:xfrm>
            <a:off x="6115999" y="5011243"/>
            <a:ext cx="6076001" cy="1839663"/>
          </a:xfrm>
          <a:custGeom>
            <a:gdLst>
              <a:gd name="connsiteX0" fmla="*/ -1167 w 3745040"/>
              <a:gd name="connsiteY0" fmla="*/ 1251995 h 1252273"/>
              <a:gd name="connsiteX1" fmla="*/ 1028962 w 3745040"/>
              <a:gd name="connsiteY1" fmla="*/ 679733 h 1252273"/>
              <a:gd name="connsiteX2" fmla="*/ 2020896 w 3745040"/>
              <a:gd name="connsiteY2" fmla="*/ 665922 h 1252273"/>
              <a:gd name="connsiteX3" fmla="*/ 2595729 w 3745040"/>
              <a:gd name="connsiteY3" fmla="*/ 227772 h 1252273"/>
              <a:gd name="connsiteX4" fmla="*/ 3302199 w 3745040"/>
              <a:gd name="connsiteY4" fmla="*/ 601 h 1252273"/>
              <a:gd name="connsiteX5" fmla="*/ 3743873 w 3745040"/>
              <a:gd name="connsiteY5" fmla="*/ 64418 h 1252273"/>
              <a:gd name="connsiteX6" fmla="*/ 3742730 w 3745040"/>
              <a:gd name="connsiteY6" fmla="*/ 1242947 h 12522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5040" h="1252273">
                <a:moveTo>
                  <a:pt x="-1167" y="1251995"/>
                </a:moveTo>
                <a:cubicBezTo>
                  <a:pt x="447842" y="713071"/>
                  <a:pt x="803791" y="695545"/>
                  <a:pt x="1028962" y="679733"/>
                </a:cubicBezTo>
                <a:cubicBezTo>
                  <a:pt x="1357861" y="656588"/>
                  <a:pt x="1697427" y="784508"/>
                  <a:pt x="2020896" y="665922"/>
                </a:cubicBezTo>
                <a:cubicBezTo>
                  <a:pt x="2233495" y="588008"/>
                  <a:pt x="2401896" y="353216"/>
                  <a:pt x="2595729" y="227772"/>
                </a:cubicBezTo>
                <a:cubicBezTo>
                  <a:pt x="2807756" y="92631"/>
                  <a:pt x="3051120" y="14393"/>
                  <a:pt x="3302199" y="601"/>
                </a:cubicBezTo>
                <a:cubicBezTo>
                  <a:pt x="3452027" y="-5048"/>
                  <a:pt x="3601760" y="16574"/>
                  <a:pt x="3743873" y="64418"/>
                </a:cubicBezTo>
                <a:lnTo>
                  <a:pt x="3742730" y="1242947"/>
                </a:lnTo>
              </a:path>
            </a:pathLst>
          </a:custGeom>
          <a:gradFill flip="none" rotWithShape="1"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100000">
                <a:schemeClr val="accent2">
                  <a:lumMod val="20000"/>
                  <a:lumOff val="80000"/>
                  <a:alpha val="42000"/>
                </a:schemeClr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" name="任意多边形: 形状 5"/>
          <p:cNvSpPr/>
          <p:nvPr userDrawn="1">
            <p:custDataLst>
              <p:tags r:id="rId5"/>
            </p:custDataLst>
          </p:nvPr>
        </p:nvSpPr>
        <p:spPr>
          <a:xfrm>
            <a:off x="0" y="5346700"/>
            <a:ext cx="3923840" cy="1206801"/>
          </a:xfrm>
          <a:custGeom>
            <a:gdLst>
              <a:gd name="connsiteX0" fmla="*/ 4539425 w 4539424"/>
              <a:gd name="connsiteY0" fmla="*/ 1395668 h 1396128"/>
              <a:gd name="connsiteX1" fmla="*/ 2625471 w 4539424"/>
              <a:gd name="connsiteY1" fmla="*/ 606236 h 1396128"/>
              <a:gd name="connsiteX2" fmla="*/ 1853946 w 4539424"/>
              <a:gd name="connsiteY2" fmla="*/ 719775 h 1396128"/>
              <a:gd name="connsiteX3" fmla="*/ 0 w 4539424"/>
              <a:gd name="connsiteY3" fmla="*/ 45500 h 1396128"/>
              <a:gd name="connsiteX4" fmla="*/ 0 w 4539424"/>
              <a:gd name="connsiteY4" fmla="*/ 1391287 h 139612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9424" h="1396128">
                <a:moveTo>
                  <a:pt x="4539425" y="1395668"/>
                </a:moveTo>
                <a:cubicBezTo>
                  <a:pt x="3787521" y="999905"/>
                  <a:pt x="3407664" y="384780"/>
                  <a:pt x="2625471" y="606236"/>
                </a:cubicBezTo>
                <a:cubicBezTo>
                  <a:pt x="2372487" y="677769"/>
                  <a:pt x="2118741" y="802165"/>
                  <a:pt x="1853946" y="719775"/>
                </a:cubicBezTo>
                <a:cubicBezTo>
                  <a:pt x="1366361" y="568136"/>
                  <a:pt x="1156145" y="-193197"/>
                  <a:pt x="0" y="45500"/>
                </a:cubicBezTo>
                <a:lnTo>
                  <a:pt x="0" y="1391287"/>
                </a:lnTo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  <a:alpha val="57000"/>
                </a:schemeClr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6"/>
            </p:custDataLst>
          </p:nvPr>
        </p:nvSpPr>
        <p:spPr>
          <a:xfrm>
            <a:off x="1455484" y="6295262"/>
            <a:ext cx="2456116" cy="562738"/>
          </a:xfrm>
          <a:custGeom>
            <a:gdLst>
              <a:gd name="connsiteX0" fmla="*/ 3138488 w 3138487"/>
              <a:gd name="connsiteY0" fmla="*/ 718621 h 719081"/>
              <a:gd name="connsiteX1" fmla="*/ 0 w 3138487"/>
              <a:gd name="connsiteY1" fmla="*/ 718621 h 719081"/>
              <a:gd name="connsiteX2" fmla="*/ 1008316 w 3138487"/>
              <a:gd name="connsiteY2" fmla="*/ 10438 h 719081"/>
              <a:gd name="connsiteX3" fmla="*/ 1928432 w 3138487"/>
              <a:gd name="connsiteY3" fmla="*/ 446207 h 719081"/>
              <a:gd name="connsiteX4" fmla="*/ 2769775 w 3138487"/>
              <a:gd name="connsiteY4" fmla="*/ 408868 h 719081"/>
              <a:gd name="connsiteX5" fmla="*/ 3138488 w 3138487"/>
              <a:gd name="connsiteY5" fmla="*/ 718621 h 71908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8487" h="719081">
                <a:moveTo>
                  <a:pt x="3138488" y="718621"/>
                </a:moveTo>
                <a:lnTo>
                  <a:pt x="0" y="718621"/>
                </a:lnTo>
                <a:cubicBezTo>
                  <a:pt x="0" y="718621"/>
                  <a:pt x="245650" y="-103862"/>
                  <a:pt x="1008316" y="10438"/>
                </a:cubicBezTo>
                <a:cubicBezTo>
                  <a:pt x="1417891" y="71684"/>
                  <a:pt x="1607915" y="422966"/>
                  <a:pt x="1928432" y="446207"/>
                </a:cubicBezTo>
                <a:cubicBezTo>
                  <a:pt x="2293906" y="472686"/>
                  <a:pt x="2418017" y="243229"/>
                  <a:pt x="2769775" y="408868"/>
                </a:cubicBezTo>
                <a:cubicBezTo>
                  <a:pt x="2996660" y="515167"/>
                  <a:pt x="3138488" y="718621"/>
                  <a:pt x="3138488" y="71862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  <a:alpha val="57000"/>
                </a:schemeClr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6" t="13148" r="11805" b="11832"/>
          <a:stretch>
            <a:fillRect/>
          </a:stretch>
        </p:blipFill>
        <p:spPr>
          <a:xfrm>
            <a:off x="9814454" y="5061139"/>
            <a:ext cx="2138873" cy="1601600"/>
          </a:xfrm>
          <a:prstGeom prst="rect">
            <a:avLst/>
          </a:prstGeom>
          <a:effectLst>
            <a:reflection blurRad="6350" stA="52000" endA="300" endPos="14000" dir="5400000" sy="-100000" algn="bl" rotWithShape="0"/>
          </a:effectLst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088" y="491449"/>
            <a:ext cx="687041" cy="6905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1893392" y="1848543"/>
            <a:ext cx="1342572" cy="3160915"/>
          </a:xfrm>
        </p:spPr>
        <p:txBody>
          <a:bodyPr vert="eaVert" wrap="square" anchor="ctr">
            <a:normAutofit/>
          </a:bodyPr>
          <a:lstStyle>
            <a:lvl1pPr algn="ctr"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zh-CN" altLang="en-US"/>
              <a:t>标题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9" y="4980187"/>
            <a:ext cx="12140399" cy="1877813"/>
          </a:xfrm>
          <a:prstGeom prst="rect">
            <a:avLst/>
          </a:prstGeom>
        </p:spPr>
      </p:pic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flipH="1">
            <a:off x="1699" y="4478296"/>
            <a:ext cx="12190301" cy="2379704"/>
          </a:xfrm>
          <a:prstGeom prst="rect">
            <a:avLst/>
          </a:prstGeom>
          <a:gradFill>
            <a:gsLst>
              <a:gs pos="100000">
                <a:schemeClr val="accent2">
                  <a:lumMod val="20000"/>
                  <a:lumOff val="80000"/>
                  <a:alpha val="73000"/>
                </a:schemeClr>
              </a:gs>
              <a:gs pos="0">
                <a:schemeClr val="accent2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4"/>
            </p:custDataLst>
          </p:nvPr>
        </p:nvSpPr>
        <p:spPr>
          <a:xfrm>
            <a:off x="0" y="4973563"/>
            <a:ext cx="2992674" cy="1319674"/>
          </a:xfrm>
          <a:custGeom>
            <a:gdLst>
              <a:gd name="connsiteX0" fmla="*/ 4539425 w 4539424"/>
              <a:gd name="connsiteY0" fmla="*/ 1395668 h 1396128"/>
              <a:gd name="connsiteX1" fmla="*/ 2625471 w 4539424"/>
              <a:gd name="connsiteY1" fmla="*/ 606236 h 1396128"/>
              <a:gd name="connsiteX2" fmla="*/ 1853946 w 4539424"/>
              <a:gd name="connsiteY2" fmla="*/ 719775 h 1396128"/>
              <a:gd name="connsiteX3" fmla="*/ 0 w 4539424"/>
              <a:gd name="connsiteY3" fmla="*/ 45500 h 1396128"/>
              <a:gd name="connsiteX4" fmla="*/ 0 w 4539424"/>
              <a:gd name="connsiteY4" fmla="*/ 1391287 h 139612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9424" h="1396128">
                <a:moveTo>
                  <a:pt x="4539425" y="1395668"/>
                </a:moveTo>
                <a:cubicBezTo>
                  <a:pt x="3787521" y="999905"/>
                  <a:pt x="3407664" y="384780"/>
                  <a:pt x="2625471" y="606236"/>
                </a:cubicBezTo>
                <a:cubicBezTo>
                  <a:pt x="2372487" y="677769"/>
                  <a:pt x="2118741" y="802165"/>
                  <a:pt x="1853946" y="719775"/>
                </a:cubicBezTo>
                <a:cubicBezTo>
                  <a:pt x="1366361" y="568136"/>
                  <a:pt x="1156145" y="-193197"/>
                  <a:pt x="0" y="45500"/>
                </a:cubicBezTo>
                <a:lnTo>
                  <a:pt x="0" y="1391287"/>
                </a:lnTo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  <a:alpha val="57000"/>
                </a:schemeClr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5"/>
            </p:custDataLst>
          </p:nvPr>
        </p:nvSpPr>
        <p:spPr>
          <a:xfrm flipH="1">
            <a:off x="9938828" y="470774"/>
            <a:ext cx="1647936" cy="369743"/>
          </a:xfrm>
          <a:custGeom>
            <a:gdLst>
              <a:gd name="connsiteX0" fmla="*/ -383 w 3271742"/>
              <a:gd name="connsiteY0" fmla="*/ 734007 h 734072"/>
              <a:gd name="connsiteX1" fmla="*/ 3271360 w 3271742"/>
              <a:gd name="connsiteY1" fmla="*/ 734007 h 734072"/>
              <a:gd name="connsiteX2" fmla="*/ 2220181 w 3271742"/>
              <a:gd name="connsiteY2" fmla="*/ 11060 h 734072"/>
              <a:gd name="connsiteX3" fmla="*/ 1261109 w 3271742"/>
              <a:gd name="connsiteY3" fmla="*/ 455877 h 734072"/>
              <a:gd name="connsiteX4" fmla="*/ 383951 w 3271742"/>
              <a:gd name="connsiteY4" fmla="*/ 417777 h 734072"/>
              <a:gd name="connsiteX5" fmla="*/ -383 w 3271742"/>
              <a:gd name="connsiteY5" fmla="*/ 734007 h 7340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1742" h="734072">
                <a:moveTo>
                  <a:pt x="-383" y="734007"/>
                </a:moveTo>
                <a:lnTo>
                  <a:pt x="3271360" y="734007"/>
                </a:lnTo>
                <a:cubicBezTo>
                  <a:pt x="3271360" y="734007"/>
                  <a:pt x="3015328" y="-105621"/>
                  <a:pt x="2220181" y="11060"/>
                </a:cubicBezTo>
                <a:cubicBezTo>
                  <a:pt x="1793651" y="73639"/>
                  <a:pt x="1643347" y="442828"/>
                  <a:pt x="1261109" y="455877"/>
                </a:cubicBezTo>
                <a:cubicBezTo>
                  <a:pt x="966786" y="465974"/>
                  <a:pt x="750664" y="248709"/>
                  <a:pt x="383951" y="417777"/>
                </a:cubicBezTo>
                <a:cubicBezTo>
                  <a:pt x="147160" y="526934"/>
                  <a:pt x="-383" y="734007"/>
                  <a:pt x="-383" y="73400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100000">
                <a:schemeClr val="accent2">
                  <a:lumMod val="20000"/>
                  <a:lumOff val="80000"/>
                  <a:alpha val="42000"/>
                </a:schemeClr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6"/>
            </p:custDataLst>
          </p:nvPr>
        </p:nvSpPr>
        <p:spPr>
          <a:xfrm>
            <a:off x="5544422" y="4485665"/>
            <a:ext cx="6647578" cy="2222829"/>
          </a:xfrm>
          <a:custGeom>
            <a:gdLst>
              <a:gd name="connsiteX0" fmla="*/ -1167 w 3745040"/>
              <a:gd name="connsiteY0" fmla="*/ 1251995 h 1252273"/>
              <a:gd name="connsiteX1" fmla="*/ 1028962 w 3745040"/>
              <a:gd name="connsiteY1" fmla="*/ 679733 h 1252273"/>
              <a:gd name="connsiteX2" fmla="*/ 2020896 w 3745040"/>
              <a:gd name="connsiteY2" fmla="*/ 665922 h 1252273"/>
              <a:gd name="connsiteX3" fmla="*/ 2595729 w 3745040"/>
              <a:gd name="connsiteY3" fmla="*/ 227772 h 1252273"/>
              <a:gd name="connsiteX4" fmla="*/ 3302199 w 3745040"/>
              <a:gd name="connsiteY4" fmla="*/ 601 h 1252273"/>
              <a:gd name="connsiteX5" fmla="*/ 3743873 w 3745040"/>
              <a:gd name="connsiteY5" fmla="*/ 64418 h 1252273"/>
              <a:gd name="connsiteX6" fmla="*/ 3742730 w 3745040"/>
              <a:gd name="connsiteY6" fmla="*/ 1242947 h 12522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5040" h="1252273">
                <a:moveTo>
                  <a:pt x="-1167" y="1251995"/>
                </a:moveTo>
                <a:cubicBezTo>
                  <a:pt x="447842" y="713071"/>
                  <a:pt x="803791" y="695545"/>
                  <a:pt x="1028962" y="679733"/>
                </a:cubicBezTo>
                <a:cubicBezTo>
                  <a:pt x="1357861" y="656588"/>
                  <a:pt x="1697427" y="784508"/>
                  <a:pt x="2020896" y="665922"/>
                </a:cubicBezTo>
                <a:cubicBezTo>
                  <a:pt x="2233495" y="588008"/>
                  <a:pt x="2401896" y="353216"/>
                  <a:pt x="2595729" y="227772"/>
                </a:cubicBezTo>
                <a:cubicBezTo>
                  <a:pt x="2807756" y="92631"/>
                  <a:pt x="3051120" y="14393"/>
                  <a:pt x="3302199" y="601"/>
                </a:cubicBezTo>
                <a:cubicBezTo>
                  <a:pt x="3452027" y="-5048"/>
                  <a:pt x="3601760" y="16574"/>
                  <a:pt x="3743873" y="64418"/>
                </a:cubicBezTo>
                <a:lnTo>
                  <a:pt x="3742730" y="1242947"/>
                </a:lnTo>
              </a:path>
            </a:pathLst>
          </a:custGeom>
          <a:gradFill flip="none" rotWithShape="1"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100000">
                <a:schemeClr val="accent2">
                  <a:lumMod val="20000"/>
                  <a:lumOff val="80000"/>
                  <a:alpha val="42000"/>
                </a:schemeClr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7" t="17566" r="10435" b="12750"/>
          <a:stretch>
            <a:fillRect/>
          </a:stretch>
        </p:blipFill>
        <p:spPr>
          <a:xfrm>
            <a:off x="7737387" y="3919894"/>
            <a:ext cx="4038513" cy="2585681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395772" y="2796938"/>
            <a:ext cx="7694439" cy="1109975"/>
          </a:xfrm>
        </p:spPr>
        <p:txBody>
          <a:bodyPr wrap="square" anchor="b">
            <a:normAutofit/>
          </a:bodyPr>
          <a:lstStyle>
            <a:lvl1pPr algn="l">
              <a:defRPr sz="5400" b="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/>
              <a:t>单击编辑母版标题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1424800" y="3984342"/>
            <a:ext cx="6877371" cy="936000"/>
          </a:xfrm>
        </p:spPr>
        <p:txBody>
          <a:bodyPr wrap="square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1335316" y="1618979"/>
            <a:ext cx="7754895" cy="1109975"/>
          </a:xfrm>
        </p:spPr>
        <p:txBody>
          <a:bodyPr wrap="none" anchor="b">
            <a:normAutofit/>
          </a:bodyPr>
          <a:lstStyle>
            <a:lvl1pPr marL="0" indent="0" algn="l">
              <a:buNone/>
              <a:defRPr sz="4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节编号</a:t>
            </a:r>
            <a:endParaRPr lang="zh-CN" altLang="en-US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zh-CN" altLang="en-US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n-ea"/>
                <a:ea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n-ea"/>
                <a:ea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7.png" /><Relationship Id="rId13" Type="http://schemas.openxmlformats.org/officeDocument/2006/relationships/tags" Target="../tags/tag85.xml" /><Relationship Id="rId14" Type="http://schemas.openxmlformats.org/officeDocument/2006/relationships/tags" Target="../tags/tag86.xml" /><Relationship Id="rId15" Type="http://schemas.openxmlformats.org/officeDocument/2006/relationships/tags" Target="../tags/tag87.xml" /><Relationship Id="rId16" Type="http://schemas.openxmlformats.org/officeDocument/2006/relationships/tags" Target="../tags/tag88.xml" /><Relationship Id="rId17" Type="http://schemas.openxmlformats.org/officeDocument/2006/relationships/tags" Target="../tags/tag89.xml" /><Relationship Id="rId18" Type="http://schemas.openxmlformats.org/officeDocument/2006/relationships/tags" Target="../tags/tag90.xml" /><Relationship Id="rId19" Type="http://schemas.openxmlformats.org/officeDocument/2006/relationships/tags" Target="../tags/tag91.xml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92.xml" /><Relationship Id="rId21" Type="http://schemas.openxmlformats.org/officeDocument/2006/relationships/image" Target="file:///D:\qq&#25991;&#20214;\712321467\Image\C2C\Image2\%7b75232B38-A165-1FB7-499C-2E1C792CACB5%7d.png" TargetMode="External" /><Relationship Id="rId22" Type="http://schemas.openxmlformats.org/officeDocument/2006/relationships/image" Target="../media/image9.png" /><Relationship Id="rId2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9" y="4980187"/>
            <a:ext cx="12140399" cy="1877813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>
            <p:custDataLst>
              <p:tags r:id="rId14"/>
            </p:custDataLst>
          </p:nvPr>
        </p:nvSpPr>
        <p:spPr>
          <a:xfrm flipH="1">
            <a:off x="10301685" y="470774"/>
            <a:ext cx="1647936" cy="369743"/>
          </a:xfrm>
          <a:custGeom>
            <a:gdLst>
              <a:gd name="connsiteX0" fmla="*/ -383 w 3271742"/>
              <a:gd name="connsiteY0" fmla="*/ 734007 h 734072"/>
              <a:gd name="connsiteX1" fmla="*/ 3271360 w 3271742"/>
              <a:gd name="connsiteY1" fmla="*/ 734007 h 734072"/>
              <a:gd name="connsiteX2" fmla="*/ 2220181 w 3271742"/>
              <a:gd name="connsiteY2" fmla="*/ 11060 h 734072"/>
              <a:gd name="connsiteX3" fmla="*/ 1261109 w 3271742"/>
              <a:gd name="connsiteY3" fmla="*/ 455877 h 734072"/>
              <a:gd name="connsiteX4" fmla="*/ 383951 w 3271742"/>
              <a:gd name="connsiteY4" fmla="*/ 417777 h 734072"/>
              <a:gd name="connsiteX5" fmla="*/ -383 w 3271742"/>
              <a:gd name="connsiteY5" fmla="*/ 734007 h 7340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1742" h="734072">
                <a:moveTo>
                  <a:pt x="-383" y="734007"/>
                </a:moveTo>
                <a:lnTo>
                  <a:pt x="3271360" y="734007"/>
                </a:lnTo>
                <a:cubicBezTo>
                  <a:pt x="3271360" y="734007"/>
                  <a:pt x="3015328" y="-105621"/>
                  <a:pt x="2220181" y="11060"/>
                </a:cubicBezTo>
                <a:cubicBezTo>
                  <a:pt x="1793651" y="73639"/>
                  <a:pt x="1643347" y="442828"/>
                  <a:pt x="1261109" y="455877"/>
                </a:cubicBezTo>
                <a:cubicBezTo>
                  <a:pt x="966786" y="465974"/>
                  <a:pt x="750664" y="248709"/>
                  <a:pt x="383951" y="417777"/>
                </a:cubicBezTo>
                <a:cubicBezTo>
                  <a:pt x="147160" y="526934"/>
                  <a:pt x="-383" y="734007"/>
                  <a:pt x="-383" y="73400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100000">
                <a:schemeClr val="accent2">
                  <a:lumMod val="20000"/>
                  <a:lumOff val="80000"/>
                  <a:alpha val="42000"/>
                </a:schemeClr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20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073743875" descr="学科网 zxxk.com" title=""/>
          <p:cNvPicPr>
            <a:picLocks noChangeAspect="1"/>
          </p:cNvPicPr>
          <p:nvPr/>
        </p:nvPicPr>
        <p:blipFill>
          <a:blip r:embed="rId22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ct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ct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ct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ct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93.xml" /><Relationship Id="rId3" Type="http://schemas.openxmlformats.org/officeDocument/2006/relationships/tags" Target="../tags/tag94.xml" /><Relationship Id="rId4" Type="http://schemas.openxmlformats.org/officeDocument/2006/relationships/tags" Target="../tags/tag95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121.xml" /><Relationship Id="rId4" Type="http://schemas.openxmlformats.org/officeDocument/2006/relationships/tags" Target="../tags/tag12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123.xml" /><Relationship Id="rId4" Type="http://schemas.openxmlformats.org/officeDocument/2006/relationships/tags" Target="../tags/tag124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125.xml" /><Relationship Id="rId4" Type="http://schemas.openxmlformats.org/officeDocument/2006/relationships/tags" Target="../tags/tag126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127.xml" /><Relationship Id="rId4" Type="http://schemas.openxmlformats.org/officeDocument/2006/relationships/tags" Target="../tags/tag128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129.xml" /><Relationship Id="rId4" Type="http://schemas.openxmlformats.org/officeDocument/2006/relationships/tags" Target="../tags/tag130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131.xml" /><Relationship Id="rId4" Type="http://schemas.openxmlformats.org/officeDocument/2006/relationships/tags" Target="../tags/tag13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ags" Target="../tags/tag133.xml" /><Relationship Id="rId3" Type="http://schemas.openxmlformats.org/officeDocument/2006/relationships/tags" Target="../tags/tag134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ags" Target="../tags/tag135.xml" /><Relationship Id="rId3" Type="http://schemas.openxmlformats.org/officeDocument/2006/relationships/tags" Target="../tags/tag136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ags" Target="../tags/tag137.xml" /><Relationship Id="rId3" Type="http://schemas.openxmlformats.org/officeDocument/2006/relationships/tags" Target="../tags/tag13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ags" Target="../tags/tag139.xml" /><Relationship Id="rId3" Type="http://schemas.openxmlformats.org/officeDocument/2006/relationships/tags" Target="../tags/tag140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tags" Target="../tags/tag104.xml" /><Relationship Id="rId11" Type="http://schemas.openxmlformats.org/officeDocument/2006/relationships/tags" Target="../tags/tag105.xml" /><Relationship Id="rId2" Type="http://schemas.openxmlformats.org/officeDocument/2006/relationships/tags" Target="../tags/tag96.xml" /><Relationship Id="rId3" Type="http://schemas.openxmlformats.org/officeDocument/2006/relationships/tags" Target="../tags/tag97.xml" /><Relationship Id="rId4" Type="http://schemas.openxmlformats.org/officeDocument/2006/relationships/tags" Target="../tags/tag98.xml" /><Relationship Id="rId5" Type="http://schemas.openxmlformats.org/officeDocument/2006/relationships/tags" Target="../tags/tag99.xml" /><Relationship Id="rId6" Type="http://schemas.openxmlformats.org/officeDocument/2006/relationships/tags" Target="../tags/tag100.xml" /><Relationship Id="rId7" Type="http://schemas.openxmlformats.org/officeDocument/2006/relationships/tags" Target="../tags/tag101.xml" /><Relationship Id="rId8" Type="http://schemas.openxmlformats.org/officeDocument/2006/relationships/tags" Target="../tags/tag102.xml" /><Relationship Id="rId9" Type="http://schemas.openxmlformats.org/officeDocument/2006/relationships/tags" Target="../tags/tag103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06.xml" /><Relationship Id="rId4" Type="http://schemas.openxmlformats.org/officeDocument/2006/relationships/tags" Target="../tags/tag107.xml" /><Relationship Id="rId5" Type="http://schemas.openxmlformats.org/officeDocument/2006/relationships/tags" Target="../tags/tag108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109.xml" /><Relationship Id="rId4" Type="http://schemas.openxmlformats.org/officeDocument/2006/relationships/tags" Target="../tags/tag110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111.xml" /><Relationship Id="rId4" Type="http://schemas.openxmlformats.org/officeDocument/2006/relationships/image" Target="../media/image10.png" /><Relationship Id="rId5" Type="http://schemas.openxmlformats.org/officeDocument/2006/relationships/tags" Target="../tags/tag11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113.xml" /><Relationship Id="rId4" Type="http://schemas.openxmlformats.org/officeDocument/2006/relationships/tags" Target="../tags/tag114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115.xml" /><Relationship Id="rId4" Type="http://schemas.openxmlformats.org/officeDocument/2006/relationships/tags" Target="../tags/tag11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117.xml" /><Relationship Id="rId4" Type="http://schemas.openxmlformats.org/officeDocument/2006/relationships/tags" Target="../tags/tag11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119.xml" /><Relationship Id="rId4" Type="http://schemas.openxmlformats.org/officeDocument/2006/relationships/tags" Target="../tags/tag120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" title="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br>
              <a:rPr lang="zh-CN" altLang="en-US"/>
            </a:br>
            <a:r>
              <a:rPr lang="zh-CN" altLang="en-US"/>
              <a:t>古代诗歌选择题</a:t>
            </a:r>
            <a:endParaRPr lang="zh-CN" altLang="en-US"/>
          </a:p>
        </p:txBody>
      </p:sp>
      <p:sp>
        <p:nvSpPr>
          <p:cNvPr id="10" name="署名" title="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473075" y="179070"/>
            <a:ext cx="3492500" cy="50419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Tx/>
            </a:pPr>
            <a:r>
              <a:rPr lang="zh-CN" sz="1800"/>
              <a:t>高考一轮复习之古代诗歌阅读</a:t>
            </a:r>
            <a:endParaRPr lang="zh-CN" sz="1800"/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>
            <p:custDataLst>
              <p:tags r:id="rId3"/>
            </p:custDataLst>
          </p:nvPr>
        </p:nvSpPr>
        <p:spPr bwMode="auto">
          <a:xfrm>
            <a:off x="267381" y="663058"/>
            <a:ext cx="11625268" cy="483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norm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solidFill>
                  <a:schemeClr val="tx1"/>
                </a:solidFill>
              </a:rPr>
              <a:t>【典例精剖析</a:t>
            </a:r>
            <a:r>
              <a:rPr lang="zh-CN" altLang="zh-CN" sz="2565" kern="100" smtClean="0">
                <a:solidFill>
                  <a:schemeClr val="tx1"/>
                </a:solidFill>
              </a:rPr>
              <a:t>】</a:t>
            </a:r>
            <a:endParaRPr lang="zh-CN" altLang="zh-CN" sz="1650" kern="10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 smtClean="0">
                <a:solidFill>
                  <a:schemeClr val="tx1"/>
                </a:solidFill>
              </a:rPr>
              <a:t>(2022·</a:t>
            </a:r>
            <a:r>
              <a:rPr lang="zh-CN" altLang="zh-CN" sz="2565" kern="100" smtClean="0">
                <a:solidFill>
                  <a:schemeClr val="tx1"/>
                </a:solidFill>
              </a:rPr>
              <a:t>全国乙卷</a:t>
            </a:r>
            <a:r>
              <a:rPr lang="en-US" altLang="zh-CN" sz="2565" kern="100" smtClean="0">
                <a:solidFill>
                  <a:schemeClr val="tx1"/>
                </a:solidFill>
              </a:rPr>
              <a:t>)</a:t>
            </a:r>
            <a:r>
              <a:rPr lang="zh-CN" altLang="zh-CN" sz="2565" kern="100" smtClean="0">
                <a:solidFill>
                  <a:schemeClr val="tx1"/>
                </a:solidFill>
              </a:rPr>
              <a:t>阅读下面这首唐诗</a:t>
            </a:r>
            <a:r>
              <a:rPr lang="en-US" altLang="zh-CN" sz="2565" kern="100" smtClean="0">
                <a:solidFill>
                  <a:schemeClr val="tx1"/>
                </a:solidFill>
              </a:rPr>
              <a:t>,</a:t>
            </a:r>
            <a:r>
              <a:rPr lang="zh-CN" altLang="zh-CN" sz="2565" kern="100" smtClean="0">
                <a:solidFill>
                  <a:schemeClr val="tx1"/>
                </a:solidFill>
              </a:rPr>
              <a:t>完成后面的题目。</a:t>
            </a:r>
            <a:endParaRPr lang="zh-CN" altLang="zh-CN" sz="1650" kern="100" smtClean="0">
              <a:solidFill>
                <a:schemeClr val="tx1"/>
              </a:solidFill>
            </a:endParaRPr>
          </a:p>
          <a:p>
            <a:pPr indent="355600"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solidFill>
                  <a:schemeClr val="tx1"/>
                </a:solidFill>
              </a:rPr>
              <a:t>白</a:t>
            </a:r>
            <a:r>
              <a:rPr lang="zh-CN" altLang="zh-CN" sz="2565" kern="100">
                <a:solidFill>
                  <a:schemeClr val="tx1"/>
                </a:solidFill>
              </a:rPr>
              <a:t>下驿饯唐少府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indent="355600"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solidFill>
                  <a:schemeClr val="tx1"/>
                </a:solidFill>
              </a:rPr>
              <a:t>王勃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solidFill>
                  <a:schemeClr val="tx1"/>
                </a:solidFill>
              </a:rPr>
              <a:t>下驿穷交日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昌亭旅食年。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solidFill>
                  <a:schemeClr val="tx1"/>
                </a:solidFill>
              </a:rPr>
              <a:t>相知何用早</a:t>
            </a:r>
            <a:r>
              <a:rPr lang="en-US" altLang="zh-CN" sz="2565" kern="100">
                <a:solidFill>
                  <a:schemeClr val="tx1"/>
                </a:solidFill>
              </a:rPr>
              <a:t>?</a:t>
            </a:r>
            <a:r>
              <a:rPr lang="zh-CN" altLang="zh-CN" sz="2565" kern="100">
                <a:solidFill>
                  <a:schemeClr val="tx1"/>
                </a:solidFill>
              </a:rPr>
              <a:t>怀抱即依然。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solidFill>
                  <a:schemeClr val="tx1"/>
                </a:solidFill>
              </a:rPr>
              <a:t>浦楼低晚照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乡路隔风烟。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solidFill>
                  <a:schemeClr val="tx1"/>
                </a:solidFill>
              </a:rPr>
              <a:t>去去如何道</a:t>
            </a:r>
            <a:r>
              <a:rPr lang="en-US" altLang="zh-CN" sz="2565" kern="100">
                <a:solidFill>
                  <a:schemeClr val="tx1"/>
                </a:solidFill>
              </a:rPr>
              <a:t>?</a:t>
            </a:r>
            <a:r>
              <a:rPr lang="zh-CN" altLang="zh-CN" sz="2565" kern="100">
                <a:solidFill>
                  <a:schemeClr val="tx1"/>
                </a:solidFill>
              </a:rPr>
              <a:t>长安在日边</a:t>
            </a:r>
            <a:r>
              <a:rPr lang="zh-CN" altLang="zh-CN" sz="2565" kern="100" smtClean="0">
                <a:solidFill>
                  <a:schemeClr val="tx1"/>
                </a:solidFill>
              </a:rPr>
              <a:t>。</a:t>
            </a:r>
            <a:endParaRPr lang="zh-CN" altLang="zh-CN" sz="2565" kern="100" smtClean="0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>
            <p:custDataLst>
              <p:tags r:id="rId3"/>
            </p:custDataLst>
          </p:nvPr>
        </p:nvSpPr>
        <p:spPr bwMode="auto">
          <a:xfrm>
            <a:off x="267381" y="663058"/>
            <a:ext cx="11625268" cy="364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norm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solidFill>
                  <a:schemeClr val="tx1"/>
                </a:solidFill>
              </a:rPr>
              <a:t>下列对这首诗的理解和赏析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不正确的一项是</a:t>
            </a:r>
            <a:r>
              <a:rPr lang="en-US" altLang="zh-CN" sz="2565" kern="100">
                <a:solidFill>
                  <a:schemeClr val="tx1"/>
                </a:solidFill>
              </a:rPr>
              <a:t>(3</a:t>
            </a:r>
            <a:r>
              <a:rPr lang="zh-CN" altLang="zh-CN" sz="2565" kern="100">
                <a:solidFill>
                  <a:schemeClr val="tx1"/>
                </a:solidFill>
              </a:rPr>
              <a:t>分</a:t>
            </a:r>
            <a:r>
              <a:rPr lang="en-US" altLang="zh-CN" sz="2565" kern="100">
                <a:solidFill>
                  <a:schemeClr val="tx1"/>
                </a:solidFill>
              </a:rPr>
              <a:t>)(</a:t>
            </a:r>
            <a:r>
              <a:rPr lang="zh-CN" altLang="zh-CN" sz="2565" kern="100">
                <a:solidFill>
                  <a:schemeClr val="tx1"/>
                </a:solidFill>
              </a:rPr>
              <a:t>　　</a:t>
            </a:r>
            <a:r>
              <a:rPr lang="en-US" altLang="zh-CN" sz="2565" kern="100">
                <a:solidFill>
                  <a:schemeClr val="tx1"/>
                </a:solidFill>
              </a:rPr>
              <a:t>)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solidFill>
                  <a:schemeClr val="tx1"/>
                </a:solidFill>
              </a:rPr>
              <a:t>A.</a:t>
            </a:r>
            <a:r>
              <a:rPr lang="zh-CN" altLang="zh-CN" sz="2565" kern="100">
                <a:solidFill>
                  <a:schemeClr val="tx1"/>
                </a:solidFill>
              </a:rPr>
              <a:t>这首诗系饯行之作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送别的对象为唐少府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是诗人早年的知心好友。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solidFill>
                  <a:schemeClr val="tx1"/>
                </a:solidFill>
              </a:rPr>
              <a:t>B.</a:t>
            </a:r>
            <a:r>
              <a:rPr lang="zh-CN" altLang="zh-CN" sz="2565" kern="100">
                <a:solidFill>
                  <a:schemeClr val="tx1"/>
                </a:solidFill>
              </a:rPr>
              <a:t>诗人与唐少府都曾有过潦倒不得志的经历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这也是他们友谊的基础。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solidFill>
                  <a:schemeClr val="tx1"/>
                </a:solidFill>
              </a:rPr>
              <a:t>C.</a:t>
            </a:r>
            <a:r>
              <a:rPr lang="zh-CN" altLang="zh-CN" sz="2565" kern="100">
                <a:solidFill>
                  <a:schemeClr val="tx1"/>
                </a:solidFill>
              </a:rPr>
              <a:t>颈联中的</a:t>
            </a:r>
            <a:r>
              <a:rPr lang="en-US" altLang="zh-CN" sz="2565" kern="100">
                <a:solidFill>
                  <a:schemeClr val="tx1"/>
                </a:solidFill>
              </a:rPr>
              <a:t>“</a:t>
            </a:r>
            <a:r>
              <a:rPr lang="zh-CN" altLang="zh-CN" sz="2565" kern="100">
                <a:solidFill>
                  <a:schemeClr val="tx1"/>
                </a:solidFill>
              </a:rPr>
              <a:t>低</a:t>
            </a:r>
            <a:r>
              <a:rPr lang="en-US" altLang="zh-CN" sz="2565" kern="100">
                <a:solidFill>
                  <a:schemeClr val="tx1"/>
                </a:solidFill>
              </a:rPr>
              <a:t>”“</a:t>
            </a:r>
            <a:r>
              <a:rPr lang="zh-CN" altLang="zh-CN" sz="2565" kern="100">
                <a:solidFill>
                  <a:schemeClr val="tx1"/>
                </a:solidFill>
              </a:rPr>
              <a:t>隔</a:t>
            </a:r>
            <a:r>
              <a:rPr lang="en-US" altLang="zh-CN" sz="2565" kern="100">
                <a:solidFill>
                  <a:schemeClr val="tx1"/>
                </a:solidFill>
              </a:rPr>
              <a:t>”,</a:t>
            </a:r>
            <a:r>
              <a:rPr lang="zh-CN" altLang="zh-CN" sz="2565" kern="100">
                <a:solidFill>
                  <a:schemeClr val="tx1"/>
                </a:solidFill>
              </a:rPr>
              <a:t>使得饯别场景的描写有了高低远近的层次感。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solidFill>
                  <a:schemeClr val="tx1"/>
                </a:solidFill>
              </a:rPr>
              <a:t>D.</a:t>
            </a:r>
            <a:r>
              <a:rPr lang="zh-CN" altLang="zh-CN" sz="2565" kern="100">
                <a:solidFill>
                  <a:schemeClr val="tx1"/>
                </a:solidFill>
              </a:rPr>
              <a:t>颔联和尾联中的问句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使语气起伏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也增添了诗作的豪迈昂扬气概</a:t>
            </a:r>
            <a:r>
              <a:rPr lang="zh-CN" altLang="zh-CN" sz="2565" kern="100" smtClean="0">
                <a:solidFill>
                  <a:schemeClr val="tx1"/>
                </a:solidFill>
              </a:rPr>
              <a:t>。</a:t>
            </a:r>
            <a:endParaRPr lang="en-US" altLang="zh-CN" sz="1650" kern="10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solidFill>
                  <a:schemeClr val="tx1"/>
                </a:solidFill>
              </a:rPr>
              <a:t>【解析】选</a:t>
            </a:r>
            <a:r>
              <a:rPr lang="en-US" altLang="zh-CN" sz="2565" kern="100">
                <a:solidFill>
                  <a:schemeClr val="tx1"/>
                </a:solidFill>
              </a:rPr>
              <a:t>A</a:t>
            </a:r>
            <a:r>
              <a:rPr lang="zh-CN" altLang="zh-CN" sz="2565" kern="100" smtClean="0">
                <a:solidFill>
                  <a:schemeClr val="tx1"/>
                </a:solidFill>
              </a:rPr>
              <a:t>。</a:t>
            </a:r>
            <a:endParaRPr lang="zh-CN" altLang="zh-CN" sz="2565" kern="100" smtClean="0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>
            <p:custDataLst>
              <p:tags r:id="rId3"/>
            </p:custDataLst>
          </p:nvPr>
        </p:nvSpPr>
        <p:spPr bwMode="auto">
          <a:xfrm>
            <a:off x="267381" y="663058"/>
            <a:ext cx="11625268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norm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solidFill>
                  <a:schemeClr val="tx1"/>
                </a:solidFill>
              </a:rPr>
              <a:t>【解题示范】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solidFill>
                  <a:schemeClr val="tx1"/>
                </a:solidFill>
              </a:rPr>
              <a:t>　</a:t>
            </a:r>
            <a:r>
              <a:rPr lang="en-US" altLang="zh-CN" sz="2565" kern="100" smtClean="0">
                <a:solidFill>
                  <a:schemeClr val="tx1"/>
                </a:solidFill>
              </a:rPr>
              <a:t>   </a:t>
            </a:r>
            <a:r>
              <a:rPr lang="zh-CN" altLang="zh-CN" sz="2565" b="1" kern="100" smtClean="0">
                <a:solidFill>
                  <a:schemeClr val="tx1"/>
                </a:solidFill>
              </a:rPr>
              <a:t>第</a:t>
            </a:r>
            <a:r>
              <a:rPr lang="zh-CN" altLang="zh-CN" sz="2565" b="1" kern="100">
                <a:solidFill>
                  <a:schemeClr val="tx1"/>
                </a:solidFill>
              </a:rPr>
              <a:t>一步</a:t>
            </a:r>
            <a:r>
              <a:rPr lang="en-US" altLang="zh-CN" sz="2565" b="1" kern="100">
                <a:solidFill>
                  <a:schemeClr val="tx1"/>
                </a:solidFill>
              </a:rPr>
              <a:t>,</a:t>
            </a:r>
            <a:r>
              <a:rPr lang="zh-CN" altLang="zh-CN" sz="2565" b="1" kern="100">
                <a:solidFill>
                  <a:schemeClr val="tx1"/>
                </a:solidFill>
              </a:rPr>
              <a:t>看标题、析注释</a:t>
            </a:r>
            <a:r>
              <a:rPr lang="en-US" altLang="zh-CN" sz="2565" b="1" kern="100">
                <a:solidFill>
                  <a:schemeClr val="tx1"/>
                </a:solidFill>
              </a:rPr>
              <a:t>,</a:t>
            </a:r>
            <a:r>
              <a:rPr lang="zh-CN" altLang="zh-CN" sz="2565" b="1" kern="100">
                <a:solidFill>
                  <a:schemeClr val="tx1"/>
                </a:solidFill>
              </a:rPr>
              <a:t>整体感知明选项。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indent="3556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 smtClean="0">
                <a:solidFill>
                  <a:schemeClr val="tx1"/>
                </a:solidFill>
              </a:rPr>
              <a:t>   </a:t>
            </a:r>
            <a:r>
              <a:rPr lang="zh-CN" altLang="zh-CN" sz="2565" kern="100" smtClean="0">
                <a:solidFill>
                  <a:schemeClr val="tx1"/>
                </a:solidFill>
              </a:rPr>
              <a:t>从</a:t>
            </a:r>
            <a:r>
              <a:rPr lang="zh-CN" altLang="zh-CN" sz="2565" kern="100">
                <a:solidFill>
                  <a:schemeClr val="tx1"/>
                </a:solidFill>
              </a:rPr>
              <a:t>标题的</a:t>
            </a:r>
            <a:r>
              <a:rPr lang="en-US" altLang="zh-CN" sz="2565" kern="100">
                <a:solidFill>
                  <a:schemeClr val="tx1"/>
                </a:solidFill>
              </a:rPr>
              <a:t>“</a:t>
            </a:r>
            <a:r>
              <a:rPr lang="zh-CN" altLang="zh-CN" sz="2565" kern="100">
                <a:solidFill>
                  <a:schemeClr val="tx1"/>
                </a:solidFill>
              </a:rPr>
              <a:t>白下驿</a:t>
            </a:r>
            <a:r>
              <a:rPr lang="en-US" altLang="zh-CN" sz="2565" kern="100">
                <a:solidFill>
                  <a:schemeClr val="tx1"/>
                </a:solidFill>
              </a:rPr>
              <a:t>”“</a:t>
            </a:r>
            <a:r>
              <a:rPr lang="zh-CN" altLang="zh-CN" sz="2565" kern="100">
                <a:solidFill>
                  <a:schemeClr val="tx1"/>
                </a:solidFill>
              </a:rPr>
              <a:t>饯</a:t>
            </a:r>
            <a:r>
              <a:rPr lang="en-US" altLang="zh-CN" sz="2565" kern="100">
                <a:solidFill>
                  <a:schemeClr val="tx1"/>
                </a:solidFill>
              </a:rPr>
              <a:t>”</a:t>
            </a:r>
            <a:r>
              <a:rPr lang="zh-CN" altLang="zh-CN" sz="2565" kern="100">
                <a:solidFill>
                  <a:schemeClr val="tx1"/>
                </a:solidFill>
              </a:rPr>
              <a:t>可知这是一首送别诗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很有可能是通过送别之景表现诗人对友人离开的依依不舍。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indent="3556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b="1" kern="100" smtClean="0">
                <a:solidFill>
                  <a:schemeClr val="tx1"/>
                </a:solidFill>
              </a:rPr>
              <a:t>   </a:t>
            </a:r>
            <a:r>
              <a:rPr lang="zh-CN" altLang="zh-CN" sz="2565" b="1" kern="100" smtClean="0">
                <a:solidFill>
                  <a:schemeClr val="tx1"/>
                </a:solidFill>
              </a:rPr>
              <a:t>第</a:t>
            </a:r>
            <a:r>
              <a:rPr lang="zh-CN" altLang="zh-CN" sz="2565" b="1" kern="100">
                <a:solidFill>
                  <a:schemeClr val="tx1"/>
                </a:solidFill>
              </a:rPr>
              <a:t>二步</a:t>
            </a:r>
            <a:r>
              <a:rPr lang="en-US" altLang="zh-CN" sz="2565" b="1" kern="100">
                <a:solidFill>
                  <a:schemeClr val="tx1"/>
                </a:solidFill>
              </a:rPr>
              <a:t>,</a:t>
            </a:r>
            <a:r>
              <a:rPr lang="zh-CN" altLang="zh-CN" sz="2565" b="1" kern="100">
                <a:solidFill>
                  <a:schemeClr val="tx1"/>
                </a:solidFill>
              </a:rPr>
              <a:t>抓情语、品意象</a:t>
            </a:r>
            <a:r>
              <a:rPr lang="en-US" altLang="zh-CN" sz="2565" b="1" kern="100">
                <a:solidFill>
                  <a:schemeClr val="tx1"/>
                </a:solidFill>
              </a:rPr>
              <a:t>,</a:t>
            </a:r>
            <a:r>
              <a:rPr lang="zh-CN" altLang="zh-CN" sz="2565" b="1" kern="100">
                <a:solidFill>
                  <a:schemeClr val="tx1"/>
                </a:solidFill>
              </a:rPr>
              <a:t>启动情思巧筛选。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indent="3556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 smtClean="0">
                <a:solidFill>
                  <a:schemeClr val="tx1"/>
                </a:solidFill>
              </a:rPr>
              <a:t>   </a:t>
            </a:r>
            <a:r>
              <a:rPr lang="zh-CN" altLang="zh-CN" sz="2565" kern="100" smtClean="0">
                <a:solidFill>
                  <a:schemeClr val="tx1"/>
                </a:solidFill>
              </a:rPr>
              <a:t>通</a:t>
            </a:r>
            <a:r>
              <a:rPr lang="zh-CN" altLang="zh-CN" sz="2565" kern="100">
                <a:solidFill>
                  <a:schemeClr val="tx1"/>
                </a:solidFill>
              </a:rPr>
              <a:t>过</a:t>
            </a:r>
            <a:r>
              <a:rPr lang="en-US" altLang="zh-CN" sz="2565" kern="100">
                <a:solidFill>
                  <a:schemeClr val="tx1"/>
                </a:solidFill>
              </a:rPr>
              <a:t>“</a:t>
            </a:r>
            <a:r>
              <a:rPr lang="zh-CN" altLang="zh-CN" sz="2565" kern="100">
                <a:solidFill>
                  <a:schemeClr val="tx1"/>
                </a:solidFill>
              </a:rPr>
              <a:t>下驿</a:t>
            </a:r>
            <a:r>
              <a:rPr lang="en-US" altLang="zh-CN" sz="2565" kern="100">
                <a:solidFill>
                  <a:schemeClr val="tx1"/>
                </a:solidFill>
              </a:rPr>
              <a:t>”“</a:t>
            </a:r>
            <a:r>
              <a:rPr lang="zh-CN" altLang="zh-CN" sz="2565" kern="100">
                <a:solidFill>
                  <a:schemeClr val="tx1"/>
                </a:solidFill>
              </a:rPr>
              <a:t>昌亭</a:t>
            </a:r>
            <a:r>
              <a:rPr lang="en-US" altLang="zh-CN" sz="2565" kern="100">
                <a:solidFill>
                  <a:schemeClr val="tx1"/>
                </a:solidFill>
              </a:rPr>
              <a:t>”</a:t>
            </a:r>
            <a:r>
              <a:rPr lang="zh-CN" altLang="zh-CN" sz="2565" kern="100">
                <a:solidFill>
                  <a:schemeClr val="tx1"/>
                </a:solidFill>
              </a:rPr>
              <a:t>两个典故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写出诗人和唐少府是患难之交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两人志同道合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心心相印。</a:t>
            </a:r>
            <a:r>
              <a:rPr lang="en-US" altLang="zh-CN" sz="2565" kern="100">
                <a:solidFill>
                  <a:schemeClr val="tx1"/>
                </a:solidFill>
              </a:rPr>
              <a:t>“</a:t>
            </a:r>
            <a:r>
              <a:rPr lang="zh-CN" altLang="zh-CN" sz="2565" kern="100">
                <a:solidFill>
                  <a:schemeClr val="tx1"/>
                </a:solidFill>
              </a:rPr>
              <a:t>浦楼</a:t>
            </a:r>
            <a:r>
              <a:rPr lang="en-US" altLang="zh-CN" sz="2565" kern="100">
                <a:solidFill>
                  <a:schemeClr val="tx1"/>
                </a:solidFill>
              </a:rPr>
              <a:t>”“</a:t>
            </a:r>
            <a:r>
              <a:rPr lang="zh-CN" altLang="zh-CN" sz="2565" kern="100">
                <a:solidFill>
                  <a:schemeClr val="tx1"/>
                </a:solidFill>
              </a:rPr>
              <a:t>乡路</a:t>
            </a:r>
            <a:r>
              <a:rPr lang="en-US" altLang="zh-CN" sz="2565" kern="100">
                <a:solidFill>
                  <a:schemeClr val="tx1"/>
                </a:solidFill>
              </a:rPr>
              <a:t>”</a:t>
            </a:r>
            <a:r>
              <a:rPr lang="zh-CN" altLang="zh-CN" sz="2565" kern="100">
                <a:solidFill>
                  <a:schemeClr val="tx1"/>
                </a:solidFill>
              </a:rPr>
              <a:t>句状写了白下驿的送别之景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暗写惜别之情。</a:t>
            </a:r>
            <a:endParaRPr lang="zh-CN" altLang="zh-CN" sz="2565" kern="100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>
            <p:custDataLst>
              <p:tags r:id="rId3"/>
            </p:custDataLst>
          </p:nvPr>
        </p:nvSpPr>
        <p:spPr bwMode="auto">
          <a:xfrm>
            <a:off x="267381" y="663058"/>
            <a:ext cx="11625268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 indent="3556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b="1" kern="100" smtClean="0">
                <a:solidFill>
                  <a:schemeClr val="tx1"/>
                </a:solidFill>
              </a:rPr>
              <a:t>   </a:t>
            </a:r>
            <a:r>
              <a:rPr lang="zh-CN" altLang="zh-CN" sz="2565" b="1" kern="100" smtClean="0">
                <a:solidFill>
                  <a:schemeClr val="tx1"/>
                </a:solidFill>
              </a:rPr>
              <a:t>第</a:t>
            </a:r>
            <a:r>
              <a:rPr lang="zh-CN" altLang="zh-CN" sz="2565" b="1" kern="100">
                <a:solidFill>
                  <a:schemeClr val="tx1"/>
                </a:solidFill>
              </a:rPr>
              <a:t>三步</a:t>
            </a:r>
            <a:r>
              <a:rPr lang="en-US" altLang="zh-CN" sz="2565" b="1" kern="100">
                <a:solidFill>
                  <a:schemeClr val="tx1"/>
                </a:solidFill>
              </a:rPr>
              <a:t>,</a:t>
            </a:r>
            <a:r>
              <a:rPr lang="zh-CN" altLang="zh-CN" sz="2565" b="1" kern="100">
                <a:solidFill>
                  <a:schemeClr val="tx1"/>
                </a:solidFill>
              </a:rPr>
              <a:t>画重点、明要求</a:t>
            </a:r>
            <a:r>
              <a:rPr lang="en-US" altLang="zh-CN" sz="2565" b="1" kern="100">
                <a:solidFill>
                  <a:schemeClr val="tx1"/>
                </a:solidFill>
              </a:rPr>
              <a:t>,</a:t>
            </a:r>
            <a:r>
              <a:rPr lang="zh-CN" altLang="zh-CN" sz="2565" b="1" kern="100">
                <a:solidFill>
                  <a:schemeClr val="tx1"/>
                </a:solidFill>
              </a:rPr>
              <a:t>逐项核对再排除。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indent="3556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 smtClean="0">
                <a:solidFill>
                  <a:schemeClr val="tx1"/>
                </a:solidFill>
              </a:rPr>
              <a:t>   </a:t>
            </a:r>
            <a:r>
              <a:rPr lang="zh-CN" altLang="zh-CN" sz="2565" kern="100" smtClean="0">
                <a:solidFill>
                  <a:schemeClr val="tx1"/>
                </a:solidFill>
              </a:rPr>
              <a:t>翻</a:t>
            </a:r>
            <a:r>
              <a:rPr lang="zh-CN" altLang="zh-CN" sz="2565" kern="100">
                <a:solidFill>
                  <a:schemeClr val="tx1"/>
                </a:solidFill>
              </a:rPr>
              <a:t>译首联大意</a:t>
            </a:r>
            <a:r>
              <a:rPr lang="en-US" altLang="zh-CN" sz="2565" kern="100">
                <a:solidFill>
                  <a:schemeClr val="tx1"/>
                </a:solidFill>
              </a:rPr>
              <a:t>“</a:t>
            </a:r>
            <a:r>
              <a:rPr lang="zh-CN" altLang="zh-CN" sz="2565" kern="100">
                <a:solidFill>
                  <a:schemeClr val="tx1"/>
                </a:solidFill>
              </a:rPr>
              <a:t>忆起做官前与你患难与共的时日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以及那些寄居旅食的华年</a:t>
            </a:r>
            <a:r>
              <a:rPr lang="en-US" altLang="zh-CN" sz="2565" kern="100">
                <a:solidFill>
                  <a:schemeClr val="tx1"/>
                </a:solidFill>
              </a:rPr>
              <a:t>”,</a:t>
            </a:r>
            <a:r>
              <a:rPr lang="zh-CN" altLang="zh-CN" sz="2565" kern="100">
                <a:solidFill>
                  <a:schemeClr val="tx1"/>
                </a:solidFill>
              </a:rPr>
              <a:t>可以判断</a:t>
            </a:r>
            <a:r>
              <a:rPr lang="en-US" altLang="zh-CN" sz="2565" kern="100">
                <a:solidFill>
                  <a:schemeClr val="tx1"/>
                </a:solidFill>
              </a:rPr>
              <a:t>B</a:t>
            </a:r>
            <a:r>
              <a:rPr lang="zh-CN" altLang="zh-CN" sz="2565" kern="100">
                <a:solidFill>
                  <a:schemeClr val="tx1"/>
                </a:solidFill>
              </a:rPr>
              <a:t>项正确</a:t>
            </a:r>
            <a:r>
              <a:rPr lang="en-US" altLang="zh-CN" sz="2565" kern="100">
                <a:solidFill>
                  <a:schemeClr val="tx1"/>
                </a:solidFill>
              </a:rPr>
              <a:t>,A</a:t>
            </a:r>
            <a:r>
              <a:rPr lang="zh-CN" altLang="zh-CN" sz="2565" kern="100">
                <a:solidFill>
                  <a:schemeClr val="tx1"/>
                </a:solidFill>
              </a:rPr>
              <a:t>项有疑问。颈联的场景描写可以通过描写手法判断</a:t>
            </a:r>
            <a:r>
              <a:rPr lang="en-US" altLang="zh-CN" sz="2565" kern="100">
                <a:solidFill>
                  <a:schemeClr val="tx1"/>
                </a:solidFill>
              </a:rPr>
              <a:t>C</a:t>
            </a:r>
            <a:r>
              <a:rPr lang="zh-CN" altLang="zh-CN" sz="2565" kern="100">
                <a:solidFill>
                  <a:schemeClr val="tx1"/>
                </a:solidFill>
              </a:rPr>
              <a:t>项正确。</a:t>
            </a:r>
            <a:r>
              <a:rPr lang="en-US" altLang="zh-CN" sz="2565" kern="100">
                <a:solidFill>
                  <a:schemeClr val="tx1"/>
                </a:solidFill>
              </a:rPr>
              <a:t>D</a:t>
            </a:r>
            <a:r>
              <a:rPr lang="zh-CN" altLang="zh-CN" sz="2565" kern="100">
                <a:solidFill>
                  <a:schemeClr val="tx1"/>
                </a:solidFill>
              </a:rPr>
              <a:t>项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颔联和尾联以问句形式表现了作者进取向上的精神面貌。正确。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indent="3556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b="1" kern="100" smtClean="0">
                <a:solidFill>
                  <a:schemeClr val="tx1"/>
                </a:solidFill>
              </a:rPr>
              <a:t>    </a:t>
            </a:r>
            <a:r>
              <a:rPr lang="zh-CN" altLang="zh-CN" sz="2565" b="1" kern="100" smtClean="0">
                <a:solidFill>
                  <a:schemeClr val="tx1"/>
                </a:solidFill>
              </a:rPr>
              <a:t>第</a:t>
            </a:r>
            <a:r>
              <a:rPr lang="zh-CN" altLang="zh-CN" sz="2565" b="1" kern="100">
                <a:solidFill>
                  <a:schemeClr val="tx1"/>
                </a:solidFill>
              </a:rPr>
              <a:t>四步</a:t>
            </a:r>
            <a:r>
              <a:rPr lang="en-US" altLang="zh-CN" sz="2565" b="1" kern="100">
                <a:solidFill>
                  <a:schemeClr val="tx1"/>
                </a:solidFill>
              </a:rPr>
              <a:t>,</a:t>
            </a:r>
            <a:r>
              <a:rPr lang="zh-CN" altLang="zh-CN" sz="2565" b="1" kern="100">
                <a:solidFill>
                  <a:schemeClr val="tx1"/>
                </a:solidFill>
              </a:rPr>
              <a:t>辨真伪、细分析</a:t>
            </a:r>
            <a:r>
              <a:rPr lang="en-US" altLang="zh-CN" sz="2565" b="1" kern="100">
                <a:solidFill>
                  <a:schemeClr val="tx1"/>
                </a:solidFill>
              </a:rPr>
              <a:t>,</a:t>
            </a:r>
            <a:r>
              <a:rPr lang="zh-CN" altLang="zh-CN" sz="2565" b="1" kern="100">
                <a:solidFill>
                  <a:schemeClr val="tx1"/>
                </a:solidFill>
              </a:rPr>
              <a:t>对照诗句作判断。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indent="3556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 smtClean="0">
                <a:solidFill>
                  <a:schemeClr val="tx1"/>
                </a:solidFill>
              </a:rPr>
              <a:t>    A</a:t>
            </a:r>
            <a:r>
              <a:rPr lang="zh-CN" altLang="zh-CN" sz="2565" kern="100">
                <a:solidFill>
                  <a:schemeClr val="tx1"/>
                </a:solidFill>
              </a:rPr>
              <a:t>项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原诗</a:t>
            </a:r>
            <a:r>
              <a:rPr lang="en-US" altLang="zh-CN" sz="2565" kern="100">
                <a:solidFill>
                  <a:schemeClr val="tx1"/>
                </a:solidFill>
              </a:rPr>
              <a:t>“</a:t>
            </a:r>
            <a:r>
              <a:rPr lang="zh-CN" altLang="zh-CN" sz="2565" kern="100">
                <a:solidFill>
                  <a:schemeClr val="tx1"/>
                </a:solidFill>
              </a:rPr>
              <a:t>相知何用早</a:t>
            </a:r>
            <a:r>
              <a:rPr lang="en-US" altLang="zh-CN" sz="2565" kern="100">
                <a:solidFill>
                  <a:schemeClr val="tx1"/>
                </a:solidFill>
              </a:rPr>
              <a:t>?</a:t>
            </a:r>
            <a:r>
              <a:rPr lang="zh-CN" altLang="zh-CN" sz="2565" kern="100">
                <a:solidFill>
                  <a:schemeClr val="tx1"/>
                </a:solidFill>
              </a:rPr>
              <a:t>怀抱即依然</a:t>
            </a:r>
            <a:r>
              <a:rPr lang="en-US" altLang="zh-CN" sz="2565" kern="100">
                <a:solidFill>
                  <a:schemeClr val="tx1"/>
                </a:solidFill>
              </a:rPr>
              <a:t>”</a:t>
            </a:r>
            <a:r>
              <a:rPr lang="zh-CN" altLang="zh-CN" sz="2565" kern="100">
                <a:solidFill>
                  <a:schemeClr val="tx1"/>
                </a:solidFill>
              </a:rPr>
              <a:t>表达的是只要情意相投就能成为知交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又何必在乎早晚。由此可知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二人并非早年的知心好友。选项曲解诗意。</a:t>
            </a:r>
            <a:endParaRPr lang="zh-CN" altLang="zh-CN" sz="2565" kern="100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>
            <p:custDataLst>
              <p:tags r:id="rId3"/>
            </p:custDataLst>
          </p:nvPr>
        </p:nvSpPr>
        <p:spPr bwMode="auto">
          <a:xfrm>
            <a:off x="267381" y="663058"/>
            <a:ext cx="11625268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norm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solidFill>
                  <a:schemeClr val="tx1"/>
                </a:solidFill>
              </a:rPr>
              <a:t>【训练有好题】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solidFill>
                  <a:schemeClr val="tx1"/>
                </a:solidFill>
              </a:rPr>
              <a:t>一、巩固训练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solidFill>
                  <a:schemeClr val="tx1"/>
                </a:solidFill>
              </a:rPr>
              <a:t>1.</a:t>
            </a:r>
            <a:r>
              <a:rPr lang="zh-CN" altLang="zh-CN" sz="2565" kern="100">
                <a:solidFill>
                  <a:schemeClr val="tx1"/>
                </a:solidFill>
              </a:rPr>
              <a:t>下列对这首词的理解和赏析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不正确的一项是</a:t>
            </a:r>
            <a:r>
              <a:rPr lang="en-US" altLang="zh-CN" sz="2565" kern="100">
                <a:solidFill>
                  <a:schemeClr val="tx1"/>
                </a:solidFill>
              </a:rPr>
              <a:t>(3</a:t>
            </a:r>
            <a:r>
              <a:rPr lang="zh-CN" altLang="zh-CN" sz="2565" kern="100">
                <a:solidFill>
                  <a:schemeClr val="tx1"/>
                </a:solidFill>
              </a:rPr>
              <a:t>分</a:t>
            </a:r>
            <a:r>
              <a:rPr lang="en-US" altLang="zh-CN" sz="2565" kern="100">
                <a:solidFill>
                  <a:schemeClr val="tx1"/>
                </a:solidFill>
              </a:rPr>
              <a:t>)(</a:t>
            </a:r>
            <a:r>
              <a:rPr lang="zh-CN" altLang="zh-CN" sz="2565" kern="100">
                <a:solidFill>
                  <a:schemeClr val="tx1"/>
                </a:solidFill>
              </a:rPr>
              <a:t>　　</a:t>
            </a:r>
            <a:r>
              <a:rPr lang="en-US" altLang="zh-CN" sz="2565" kern="100">
                <a:solidFill>
                  <a:schemeClr val="tx1"/>
                </a:solidFill>
              </a:rPr>
              <a:t>)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solidFill>
                  <a:schemeClr val="tx1"/>
                </a:solidFill>
              </a:rPr>
              <a:t>浣溪沙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solidFill>
                  <a:schemeClr val="tx1"/>
                </a:solidFill>
              </a:rPr>
              <a:t>苏轼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solidFill>
                  <a:schemeClr val="tx1"/>
                </a:solidFill>
              </a:rPr>
              <a:t>　　</a:t>
            </a:r>
            <a:r>
              <a:rPr lang="en-US" altLang="zh-CN" sz="2565" kern="100">
                <a:solidFill>
                  <a:schemeClr val="tx1"/>
                </a:solidFill>
              </a:rPr>
              <a:t>	</a:t>
            </a:r>
            <a:r>
              <a:rPr lang="en-US" altLang="zh-CN" sz="2565" kern="100" smtClean="0">
                <a:solidFill>
                  <a:schemeClr val="tx1"/>
                </a:solidFill>
              </a:rPr>
              <a:t>	</a:t>
            </a:r>
            <a:r>
              <a:rPr lang="zh-CN" altLang="zh-CN" sz="2565" kern="100" smtClean="0">
                <a:solidFill>
                  <a:schemeClr val="tx1"/>
                </a:solidFill>
              </a:rPr>
              <a:t>软</a:t>
            </a:r>
            <a:r>
              <a:rPr lang="zh-CN" altLang="zh-CN" sz="2565" kern="100">
                <a:solidFill>
                  <a:schemeClr val="tx1"/>
                </a:solidFill>
              </a:rPr>
              <a:t>草平莎过雨新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轻沙走马路无尘。何时收拾耦耕身</a:t>
            </a:r>
            <a:r>
              <a:rPr lang="en-US" altLang="zh-CN" sz="2565" kern="100">
                <a:solidFill>
                  <a:schemeClr val="tx1"/>
                </a:solidFill>
              </a:rPr>
              <a:t>?</a:t>
            </a:r>
            <a:r>
              <a:rPr lang="zh-CN" altLang="zh-CN" sz="2565" kern="100">
                <a:solidFill>
                  <a:schemeClr val="tx1"/>
                </a:solidFill>
              </a:rPr>
              <a:t>　　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solidFill>
                  <a:schemeClr val="tx1"/>
                </a:solidFill>
              </a:rPr>
              <a:t>		</a:t>
            </a:r>
            <a:r>
              <a:rPr lang="zh-CN" altLang="zh-CN" sz="2565" kern="100">
                <a:solidFill>
                  <a:schemeClr val="tx1"/>
                </a:solidFill>
              </a:rPr>
              <a:t>日暖桑麻光似泼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风来蒿艾气如薰。使君元是此中人。</a:t>
            </a:r>
            <a:endParaRPr lang="zh-CN" altLang="zh-CN" sz="2565" kern="100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>
            <p:custDataLst>
              <p:tags r:id="rId3"/>
            </p:custDataLst>
          </p:nvPr>
        </p:nvSpPr>
        <p:spPr bwMode="auto">
          <a:xfrm>
            <a:off x="267381" y="663058"/>
            <a:ext cx="11625268" cy="602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norm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solidFill>
                  <a:schemeClr val="tx1"/>
                </a:solidFill>
              </a:rPr>
              <a:t>A.“</a:t>
            </a:r>
            <a:r>
              <a:rPr lang="zh-CN" altLang="zh-CN" sz="2565" kern="100">
                <a:solidFill>
                  <a:schemeClr val="tx1"/>
                </a:solidFill>
              </a:rPr>
              <a:t>软草平莎过雨新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轻沙走马路无尘</a:t>
            </a:r>
            <a:r>
              <a:rPr lang="en-US" altLang="zh-CN" sz="2565" kern="100">
                <a:solidFill>
                  <a:schemeClr val="tx1"/>
                </a:solidFill>
              </a:rPr>
              <a:t>”</a:t>
            </a:r>
            <a:r>
              <a:rPr lang="zh-CN" altLang="zh-CN" sz="2565" kern="100">
                <a:solidFill>
                  <a:schemeClr val="tx1"/>
                </a:solidFill>
              </a:rPr>
              <a:t>两句写谢雨道上所见之景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雨后的草碧绿清新、摇曳生姿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薄薄的沙土路洁净无尘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骑马而过也不会扬起灰尘。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solidFill>
                  <a:schemeClr val="tx1"/>
                </a:solidFill>
              </a:rPr>
              <a:t>B.“</a:t>
            </a:r>
            <a:r>
              <a:rPr lang="zh-CN" altLang="zh-CN" sz="2565" kern="100">
                <a:solidFill>
                  <a:schemeClr val="tx1"/>
                </a:solidFill>
              </a:rPr>
              <a:t>日暖桑麻光似泼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风来蒿艾气如薰</a:t>
            </a:r>
            <a:r>
              <a:rPr lang="en-US" altLang="zh-CN" sz="2565" kern="100">
                <a:solidFill>
                  <a:schemeClr val="tx1"/>
                </a:solidFill>
              </a:rPr>
              <a:t>”</a:t>
            </a:r>
            <a:r>
              <a:rPr lang="zh-CN" altLang="zh-CN" sz="2565" kern="100">
                <a:solidFill>
                  <a:schemeClr val="tx1"/>
                </a:solidFill>
              </a:rPr>
              <a:t>两句描绘了雨后天晴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生机蓬勃、风光宜人的田野景色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感官结合的描写中蕴蓄着作者的喜悦之情。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solidFill>
                  <a:schemeClr val="tx1"/>
                </a:solidFill>
              </a:rPr>
              <a:t>C.</a:t>
            </a:r>
            <a:r>
              <a:rPr lang="zh-CN" altLang="zh-CN" sz="2565" kern="100">
                <a:solidFill>
                  <a:schemeClr val="tx1"/>
                </a:solidFill>
              </a:rPr>
              <a:t>本词以诗的句法入词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文风朴实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格调清新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不取艳辞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不采僻典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语言清丽自然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洗尽华靡见真淳。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solidFill>
                  <a:schemeClr val="tx1"/>
                </a:solidFill>
              </a:rPr>
              <a:t>D.</a:t>
            </a:r>
            <a:r>
              <a:rPr lang="zh-CN" altLang="zh-CN" sz="2565" kern="100">
                <a:solidFill>
                  <a:schemeClr val="tx1"/>
                </a:solidFill>
              </a:rPr>
              <a:t>整首词带有朴素清新的乡土气息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写有乡村景色、乡村草木、乡村人物和劳动生活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用形象生动的笔触描写农村风光。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solidFill>
                  <a:schemeClr val="tx1"/>
                </a:solidFill>
              </a:rPr>
              <a:t>【解析】选</a:t>
            </a:r>
            <a:r>
              <a:rPr lang="en-US" altLang="zh-CN" sz="2565" kern="100">
                <a:solidFill>
                  <a:schemeClr val="tx1"/>
                </a:solidFill>
              </a:rPr>
              <a:t>D</a:t>
            </a:r>
            <a:r>
              <a:rPr lang="zh-CN" altLang="zh-CN" sz="2565" kern="100">
                <a:solidFill>
                  <a:schemeClr val="tx1"/>
                </a:solidFill>
              </a:rPr>
              <a:t>。</a:t>
            </a:r>
            <a:r>
              <a:rPr lang="en-US" altLang="zh-CN" sz="2565" kern="100">
                <a:solidFill>
                  <a:schemeClr val="tx1"/>
                </a:solidFill>
              </a:rPr>
              <a:t>“</a:t>
            </a:r>
            <a:r>
              <a:rPr lang="zh-CN" altLang="zh-CN" sz="2565" kern="100">
                <a:solidFill>
                  <a:schemeClr val="tx1"/>
                </a:solidFill>
              </a:rPr>
              <a:t>乡村人物和劳动生活</a:t>
            </a:r>
            <a:r>
              <a:rPr lang="en-US" altLang="zh-CN" sz="2565" kern="100">
                <a:solidFill>
                  <a:schemeClr val="tx1"/>
                </a:solidFill>
              </a:rPr>
              <a:t>”</a:t>
            </a:r>
            <a:r>
              <a:rPr lang="zh-CN" altLang="zh-CN" sz="2565" kern="100">
                <a:solidFill>
                  <a:schemeClr val="tx1"/>
                </a:solidFill>
              </a:rPr>
              <a:t>错误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此词并未描写乡村人物和劳动生活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而是描写作者所见的田园之景。</a:t>
            </a:r>
            <a:endParaRPr lang="zh-CN" altLang="zh-CN" sz="2565" kern="100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>
            <p:custDataLst>
              <p:tags r:id="rId2"/>
            </p:custDataLst>
          </p:nvPr>
        </p:nvSpPr>
        <p:spPr bwMode="auto">
          <a:xfrm>
            <a:off x="267381" y="663058"/>
            <a:ext cx="11625268" cy="567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norm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195" kern="100">
                <a:solidFill>
                  <a:schemeClr val="tx1"/>
                </a:solidFill>
              </a:rPr>
              <a:t>二、提升训练</a:t>
            </a:r>
            <a:endParaRPr lang="zh-CN" altLang="zh-CN" sz="1465" kern="10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195" kern="100">
                <a:solidFill>
                  <a:schemeClr val="tx1"/>
                </a:solidFill>
              </a:rPr>
              <a:t>(2023·</a:t>
            </a:r>
            <a:r>
              <a:rPr lang="zh-CN" altLang="zh-CN" sz="2195" kern="100">
                <a:solidFill>
                  <a:schemeClr val="tx1"/>
                </a:solidFill>
              </a:rPr>
              <a:t>东北师大附中模拟</a:t>
            </a:r>
            <a:r>
              <a:rPr lang="en-US" altLang="zh-CN" sz="2195" kern="100">
                <a:solidFill>
                  <a:schemeClr val="tx1"/>
                </a:solidFill>
              </a:rPr>
              <a:t>)</a:t>
            </a:r>
            <a:r>
              <a:rPr lang="zh-CN" altLang="zh-CN" sz="2195" kern="100">
                <a:solidFill>
                  <a:schemeClr val="tx1"/>
                </a:solidFill>
              </a:rPr>
              <a:t>阅读下面这首宋诗</a:t>
            </a:r>
            <a:r>
              <a:rPr lang="en-US" altLang="zh-CN" sz="2195" kern="100">
                <a:solidFill>
                  <a:schemeClr val="tx1"/>
                </a:solidFill>
              </a:rPr>
              <a:t>,</a:t>
            </a:r>
            <a:r>
              <a:rPr lang="zh-CN" altLang="zh-CN" sz="2195" kern="100">
                <a:solidFill>
                  <a:schemeClr val="tx1"/>
                </a:solidFill>
              </a:rPr>
              <a:t>完成</a:t>
            </a:r>
            <a:r>
              <a:rPr lang="en-US" altLang="zh-CN" sz="2195" kern="100">
                <a:solidFill>
                  <a:schemeClr val="tx1"/>
                </a:solidFill>
              </a:rPr>
              <a:t>2</a:t>
            </a:r>
            <a:r>
              <a:rPr lang="zh-CN" altLang="zh-CN" sz="2195" kern="100">
                <a:solidFill>
                  <a:schemeClr val="tx1"/>
                </a:solidFill>
              </a:rPr>
              <a:t>、</a:t>
            </a:r>
            <a:r>
              <a:rPr lang="en-US" altLang="zh-CN" sz="2195" kern="100">
                <a:solidFill>
                  <a:schemeClr val="tx1"/>
                </a:solidFill>
              </a:rPr>
              <a:t>3</a:t>
            </a:r>
            <a:r>
              <a:rPr lang="zh-CN" altLang="zh-CN" sz="2195" kern="100">
                <a:solidFill>
                  <a:schemeClr val="tx1"/>
                </a:solidFill>
              </a:rPr>
              <a:t>题。</a:t>
            </a:r>
            <a:endParaRPr lang="zh-CN" altLang="zh-CN" sz="1465" kern="10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2195" kern="100">
                <a:solidFill>
                  <a:schemeClr val="tx1"/>
                </a:solidFill>
              </a:rPr>
              <a:t>弈棋二首呈任公渐</a:t>
            </a:r>
            <a:r>
              <a:rPr lang="en-US" altLang="zh-CN" sz="2195" kern="100">
                <a:solidFill>
                  <a:schemeClr val="tx1"/>
                </a:solidFill>
              </a:rPr>
              <a:t>(</a:t>
            </a:r>
            <a:r>
              <a:rPr lang="zh-CN" altLang="zh-CN" sz="2195" kern="100">
                <a:solidFill>
                  <a:schemeClr val="tx1"/>
                </a:solidFill>
              </a:rPr>
              <a:t>其一</a:t>
            </a:r>
            <a:r>
              <a:rPr lang="en-US" altLang="zh-CN" sz="2195" kern="100">
                <a:solidFill>
                  <a:schemeClr val="tx1"/>
                </a:solidFill>
              </a:rPr>
              <a:t>)</a:t>
            </a:r>
            <a:endParaRPr lang="zh-CN" altLang="zh-CN" sz="1465" kern="10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2195" kern="100">
                <a:solidFill>
                  <a:schemeClr val="tx1"/>
                </a:solidFill>
              </a:rPr>
              <a:t>黄庭坚</a:t>
            </a:r>
            <a:endParaRPr lang="zh-CN" altLang="zh-CN" sz="1465" kern="10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2195" kern="100">
                <a:solidFill>
                  <a:schemeClr val="tx1"/>
                </a:solidFill>
              </a:rPr>
              <a:t>偶无公事客休时</a:t>
            </a:r>
            <a:r>
              <a:rPr lang="en-US" altLang="zh-CN" sz="2195" kern="100">
                <a:solidFill>
                  <a:schemeClr val="tx1"/>
                </a:solidFill>
              </a:rPr>
              <a:t>,</a:t>
            </a:r>
            <a:r>
              <a:rPr lang="zh-CN" altLang="zh-CN" sz="2195" kern="100">
                <a:solidFill>
                  <a:schemeClr val="tx1"/>
                </a:solidFill>
              </a:rPr>
              <a:t>席上谈兵校两棋。</a:t>
            </a:r>
            <a:endParaRPr lang="zh-CN" altLang="zh-CN" sz="1465" kern="10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2195" kern="100">
                <a:solidFill>
                  <a:schemeClr val="tx1"/>
                </a:solidFill>
              </a:rPr>
              <a:t>心似蛛丝游碧落</a:t>
            </a:r>
            <a:r>
              <a:rPr lang="en-US" altLang="zh-CN" sz="2195" kern="100">
                <a:solidFill>
                  <a:schemeClr val="tx1"/>
                </a:solidFill>
              </a:rPr>
              <a:t>,</a:t>
            </a:r>
            <a:r>
              <a:rPr lang="zh-CN" altLang="zh-CN" sz="2195" kern="100">
                <a:solidFill>
                  <a:schemeClr val="tx1"/>
                </a:solidFill>
              </a:rPr>
              <a:t>身如蜩甲</a:t>
            </a:r>
            <a:r>
              <a:rPr lang="zh-CN" altLang="zh-CN" sz="2195" kern="100" baseline="30000">
                <a:solidFill>
                  <a:schemeClr val="tx1"/>
                </a:solidFill>
                <a:cs typeface="宋体" panose="02010600030101010101" pitchFamily="2" charset="-122"/>
              </a:rPr>
              <a:t>①</a:t>
            </a:r>
            <a:r>
              <a:rPr lang="zh-CN" altLang="zh-CN" sz="2195" kern="100">
                <a:solidFill>
                  <a:schemeClr val="tx1"/>
                </a:solidFill>
              </a:rPr>
              <a:t>化枯枝。</a:t>
            </a:r>
            <a:endParaRPr lang="zh-CN" altLang="zh-CN" sz="1465" kern="10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2195" kern="100">
                <a:solidFill>
                  <a:schemeClr val="tx1"/>
                </a:solidFill>
              </a:rPr>
              <a:t>湘东一目</a:t>
            </a:r>
            <a:r>
              <a:rPr lang="zh-CN" altLang="zh-CN" sz="2195" kern="100" baseline="30000">
                <a:solidFill>
                  <a:schemeClr val="tx1"/>
                </a:solidFill>
                <a:cs typeface="宋体" panose="02010600030101010101" pitchFamily="2" charset="-122"/>
              </a:rPr>
              <a:t>②</a:t>
            </a:r>
            <a:r>
              <a:rPr lang="zh-CN" altLang="zh-CN" sz="2195" kern="100">
                <a:solidFill>
                  <a:schemeClr val="tx1"/>
                </a:solidFill>
              </a:rPr>
              <a:t>诚堪死</a:t>
            </a:r>
            <a:r>
              <a:rPr lang="en-US" altLang="zh-CN" sz="2195" kern="100">
                <a:solidFill>
                  <a:schemeClr val="tx1"/>
                </a:solidFill>
              </a:rPr>
              <a:t>,</a:t>
            </a:r>
            <a:r>
              <a:rPr lang="zh-CN" altLang="zh-CN" sz="2195" kern="100">
                <a:solidFill>
                  <a:schemeClr val="tx1"/>
                </a:solidFill>
              </a:rPr>
              <a:t>天下中分尚可持。</a:t>
            </a:r>
            <a:endParaRPr lang="zh-CN" altLang="zh-CN" sz="1465" kern="10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2195" kern="100">
                <a:solidFill>
                  <a:schemeClr val="tx1"/>
                </a:solidFill>
              </a:rPr>
              <a:t>谁谓吾徒犹爱日</a:t>
            </a:r>
            <a:r>
              <a:rPr lang="en-US" altLang="zh-CN" sz="2195" kern="100">
                <a:solidFill>
                  <a:schemeClr val="tx1"/>
                </a:solidFill>
              </a:rPr>
              <a:t>,</a:t>
            </a:r>
            <a:r>
              <a:rPr lang="zh-CN" altLang="zh-CN" sz="2195" kern="100">
                <a:solidFill>
                  <a:schemeClr val="tx1"/>
                </a:solidFill>
              </a:rPr>
              <a:t>参横月落不曾</a:t>
            </a:r>
            <a:r>
              <a:rPr lang="zh-CN" altLang="zh-CN" sz="2195" kern="100" smtClean="0">
                <a:solidFill>
                  <a:schemeClr val="tx1"/>
                </a:solidFill>
              </a:rPr>
              <a:t>知。</a:t>
            </a:r>
            <a:endParaRPr lang="en-US" altLang="zh-CN" sz="1465" kern="10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195" kern="100">
                <a:solidFill>
                  <a:schemeClr val="tx1"/>
                </a:solidFill>
              </a:rPr>
              <a:t>　　【注】</a:t>
            </a:r>
            <a:r>
              <a:rPr lang="zh-CN" altLang="zh-CN" sz="2195" kern="100">
                <a:solidFill>
                  <a:schemeClr val="tx1"/>
                </a:solidFill>
                <a:cs typeface="宋体" panose="02010600030101010101" pitchFamily="2" charset="-122"/>
              </a:rPr>
              <a:t>①</a:t>
            </a:r>
            <a:r>
              <a:rPr lang="zh-CN" altLang="zh-CN" sz="2195" kern="100">
                <a:solidFill>
                  <a:schemeClr val="tx1"/>
                </a:solidFill>
              </a:rPr>
              <a:t>蜩甲</a:t>
            </a:r>
            <a:r>
              <a:rPr lang="en-US" altLang="zh-CN" sz="2195" kern="100">
                <a:solidFill>
                  <a:schemeClr val="tx1"/>
                </a:solidFill>
              </a:rPr>
              <a:t>:</a:t>
            </a:r>
            <a:r>
              <a:rPr lang="zh-CN" altLang="zh-CN" sz="2195" kern="100">
                <a:solidFill>
                  <a:schemeClr val="tx1"/>
                </a:solidFill>
              </a:rPr>
              <a:t>蝉蜕化后的空壳。这里用《庄子》佝偻丈人承蜩的典故</a:t>
            </a:r>
            <a:r>
              <a:rPr lang="en-US" altLang="zh-CN" sz="2195" kern="100">
                <a:solidFill>
                  <a:schemeClr val="tx1"/>
                </a:solidFill>
              </a:rPr>
              <a:t>,</a:t>
            </a:r>
            <a:r>
              <a:rPr lang="zh-CN" altLang="zh-CN" sz="2195" kern="100">
                <a:solidFill>
                  <a:schemeClr val="tx1"/>
                </a:solidFill>
              </a:rPr>
              <a:t>丈人一心捕蝉</a:t>
            </a:r>
            <a:r>
              <a:rPr lang="en-US" altLang="zh-CN" sz="2195" kern="100">
                <a:solidFill>
                  <a:schemeClr val="tx1"/>
                </a:solidFill>
              </a:rPr>
              <a:t>,</a:t>
            </a:r>
            <a:r>
              <a:rPr lang="zh-CN" altLang="zh-CN" sz="2195" kern="100">
                <a:solidFill>
                  <a:schemeClr val="tx1"/>
                </a:solidFill>
              </a:rPr>
              <a:t>竟把身子当枯树</a:t>
            </a:r>
            <a:r>
              <a:rPr lang="en-US" altLang="zh-CN" sz="2195" kern="100">
                <a:solidFill>
                  <a:schemeClr val="tx1"/>
                </a:solidFill>
              </a:rPr>
              <a:t>,</a:t>
            </a:r>
            <a:r>
              <a:rPr lang="zh-CN" altLang="zh-CN" sz="2195" kern="100">
                <a:solidFill>
                  <a:schemeClr val="tx1"/>
                </a:solidFill>
              </a:rPr>
              <a:t>手臂当树枝。</a:t>
            </a:r>
            <a:r>
              <a:rPr lang="zh-CN" altLang="zh-CN" sz="2195" kern="100">
                <a:solidFill>
                  <a:schemeClr val="tx1"/>
                </a:solidFill>
                <a:cs typeface="宋体" panose="02010600030101010101" pitchFamily="2" charset="-122"/>
              </a:rPr>
              <a:t>②</a:t>
            </a:r>
            <a:r>
              <a:rPr lang="zh-CN" altLang="zh-CN" sz="2195" kern="100">
                <a:solidFill>
                  <a:schemeClr val="tx1"/>
                </a:solidFill>
              </a:rPr>
              <a:t>湘东一目</a:t>
            </a:r>
            <a:r>
              <a:rPr lang="en-US" altLang="zh-CN" sz="2195" kern="100">
                <a:solidFill>
                  <a:schemeClr val="tx1"/>
                </a:solidFill>
              </a:rPr>
              <a:t>:</a:t>
            </a:r>
            <a:r>
              <a:rPr lang="zh-CN" altLang="zh-CN" sz="2195" kern="100">
                <a:solidFill>
                  <a:schemeClr val="tx1"/>
                </a:solidFill>
              </a:rPr>
              <a:t>南朝梁湘东王萧绎</a:t>
            </a:r>
            <a:r>
              <a:rPr lang="en-US" altLang="zh-CN" sz="2195" kern="100">
                <a:solidFill>
                  <a:schemeClr val="tx1"/>
                </a:solidFill>
              </a:rPr>
              <a:t>,</a:t>
            </a:r>
            <a:r>
              <a:rPr lang="zh-CN" altLang="zh-CN" sz="2195" kern="100">
                <a:solidFill>
                  <a:schemeClr val="tx1"/>
                </a:solidFill>
              </a:rPr>
              <a:t>自幼盲一目。围棋要两</a:t>
            </a:r>
            <a:r>
              <a:rPr lang="en-US" altLang="zh-CN" sz="2195" kern="100">
                <a:solidFill>
                  <a:schemeClr val="tx1"/>
                </a:solidFill>
              </a:rPr>
              <a:t>“</a:t>
            </a:r>
            <a:r>
              <a:rPr lang="zh-CN" altLang="zh-CN" sz="2195" kern="100">
                <a:solidFill>
                  <a:schemeClr val="tx1"/>
                </a:solidFill>
              </a:rPr>
              <a:t>目</a:t>
            </a:r>
            <a:r>
              <a:rPr lang="en-US" altLang="zh-CN" sz="2195" kern="100">
                <a:solidFill>
                  <a:schemeClr val="tx1"/>
                </a:solidFill>
              </a:rPr>
              <a:t>”</a:t>
            </a:r>
            <a:r>
              <a:rPr lang="zh-CN" altLang="zh-CN" sz="2195" kern="100">
                <a:solidFill>
                  <a:schemeClr val="tx1"/>
                </a:solidFill>
              </a:rPr>
              <a:t>才可活</a:t>
            </a:r>
            <a:r>
              <a:rPr lang="en-US" altLang="zh-CN" sz="2195" kern="100">
                <a:solidFill>
                  <a:schemeClr val="tx1"/>
                </a:solidFill>
              </a:rPr>
              <a:t>,</a:t>
            </a:r>
            <a:r>
              <a:rPr lang="zh-CN" altLang="zh-CN" sz="2195" kern="100">
                <a:solidFill>
                  <a:schemeClr val="tx1"/>
                </a:solidFill>
              </a:rPr>
              <a:t>喻弈者处于不利之局</a:t>
            </a:r>
            <a:r>
              <a:rPr lang="zh-CN" altLang="zh-CN" sz="2195" kern="100" smtClean="0">
                <a:solidFill>
                  <a:schemeClr val="tx1"/>
                </a:solidFill>
              </a:rPr>
              <a:t>。</a:t>
            </a:r>
            <a:endParaRPr lang="zh-CN" altLang="zh-CN" sz="2195" kern="100" smtClean="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>
            <p:custDataLst>
              <p:tags r:id="rId2"/>
            </p:custDataLst>
          </p:nvPr>
        </p:nvSpPr>
        <p:spPr bwMode="auto">
          <a:xfrm>
            <a:off x="267381" y="663058"/>
            <a:ext cx="11625268" cy="602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normAutofit lnSpcReduction="20000"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solidFill>
                  <a:schemeClr val="tx1"/>
                </a:solidFill>
              </a:rPr>
              <a:t>2.</a:t>
            </a:r>
            <a:r>
              <a:rPr lang="zh-CN" altLang="zh-CN" sz="2565" kern="100">
                <a:solidFill>
                  <a:schemeClr val="tx1"/>
                </a:solidFill>
              </a:rPr>
              <a:t>下列对这首诗的理解和赏析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不正确的一项是</a:t>
            </a:r>
            <a:r>
              <a:rPr lang="en-US" altLang="zh-CN" sz="2565" kern="100">
                <a:solidFill>
                  <a:schemeClr val="tx1"/>
                </a:solidFill>
              </a:rPr>
              <a:t>(3</a:t>
            </a:r>
            <a:r>
              <a:rPr lang="zh-CN" altLang="zh-CN" sz="2565" kern="100">
                <a:solidFill>
                  <a:schemeClr val="tx1"/>
                </a:solidFill>
              </a:rPr>
              <a:t>分</a:t>
            </a:r>
            <a:r>
              <a:rPr lang="en-US" altLang="zh-CN" sz="2565" kern="100">
                <a:solidFill>
                  <a:schemeClr val="tx1"/>
                </a:solidFill>
              </a:rPr>
              <a:t>)(</a:t>
            </a:r>
            <a:r>
              <a:rPr lang="zh-CN" altLang="zh-CN" sz="2565" kern="100">
                <a:solidFill>
                  <a:schemeClr val="tx1"/>
                </a:solidFill>
              </a:rPr>
              <a:t>　　</a:t>
            </a:r>
            <a:r>
              <a:rPr lang="en-US" altLang="zh-CN" sz="2565" kern="100">
                <a:solidFill>
                  <a:schemeClr val="tx1"/>
                </a:solidFill>
              </a:rPr>
              <a:t>)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solidFill>
                  <a:schemeClr val="tx1"/>
                </a:solidFill>
              </a:rPr>
              <a:t>A.</a:t>
            </a:r>
            <a:r>
              <a:rPr lang="zh-CN" altLang="zh-CN" sz="2565" kern="100">
                <a:solidFill>
                  <a:schemeClr val="tx1"/>
                </a:solidFill>
              </a:rPr>
              <a:t>首联照应了题目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写自己没有公事烦忧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朋友也正好休息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于是在席上开始较量棋艺。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solidFill>
                  <a:schemeClr val="tx1"/>
                </a:solidFill>
              </a:rPr>
              <a:t>B.“</a:t>
            </a:r>
            <a:r>
              <a:rPr lang="zh-CN" altLang="zh-CN" sz="2565" kern="100">
                <a:solidFill>
                  <a:schemeClr val="tx1"/>
                </a:solidFill>
              </a:rPr>
              <a:t>心似蛛丝游碧落</a:t>
            </a:r>
            <a:r>
              <a:rPr lang="en-US" altLang="zh-CN" sz="2565" kern="100">
                <a:solidFill>
                  <a:schemeClr val="tx1"/>
                </a:solidFill>
              </a:rPr>
              <a:t>”</a:t>
            </a:r>
            <a:r>
              <a:rPr lang="zh-CN" altLang="zh-CN" sz="2565" kern="100">
                <a:solidFill>
                  <a:schemeClr val="tx1"/>
                </a:solidFill>
              </a:rPr>
              <a:t>一句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以</a:t>
            </a:r>
            <a:r>
              <a:rPr lang="en-US" altLang="zh-CN" sz="2565" kern="100">
                <a:solidFill>
                  <a:schemeClr val="tx1"/>
                </a:solidFill>
              </a:rPr>
              <a:t>“</a:t>
            </a:r>
            <a:r>
              <a:rPr lang="zh-CN" altLang="zh-CN" sz="2565" kern="100">
                <a:solidFill>
                  <a:schemeClr val="tx1"/>
                </a:solidFill>
              </a:rPr>
              <a:t>蛛丝</a:t>
            </a:r>
            <a:r>
              <a:rPr lang="en-US" altLang="zh-CN" sz="2565" kern="100">
                <a:solidFill>
                  <a:schemeClr val="tx1"/>
                </a:solidFill>
              </a:rPr>
              <a:t>”</a:t>
            </a:r>
            <a:r>
              <a:rPr lang="zh-CN" altLang="zh-CN" sz="2565" kern="100">
                <a:solidFill>
                  <a:schemeClr val="tx1"/>
                </a:solidFill>
              </a:rPr>
              <a:t>之小对</a:t>
            </a:r>
            <a:r>
              <a:rPr lang="en-US" altLang="zh-CN" sz="2565" kern="100">
                <a:solidFill>
                  <a:schemeClr val="tx1"/>
                </a:solidFill>
              </a:rPr>
              <a:t>“</a:t>
            </a:r>
            <a:r>
              <a:rPr lang="zh-CN" altLang="zh-CN" sz="2565" kern="100">
                <a:solidFill>
                  <a:schemeClr val="tx1"/>
                </a:solidFill>
              </a:rPr>
              <a:t>碧落</a:t>
            </a:r>
            <a:r>
              <a:rPr lang="en-US" altLang="zh-CN" sz="2565" kern="100">
                <a:solidFill>
                  <a:schemeClr val="tx1"/>
                </a:solidFill>
              </a:rPr>
              <a:t>”</a:t>
            </a:r>
            <a:r>
              <a:rPr lang="zh-CN" altLang="zh-CN" sz="2565" kern="100">
                <a:solidFill>
                  <a:schemeClr val="tx1"/>
                </a:solidFill>
              </a:rPr>
              <a:t>之大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体现弈棋时的茫然无措。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solidFill>
                  <a:schemeClr val="tx1"/>
                </a:solidFill>
              </a:rPr>
              <a:t>C.</a:t>
            </a:r>
            <a:r>
              <a:rPr lang="zh-CN" altLang="zh-CN" sz="2565" kern="100">
                <a:solidFill>
                  <a:schemeClr val="tx1"/>
                </a:solidFill>
              </a:rPr>
              <a:t>颈联用典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笔法灵活地表现棋局形势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又巧用</a:t>
            </a:r>
            <a:r>
              <a:rPr lang="en-US" altLang="zh-CN" sz="2565" kern="100">
                <a:solidFill>
                  <a:schemeClr val="tx1"/>
                </a:solidFill>
              </a:rPr>
              <a:t>“</a:t>
            </a:r>
            <a:r>
              <a:rPr lang="zh-CN" altLang="zh-CN" sz="2565" kern="100">
                <a:solidFill>
                  <a:schemeClr val="tx1"/>
                </a:solidFill>
              </a:rPr>
              <a:t>诚</a:t>
            </a:r>
            <a:r>
              <a:rPr lang="en-US" altLang="zh-CN" sz="2565" kern="100">
                <a:solidFill>
                  <a:schemeClr val="tx1"/>
                </a:solidFill>
              </a:rPr>
              <a:t>”“</a:t>
            </a:r>
            <a:r>
              <a:rPr lang="zh-CN" altLang="zh-CN" sz="2565" kern="100">
                <a:solidFill>
                  <a:schemeClr val="tx1"/>
                </a:solidFill>
              </a:rPr>
              <a:t>尚</a:t>
            </a:r>
            <a:r>
              <a:rPr lang="en-US" altLang="zh-CN" sz="2565" kern="100">
                <a:solidFill>
                  <a:schemeClr val="tx1"/>
                </a:solidFill>
              </a:rPr>
              <a:t>”</a:t>
            </a:r>
            <a:r>
              <a:rPr lang="zh-CN" altLang="zh-CN" sz="2565" kern="100">
                <a:solidFill>
                  <a:schemeClr val="tx1"/>
                </a:solidFill>
              </a:rPr>
              <a:t>二字表现一意扭转危局之情。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solidFill>
                  <a:schemeClr val="tx1"/>
                </a:solidFill>
              </a:rPr>
              <a:t>D.</a:t>
            </a:r>
            <a:r>
              <a:rPr lang="zh-CN" altLang="zh-CN" sz="2565" kern="100">
                <a:solidFill>
                  <a:schemeClr val="tx1"/>
                </a:solidFill>
              </a:rPr>
              <a:t>本诗描写对弈的情景生动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围棋的魅力与弈者心理状态同时写出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思深笔健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蕴含哲理。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solidFill>
                  <a:schemeClr val="tx1"/>
                </a:solidFill>
              </a:rPr>
              <a:t>【解析】选</a:t>
            </a:r>
            <a:r>
              <a:rPr lang="en-US" altLang="zh-CN" sz="2565" kern="100">
                <a:solidFill>
                  <a:schemeClr val="tx1"/>
                </a:solidFill>
              </a:rPr>
              <a:t>B</a:t>
            </a:r>
            <a:r>
              <a:rPr lang="zh-CN" altLang="zh-CN" sz="2565" kern="100">
                <a:solidFill>
                  <a:schemeClr val="tx1"/>
                </a:solidFill>
              </a:rPr>
              <a:t>。</a:t>
            </a:r>
            <a:r>
              <a:rPr lang="en-US" altLang="zh-CN" sz="2565" kern="100">
                <a:solidFill>
                  <a:schemeClr val="tx1"/>
                </a:solidFill>
              </a:rPr>
              <a:t>“</a:t>
            </a:r>
            <a:r>
              <a:rPr lang="zh-CN" altLang="zh-CN" sz="2565" kern="100">
                <a:solidFill>
                  <a:schemeClr val="tx1"/>
                </a:solidFill>
              </a:rPr>
              <a:t>体现弈棋时的茫然无措</a:t>
            </a:r>
            <a:r>
              <a:rPr lang="en-US" altLang="zh-CN" sz="2565" kern="100">
                <a:solidFill>
                  <a:schemeClr val="tx1"/>
                </a:solidFill>
              </a:rPr>
              <a:t>”</a:t>
            </a:r>
            <a:r>
              <a:rPr lang="zh-CN" altLang="zh-CN" sz="2565" kern="100">
                <a:solidFill>
                  <a:schemeClr val="tx1"/>
                </a:solidFill>
              </a:rPr>
              <a:t>错误。以</a:t>
            </a:r>
            <a:r>
              <a:rPr lang="en-US" altLang="zh-CN" sz="2565" kern="100">
                <a:solidFill>
                  <a:schemeClr val="tx1"/>
                </a:solidFill>
              </a:rPr>
              <a:t>“</a:t>
            </a:r>
            <a:r>
              <a:rPr lang="zh-CN" altLang="zh-CN" sz="2565" kern="100">
                <a:solidFill>
                  <a:schemeClr val="tx1"/>
                </a:solidFill>
              </a:rPr>
              <a:t>蛛丝</a:t>
            </a:r>
            <a:r>
              <a:rPr lang="en-US" altLang="zh-CN" sz="2565" kern="100">
                <a:solidFill>
                  <a:schemeClr val="tx1"/>
                </a:solidFill>
              </a:rPr>
              <a:t>”</a:t>
            </a:r>
            <a:r>
              <a:rPr lang="zh-CN" altLang="zh-CN" sz="2565" kern="100">
                <a:solidFill>
                  <a:schemeClr val="tx1"/>
                </a:solidFill>
              </a:rPr>
              <a:t>游</a:t>
            </a:r>
            <a:r>
              <a:rPr lang="en-US" altLang="zh-CN" sz="2565" kern="100">
                <a:solidFill>
                  <a:schemeClr val="tx1"/>
                </a:solidFill>
              </a:rPr>
              <a:t>“</a:t>
            </a:r>
            <a:r>
              <a:rPr lang="zh-CN" altLang="zh-CN" sz="2565" kern="100">
                <a:solidFill>
                  <a:schemeClr val="tx1"/>
                </a:solidFill>
              </a:rPr>
              <a:t>碧落</a:t>
            </a:r>
            <a:r>
              <a:rPr lang="en-US" altLang="zh-CN" sz="2565" kern="100">
                <a:solidFill>
                  <a:schemeClr val="tx1"/>
                </a:solidFill>
              </a:rPr>
              <a:t>”,</a:t>
            </a:r>
            <a:r>
              <a:rPr lang="zh-CN" altLang="zh-CN" sz="2565" kern="100">
                <a:solidFill>
                  <a:schemeClr val="tx1"/>
                </a:solidFill>
              </a:rPr>
              <a:t>是说心思细腻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比喻弈棋人殚精竭虑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专注面对棋局中复杂细微变化的状态。</a:t>
            </a:r>
            <a:endParaRPr lang="zh-CN" altLang="zh-CN" sz="2565" kern="1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>
            <p:custDataLst>
              <p:tags r:id="rId2"/>
            </p:custDataLst>
          </p:nvPr>
        </p:nvSpPr>
        <p:spPr bwMode="auto">
          <a:xfrm>
            <a:off x="267381" y="663058"/>
            <a:ext cx="11625268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norm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solidFill>
                  <a:schemeClr val="tx1"/>
                </a:solidFill>
              </a:rPr>
              <a:t>3.</a:t>
            </a:r>
            <a:r>
              <a:rPr lang="zh-CN" altLang="zh-CN" sz="2565" kern="100">
                <a:solidFill>
                  <a:schemeClr val="tx1"/>
                </a:solidFill>
              </a:rPr>
              <a:t>本诗尾联意境深远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请试加分析。</a:t>
            </a:r>
            <a:r>
              <a:rPr lang="en-US" altLang="zh-CN" sz="2565" kern="100">
                <a:solidFill>
                  <a:schemeClr val="tx1"/>
                </a:solidFill>
              </a:rPr>
              <a:t>(6</a:t>
            </a:r>
            <a:r>
              <a:rPr lang="zh-CN" altLang="zh-CN" sz="2565" kern="100">
                <a:solidFill>
                  <a:schemeClr val="tx1"/>
                </a:solidFill>
              </a:rPr>
              <a:t>分</a:t>
            </a:r>
            <a:r>
              <a:rPr lang="en-US" altLang="zh-CN" sz="2565" kern="100">
                <a:solidFill>
                  <a:schemeClr val="tx1"/>
                </a:solidFill>
              </a:rPr>
              <a:t>)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solidFill>
                  <a:schemeClr val="tx1"/>
                </a:solidFill>
              </a:rPr>
              <a:t>答</a:t>
            </a:r>
            <a:r>
              <a:rPr lang="en-US" altLang="zh-CN" sz="2565" kern="100">
                <a:solidFill>
                  <a:schemeClr val="tx1"/>
                </a:solidFill>
              </a:rPr>
              <a:t>:__________________________________________________________________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solidFill>
                  <a:schemeClr val="tx1"/>
                </a:solidFill>
              </a:rPr>
              <a:t>____________________________________________________________________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solidFill>
                  <a:schemeClr val="tx1"/>
                </a:solidFill>
              </a:rPr>
              <a:t>答案</a:t>
            </a:r>
            <a:r>
              <a:rPr lang="en-US" altLang="zh-CN" sz="2565" kern="100">
                <a:solidFill>
                  <a:schemeClr val="tx1"/>
                </a:solidFill>
              </a:rPr>
              <a:t>:</a:t>
            </a:r>
            <a:r>
              <a:rPr lang="zh-CN" altLang="zh-CN" sz="2565" kern="100">
                <a:solidFill>
                  <a:schemeClr val="tx1"/>
                </a:solidFill>
                <a:cs typeface="宋体" panose="02010600030101010101" pitchFamily="2" charset="-122"/>
              </a:rPr>
              <a:t>①</a:t>
            </a:r>
            <a:r>
              <a:rPr lang="zh-CN" altLang="zh-CN" sz="2565" kern="100">
                <a:solidFill>
                  <a:schemeClr val="tx1"/>
                </a:solidFill>
              </a:rPr>
              <a:t>尾联的意思是</a:t>
            </a:r>
            <a:r>
              <a:rPr lang="en-US" altLang="zh-CN" sz="2565" kern="100">
                <a:solidFill>
                  <a:schemeClr val="tx1"/>
                </a:solidFill>
              </a:rPr>
              <a:t>:</a:t>
            </a:r>
            <a:r>
              <a:rPr lang="zh-CN" altLang="zh-CN" sz="2565" kern="100">
                <a:solidFill>
                  <a:schemeClr val="tx1"/>
                </a:solidFill>
              </a:rPr>
              <a:t>一向珍惜光阴的人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却连夜阑更尽、星沉月堕都没意识到。</a:t>
            </a:r>
            <a:r>
              <a:rPr lang="zh-CN" altLang="zh-CN" sz="2565" kern="100">
                <a:solidFill>
                  <a:schemeClr val="tx1"/>
                </a:solidFill>
                <a:cs typeface="宋体" panose="02010600030101010101" pitchFamily="2" charset="-122"/>
              </a:rPr>
              <a:t>②</a:t>
            </a:r>
            <a:r>
              <a:rPr lang="zh-CN" altLang="zh-CN" sz="2565" kern="100">
                <a:solidFill>
                  <a:schemeClr val="tx1"/>
                </a:solidFill>
              </a:rPr>
              <a:t>侧面表现出弈棋的专注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弈棋的魅力让人忘记时间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达到了忘我境界。</a:t>
            </a:r>
            <a:r>
              <a:rPr lang="zh-CN" altLang="zh-CN" sz="2565" kern="100">
                <a:solidFill>
                  <a:schemeClr val="tx1"/>
                </a:solidFill>
                <a:cs typeface="宋体" panose="02010600030101010101" pitchFamily="2" charset="-122"/>
              </a:rPr>
              <a:t>③</a:t>
            </a:r>
            <a:r>
              <a:rPr lang="zh-CN" altLang="zh-CN" sz="2565" kern="100">
                <a:solidFill>
                  <a:schemeClr val="tx1"/>
                </a:solidFill>
              </a:rPr>
              <a:t>让人想象随着时间的流逝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眼前的对弈场景还在继续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不知持续到何时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结局如何</a:t>
            </a:r>
            <a:r>
              <a:rPr lang="en-US" altLang="zh-CN" sz="2565" kern="100">
                <a:solidFill>
                  <a:schemeClr val="tx1"/>
                </a:solidFill>
              </a:rPr>
              <a:t>……</a:t>
            </a:r>
            <a:r>
              <a:rPr lang="zh-CN" altLang="zh-CN" sz="2565" kern="100">
                <a:solidFill>
                  <a:schemeClr val="tx1"/>
                </a:solidFill>
              </a:rPr>
              <a:t>意境深远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让人回味无穷。</a:t>
            </a:r>
            <a:endParaRPr lang="zh-CN" altLang="zh-CN" sz="2565" kern="1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>
            <p:custDataLst>
              <p:tags r:id="rId2"/>
            </p:custDataLst>
          </p:nvPr>
        </p:nvSpPr>
        <p:spPr bwMode="auto">
          <a:xfrm>
            <a:off x="267381" y="663058"/>
            <a:ext cx="11625268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norm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solidFill>
                  <a:schemeClr val="tx1"/>
                </a:solidFill>
              </a:rPr>
              <a:t>【解析】本题考查学生鉴赏诗歌炼句的能力。这首诗是以下围棋为题材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描摹下棋时心无旁骛、全力争胜的忘我状态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表现与友人对弈之趣。尾联</a:t>
            </a:r>
            <a:r>
              <a:rPr lang="en-US" altLang="zh-CN" sz="2565" kern="100">
                <a:solidFill>
                  <a:schemeClr val="tx1"/>
                </a:solidFill>
              </a:rPr>
              <a:t>“</a:t>
            </a:r>
            <a:r>
              <a:rPr lang="zh-CN" altLang="zh-CN" sz="2565" kern="100">
                <a:solidFill>
                  <a:schemeClr val="tx1"/>
                </a:solidFill>
              </a:rPr>
              <a:t>谁谓吾徒犹爱日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参横月落不曾知</a:t>
            </a:r>
            <a:r>
              <a:rPr lang="en-US" altLang="zh-CN" sz="2565" kern="100">
                <a:solidFill>
                  <a:schemeClr val="tx1"/>
                </a:solidFill>
              </a:rPr>
              <a:t>”</a:t>
            </a:r>
            <a:r>
              <a:rPr lang="zh-CN" altLang="zh-CN" sz="2565" kern="100">
                <a:solidFill>
                  <a:schemeClr val="tx1"/>
                </a:solidFill>
              </a:rPr>
              <a:t>谁说我们这些人爱惜时光</a:t>
            </a:r>
            <a:r>
              <a:rPr lang="en-US" altLang="zh-CN" sz="2565" kern="100">
                <a:solidFill>
                  <a:schemeClr val="tx1"/>
                </a:solidFill>
              </a:rPr>
              <a:t>?</a:t>
            </a:r>
            <a:r>
              <a:rPr lang="zh-CN" altLang="zh-CN" sz="2565" kern="100">
                <a:solidFill>
                  <a:schemeClr val="tx1"/>
                </a:solidFill>
              </a:rPr>
              <a:t>参星横斜月光西沉都不曾知。以风趣之笔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侧面表现出弈棋的专注。此联以从容反问作结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表明一向珍惜光阴的人们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居然因一心鏖战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连夜阑更尽、星沉月堕也都忘却了。本联把前文的心思专一和意志坚韧两层内容完全包罗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情景相生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随着时间的流逝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对弈场景还在继续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使得眼前的对弈情境推向远处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意境深远。</a:t>
            </a:r>
            <a:endParaRPr lang="zh-CN" altLang="zh-CN" sz="2565" kern="1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altLang="en-US" sz="7200"/>
              <a:t>目录</a:t>
            </a:r>
            <a:endParaRPr lang="zh-CN" altLang="en-US" sz="7200"/>
          </a:p>
        </p:txBody>
      </p:sp>
      <p:sp>
        <p:nvSpPr>
          <p:cNvPr id="9" name="序号" title=""/>
          <p:cNvSpPr txBox="1"/>
          <p:nvPr>
            <p:custDataLst>
              <p:tags r:id="rId3"/>
            </p:custDataLst>
          </p:nvPr>
        </p:nvSpPr>
        <p:spPr>
          <a:xfrm>
            <a:off x="4514850" y="1552666"/>
            <a:ext cx="576000" cy="576000"/>
          </a:xfrm>
          <a:prstGeom prst="plaque">
            <a:avLst/>
          </a:prstGeom>
          <a:solidFill>
            <a:schemeClr val="accent2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>
                <a:solidFill>
                  <a:srgbClr val="FFFFFF"/>
                </a:solidFill>
                <a:latin typeface="+mn-ea"/>
              </a:rPr>
              <a:t>壹</a:t>
            </a:r>
            <a:endParaRPr lang="en-US" sz="28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0" name="项标题" title=""/>
          <p:cNvSpPr txBox="1"/>
          <p:nvPr>
            <p:custDataLst>
              <p:tags r:id="rId4"/>
            </p:custDataLst>
          </p:nvPr>
        </p:nvSpPr>
        <p:spPr>
          <a:xfrm>
            <a:off x="5393199" y="1588666"/>
            <a:ext cx="4208896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altLang="en-US" sz="2800" spc="3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知识有归纳</a:t>
            </a:r>
            <a:endParaRPr lang="zh-CN" altLang="en-US" sz="2800" spc="30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8" name="序号" title=""/>
          <p:cNvSpPr txBox="1"/>
          <p:nvPr>
            <p:custDataLst>
              <p:tags r:id="rId5"/>
            </p:custDataLst>
          </p:nvPr>
        </p:nvSpPr>
        <p:spPr>
          <a:xfrm>
            <a:off x="4514850" y="4495891"/>
            <a:ext cx="576000" cy="576000"/>
          </a:xfrm>
          <a:prstGeom prst="plaque">
            <a:avLst/>
          </a:prstGeom>
          <a:solidFill>
            <a:schemeClr val="accent2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>
                <a:solidFill>
                  <a:srgbClr val="FFFFFF"/>
                </a:solidFill>
                <a:latin typeface="+mn-ea"/>
              </a:rPr>
              <a:t>肆</a:t>
            </a:r>
            <a:endParaRPr lang="en-US" sz="28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9" name="项标题" title=""/>
          <p:cNvSpPr txBox="1"/>
          <p:nvPr>
            <p:custDataLst>
              <p:tags r:id="rId6"/>
            </p:custDataLst>
          </p:nvPr>
        </p:nvSpPr>
        <p:spPr>
          <a:xfrm>
            <a:off x="5393199" y="4531891"/>
            <a:ext cx="4208896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altLang="en-US" sz="2800" spc="3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训练有好题</a:t>
            </a:r>
            <a:endParaRPr lang="zh-CN" altLang="en-US" sz="2800" spc="30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1" name="序号" title=""/>
          <p:cNvSpPr txBox="1"/>
          <p:nvPr>
            <p:custDataLst>
              <p:tags r:id="rId7"/>
            </p:custDataLst>
          </p:nvPr>
        </p:nvSpPr>
        <p:spPr>
          <a:xfrm>
            <a:off x="4514850" y="2533741"/>
            <a:ext cx="576000" cy="576000"/>
          </a:xfrm>
          <a:prstGeom prst="plaque">
            <a:avLst/>
          </a:prstGeom>
          <a:solidFill>
            <a:schemeClr val="accent2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>
                <a:solidFill>
                  <a:srgbClr val="FFFFFF"/>
                </a:solidFill>
                <a:latin typeface="+mn-ea"/>
              </a:rPr>
              <a:t>贰</a:t>
            </a:r>
            <a:endParaRPr lang="en-US" sz="28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1" name="项标题" title=""/>
          <p:cNvSpPr txBox="1"/>
          <p:nvPr>
            <p:custDataLst>
              <p:tags r:id="rId8"/>
            </p:custDataLst>
          </p:nvPr>
        </p:nvSpPr>
        <p:spPr>
          <a:xfrm>
            <a:off x="5393199" y="2569741"/>
            <a:ext cx="4208896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altLang="en-US" sz="2800" spc="3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提能有技法</a:t>
            </a:r>
            <a:endParaRPr lang="zh-CN" altLang="en-US" sz="2800" spc="30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4" name="序号" title=""/>
          <p:cNvSpPr txBox="1"/>
          <p:nvPr>
            <p:custDataLst>
              <p:tags r:id="rId9"/>
            </p:custDataLst>
          </p:nvPr>
        </p:nvSpPr>
        <p:spPr>
          <a:xfrm>
            <a:off x="4514850" y="3514816"/>
            <a:ext cx="576000" cy="576000"/>
          </a:xfrm>
          <a:prstGeom prst="plaque">
            <a:avLst/>
          </a:prstGeom>
          <a:solidFill>
            <a:schemeClr val="accent2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>
                <a:solidFill>
                  <a:srgbClr val="FFFFFF"/>
                </a:solidFill>
                <a:latin typeface="+mn-ea"/>
              </a:rPr>
              <a:t>叁</a:t>
            </a:r>
            <a:endParaRPr lang="en-US" sz="28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2" name="项标题" title=""/>
          <p:cNvSpPr txBox="1"/>
          <p:nvPr>
            <p:custDataLst>
              <p:tags r:id="rId10"/>
            </p:custDataLst>
          </p:nvPr>
        </p:nvSpPr>
        <p:spPr>
          <a:xfrm>
            <a:off x="5393199" y="3550816"/>
            <a:ext cx="4208896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altLang="en-US" sz="2800" spc="3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典例精剖析</a:t>
            </a:r>
            <a:endParaRPr lang="zh-CN" altLang="en-US" sz="2800" spc="30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custDataLst>
      <p:tags r:id="rId11"/>
    </p:custData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>
            <p:custDataLst>
              <p:tags r:id="rId3"/>
            </p:custDataLst>
          </p:nvPr>
        </p:nvSpPr>
        <p:spPr bwMode="auto">
          <a:xfrm>
            <a:off x="267381" y="663058"/>
            <a:ext cx="1162526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norm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solidFill>
                  <a:schemeClr val="accent1">
                    <a:lumMod val="50000"/>
                  </a:schemeClr>
                </a:solidFill>
              </a:rPr>
              <a:t>【知识有归纳】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solidFill>
                  <a:schemeClr val="tx1"/>
                </a:solidFill>
              </a:rPr>
              <a:t>选择题的常见设题误区</a:t>
            </a:r>
            <a:endParaRPr lang="zh-CN" altLang="zh-CN" sz="2565" kern="100">
              <a:solidFill>
                <a:schemeClr val="tx1"/>
              </a:solidFill>
            </a:endParaRPr>
          </a:p>
        </p:txBody>
      </p:sp>
      <p:graphicFrame>
        <p:nvGraphicFramePr>
          <p:cNvPr id="5" name="表格 4" title="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217639" y="2200907"/>
          <a:ext cx="11724640" cy="3520440"/>
        </p:xfrm>
        <a:graphic>
          <a:graphicData uri="http://schemas.openxmlformats.org/drawingml/2006/table">
            <a:tbl>
              <a:tblPr firstRow="1" firstCol="1" bandRow="1"/>
              <a:tblGrid>
                <a:gridCol w="1191895"/>
                <a:gridCol w="4781550"/>
                <a:gridCol w="2399030"/>
                <a:gridCol w="3352165"/>
              </a:tblGrid>
              <a:tr h="50292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类型</a:t>
                      </a:r>
                      <a:endParaRPr lang="zh-CN" sz="2195" kern="1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诗歌举例</a:t>
                      </a:r>
                      <a:endParaRPr lang="zh-CN" sz="2195" kern="100">
                        <a:effectLst/>
                      </a:endParaRPr>
                    </a:p>
                  </a:txBody>
                  <a:tcPr marL="15712" marR="1571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错误选项</a:t>
                      </a:r>
                      <a:endParaRPr lang="zh-CN" sz="2195" kern="100">
                        <a:effectLst/>
                      </a:endParaRPr>
                    </a:p>
                  </a:txBody>
                  <a:tcPr marL="15712" marR="1571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典例分析</a:t>
                      </a:r>
                      <a:endParaRPr lang="zh-CN" sz="2195" kern="100">
                        <a:effectLst/>
                      </a:endParaRPr>
                    </a:p>
                  </a:txBody>
                  <a:tcPr marL="15712" marR="1571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52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望文</a:t>
                      </a:r>
                      <a:endParaRPr lang="zh-CN" sz="183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生义</a:t>
                      </a:r>
                      <a:endParaRPr lang="zh-CN" sz="1830" kern="1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鹊桥仙</a:t>
                      </a:r>
                      <a:r>
                        <a:rPr lang="en-US" sz="2195" kern="100">
                          <a:effectLst/>
                        </a:rPr>
                        <a:t>·</a:t>
                      </a:r>
                      <a:r>
                        <a:rPr lang="zh-CN" sz="2195" kern="100">
                          <a:effectLst/>
                        </a:rPr>
                        <a:t>赠鹭鸶　</a:t>
                      </a:r>
                      <a:endParaRPr lang="zh-CN" sz="183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辛弃疾</a:t>
                      </a:r>
                      <a:endParaRPr lang="zh-CN" sz="1830" kern="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溪边白鹭</a:t>
                      </a:r>
                      <a:r>
                        <a:rPr lang="en-US" sz="2195" kern="100">
                          <a:effectLst/>
                        </a:rPr>
                        <a:t>,</a:t>
                      </a:r>
                      <a:r>
                        <a:rPr lang="zh-CN" sz="2195" kern="100">
                          <a:effectLst/>
                        </a:rPr>
                        <a:t>来吾告汝</a:t>
                      </a:r>
                      <a:r>
                        <a:rPr lang="en-US" sz="2195" kern="100">
                          <a:effectLst/>
                        </a:rPr>
                        <a:t>:“</a:t>
                      </a:r>
                      <a:r>
                        <a:rPr lang="zh-CN" sz="2195" kern="100">
                          <a:effectLst/>
                        </a:rPr>
                        <a:t>溪里鱼儿堪数</a:t>
                      </a:r>
                      <a:r>
                        <a:rPr lang="zh-CN" sz="2195" kern="100" smtClean="0">
                          <a:effectLst/>
                        </a:rPr>
                        <a:t>。</a:t>
                      </a:r>
                      <a:endParaRPr lang="en-US" altLang="zh-CN" sz="2195" kern="10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 smtClean="0">
                          <a:effectLst/>
                        </a:rPr>
                        <a:t>主</a:t>
                      </a:r>
                      <a:r>
                        <a:rPr lang="zh-CN" sz="2195" kern="100">
                          <a:effectLst/>
                        </a:rPr>
                        <a:t>人怜汝汝怜鱼</a:t>
                      </a:r>
                      <a:r>
                        <a:rPr lang="en-US" sz="2195" kern="100">
                          <a:effectLst/>
                        </a:rPr>
                        <a:t>,</a:t>
                      </a:r>
                      <a:r>
                        <a:rPr lang="zh-CN" sz="2195" kern="100">
                          <a:effectLst/>
                        </a:rPr>
                        <a:t>要物我欣然一处。</a:t>
                      </a:r>
                      <a:endParaRPr lang="zh-CN" sz="1830" kern="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白沙远浦</a:t>
                      </a:r>
                      <a:r>
                        <a:rPr lang="en-US" sz="2195" kern="100">
                          <a:effectLst/>
                        </a:rPr>
                        <a:t>,</a:t>
                      </a:r>
                      <a:r>
                        <a:rPr lang="zh-CN" sz="2195" kern="100">
                          <a:effectLst/>
                        </a:rPr>
                        <a:t>青泥别渚</a:t>
                      </a:r>
                      <a:r>
                        <a:rPr lang="en-US" sz="2195" kern="100">
                          <a:effectLst/>
                        </a:rPr>
                        <a:t>,</a:t>
                      </a:r>
                      <a:r>
                        <a:rPr lang="zh-CN" sz="2195" kern="100">
                          <a:effectLst/>
                        </a:rPr>
                        <a:t>剩有虾跳鳅舞</a:t>
                      </a:r>
                      <a:r>
                        <a:rPr lang="zh-CN" sz="2195" kern="100" smtClean="0">
                          <a:effectLst/>
                        </a:rPr>
                        <a:t>。</a:t>
                      </a:r>
                      <a:endParaRPr lang="en-US" altLang="zh-CN" sz="2195" kern="10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 smtClean="0">
                          <a:effectLst/>
                        </a:rPr>
                        <a:t>听</a:t>
                      </a:r>
                      <a:r>
                        <a:rPr lang="zh-CN" sz="2195" kern="100">
                          <a:effectLst/>
                        </a:rPr>
                        <a:t>君飞去饱时来</a:t>
                      </a:r>
                      <a:r>
                        <a:rPr lang="en-US" sz="2195" kern="100">
                          <a:effectLst/>
                        </a:rPr>
                        <a:t>,</a:t>
                      </a:r>
                      <a:r>
                        <a:rPr lang="zh-CN" sz="2195" kern="100">
                          <a:effectLst/>
                        </a:rPr>
                        <a:t>看头上风吹一缕。</a:t>
                      </a:r>
                      <a:r>
                        <a:rPr lang="en-US" sz="2195" kern="100">
                          <a:effectLst/>
                        </a:rPr>
                        <a:t>”</a:t>
                      </a:r>
                      <a:endParaRPr lang="zh-CN" sz="1830" kern="100">
                        <a:effectLst/>
                      </a:endParaRPr>
                    </a:p>
                  </a:txBody>
                  <a:tcPr marL="15712" marR="1571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195" kern="100">
                          <a:effectLst/>
                        </a:rPr>
                        <a:t>D.</a:t>
                      </a:r>
                      <a:r>
                        <a:rPr lang="zh-CN" sz="2195" kern="100">
                          <a:effectLst/>
                        </a:rPr>
                        <a:t>词末从听觉和视觉上分别书写了鹭鸶饱食后心满意足的状态</a:t>
                      </a:r>
                      <a:r>
                        <a:rPr lang="en-US" sz="2195" kern="100">
                          <a:effectLst/>
                        </a:rPr>
                        <a:t>,</a:t>
                      </a:r>
                      <a:r>
                        <a:rPr lang="zh-CN" sz="2195" kern="100">
                          <a:effectLst/>
                        </a:rPr>
                        <a:t>活灵活现</a:t>
                      </a:r>
                      <a:endParaRPr lang="zh-CN" sz="1830" kern="100">
                        <a:effectLst/>
                      </a:endParaRPr>
                    </a:p>
                  </a:txBody>
                  <a:tcPr marL="15712" marR="1571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可以利用成语</a:t>
                      </a:r>
                      <a:r>
                        <a:rPr lang="en-US" sz="2195" kern="100">
                          <a:effectLst/>
                        </a:rPr>
                        <a:t>“</a:t>
                      </a:r>
                      <a:r>
                        <a:rPr lang="zh-CN" sz="2195" kern="100">
                          <a:effectLst/>
                        </a:rPr>
                        <a:t>听之任之</a:t>
                      </a:r>
                      <a:r>
                        <a:rPr lang="en-US" sz="2195" kern="100">
                          <a:effectLst/>
                        </a:rPr>
                        <a:t>”</a:t>
                      </a:r>
                      <a:r>
                        <a:rPr lang="zh-CN" sz="2195" kern="100">
                          <a:effectLst/>
                        </a:rPr>
                        <a:t>推测</a:t>
                      </a:r>
                      <a:r>
                        <a:rPr lang="en-US" sz="2195" kern="100">
                          <a:effectLst/>
                        </a:rPr>
                        <a:t>“</a:t>
                      </a:r>
                      <a:r>
                        <a:rPr lang="zh-CN" sz="2195" kern="100">
                          <a:effectLst/>
                        </a:rPr>
                        <a:t>听</a:t>
                      </a:r>
                      <a:r>
                        <a:rPr lang="en-US" sz="2195" kern="100">
                          <a:effectLst/>
                        </a:rPr>
                        <a:t>”</a:t>
                      </a:r>
                      <a:r>
                        <a:rPr lang="zh-CN" sz="2195" kern="100">
                          <a:effectLst/>
                        </a:rPr>
                        <a:t>是</a:t>
                      </a:r>
                      <a:r>
                        <a:rPr lang="en-US" sz="2195" kern="100">
                          <a:effectLst/>
                        </a:rPr>
                        <a:t>“</a:t>
                      </a:r>
                      <a:r>
                        <a:rPr lang="zh-CN" sz="2195" kern="100">
                          <a:effectLst/>
                        </a:rPr>
                        <a:t>任凭</a:t>
                      </a:r>
                      <a:r>
                        <a:rPr lang="en-US" sz="2195" kern="100">
                          <a:effectLst/>
                        </a:rPr>
                        <a:t>,</a:t>
                      </a:r>
                      <a:r>
                        <a:rPr lang="zh-CN" sz="2195" kern="100">
                          <a:effectLst/>
                        </a:rPr>
                        <a:t>随</a:t>
                      </a:r>
                      <a:r>
                        <a:rPr lang="en-US" sz="2195" kern="100">
                          <a:effectLst/>
                        </a:rPr>
                        <a:t>”</a:t>
                      </a:r>
                      <a:r>
                        <a:rPr lang="zh-CN" sz="2195" kern="100">
                          <a:effectLst/>
                        </a:rPr>
                        <a:t>之意</a:t>
                      </a:r>
                      <a:r>
                        <a:rPr lang="en-US" sz="2195" kern="100">
                          <a:effectLst/>
                        </a:rPr>
                        <a:t>,</a:t>
                      </a:r>
                      <a:r>
                        <a:rPr lang="zh-CN" sz="2195" kern="100">
                          <a:effectLst/>
                        </a:rPr>
                        <a:t>没有听觉描写</a:t>
                      </a:r>
                      <a:r>
                        <a:rPr lang="en-US" sz="2195" kern="100">
                          <a:effectLst/>
                        </a:rPr>
                        <a:t>,</a:t>
                      </a:r>
                      <a:r>
                        <a:rPr lang="zh-CN" sz="2195" kern="100">
                          <a:effectLst/>
                        </a:rPr>
                        <a:t>只是从视觉上书写了鹭鸶饱食后心满意足的状态</a:t>
                      </a:r>
                      <a:endParaRPr lang="zh-CN" sz="1830" kern="100">
                        <a:effectLst/>
                      </a:endParaRPr>
                    </a:p>
                  </a:txBody>
                  <a:tcPr marL="15712" marR="1571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表格 3" title="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93049" y="488268"/>
          <a:ext cx="11164570" cy="6277610"/>
        </p:xfrm>
        <a:graphic>
          <a:graphicData uri="http://schemas.openxmlformats.org/drawingml/2006/table">
            <a:tbl>
              <a:tblPr firstRow="1" firstCol="1" bandRow="1"/>
              <a:tblGrid>
                <a:gridCol w="1135380"/>
                <a:gridCol w="4010660"/>
                <a:gridCol w="3042285"/>
                <a:gridCol w="2976245"/>
              </a:tblGrid>
              <a:tr h="41846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1830" kern="100">
                          <a:effectLst/>
                        </a:rPr>
                        <a:t>类型</a:t>
                      </a:r>
                      <a:endParaRPr lang="zh-CN" sz="1830" kern="1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1830" kern="100">
                          <a:effectLst/>
                        </a:rPr>
                        <a:t>诗歌举例</a:t>
                      </a:r>
                      <a:endParaRPr lang="zh-CN" sz="1830" kern="100">
                        <a:effectLst/>
                      </a:endParaRPr>
                    </a:p>
                  </a:txBody>
                  <a:tcPr marL="15712" marR="1571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1830" kern="100">
                          <a:effectLst/>
                        </a:rPr>
                        <a:t>错误选项</a:t>
                      </a:r>
                      <a:endParaRPr lang="zh-CN" sz="1830" kern="100">
                        <a:effectLst/>
                      </a:endParaRPr>
                    </a:p>
                  </a:txBody>
                  <a:tcPr marL="15712" marR="1571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1830" kern="100">
                          <a:effectLst/>
                        </a:rPr>
                        <a:t>典例分析</a:t>
                      </a:r>
                      <a:endParaRPr lang="zh-CN" sz="1830" kern="100">
                        <a:effectLst/>
                      </a:endParaRPr>
                    </a:p>
                  </a:txBody>
                  <a:tcPr marL="15712" marR="1571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989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1830" kern="100">
                          <a:effectLst/>
                        </a:rPr>
                        <a:t>张冠</a:t>
                      </a:r>
                      <a:endParaRPr lang="zh-CN" sz="165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1830" kern="100">
                          <a:effectLst/>
                        </a:rPr>
                        <a:t>李戴</a:t>
                      </a:r>
                      <a:endParaRPr lang="zh-CN" sz="1650" kern="1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1830" kern="100">
                          <a:effectLst/>
                        </a:rPr>
                        <a:t>西村</a:t>
                      </a:r>
                      <a:endParaRPr lang="zh-CN" sz="165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1830" kern="100">
                          <a:effectLst/>
                        </a:rPr>
                        <a:t>陆游</a:t>
                      </a:r>
                      <a:endParaRPr lang="zh-CN" sz="165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1830" kern="100">
                          <a:effectLst/>
                        </a:rPr>
                        <a:t>乱山深处小桃源</a:t>
                      </a:r>
                      <a:r>
                        <a:rPr lang="en-US" sz="1830" kern="100" smtClean="0">
                          <a:effectLst/>
                        </a:rPr>
                        <a:t>,</a:t>
                      </a:r>
                      <a:r>
                        <a:rPr lang="zh-CN" sz="1830" kern="100" smtClean="0">
                          <a:effectLst/>
                        </a:rPr>
                        <a:t>往</a:t>
                      </a:r>
                      <a:r>
                        <a:rPr lang="zh-CN" sz="1830" kern="100">
                          <a:effectLst/>
                        </a:rPr>
                        <a:t>岁求浆忆叩门。</a:t>
                      </a:r>
                      <a:endParaRPr lang="zh-CN" sz="165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1830" kern="100">
                          <a:effectLst/>
                        </a:rPr>
                        <a:t>高柳簇桥初转马</a:t>
                      </a:r>
                      <a:r>
                        <a:rPr lang="en-US" sz="1830" kern="100" smtClean="0">
                          <a:effectLst/>
                        </a:rPr>
                        <a:t>,</a:t>
                      </a:r>
                      <a:r>
                        <a:rPr lang="zh-CN" sz="1830" kern="100" smtClean="0">
                          <a:effectLst/>
                        </a:rPr>
                        <a:t>数</a:t>
                      </a:r>
                      <a:r>
                        <a:rPr lang="zh-CN" sz="1830" kern="100">
                          <a:effectLst/>
                        </a:rPr>
                        <a:t>家临水自成村。</a:t>
                      </a:r>
                      <a:endParaRPr lang="zh-CN" sz="165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1830" kern="100">
                          <a:effectLst/>
                        </a:rPr>
                        <a:t>茂林风送幽禽语</a:t>
                      </a:r>
                      <a:r>
                        <a:rPr lang="en-US" sz="1830" kern="100" smtClean="0">
                          <a:effectLst/>
                        </a:rPr>
                        <a:t>,</a:t>
                      </a:r>
                      <a:r>
                        <a:rPr lang="zh-CN" sz="1830" kern="100" smtClean="0">
                          <a:effectLst/>
                        </a:rPr>
                        <a:t>坏</a:t>
                      </a:r>
                      <a:r>
                        <a:rPr lang="zh-CN" sz="1830" kern="100">
                          <a:effectLst/>
                        </a:rPr>
                        <a:t>壁苔侵醉墨痕。</a:t>
                      </a:r>
                      <a:endParaRPr lang="zh-CN" sz="165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1830" kern="100">
                          <a:effectLst/>
                        </a:rPr>
                        <a:t>一首清诗记今夕</a:t>
                      </a:r>
                      <a:r>
                        <a:rPr lang="en-US" sz="1830" kern="100" smtClean="0">
                          <a:effectLst/>
                        </a:rPr>
                        <a:t>,</a:t>
                      </a:r>
                      <a:r>
                        <a:rPr lang="zh-CN" sz="1830" kern="100" smtClean="0">
                          <a:effectLst/>
                        </a:rPr>
                        <a:t>细</a:t>
                      </a:r>
                      <a:r>
                        <a:rPr lang="zh-CN" sz="1830" kern="100">
                          <a:effectLst/>
                        </a:rPr>
                        <a:t>云新月耿黄昏。</a:t>
                      </a:r>
                      <a:endParaRPr lang="zh-CN" sz="1650" kern="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1830" kern="100">
                          <a:effectLst/>
                        </a:rPr>
                        <a:t> </a:t>
                      </a:r>
                      <a:endParaRPr lang="zh-CN" sz="1650" kern="100">
                        <a:effectLst/>
                      </a:endParaRPr>
                    </a:p>
                  </a:txBody>
                  <a:tcPr marL="15712" marR="1571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1830" kern="100">
                          <a:effectLst/>
                        </a:rPr>
                        <a:t>A.</a:t>
                      </a:r>
                      <a:r>
                        <a:rPr lang="zh-CN" sz="1830" kern="100">
                          <a:effectLst/>
                        </a:rPr>
                        <a:t>作者到西村</a:t>
                      </a:r>
                      <a:r>
                        <a:rPr lang="en-US" sz="1830" kern="100">
                          <a:effectLst/>
                        </a:rPr>
                        <a:t>“</a:t>
                      </a:r>
                      <a:r>
                        <a:rPr lang="zh-CN" sz="1830" kern="100">
                          <a:effectLst/>
                        </a:rPr>
                        <a:t>叩门求浆</a:t>
                      </a:r>
                      <a:r>
                        <a:rPr lang="en-US" sz="1830" kern="100">
                          <a:effectLst/>
                        </a:rPr>
                        <a:t>”,</a:t>
                      </a:r>
                      <a:r>
                        <a:rPr lang="zh-CN" sz="1830" kern="100">
                          <a:effectLst/>
                        </a:rPr>
                        <a:t>是在春风吹拂、新月初现的黄昏时分</a:t>
                      </a:r>
                      <a:endParaRPr lang="zh-CN" sz="1650" kern="100">
                        <a:effectLst/>
                      </a:endParaRPr>
                    </a:p>
                  </a:txBody>
                  <a:tcPr marL="15712" marR="1571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1830" kern="100">
                          <a:effectLst/>
                        </a:rPr>
                        <a:t>诗歌描写作者</a:t>
                      </a:r>
                      <a:r>
                        <a:rPr lang="en-US" sz="1830" kern="100">
                          <a:effectLst/>
                        </a:rPr>
                        <a:t>“</a:t>
                      </a:r>
                      <a:r>
                        <a:rPr lang="zh-CN" sz="1830" kern="100">
                          <a:effectLst/>
                        </a:rPr>
                        <a:t>叩门求浆</a:t>
                      </a:r>
                      <a:r>
                        <a:rPr lang="en-US" sz="1830" kern="100">
                          <a:effectLst/>
                        </a:rPr>
                        <a:t>”</a:t>
                      </a:r>
                      <a:r>
                        <a:rPr lang="zh-CN" sz="1830" kern="100">
                          <a:effectLst/>
                        </a:rPr>
                        <a:t>是在</a:t>
                      </a:r>
                      <a:r>
                        <a:rPr lang="en-US" sz="1830" kern="100">
                          <a:effectLst/>
                        </a:rPr>
                        <a:t>“</a:t>
                      </a:r>
                      <a:r>
                        <a:rPr lang="zh-CN" sz="1830" kern="100">
                          <a:effectLst/>
                        </a:rPr>
                        <a:t>往岁</a:t>
                      </a:r>
                      <a:r>
                        <a:rPr lang="en-US" sz="1830" kern="100">
                          <a:effectLst/>
                        </a:rPr>
                        <a:t>”,</a:t>
                      </a:r>
                      <a:r>
                        <a:rPr lang="zh-CN" sz="1830" kern="100">
                          <a:effectLst/>
                        </a:rPr>
                        <a:t>而再到西村决意写诗记事却是在</a:t>
                      </a:r>
                      <a:r>
                        <a:rPr lang="en-US" sz="1830" kern="100">
                          <a:effectLst/>
                        </a:rPr>
                        <a:t>“</a:t>
                      </a:r>
                      <a:r>
                        <a:rPr lang="zh-CN" sz="1830" kern="100">
                          <a:effectLst/>
                        </a:rPr>
                        <a:t>今夕</a:t>
                      </a:r>
                      <a:r>
                        <a:rPr lang="en-US" sz="1830" kern="100">
                          <a:effectLst/>
                        </a:rPr>
                        <a:t>”</a:t>
                      </a:r>
                      <a:endParaRPr lang="zh-CN" sz="1650" kern="100">
                        <a:effectLst/>
                      </a:endParaRPr>
                    </a:p>
                  </a:txBody>
                  <a:tcPr marL="15712" marR="1571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925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1830" kern="100">
                          <a:effectLst/>
                        </a:rPr>
                        <a:t>错解</a:t>
                      </a:r>
                      <a:endParaRPr lang="zh-CN" sz="165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1830" kern="100">
                          <a:effectLst/>
                        </a:rPr>
                        <a:t>诗意</a:t>
                      </a:r>
                      <a:endParaRPr lang="zh-CN" sz="1650" kern="1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1830" kern="100">
                          <a:effectLst/>
                        </a:rPr>
                        <a:t>和南丰先生出山之作</a:t>
                      </a:r>
                      <a:endParaRPr lang="zh-CN" sz="165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1830" kern="100">
                          <a:effectLst/>
                        </a:rPr>
                        <a:t>陈师道</a:t>
                      </a:r>
                      <a:endParaRPr lang="zh-CN" sz="165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1830" kern="100">
                          <a:effectLst/>
                        </a:rPr>
                        <a:t>侧径篮舁两眼明</a:t>
                      </a:r>
                      <a:r>
                        <a:rPr lang="en-US" sz="1830" kern="100" smtClean="0">
                          <a:effectLst/>
                        </a:rPr>
                        <a:t>,</a:t>
                      </a:r>
                      <a:r>
                        <a:rPr lang="zh-CN" sz="1830" kern="100" smtClean="0">
                          <a:effectLst/>
                        </a:rPr>
                        <a:t>出</a:t>
                      </a:r>
                      <a:r>
                        <a:rPr lang="zh-CN" sz="1830" kern="100">
                          <a:effectLst/>
                        </a:rPr>
                        <a:t>山犹带骨毛清。</a:t>
                      </a:r>
                      <a:endParaRPr lang="zh-CN" sz="165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1830" kern="100">
                          <a:effectLst/>
                        </a:rPr>
                        <a:t>白云笑我还多事</a:t>
                      </a:r>
                      <a:r>
                        <a:rPr lang="en-US" sz="1830" kern="100" smtClean="0">
                          <a:effectLst/>
                        </a:rPr>
                        <a:t>,</a:t>
                      </a:r>
                      <a:r>
                        <a:rPr lang="zh-CN" sz="1830" kern="100" smtClean="0">
                          <a:effectLst/>
                        </a:rPr>
                        <a:t>流</a:t>
                      </a:r>
                      <a:r>
                        <a:rPr lang="zh-CN" sz="1830" kern="100">
                          <a:effectLst/>
                        </a:rPr>
                        <a:t>水随人合有情。</a:t>
                      </a:r>
                      <a:endParaRPr lang="zh-CN" sz="165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1830" kern="100">
                          <a:effectLst/>
                        </a:rPr>
                        <a:t>不及鸟飞浑自在</a:t>
                      </a:r>
                      <a:r>
                        <a:rPr lang="en-US" sz="1830" kern="100" smtClean="0">
                          <a:effectLst/>
                        </a:rPr>
                        <a:t>,</a:t>
                      </a:r>
                      <a:r>
                        <a:rPr lang="zh-CN" sz="1830" kern="100" smtClean="0">
                          <a:effectLst/>
                        </a:rPr>
                        <a:t>羡</a:t>
                      </a:r>
                      <a:r>
                        <a:rPr lang="zh-CN" sz="1830" kern="100">
                          <a:effectLst/>
                        </a:rPr>
                        <a:t>他僧住便平生。</a:t>
                      </a:r>
                      <a:endParaRPr lang="zh-CN" sz="165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1830" kern="100">
                          <a:effectLst/>
                        </a:rPr>
                        <a:t>未能与世全无意</a:t>
                      </a:r>
                      <a:r>
                        <a:rPr lang="en-US" sz="1830" kern="100" smtClean="0">
                          <a:effectLst/>
                        </a:rPr>
                        <a:t>,</a:t>
                      </a:r>
                      <a:r>
                        <a:rPr lang="zh-CN" sz="1830" kern="100" smtClean="0">
                          <a:effectLst/>
                        </a:rPr>
                        <a:t>起</a:t>
                      </a:r>
                      <a:r>
                        <a:rPr lang="zh-CN" sz="1830" kern="100">
                          <a:effectLst/>
                        </a:rPr>
                        <a:t>为苍生试一鸣。</a:t>
                      </a:r>
                      <a:endParaRPr lang="zh-CN" sz="1650" kern="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1830" kern="100">
                          <a:effectLst/>
                        </a:rPr>
                        <a:t> </a:t>
                      </a:r>
                      <a:endParaRPr lang="zh-CN" sz="1650" kern="100">
                        <a:effectLst/>
                      </a:endParaRPr>
                    </a:p>
                  </a:txBody>
                  <a:tcPr marL="15712" marR="1571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1830" kern="100">
                          <a:effectLst/>
                        </a:rPr>
                        <a:t>C.</a:t>
                      </a:r>
                      <a:r>
                        <a:rPr lang="zh-CN" sz="1830" kern="100">
                          <a:effectLst/>
                        </a:rPr>
                        <a:t>住在山中的僧人虽然不能像飞鸟一样自由自在</a:t>
                      </a:r>
                      <a:r>
                        <a:rPr lang="en-US" sz="1830" kern="100">
                          <a:effectLst/>
                        </a:rPr>
                        <a:t>,</a:t>
                      </a:r>
                      <a:r>
                        <a:rPr lang="zh-CN" sz="1830" kern="100">
                          <a:effectLst/>
                        </a:rPr>
                        <a:t>但其生活也令人羡慕</a:t>
                      </a:r>
                      <a:endParaRPr lang="zh-CN" sz="1650" kern="100">
                        <a:effectLst/>
                      </a:endParaRPr>
                    </a:p>
                  </a:txBody>
                  <a:tcPr marL="15712" marR="1571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1830" kern="100">
                          <a:effectLst/>
                        </a:rPr>
                        <a:t>结合上下句可知</a:t>
                      </a:r>
                      <a:r>
                        <a:rPr lang="en-US" sz="1830" kern="100">
                          <a:effectLst/>
                        </a:rPr>
                        <a:t>,</a:t>
                      </a:r>
                      <a:r>
                        <a:rPr lang="zh-CN" sz="1830" kern="100">
                          <a:effectLst/>
                        </a:rPr>
                        <a:t>是作者自己身不如飞鸟自在而不是住在山中的僧人</a:t>
                      </a:r>
                      <a:endParaRPr lang="zh-CN" sz="1650" kern="100">
                        <a:effectLst/>
                      </a:endParaRPr>
                    </a:p>
                  </a:txBody>
                  <a:tcPr marL="15712" marR="1571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表格 3" title="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60189" y="740698"/>
          <a:ext cx="11377295" cy="5410835"/>
        </p:xfrm>
        <a:graphic>
          <a:graphicData uri="http://schemas.openxmlformats.org/drawingml/2006/table">
            <a:tbl>
              <a:tblPr firstRow="1" firstCol="1" bandRow="1"/>
              <a:tblGrid>
                <a:gridCol w="948055"/>
                <a:gridCol w="4377055"/>
                <a:gridCol w="2597785"/>
                <a:gridCol w="3454400"/>
              </a:tblGrid>
              <a:tr h="67627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类型</a:t>
                      </a:r>
                      <a:endParaRPr lang="zh-CN" sz="2195" kern="1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诗歌举例</a:t>
                      </a:r>
                      <a:endParaRPr lang="zh-CN" sz="2195" kern="100">
                        <a:effectLst/>
                      </a:endParaRPr>
                    </a:p>
                  </a:txBody>
                  <a:tcPr marL="15712" marR="1571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错误选项</a:t>
                      </a:r>
                      <a:endParaRPr lang="zh-CN" sz="2195" kern="100">
                        <a:effectLst/>
                      </a:endParaRPr>
                    </a:p>
                  </a:txBody>
                  <a:tcPr marL="15712" marR="1571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典例分析</a:t>
                      </a:r>
                      <a:endParaRPr lang="zh-CN" sz="2195" kern="100">
                        <a:effectLst/>
                      </a:endParaRPr>
                    </a:p>
                  </a:txBody>
                  <a:tcPr marL="15712" marR="1571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456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错析</a:t>
                      </a:r>
                      <a:endParaRPr lang="zh-CN" sz="183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典故</a:t>
                      </a:r>
                      <a:endParaRPr lang="zh-CN" sz="1830" kern="1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寄江州白司马</a:t>
                      </a:r>
                      <a:endParaRPr lang="zh-CN" sz="183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杨巨源</a:t>
                      </a:r>
                      <a:endParaRPr lang="zh-CN" sz="183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江州司马平安否</a:t>
                      </a:r>
                      <a:r>
                        <a:rPr lang="en-US" sz="2195" kern="100" smtClean="0">
                          <a:effectLst/>
                        </a:rPr>
                        <a:t>?</a:t>
                      </a:r>
                      <a:r>
                        <a:rPr lang="zh-CN" sz="2195" kern="100" smtClean="0">
                          <a:effectLst/>
                        </a:rPr>
                        <a:t>惠</a:t>
                      </a:r>
                      <a:r>
                        <a:rPr lang="zh-CN" sz="2195" kern="100">
                          <a:effectLst/>
                        </a:rPr>
                        <a:t>远东林住得无</a:t>
                      </a:r>
                      <a:r>
                        <a:rPr lang="en-US" sz="2195" kern="100">
                          <a:effectLst/>
                        </a:rPr>
                        <a:t>?</a:t>
                      </a:r>
                      <a:endParaRPr lang="zh-CN" sz="183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湓浦曾闻似衣带</a:t>
                      </a:r>
                      <a:r>
                        <a:rPr lang="en-US" sz="2195" kern="100" smtClean="0">
                          <a:effectLst/>
                        </a:rPr>
                        <a:t>,</a:t>
                      </a:r>
                      <a:r>
                        <a:rPr lang="zh-CN" sz="2195" kern="100" smtClean="0">
                          <a:effectLst/>
                        </a:rPr>
                        <a:t>庐</a:t>
                      </a:r>
                      <a:r>
                        <a:rPr lang="zh-CN" sz="2195" kern="100">
                          <a:effectLst/>
                        </a:rPr>
                        <a:t>峰见说胜香炉。</a:t>
                      </a:r>
                      <a:endParaRPr lang="zh-CN" sz="183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题诗岁晏离鸿断</a:t>
                      </a:r>
                      <a:r>
                        <a:rPr lang="en-US" sz="2195" kern="100" smtClean="0">
                          <a:effectLst/>
                        </a:rPr>
                        <a:t>,</a:t>
                      </a:r>
                      <a:r>
                        <a:rPr lang="zh-CN" sz="2195" kern="100" smtClean="0">
                          <a:effectLst/>
                        </a:rPr>
                        <a:t>望</a:t>
                      </a:r>
                      <a:r>
                        <a:rPr lang="zh-CN" sz="2195" kern="100">
                          <a:effectLst/>
                        </a:rPr>
                        <a:t>阙天遥病鹤孤。</a:t>
                      </a:r>
                      <a:endParaRPr lang="zh-CN" sz="183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莫谩拘牵雨花社</a:t>
                      </a:r>
                      <a:r>
                        <a:rPr lang="en-US" sz="2195" kern="100" smtClean="0">
                          <a:effectLst/>
                        </a:rPr>
                        <a:t>,</a:t>
                      </a:r>
                      <a:r>
                        <a:rPr lang="zh-CN" sz="2195" kern="100" smtClean="0">
                          <a:effectLst/>
                        </a:rPr>
                        <a:t>青</a:t>
                      </a:r>
                      <a:r>
                        <a:rPr lang="zh-CN" sz="2195" kern="100">
                          <a:effectLst/>
                        </a:rPr>
                        <a:t>云依旧是前途。</a:t>
                      </a:r>
                      <a:endParaRPr lang="zh-CN" sz="1830" kern="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195" kern="100">
                          <a:effectLst/>
                        </a:rPr>
                        <a:t> </a:t>
                      </a:r>
                      <a:endParaRPr lang="zh-CN" sz="1830" kern="100">
                        <a:effectLst/>
                      </a:endParaRPr>
                    </a:p>
                  </a:txBody>
                  <a:tcPr marL="15712" marR="1571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195" kern="100">
                          <a:effectLst/>
                        </a:rPr>
                        <a:t>B.</a:t>
                      </a:r>
                      <a:r>
                        <a:rPr lang="zh-CN" sz="2195" kern="100">
                          <a:effectLst/>
                        </a:rPr>
                        <a:t>第三句使用</a:t>
                      </a:r>
                      <a:r>
                        <a:rPr lang="en-US" sz="2195" kern="100">
                          <a:effectLst/>
                        </a:rPr>
                        <a:t>“</a:t>
                      </a:r>
                      <a:r>
                        <a:rPr lang="zh-CN" sz="2195" kern="100">
                          <a:effectLst/>
                        </a:rPr>
                        <a:t>一衣带水</a:t>
                      </a:r>
                      <a:r>
                        <a:rPr lang="en-US" sz="2195" kern="100">
                          <a:effectLst/>
                        </a:rPr>
                        <a:t>”</a:t>
                      </a:r>
                      <a:r>
                        <a:rPr lang="zh-CN" sz="2195" kern="100">
                          <a:effectLst/>
                        </a:rPr>
                        <a:t>的典故</a:t>
                      </a:r>
                      <a:r>
                        <a:rPr lang="en-US" sz="2195" kern="100">
                          <a:effectLst/>
                        </a:rPr>
                        <a:t>,</a:t>
                      </a:r>
                      <a:r>
                        <a:rPr lang="zh-CN" sz="2195" kern="100">
                          <a:effectLst/>
                        </a:rPr>
                        <a:t>表现出朋友之间</a:t>
                      </a:r>
                      <a:r>
                        <a:rPr lang="en-US" sz="2195" kern="100">
                          <a:effectLst/>
                        </a:rPr>
                        <a:t>“</a:t>
                      </a:r>
                      <a:r>
                        <a:rPr lang="zh-CN" sz="2195" kern="100">
                          <a:effectLst/>
                        </a:rPr>
                        <a:t>天涯若比邻</a:t>
                      </a:r>
                      <a:r>
                        <a:rPr lang="en-US" sz="2195" kern="100">
                          <a:effectLst/>
                        </a:rPr>
                        <a:t>”</a:t>
                      </a:r>
                      <a:r>
                        <a:rPr lang="zh-CN" sz="2195" kern="100">
                          <a:effectLst/>
                        </a:rPr>
                        <a:t>之意</a:t>
                      </a:r>
                      <a:endParaRPr lang="zh-CN" sz="1830" kern="100">
                        <a:effectLst/>
                      </a:endParaRPr>
                    </a:p>
                  </a:txBody>
                  <a:tcPr marL="15712" marR="1571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首先明白第三句非第三联</a:t>
                      </a:r>
                      <a:r>
                        <a:rPr lang="en-US" sz="2195" kern="100">
                          <a:effectLst/>
                        </a:rPr>
                        <a:t>,</a:t>
                      </a:r>
                      <a:r>
                        <a:rPr lang="zh-CN" sz="2195" kern="100">
                          <a:effectLst/>
                        </a:rPr>
                        <a:t>其次</a:t>
                      </a:r>
                      <a:r>
                        <a:rPr lang="en-US" sz="2195" kern="100">
                          <a:effectLst/>
                        </a:rPr>
                        <a:t>“</a:t>
                      </a:r>
                      <a:r>
                        <a:rPr lang="zh-CN" sz="2195" kern="100">
                          <a:effectLst/>
                        </a:rPr>
                        <a:t>一衣带水</a:t>
                      </a:r>
                      <a:r>
                        <a:rPr lang="en-US" sz="2195" kern="100">
                          <a:effectLst/>
                        </a:rPr>
                        <a:t>”</a:t>
                      </a:r>
                      <a:r>
                        <a:rPr lang="zh-CN" sz="2195" kern="100">
                          <a:effectLst/>
                        </a:rPr>
                        <a:t>出自《南史</a:t>
                      </a:r>
                      <a:r>
                        <a:rPr lang="en-US" sz="2195" kern="100">
                          <a:effectLst/>
                        </a:rPr>
                        <a:t>·</a:t>
                      </a:r>
                      <a:r>
                        <a:rPr lang="zh-CN" sz="2195" kern="100">
                          <a:effectLst/>
                        </a:rPr>
                        <a:t>陈纪下》</a:t>
                      </a:r>
                      <a:r>
                        <a:rPr lang="en-US" sz="2195" kern="100">
                          <a:effectLst/>
                        </a:rPr>
                        <a:t>,</a:t>
                      </a:r>
                      <a:r>
                        <a:rPr lang="zh-CN" sz="2195" kern="100">
                          <a:effectLst/>
                        </a:rPr>
                        <a:t>指虽有江河湖海</a:t>
                      </a:r>
                      <a:r>
                        <a:rPr lang="zh-CN" sz="2195" kern="100" smtClean="0">
                          <a:effectLst/>
                        </a:rPr>
                        <a:t>相</a:t>
                      </a:r>
                      <a:endParaRPr lang="en-US" altLang="zh-CN" sz="2195" kern="100" smtClean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 smtClean="0">
                          <a:effectLst/>
                        </a:rPr>
                        <a:t>隔</a:t>
                      </a:r>
                      <a:r>
                        <a:rPr lang="en-US" sz="2195" kern="100">
                          <a:effectLst/>
                        </a:rPr>
                        <a:t>,</a:t>
                      </a:r>
                      <a:r>
                        <a:rPr lang="zh-CN" sz="2195" kern="100">
                          <a:effectLst/>
                        </a:rPr>
                        <a:t>但距离不远</a:t>
                      </a:r>
                      <a:r>
                        <a:rPr lang="en-US" sz="2195" kern="100">
                          <a:effectLst/>
                        </a:rPr>
                        <a:t>,</a:t>
                      </a:r>
                      <a:r>
                        <a:rPr lang="zh-CN" sz="2195" kern="100">
                          <a:effectLst/>
                        </a:rPr>
                        <a:t>不足以成为交往的阻碍。第三句运用了比喻的修辞手法</a:t>
                      </a:r>
                      <a:r>
                        <a:rPr lang="en-US" sz="2195" kern="100">
                          <a:effectLst/>
                        </a:rPr>
                        <a:t>,</a:t>
                      </a:r>
                      <a:r>
                        <a:rPr lang="zh-CN" sz="2195" kern="100">
                          <a:effectLst/>
                        </a:rPr>
                        <a:t>意为曾经听说</a:t>
                      </a:r>
                      <a:r>
                        <a:rPr lang="en-US" sz="2195" kern="100">
                          <a:effectLst/>
                        </a:rPr>
                        <a:t>“</a:t>
                      </a:r>
                      <a:r>
                        <a:rPr lang="zh-CN" sz="2195" kern="100">
                          <a:effectLst/>
                        </a:rPr>
                        <a:t>湓浦</a:t>
                      </a:r>
                      <a:r>
                        <a:rPr lang="en-US" sz="2195" kern="100">
                          <a:effectLst/>
                        </a:rPr>
                        <a:t>”</a:t>
                      </a:r>
                      <a:r>
                        <a:rPr lang="zh-CN" sz="2195" kern="100">
                          <a:effectLst/>
                        </a:rPr>
                        <a:t>蜿蜒好似洁白的衣带在飘动一样</a:t>
                      </a:r>
                      <a:endParaRPr lang="zh-CN" sz="1830" kern="100">
                        <a:effectLst/>
                      </a:endParaRPr>
                    </a:p>
                  </a:txBody>
                  <a:tcPr marL="15712" marR="1571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468100" y="10325100"/>
            <a:ext cx="0" cy="0"/>
          </a:xfrm>
          <a:prstGeom prst="rect">
            <a:avLst/>
          </a:prstGeom>
          <a:ln>
            <a:noFill/>
          </a:ln>
        </p:spPr>
      </p:pic>
    </p:spTree>
    <p:custDataLst>
      <p:tags r:id="rId5"/>
    </p:custData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表格 3" title="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73475" y="860274"/>
          <a:ext cx="11164570" cy="5029200"/>
        </p:xfrm>
        <a:graphic>
          <a:graphicData uri="http://schemas.openxmlformats.org/drawingml/2006/table">
            <a:tbl>
              <a:tblPr firstRow="1" firstCol="1" bandRow="1"/>
              <a:tblGrid>
                <a:gridCol w="1135380"/>
                <a:gridCol w="4090670"/>
                <a:gridCol w="2351405"/>
                <a:gridCol w="3587115"/>
              </a:tblGrid>
              <a:tr h="50292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类型</a:t>
                      </a:r>
                      <a:endParaRPr lang="zh-CN" sz="2195" kern="1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诗歌举例</a:t>
                      </a:r>
                      <a:endParaRPr lang="zh-CN" sz="2195" kern="100">
                        <a:effectLst/>
                      </a:endParaRPr>
                    </a:p>
                  </a:txBody>
                  <a:tcPr marL="15712" marR="1571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错误选项</a:t>
                      </a:r>
                      <a:endParaRPr lang="zh-CN" sz="2195" kern="100">
                        <a:effectLst/>
                      </a:endParaRPr>
                    </a:p>
                  </a:txBody>
                  <a:tcPr marL="15712" marR="1571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典例分析</a:t>
                      </a:r>
                      <a:endParaRPr lang="zh-CN" sz="2195" kern="100">
                        <a:effectLst/>
                      </a:endParaRPr>
                    </a:p>
                  </a:txBody>
                  <a:tcPr marL="15712" marR="1571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28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错置</a:t>
                      </a:r>
                      <a:endParaRPr lang="zh-CN" sz="183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技法</a:t>
                      </a:r>
                      <a:endParaRPr lang="zh-CN" sz="1830" kern="1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和张矩臣水墨梅五绝</a:t>
                      </a:r>
                      <a:endParaRPr lang="zh-CN" sz="183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陈与义</a:t>
                      </a:r>
                      <a:endParaRPr lang="zh-CN" sz="183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其一</a:t>
                      </a:r>
                      <a:endParaRPr lang="zh-CN" sz="183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巧画无盐丑不除</a:t>
                      </a:r>
                      <a:r>
                        <a:rPr lang="en-US" sz="2195" kern="100" smtClean="0">
                          <a:effectLst/>
                        </a:rPr>
                        <a:t>,</a:t>
                      </a:r>
                      <a:r>
                        <a:rPr lang="zh-CN" sz="2195" kern="100" smtClean="0">
                          <a:effectLst/>
                        </a:rPr>
                        <a:t>此</a:t>
                      </a:r>
                      <a:r>
                        <a:rPr lang="zh-CN" sz="2195" kern="100">
                          <a:effectLst/>
                        </a:rPr>
                        <a:t>花风韵更清姝。</a:t>
                      </a:r>
                      <a:endParaRPr lang="zh-CN" sz="183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从教变白能为黑</a:t>
                      </a:r>
                      <a:r>
                        <a:rPr lang="en-US" sz="2195" kern="100" smtClean="0">
                          <a:effectLst/>
                        </a:rPr>
                        <a:t>,</a:t>
                      </a:r>
                      <a:r>
                        <a:rPr lang="zh-CN" sz="2195" kern="100" smtClean="0">
                          <a:effectLst/>
                        </a:rPr>
                        <a:t>桃</a:t>
                      </a:r>
                      <a:r>
                        <a:rPr lang="zh-CN" sz="2195" kern="100">
                          <a:effectLst/>
                        </a:rPr>
                        <a:t>李依然是仆奴。</a:t>
                      </a:r>
                      <a:endParaRPr lang="zh-CN" sz="183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其四</a:t>
                      </a:r>
                      <a:endParaRPr lang="zh-CN" sz="183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含章檐下春风面</a:t>
                      </a:r>
                      <a:r>
                        <a:rPr lang="en-US" sz="2195" kern="100" smtClean="0">
                          <a:effectLst/>
                        </a:rPr>
                        <a:t>,</a:t>
                      </a:r>
                      <a:r>
                        <a:rPr lang="zh-CN" sz="2195" kern="100" smtClean="0">
                          <a:effectLst/>
                        </a:rPr>
                        <a:t>造</a:t>
                      </a:r>
                      <a:r>
                        <a:rPr lang="zh-CN" sz="2195" kern="100">
                          <a:effectLst/>
                        </a:rPr>
                        <a:t>化功成秋兔毫。</a:t>
                      </a:r>
                      <a:endParaRPr lang="zh-CN" sz="183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意足不求颜色似</a:t>
                      </a:r>
                      <a:r>
                        <a:rPr lang="en-US" sz="2195" kern="100" smtClean="0">
                          <a:effectLst/>
                        </a:rPr>
                        <a:t>,</a:t>
                      </a:r>
                      <a:r>
                        <a:rPr lang="zh-CN" sz="2195" kern="100" smtClean="0">
                          <a:effectLst/>
                        </a:rPr>
                        <a:t>前</a:t>
                      </a:r>
                      <a:r>
                        <a:rPr lang="zh-CN" sz="2195" kern="100">
                          <a:effectLst/>
                        </a:rPr>
                        <a:t>身相马九方皋。</a:t>
                      </a:r>
                      <a:endParaRPr lang="zh-CN" sz="1830" kern="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195" kern="100">
                          <a:effectLst/>
                        </a:rPr>
                        <a:t> </a:t>
                      </a:r>
                      <a:endParaRPr lang="zh-CN" sz="1830" kern="100">
                        <a:effectLst/>
                      </a:endParaRPr>
                    </a:p>
                  </a:txBody>
                  <a:tcPr marL="15712" marR="1571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195" kern="100">
                          <a:effectLst/>
                        </a:rPr>
                        <a:t>C.</a:t>
                      </a:r>
                      <a:r>
                        <a:rPr lang="zh-CN" sz="2195" kern="100">
                          <a:effectLst/>
                        </a:rPr>
                        <a:t>两首诗所题咏的墨梅图</a:t>
                      </a:r>
                      <a:r>
                        <a:rPr lang="en-US" sz="2195" kern="100">
                          <a:effectLst/>
                        </a:rPr>
                        <a:t>,</a:t>
                      </a:r>
                      <a:r>
                        <a:rPr lang="zh-CN" sz="2195" kern="100">
                          <a:effectLst/>
                        </a:rPr>
                        <a:t>不但描绘了梅花</a:t>
                      </a:r>
                      <a:r>
                        <a:rPr lang="en-US" sz="2195" kern="100">
                          <a:effectLst/>
                        </a:rPr>
                        <a:t>,</a:t>
                      </a:r>
                      <a:r>
                        <a:rPr lang="zh-CN" sz="2195" kern="100">
                          <a:effectLst/>
                        </a:rPr>
                        <a:t>还描绘了桃花、李花</a:t>
                      </a:r>
                      <a:r>
                        <a:rPr lang="en-US" sz="2195" kern="100">
                          <a:effectLst/>
                        </a:rPr>
                        <a:t>,</a:t>
                      </a:r>
                      <a:r>
                        <a:rPr lang="zh-CN" sz="2195" kern="100">
                          <a:effectLst/>
                        </a:rPr>
                        <a:t>对比鲜明</a:t>
                      </a:r>
                      <a:endParaRPr lang="zh-CN" sz="1830" kern="100">
                        <a:effectLst/>
                      </a:endParaRPr>
                    </a:p>
                  </a:txBody>
                  <a:tcPr marL="15712" marR="1571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诗人并没有描绘桃花、李花</a:t>
                      </a:r>
                      <a:r>
                        <a:rPr lang="en-US" sz="2195" kern="100">
                          <a:effectLst/>
                        </a:rPr>
                        <a:t>,</a:t>
                      </a:r>
                      <a:r>
                        <a:rPr lang="zh-CN" sz="2195" kern="100">
                          <a:effectLst/>
                        </a:rPr>
                        <a:t>而是提及两花</a:t>
                      </a:r>
                      <a:r>
                        <a:rPr lang="en-US" sz="2195" kern="100">
                          <a:effectLst/>
                        </a:rPr>
                        <a:t>,</a:t>
                      </a:r>
                      <a:r>
                        <a:rPr lang="zh-CN" sz="2195" kern="100">
                          <a:effectLst/>
                        </a:rPr>
                        <a:t>作为对比</a:t>
                      </a:r>
                      <a:r>
                        <a:rPr lang="en-US" sz="2195" kern="100">
                          <a:effectLst/>
                        </a:rPr>
                        <a:t>,</a:t>
                      </a:r>
                      <a:r>
                        <a:rPr lang="zh-CN" sz="2195" kern="100">
                          <a:effectLst/>
                        </a:rPr>
                        <a:t>认为桃花、李花媚俗</a:t>
                      </a:r>
                      <a:r>
                        <a:rPr lang="en-US" sz="2195" kern="100">
                          <a:effectLst/>
                        </a:rPr>
                        <a:t>,</a:t>
                      </a:r>
                      <a:r>
                        <a:rPr lang="zh-CN" sz="2195" kern="100">
                          <a:effectLst/>
                        </a:rPr>
                        <a:t>只能算是梅花的奴仆</a:t>
                      </a:r>
                      <a:r>
                        <a:rPr lang="en-US" sz="2195" kern="100">
                          <a:effectLst/>
                        </a:rPr>
                        <a:t>,</a:t>
                      </a:r>
                      <a:r>
                        <a:rPr lang="zh-CN" sz="2195" kern="100">
                          <a:effectLst/>
                        </a:rPr>
                        <a:t>照应梅花风韵。此题主要是区分</a:t>
                      </a:r>
                      <a:r>
                        <a:rPr lang="en-US" sz="2195" kern="100">
                          <a:effectLst/>
                        </a:rPr>
                        <a:t>“</a:t>
                      </a:r>
                      <a:r>
                        <a:rPr lang="zh-CN" sz="2195" kern="100">
                          <a:effectLst/>
                        </a:rPr>
                        <a:t>描绘</a:t>
                      </a:r>
                      <a:r>
                        <a:rPr lang="en-US" sz="2195" kern="100">
                          <a:effectLst/>
                        </a:rPr>
                        <a:t>”(</a:t>
                      </a:r>
                      <a:r>
                        <a:rPr lang="zh-CN" sz="2195" kern="100">
                          <a:effectLst/>
                        </a:rPr>
                        <a:t>描述</a:t>
                      </a:r>
                      <a:r>
                        <a:rPr lang="en-US" sz="2195" kern="100">
                          <a:effectLst/>
                        </a:rPr>
                        <a:t>)</a:t>
                      </a:r>
                      <a:r>
                        <a:rPr lang="zh-CN" sz="2195" kern="100">
                          <a:effectLst/>
                        </a:rPr>
                        <a:t>和</a:t>
                      </a:r>
                      <a:r>
                        <a:rPr lang="en-US" sz="2195" kern="100">
                          <a:effectLst/>
                        </a:rPr>
                        <a:t>“</a:t>
                      </a:r>
                      <a:r>
                        <a:rPr lang="zh-CN" sz="2195" kern="100">
                          <a:effectLst/>
                        </a:rPr>
                        <a:t>叙述</a:t>
                      </a:r>
                      <a:r>
                        <a:rPr lang="en-US" sz="2195" kern="100">
                          <a:effectLst/>
                        </a:rPr>
                        <a:t>”(</a:t>
                      </a:r>
                      <a:r>
                        <a:rPr lang="zh-CN" sz="2195" kern="100">
                          <a:effectLst/>
                        </a:rPr>
                        <a:t>提及</a:t>
                      </a:r>
                      <a:r>
                        <a:rPr lang="en-US" sz="2195" kern="100">
                          <a:effectLst/>
                        </a:rPr>
                        <a:t>)</a:t>
                      </a:r>
                      <a:endParaRPr lang="zh-CN" sz="1830" kern="100">
                        <a:effectLst/>
                      </a:endParaRPr>
                    </a:p>
                  </a:txBody>
                  <a:tcPr marL="15712" marR="1571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表格 3" title="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79763" y="913418"/>
          <a:ext cx="11164570" cy="4023360"/>
        </p:xfrm>
        <a:graphic>
          <a:graphicData uri="http://schemas.openxmlformats.org/drawingml/2006/table">
            <a:tbl>
              <a:tblPr firstRow="1" firstCol="1" bandRow="1"/>
              <a:tblGrid>
                <a:gridCol w="1135380"/>
                <a:gridCol w="3519170"/>
                <a:gridCol w="2524125"/>
                <a:gridCol w="3985895"/>
              </a:tblGrid>
              <a:tr h="50292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类型</a:t>
                      </a:r>
                      <a:endParaRPr lang="zh-CN" sz="2195" kern="1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诗歌举例</a:t>
                      </a:r>
                      <a:endParaRPr lang="zh-CN" sz="2195" kern="100">
                        <a:effectLst/>
                      </a:endParaRPr>
                    </a:p>
                  </a:txBody>
                  <a:tcPr marL="15712" marR="1571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错误选项</a:t>
                      </a:r>
                      <a:endParaRPr lang="zh-CN" sz="2195" kern="100">
                        <a:effectLst/>
                      </a:endParaRPr>
                    </a:p>
                  </a:txBody>
                  <a:tcPr marL="15712" marR="1571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典例分析</a:t>
                      </a:r>
                      <a:endParaRPr lang="zh-CN" sz="2195" kern="100">
                        <a:effectLst/>
                      </a:endParaRPr>
                    </a:p>
                  </a:txBody>
                  <a:tcPr marL="15712" marR="1571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44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概括</a:t>
                      </a:r>
                      <a:endParaRPr lang="zh-CN" sz="183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错误</a:t>
                      </a:r>
                      <a:endParaRPr lang="zh-CN" sz="1830" kern="1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纪村事</a:t>
                      </a:r>
                      <a:endParaRPr lang="zh-CN" sz="183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韦庄</a:t>
                      </a:r>
                      <a:endParaRPr lang="zh-CN" sz="183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绿蔓映双扉</a:t>
                      </a:r>
                      <a:r>
                        <a:rPr lang="en-US" sz="2195" kern="100">
                          <a:effectLst/>
                        </a:rPr>
                        <a:t>,</a:t>
                      </a:r>
                      <a:r>
                        <a:rPr lang="zh-CN" sz="2195" kern="100">
                          <a:effectLst/>
                        </a:rPr>
                        <a:t>循墙一径微。</a:t>
                      </a:r>
                      <a:endParaRPr lang="zh-CN" sz="183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雨多庭果烂</a:t>
                      </a:r>
                      <a:r>
                        <a:rPr lang="en-US" sz="2195" kern="100">
                          <a:effectLst/>
                        </a:rPr>
                        <a:t>,</a:t>
                      </a:r>
                      <a:r>
                        <a:rPr lang="zh-CN" sz="2195" kern="100">
                          <a:effectLst/>
                        </a:rPr>
                        <a:t>稻熟渚禽肥。</a:t>
                      </a:r>
                      <a:endParaRPr lang="zh-CN" sz="183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酿酒迎新社</a:t>
                      </a:r>
                      <a:r>
                        <a:rPr lang="en-US" sz="2195" kern="100">
                          <a:effectLst/>
                        </a:rPr>
                        <a:t>,</a:t>
                      </a:r>
                      <a:r>
                        <a:rPr lang="zh-CN" sz="2195" kern="100">
                          <a:effectLst/>
                        </a:rPr>
                        <a:t>遥砧送暮晖。</a:t>
                      </a:r>
                      <a:endParaRPr lang="zh-CN" sz="183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数声牛上笛</a:t>
                      </a:r>
                      <a:r>
                        <a:rPr lang="en-US" sz="2195" kern="100">
                          <a:effectLst/>
                        </a:rPr>
                        <a:t>,</a:t>
                      </a:r>
                      <a:r>
                        <a:rPr lang="zh-CN" sz="2195" kern="100">
                          <a:effectLst/>
                        </a:rPr>
                        <a:t>何处饷田归。</a:t>
                      </a:r>
                      <a:endParaRPr lang="zh-CN" sz="1830" kern="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195" kern="100">
                          <a:effectLst/>
                        </a:rPr>
                        <a:t> </a:t>
                      </a:r>
                      <a:endParaRPr lang="zh-CN" sz="1830" kern="100">
                        <a:effectLst/>
                      </a:endParaRPr>
                    </a:p>
                  </a:txBody>
                  <a:tcPr marL="15712" marR="1571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195" kern="100">
                          <a:effectLst/>
                        </a:rPr>
                        <a:t>B.</a:t>
                      </a:r>
                      <a:r>
                        <a:rPr lang="zh-CN" sz="2195" kern="100">
                          <a:effectLst/>
                        </a:rPr>
                        <a:t>颔联写院中果子腐烂</a:t>
                      </a:r>
                      <a:r>
                        <a:rPr lang="en-US" sz="2195" kern="100">
                          <a:effectLst/>
                        </a:rPr>
                        <a:t>,</a:t>
                      </a:r>
                      <a:r>
                        <a:rPr lang="zh-CN" sz="2195" kern="100">
                          <a:effectLst/>
                        </a:rPr>
                        <a:t>水边禽鸟肥美</a:t>
                      </a:r>
                      <a:r>
                        <a:rPr lang="en-US" sz="2195" kern="100">
                          <a:effectLst/>
                        </a:rPr>
                        <a:t>,</a:t>
                      </a:r>
                      <a:r>
                        <a:rPr lang="zh-CN" sz="2195" kern="100">
                          <a:effectLst/>
                        </a:rPr>
                        <a:t>营造出农闲时节慵懒闲散的宁静氛围</a:t>
                      </a:r>
                      <a:endParaRPr lang="zh-CN" sz="1830" kern="100">
                        <a:effectLst/>
                      </a:endParaRPr>
                    </a:p>
                  </a:txBody>
                  <a:tcPr marL="15712" marR="1571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95" kern="100">
                          <a:effectLst/>
                        </a:rPr>
                        <a:t>从结尾句的</a:t>
                      </a:r>
                      <a:r>
                        <a:rPr lang="en-US" sz="2195" kern="100">
                          <a:effectLst/>
                        </a:rPr>
                        <a:t>“</a:t>
                      </a:r>
                      <a:r>
                        <a:rPr lang="zh-CN" sz="2195" kern="100">
                          <a:effectLst/>
                        </a:rPr>
                        <a:t>饷田</a:t>
                      </a:r>
                      <a:r>
                        <a:rPr lang="en-US" sz="2195" kern="100">
                          <a:effectLst/>
                        </a:rPr>
                        <a:t>”</a:t>
                      </a:r>
                      <a:r>
                        <a:rPr lang="zh-CN" sz="2195" kern="100">
                          <a:effectLst/>
                        </a:rPr>
                        <a:t>和颈联的</a:t>
                      </a:r>
                      <a:r>
                        <a:rPr lang="en-US" sz="2195" kern="100">
                          <a:effectLst/>
                        </a:rPr>
                        <a:t>“</a:t>
                      </a:r>
                      <a:r>
                        <a:rPr lang="zh-CN" sz="2195" kern="100">
                          <a:effectLst/>
                        </a:rPr>
                        <a:t>酿酒</a:t>
                      </a:r>
                      <a:r>
                        <a:rPr lang="en-US" sz="2195" kern="100">
                          <a:effectLst/>
                        </a:rPr>
                        <a:t>”“</a:t>
                      </a:r>
                      <a:r>
                        <a:rPr lang="zh-CN" sz="2195" kern="100">
                          <a:effectLst/>
                        </a:rPr>
                        <a:t>砧</a:t>
                      </a:r>
                      <a:r>
                        <a:rPr lang="en-US" sz="2195" kern="100">
                          <a:effectLst/>
                        </a:rPr>
                        <a:t>”</a:t>
                      </a:r>
                      <a:r>
                        <a:rPr lang="zh-CN" sz="2195" kern="100">
                          <a:effectLst/>
                        </a:rPr>
                        <a:t>声中均可见是忙碌而充实的田园氛围</a:t>
                      </a:r>
                      <a:r>
                        <a:rPr lang="en-US" sz="2195" kern="100">
                          <a:effectLst/>
                        </a:rPr>
                        <a:t>,</a:t>
                      </a:r>
                      <a:r>
                        <a:rPr lang="zh-CN" sz="2195" kern="100">
                          <a:effectLst/>
                        </a:rPr>
                        <a:t>表现了农忙时节人们的辛勤劳作</a:t>
                      </a:r>
                      <a:r>
                        <a:rPr lang="en-US" sz="2195" kern="100">
                          <a:effectLst/>
                        </a:rPr>
                        <a:t>,</a:t>
                      </a:r>
                      <a:r>
                        <a:rPr lang="zh-CN" sz="2195" kern="100">
                          <a:effectLst/>
                        </a:rPr>
                        <a:t>而不是农闲时节慵懒闲散的宁静氛围</a:t>
                      </a:r>
                      <a:endParaRPr lang="zh-CN" sz="1830" kern="100">
                        <a:effectLst/>
                      </a:endParaRPr>
                    </a:p>
                  </a:txBody>
                  <a:tcPr marL="15712" marR="1571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>
            <p:custDataLst>
              <p:tags r:id="rId3"/>
            </p:custDataLst>
          </p:nvPr>
        </p:nvSpPr>
        <p:spPr bwMode="auto">
          <a:xfrm>
            <a:off x="267381" y="663058"/>
            <a:ext cx="11625268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norm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380" kern="100">
                <a:solidFill>
                  <a:schemeClr val="tx1"/>
                </a:solidFill>
              </a:rPr>
              <a:t>【提能有技法】</a:t>
            </a:r>
            <a:endParaRPr lang="zh-CN" altLang="zh-CN" sz="2380" kern="10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2380" kern="100">
                <a:solidFill>
                  <a:schemeClr val="tx1"/>
                </a:solidFill>
              </a:rPr>
              <a:t>古代诗歌鉴赏选择题答题</a:t>
            </a:r>
            <a:r>
              <a:rPr lang="en-US" altLang="zh-CN" sz="2380" kern="100">
                <a:solidFill>
                  <a:schemeClr val="tx1"/>
                </a:solidFill>
              </a:rPr>
              <a:t>“</a:t>
            </a:r>
            <a:r>
              <a:rPr lang="zh-CN" altLang="zh-CN" sz="2380" kern="100">
                <a:solidFill>
                  <a:schemeClr val="tx1"/>
                </a:solidFill>
              </a:rPr>
              <a:t>四步骤</a:t>
            </a:r>
            <a:r>
              <a:rPr lang="en-US" altLang="zh-CN" sz="2380" kern="100">
                <a:solidFill>
                  <a:schemeClr val="tx1"/>
                </a:solidFill>
              </a:rPr>
              <a:t>”</a:t>
            </a:r>
            <a:endParaRPr lang="zh-CN" altLang="zh-CN" sz="2380" kern="100">
              <a:solidFill>
                <a:schemeClr val="tx1"/>
              </a:solidFill>
            </a:endParaRPr>
          </a:p>
          <a:p>
            <a:pPr indent="3556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380" b="1" kern="100" smtClean="0">
                <a:solidFill>
                  <a:schemeClr val="tx1"/>
                </a:solidFill>
              </a:rPr>
              <a:t>    </a:t>
            </a:r>
            <a:r>
              <a:rPr lang="zh-CN" altLang="zh-CN" sz="2380" b="1" kern="100" smtClean="0">
                <a:solidFill>
                  <a:schemeClr val="tx1"/>
                </a:solidFill>
              </a:rPr>
              <a:t>第</a:t>
            </a:r>
            <a:r>
              <a:rPr lang="zh-CN" altLang="zh-CN" sz="2380" b="1" kern="100">
                <a:solidFill>
                  <a:schemeClr val="tx1"/>
                </a:solidFill>
              </a:rPr>
              <a:t>一步</a:t>
            </a:r>
            <a:r>
              <a:rPr lang="en-US" altLang="zh-CN" sz="2380" b="1" kern="100">
                <a:solidFill>
                  <a:schemeClr val="tx1"/>
                </a:solidFill>
              </a:rPr>
              <a:t>,</a:t>
            </a:r>
            <a:r>
              <a:rPr lang="zh-CN" altLang="zh-CN" sz="2380" b="1" kern="100">
                <a:solidFill>
                  <a:schemeClr val="tx1"/>
                </a:solidFill>
              </a:rPr>
              <a:t>看标题、析注释</a:t>
            </a:r>
            <a:r>
              <a:rPr lang="en-US" altLang="zh-CN" sz="2380" b="1" kern="100">
                <a:solidFill>
                  <a:schemeClr val="tx1"/>
                </a:solidFill>
              </a:rPr>
              <a:t>,</a:t>
            </a:r>
            <a:r>
              <a:rPr lang="zh-CN" altLang="zh-CN" sz="2380" b="1" kern="100">
                <a:solidFill>
                  <a:schemeClr val="tx1"/>
                </a:solidFill>
              </a:rPr>
              <a:t>整体感知明选项。</a:t>
            </a:r>
            <a:endParaRPr lang="zh-CN" altLang="zh-CN" sz="2380" kern="100">
              <a:solidFill>
                <a:schemeClr val="tx1"/>
              </a:solidFill>
            </a:endParaRPr>
          </a:p>
          <a:p>
            <a:pPr indent="3556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380" kern="100" smtClean="0">
                <a:solidFill>
                  <a:schemeClr val="tx1"/>
                </a:solidFill>
              </a:rPr>
              <a:t>    </a:t>
            </a:r>
            <a:r>
              <a:rPr lang="zh-CN" altLang="zh-CN" sz="2380" kern="100" smtClean="0">
                <a:solidFill>
                  <a:schemeClr val="tx1"/>
                </a:solidFill>
              </a:rPr>
              <a:t>初</a:t>
            </a:r>
            <a:r>
              <a:rPr lang="zh-CN" altLang="zh-CN" sz="2380" kern="100">
                <a:solidFill>
                  <a:schemeClr val="tx1"/>
                </a:solidFill>
              </a:rPr>
              <a:t>步理解诗句意思</a:t>
            </a:r>
            <a:r>
              <a:rPr lang="en-US" altLang="zh-CN" sz="2380" kern="100">
                <a:solidFill>
                  <a:schemeClr val="tx1"/>
                </a:solidFill>
              </a:rPr>
              <a:t>,</a:t>
            </a:r>
            <a:r>
              <a:rPr lang="zh-CN" altLang="zh-CN" sz="2380" kern="100">
                <a:solidFill>
                  <a:schemeClr val="tx1"/>
                </a:solidFill>
              </a:rPr>
              <a:t>明确诗歌写了什么内容</a:t>
            </a:r>
            <a:r>
              <a:rPr lang="en-US" altLang="zh-CN" sz="2380" kern="100">
                <a:solidFill>
                  <a:schemeClr val="tx1"/>
                </a:solidFill>
              </a:rPr>
              <a:t>,</a:t>
            </a:r>
            <a:r>
              <a:rPr lang="zh-CN" altLang="zh-CN" sz="2380" kern="100">
                <a:solidFill>
                  <a:schemeClr val="tx1"/>
                </a:solidFill>
              </a:rPr>
              <a:t>是按照什么思路写的。诗歌的标题、作者、注释、情语、意象、题材是帮助我们理解诗歌大意的最佳切入点。在整体阅读诗歌的基础上</a:t>
            </a:r>
            <a:r>
              <a:rPr lang="en-US" altLang="zh-CN" sz="2380" kern="100">
                <a:solidFill>
                  <a:schemeClr val="tx1"/>
                </a:solidFill>
              </a:rPr>
              <a:t>,</a:t>
            </a:r>
            <a:r>
              <a:rPr lang="zh-CN" altLang="zh-CN" sz="2380" kern="100">
                <a:solidFill>
                  <a:schemeClr val="tx1"/>
                </a:solidFill>
              </a:rPr>
              <a:t>仔细阅读选项</a:t>
            </a:r>
            <a:r>
              <a:rPr lang="en-US" altLang="zh-CN" sz="2380" kern="100">
                <a:solidFill>
                  <a:schemeClr val="tx1"/>
                </a:solidFill>
              </a:rPr>
              <a:t>,</a:t>
            </a:r>
            <a:r>
              <a:rPr lang="zh-CN" altLang="zh-CN" sz="2380" kern="100">
                <a:solidFill>
                  <a:schemeClr val="tx1"/>
                </a:solidFill>
              </a:rPr>
              <a:t>并借助选项进一步全面理解诗歌</a:t>
            </a:r>
            <a:r>
              <a:rPr lang="en-US" altLang="zh-CN" sz="2380" kern="100">
                <a:solidFill>
                  <a:schemeClr val="tx1"/>
                </a:solidFill>
              </a:rPr>
              <a:t>,</a:t>
            </a:r>
            <a:r>
              <a:rPr lang="zh-CN" altLang="zh-CN" sz="2380" kern="100">
                <a:solidFill>
                  <a:schemeClr val="tx1"/>
                </a:solidFill>
              </a:rPr>
              <a:t>然后再解题。</a:t>
            </a:r>
            <a:endParaRPr lang="zh-CN" altLang="zh-CN" sz="2380" kern="100">
              <a:solidFill>
                <a:schemeClr val="tx1"/>
              </a:solidFill>
            </a:endParaRPr>
          </a:p>
          <a:p>
            <a:pPr indent="3556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380" b="1" kern="100" smtClean="0">
                <a:solidFill>
                  <a:schemeClr val="tx1"/>
                </a:solidFill>
              </a:rPr>
              <a:t>    </a:t>
            </a:r>
            <a:r>
              <a:rPr lang="zh-CN" altLang="zh-CN" sz="2380" b="1" kern="100" smtClean="0">
                <a:solidFill>
                  <a:schemeClr val="tx1"/>
                </a:solidFill>
              </a:rPr>
              <a:t>第</a:t>
            </a:r>
            <a:r>
              <a:rPr lang="zh-CN" altLang="zh-CN" sz="2380" b="1" kern="100">
                <a:solidFill>
                  <a:schemeClr val="tx1"/>
                </a:solidFill>
              </a:rPr>
              <a:t>二步</a:t>
            </a:r>
            <a:r>
              <a:rPr lang="en-US" altLang="zh-CN" sz="2380" b="1" kern="100">
                <a:solidFill>
                  <a:schemeClr val="tx1"/>
                </a:solidFill>
              </a:rPr>
              <a:t>,</a:t>
            </a:r>
            <a:r>
              <a:rPr lang="zh-CN" altLang="zh-CN" sz="2380" b="1" kern="100">
                <a:solidFill>
                  <a:schemeClr val="tx1"/>
                </a:solidFill>
              </a:rPr>
              <a:t>抓情语、品意象</a:t>
            </a:r>
            <a:r>
              <a:rPr lang="en-US" altLang="zh-CN" sz="2380" b="1" kern="100">
                <a:solidFill>
                  <a:schemeClr val="tx1"/>
                </a:solidFill>
              </a:rPr>
              <a:t>,</a:t>
            </a:r>
            <a:r>
              <a:rPr lang="zh-CN" altLang="zh-CN" sz="2380" b="1" kern="100">
                <a:solidFill>
                  <a:schemeClr val="tx1"/>
                </a:solidFill>
              </a:rPr>
              <a:t>启动情思巧筛选。</a:t>
            </a:r>
            <a:endParaRPr lang="zh-CN" altLang="zh-CN" sz="2380" kern="100">
              <a:solidFill>
                <a:schemeClr val="tx1"/>
              </a:solidFill>
            </a:endParaRPr>
          </a:p>
          <a:p>
            <a:pPr indent="3556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380" kern="100" smtClean="0">
                <a:solidFill>
                  <a:schemeClr val="tx1"/>
                </a:solidFill>
              </a:rPr>
              <a:t>    </a:t>
            </a:r>
            <a:r>
              <a:rPr lang="zh-CN" altLang="zh-CN" sz="2380" kern="100" smtClean="0">
                <a:solidFill>
                  <a:schemeClr val="tx1"/>
                </a:solidFill>
              </a:rPr>
              <a:t>初</a:t>
            </a:r>
            <a:r>
              <a:rPr lang="zh-CN" altLang="zh-CN" sz="2380" kern="100">
                <a:solidFill>
                  <a:schemeClr val="tx1"/>
                </a:solidFill>
              </a:rPr>
              <a:t>步感知诗歌后</a:t>
            </a:r>
            <a:r>
              <a:rPr lang="en-US" altLang="zh-CN" sz="2380" kern="100">
                <a:solidFill>
                  <a:schemeClr val="tx1"/>
                </a:solidFill>
              </a:rPr>
              <a:t>,</a:t>
            </a:r>
            <a:r>
              <a:rPr lang="zh-CN" altLang="zh-CN" sz="2380" kern="100">
                <a:solidFill>
                  <a:schemeClr val="tx1"/>
                </a:solidFill>
              </a:rPr>
              <a:t>或联想</a:t>
            </a:r>
            <a:r>
              <a:rPr lang="en-US" altLang="zh-CN" sz="2380" kern="100">
                <a:solidFill>
                  <a:schemeClr val="tx1"/>
                </a:solidFill>
              </a:rPr>
              <a:t>,</a:t>
            </a:r>
            <a:r>
              <a:rPr lang="zh-CN" altLang="zh-CN" sz="2380" kern="100">
                <a:solidFill>
                  <a:schemeClr val="tx1"/>
                </a:solidFill>
              </a:rPr>
              <a:t>或想象</a:t>
            </a:r>
            <a:r>
              <a:rPr lang="en-US" altLang="zh-CN" sz="2380" kern="100">
                <a:solidFill>
                  <a:schemeClr val="tx1"/>
                </a:solidFill>
              </a:rPr>
              <a:t>,</a:t>
            </a:r>
            <a:r>
              <a:rPr lang="zh-CN" altLang="zh-CN" sz="2380" kern="100">
                <a:solidFill>
                  <a:schemeClr val="tx1"/>
                </a:solidFill>
              </a:rPr>
              <a:t>进一步体会诗歌意境</a:t>
            </a:r>
            <a:r>
              <a:rPr lang="en-US" altLang="zh-CN" sz="2380" kern="100">
                <a:solidFill>
                  <a:schemeClr val="tx1"/>
                </a:solidFill>
              </a:rPr>
              <a:t>,</a:t>
            </a:r>
            <a:r>
              <a:rPr lang="zh-CN" altLang="zh-CN" sz="2380" kern="100">
                <a:solidFill>
                  <a:schemeClr val="tx1"/>
                </a:solidFill>
              </a:rPr>
              <a:t>同时对选项进行大胆筛选。比如</a:t>
            </a:r>
            <a:r>
              <a:rPr lang="en-US" altLang="zh-CN" sz="2380" kern="100">
                <a:solidFill>
                  <a:schemeClr val="tx1"/>
                </a:solidFill>
              </a:rPr>
              <a:t>,</a:t>
            </a:r>
            <a:r>
              <a:rPr lang="zh-CN" altLang="zh-CN" sz="2380" kern="100">
                <a:solidFill>
                  <a:schemeClr val="tx1"/>
                </a:solidFill>
              </a:rPr>
              <a:t>选项中对一些典故或前人诗句的解释</a:t>
            </a:r>
            <a:r>
              <a:rPr lang="en-US" altLang="zh-CN" sz="2380" kern="100">
                <a:solidFill>
                  <a:schemeClr val="tx1"/>
                </a:solidFill>
              </a:rPr>
              <a:t>,</a:t>
            </a:r>
            <a:r>
              <a:rPr lang="zh-CN" altLang="zh-CN" sz="2380" kern="100">
                <a:solidFill>
                  <a:schemeClr val="tx1"/>
                </a:solidFill>
              </a:rPr>
              <a:t>有些比较冷僻</a:t>
            </a:r>
            <a:r>
              <a:rPr lang="en-US" altLang="zh-CN" sz="2380" kern="100">
                <a:solidFill>
                  <a:schemeClr val="tx1"/>
                </a:solidFill>
              </a:rPr>
              <a:t>,</a:t>
            </a:r>
            <a:r>
              <a:rPr lang="zh-CN" altLang="zh-CN" sz="2380" kern="100">
                <a:solidFill>
                  <a:schemeClr val="tx1"/>
                </a:solidFill>
              </a:rPr>
              <a:t>有些比较牵强</a:t>
            </a:r>
            <a:r>
              <a:rPr lang="en-US" altLang="zh-CN" sz="2380" kern="100">
                <a:solidFill>
                  <a:schemeClr val="tx1"/>
                </a:solidFill>
              </a:rPr>
              <a:t>,</a:t>
            </a:r>
            <a:r>
              <a:rPr lang="zh-CN" altLang="zh-CN" sz="2380" kern="100">
                <a:solidFill>
                  <a:schemeClr val="tx1"/>
                </a:solidFill>
              </a:rPr>
              <a:t>则可以排除</a:t>
            </a:r>
            <a:r>
              <a:rPr lang="en-US" altLang="zh-CN" sz="2380" kern="100">
                <a:solidFill>
                  <a:schemeClr val="tx1"/>
                </a:solidFill>
              </a:rPr>
              <a:t>;</a:t>
            </a:r>
            <a:r>
              <a:rPr lang="zh-CN" altLang="zh-CN" sz="2380" kern="100">
                <a:solidFill>
                  <a:schemeClr val="tx1"/>
                </a:solidFill>
              </a:rPr>
              <a:t>对作者的评价过高或过低</a:t>
            </a:r>
            <a:r>
              <a:rPr lang="en-US" altLang="zh-CN" sz="2380" kern="100">
                <a:solidFill>
                  <a:schemeClr val="tx1"/>
                </a:solidFill>
              </a:rPr>
              <a:t>,</a:t>
            </a:r>
            <a:r>
              <a:rPr lang="zh-CN" altLang="zh-CN" sz="2380" kern="100">
                <a:solidFill>
                  <a:schemeClr val="tx1"/>
                </a:solidFill>
              </a:rPr>
              <a:t>或武断</a:t>
            </a:r>
            <a:r>
              <a:rPr lang="en-US" altLang="zh-CN" sz="2380" kern="100">
                <a:solidFill>
                  <a:schemeClr val="tx1"/>
                </a:solidFill>
              </a:rPr>
              <a:t>,</a:t>
            </a:r>
            <a:r>
              <a:rPr lang="zh-CN" altLang="zh-CN" sz="2380" kern="100">
                <a:solidFill>
                  <a:schemeClr val="tx1"/>
                </a:solidFill>
              </a:rPr>
              <a:t>或偏激的</a:t>
            </a:r>
            <a:r>
              <a:rPr lang="en-US" altLang="zh-CN" sz="2380" kern="100">
                <a:solidFill>
                  <a:schemeClr val="tx1"/>
                </a:solidFill>
              </a:rPr>
              <a:t>,</a:t>
            </a:r>
            <a:r>
              <a:rPr lang="zh-CN" altLang="zh-CN" sz="2380" kern="100">
                <a:solidFill>
                  <a:schemeClr val="tx1"/>
                </a:solidFill>
              </a:rPr>
              <a:t>大概率也是不恰当的。</a:t>
            </a:r>
            <a:endParaRPr lang="zh-CN" altLang="zh-CN" sz="2380" kern="100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>
            <p:custDataLst>
              <p:tags r:id="rId3"/>
            </p:custDataLst>
          </p:nvPr>
        </p:nvSpPr>
        <p:spPr bwMode="auto">
          <a:xfrm>
            <a:off x="267381" y="663058"/>
            <a:ext cx="11625268" cy="483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normAutofit/>
          </a:bodyPr>
          <a:lstStyle/>
          <a:p>
            <a:pPr indent="3556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b="1" kern="100" smtClean="0">
                <a:solidFill>
                  <a:schemeClr val="tx1"/>
                </a:solidFill>
              </a:rPr>
              <a:t>    </a:t>
            </a:r>
            <a:r>
              <a:rPr lang="zh-CN" altLang="zh-CN" sz="2565" b="1" kern="100" smtClean="0">
                <a:solidFill>
                  <a:schemeClr val="tx1"/>
                </a:solidFill>
              </a:rPr>
              <a:t>第</a:t>
            </a:r>
            <a:r>
              <a:rPr lang="zh-CN" altLang="zh-CN" sz="2565" b="1" kern="100">
                <a:solidFill>
                  <a:schemeClr val="tx1"/>
                </a:solidFill>
              </a:rPr>
              <a:t>三步</a:t>
            </a:r>
            <a:r>
              <a:rPr lang="en-US" altLang="zh-CN" sz="2565" b="1" kern="100">
                <a:solidFill>
                  <a:schemeClr val="tx1"/>
                </a:solidFill>
              </a:rPr>
              <a:t>,</a:t>
            </a:r>
            <a:r>
              <a:rPr lang="zh-CN" altLang="zh-CN" sz="2565" b="1" kern="100">
                <a:solidFill>
                  <a:schemeClr val="tx1"/>
                </a:solidFill>
              </a:rPr>
              <a:t>画重点、明要求</a:t>
            </a:r>
            <a:r>
              <a:rPr lang="en-US" altLang="zh-CN" sz="2565" b="1" kern="100">
                <a:solidFill>
                  <a:schemeClr val="tx1"/>
                </a:solidFill>
              </a:rPr>
              <a:t>,</a:t>
            </a:r>
            <a:r>
              <a:rPr lang="zh-CN" altLang="zh-CN" sz="2565" b="1" kern="100">
                <a:solidFill>
                  <a:schemeClr val="tx1"/>
                </a:solidFill>
              </a:rPr>
              <a:t>逐项核对再排除。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indent="3556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 smtClean="0">
                <a:solidFill>
                  <a:schemeClr val="tx1"/>
                </a:solidFill>
              </a:rPr>
              <a:t>    </a:t>
            </a:r>
            <a:r>
              <a:rPr lang="zh-CN" altLang="zh-CN" sz="2565" kern="100" smtClean="0">
                <a:solidFill>
                  <a:schemeClr val="tx1"/>
                </a:solidFill>
              </a:rPr>
              <a:t>选</a:t>
            </a:r>
            <a:r>
              <a:rPr lang="zh-CN" altLang="zh-CN" sz="2565" kern="100">
                <a:solidFill>
                  <a:schemeClr val="tx1"/>
                </a:solidFill>
              </a:rPr>
              <a:t>项中有的是解释或分析单项内容的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如对诗歌中词句的理解、修辞手法的解释等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我们就可以与诗句逐一核对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排除无中生有、张冠李戴的选项。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indent="3556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b="1" kern="100" smtClean="0">
                <a:solidFill>
                  <a:schemeClr val="tx1"/>
                </a:solidFill>
              </a:rPr>
              <a:t>    </a:t>
            </a:r>
            <a:r>
              <a:rPr lang="zh-CN" altLang="zh-CN" sz="2565" b="1" kern="100" smtClean="0">
                <a:solidFill>
                  <a:schemeClr val="tx1"/>
                </a:solidFill>
              </a:rPr>
              <a:t>第</a:t>
            </a:r>
            <a:r>
              <a:rPr lang="zh-CN" altLang="zh-CN" sz="2565" b="1" kern="100">
                <a:solidFill>
                  <a:schemeClr val="tx1"/>
                </a:solidFill>
              </a:rPr>
              <a:t>四步</a:t>
            </a:r>
            <a:r>
              <a:rPr lang="en-US" altLang="zh-CN" sz="2565" b="1" kern="100">
                <a:solidFill>
                  <a:schemeClr val="tx1"/>
                </a:solidFill>
              </a:rPr>
              <a:t>,</a:t>
            </a:r>
            <a:r>
              <a:rPr lang="zh-CN" altLang="zh-CN" sz="2565" b="1" kern="100">
                <a:solidFill>
                  <a:schemeClr val="tx1"/>
                </a:solidFill>
              </a:rPr>
              <a:t>辨真伪、细分析</a:t>
            </a:r>
            <a:r>
              <a:rPr lang="en-US" altLang="zh-CN" sz="2565" b="1" kern="100">
                <a:solidFill>
                  <a:schemeClr val="tx1"/>
                </a:solidFill>
              </a:rPr>
              <a:t>,</a:t>
            </a:r>
            <a:r>
              <a:rPr lang="zh-CN" altLang="zh-CN" sz="2565" b="1" kern="100">
                <a:solidFill>
                  <a:schemeClr val="tx1"/>
                </a:solidFill>
              </a:rPr>
              <a:t>对照诗句作判断。</a:t>
            </a:r>
            <a:endParaRPr lang="zh-CN" altLang="zh-CN" sz="1650" kern="100">
              <a:solidFill>
                <a:schemeClr val="tx1"/>
              </a:solidFill>
            </a:endParaRPr>
          </a:p>
          <a:p>
            <a:pPr indent="3556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 smtClean="0">
                <a:solidFill>
                  <a:schemeClr val="tx1"/>
                </a:solidFill>
              </a:rPr>
              <a:t>    </a:t>
            </a:r>
            <a:r>
              <a:rPr lang="zh-CN" altLang="zh-CN" sz="2565" kern="100" smtClean="0">
                <a:solidFill>
                  <a:schemeClr val="tx1"/>
                </a:solidFill>
              </a:rPr>
              <a:t>针</a:t>
            </a:r>
            <a:r>
              <a:rPr lang="zh-CN" altLang="zh-CN" sz="2565" kern="100">
                <a:solidFill>
                  <a:schemeClr val="tx1"/>
                </a:solidFill>
              </a:rPr>
              <a:t>对不同的考查点和命题方式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考生在分析比对时应有不同的策略。在试题提供的选项中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有时会出现似是而非的情况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有时会出现前是后非的情况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有时会出现自相矛盾的情况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有时会出现曲解原意的情况。如选项中出现</a:t>
            </a:r>
            <a:r>
              <a:rPr lang="en-US" altLang="zh-CN" sz="2565" kern="100">
                <a:solidFill>
                  <a:schemeClr val="tx1"/>
                </a:solidFill>
              </a:rPr>
              <a:t>“</a:t>
            </a:r>
            <a:r>
              <a:rPr lang="zh-CN" altLang="zh-CN" sz="2565" kern="100">
                <a:solidFill>
                  <a:schemeClr val="tx1"/>
                </a:solidFill>
              </a:rPr>
              <a:t>都</a:t>
            </a:r>
            <a:r>
              <a:rPr lang="en-US" altLang="zh-CN" sz="2565" kern="100">
                <a:solidFill>
                  <a:schemeClr val="tx1"/>
                </a:solidFill>
              </a:rPr>
              <a:t>”“</a:t>
            </a:r>
            <a:r>
              <a:rPr lang="zh-CN" altLang="zh-CN" sz="2565" kern="100">
                <a:solidFill>
                  <a:schemeClr val="tx1"/>
                </a:solidFill>
              </a:rPr>
              <a:t>全部</a:t>
            </a:r>
            <a:r>
              <a:rPr lang="en-US" altLang="zh-CN" sz="2565" kern="100">
                <a:solidFill>
                  <a:schemeClr val="tx1"/>
                </a:solidFill>
              </a:rPr>
              <a:t>”</a:t>
            </a:r>
            <a:r>
              <a:rPr lang="zh-CN" altLang="zh-CN" sz="2565" kern="100">
                <a:solidFill>
                  <a:schemeClr val="tx1"/>
                </a:solidFill>
              </a:rPr>
              <a:t>之类的判断词时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我们就要注意它是否能自圆其说</a:t>
            </a:r>
            <a:r>
              <a:rPr lang="en-US" altLang="zh-CN" sz="2565" kern="100">
                <a:solidFill>
                  <a:schemeClr val="tx1"/>
                </a:solidFill>
              </a:rPr>
              <a:t>,</a:t>
            </a:r>
            <a:r>
              <a:rPr lang="zh-CN" altLang="zh-CN" sz="2565" kern="100">
                <a:solidFill>
                  <a:schemeClr val="tx1"/>
                </a:solidFill>
              </a:rPr>
              <a:t>结合全诗内容辨别其真伪。</a:t>
            </a:r>
            <a:endParaRPr lang="zh-CN" altLang="zh-CN" sz="2565" kern="100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i*2"/>
  <p:tag name="KSO_WM_UNIT_INDEX" val="2"/>
  <p:tag name="KSO_WM_UNIT_ISNUMDGMTITLE" val="0"/>
  <p:tag name="KSO_WM_UNIT_LAYERLEVEL" val="1"/>
  <p:tag name="KSO_WM_UNIT_NOCLEAR" val="0"/>
  <p:tag name="KSO_WM_UNIT_TYPE" val="i"/>
</p:tagLst>
</file>

<file path=ppt/tags/tag10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编辑副标题"/>
  <p:tag name="KSO_WM_UNIT_TYPE" val="b"/>
  <p:tag name="KSO_WM_UNIT_VALUE" val="44"/>
</p:tagLst>
</file>

<file path=ppt/tags/tag100.xml><?xml version="1.0" encoding="utf-8"?>
<p:tagLst xmlns:p="http://schemas.openxmlformats.org/presentationml/2006/main">
  <p:tag name="KSO_WM_BEAUTIFY_FLAG" val="#wm#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6"/>
  <p:tag name="KSO_WM_DIAGRAM_MIN_ITEMCNT" val="2"/>
  <p:tag name="KSO_WM_DIAGRAM_VERSION" val="3"/>
  <p:tag name="KSO_WM_DIAGRAM_VIRTUALLY_FRAME" val="{&quot;height&quot;:366.34716796875,&quot;width&quot;:400.5704650878906}"/>
  <p:tag name="KSO_WM_TAG_VERSION" val="3.0"/>
  <p:tag name="KSO_WM_TEMPLATE_CATEGORY" val="custom"/>
  <p:tag name="KSO_WM_TEMPLATE_INDEX" val="20236149"/>
  <p:tag name="KSO_WM_UNIT_COMPATIBLE" val="0"/>
  <p:tag name="KSO_WM_UNIT_DIAGRAM_ISNUMVISUAL" val="0"/>
  <p:tag name="KSO_WM_UNIT_DIAGRAM_ISREFERUNIT" val="0"/>
  <p:tag name="KSO_WM_UNIT_HIGHLIGHT" val="0"/>
  <p:tag name="KSO_WM_UNIT_ID" val="custom20236149_4*l_h_f*1_4_1"/>
  <p:tag name="KSO_WM_UNIT_INDEX" val="1_4_1"/>
  <p:tag name="KSO_WM_UNIT_ISNUMDGMTITLE" val="0"/>
  <p:tag name="KSO_WM_UNIT_LAYERLEVEL" val="1_1_1"/>
  <p:tag name="KSO_WM_UNIT_NOCLEAR" val="0"/>
  <p:tag name="KSO_WM_UNIT_PRESET_TEXT" val="单击添加目录项标题"/>
  <p:tag name="KSO_WM_UNIT_SUBTYPE" val="a"/>
  <p:tag name="KSO_WM_UNIT_TEXT_TYPE" val="1"/>
  <p:tag name="KSO_WM_UNIT_TYPE" val="l_h_f"/>
</p:tagLst>
</file>

<file path=ppt/tags/tag101.xml><?xml version="1.0" encoding="utf-8"?>
<p:tagLst xmlns:p="http://schemas.openxmlformats.org/presentationml/2006/main">
  <p:tag name="KSO_WM_BEAUTIFY_FLAG" val="#wm#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6"/>
  <p:tag name="KSO_WM_DIAGRAM_MIN_ITEMCNT" val="2"/>
  <p:tag name="KSO_WM_DIAGRAM_VERSION" val="3"/>
  <p:tag name="KSO_WM_DIAGRAM_VIRTUALLY_FRAME" val="{&quot;height&quot;:366.34716796875,&quot;width&quot;:400.5704650878906}"/>
  <p:tag name="KSO_WM_TAG_VERSION" val="3.0"/>
  <p:tag name="KSO_WM_TEMPLATE_CATEGORY" val="custom"/>
  <p:tag name="KSO_WM_TEMPLATE_INDEX" val="20236149"/>
  <p:tag name="KSO_WM_UNIT_COMPATIBLE" val="0"/>
  <p:tag name="KSO_WM_UNIT_DIAGRAM_ISNUMVISUAL" val="0"/>
  <p:tag name="KSO_WM_UNIT_DIAGRAM_ISREFERUNIT" val="0"/>
  <p:tag name="KSO_WM_UNIT_HIGHLIGHT" val="0"/>
  <p:tag name="KSO_WM_UNIT_ID" val="custom20236149_4*l_h_i*1_2_1"/>
  <p:tag name="KSO_WM_UNIT_INDEX" val="1_2_1"/>
  <p:tag name="KSO_WM_UNIT_ISNUMDGMTITLE" val="0"/>
  <p:tag name="KSO_WM_UNIT_LAYERLEVEL" val="1_1_1"/>
  <p:tag name="KSO_WM_UNIT_NOCLEAR" val="0"/>
  <p:tag name="KSO_WM_UNIT_SUBTYPE" val="d"/>
  <p:tag name="KSO_WM_UNIT_TYPE" val="l_h_i"/>
</p:tagLst>
</file>

<file path=ppt/tags/tag102.xml><?xml version="1.0" encoding="utf-8"?>
<p:tagLst xmlns:p="http://schemas.openxmlformats.org/presentationml/2006/main">
  <p:tag name="KSO_WM_BEAUTIFY_FLAG" val="#wm#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6"/>
  <p:tag name="KSO_WM_DIAGRAM_MIN_ITEMCNT" val="2"/>
  <p:tag name="KSO_WM_DIAGRAM_VERSION" val="3"/>
  <p:tag name="KSO_WM_DIAGRAM_VIRTUALLY_FRAME" val="{&quot;height&quot;:366.34716796875,&quot;width&quot;:400.5704650878906}"/>
  <p:tag name="KSO_WM_TAG_VERSION" val="3.0"/>
  <p:tag name="KSO_WM_TEMPLATE_CATEGORY" val="custom"/>
  <p:tag name="KSO_WM_TEMPLATE_INDEX" val="20236149"/>
  <p:tag name="KSO_WM_UNIT_COMPATIBLE" val="0"/>
  <p:tag name="KSO_WM_UNIT_DIAGRAM_ISNUMVISUAL" val="0"/>
  <p:tag name="KSO_WM_UNIT_DIAGRAM_ISREFERUNIT" val="0"/>
  <p:tag name="KSO_WM_UNIT_HIGHLIGHT" val="0"/>
  <p:tag name="KSO_WM_UNIT_ID" val="custom20236149_4*l_h_f*1_2_1"/>
  <p:tag name="KSO_WM_UNIT_INDEX" val="1_2_1"/>
  <p:tag name="KSO_WM_UNIT_ISNUMDGMTITLE" val="0"/>
  <p:tag name="KSO_WM_UNIT_LAYERLEVEL" val="1_1_1"/>
  <p:tag name="KSO_WM_UNIT_NOCLEAR" val="0"/>
  <p:tag name="KSO_WM_UNIT_PRESET_TEXT" val="单击添加目录项标题"/>
  <p:tag name="KSO_WM_UNIT_SUBTYPE" val="a"/>
  <p:tag name="KSO_WM_UNIT_TEXT_TYPE" val="1"/>
  <p:tag name="KSO_WM_UNIT_TYPE" val="l_h_f"/>
</p:tagLst>
</file>

<file path=ppt/tags/tag103.xml><?xml version="1.0" encoding="utf-8"?>
<p:tagLst xmlns:p="http://schemas.openxmlformats.org/presentationml/2006/main">
  <p:tag name="KSO_WM_BEAUTIFY_FLAG" val="#wm#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6"/>
  <p:tag name="KSO_WM_DIAGRAM_MIN_ITEMCNT" val="2"/>
  <p:tag name="KSO_WM_DIAGRAM_VERSION" val="3"/>
  <p:tag name="KSO_WM_DIAGRAM_VIRTUALLY_FRAME" val="{&quot;height&quot;:366.34716796875,&quot;width&quot;:400.5704650878906}"/>
  <p:tag name="KSO_WM_TAG_VERSION" val="3.0"/>
  <p:tag name="KSO_WM_TEMPLATE_CATEGORY" val="custom"/>
  <p:tag name="KSO_WM_TEMPLATE_INDEX" val="20236149"/>
  <p:tag name="KSO_WM_UNIT_COMPATIBLE" val="0"/>
  <p:tag name="KSO_WM_UNIT_DIAGRAM_ISNUMVISUAL" val="0"/>
  <p:tag name="KSO_WM_UNIT_DIAGRAM_ISREFERUNIT" val="0"/>
  <p:tag name="KSO_WM_UNIT_HIGHLIGHT" val="0"/>
  <p:tag name="KSO_WM_UNIT_ID" val="custom20236149_4*l_h_i*1_3_1"/>
  <p:tag name="KSO_WM_UNIT_INDEX" val="1_3_1"/>
  <p:tag name="KSO_WM_UNIT_ISNUMDGMTITLE" val="0"/>
  <p:tag name="KSO_WM_UNIT_LAYERLEVEL" val="1_1_1"/>
  <p:tag name="KSO_WM_UNIT_NOCLEAR" val="0"/>
  <p:tag name="KSO_WM_UNIT_SUBTYPE" val="d"/>
  <p:tag name="KSO_WM_UNIT_TYPE" val="l_h_i"/>
</p:tagLst>
</file>

<file path=ppt/tags/tag104.xml><?xml version="1.0" encoding="utf-8"?>
<p:tagLst xmlns:p="http://schemas.openxmlformats.org/presentationml/2006/main">
  <p:tag name="KSO_WM_BEAUTIFY_FLAG" val="#wm#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6"/>
  <p:tag name="KSO_WM_DIAGRAM_MIN_ITEMCNT" val="2"/>
  <p:tag name="KSO_WM_DIAGRAM_VERSION" val="3"/>
  <p:tag name="KSO_WM_DIAGRAM_VIRTUALLY_FRAME" val="{&quot;height&quot;:366.34716796875,&quot;width&quot;:400.5704650878906}"/>
  <p:tag name="KSO_WM_TAG_VERSION" val="3.0"/>
  <p:tag name="KSO_WM_TEMPLATE_CATEGORY" val="custom"/>
  <p:tag name="KSO_WM_TEMPLATE_INDEX" val="20236149"/>
  <p:tag name="KSO_WM_UNIT_COMPATIBLE" val="0"/>
  <p:tag name="KSO_WM_UNIT_DIAGRAM_ISNUMVISUAL" val="0"/>
  <p:tag name="KSO_WM_UNIT_DIAGRAM_ISREFERUNIT" val="0"/>
  <p:tag name="KSO_WM_UNIT_HIGHLIGHT" val="0"/>
  <p:tag name="KSO_WM_UNIT_ID" val="custom20236149_4*l_h_f*1_3_1"/>
  <p:tag name="KSO_WM_UNIT_INDEX" val="1_3_1"/>
  <p:tag name="KSO_WM_UNIT_ISNUMDGMTITLE" val="0"/>
  <p:tag name="KSO_WM_UNIT_LAYERLEVEL" val="1_1_1"/>
  <p:tag name="KSO_WM_UNIT_NOCLEAR" val="0"/>
  <p:tag name="KSO_WM_UNIT_PRESET_TEXT" val="单击添加目录项标题"/>
  <p:tag name="KSO_WM_UNIT_SUBTYPE" val="a"/>
  <p:tag name="KSO_WM_UNIT_TEXT_TYPE" val="1"/>
  <p:tag name="KSO_WM_UNIT_TYPE" val="l_h_f"/>
</p:tagLst>
</file>

<file path=ppt/tags/tag105.xml><?xml version="1.0" encoding="utf-8"?>
<p:tagLst xmlns:p="http://schemas.openxmlformats.org/presentationml/2006/main">
  <p:tag name="KSO_WM_BEAUTIFY_FLAG" val="#wm#"/>
  <p:tag name="KSO_WM_DIAGRAM_GROUP_CODE" val="l1-1"/>
  <p:tag name="KSO_WM_SLIDE_DIAGTYPE" val="l"/>
  <p:tag name="KSO_WM_SLIDE_ID" val="custom20236149_4"/>
  <p:tag name="KSO_WM_SLIDE_INDEX" val="4"/>
  <p:tag name="KSO_WM_SLIDE_ITEM_CNT" val="4"/>
  <p:tag name="KSO_WM_SLIDE_LAYOUT" val="a_l"/>
  <p:tag name="KSO_WM_SLIDE_LAYOUT_CNT" val="1_1"/>
  <p:tag name="KSO_WM_SLIDE_SUBTYPE" val="diag"/>
  <p:tag name="KSO_WM_SLIDE_THEME_ID" val="3329540"/>
  <p:tag name="KSO_WM_SLIDE_THEME_NAME" val="褐色教师教育教学中国风主题"/>
  <p:tag name="KSO_WM_SLIDE_TYPE" val="contents"/>
  <p:tag name="KSO_WM_TAG_VERSION" val="3.0"/>
  <p:tag name="KSO_WM_TEMPLATE_CATEGORY" val="custom"/>
  <p:tag name="KSO_WM_TEMPLATE_COLOR_TYPE" val="0"/>
  <p:tag name="KSO_WM_TEMPLATE_INDEX" val="20236149"/>
  <p:tag name="KSO_WM_TEMPLATE_MASTER_TYPE" val="0"/>
  <p:tag name="KSO_WM_TEMPLATE_SUBCATEGORY" val="29"/>
</p:tagLst>
</file>

<file path=ppt/tags/tag106.xml><?xml version="1.0" encoding="utf-8"?>
<p:tagLst xmlns:p="http://schemas.openxmlformats.org/presentationml/2006/main">
  <p:tag name="KSO_WM_BEAUTIFY_FLAG" val="#wm#"/>
  <p:tag name="KSO_WM_UNIT_INDEX" val="2"/>
  <p:tag name="KSO_WM_UNIT_SUBTYPE" val="a"/>
  <p:tag name="KSO_WM_UNIT_TYPE" val="f"/>
</p:tagLst>
</file>

<file path=ppt/tags/tag107.xml><?xml version="1.0" encoding="utf-8"?>
<p:tagLst xmlns:p="http://schemas.openxmlformats.org/presentationml/2006/main">
  <p:tag name="KSO_WM_BEAUTIFY_FLAG" val="#wm#"/>
  <p:tag name="KSO_WM_UNIT_INDEX" val="3"/>
  <p:tag name="KSO_WM_UNIT_TYPE" val="β"/>
</p:tagLst>
</file>

<file path=ppt/tags/tag108.xml><?xml version="1.0" encoding="utf-8"?>
<p:tagLst xmlns:p="http://schemas.openxmlformats.org/presentationml/2006/main">
  <p:tag name="KSO_WM_BEAUTIFY_FLAG" val="#wm#"/>
  <p:tag name="KSO_WM_SLIDE_ID" val="custom20236149_8"/>
  <p:tag name="KSO_WM_SLIDE_INDEX" val="8"/>
  <p:tag name="KSO_WM_SLIDE_ITEM_CNT" val="0"/>
  <p:tag name="KSO_WM_SLIDE_LAYOUT" val="a_f"/>
  <p:tag name="KSO_WM_SLIDE_LAYOUT_CNT" val="1_1"/>
  <p:tag name="KSO_WM_SLIDE_POSITION" val="54*28"/>
  <p:tag name="KSO_WM_SLIDE_SIZE" val="850*457"/>
  <p:tag name="KSO_WM_SLIDE_SUBTYPE" val="pureTxt"/>
  <p:tag name="KSO_WM_SLIDE_TYPE" val="text"/>
  <p:tag name="KSO_WM_TAG_VERSION" val="3.0"/>
  <p:tag name="KSO_WM_TEMPLATE_CATEGORY" val="custom"/>
  <p:tag name="KSO_WM_TEMPLATE_COLOR_TYPE" val="0"/>
  <p:tag name="KSO_WM_TEMPLATE_INDEX" val="20236149"/>
  <p:tag name="KSO_WM_TEMPLATE_MASTER_TYPE" val="0"/>
  <p:tag name="KSO_WM_TEMPLATE_SUBCATEGORY" val="29"/>
</p:tagLst>
</file>

<file path=ppt/tags/tag109.xml><?xml version="1.0" encoding="utf-8"?>
<p:tagLst xmlns:p="http://schemas.openxmlformats.org/presentationml/2006/main">
  <p:tag name="KSO_WM_BEAUTIFY_FLAG" val="#wm#"/>
  <p:tag name="KSO_WM_UNIT_INDEX" val="1"/>
  <p:tag name="KSO_WM_UNIT_TYPE" val="β"/>
</p:tagLst>
</file>

<file path=ppt/tags/tag11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ISNUMDGMTITLE" val="0"/>
  <p:tag name="KSO_WM_UNIT_LAYERLEVEL" val="1"/>
  <p:tag name="KSO_WM_UNIT_NOCLEAR" val="0"/>
</p:tagLst>
</file>

<file path=ppt/tags/tag110.xml><?xml version="1.0" encoding="utf-8"?>
<p:tagLst xmlns:p="http://schemas.openxmlformats.org/presentationml/2006/main">
  <p:tag name="KSO_WM_BEAUTIFY_FLAG" val="#wm#"/>
  <p:tag name="KSO_WM_SLIDE_ID" val="custom20236149_8"/>
  <p:tag name="KSO_WM_SLIDE_INDEX" val="8"/>
  <p:tag name="KSO_WM_SLIDE_ITEM_CNT" val="0"/>
  <p:tag name="KSO_WM_SLIDE_LAYOUT" val="a_f"/>
  <p:tag name="KSO_WM_SLIDE_LAYOUT_CNT" val="1_1"/>
  <p:tag name="KSO_WM_SLIDE_POSITION" val="54*28"/>
  <p:tag name="KSO_WM_SLIDE_SIZE" val="850*457"/>
  <p:tag name="KSO_WM_SLIDE_SUBTYPE" val="pureTxt"/>
  <p:tag name="KSO_WM_SLIDE_TYPE" val="text"/>
  <p:tag name="KSO_WM_TAG_VERSION" val="3.0"/>
  <p:tag name="KSO_WM_TEMPLATE_CATEGORY" val="custom"/>
  <p:tag name="KSO_WM_TEMPLATE_COLOR_TYPE" val="0"/>
  <p:tag name="KSO_WM_TEMPLATE_INDEX" val="20236149"/>
  <p:tag name="KSO_WM_TEMPLATE_MASTER_TYPE" val="0"/>
  <p:tag name="KSO_WM_TEMPLATE_SUBCATEGORY" val="29"/>
</p:tagLst>
</file>

<file path=ppt/tags/tag111.xml><?xml version="1.0" encoding="utf-8"?>
<p:tagLst xmlns:p="http://schemas.openxmlformats.org/presentationml/2006/main">
  <p:tag name="KSO_WM_BEAUTIFY_FLAG" val="#wm#"/>
  <p:tag name="KSO_WM_UNIT_INDEX" val="1"/>
  <p:tag name="KSO_WM_UNIT_TYPE" val="β"/>
</p:tagLst>
</file>

<file path=ppt/tags/tag112.xml><?xml version="1.0" encoding="utf-8"?>
<p:tagLst xmlns:p="http://schemas.openxmlformats.org/presentationml/2006/main">
  <p:tag name="KSO_WM_BEAUTIFY_FLAG" val="#wm#"/>
  <p:tag name="KSO_WM_SLIDE_ID" val="custom20236149_8"/>
  <p:tag name="KSO_WM_SLIDE_INDEX" val="8"/>
  <p:tag name="KSO_WM_SLIDE_ITEM_CNT" val="0"/>
  <p:tag name="KSO_WM_SLIDE_LAYOUT" val="a_f"/>
  <p:tag name="KSO_WM_SLIDE_LAYOUT_CNT" val="1_1"/>
  <p:tag name="KSO_WM_SLIDE_POSITION" val="54*28"/>
  <p:tag name="KSO_WM_SLIDE_SIZE" val="850*457"/>
  <p:tag name="KSO_WM_SLIDE_SUBTYPE" val="pureTxt"/>
  <p:tag name="KSO_WM_SLIDE_TYPE" val="text"/>
  <p:tag name="KSO_WM_TAG_VERSION" val="3.0"/>
  <p:tag name="KSO_WM_TEMPLATE_CATEGORY" val="custom"/>
  <p:tag name="KSO_WM_TEMPLATE_COLOR_TYPE" val="0"/>
  <p:tag name="KSO_WM_TEMPLATE_INDEX" val="20236149"/>
  <p:tag name="KSO_WM_TEMPLATE_MASTER_TYPE" val="0"/>
  <p:tag name="KSO_WM_TEMPLATE_SUBCATEGORY" val="29"/>
</p:tagLst>
</file>

<file path=ppt/tags/tag113.xml><?xml version="1.0" encoding="utf-8"?>
<p:tagLst xmlns:p="http://schemas.openxmlformats.org/presentationml/2006/main">
  <p:tag name="KSO_WM_BEAUTIFY_FLAG" val="#wm#"/>
  <p:tag name="KSO_WM_UNIT_INDEX" val="1"/>
  <p:tag name="KSO_WM_UNIT_TYPE" val="β"/>
</p:tagLst>
</file>

<file path=ppt/tags/tag114.xml><?xml version="1.0" encoding="utf-8"?>
<p:tagLst xmlns:p="http://schemas.openxmlformats.org/presentationml/2006/main">
  <p:tag name="KSO_WM_BEAUTIFY_FLAG" val="#wm#"/>
  <p:tag name="KSO_WM_SLIDE_ID" val="custom20236149_8"/>
  <p:tag name="KSO_WM_SLIDE_INDEX" val="8"/>
  <p:tag name="KSO_WM_SLIDE_ITEM_CNT" val="0"/>
  <p:tag name="KSO_WM_SLIDE_LAYOUT" val="a_f"/>
  <p:tag name="KSO_WM_SLIDE_LAYOUT_CNT" val="1_1"/>
  <p:tag name="KSO_WM_SLIDE_POSITION" val="54*28"/>
  <p:tag name="KSO_WM_SLIDE_SIZE" val="850*457"/>
  <p:tag name="KSO_WM_SLIDE_SUBTYPE" val="pureTxt"/>
  <p:tag name="KSO_WM_SLIDE_TYPE" val="text"/>
  <p:tag name="KSO_WM_TAG_VERSION" val="3.0"/>
  <p:tag name="KSO_WM_TEMPLATE_CATEGORY" val="custom"/>
  <p:tag name="KSO_WM_TEMPLATE_COLOR_TYPE" val="0"/>
  <p:tag name="KSO_WM_TEMPLATE_INDEX" val="20236149"/>
  <p:tag name="KSO_WM_TEMPLATE_MASTER_TYPE" val="0"/>
  <p:tag name="KSO_WM_TEMPLATE_SUBCATEGORY" val="29"/>
</p:tagLst>
</file>

<file path=ppt/tags/tag115.xml><?xml version="1.0" encoding="utf-8"?>
<p:tagLst xmlns:p="http://schemas.openxmlformats.org/presentationml/2006/main">
  <p:tag name="KSO_WM_BEAUTIFY_FLAG" val="#wm#"/>
  <p:tag name="KSO_WM_UNIT_INDEX" val="1"/>
  <p:tag name="KSO_WM_UNIT_TYPE" val="β"/>
</p:tagLst>
</file>

<file path=ppt/tags/tag116.xml><?xml version="1.0" encoding="utf-8"?>
<p:tagLst xmlns:p="http://schemas.openxmlformats.org/presentationml/2006/main">
  <p:tag name="KSO_WM_BEAUTIFY_FLAG" val="#wm#"/>
  <p:tag name="KSO_WM_SLIDE_ID" val="custom20236149_8"/>
  <p:tag name="KSO_WM_SLIDE_INDEX" val="8"/>
  <p:tag name="KSO_WM_SLIDE_ITEM_CNT" val="0"/>
  <p:tag name="KSO_WM_SLIDE_LAYOUT" val="a_f"/>
  <p:tag name="KSO_WM_SLIDE_LAYOUT_CNT" val="1_1"/>
  <p:tag name="KSO_WM_SLIDE_POSITION" val="54*28"/>
  <p:tag name="KSO_WM_SLIDE_SIZE" val="850*457"/>
  <p:tag name="KSO_WM_SLIDE_SUBTYPE" val="pureTxt"/>
  <p:tag name="KSO_WM_SLIDE_TYPE" val="text"/>
  <p:tag name="KSO_WM_TAG_VERSION" val="3.0"/>
  <p:tag name="KSO_WM_TEMPLATE_CATEGORY" val="custom"/>
  <p:tag name="KSO_WM_TEMPLATE_COLOR_TYPE" val="0"/>
  <p:tag name="KSO_WM_TEMPLATE_INDEX" val="20236149"/>
  <p:tag name="KSO_WM_TEMPLATE_MASTER_TYPE" val="0"/>
  <p:tag name="KSO_WM_TEMPLATE_SUBCATEGORY" val="29"/>
</p:tagLst>
</file>

<file path=ppt/tags/tag117.xml><?xml version="1.0" encoding="utf-8"?>
<p:tagLst xmlns:p="http://schemas.openxmlformats.org/presentationml/2006/main">
  <p:tag name="KSO_WM_BEAUTIFY_FLAG" val="#wm#"/>
  <p:tag name="KSO_WM_UNIT_INDEX" val="6"/>
  <p:tag name="KSO_WM_UNIT_SUBTYPE" val="a"/>
  <p:tag name="KSO_WM_UNIT_TYPE" val="f"/>
</p:tagLst>
</file>

<file path=ppt/tags/tag118.xml><?xml version="1.0" encoding="utf-8"?>
<p:tagLst xmlns:p="http://schemas.openxmlformats.org/presentationml/2006/main">
  <p:tag name="KSO_WM_BEAUTIFY_FLAG" val="#wm#"/>
  <p:tag name="KSO_WM_SLIDE_ID" val="custom20236149_8"/>
  <p:tag name="KSO_WM_SLIDE_INDEX" val="8"/>
  <p:tag name="KSO_WM_SLIDE_ITEM_CNT" val="0"/>
  <p:tag name="KSO_WM_SLIDE_LAYOUT" val="a_f"/>
  <p:tag name="KSO_WM_SLIDE_LAYOUT_CNT" val="1_1"/>
  <p:tag name="KSO_WM_SLIDE_POSITION" val="54*28"/>
  <p:tag name="KSO_WM_SLIDE_SIZE" val="850*457"/>
  <p:tag name="KSO_WM_SLIDE_SUBTYPE" val="pureTxt"/>
  <p:tag name="KSO_WM_SLIDE_TYPE" val="text"/>
  <p:tag name="KSO_WM_TAG_VERSION" val="3.0"/>
  <p:tag name="KSO_WM_TEMPLATE_CATEGORY" val="custom"/>
  <p:tag name="KSO_WM_TEMPLATE_COLOR_TYPE" val="0"/>
  <p:tag name="KSO_WM_TEMPLATE_INDEX" val="20236149"/>
  <p:tag name="KSO_WM_TEMPLATE_MASTER_TYPE" val="0"/>
  <p:tag name="KSO_WM_TEMPLATE_SUBCATEGORY" val="29"/>
</p:tagLst>
</file>

<file path=ppt/tags/tag119.xml><?xml version="1.0" encoding="utf-8"?>
<p:tagLst xmlns:p="http://schemas.openxmlformats.org/presentationml/2006/main">
  <p:tag name="KSO_WM_BEAUTIFY_FLAG" val="#wm#"/>
  <p:tag name="KSO_WM_UNIT_INDEX" val="4"/>
  <p:tag name="KSO_WM_UNIT_SUBTYPE" val="a"/>
  <p:tag name="KSO_WM_UNIT_TYPE" val="f"/>
</p:tagLst>
</file>

<file path=ppt/tags/tag12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ISNUMDGMTITLE" val="0"/>
  <p:tag name="KSO_WM_UNIT_LAYERLEVEL" val="1"/>
  <p:tag name="KSO_WM_UNIT_NOCLEAR" val="0"/>
</p:tagLst>
</file>

<file path=ppt/tags/tag120.xml><?xml version="1.0" encoding="utf-8"?>
<p:tagLst xmlns:p="http://schemas.openxmlformats.org/presentationml/2006/main">
  <p:tag name="KSO_WM_BEAUTIFY_FLAG" val="#wm#"/>
  <p:tag name="KSO_WM_SLIDE_ID" val="custom20236149_8"/>
  <p:tag name="KSO_WM_SLIDE_INDEX" val="8"/>
  <p:tag name="KSO_WM_SLIDE_ITEM_CNT" val="0"/>
  <p:tag name="KSO_WM_SLIDE_LAYOUT" val="a_f"/>
  <p:tag name="KSO_WM_SLIDE_LAYOUT_CNT" val="1_1"/>
  <p:tag name="KSO_WM_SLIDE_POSITION" val="54*28"/>
  <p:tag name="KSO_WM_SLIDE_SIZE" val="850*457"/>
  <p:tag name="KSO_WM_SLIDE_SUBTYPE" val="pureTxt"/>
  <p:tag name="KSO_WM_SLIDE_TYPE" val="text"/>
  <p:tag name="KSO_WM_TAG_VERSION" val="3.0"/>
  <p:tag name="KSO_WM_TEMPLATE_CATEGORY" val="custom"/>
  <p:tag name="KSO_WM_TEMPLATE_COLOR_TYPE" val="0"/>
  <p:tag name="KSO_WM_TEMPLATE_INDEX" val="20236149"/>
  <p:tag name="KSO_WM_TEMPLATE_MASTER_TYPE" val="0"/>
  <p:tag name="KSO_WM_TEMPLATE_SUBCATEGORY" val="29"/>
</p:tagLst>
</file>

<file path=ppt/tags/tag121.xml><?xml version="1.0" encoding="utf-8"?>
<p:tagLst xmlns:p="http://schemas.openxmlformats.org/presentationml/2006/main">
  <p:tag name="KSO_WM_BEAUTIFY_FLAG" val="#wm#"/>
  <p:tag name="KSO_WM_UNIT_INDEX" val="8"/>
  <p:tag name="KSO_WM_UNIT_SUBTYPE" val="a"/>
  <p:tag name="KSO_WM_UNIT_TYPE" val="f"/>
</p:tagLst>
</file>

<file path=ppt/tags/tag122.xml><?xml version="1.0" encoding="utf-8"?>
<p:tagLst xmlns:p="http://schemas.openxmlformats.org/presentationml/2006/main">
  <p:tag name="KSO_WM_BEAUTIFY_FLAG" val="#wm#"/>
  <p:tag name="KSO_WM_SLIDE_ID" val="custom20236149_8"/>
  <p:tag name="KSO_WM_SLIDE_INDEX" val="8"/>
  <p:tag name="KSO_WM_SLIDE_ITEM_CNT" val="0"/>
  <p:tag name="KSO_WM_SLIDE_LAYOUT" val="a_f"/>
  <p:tag name="KSO_WM_SLIDE_LAYOUT_CNT" val="1_1"/>
  <p:tag name="KSO_WM_SLIDE_POSITION" val="54*28"/>
  <p:tag name="KSO_WM_SLIDE_SIZE" val="850*457"/>
  <p:tag name="KSO_WM_SLIDE_SUBTYPE" val="pureTxt"/>
  <p:tag name="KSO_WM_SLIDE_TYPE" val="text"/>
  <p:tag name="KSO_WM_TAG_VERSION" val="3.0"/>
  <p:tag name="KSO_WM_TEMPLATE_CATEGORY" val="custom"/>
  <p:tag name="KSO_WM_TEMPLATE_COLOR_TYPE" val="0"/>
  <p:tag name="KSO_WM_TEMPLATE_INDEX" val="20236149"/>
  <p:tag name="KSO_WM_TEMPLATE_MASTER_TYPE" val="0"/>
  <p:tag name="KSO_WM_TEMPLATE_SUBCATEGORY" val="29"/>
</p:tagLst>
</file>

<file path=ppt/tags/tag123.xml><?xml version="1.0" encoding="utf-8"?>
<p:tagLst xmlns:p="http://schemas.openxmlformats.org/presentationml/2006/main">
  <p:tag name="KSO_WM_BEAUTIFY_FLAG" val="#wm#"/>
  <p:tag name="KSO_WM_UNIT_INDEX" val="6"/>
  <p:tag name="KSO_WM_UNIT_SUBTYPE" val="a"/>
  <p:tag name="KSO_WM_UNIT_TYPE" val="f"/>
</p:tagLst>
</file>

<file path=ppt/tags/tag124.xml><?xml version="1.0" encoding="utf-8"?>
<p:tagLst xmlns:p="http://schemas.openxmlformats.org/presentationml/2006/main">
  <p:tag name="KSO_WM_BEAUTIFY_FLAG" val="#wm#"/>
  <p:tag name="KSO_WM_SLIDE_ID" val="custom20236149_8"/>
  <p:tag name="KSO_WM_SLIDE_INDEX" val="8"/>
  <p:tag name="KSO_WM_SLIDE_ITEM_CNT" val="0"/>
  <p:tag name="KSO_WM_SLIDE_LAYOUT" val="a_f"/>
  <p:tag name="KSO_WM_SLIDE_LAYOUT_CNT" val="1_1"/>
  <p:tag name="KSO_WM_SLIDE_POSITION" val="54*28"/>
  <p:tag name="KSO_WM_SLIDE_SIZE" val="850*457"/>
  <p:tag name="KSO_WM_SLIDE_SUBTYPE" val="pureTxt"/>
  <p:tag name="KSO_WM_SLIDE_TYPE" val="text"/>
  <p:tag name="KSO_WM_TAG_VERSION" val="3.0"/>
  <p:tag name="KSO_WM_TEMPLATE_CATEGORY" val="custom"/>
  <p:tag name="KSO_WM_TEMPLATE_COLOR_TYPE" val="0"/>
  <p:tag name="KSO_WM_TEMPLATE_INDEX" val="20236149"/>
  <p:tag name="KSO_WM_TEMPLATE_MASTER_TYPE" val="0"/>
  <p:tag name="KSO_WM_TEMPLATE_SUBCATEGORY" val="29"/>
</p:tagLst>
</file>

<file path=ppt/tags/tag125.xml><?xml version="1.0" encoding="utf-8"?>
<p:tagLst xmlns:p="http://schemas.openxmlformats.org/presentationml/2006/main">
  <p:tag name="KSO_WM_BEAUTIFY_FLAG" val="#wm#"/>
  <p:tag name="KSO_WM_UNIT_INDEX" val="5"/>
  <p:tag name="KSO_WM_UNIT_SUBTYPE" val="a"/>
  <p:tag name="KSO_WM_UNIT_TYPE" val="f"/>
</p:tagLst>
</file>

<file path=ppt/tags/tag126.xml><?xml version="1.0" encoding="utf-8"?>
<p:tagLst xmlns:p="http://schemas.openxmlformats.org/presentationml/2006/main">
  <p:tag name="KSO_WM_BEAUTIFY_FLAG" val="#wm#"/>
  <p:tag name="KSO_WM_SLIDE_ID" val="custom20236149_8"/>
  <p:tag name="KSO_WM_SLIDE_INDEX" val="8"/>
  <p:tag name="KSO_WM_SLIDE_ITEM_CNT" val="0"/>
  <p:tag name="KSO_WM_SLIDE_LAYOUT" val="a_f"/>
  <p:tag name="KSO_WM_SLIDE_LAYOUT_CNT" val="1_1"/>
  <p:tag name="KSO_WM_SLIDE_POSITION" val="54*28"/>
  <p:tag name="KSO_WM_SLIDE_SIZE" val="850*457"/>
  <p:tag name="KSO_WM_SLIDE_SUBTYPE" val="pureTxt"/>
  <p:tag name="KSO_WM_SLIDE_TYPE" val="text"/>
  <p:tag name="KSO_WM_TAG_VERSION" val="3.0"/>
  <p:tag name="KSO_WM_TEMPLATE_CATEGORY" val="custom"/>
  <p:tag name="KSO_WM_TEMPLATE_COLOR_TYPE" val="0"/>
  <p:tag name="KSO_WM_TEMPLATE_INDEX" val="20236149"/>
  <p:tag name="KSO_WM_TEMPLATE_MASTER_TYPE" val="0"/>
  <p:tag name="KSO_WM_TEMPLATE_SUBCATEGORY" val="29"/>
</p:tagLst>
</file>

<file path=ppt/tags/tag127.xml><?xml version="1.0" encoding="utf-8"?>
<p:tagLst xmlns:p="http://schemas.openxmlformats.org/presentationml/2006/main">
  <p:tag name="KSO_WM_BEAUTIFY_FLAG" val="#wm#"/>
  <p:tag name="KSO_WM_UNIT_INDEX" val="4"/>
  <p:tag name="KSO_WM_UNIT_SUBTYPE" val="a"/>
  <p:tag name="KSO_WM_UNIT_TYPE" val="f"/>
</p:tagLst>
</file>

<file path=ppt/tags/tag128.xml><?xml version="1.0" encoding="utf-8"?>
<p:tagLst xmlns:p="http://schemas.openxmlformats.org/presentationml/2006/main">
  <p:tag name="KSO_WM_BEAUTIFY_FLAG" val="#wm#"/>
  <p:tag name="KSO_WM_SLIDE_ID" val="custom20236149_8"/>
  <p:tag name="KSO_WM_SLIDE_INDEX" val="8"/>
  <p:tag name="KSO_WM_SLIDE_ITEM_CNT" val="0"/>
  <p:tag name="KSO_WM_SLIDE_LAYOUT" val="a_f"/>
  <p:tag name="KSO_WM_SLIDE_LAYOUT_CNT" val="1_1"/>
  <p:tag name="KSO_WM_SLIDE_POSITION" val="54*28"/>
  <p:tag name="KSO_WM_SLIDE_SIZE" val="850*457"/>
  <p:tag name="KSO_WM_SLIDE_SUBTYPE" val="pureTxt"/>
  <p:tag name="KSO_WM_SLIDE_TYPE" val="text"/>
  <p:tag name="KSO_WM_TAG_VERSION" val="3.0"/>
  <p:tag name="KSO_WM_TEMPLATE_CATEGORY" val="custom"/>
  <p:tag name="KSO_WM_TEMPLATE_COLOR_TYPE" val="0"/>
  <p:tag name="KSO_WM_TEMPLATE_INDEX" val="20236149"/>
  <p:tag name="KSO_WM_TEMPLATE_MASTER_TYPE" val="0"/>
  <p:tag name="KSO_WM_TEMPLATE_SUBCATEGORY" val="29"/>
</p:tagLst>
</file>

<file path=ppt/tags/tag129.xml><?xml version="1.0" encoding="utf-8"?>
<p:tagLst xmlns:p="http://schemas.openxmlformats.org/presentationml/2006/main">
  <p:tag name="KSO_WM_BEAUTIFY_FLAG" val="#wm#"/>
  <p:tag name="KSO_WM_UNIT_INDEX" val="7"/>
  <p:tag name="KSO_WM_UNIT_SUBTYPE" val="a"/>
  <p:tag name="KSO_WM_UNIT_TYPE" val="f"/>
</p:tagLst>
</file>

<file path=ppt/tags/tag13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ISNUMDGMTITLE" val="0"/>
  <p:tag name="KSO_WM_UNIT_LAYERLEVEL" val="1"/>
  <p:tag name="KSO_WM_UNIT_NOCLEAR" val="0"/>
</p:tagLst>
</file>

<file path=ppt/tags/tag130.xml><?xml version="1.0" encoding="utf-8"?>
<p:tagLst xmlns:p="http://schemas.openxmlformats.org/presentationml/2006/main">
  <p:tag name="KSO_WM_BEAUTIFY_FLAG" val="#wm#"/>
  <p:tag name="KSO_WM_SLIDE_ID" val="custom20236149_8"/>
  <p:tag name="KSO_WM_SLIDE_INDEX" val="8"/>
  <p:tag name="KSO_WM_SLIDE_ITEM_CNT" val="0"/>
  <p:tag name="KSO_WM_SLIDE_LAYOUT" val="a_f"/>
  <p:tag name="KSO_WM_SLIDE_LAYOUT_CNT" val="1_1"/>
  <p:tag name="KSO_WM_SLIDE_POSITION" val="54*28"/>
  <p:tag name="KSO_WM_SLIDE_SIZE" val="850*457"/>
  <p:tag name="KSO_WM_SLIDE_SUBTYPE" val="pureTxt"/>
  <p:tag name="KSO_WM_SLIDE_TYPE" val="text"/>
  <p:tag name="KSO_WM_TAG_VERSION" val="3.0"/>
  <p:tag name="KSO_WM_TEMPLATE_CATEGORY" val="custom"/>
  <p:tag name="KSO_WM_TEMPLATE_COLOR_TYPE" val="0"/>
  <p:tag name="KSO_WM_TEMPLATE_INDEX" val="20236149"/>
  <p:tag name="KSO_WM_TEMPLATE_MASTER_TYPE" val="0"/>
  <p:tag name="KSO_WM_TEMPLATE_SUBCATEGORY" val="29"/>
</p:tagLst>
</file>

<file path=ppt/tags/tag131.xml><?xml version="1.0" encoding="utf-8"?>
<p:tagLst xmlns:p="http://schemas.openxmlformats.org/presentationml/2006/main">
  <p:tag name="KSO_WM_BEAUTIFY_FLAG" val="#wm#"/>
  <p:tag name="KSO_WM_UNIT_INDEX" val="5"/>
  <p:tag name="KSO_WM_UNIT_SUBTYPE" val="a"/>
  <p:tag name="KSO_WM_UNIT_TYPE" val="f"/>
</p:tagLst>
</file>

<file path=ppt/tags/tag132.xml><?xml version="1.0" encoding="utf-8"?>
<p:tagLst xmlns:p="http://schemas.openxmlformats.org/presentationml/2006/main">
  <p:tag name="KSO_WM_BEAUTIFY_FLAG" val="#wm#"/>
  <p:tag name="KSO_WM_SLIDE_ID" val="custom20236149_8"/>
  <p:tag name="KSO_WM_SLIDE_INDEX" val="8"/>
  <p:tag name="KSO_WM_SLIDE_ITEM_CNT" val="0"/>
  <p:tag name="KSO_WM_SLIDE_LAYOUT" val="a_f"/>
  <p:tag name="KSO_WM_SLIDE_LAYOUT_CNT" val="1_1"/>
  <p:tag name="KSO_WM_SLIDE_POSITION" val="54*28"/>
  <p:tag name="KSO_WM_SLIDE_SIZE" val="850*457"/>
  <p:tag name="KSO_WM_SLIDE_SUBTYPE" val="pureTxt"/>
  <p:tag name="KSO_WM_SLIDE_TYPE" val="text"/>
  <p:tag name="KSO_WM_TAG_VERSION" val="3.0"/>
  <p:tag name="KSO_WM_TEMPLATE_CATEGORY" val="custom"/>
  <p:tag name="KSO_WM_TEMPLATE_COLOR_TYPE" val="0"/>
  <p:tag name="KSO_WM_TEMPLATE_INDEX" val="20236149"/>
  <p:tag name="KSO_WM_TEMPLATE_MASTER_TYPE" val="0"/>
  <p:tag name="KSO_WM_TEMPLATE_SUBCATEGORY" val="29"/>
</p:tagLst>
</file>

<file path=ppt/tags/tag133.xml><?xml version="1.0" encoding="utf-8"?>
<p:tagLst xmlns:p="http://schemas.openxmlformats.org/presentationml/2006/main">
  <p:tag name="KSO_WM_BEAUTIFY_FLAG" val="#wm#"/>
  <p:tag name="KSO_WM_UNIT_INDEX" val="9"/>
  <p:tag name="KSO_WM_UNIT_SUBTYPE" val="a"/>
  <p:tag name="KSO_WM_UNIT_TYPE" val="f"/>
</p:tagLst>
</file>

<file path=ppt/tags/tag134.xml><?xml version="1.0" encoding="utf-8"?>
<p:tagLst xmlns:p="http://schemas.openxmlformats.org/presentationml/2006/main">
  <p:tag name="KSO_WM_BEAUTIFY_FLAG" val="#wm#"/>
  <p:tag name="KSO_WM_SLIDE_ID" val="custom20236149_8"/>
  <p:tag name="KSO_WM_SLIDE_INDEX" val="8"/>
  <p:tag name="KSO_WM_SLIDE_ITEM_CNT" val="0"/>
  <p:tag name="KSO_WM_SLIDE_LAYOUT" val="a_f"/>
  <p:tag name="KSO_WM_SLIDE_LAYOUT_CNT" val="1_1"/>
  <p:tag name="KSO_WM_SLIDE_POSITION" val="54*28"/>
  <p:tag name="KSO_WM_SLIDE_SIZE" val="850*457"/>
  <p:tag name="KSO_WM_SLIDE_SUBTYPE" val="pureTxt"/>
  <p:tag name="KSO_WM_SLIDE_TYPE" val="text"/>
  <p:tag name="KSO_WM_TAG_VERSION" val="3.0"/>
  <p:tag name="KSO_WM_TEMPLATE_CATEGORY" val="custom"/>
  <p:tag name="KSO_WM_TEMPLATE_COLOR_TYPE" val="0"/>
  <p:tag name="KSO_WM_TEMPLATE_INDEX" val="20236149"/>
  <p:tag name="KSO_WM_TEMPLATE_MASTER_TYPE" val="0"/>
  <p:tag name="KSO_WM_TEMPLATE_SUBCATEGORY" val="29"/>
</p:tagLst>
</file>

<file path=ppt/tags/tag135.xml><?xml version="1.0" encoding="utf-8"?>
<p:tagLst xmlns:p="http://schemas.openxmlformats.org/presentationml/2006/main">
  <p:tag name="KSO_WM_BEAUTIFY_FLAG" val="#wm#"/>
  <p:tag name="KSO_WM_UNIT_INDEX" val="6"/>
  <p:tag name="KSO_WM_UNIT_SUBTYPE" val="a"/>
  <p:tag name="KSO_WM_UNIT_TYPE" val="f"/>
</p:tagLst>
</file>

<file path=ppt/tags/tag136.xml><?xml version="1.0" encoding="utf-8"?>
<p:tagLst xmlns:p="http://schemas.openxmlformats.org/presentationml/2006/main">
  <p:tag name="KSO_WM_BEAUTIFY_FLAG" val="#wm#"/>
  <p:tag name="KSO_WM_SLIDE_ID" val="custom20236149_8"/>
  <p:tag name="KSO_WM_SLIDE_INDEX" val="8"/>
  <p:tag name="KSO_WM_SLIDE_ITEM_CNT" val="0"/>
  <p:tag name="KSO_WM_SLIDE_LAYOUT" val="a_f"/>
  <p:tag name="KSO_WM_SLIDE_LAYOUT_CNT" val="1_1"/>
  <p:tag name="KSO_WM_SLIDE_POSITION" val="54*28"/>
  <p:tag name="KSO_WM_SLIDE_SIZE" val="850*457"/>
  <p:tag name="KSO_WM_SLIDE_SUBTYPE" val="pureTxt"/>
  <p:tag name="KSO_WM_SLIDE_TYPE" val="text"/>
  <p:tag name="KSO_WM_TAG_VERSION" val="3.0"/>
  <p:tag name="KSO_WM_TEMPLATE_CATEGORY" val="custom"/>
  <p:tag name="KSO_WM_TEMPLATE_COLOR_TYPE" val="0"/>
  <p:tag name="KSO_WM_TEMPLATE_INDEX" val="20236149"/>
  <p:tag name="KSO_WM_TEMPLATE_MASTER_TYPE" val="0"/>
  <p:tag name="KSO_WM_TEMPLATE_SUBCATEGORY" val="29"/>
</p:tagLst>
</file>

<file path=ppt/tags/tag137.xml><?xml version="1.0" encoding="utf-8"?>
<p:tagLst xmlns:p="http://schemas.openxmlformats.org/presentationml/2006/main">
  <p:tag name="KSO_WM_BEAUTIFY_FLAG" val="#wm#"/>
  <p:tag name="KSO_WM_UNIT_INDEX" val="3"/>
  <p:tag name="KSO_WM_UNIT_SUBTYPE" val="a"/>
  <p:tag name="KSO_WM_UNIT_TYPE" val="f"/>
</p:tagLst>
</file>

<file path=ppt/tags/tag138.xml><?xml version="1.0" encoding="utf-8"?>
<p:tagLst xmlns:p="http://schemas.openxmlformats.org/presentationml/2006/main">
  <p:tag name="KSO_WM_BEAUTIFY_FLAG" val="#wm#"/>
  <p:tag name="KSO_WM_SLIDE_ID" val="custom20236149_8"/>
  <p:tag name="KSO_WM_SLIDE_INDEX" val="8"/>
  <p:tag name="KSO_WM_SLIDE_ITEM_CNT" val="0"/>
  <p:tag name="KSO_WM_SLIDE_LAYOUT" val="a_f"/>
  <p:tag name="KSO_WM_SLIDE_LAYOUT_CNT" val="1_1"/>
  <p:tag name="KSO_WM_SLIDE_POSITION" val="54*28"/>
  <p:tag name="KSO_WM_SLIDE_SIZE" val="850*457"/>
  <p:tag name="KSO_WM_SLIDE_SUBTYPE" val="pureTxt"/>
  <p:tag name="KSO_WM_SLIDE_TYPE" val="text"/>
  <p:tag name="KSO_WM_TAG_VERSION" val="3.0"/>
  <p:tag name="KSO_WM_TEMPLATE_CATEGORY" val="custom"/>
  <p:tag name="KSO_WM_TEMPLATE_COLOR_TYPE" val="0"/>
  <p:tag name="KSO_WM_TEMPLATE_INDEX" val="20236149"/>
  <p:tag name="KSO_WM_TEMPLATE_MASTER_TYPE" val="0"/>
  <p:tag name="KSO_WM_TEMPLATE_SUBCATEGORY" val="29"/>
</p:tagLst>
</file>

<file path=ppt/tags/tag139.xml><?xml version="1.0" encoding="utf-8"?>
<p:tagLst xmlns:p="http://schemas.openxmlformats.org/presentationml/2006/main">
  <p:tag name="KSO_WM_BEAUTIFY_FLAG" val="#wm#"/>
  <p:tag name="KSO_WM_UNIT_INDEX" val="1"/>
  <p:tag name="KSO_WM_UNIT_SUBTYPE" val="a"/>
  <p:tag name="KSO_WM_UNIT_TYPE" val="f"/>
</p:tagLst>
</file>

<file path=ppt/tags/tag14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f*1"/>
  <p:tag name="KSO_WM_UNIT_INDEX" val="1"/>
  <p:tag name="KSO_WM_UNIT_ISNUMDGMTITLE" val="0"/>
  <p:tag name="KSO_WM_UNIT_LAYERLEVEL" val="1"/>
  <p:tag name="KSO_WM_UNIT_NOCLEAR" val="0"/>
  <p:tag name="KSO_WM_UNIT_PRESET_TEXT" val="署名"/>
  <p:tag name="KSO_WM_UNIT_SUBTYPE" val="b"/>
  <p:tag name="KSO_WM_UNIT_TYPE" val="f"/>
  <p:tag name="KSO_WM_UNIT_VALUE" val="7"/>
</p:tagLst>
</file>

<file path=ppt/tags/tag140.xml><?xml version="1.0" encoding="utf-8"?>
<p:tagLst xmlns:p="http://schemas.openxmlformats.org/presentationml/2006/main">
  <p:tag name="KSO_WM_BEAUTIFY_FLAG" val="#wm#"/>
  <p:tag name="KSO_WM_SLIDE_ID" val="custom20236149_8"/>
  <p:tag name="KSO_WM_SLIDE_INDEX" val="8"/>
  <p:tag name="KSO_WM_SLIDE_ITEM_CNT" val="0"/>
  <p:tag name="KSO_WM_SLIDE_LAYOUT" val="a_f"/>
  <p:tag name="KSO_WM_SLIDE_LAYOUT_CNT" val="1_1"/>
  <p:tag name="KSO_WM_SLIDE_POSITION" val="54*28"/>
  <p:tag name="KSO_WM_SLIDE_SIZE" val="850*457"/>
  <p:tag name="KSO_WM_SLIDE_SUBTYPE" val="pureTxt"/>
  <p:tag name="KSO_WM_SLIDE_TYPE" val="text"/>
  <p:tag name="KSO_WM_TAG_VERSION" val="3.0"/>
  <p:tag name="KSO_WM_TEMPLATE_CATEGORY" val="custom"/>
  <p:tag name="KSO_WM_TEMPLATE_COLOR_TYPE" val="0"/>
  <p:tag name="KSO_WM_TEMPLATE_INDEX" val="20236149"/>
  <p:tag name="KSO_WM_TEMPLATE_MASTER_TYPE" val="0"/>
  <p:tag name="KSO_WM_TEMPLATE_SUBCATEGORY" val="29"/>
</p:tagLst>
</file>

<file path=ppt/tags/tag14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15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2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编辑母版标题样式"/>
  <p:tag name="KSO_WM_UNIT_TYPE" val="a"/>
  <p:tag name="KSO_WM_UNIT_VALUE" val="29"/>
</p:tagLst>
</file>

<file path=ppt/tags/tag16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2*f*1"/>
  <p:tag name="KSO_WM_UNIT_INDEX" val="1"/>
  <p:tag name="KSO_WM_UNIT_ISNUMDGMTITLE" val="0"/>
  <p:tag name="KSO_WM_UNIT_LAYERLEVEL" val="1"/>
  <p:tag name="KSO_WM_UNIT_NOCLEAR" val="0"/>
  <p:tag name="KSO_WM_UNIT_PRESET_TEXT" val="单击此处编辑母版文本样式&#10;第二级&#10;第三级&#10;第四级&#10;第五级"/>
  <p:tag name="KSO_WM_UNIT_SUBTYPE" val="a"/>
  <p:tag name="KSO_WM_UNIT_TYPE" val="f"/>
  <p:tag name="KSO_WM_UNIT_VALUE" val="340"/>
</p:tagLst>
</file>

<file path=ppt/tags/tag17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ISNUMDGMTITLE" val="0"/>
  <p:tag name="KSO_WM_UNIT_LAYERLEVEL" val="1"/>
  <p:tag name="KSO_WM_UNIT_NOCLEAR" val="0"/>
</p:tagLst>
</file>

<file path=ppt/tags/tag18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ISNUMDGMTITLE" val="0"/>
  <p:tag name="KSO_WM_UNIT_LAYERLEVEL" val="1"/>
  <p:tag name="KSO_WM_UNIT_NOCLEAR" val="0"/>
</p:tagLst>
</file>

<file path=ppt/tags/tag19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ISNUMDGMTITLE" val="0"/>
  <p:tag name="KSO_WM_UNIT_LAYERLEVEL" val="1"/>
  <p:tag name="KSO_WM_UNIT_NOCLEAR" val="0"/>
</p:tagLst>
</file>

<file path=ppt/tags/tag2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i*5"/>
  <p:tag name="KSO_WM_UNIT_INDEX" val="5"/>
  <p:tag name="KSO_WM_UNIT_ISNUMDGMTITLE" val="0"/>
  <p:tag name="KSO_WM_UNIT_LAYERLEVEL" val="1"/>
  <p:tag name="KSO_WM_UNIT_NOCLEAR" val="0"/>
  <p:tag name="KSO_WM_UNIT_TYPE" val="i"/>
</p:tagLst>
</file>

<file path=ppt/tags/tag20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3"/>
  <p:tag name="KSO_WM_UNIT_INDEX" val="3"/>
  <p:tag name="KSO_WM_UNIT_ISNUMDGMTITLE" val="0"/>
  <p:tag name="KSO_WM_UNIT_LAYERLEVEL" val="1"/>
  <p:tag name="KSO_WM_UNIT_NOCLEAR" val="0"/>
  <p:tag name="KSO_WM_UNIT_TYPE" val="i"/>
</p:tagLst>
</file>

<file path=ppt/tags/tag21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2"/>
  <p:tag name="KSO_WM_UNIT_INDEX" val="2"/>
  <p:tag name="KSO_WM_UNIT_ISNUMDGMTITLE" val="0"/>
  <p:tag name="KSO_WM_UNIT_LAYERLEVEL" val="1"/>
  <p:tag name="KSO_WM_UNIT_NOCLEAR" val="0"/>
  <p:tag name="KSO_WM_UNIT_TYPE" val="i"/>
</p:tagLst>
</file>

<file path=ppt/tags/tag22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6"/>
  <p:tag name="KSO_WM_UNIT_INDEX" val="6"/>
  <p:tag name="KSO_WM_UNIT_ISNUMDGMTITLE" val="0"/>
  <p:tag name="KSO_WM_UNIT_LAYERLEVEL" val="1"/>
  <p:tag name="KSO_WM_UNIT_NOCLEAR" val="0"/>
  <p:tag name="KSO_WM_UNIT_TYPE" val="i"/>
</p:tagLst>
</file>

<file path=ppt/tags/tag23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1"/>
  <p:tag name="KSO_WM_UNIT_INDEX" val="1"/>
  <p:tag name="KSO_WM_UNIT_ISNUMDGMTITLE" val="0"/>
  <p:tag name="KSO_WM_UNIT_LAYERLEVEL" val="1"/>
  <p:tag name="KSO_WM_UNIT_NOCLEAR" val="0"/>
  <p:tag name="KSO_WM_UNIT_TYPE" val="i"/>
</p:tagLst>
</file>

<file path=ppt/tags/tag24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5"/>
  <p:tag name="KSO_WM_UNIT_INDEX" val="5"/>
  <p:tag name="KSO_WM_UNIT_ISNUMDGMTITLE" val="0"/>
  <p:tag name="KSO_WM_UNIT_LAYERLEVEL" val="1"/>
  <p:tag name="KSO_WM_UNIT_NOCLEAR" val="0"/>
  <p:tag name="KSO_WM_UNIT_TYPE" val="i"/>
</p:tagLst>
</file>

<file path=ppt/tags/tag25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7"/>
  <p:tag name="KSO_WM_UNIT_INDEX" val="7"/>
  <p:tag name="KSO_WM_UNIT_ISNUMDGMTITLE" val="0"/>
  <p:tag name="KSO_WM_UNIT_LAYERLEVEL" val="1"/>
  <p:tag name="KSO_WM_UNIT_NOCLEAR" val="0"/>
  <p:tag name="KSO_WM_UNIT_TYPE" val="i"/>
</p:tagLst>
</file>

<file path=ppt/tags/tag26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4"/>
  <p:tag name="KSO_WM_UNIT_INDEX" val="4"/>
  <p:tag name="KSO_WM_UNIT_ISNUMDGMTITLE" val="0"/>
  <p:tag name="KSO_WM_UNIT_LAYERLEVEL" val="1"/>
  <p:tag name="KSO_WM_UNIT_NOCLEAR" val="0"/>
  <p:tag name="KSO_WM_UNIT_TYPE" val="i"/>
</p:tagLst>
</file>

<file path=ppt/tags/tag27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a*1"/>
  <p:tag name="KSO_WM_UNIT_INDEX" val="1"/>
  <p:tag name="KSO_WM_UNIT_ISCONTENTSTITLE" val="1"/>
  <p:tag name="KSO_WM_UNIT_ISNUMDGMTITLE" val="0"/>
  <p:tag name="KSO_WM_UNIT_LAYERLEVEL" val="1"/>
  <p:tag name="KSO_WM_UNIT_NOCLEAR" val="0"/>
  <p:tag name="KSO_WM_UNIT_PRESET_TEXT" val="标题"/>
  <p:tag name="KSO_WM_UNIT_TYPE" val="a"/>
  <p:tag name="KSO_WM_UNIT_VALUE" val="3"/>
</p:tagLst>
</file>

<file path=ppt/tags/tag28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ISNUMDGMTITLE" val="0"/>
  <p:tag name="KSO_WM_UNIT_LAYERLEVEL" val="1"/>
  <p:tag name="KSO_WM_UNIT_NOCLEAR" val="0"/>
</p:tagLst>
</file>

<file path=ppt/tags/tag29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ISNUMDGMTITLE" val="0"/>
  <p:tag name="KSO_WM_UNIT_LAYERLEVEL" val="1"/>
  <p:tag name="KSO_WM_UNIT_NOCLEAR" val="0"/>
</p:tagLst>
</file>

<file path=ppt/tags/tag3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i*7"/>
  <p:tag name="KSO_WM_UNIT_INDEX" val="7"/>
  <p:tag name="KSO_WM_UNIT_ISNUMDGMTITLE" val="0"/>
  <p:tag name="KSO_WM_UNIT_LAYERLEVEL" val="1"/>
  <p:tag name="KSO_WM_UNIT_NOCLEAR" val="0"/>
  <p:tag name="KSO_WM_UNIT_TYPE" val="i"/>
</p:tagLst>
</file>

<file path=ppt/tags/tag30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ISNUMDGMTITLE" val="0"/>
  <p:tag name="KSO_WM_UNIT_LAYERLEVEL" val="1"/>
  <p:tag name="KSO_WM_UNIT_NOCLEAR" val="0"/>
</p:tagLst>
</file>

<file path=ppt/tags/tag31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4*i*3"/>
  <p:tag name="KSO_WM_UNIT_INDEX" val="3"/>
  <p:tag name="KSO_WM_UNIT_ISNUMDGMTITLE" val="0"/>
  <p:tag name="KSO_WM_UNIT_LAYERLEVEL" val="1"/>
  <p:tag name="KSO_WM_UNIT_NOCLEAR" val="0"/>
  <p:tag name="KSO_WM_UNIT_TYPE" val="i"/>
</p:tagLst>
</file>

<file path=ppt/tags/tag32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4*i*2"/>
  <p:tag name="KSO_WM_UNIT_INDEX" val="2"/>
  <p:tag name="KSO_WM_UNIT_ISNUMDGMTITLE" val="0"/>
  <p:tag name="KSO_WM_UNIT_LAYERLEVEL" val="1"/>
  <p:tag name="KSO_WM_UNIT_NOCLEAR" val="0"/>
  <p:tag name="KSO_WM_UNIT_TYPE" val="i"/>
</p:tagLst>
</file>

<file path=ppt/tags/tag33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4*i*1"/>
  <p:tag name="KSO_WM_UNIT_INDEX" val="1"/>
  <p:tag name="KSO_WM_UNIT_ISNUMDGMTITLE" val="0"/>
  <p:tag name="KSO_WM_UNIT_LAYERLEVEL" val="1"/>
  <p:tag name="KSO_WM_UNIT_NOCLEAR" val="0"/>
  <p:tag name="KSO_WM_UNIT_TYPE" val="i"/>
</p:tagLst>
</file>

<file path=ppt/tags/tag34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4*i*6"/>
  <p:tag name="KSO_WM_UNIT_INDEX" val="6"/>
  <p:tag name="KSO_WM_UNIT_ISNUMDGMTITLE" val="0"/>
  <p:tag name="KSO_WM_UNIT_LAYERLEVEL" val="1"/>
  <p:tag name="KSO_WM_UNIT_NOCLEAR" val="0"/>
  <p:tag name="KSO_WM_UNIT_TYPE" val="i"/>
</p:tagLst>
</file>

<file path=ppt/tags/tag35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4*i*4"/>
  <p:tag name="KSO_WM_UNIT_INDEX" val="4"/>
  <p:tag name="KSO_WM_UNIT_ISNUMDGMTITLE" val="0"/>
  <p:tag name="KSO_WM_UNIT_LAYERLEVEL" val="1"/>
  <p:tag name="KSO_WM_UNIT_NOCLEAR" val="0"/>
  <p:tag name="KSO_WM_UNIT_TYPE" val="i"/>
</p:tagLst>
</file>

<file path=ppt/tags/tag36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4*i*5"/>
  <p:tag name="KSO_WM_UNIT_INDEX" val="5"/>
  <p:tag name="KSO_WM_UNIT_ISNUMDGMTITLE" val="0"/>
  <p:tag name="KSO_WM_UNIT_LAYERLEVEL" val="1"/>
  <p:tag name="KSO_WM_UNIT_NOCLEAR" val="0"/>
  <p:tag name="KSO_WM_UNIT_TYPE" val="i"/>
</p:tagLst>
</file>

<file path=ppt/tags/tag37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4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编辑母版标题"/>
  <p:tag name="KSO_WM_UNIT_TYPE" val="a"/>
  <p:tag name="KSO_WM_UNIT_VALUE" val="12"/>
</p:tagLst>
</file>

<file path=ppt/tags/tag38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4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编辑副标题"/>
  <p:tag name="KSO_WM_UNIT_TYPE" val="b"/>
  <p:tag name="KSO_WM_UNIT_VALUE" val="26"/>
</p:tagLst>
</file>

<file path=ppt/tags/tag39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4*e*1"/>
  <p:tag name="KSO_WM_UNIT_INDEX" val="1"/>
  <p:tag name="KSO_WM_UNIT_ISNUMDGMTITLE" val="0"/>
  <p:tag name="KSO_WM_UNIT_LAYERLEVEL" val="1"/>
  <p:tag name="KSO_WM_UNIT_NOCLEAR" val="0"/>
  <p:tag name="KSO_WM_UNIT_PRESET_TEXT" val="节编号"/>
  <p:tag name="KSO_WM_UNIT_TYPE" val="e"/>
  <p:tag name="KSO_WM_UNIT_VALUE" val="14"/>
</p:tagLst>
</file>

<file path=ppt/tags/tag4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i*4"/>
  <p:tag name="KSO_WM_UNIT_INDEX" val="4"/>
  <p:tag name="KSO_WM_UNIT_ISNUMDGMTITLE" val="0"/>
  <p:tag name="KSO_WM_UNIT_LAYERLEVEL" val="1"/>
  <p:tag name="KSO_WM_UNIT_NOCLEAR" val="0"/>
  <p:tag name="KSO_WM_UNIT_TYPE" val="i"/>
</p:tagLst>
</file>

<file path=ppt/tags/tag40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ISNUMDGMTITLE" val="0"/>
  <p:tag name="KSO_WM_UNIT_LAYERLEVEL" val="1"/>
  <p:tag name="KSO_WM_UNIT_NOCLEAR" val="0"/>
</p:tagLst>
</file>

<file path=ppt/tags/tag41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ISNUMDGMTITLE" val="0"/>
  <p:tag name="KSO_WM_UNIT_LAYERLEVEL" val="1"/>
  <p:tag name="KSO_WM_UNIT_NOCLEAR" val="0"/>
</p:tagLst>
</file>

<file path=ppt/tags/tag42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ISNUMDGMTITLE" val="0"/>
  <p:tag name="KSO_WM_UNIT_LAYERLEVEL" val="1"/>
  <p:tag name="KSO_WM_UNIT_NOCLEAR" val="0"/>
</p:tagLst>
</file>

<file path=ppt/tags/tag43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5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编辑母版标题样式"/>
  <p:tag name="KSO_WM_UNIT_TYPE" val="a"/>
  <p:tag name="KSO_WM_UNIT_VALUE" val="30"/>
</p:tagLst>
</file>

<file path=ppt/tags/tag44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5*f*1"/>
  <p:tag name="KSO_WM_UNIT_INDEX" val="1"/>
  <p:tag name="KSO_WM_UNIT_ISNUMDGMTITLE" val="0"/>
  <p:tag name="KSO_WM_UNIT_LAYERLEVEL" val="1"/>
  <p:tag name="KSO_WM_UNIT_NOCLEAR" val="0"/>
  <p:tag name="KSO_WM_UNIT_PRESET_TEXT" val="单击此处编辑母版文本样式&#10;第二级&#10;第三级&#10;第四级&#10;第五级"/>
  <p:tag name="KSO_WM_UNIT_SUBTYPE" val="a"/>
  <p:tag name="KSO_WM_UNIT_TYPE" val="f"/>
  <p:tag name="KSO_WM_UNIT_VALUE" val="160"/>
</p:tagLst>
</file>

<file path=ppt/tags/tag45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5*f*2"/>
  <p:tag name="KSO_WM_UNIT_INDEX" val="2"/>
  <p:tag name="KSO_WM_UNIT_ISNUMDGMTITLE" val="0"/>
  <p:tag name="KSO_WM_UNIT_LAYERLEVEL" val="1"/>
  <p:tag name="KSO_WM_UNIT_NOCLEAR" val="0"/>
  <p:tag name="KSO_WM_UNIT_PRESET_TEXT" val="单击此处编辑母版文本样式&#10;第二级&#10;第三级&#10;第四级&#10;第五级"/>
  <p:tag name="KSO_WM_UNIT_SUBTYPE" val="a"/>
  <p:tag name="KSO_WM_UNIT_TYPE" val="f"/>
  <p:tag name="KSO_WM_UNIT_VALUE" val="160"/>
</p:tagLst>
</file>

<file path=ppt/tags/tag46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ISNUMDGMTITLE" val="0"/>
  <p:tag name="KSO_WM_UNIT_LAYERLEVEL" val="1"/>
  <p:tag name="KSO_WM_UNIT_NOCLEAR" val="0"/>
</p:tagLst>
</file>

<file path=ppt/tags/tag47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ISNUMDGMTITLE" val="0"/>
  <p:tag name="KSO_WM_UNIT_LAYERLEVEL" val="1"/>
  <p:tag name="KSO_WM_UNIT_NOCLEAR" val="0"/>
</p:tagLst>
</file>

<file path=ppt/tags/tag48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ISNUMDGMTITLE" val="0"/>
  <p:tag name="KSO_WM_UNIT_LAYERLEVEL" val="1"/>
  <p:tag name="KSO_WM_UNIT_NOCLEAR" val="0"/>
</p:tagLst>
</file>

<file path=ppt/tags/tag49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6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编辑母版标题样式"/>
  <p:tag name="KSO_WM_UNIT_TYPE" val="a"/>
  <p:tag name="KSO_WM_UNIT_VALUE" val="30"/>
</p:tagLst>
</file>

<file path=ppt/tags/tag5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i*8"/>
  <p:tag name="KSO_WM_UNIT_INDEX" val="8"/>
  <p:tag name="KSO_WM_UNIT_ISNUMDGMTITLE" val="0"/>
  <p:tag name="KSO_WM_UNIT_LAYERLEVEL" val="1"/>
  <p:tag name="KSO_WM_UNIT_NOCLEAR" val="0"/>
  <p:tag name="KSO_WM_UNIT_TYPE" val="i"/>
</p:tagLst>
</file>

<file path=ppt/tags/tag50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6*h_a*1_1"/>
  <p:tag name="KSO_WM_UNIT_INDEX" val="1_1"/>
  <p:tag name="KSO_WM_UNIT_ISCONTENTSTITLE" val="0"/>
  <p:tag name="KSO_WM_UNIT_ISNUMDGMTITLE" val="0"/>
  <p:tag name="KSO_WM_UNIT_LAYERLEVEL" val="1_1"/>
  <p:tag name="KSO_WM_UNIT_NOCLEAR" val="0"/>
  <p:tag name="KSO_WM_UNIT_PRESET_TEXT" val="单击此处编辑母版标题样式"/>
  <p:tag name="KSO_WM_UNIT_TYPE" val="h_a"/>
  <p:tag name="KSO_WM_UNIT_VALUE" val="16"/>
</p:tagLst>
</file>

<file path=ppt/tags/tag51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6*h_f*1_1"/>
  <p:tag name="KSO_WM_UNIT_INDEX" val="1_1"/>
  <p:tag name="KSO_WM_UNIT_ISNUMDGMTITLE" val="0"/>
  <p:tag name="KSO_WM_UNIT_LAYERLEVEL" val="1_1"/>
  <p:tag name="KSO_WM_UNIT_NOCLEAR" val="0"/>
  <p:tag name="KSO_WM_UNIT_PRESET_TEXT" val="单击此处编辑母版文本样式&#10;第二级&#10;第三级&#10;第四级&#10;第五级"/>
  <p:tag name="KSO_WM_UNIT_SUBTYPE" val="a"/>
  <p:tag name="KSO_WM_UNIT_TYPE" val="h_f"/>
  <p:tag name="KSO_WM_UNIT_VALUE" val="162"/>
</p:tagLst>
</file>

<file path=ppt/tags/tag52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6*h_a*2_1"/>
  <p:tag name="KSO_WM_UNIT_INDEX" val="2_1"/>
  <p:tag name="KSO_WM_UNIT_ISCONTENTSTITLE" val="0"/>
  <p:tag name="KSO_WM_UNIT_ISNUMDGMTITLE" val="0"/>
  <p:tag name="KSO_WM_UNIT_LAYERLEVEL" val="1_1"/>
  <p:tag name="KSO_WM_UNIT_NOCLEAR" val="0"/>
  <p:tag name="KSO_WM_UNIT_PRESET_TEXT" val="单击此处编辑母版标题样式"/>
  <p:tag name="KSO_WM_UNIT_TYPE" val="h_a"/>
</p:tagLst>
</file>

<file path=ppt/tags/tag53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6*h_f*2_1"/>
  <p:tag name="KSO_WM_UNIT_INDEX" val="2_1"/>
  <p:tag name="KSO_WM_UNIT_ISNUMDGMTITLE" val="0"/>
  <p:tag name="KSO_WM_UNIT_LAYERLEVEL" val="1_1"/>
  <p:tag name="KSO_WM_UNIT_NOCLEAR" val="0"/>
  <p:tag name="KSO_WM_UNIT_PRESET_TEXT" val="单击此处编辑母版文本样式&#10;第二级&#10;第三级&#10;第四级&#10;第五级"/>
  <p:tag name="KSO_WM_UNIT_SUBTYPE" val="a"/>
  <p:tag name="KSO_WM_UNIT_TYPE" val="h_f"/>
</p:tagLst>
</file>

<file path=ppt/tags/tag54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ISNUMDGMTITLE" val="0"/>
  <p:tag name="KSO_WM_UNIT_LAYERLEVEL" val="1"/>
  <p:tag name="KSO_WM_UNIT_NOCLEAR" val="0"/>
</p:tagLst>
</file>

<file path=ppt/tags/tag55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ISNUMDGMTITLE" val="0"/>
  <p:tag name="KSO_WM_UNIT_LAYERLEVEL" val="1"/>
  <p:tag name="KSO_WM_UNIT_NOCLEAR" val="0"/>
</p:tagLst>
</file>

<file path=ppt/tags/tag56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ISNUMDGMTITLE" val="0"/>
  <p:tag name="KSO_WM_UNIT_LAYERLEVEL" val="1"/>
  <p:tag name="KSO_WM_UNIT_NOCLEAR" val="0"/>
</p:tagLst>
</file>

<file path=ppt/tags/tag57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7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编辑母版标题样式"/>
  <p:tag name="KSO_WM_UNIT_TYPE" val="a"/>
  <p:tag name="KSO_WM_UNIT_VALUE" val="29"/>
</p:tagLst>
</file>

<file path=ppt/tags/tag58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ISNUMDGMTITLE" val="0"/>
  <p:tag name="KSO_WM_UNIT_LAYERLEVEL" val="1"/>
  <p:tag name="KSO_WM_UNIT_NOCLEAR" val="0"/>
</p:tagLst>
</file>

<file path=ppt/tags/tag59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ISNUMDGMTITLE" val="0"/>
  <p:tag name="KSO_WM_UNIT_LAYERLEVEL" val="1"/>
  <p:tag name="KSO_WM_UNIT_NOCLEAR" val="0"/>
</p:tagLst>
</file>

<file path=ppt/tags/tag6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i*3"/>
  <p:tag name="KSO_WM_UNIT_INDEX" val="3"/>
  <p:tag name="KSO_WM_UNIT_ISNUMDGMTITLE" val="0"/>
  <p:tag name="KSO_WM_UNIT_LAYERLEVEL" val="1"/>
  <p:tag name="KSO_WM_UNIT_NOCLEAR" val="0"/>
  <p:tag name="KSO_WM_UNIT_TYPE" val="i"/>
</p:tagLst>
</file>

<file path=ppt/tags/tag60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ISNUMDGMTITLE" val="0"/>
  <p:tag name="KSO_WM_UNIT_LAYERLEVEL" val="1"/>
  <p:tag name="KSO_WM_UNIT_NOCLEAR" val="0"/>
</p:tagLst>
</file>

<file path=ppt/tags/tag61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ISNUMDGMTITLE" val="0"/>
  <p:tag name="KSO_WM_UNIT_LAYERLEVEL" val="1"/>
  <p:tag name="KSO_WM_UNIT_NOCLEAR" val="0"/>
</p:tagLst>
</file>

<file path=ppt/tags/tag62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ISNUMDGMTITLE" val="0"/>
  <p:tag name="KSO_WM_UNIT_LAYERLEVEL" val="1"/>
  <p:tag name="KSO_WM_UNIT_NOCLEAR" val="0"/>
</p:tagLst>
</file>

<file path=ppt/tags/tag63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ISNUMDGMTITLE" val="0"/>
  <p:tag name="KSO_WM_UNIT_LAYERLEVEL" val="1"/>
  <p:tag name="KSO_WM_UNIT_NOCLEAR" val="0"/>
</p:tagLst>
</file>

<file path=ppt/tags/tag64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9*f*1"/>
  <p:tag name="KSO_WM_UNIT_INDEX" val="1"/>
  <p:tag name="KSO_WM_UNIT_ISNUMDGMTITLE" val="0"/>
  <p:tag name="KSO_WM_UNIT_LAYERLEVEL" val="1"/>
  <p:tag name="KSO_WM_UNIT_NOCLEAR" val="0"/>
  <p:tag name="KSO_WM_UNIT_PRESET_TEXT" val="单击此处编辑母版文本样式&#10;第二级&#10;第三级&#10;第四级&#10;第五级"/>
  <p:tag name="KSO_WM_UNIT_SUBTYPE" val="a"/>
  <p:tag name="KSO_WM_UNIT_TYPE" val="f"/>
  <p:tag name="KSO_WM_UNIT_VALUE" val="408"/>
</p:tagLst>
</file>

<file path=ppt/tags/tag65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ISNUMDGMTITLE" val="0"/>
  <p:tag name="KSO_WM_UNIT_LAYERLEVEL" val="1"/>
  <p:tag name="KSO_WM_UNIT_NOCLEAR" val="0"/>
</p:tagLst>
</file>

<file path=ppt/tags/tag66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ISNUMDGMTITLE" val="0"/>
  <p:tag name="KSO_WM_UNIT_LAYERLEVEL" val="1"/>
  <p:tag name="KSO_WM_UNIT_NOCLEAR" val="0"/>
</p:tagLst>
</file>

<file path=ppt/tags/tag67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ISNUMDGMTITLE" val="0"/>
  <p:tag name="KSO_WM_UNIT_LAYERLEVEL" val="1"/>
  <p:tag name="KSO_WM_UNIT_NOCLEAR" val="0"/>
</p:tagLst>
</file>

<file path=ppt/tags/tag68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0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编辑母版标题样式"/>
  <p:tag name="KSO_WM_UNIT_TYPE" val="a"/>
  <p:tag name="KSO_WM_UNIT_VALUE" val="29"/>
</p:tagLst>
</file>

<file path=ppt/tags/tag69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0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编辑副标题"/>
  <p:tag name="KSO_WM_UNIT_TYPE" val="b"/>
  <p:tag name="KSO_WM_UNIT_VALUE" val="41"/>
</p:tagLst>
</file>

<file path=ppt/tags/tag7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i*1"/>
  <p:tag name="KSO_WM_UNIT_INDEX" val="1"/>
  <p:tag name="KSO_WM_UNIT_ISNUMDGMTITLE" val="0"/>
  <p:tag name="KSO_WM_UNIT_LAYERLEVEL" val="1"/>
  <p:tag name="KSO_WM_UNIT_NOCLEAR" val="0"/>
  <p:tag name="KSO_WM_UNIT_TYPE" val="i"/>
</p:tagLst>
</file>

<file path=ppt/tags/tag70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ISNUMDGMTITLE" val="0"/>
  <p:tag name="KSO_WM_UNIT_LAYERLEVEL" val="1"/>
  <p:tag name="KSO_WM_UNIT_NOCLEAR" val="0"/>
</p:tagLst>
</file>

<file path=ppt/tags/tag71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ISNUMDGMTITLE" val="0"/>
  <p:tag name="KSO_WM_UNIT_LAYERLEVEL" val="1"/>
  <p:tag name="KSO_WM_UNIT_NOCLEAR" val="0"/>
</p:tagLst>
</file>

<file path=ppt/tags/tag72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ISNUMDGMTITLE" val="0"/>
  <p:tag name="KSO_WM_UNIT_LAYERLEVEL" val="1"/>
  <p:tag name="KSO_WM_UNIT_NOCLEAR" val="0"/>
</p:tagLst>
</file>

<file path=ppt/tags/tag73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1*i*2"/>
  <p:tag name="KSO_WM_UNIT_INDEX" val="2"/>
  <p:tag name="KSO_WM_UNIT_ISNUMDGMTITLE" val="0"/>
  <p:tag name="KSO_WM_UNIT_LAYERLEVEL" val="1"/>
  <p:tag name="KSO_WM_UNIT_NOCLEAR" val="0"/>
  <p:tag name="KSO_WM_UNIT_TYPE" val="i"/>
</p:tagLst>
</file>

<file path=ppt/tags/tag74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1*i*3"/>
  <p:tag name="KSO_WM_UNIT_INDEX" val="3"/>
  <p:tag name="KSO_WM_UNIT_ISNUMDGMTITLE" val="0"/>
  <p:tag name="KSO_WM_UNIT_LAYERLEVEL" val="1"/>
  <p:tag name="KSO_WM_UNIT_NOCLEAR" val="0"/>
  <p:tag name="KSO_WM_UNIT_TYPE" val="i"/>
</p:tagLst>
</file>

<file path=ppt/tags/tag75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1*i*1"/>
  <p:tag name="KSO_WM_UNIT_INDEX" val="1"/>
  <p:tag name="KSO_WM_UNIT_ISNUMDGMTITLE" val="0"/>
  <p:tag name="KSO_WM_UNIT_LAYERLEVEL" val="1"/>
  <p:tag name="KSO_WM_UNIT_NOCLEAR" val="0"/>
  <p:tag name="KSO_WM_UNIT_TYPE" val="i"/>
</p:tagLst>
</file>

<file path=ppt/tags/tag76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1*i*5"/>
  <p:tag name="KSO_WM_UNIT_INDEX" val="5"/>
  <p:tag name="KSO_WM_UNIT_ISNUMDGMTITLE" val="0"/>
  <p:tag name="KSO_WM_UNIT_LAYERLEVEL" val="1"/>
  <p:tag name="KSO_WM_UNIT_NOCLEAR" val="0"/>
  <p:tag name="KSO_WM_UNIT_TYPE" val="i"/>
</p:tagLst>
</file>

<file path=ppt/tags/tag77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1*i*4"/>
  <p:tag name="KSO_WM_UNIT_INDEX" val="4"/>
  <p:tag name="KSO_WM_UNIT_ISNUMDGMTITLE" val="0"/>
  <p:tag name="KSO_WM_UNIT_LAYERLEVEL" val="1"/>
  <p:tag name="KSO_WM_UNIT_NOCLEAR" val="0"/>
  <p:tag name="KSO_WM_UNIT_TYPE" val="i"/>
</p:tagLst>
</file>

<file path=ppt/tags/tag78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1*i*7"/>
  <p:tag name="KSO_WM_UNIT_INDEX" val="7"/>
  <p:tag name="KSO_WM_UNIT_ISNUMDGMTITLE" val="0"/>
  <p:tag name="KSO_WM_UNIT_LAYERLEVEL" val="1"/>
  <p:tag name="KSO_WM_UNIT_NOCLEAR" val="0"/>
  <p:tag name="KSO_WM_UNIT_TYPE" val="i"/>
</p:tagLst>
</file>

<file path=ppt/tags/tag79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1*i*6"/>
  <p:tag name="KSO_WM_UNIT_INDEX" val="6"/>
  <p:tag name="KSO_WM_UNIT_ISNUMDGMTITLE" val="0"/>
  <p:tag name="KSO_WM_UNIT_LAYERLEVEL" val="1"/>
  <p:tag name="KSO_WM_UNIT_NOCLEAR" val="0"/>
  <p:tag name="KSO_WM_UNIT_TYPE" val="i"/>
</p:tagLst>
</file>

<file path=ppt/tags/tag8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i*6"/>
  <p:tag name="KSO_WM_UNIT_INDEX" val="6"/>
  <p:tag name="KSO_WM_UNIT_ISNUMDGMTITLE" val="0"/>
  <p:tag name="KSO_WM_UNIT_LAYERLEVEL" val="1"/>
  <p:tag name="KSO_WM_UNIT_NOCLEAR" val="0"/>
  <p:tag name="KSO_WM_UNIT_TYPE" val="i"/>
</p:tagLst>
</file>

<file path=ppt/tags/tag80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编辑母版标题样式"/>
  <p:tag name="KSO_WM_UNIT_TYPE" val="a"/>
  <p:tag name="KSO_WM_UNIT_VALUE" val="21"/>
</p:tagLst>
</file>

<file path=ppt/tags/tag81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ISNUMDGMTITLE" val="0"/>
  <p:tag name="KSO_WM_UNIT_LAYERLEVEL" val="1"/>
  <p:tag name="KSO_WM_UNIT_NOCLEAR" val="0"/>
</p:tagLst>
</file>

<file path=ppt/tags/tag82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ISNUMDGMTITLE" val="0"/>
  <p:tag name="KSO_WM_UNIT_LAYERLEVEL" val="1"/>
  <p:tag name="KSO_WM_UNIT_NOCLEAR" val="0"/>
</p:tagLst>
</file>

<file path=ppt/tags/tag83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ISNUMDGMTITLE" val="0"/>
  <p:tag name="KSO_WM_UNIT_LAYERLEVEL" val="1"/>
  <p:tag name="KSO_WM_UNIT_NOCLEAR" val="0"/>
</p:tagLst>
</file>

<file path=ppt/tags/tag84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1*f*1"/>
  <p:tag name="KSO_WM_UNIT_INDEX" val="1"/>
  <p:tag name="KSO_WM_UNIT_ISNUMDGMTITLE" val="0"/>
  <p:tag name="KSO_WM_UNIT_LAYERLEVEL" val="1"/>
  <p:tag name="KSO_WM_UNIT_NOCLEAR" val="0"/>
  <p:tag name="KSO_WM_UNIT_PRESET_TEXT" val="署名"/>
  <p:tag name="KSO_WM_UNIT_SUBTYPE" val="b"/>
  <p:tag name="KSO_WM_UNIT_TYPE" val="f"/>
  <p:tag name="KSO_WM_UNIT_VALUE" val="8"/>
</p:tagLst>
</file>

<file path=ppt/tags/tag85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0*i*1"/>
  <p:tag name="KSO_WM_UNIT_INDEX" val="1"/>
  <p:tag name="KSO_WM_UNIT_ISNUMDGMTITLE" val="0"/>
  <p:tag name="KSO_WM_UNIT_LAYERLEVEL" val="1"/>
  <p:tag name="KSO_WM_UNIT_NOCLEAR" val="0"/>
  <p:tag name="KSO_WM_UNIT_TYPE" val="i"/>
</p:tagLst>
</file>

<file path=ppt/tags/tag86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0*i*2"/>
  <p:tag name="KSO_WM_UNIT_INDEX" val="2"/>
  <p:tag name="KSO_WM_UNIT_ISNUMDGMTITLE" val="0"/>
  <p:tag name="KSO_WM_UNIT_LAYERLEVEL" val="1"/>
  <p:tag name="KSO_WM_UNIT_NOCLEAR" val="0"/>
  <p:tag name="KSO_WM_UNIT_TYPE" val="i"/>
</p:tagLst>
</file>

<file path=ppt/tags/tag8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36149"/>
  <p:tag name="KSO_WM_UNIT_COMPATIBLE" val="0"/>
  <p:tag name="KSO_WM_UNIT_DIAGRAM_ISNUMVISUAL" val="0"/>
  <p:tag name="KSO_WM_UNIT_DIAGRAM_ISREFERUNIT" val="0"/>
  <p:tag name="KSO_WM_UNIT_HIGHLIGHT" val="0"/>
  <p:tag name="KSO_WM_UNIT_ID" val="_0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编辑母版标题样式"/>
  <p:tag name="KSO_WM_UNIT_TYPE" val="a"/>
  <p:tag name="KSO_WM_UNIT_VALUE" val="30"/>
</p:tagLst>
</file>

<file path=ppt/tags/tag8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36149"/>
  <p:tag name="KSO_WM_UNIT_COMPATIBLE" val="0"/>
  <p:tag name="KSO_WM_UNIT_DIAGRAM_ISNUMVISUAL" val="0"/>
  <p:tag name="KSO_WM_UNIT_DIAGRAM_ISREFERUNIT" val="0"/>
  <p:tag name="KSO_WM_UNIT_HIGHLIGHT" val="0"/>
  <p:tag name="KSO_WM_UNIT_ID" val="_0*f*1"/>
  <p:tag name="KSO_WM_UNIT_INDEX" val="1"/>
  <p:tag name="KSO_WM_UNIT_ISNUMDGMTITLE" val="0"/>
  <p:tag name="KSO_WM_UNIT_LAYERLEVEL" val="1"/>
  <p:tag name="KSO_WM_UNIT_NOCLEAR" val="0"/>
  <p:tag name="KSO_WM_UNIT_PRESET_TEXT" val="单击此处编辑母版文本样式&#10;第二级&#10;第三级&#10;第四级&#10;第五级"/>
  <p:tag name="KSO_WM_UNIT_SUBTYPE" val="a"/>
  <p:tag name="KSO_WM_UNIT_TYPE" val="f"/>
  <p:tag name="KSO_WM_UNIT_VALUE" val="350"/>
</p:tagLst>
</file>

<file path=ppt/tags/tag89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ISNUMDGMTITLE" val="0"/>
  <p:tag name="KSO_WM_UNIT_LAYERLEVEL" val="1"/>
  <p:tag name="KSO_WM_UNIT_NOCLEAR" val="0"/>
</p:tagLst>
</file>

<file path=ppt/tags/tag9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编辑母版标题样式"/>
  <p:tag name="KSO_WM_UNIT_TYPE" val="a"/>
  <p:tag name="KSO_WM_UNIT_VALUE" val="16"/>
</p:tagLst>
</file>

<file path=ppt/tags/tag90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ISNUMDGMTITLE" val="0"/>
  <p:tag name="KSO_WM_UNIT_LAYERLEVEL" val="1"/>
  <p:tag name="KSO_WM_UNIT_NOCLEAR" val="0"/>
</p:tagLst>
</file>

<file path=ppt/tags/tag91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ISNUMDGMTITLE" val="0"/>
  <p:tag name="KSO_WM_UNIT_LAYERLEVEL" val="1"/>
  <p:tag name="KSO_WM_UNIT_NOCLEAR" val="0"/>
</p:tagLst>
</file>

<file path=ppt/tags/tag92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COLOR_TYPE" val="0"/>
  <p:tag name="KSO_WM_TEMPLATE_INDEX" val="20236149"/>
  <p:tag name="KSO_WM_TEMPLATE_MASTER_TYPE" val="0"/>
  <p:tag name="KSO_WM_TEMPLATE_SUBCATEGORY" val="29"/>
  <p:tag name="KSO_WM_TEMPLATE_THUMBS_INDEX" val="1、9"/>
</p:tagLst>
</file>

<file path=ppt/tags/tag93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6149"/>
  <p:tag name="KSO_WM_UNIT_COMPATIBLE" val="0"/>
  <p:tag name="KSO_WM_UNIT_DIAGRAM_ISNUMVISUAL" val="0"/>
  <p:tag name="KSO_WM_UNIT_DIAGRAM_ISREFERUNIT" val="0"/>
  <p:tag name="KSO_WM_UNIT_HIGHLIGHT" val="0"/>
  <p:tag name="KSO_WM_UNIT_ID" val="custom20236149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&#10;添加文档标题"/>
  <p:tag name="KSO_WM_UNIT_TEXT_TYPE" val="1"/>
  <p:tag name="KSO_WM_UNIT_TYPE" val="a"/>
  <p:tag name="KSO_WM_UNIT_VALUE" val="16"/>
</p:tagLst>
</file>

<file path=ppt/tags/tag94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6149"/>
  <p:tag name="KSO_WM_UNIT_COMPATIBLE" val="0"/>
  <p:tag name="KSO_WM_UNIT_DIAGRAM_ISNUMVISUAL" val="0"/>
  <p:tag name="KSO_WM_UNIT_DIAGRAM_ISREFERUNIT" val="0"/>
  <p:tag name="KSO_WM_UNIT_HIGHLIGHT" val="0"/>
  <p:tag name="KSO_WM_UNIT_ID" val="custom20236149_1*f*1"/>
  <p:tag name="KSO_WM_UNIT_INDEX" val="1"/>
  <p:tag name="KSO_WM_UNIT_ISNUMDGMTITLE" val="0"/>
  <p:tag name="KSO_WM_UNIT_LAYERLEVEL" val="1"/>
  <p:tag name="KSO_WM_UNIT_NOCLEAR" val="0"/>
  <p:tag name="KSO_WM_UNIT_SUBTYPE" val="b"/>
  <p:tag name="KSO_WM_UNIT_TYPE" val="f"/>
  <p:tag name="KSO_WM_UNIT_VALUE" val="7"/>
</p:tagLst>
</file>

<file path=ppt/tags/tag95.xml><?xml version="1.0" encoding="utf-8"?>
<p:tagLst xmlns:p="http://schemas.openxmlformats.org/presentationml/2006/main">
  <p:tag name="KSO_WM_BEAUTIFY_FLAG" val="#wm#"/>
  <p:tag name="KSO_WM_SLIDE_ID" val="custom20236149_1"/>
  <p:tag name="KSO_WM_SLIDE_INDEX" val="1"/>
  <p:tag name="KSO_WM_SLIDE_ITEM_CNT" val="0"/>
  <p:tag name="KSO_WM_SLIDE_LAYOUT" val="a_b_f"/>
  <p:tag name="KSO_WM_SLIDE_LAYOUT_CNT" val="1_1_1"/>
  <p:tag name="KSO_WM_SLIDE_SUBTYPE" val="pureTxt"/>
  <p:tag name="KSO_WM_SLIDE_THEME_ID" val="3329540"/>
  <p:tag name="KSO_WM_SLIDE_THEME_NAME" val="褐色教师教育教学中国风主题"/>
  <p:tag name="KSO_WM_SLIDE_TYPE" val="title"/>
  <p:tag name="KSO_WM_TAG_VERSION" val="3.0"/>
  <p:tag name="KSO_WM_TEMPLATE_CATEGORY" val="custom"/>
  <p:tag name="KSO_WM_TEMPLATE_COLOR_TYPE" val="0"/>
  <p:tag name="KSO_WM_TEMPLATE_INDEX" val="20236149"/>
  <p:tag name="KSO_WM_TEMPLATE_MASTER_TYPE" val="0"/>
  <p:tag name="KSO_WM_TEMPLATE_SUBCATEGORY" val="29"/>
  <p:tag name="KSO_WM_TEMPLATE_THUMBS_INDEX" val="1、9"/>
</p:tagLst>
</file>

<file path=ppt/tags/tag96.xml><?xml version="1.0" encoding="utf-8"?>
<p:tagLst xmlns:p="http://schemas.openxmlformats.org/presentationml/2006/main">
  <p:tag name="KSO_WM_BEAUTIFY_FLAG" val="#wm#"/>
  <p:tag name="KSO_WM_DIAGRAM_GROUP_CODE" val="l1-1"/>
  <p:tag name="KSO_WM_TAG_VERSION" val="3.0"/>
  <p:tag name="KSO_WM_TEMPLATE_CATEGORY" val="custom"/>
  <p:tag name="KSO_WM_TEMPLATE_INDEX" val="20236149"/>
  <p:tag name="KSO_WM_UNIT_COMPATIBLE" val="0"/>
  <p:tag name="KSO_WM_UNIT_DIAGRAM_ISNUMVISUAL" val="0"/>
  <p:tag name="KSO_WM_UNIT_DIAGRAM_ISREFERUNIT" val="0"/>
  <p:tag name="KSO_WM_UNIT_HIGHLIGHT" val="0"/>
  <p:tag name="KSO_WM_UNIT_ID" val="custom20236149_4*a*1"/>
  <p:tag name="KSO_WM_UNIT_INDEX" val="1"/>
  <p:tag name="KSO_WM_UNIT_ISCONTENTSTITLE" val="1"/>
  <p:tag name="KSO_WM_UNIT_ISNUMDGMTITLE" val="0"/>
  <p:tag name="KSO_WM_UNIT_LAYERLEVEL" val="1"/>
  <p:tag name="KSO_WM_UNIT_NOCLEAR" val="0"/>
  <p:tag name="KSO_WM_UNIT_TYPE" val="a"/>
  <p:tag name="KSO_WM_UNIT_VALUE" val="3"/>
</p:tagLst>
</file>

<file path=ppt/tags/tag97.xml><?xml version="1.0" encoding="utf-8"?>
<p:tagLst xmlns:p="http://schemas.openxmlformats.org/presentationml/2006/main">
  <p:tag name="KSO_WM_BEAUTIFY_FLAG" val="#wm#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6"/>
  <p:tag name="KSO_WM_DIAGRAM_MIN_ITEMCNT" val="2"/>
  <p:tag name="KSO_WM_DIAGRAM_VERSION" val="3"/>
  <p:tag name="KSO_WM_DIAGRAM_VIRTUALLY_FRAME" val="{&quot;height&quot;:366.34716796875,&quot;width&quot;:400.5704650878906}"/>
  <p:tag name="KSO_WM_TAG_VERSION" val="3.0"/>
  <p:tag name="KSO_WM_TEMPLATE_CATEGORY" val="custom"/>
  <p:tag name="KSO_WM_TEMPLATE_INDEX" val="20236149"/>
  <p:tag name="KSO_WM_UNIT_COMPATIBLE" val="0"/>
  <p:tag name="KSO_WM_UNIT_DIAGRAM_ISNUMVISUAL" val="0"/>
  <p:tag name="KSO_WM_UNIT_DIAGRAM_ISREFERUNIT" val="0"/>
  <p:tag name="KSO_WM_UNIT_HIGHLIGHT" val="0"/>
  <p:tag name="KSO_WM_UNIT_ID" val="custom20236149_4*l_h_i*1_1_1"/>
  <p:tag name="KSO_WM_UNIT_INDEX" val="1_1_1"/>
  <p:tag name="KSO_WM_UNIT_ISNUMDGMTITLE" val="0"/>
  <p:tag name="KSO_WM_UNIT_LAYERLEVEL" val="1_1_1"/>
  <p:tag name="KSO_WM_UNIT_NOCLEAR" val="0"/>
  <p:tag name="KSO_WM_UNIT_SUBTYPE" val="d"/>
  <p:tag name="KSO_WM_UNIT_TYPE" val="l_h_i"/>
</p:tagLst>
</file>

<file path=ppt/tags/tag98.xml><?xml version="1.0" encoding="utf-8"?>
<p:tagLst xmlns:p="http://schemas.openxmlformats.org/presentationml/2006/main">
  <p:tag name="KSO_WM_BEAUTIFY_FLAG" val="#wm#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6"/>
  <p:tag name="KSO_WM_DIAGRAM_MIN_ITEMCNT" val="2"/>
  <p:tag name="KSO_WM_DIAGRAM_VERSION" val="3"/>
  <p:tag name="KSO_WM_DIAGRAM_VIRTUALLY_FRAME" val="{&quot;height&quot;:366.34716796875,&quot;width&quot;:400.5704650878906}"/>
  <p:tag name="KSO_WM_TAG_VERSION" val="3.0"/>
  <p:tag name="KSO_WM_TEMPLATE_CATEGORY" val="custom"/>
  <p:tag name="KSO_WM_TEMPLATE_INDEX" val="20236149"/>
  <p:tag name="KSO_WM_UNIT_COMPATIBLE" val="0"/>
  <p:tag name="KSO_WM_UNIT_DIAGRAM_ISNUMVISUAL" val="0"/>
  <p:tag name="KSO_WM_UNIT_DIAGRAM_ISREFERUNIT" val="0"/>
  <p:tag name="KSO_WM_UNIT_HIGHLIGHT" val="0"/>
  <p:tag name="KSO_WM_UNIT_ID" val="custom20236149_4*l_h_f*1_1_1"/>
  <p:tag name="KSO_WM_UNIT_INDEX" val="1_1_1"/>
  <p:tag name="KSO_WM_UNIT_ISNUMDGMTITLE" val="0"/>
  <p:tag name="KSO_WM_UNIT_LAYERLEVEL" val="1_1_1"/>
  <p:tag name="KSO_WM_UNIT_NOCLEAR" val="0"/>
  <p:tag name="KSO_WM_UNIT_PRESET_TEXT" val="单击添加目录项标题"/>
  <p:tag name="KSO_WM_UNIT_SUBTYPE" val="a"/>
  <p:tag name="KSO_WM_UNIT_TEXT_TYPE" val="1"/>
  <p:tag name="KSO_WM_UNIT_TYPE" val="l_h_f"/>
</p:tagLst>
</file>

<file path=ppt/tags/tag99.xml><?xml version="1.0" encoding="utf-8"?>
<p:tagLst xmlns:p="http://schemas.openxmlformats.org/presentationml/2006/main">
  <p:tag name="KSO_WM_BEAUTIFY_FLAG" val="#wm#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6"/>
  <p:tag name="KSO_WM_DIAGRAM_MIN_ITEMCNT" val="2"/>
  <p:tag name="KSO_WM_DIAGRAM_VERSION" val="3"/>
  <p:tag name="KSO_WM_DIAGRAM_VIRTUALLY_FRAME" val="{&quot;height&quot;:366.34716796875,&quot;width&quot;:400.5704650878906}"/>
  <p:tag name="KSO_WM_TAG_VERSION" val="3.0"/>
  <p:tag name="KSO_WM_TEMPLATE_CATEGORY" val="custom"/>
  <p:tag name="KSO_WM_TEMPLATE_INDEX" val="20236149"/>
  <p:tag name="KSO_WM_UNIT_COMPATIBLE" val="0"/>
  <p:tag name="KSO_WM_UNIT_DIAGRAM_ISNUMVISUAL" val="0"/>
  <p:tag name="KSO_WM_UNIT_DIAGRAM_ISREFERUNIT" val="0"/>
  <p:tag name="KSO_WM_UNIT_HIGHLIGHT" val="0"/>
  <p:tag name="KSO_WM_UNIT_ID" val="custom20236149_4*l_h_i*1_4_1"/>
  <p:tag name="KSO_WM_UNIT_INDEX" val="1_4_1"/>
  <p:tag name="KSO_WM_UNIT_ISNUMDGMTITLE" val="0"/>
  <p:tag name="KSO_WM_UNIT_LAYERLEVEL" val="1_1_1"/>
  <p:tag name="KSO_WM_UNIT_NOCLEAR" val="0"/>
  <p:tag name="KSO_WM_UNIT_SUBTYPE" val="d"/>
  <p:tag name="KSO_WM_UNIT_TYPE" val="l_h_i"/>
</p:tagLst>
</file>

<file path=ppt/theme/theme1.xml><?xml version="1.0" encoding="utf-8"?>
<a:theme xmlns:r="http://schemas.openxmlformats.org/officeDocument/2006/relationships" xmlns:a="http://schemas.openxmlformats.org/drawingml/2006/main" name="1_Office 主题​​">
  <a:themeElements>
    <a:clrScheme name="自定义 557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956573"/>
      </a:accent1>
      <a:accent2>
        <a:srgbClr val="937765"/>
      </a:accent2>
      <a:accent3>
        <a:srgbClr val="929565"/>
      </a:accent3>
      <a:accent4>
        <a:srgbClr val="886D53"/>
      </a:accent4>
      <a:accent5>
        <a:srgbClr val="766453"/>
      </a:accent5>
      <a:accent6>
        <a:srgbClr val="7B6F65"/>
      </a:accent6>
      <a:hlink>
        <a:srgbClr val="304FFE"/>
      </a:hlink>
      <a:folHlink>
        <a:srgbClr val="492067"/>
      </a:folHlink>
    </a:clrScheme>
    <a:fontScheme name="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78</Paragraphs>
  <Slides>19</Slides>
  <Notes>13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5">
      <vt:lpstr>Arial</vt:lpstr>
      <vt:lpstr>微软雅黑</vt:lpstr>
      <vt:lpstr>Calibri Light</vt:lpstr>
      <vt:lpstr>Calibri</vt:lpstr>
      <vt:lpstr>宋体</vt:lpstr>
      <vt:lpstr>1_Office 主题​​</vt:lpstr>
      <vt:lpstr>古代诗歌选择题</vt:lpstr>
      <vt:lpstr>目录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2025-05-30T21:24:32.417</cp:lastPrinted>
  <dcterms:created xsi:type="dcterms:W3CDTF">2025-05-30T21:24:32Z</dcterms:created>
  <dcterms:modified xsi:type="dcterms:W3CDTF">2025-05-30T13:24:32Z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