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12192000" cy="6858000"/>
  <p:notesSz cx="6858000" cy="91440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86483" autoAdjust="0"/>
  </p:normalViewPr>
  <p:slideViewPr>
    <p:cSldViewPr snapToGrid="0" showGuides="1">
      <p:cViewPr varScale="1">
        <p:scale>
          <a:sx n="60" d="100"/>
          <a:sy n="60" d="100"/>
        </p:scale>
        <p:origin x="108" y="630"/>
      </p:cViewPr>
      <p:guideLst>
        <p:guide pos="420"/>
        <p:guide pos="7260"/>
        <p:guide orient="horz" pos="648"/>
        <p:guide orient="horz" pos="712"/>
        <p:guide orient="horz" pos="3928"/>
        <p:guide orient="horz"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tags" Target="tags/tag1.xml" /><Relationship Id="rId56" Type="http://schemas.openxmlformats.org/officeDocument/2006/relationships/presProps" Target="presProps.xml" /><Relationship Id="rId57" Type="http://schemas.openxmlformats.org/officeDocument/2006/relationships/viewProps" Target="viewProps.xml" /><Relationship Id="rId58" Type="http://schemas.openxmlformats.org/officeDocument/2006/relationships/theme" Target="theme/theme1.xml" /><Relationship Id="rId59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E2D44-6491-4B63-96F2-1766CD0A020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A00A4-8736-44F4-9FD5-A4E06F995BC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 descr="88963a59-ae67-4c35-8b0f-756d5e79840b"/>
          <p:cNvSpPr/>
          <p:nvPr/>
        </p:nvSpPr>
        <p:spPr>
          <a:xfrm>
            <a:off x="-6000" y="-3600"/>
            <a:ext cx="12204000" cy="68652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 descr="8aa5bbc4-34ed-4e2a-88b4-795e99dc7755"/>
          <p:cNvSpPr/>
          <p:nvPr/>
        </p:nvSpPr>
        <p:spPr>
          <a:xfrm>
            <a:off x="546028" y="510363"/>
            <a:ext cx="11099945" cy="5432521"/>
          </a:xfrm>
          <a:custGeom>
            <a:gdLst>
              <a:gd name="connsiteX0" fmla="*/ 295860 w 11099945"/>
              <a:gd name="connsiteY0" fmla="*/ 0 h 5432521"/>
              <a:gd name="connsiteX1" fmla="*/ 10804084 w 11099945"/>
              <a:gd name="connsiteY1" fmla="*/ 0 h 5432521"/>
              <a:gd name="connsiteX2" fmla="*/ 10931972 w 11099945"/>
              <a:gd name="connsiteY2" fmla="*/ 127888 h 5432521"/>
              <a:gd name="connsiteX3" fmla="*/ 10931972 w 11099945"/>
              <a:gd name="connsiteY3" fmla="*/ 182525 h 5432521"/>
              <a:gd name="connsiteX4" fmla="*/ 10980862 w 11099945"/>
              <a:gd name="connsiteY4" fmla="*/ 182525 h 5432521"/>
              <a:gd name="connsiteX5" fmla="*/ 11099945 w 11099945"/>
              <a:gd name="connsiteY5" fmla="*/ 301608 h 5432521"/>
              <a:gd name="connsiteX6" fmla="*/ 11099945 w 11099945"/>
              <a:gd name="connsiteY6" fmla="*/ 431976 h 5432521"/>
              <a:gd name="connsiteX7" fmla="*/ 11099945 w 11099945"/>
              <a:gd name="connsiteY7" fmla="*/ 5000544 h 5432521"/>
              <a:gd name="connsiteX8" fmla="*/ 11099945 w 11099945"/>
              <a:gd name="connsiteY8" fmla="*/ 5130912 h 5432521"/>
              <a:gd name="connsiteX9" fmla="*/ 10980862 w 11099945"/>
              <a:gd name="connsiteY9" fmla="*/ 5249995 h 5432521"/>
              <a:gd name="connsiteX10" fmla="*/ 10931972 w 11099945"/>
              <a:gd name="connsiteY10" fmla="*/ 5249995 h 5432521"/>
              <a:gd name="connsiteX11" fmla="*/ 10931972 w 11099945"/>
              <a:gd name="connsiteY11" fmla="*/ 5304633 h 5432521"/>
              <a:gd name="connsiteX12" fmla="*/ 10804084 w 11099945"/>
              <a:gd name="connsiteY12" fmla="*/ 5432521 h 5432521"/>
              <a:gd name="connsiteX13" fmla="*/ 295860 w 11099945"/>
              <a:gd name="connsiteY13" fmla="*/ 5432521 h 5432521"/>
              <a:gd name="connsiteX14" fmla="*/ 167972 w 11099945"/>
              <a:gd name="connsiteY14" fmla="*/ 5304633 h 5432521"/>
              <a:gd name="connsiteX15" fmla="*/ 167972 w 11099945"/>
              <a:gd name="connsiteY15" fmla="*/ 5249995 h 5432521"/>
              <a:gd name="connsiteX16" fmla="*/ 119083 w 11099945"/>
              <a:gd name="connsiteY16" fmla="*/ 5249995 h 5432521"/>
              <a:gd name="connsiteX17" fmla="*/ 0 w 11099945"/>
              <a:gd name="connsiteY17" fmla="*/ 5130912 h 5432521"/>
              <a:gd name="connsiteX18" fmla="*/ 0 w 11099945"/>
              <a:gd name="connsiteY18" fmla="*/ 5000544 h 5432521"/>
              <a:gd name="connsiteX19" fmla="*/ 0 w 11099945"/>
              <a:gd name="connsiteY19" fmla="*/ 431976 h 5432521"/>
              <a:gd name="connsiteX20" fmla="*/ 0 w 11099945"/>
              <a:gd name="connsiteY20" fmla="*/ 301608 h 5432521"/>
              <a:gd name="connsiteX21" fmla="*/ 119083 w 11099945"/>
              <a:gd name="connsiteY21" fmla="*/ 182525 h 5432521"/>
              <a:gd name="connsiteX22" fmla="*/ 167972 w 11099945"/>
              <a:gd name="connsiteY22" fmla="*/ 182525 h 5432521"/>
              <a:gd name="connsiteX23" fmla="*/ 167972 w 11099945"/>
              <a:gd name="connsiteY23" fmla="*/ 127888 h 5432521"/>
              <a:gd name="connsiteX24" fmla="*/ 295860 w 11099945"/>
              <a:gd name="connsiteY24" fmla="*/ 0 h 54325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099945" h="5432521">
                <a:moveTo>
                  <a:pt x="295860" y="0"/>
                </a:moveTo>
                <a:lnTo>
                  <a:pt x="10804084" y="0"/>
                </a:lnTo>
                <a:cubicBezTo>
                  <a:pt x="10874715" y="0"/>
                  <a:pt x="10931972" y="57257"/>
                  <a:pt x="10931972" y="127888"/>
                </a:cubicBezTo>
                <a:lnTo>
                  <a:pt x="10931972" y="182525"/>
                </a:lnTo>
                <a:lnTo>
                  <a:pt x="10980862" y="182525"/>
                </a:lnTo>
                <a:cubicBezTo>
                  <a:pt x="11046630" y="182525"/>
                  <a:pt x="11099945" y="235840"/>
                  <a:pt x="11099945" y="301608"/>
                </a:cubicBezTo>
                <a:lnTo>
                  <a:pt x="11099945" y="431976"/>
                </a:lnTo>
                <a:lnTo>
                  <a:pt x="11099945" y="5000544"/>
                </a:lnTo>
                <a:lnTo>
                  <a:pt x="11099945" y="5130912"/>
                </a:lnTo>
                <a:cubicBezTo>
                  <a:pt x="11099945" y="5196680"/>
                  <a:pt x="11046630" y="5249995"/>
                  <a:pt x="10980862" y="5249995"/>
                </a:cubicBezTo>
                <a:lnTo>
                  <a:pt x="10931972" y="5249995"/>
                </a:lnTo>
                <a:lnTo>
                  <a:pt x="10931972" y="5304633"/>
                </a:lnTo>
                <a:cubicBezTo>
                  <a:pt x="10931972" y="5375264"/>
                  <a:pt x="10874715" y="5432521"/>
                  <a:pt x="10804084" y="5432521"/>
                </a:cubicBezTo>
                <a:lnTo>
                  <a:pt x="295860" y="5432521"/>
                </a:lnTo>
                <a:cubicBezTo>
                  <a:pt x="225229" y="5432521"/>
                  <a:pt x="167972" y="5375264"/>
                  <a:pt x="167972" y="5304633"/>
                </a:cubicBezTo>
                <a:lnTo>
                  <a:pt x="167972" y="5249995"/>
                </a:lnTo>
                <a:lnTo>
                  <a:pt x="119083" y="5249995"/>
                </a:lnTo>
                <a:cubicBezTo>
                  <a:pt x="53315" y="5249995"/>
                  <a:pt x="0" y="5196680"/>
                  <a:pt x="0" y="5130912"/>
                </a:cubicBezTo>
                <a:lnTo>
                  <a:pt x="0" y="5000544"/>
                </a:lnTo>
                <a:lnTo>
                  <a:pt x="0" y="431976"/>
                </a:lnTo>
                <a:lnTo>
                  <a:pt x="0" y="301608"/>
                </a:lnTo>
                <a:cubicBezTo>
                  <a:pt x="0" y="235840"/>
                  <a:pt x="53315" y="182525"/>
                  <a:pt x="119083" y="182525"/>
                </a:cubicBezTo>
                <a:lnTo>
                  <a:pt x="167972" y="182525"/>
                </a:lnTo>
                <a:lnTo>
                  <a:pt x="167972" y="127888"/>
                </a:lnTo>
                <a:cubicBezTo>
                  <a:pt x="167972" y="57257"/>
                  <a:pt x="225229" y="0"/>
                  <a:pt x="29586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b="0" i="0">
                <a:effectLst/>
                <a:latin typeface="Inter"/>
              </a:rPr>
              <a:t>读书蓄力，奋进不止</a:t>
            </a:r>
            <a:endParaRPr kumimoji="1" lang="zh-CN" altLang="en-US"/>
          </a:p>
        </p:txBody>
      </p:sp>
      <p:sp>
        <p:nvSpPr>
          <p:cNvPr id="8" name="任意多边形: 形状 7" descr="fd212cc4-3c48-44f8-bc70-c55197a6e327"/>
          <p:cNvSpPr>
            <a:spLocks noChangeAspect="1"/>
          </p:cNvSpPr>
          <p:nvPr/>
        </p:nvSpPr>
        <p:spPr>
          <a:xfrm>
            <a:off x="714000" y="662763"/>
            <a:ext cx="10764000" cy="5141680"/>
          </a:xfrm>
          <a:custGeom>
            <a:gdLst>
              <a:gd name="connsiteX0" fmla="*/ 295860 w 11099945"/>
              <a:gd name="connsiteY0" fmla="*/ 0 h 5302153"/>
              <a:gd name="connsiteX1" fmla="*/ 10804084 w 11099945"/>
              <a:gd name="connsiteY1" fmla="*/ 0 h 5302153"/>
              <a:gd name="connsiteX2" fmla="*/ 10931972 w 11099945"/>
              <a:gd name="connsiteY2" fmla="*/ 127888 h 5302153"/>
              <a:gd name="connsiteX3" fmla="*/ 10931972 w 11099945"/>
              <a:gd name="connsiteY3" fmla="*/ 182525 h 5302153"/>
              <a:gd name="connsiteX4" fmla="*/ 10980862 w 11099945"/>
              <a:gd name="connsiteY4" fmla="*/ 182525 h 5302153"/>
              <a:gd name="connsiteX5" fmla="*/ 11099945 w 11099945"/>
              <a:gd name="connsiteY5" fmla="*/ 301608 h 5302153"/>
              <a:gd name="connsiteX6" fmla="*/ 11099945 w 11099945"/>
              <a:gd name="connsiteY6" fmla="*/ 5000544 h 5302153"/>
              <a:gd name="connsiteX7" fmla="*/ 10980862 w 11099945"/>
              <a:gd name="connsiteY7" fmla="*/ 5119627 h 5302153"/>
              <a:gd name="connsiteX8" fmla="*/ 10931972 w 11099945"/>
              <a:gd name="connsiteY8" fmla="*/ 5119627 h 5302153"/>
              <a:gd name="connsiteX9" fmla="*/ 10931972 w 11099945"/>
              <a:gd name="connsiteY9" fmla="*/ 5174265 h 5302153"/>
              <a:gd name="connsiteX10" fmla="*/ 10804084 w 11099945"/>
              <a:gd name="connsiteY10" fmla="*/ 5302153 h 5302153"/>
              <a:gd name="connsiteX11" fmla="*/ 295860 w 11099945"/>
              <a:gd name="connsiteY11" fmla="*/ 5302153 h 5302153"/>
              <a:gd name="connsiteX12" fmla="*/ 167972 w 11099945"/>
              <a:gd name="connsiteY12" fmla="*/ 5174265 h 5302153"/>
              <a:gd name="connsiteX13" fmla="*/ 167972 w 11099945"/>
              <a:gd name="connsiteY13" fmla="*/ 5119627 h 5302153"/>
              <a:gd name="connsiteX14" fmla="*/ 119083 w 11099945"/>
              <a:gd name="connsiteY14" fmla="*/ 5119627 h 5302153"/>
              <a:gd name="connsiteX15" fmla="*/ 0 w 11099945"/>
              <a:gd name="connsiteY15" fmla="*/ 5000544 h 5302153"/>
              <a:gd name="connsiteX16" fmla="*/ 0 w 11099945"/>
              <a:gd name="connsiteY16" fmla="*/ 301608 h 5302153"/>
              <a:gd name="connsiteX17" fmla="*/ 119083 w 11099945"/>
              <a:gd name="connsiteY17" fmla="*/ 182525 h 5302153"/>
              <a:gd name="connsiteX18" fmla="*/ 167972 w 11099945"/>
              <a:gd name="connsiteY18" fmla="*/ 182525 h 5302153"/>
              <a:gd name="connsiteX19" fmla="*/ 167972 w 11099945"/>
              <a:gd name="connsiteY19" fmla="*/ 127888 h 5302153"/>
              <a:gd name="connsiteX20" fmla="*/ 295860 w 11099945"/>
              <a:gd name="connsiteY20" fmla="*/ 0 h 53021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099945" h="5302153">
                <a:moveTo>
                  <a:pt x="295860" y="0"/>
                </a:moveTo>
                <a:lnTo>
                  <a:pt x="10804084" y="0"/>
                </a:lnTo>
                <a:cubicBezTo>
                  <a:pt x="10874715" y="0"/>
                  <a:pt x="10931972" y="57257"/>
                  <a:pt x="10931972" y="127888"/>
                </a:cubicBezTo>
                <a:lnTo>
                  <a:pt x="10931972" y="182525"/>
                </a:lnTo>
                <a:lnTo>
                  <a:pt x="10980862" y="182525"/>
                </a:lnTo>
                <a:cubicBezTo>
                  <a:pt x="11046630" y="182525"/>
                  <a:pt x="11099945" y="235840"/>
                  <a:pt x="11099945" y="301608"/>
                </a:cubicBezTo>
                <a:lnTo>
                  <a:pt x="11099945" y="5000544"/>
                </a:lnTo>
                <a:cubicBezTo>
                  <a:pt x="11099945" y="5066312"/>
                  <a:pt x="11046630" y="5119627"/>
                  <a:pt x="10980862" y="5119627"/>
                </a:cubicBezTo>
                <a:lnTo>
                  <a:pt x="10931972" y="5119627"/>
                </a:lnTo>
                <a:lnTo>
                  <a:pt x="10931972" y="5174265"/>
                </a:lnTo>
                <a:cubicBezTo>
                  <a:pt x="10931972" y="5244896"/>
                  <a:pt x="10874715" y="5302153"/>
                  <a:pt x="10804084" y="5302153"/>
                </a:cubicBezTo>
                <a:lnTo>
                  <a:pt x="295860" y="5302153"/>
                </a:lnTo>
                <a:cubicBezTo>
                  <a:pt x="225229" y="5302153"/>
                  <a:pt x="167972" y="5244896"/>
                  <a:pt x="167972" y="5174265"/>
                </a:cubicBezTo>
                <a:lnTo>
                  <a:pt x="167972" y="5119627"/>
                </a:lnTo>
                <a:lnTo>
                  <a:pt x="119083" y="5119627"/>
                </a:lnTo>
                <a:cubicBezTo>
                  <a:pt x="53315" y="5119627"/>
                  <a:pt x="0" y="5066312"/>
                  <a:pt x="0" y="5000544"/>
                </a:cubicBezTo>
                <a:lnTo>
                  <a:pt x="0" y="301608"/>
                </a:lnTo>
                <a:cubicBezTo>
                  <a:pt x="0" y="235840"/>
                  <a:pt x="53315" y="182525"/>
                  <a:pt x="119083" y="182525"/>
                </a:cubicBezTo>
                <a:lnTo>
                  <a:pt x="167972" y="182525"/>
                </a:lnTo>
                <a:lnTo>
                  <a:pt x="167972" y="127888"/>
                </a:lnTo>
                <a:cubicBezTo>
                  <a:pt x="167972" y="57257"/>
                  <a:pt x="225229" y="0"/>
                  <a:pt x="29586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1905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7" name="矩形 16" descr="ba7343ae-b1a5-4d55-a2a9-d2bafe70f2cf"/>
          <p:cNvSpPr/>
          <p:nvPr/>
        </p:nvSpPr>
        <p:spPr>
          <a:xfrm>
            <a:off x="-6000" y="2991600"/>
            <a:ext cx="12204000" cy="3866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 descr="8ce7e95a-d699-455a-9877-a9ae8f5ca860"/>
          <p:cNvGrpSpPr/>
          <p:nvPr/>
        </p:nvGrpSpPr>
        <p:grpSpPr>
          <a:xfrm>
            <a:off x="1057910" y="868297"/>
            <a:ext cx="564085" cy="108000"/>
            <a:chOff x="1057910" y="796857"/>
            <a:chExt cx="564085" cy="108000"/>
          </a:xfrm>
        </p:grpSpPr>
        <p:sp>
          <p:nvSpPr>
            <p:cNvPr id="11" name="椭圆 10" descr="a6206205-380b-4cbf-a5ce-007342ef17f2"/>
            <p:cNvSpPr>
              <a:spLocks noChangeAspect="1"/>
            </p:cNvSpPr>
            <p:nvPr/>
          </p:nvSpPr>
          <p:spPr>
            <a:xfrm>
              <a:off x="1057910" y="796857"/>
              <a:ext cx="108000" cy="108000"/>
            </a:xfrm>
            <a:prstGeom prst="ellipse">
              <a:avLst/>
            </a:prstGeom>
            <a:solidFill>
              <a:srgbClr val="EBA15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 descr="5c7407c8-b142-4806-9bed-669493fd83c6"/>
            <p:cNvSpPr>
              <a:spLocks noChangeAspect="1"/>
            </p:cNvSpPr>
            <p:nvPr/>
          </p:nvSpPr>
          <p:spPr>
            <a:xfrm>
              <a:off x="1285953" y="796857"/>
              <a:ext cx="108000" cy="108000"/>
            </a:xfrm>
            <a:prstGeom prst="ellipse">
              <a:avLst/>
            </a:prstGeom>
            <a:solidFill>
              <a:srgbClr val="EBA15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 descr="b625e7d9-d947-421e-939d-0ab7f8c499b5"/>
            <p:cNvSpPr>
              <a:spLocks noChangeAspect="1"/>
            </p:cNvSpPr>
            <p:nvPr/>
          </p:nvSpPr>
          <p:spPr>
            <a:xfrm>
              <a:off x="1513995" y="796857"/>
              <a:ext cx="108000" cy="108000"/>
            </a:xfrm>
            <a:prstGeom prst="ellipse">
              <a:avLst/>
            </a:prstGeom>
            <a:solidFill>
              <a:srgbClr val="EBA15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4" name="组合 13" descr="6d7a82d7-9f4d-43e4-89e8-745ba9f208c5"/>
          <p:cNvGrpSpPr>
            <a:grpSpLocks noChangeAspect="1"/>
          </p:cNvGrpSpPr>
          <p:nvPr/>
        </p:nvGrpSpPr>
        <p:grpSpPr>
          <a:xfrm>
            <a:off x="10569343" y="849800"/>
            <a:ext cx="517665" cy="144000"/>
            <a:chOff x="10863263" y="768155"/>
            <a:chExt cx="360000" cy="100142"/>
          </a:xfrm>
        </p:grpSpPr>
        <p:sp>
          <p:nvSpPr>
            <p:cNvPr id="15" name="矩形: 圆角 14" descr="0ec15d45-9eb4-43fa-b824-92c8cb8ff042"/>
            <p:cNvSpPr/>
            <p:nvPr/>
          </p:nvSpPr>
          <p:spPr>
            <a:xfrm>
              <a:off x="10863263" y="768155"/>
              <a:ext cx="360000" cy="36000"/>
            </a:xfrm>
            <a:prstGeom prst="roundRect">
              <a:avLst>
                <a:gd name="adj" fmla="val 50000"/>
              </a:avLst>
            </a:prstGeom>
            <a:solidFill>
              <a:srgbClr val="EBA15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: 圆角 15" descr="3616223f-d18d-4af5-8758-9ee5e557b759"/>
            <p:cNvSpPr/>
            <p:nvPr/>
          </p:nvSpPr>
          <p:spPr>
            <a:xfrm>
              <a:off x="11007263" y="832297"/>
              <a:ext cx="216000" cy="36000"/>
            </a:xfrm>
            <a:prstGeom prst="roundRect">
              <a:avLst>
                <a:gd name="adj" fmla="val 50000"/>
              </a:avLst>
            </a:prstGeom>
            <a:solidFill>
              <a:srgbClr val="EBA15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标题 1" descr="0e170a30-129c-4776-a2dd-fc5fd3c56c14"/>
          <p:cNvSpPr>
            <a:spLocks noGrp="1"/>
          </p:cNvSpPr>
          <p:nvPr>
            <p:ph type="ctrTitle" hasCustomPrompt="1"/>
          </p:nvPr>
        </p:nvSpPr>
        <p:spPr>
          <a:xfrm>
            <a:off x="666750" y="1350800"/>
            <a:ext cx="10858500" cy="1141052"/>
          </a:xfrm>
        </p:spPr>
        <p:txBody>
          <a:bodyPr bIns="0" anchor="b" anchorCtr="0">
            <a:noAutofit/>
          </a:bodyPr>
          <a:lstStyle>
            <a:lvl1pPr algn="ctr">
              <a:defRPr sz="5400"/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3" name="副标题 2" descr="8d7e1fdd-2a1a-4eb5-92b9-94e013475f4f"/>
          <p:cNvSpPr>
            <a:spLocks noGrp="1"/>
          </p:cNvSpPr>
          <p:nvPr>
            <p:ph type="subTitle" idx="1" hasCustomPrompt="1"/>
          </p:nvPr>
        </p:nvSpPr>
        <p:spPr>
          <a:xfrm>
            <a:off x="666750" y="2520749"/>
            <a:ext cx="10858500" cy="510466"/>
          </a:xfrm>
        </p:spPr>
        <p:txBody>
          <a:bodyPr tIns="0">
            <a:normAutofit/>
          </a:bodyPr>
          <a:lstStyle>
            <a:lvl1pPr marL="0" indent="0" algn="ctr"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add subtitle</a:t>
            </a:r>
            <a:endParaRPr lang="en-US"/>
          </a:p>
        </p:txBody>
      </p:sp>
      <p:sp>
        <p:nvSpPr>
          <p:cNvPr id="4" name="文本占位符 3" descr="527eedee-c29e-4cac-b1db-2c89c03e4f2f"/>
          <p:cNvSpPr>
            <a:spLocks noGrp="1"/>
          </p:cNvSpPr>
          <p:nvPr>
            <p:ph type="body" sz="quarter" idx="13" hasCustomPrompt="1"/>
          </p:nvPr>
        </p:nvSpPr>
        <p:spPr>
          <a:xfrm>
            <a:off x="3737776" y="3292674"/>
            <a:ext cx="2151052" cy="5409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216000" tIns="54000" rIns="216000" bIns="54000" anchor="ctr">
            <a:sp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/>
          </a:p>
        </p:txBody>
      </p:sp>
      <p:sp>
        <p:nvSpPr>
          <p:cNvPr id="5" name="文本占位符 4" descr="b6d6e4e9-fab5-40b9-af6b-094459dee6ef"/>
          <p:cNvSpPr>
            <a:spLocks noGrp="1"/>
          </p:cNvSpPr>
          <p:nvPr>
            <p:ph type="body" sz="quarter" idx="14" hasCustomPrompt="1"/>
          </p:nvPr>
        </p:nvSpPr>
        <p:spPr>
          <a:xfrm>
            <a:off x="6299200" y="3292674"/>
            <a:ext cx="2096946" cy="540972"/>
          </a:xfrm>
          <a:prstGeom prst="roundRect">
            <a:avLst>
              <a:gd name="adj" fmla="val 50000"/>
            </a:avLst>
          </a:prstGeom>
          <a:ln w="15875">
            <a:solidFill>
              <a:schemeClr val="accent1"/>
            </a:solidFill>
          </a:ln>
        </p:spPr>
        <p:txBody>
          <a:bodyPr wrap="none" lIns="288000" tIns="54000" rIns="288000" bIns="54000" anchor="ctr">
            <a:spAutoFit/>
          </a:bodyPr>
          <a:lstStyle>
            <a:lvl1pPr marL="0" indent="0" algn="ctr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20XX.XX.XX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descr="416efeda-9ad9-480f-ad2e-8b1bca990fb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3" name="内容占位符 2" descr="ea8c6cfe-8373-453b-aa1f-8b5519a1f30a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日期占位符 3" descr="d37252e4-4c8d-4e14-9ec5-eaea9587d50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 descr="cfd25b77-c393-4f3a-96f6-60a17568bff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 descr="ad7404e7-057d-4b05-859b-ba88074fa6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Agenda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 descr="262eec59-3fbc-4711-b7ae-5a3288820925"/>
          <p:cNvSpPr/>
          <p:nvPr/>
        </p:nvSpPr>
        <p:spPr>
          <a:xfrm>
            <a:off x="-6000" y="-3600"/>
            <a:ext cx="12204000" cy="68652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 descr="23275bd3-0d38-484c-9037-330b226205dd"/>
          <p:cNvSpPr/>
          <p:nvPr/>
        </p:nvSpPr>
        <p:spPr>
          <a:xfrm>
            <a:off x="546028" y="510363"/>
            <a:ext cx="11099945" cy="5432521"/>
          </a:xfrm>
          <a:custGeom>
            <a:gdLst>
              <a:gd name="connsiteX0" fmla="*/ 295860 w 11099945"/>
              <a:gd name="connsiteY0" fmla="*/ 0 h 5432521"/>
              <a:gd name="connsiteX1" fmla="*/ 10804084 w 11099945"/>
              <a:gd name="connsiteY1" fmla="*/ 0 h 5432521"/>
              <a:gd name="connsiteX2" fmla="*/ 10931972 w 11099945"/>
              <a:gd name="connsiteY2" fmla="*/ 127888 h 5432521"/>
              <a:gd name="connsiteX3" fmla="*/ 10931972 w 11099945"/>
              <a:gd name="connsiteY3" fmla="*/ 182525 h 5432521"/>
              <a:gd name="connsiteX4" fmla="*/ 10980862 w 11099945"/>
              <a:gd name="connsiteY4" fmla="*/ 182525 h 5432521"/>
              <a:gd name="connsiteX5" fmla="*/ 11099945 w 11099945"/>
              <a:gd name="connsiteY5" fmla="*/ 301608 h 5432521"/>
              <a:gd name="connsiteX6" fmla="*/ 11099945 w 11099945"/>
              <a:gd name="connsiteY6" fmla="*/ 431976 h 5432521"/>
              <a:gd name="connsiteX7" fmla="*/ 11099945 w 11099945"/>
              <a:gd name="connsiteY7" fmla="*/ 5000544 h 5432521"/>
              <a:gd name="connsiteX8" fmla="*/ 11099945 w 11099945"/>
              <a:gd name="connsiteY8" fmla="*/ 5130912 h 5432521"/>
              <a:gd name="connsiteX9" fmla="*/ 10980862 w 11099945"/>
              <a:gd name="connsiteY9" fmla="*/ 5249995 h 5432521"/>
              <a:gd name="connsiteX10" fmla="*/ 10931972 w 11099945"/>
              <a:gd name="connsiteY10" fmla="*/ 5249995 h 5432521"/>
              <a:gd name="connsiteX11" fmla="*/ 10931972 w 11099945"/>
              <a:gd name="connsiteY11" fmla="*/ 5304633 h 5432521"/>
              <a:gd name="connsiteX12" fmla="*/ 10804084 w 11099945"/>
              <a:gd name="connsiteY12" fmla="*/ 5432521 h 5432521"/>
              <a:gd name="connsiteX13" fmla="*/ 295860 w 11099945"/>
              <a:gd name="connsiteY13" fmla="*/ 5432521 h 5432521"/>
              <a:gd name="connsiteX14" fmla="*/ 167972 w 11099945"/>
              <a:gd name="connsiteY14" fmla="*/ 5304633 h 5432521"/>
              <a:gd name="connsiteX15" fmla="*/ 167972 w 11099945"/>
              <a:gd name="connsiteY15" fmla="*/ 5249995 h 5432521"/>
              <a:gd name="connsiteX16" fmla="*/ 119083 w 11099945"/>
              <a:gd name="connsiteY16" fmla="*/ 5249995 h 5432521"/>
              <a:gd name="connsiteX17" fmla="*/ 0 w 11099945"/>
              <a:gd name="connsiteY17" fmla="*/ 5130912 h 5432521"/>
              <a:gd name="connsiteX18" fmla="*/ 0 w 11099945"/>
              <a:gd name="connsiteY18" fmla="*/ 5000544 h 5432521"/>
              <a:gd name="connsiteX19" fmla="*/ 0 w 11099945"/>
              <a:gd name="connsiteY19" fmla="*/ 431976 h 5432521"/>
              <a:gd name="connsiteX20" fmla="*/ 0 w 11099945"/>
              <a:gd name="connsiteY20" fmla="*/ 301608 h 5432521"/>
              <a:gd name="connsiteX21" fmla="*/ 119083 w 11099945"/>
              <a:gd name="connsiteY21" fmla="*/ 182525 h 5432521"/>
              <a:gd name="connsiteX22" fmla="*/ 167972 w 11099945"/>
              <a:gd name="connsiteY22" fmla="*/ 182525 h 5432521"/>
              <a:gd name="connsiteX23" fmla="*/ 167972 w 11099945"/>
              <a:gd name="connsiteY23" fmla="*/ 127888 h 5432521"/>
              <a:gd name="connsiteX24" fmla="*/ 295860 w 11099945"/>
              <a:gd name="connsiteY24" fmla="*/ 0 h 54325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099945" h="5432521">
                <a:moveTo>
                  <a:pt x="295860" y="0"/>
                </a:moveTo>
                <a:lnTo>
                  <a:pt x="10804084" y="0"/>
                </a:lnTo>
                <a:cubicBezTo>
                  <a:pt x="10874715" y="0"/>
                  <a:pt x="10931972" y="57257"/>
                  <a:pt x="10931972" y="127888"/>
                </a:cubicBezTo>
                <a:lnTo>
                  <a:pt x="10931972" y="182525"/>
                </a:lnTo>
                <a:lnTo>
                  <a:pt x="10980862" y="182525"/>
                </a:lnTo>
                <a:cubicBezTo>
                  <a:pt x="11046630" y="182525"/>
                  <a:pt x="11099945" y="235840"/>
                  <a:pt x="11099945" y="301608"/>
                </a:cubicBezTo>
                <a:lnTo>
                  <a:pt x="11099945" y="431976"/>
                </a:lnTo>
                <a:lnTo>
                  <a:pt x="11099945" y="5000544"/>
                </a:lnTo>
                <a:lnTo>
                  <a:pt x="11099945" y="5130912"/>
                </a:lnTo>
                <a:cubicBezTo>
                  <a:pt x="11099945" y="5196680"/>
                  <a:pt x="11046630" y="5249995"/>
                  <a:pt x="10980862" y="5249995"/>
                </a:cubicBezTo>
                <a:lnTo>
                  <a:pt x="10931972" y="5249995"/>
                </a:lnTo>
                <a:lnTo>
                  <a:pt x="10931972" y="5304633"/>
                </a:lnTo>
                <a:cubicBezTo>
                  <a:pt x="10931972" y="5375264"/>
                  <a:pt x="10874715" y="5432521"/>
                  <a:pt x="10804084" y="5432521"/>
                </a:cubicBezTo>
                <a:lnTo>
                  <a:pt x="295860" y="5432521"/>
                </a:lnTo>
                <a:cubicBezTo>
                  <a:pt x="225229" y="5432521"/>
                  <a:pt x="167972" y="5375264"/>
                  <a:pt x="167972" y="5304633"/>
                </a:cubicBezTo>
                <a:lnTo>
                  <a:pt x="167972" y="5249995"/>
                </a:lnTo>
                <a:lnTo>
                  <a:pt x="119083" y="5249995"/>
                </a:lnTo>
                <a:cubicBezTo>
                  <a:pt x="53315" y="5249995"/>
                  <a:pt x="0" y="5196680"/>
                  <a:pt x="0" y="5130912"/>
                </a:cubicBezTo>
                <a:lnTo>
                  <a:pt x="0" y="5000544"/>
                </a:lnTo>
                <a:lnTo>
                  <a:pt x="0" y="431976"/>
                </a:lnTo>
                <a:lnTo>
                  <a:pt x="0" y="301608"/>
                </a:lnTo>
                <a:cubicBezTo>
                  <a:pt x="0" y="235840"/>
                  <a:pt x="53315" y="182525"/>
                  <a:pt x="119083" y="182525"/>
                </a:cubicBezTo>
                <a:lnTo>
                  <a:pt x="167972" y="182525"/>
                </a:lnTo>
                <a:lnTo>
                  <a:pt x="167972" y="127888"/>
                </a:lnTo>
                <a:cubicBezTo>
                  <a:pt x="167972" y="57257"/>
                  <a:pt x="225229" y="0"/>
                  <a:pt x="29586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b="0" i="0">
                <a:effectLst/>
                <a:latin typeface="Inter"/>
              </a:rPr>
              <a:t>读书蓄力，奋进不止</a:t>
            </a:r>
            <a:endParaRPr kumimoji="1" lang="zh-CN" altLang="en-US"/>
          </a:p>
        </p:txBody>
      </p:sp>
      <p:sp>
        <p:nvSpPr>
          <p:cNvPr id="11" name="任意多边形: 形状 10" descr="54be7783-6b48-47ad-b043-702f623cd489"/>
          <p:cNvSpPr>
            <a:spLocks noChangeAspect="1"/>
          </p:cNvSpPr>
          <p:nvPr/>
        </p:nvSpPr>
        <p:spPr>
          <a:xfrm>
            <a:off x="714000" y="662763"/>
            <a:ext cx="10764000" cy="5141680"/>
          </a:xfrm>
          <a:custGeom>
            <a:gdLst>
              <a:gd name="connsiteX0" fmla="*/ 295860 w 11099945"/>
              <a:gd name="connsiteY0" fmla="*/ 0 h 5302153"/>
              <a:gd name="connsiteX1" fmla="*/ 10804084 w 11099945"/>
              <a:gd name="connsiteY1" fmla="*/ 0 h 5302153"/>
              <a:gd name="connsiteX2" fmla="*/ 10931972 w 11099945"/>
              <a:gd name="connsiteY2" fmla="*/ 127888 h 5302153"/>
              <a:gd name="connsiteX3" fmla="*/ 10931972 w 11099945"/>
              <a:gd name="connsiteY3" fmla="*/ 182525 h 5302153"/>
              <a:gd name="connsiteX4" fmla="*/ 10980862 w 11099945"/>
              <a:gd name="connsiteY4" fmla="*/ 182525 h 5302153"/>
              <a:gd name="connsiteX5" fmla="*/ 11099945 w 11099945"/>
              <a:gd name="connsiteY5" fmla="*/ 301608 h 5302153"/>
              <a:gd name="connsiteX6" fmla="*/ 11099945 w 11099945"/>
              <a:gd name="connsiteY6" fmla="*/ 5000544 h 5302153"/>
              <a:gd name="connsiteX7" fmla="*/ 10980862 w 11099945"/>
              <a:gd name="connsiteY7" fmla="*/ 5119627 h 5302153"/>
              <a:gd name="connsiteX8" fmla="*/ 10931972 w 11099945"/>
              <a:gd name="connsiteY8" fmla="*/ 5119627 h 5302153"/>
              <a:gd name="connsiteX9" fmla="*/ 10931972 w 11099945"/>
              <a:gd name="connsiteY9" fmla="*/ 5174265 h 5302153"/>
              <a:gd name="connsiteX10" fmla="*/ 10804084 w 11099945"/>
              <a:gd name="connsiteY10" fmla="*/ 5302153 h 5302153"/>
              <a:gd name="connsiteX11" fmla="*/ 295860 w 11099945"/>
              <a:gd name="connsiteY11" fmla="*/ 5302153 h 5302153"/>
              <a:gd name="connsiteX12" fmla="*/ 167972 w 11099945"/>
              <a:gd name="connsiteY12" fmla="*/ 5174265 h 5302153"/>
              <a:gd name="connsiteX13" fmla="*/ 167972 w 11099945"/>
              <a:gd name="connsiteY13" fmla="*/ 5119627 h 5302153"/>
              <a:gd name="connsiteX14" fmla="*/ 119083 w 11099945"/>
              <a:gd name="connsiteY14" fmla="*/ 5119627 h 5302153"/>
              <a:gd name="connsiteX15" fmla="*/ 0 w 11099945"/>
              <a:gd name="connsiteY15" fmla="*/ 5000544 h 5302153"/>
              <a:gd name="connsiteX16" fmla="*/ 0 w 11099945"/>
              <a:gd name="connsiteY16" fmla="*/ 301608 h 5302153"/>
              <a:gd name="connsiteX17" fmla="*/ 119083 w 11099945"/>
              <a:gd name="connsiteY17" fmla="*/ 182525 h 5302153"/>
              <a:gd name="connsiteX18" fmla="*/ 167972 w 11099945"/>
              <a:gd name="connsiteY18" fmla="*/ 182525 h 5302153"/>
              <a:gd name="connsiteX19" fmla="*/ 167972 w 11099945"/>
              <a:gd name="connsiteY19" fmla="*/ 127888 h 5302153"/>
              <a:gd name="connsiteX20" fmla="*/ 295860 w 11099945"/>
              <a:gd name="connsiteY20" fmla="*/ 0 h 53021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099945" h="5302153">
                <a:moveTo>
                  <a:pt x="295860" y="0"/>
                </a:moveTo>
                <a:lnTo>
                  <a:pt x="10804084" y="0"/>
                </a:lnTo>
                <a:cubicBezTo>
                  <a:pt x="10874715" y="0"/>
                  <a:pt x="10931972" y="57257"/>
                  <a:pt x="10931972" y="127888"/>
                </a:cubicBezTo>
                <a:lnTo>
                  <a:pt x="10931972" y="182525"/>
                </a:lnTo>
                <a:lnTo>
                  <a:pt x="10980862" y="182525"/>
                </a:lnTo>
                <a:cubicBezTo>
                  <a:pt x="11046630" y="182525"/>
                  <a:pt x="11099945" y="235840"/>
                  <a:pt x="11099945" y="301608"/>
                </a:cubicBezTo>
                <a:lnTo>
                  <a:pt x="11099945" y="5000544"/>
                </a:lnTo>
                <a:cubicBezTo>
                  <a:pt x="11099945" y="5066312"/>
                  <a:pt x="11046630" y="5119627"/>
                  <a:pt x="10980862" y="5119627"/>
                </a:cubicBezTo>
                <a:lnTo>
                  <a:pt x="10931972" y="5119627"/>
                </a:lnTo>
                <a:lnTo>
                  <a:pt x="10931972" y="5174265"/>
                </a:lnTo>
                <a:cubicBezTo>
                  <a:pt x="10931972" y="5244896"/>
                  <a:pt x="10874715" y="5302153"/>
                  <a:pt x="10804084" y="5302153"/>
                </a:cubicBezTo>
                <a:lnTo>
                  <a:pt x="295860" y="5302153"/>
                </a:lnTo>
                <a:cubicBezTo>
                  <a:pt x="225229" y="5302153"/>
                  <a:pt x="167972" y="5244896"/>
                  <a:pt x="167972" y="5174265"/>
                </a:cubicBezTo>
                <a:lnTo>
                  <a:pt x="167972" y="5119627"/>
                </a:lnTo>
                <a:lnTo>
                  <a:pt x="119083" y="5119627"/>
                </a:lnTo>
                <a:cubicBezTo>
                  <a:pt x="53315" y="5119627"/>
                  <a:pt x="0" y="5066312"/>
                  <a:pt x="0" y="5000544"/>
                </a:cubicBezTo>
                <a:lnTo>
                  <a:pt x="0" y="301608"/>
                </a:lnTo>
                <a:cubicBezTo>
                  <a:pt x="0" y="235840"/>
                  <a:pt x="53315" y="182525"/>
                  <a:pt x="119083" y="182525"/>
                </a:cubicBezTo>
                <a:lnTo>
                  <a:pt x="167972" y="182525"/>
                </a:lnTo>
                <a:lnTo>
                  <a:pt x="167972" y="127888"/>
                </a:lnTo>
                <a:cubicBezTo>
                  <a:pt x="167972" y="57257"/>
                  <a:pt x="225229" y="0"/>
                  <a:pt x="29586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1905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2" name="任意多边形: 形状 11" descr="b29d208e-5ab1-4e1d-8830-868fe1f773e5"/>
          <p:cNvSpPr/>
          <p:nvPr/>
        </p:nvSpPr>
        <p:spPr>
          <a:xfrm>
            <a:off x="-6000" y="4668918"/>
            <a:ext cx="12204000" cy="2189083"/>
          </a:xfrm>
          <a:custGeom>
            <a:gdLst>
              <a:gd name="connsiteX0" fmla="*/ 919951 w 12204000"/>
              <a:gd name="connsiteY0" fmla="*/ 117 h 2189083"/>
              <a:gd name="connsiteX1" fmla="*/ 2173465 w 12204000"/>
              <a:gd name="connsiteY1" fmla="*/ 749748 h 2189083"/>
              <a:gd name="connsiteX2" fmla="*/ 3460398 w 12204000"/>
              <a:gd name="connsiteY2" fmla="*/ 648148 h 2189083"/>
              <a:gd name="connsiteX3" fmla="*/ 4662666 w 12204000"/>
              <a:gd name="connsiteY3" fmla="*/ 309482 h 2189083"/>
              <a:gd name="connsiteX4" fmla="*/ 5577066 w 12204000"/>
              <a:gd name="connsiteY4" fmla="*/ 546549 h 2189083"/>
              <a:gd name="connsiteX5" fmla="*/ 5842773 w 12204000"/>
              <a:gd name="connsiteY5" fmla="*/ 943722 h 2189083"/>
              <a:gd name="connsiteX6" fmla="*/ 5849693 w 12204000"/>
              <a:gd name="connsiteY6" fmla="*/ 958379 h 2189083"/>
              <a:gd name="connsiteX7" fmla="*/ 5875782 w 12204000"/>
              <a:gd name="connsiteY7" fmla="*/ 918949 h 2189083"/>
              <a:gd name="connsiteX8" fmla="*/ 6034266 w 12204000"/>
              <a:gd name="connsiteY8" fmla="*/ 698948 h 2189083"/>
              <a:gd name="connsiteX9" fmla="*/ 6643866 w 12204000"/>
              <a:gd name="connsiteY9" fmla="*/ 207882 h 2189083"/>
              <a:gd name="connsiteX10" fmla="*/ 6994257 w 12204000"/>
              <a:gd name="connsiteY10" fmla="*/ 178662 h 2189083"/>
              <a:gd name="connsiteX11" fmla="*/ 7676799 w 12204000"/>
              <a:gd name="connsiteY11" fmla="*/ 326415 h 2189083"/>
              <a:gd name="connsiteX12" fmla="*/ 8641999 w 12204000"/>
              <a:gd name="connsiteY12" fmla="*/ 597348 h 2189083"/>
              <a:gd name="connsiteX13" fmla="*/ 9827332 w 12204000"/>
              <a:gd name="connsiteY13" fmla="*/ 580415 h 2189083"/>
              <a:gd name="connsiteX14" fmla="*/ 10707866 w 12204000"/>
              <a:gd name="connsiteY14" fmla="*/ 343348 h 2189083"/>
              <a:gd name="connsiteX15" fmla="*/ 10844201 w 12204000"/>
              <a:gd name="connsiteY15" fmla="*/ 274939 h 2189083"/>
              <a:gd name="connsiteX16" fmla="*/ 12204000 w 12204000"/>
              <a:gd name="connsiteY16" fmla="*/ 963232 h 2189083"/>
              <a:gd name="connsiteX17" fmla="*/ 12204000 w 12204000"/>
              <a:gd name="connsiteY17" fmla="*/ 2189083 h 2189083"/>
              <a:gd name="connsiteX18" fmla="*/ 0 w 12204000"/>
              <a:gd name="connsiteY18" fmla="*/ 2189083 h 2189083"/>
              <a:gd name="connsiteX19" fmla="*/ 0 w 12204000"/>
              <a:gd name="connsiteY19" fmla="*/ 836532 h 2189083"/>
              <a:gd name="connsiteX20" fmla="*/ 7753 w 12204000"/>
              <a:gd name="connsiteY20" fmla="*/ 824902 h 2189083"/>
              <a:gd name="connsiteX21" fmla="*/ 734131 w 12204000"/>
              <a:gd name="connsiteY21" fmla="*/ 38548 h 2189083"/>
              <a:gd name="connsiteX22" fmla="*/ 919951 w 12204000"/>
              <a:gd name="connsiteY22" fmla="*/ 117 h 218908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204000" h="2189083">
                <a:moveTo>
                  <a:pt x="919951" y="117"/>
                </a:moveTo>
                <a:cubicBezTo>
                  <a:pt x="1352374" y="10150"/>
                  <a:pt x="1775885" y="660848"/>
                  <a:pt x="2173465" y="749748"/>
                </a:cubicBezTo>
                <a:cubicBezTo>
                  <a:pt x="2627843" y="851348"/>
                  <a:pt x="3045531" y="721526"/>
                  <a:pt x="3460398" y="648148"/>
                </a:cubicBezTo>
                <a:cubicBezTo>
                  <a:pt x="3875265" y="574770"/>
                  <a:pt x="4309888" y="326415"/>
                  <a:pt x="4662666" y="309482"/>
                </a:cubicBezTo>
                <a:cubicBezTo>
                  <a:pt x="5015445" y="292549"/>
                  <a:pt x="5320245" y="303838"/>
                  <a:pt x="5577066" y="546549"/>
                </a:cubicBezTo>
                <a:cubicBezTo>
                  <a:pt x="5673375" y="637566"/>
                  <a:pt x="5761349" y="780970"/>
                  <a:pt x="5842773" y="943722"/>
                </a:cubicBezTo>
                <a:lnTo>
                  <a:pt x="5849693" y="958379"/>
                </a:lnTo>
                <a:lnTo>
                  <a:pt x="5875782" y="918949"/>
                </a:lnTo>
                <a:cubicBezTo>
                  <a:pt x="5931608" y="837590"/>
                  <a:pt x="5986289" y="763154"/>
                  <a:pt x="6034266" y="698948"/>
                </a:cubicBezTo>
                <a:cubicBezTo>
                  <a:pt x="6226177" y="442126"/>
                  <a:pt x="6370111" y="269971"/>
                  <a:pt x="6643866" y="207882"/>
                </a:cubicBezTo>
                <a:cubicBezTo>
                  <a:pt x="6746525" y="184599"/>
                  <a:pt x="6865851" y="174413"/>
                  <a:pt x="6994257" y="178662"/>
                </a:cubicBezTo>
                <a:cubicBezTo>
                  <a:pt x="7208266" y="185746"/>
                  <a:pt x="7447494" y="232930"/>
                  <a:pt x="7676799" y="326415"/>
                </a:cubicBezTo>
                <a:cubicBezTo>
                  <a:pt x="8043688" y="475992"/>
                  <a:pt x="8283577" y="555015"/>
                  <a:pt x="8641999" y="597348"/>
                </a:cubicBezTo>
                <a:cubicBezTo>
                  <a:pt x="9000421" y="639681"/>
                  <a:pt x="9483021" y="622748"/>
                  <a:pt x="9827332" y="580415"/>
                </a:cubicBezTo>
                <a:cubicBezTo>
                  <a:pt x="10171643" y="538082"/>
                  <a:pt x="10479266" y="430837"/>
                  <a:pt x="10707866" y="343348"/>
                </a:cubicBezTo>
                <a:lnTo>
                  <a:pt x="10844201" y="274939"/>
                </a:lnTo>
                <a:lnTo>
                  <a:pt x="12204000" y="963232"/>
                </a:lnTo>
                <a:lnTo>
                  <a:pt x="12204000" y="2189083"/>
                </a:lnTo>
                <a:lnTo>
                  <a:pt x="0" y="2189083"/>
                </a:lnTo>
                <a:lnTo>
                  <a:pt x="0" y="836532"/>
                </a:lnTo>
                <a:lnTo>
                  <a:pt x="7753" y="824902"/>
                </a:lnTo>
                <a:cubicBezTo>
                  <a:pt x="257914" y="457582"/>
                  <a:pt x="516820" y="137326"/>
                  <a:pt x="734131" y="38548"/>
                </a:cubicBezTo>
                <a:cubicBezTo>
                  <a:pt x="796220" y="10326"/>
                  <a:pt x="858177" y="-1316"/>
                  <a:pt x="919951" y="11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grpSp>
        <p:nvGrpSpPr>
          <p:cNvPr id="13" name="组合 12" descr="50298301-de7c-4c48-95e6-b2b0bc425e02"/>
          <p:cNvGrpSpPr/>
          <p:nvPr/>
        </p:nvGrpSpPr>
        <p:grpSpPr>
          <a:xfrm>
            <a:off x="1057910" y="868297"/>
            <a:ext cx="564085" cy="108000"/>
            <a:chOff x="1057910" y="796857"/>
            <a:chExt cx="564085" cy="108000"/>
          </a:xfrm>
          <a:solidFill>
            <a:schemeClr val="accent1">
              <a:alpha val="40000"/>
            </a:schemeClr>
          </a:solidFill>
        </p:grpSpPr>
        <p:sp>
          <p:nvSpPr>
            <p:cNvPr id="14" name="椭圆 13" descr="ed205964-edf5-436a-9638-3aa7998b1e12"/>
            <p:cNvSpPr>
              <a:spLocks noChangeAspect="1"/>
            </p:cNvSpPr>
            <p:nvPr/>
          </p:nvSpPr>
          <p:spPr>
            <a:xfrm>
              <a:off x="1057910" y="796857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 descr="593c6352-8c11-460e-8534-a637ea9652ee"/>
            <p:cNvSpPr>
              <a:spLocks noChangeAspect="1"/>
            </p:cNvSpPr>
            <p:nvPr/>
          </p:nvSpPr>
          <p:spPr>
            <a:xfrm>
              <a:off x="1285953" y="796857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 descr="9f5188a4-2509-4f8c-bc97-f1ec6e541c1a"/>
            <p:cNvSpPr>
              <a:spLocks noChangeAspect="1"/>
            </p:cNvSpPr>
            <p:nvPr/>
          </p:nvSpPr>
          <p:spPr>
            <a:xfrm>
              <a:off x="1513995" y="796857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7" name="组合 16" descr="e09b5e67-4970-4366-b521-fb6c6967bf3d"/>
          <p:cNvGrpSpPr>
            <a:grpSpLocks noChangeAspect="1"/>
          </p:cNvGrpSpPr>
          <p:nvPr/>
        </p:nvGrpSpPr>
        <p:grpSpPr>
          <a:xfrm>
            <a:off x="10569343" y="849800"/>
            <a:ext cx="517665" cy="144000"/>
            <a:chOff x="10863263" y="768155"/>
            <a:chExt cx="360000" cy="100142"/>
          </a:xfrm>
          <a:solidFill>
            <a:schemeClr val="accent1">
              <a:alpha val="40000"/>
            </a:schemeClr>
          </a:solidFill>
        </p:grpSpPr>
        <p:sp>
          <p:nvSpPr>
            <p:cNvPr id="18" name="矩形: 圆角 17" descr="aac4bc42-1573-4f31-b61d-f996ee845952"/>
            <p:cNvSpPr/>
            <p:nvPr/>
          </p:nvSpPr>
          <p:spPr>
            <a:xfrm>
              <a:off x="10863263" y="768155"/>
              <a:ext cx="360000" cy="36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矩形: 圆角 18" descr="35c8d021-f17a-4373-9eb3-c5320876b198"/>
            <p:cNvSpPr/>
            <p:nvPr/>
          </p:nvSpPr>
          <p:spPr>
            <a:xfrm>
              <a:off x="11007263" y="832297"/>
              <a:ext cx="216000" cy="36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1" name="矩形 20" descr="b2e28c3a-6599-412c-bfba-f0e5120f8dc2"/>
          <p:cNvSpPr/>
          <p:nvPr/>
        </p:nvSpPr>
        <p:spPr>
          <a:xfrm>
            <a:off x="-6000" y="3481200"/>
            <a:ext cx="12204000" cy="3376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 descr="89e7a7ee-7d6e-482a-905d-6026ab07d850"/>
          <p:cNvSpPr>
            <a:spLocks noGrp="1"/>
          </p:cNvSpPr>
          <p:nvPr>
            <p:ph type="title" hasCustomPrompt="1"/>
          </p:nvPr>
        </p:nvSpPr>
        <p:spPr>
          <a:xfrm>
            <a:off x="3943350" y="838916"/>
            <a:ext cx="4305300" cy="1256679"/>
          </a:xfrm>
        </p:spPr>
        <p:txBody>
          <a:bodyPr anchor="b" anchorCtr="0">
            <a:noAutofit/>
          </a:bodyPr>
          <a:lstStyle>
            <a:lvl1pPr algn="ctr">
              <a:defRPr sz="6600"/>
            </a:lvl1pPr>
          </a:lstStyle>
          <a:p>
            <a:pPr lvl="0"/>
            <a:r>
              <a:rPr lang="en-US"/>
              <a:t>Agenda</a:t>
            </a:r>
            <a:endParaRPr lang="en-US"/>
          </a:p>
        </p:txBody>
      </p:sp>
      <p:sp>
        <p:nvSpPr>
          <p:cNvPr id="3" name="内容占位符 2" descr="712b0cb8-5361-4892-af27-ec96818f0888"/>
          <p:cNvSpPr>
            <a:spLocks noGrp="1"/>
          </p:cNvSpPr>
          <p:nvPr>
            <p:ph sz="quarter" idx="1" hasCustomPrompt="1"/>
          </p:nvPr>
        </p:nvSpPr>
        <p:spPr>
          <a:xfrm>
            <a:off x="1344124" y="2172436"/>
            <a:ext cx="9503753" cy="3923563"/>
          </a:xfrm>
        </p:spPr>
        <p:txBody>
          <a:bodyPr/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/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/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add text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日期占位符 8" descr="7fae6a24-7be6-4f1b-b3e2-5fead5ab6b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页脚占位符 19" descr="f7bd5ba8-a619-47a9-a4b4-09d032a532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灯片编号占位符 22" descr="e4a8c885-1fca-428d-a7c1-3fff7817d3e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/>
            </a:fld>
            <a:endParaRPr lang="en-US"/>
          </a:p>
        </p:txBody>
      </p:sp>
      <p:cxnSp>
        <p:nvCxnSpPr>
          <p:cNvPr id="7" name="直接连接符 6" descr="8bf9ea26-f3ee-4a1a-8e03-0011c782137f"/>
          <p:cNvCxnSpPr/>
          <p:nvPr/>
        </p:nvCxnSpPr>
        <p:spPr>
          <a:xfrm flipH="1">
            <a:off x="546028" y="1500187"/>
            <a:ext cx="0" cy="4633913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任意多边形: 形状 7" descr="ff66ae2c-d587-4fea-8776-be79ff36ba10"/>
          <p:cNvSpPr>
            <a:spLocks noChangeAspect="1"/>
          </p:cNvSpPr>
          <p:nvPr/>
        </p:nvSpPr>
        <p:spPr bwMode="auto">
          <a:xfrm>
            <a:off x="546027" y="3946700"/>
            <a:ext cx="739923" cy="778309"/>
          </a:xfrm>
          <a:custGeom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 descr="e5d5221d-99c1-4a70-b811-9904e65fe573"/>
          <p:cNvSpPr/>
          <p:nvPr/>
        </p:nvSpPr>
        <p:spPr>
          <a:xfrm>
            <a:off x="-6000" y="-3600"/>
            <a:ext cx="12204000" cy="68652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 descr="f6d85780-37c6-4245-86a1-7dc164c31a92"/>
          <p:cNvSpPr/>
          <p:nvPr/>
        </p:nvSpPr>
        <p:spPr>
          <a:xfrm>
            <a:off x="546028" y="510363"/>
            <a:ext cx="11099945" cy="5432521"/>
          </a:xfrm>
          <a:custGeom>
            <a:gdLst>
              <a:gd name="connsiteX0" fmla="*/ 295860 w 11099945"/>
              <a:gd name="connsiteY0" fmla="*/ 0 h 5432521"/>
              <a:gd name="connsiteX1" fmla="*/ 10804084 w 11099945"/>
              <a:gd name="connsiteY1" fmla="*/ 0 h 5432521"/>
              <a:gd name="connsiteX2" fmla="*/ 10931972 w 11099945"/>
              <a:gd name="connsiteY2" fmla="*/ 127888 h 5432521"/>
              <a:gd name="connsiteX3" fmla="*/ 10931972 w 11099945"/>
              <a:gd name="connsiteY3" fmla="*/ 182525 h 5432521"/>
              <a:gd name="connsiteX4" fmla="*/ 10980862 w 11099945"/>
              <a:gd name="connsiteY4" fmla="*/ 182525 h 5432521"/>
              <a:gd name="connsiteX5" fmla="*/ 11099945 w 11099945"/>
              <a:gd name="connsiteY5" fmla="*/ 301608 h 5432521"/>
              <a:gd name="connsiteX6" fmla="*/ 11099945 w 11099945"/>
              <a:gd name="connsiteY6" fmla="*/ 431976 h 5432521"/>
              <a:gd name="connsiteX7" fmla="*/ 11099945 w 11099945"/>
              <a:gd name="connsiteY7" fmla="*/ 5000544 h 5432521"/>
              <a:gd name="connsiteX8" fmla="*/ 11099945 w 11099945"/>
              <a:gd name="connsiteY8" fmla="*/ 5130912 h 5432521"/>
              <a:gd name="connsiteX9" fmla="*/ 10980862 w 11099945"/>
              <a:gd name="connsiteY9" fmla="*/ 5249995 h 5432521"/>
              <a:gd name="connsiteX10" fmla="*/ 10931972 w 11099945"/>
              <a:gd name="connsiteY10" fmla="*/ 5249995 h 5432521"/>
              <a:gd name="connsiteX11" fmla="*/ 10931972 w 11099945"/>
              <a:gd name="connsiteY11" fmla="*/ 5304633 h 5432521"/>
              <a:gd name="connsiteX12" fmla="*/ 10804084 w 11099945"/>
              <a:gd name="connsiteY12" fmla="*/ 5432521 h 5432521"/>
              <a:gd name="connsiteX13" fmla="*/ 295860 w 11099945"/>
              <a:gd name="connsiteY13" fmla="*/ 5432521 h 5432521"/>
              <a:gd name="connsiteX14" fmla="*/ 167972 w 11099945"/>
              <a:gd name="connsiteY14" fmla="*/ 5304633 h 5432521"/>
              <a:gd name="connsiteX15" fmla="*/ 167972 w 11099945"/>
              <a:gd name="connsiteY15" fmla="*/ 5249995 h 5432521"/>
              <a:gd name="connsiteX16" fmla="*/ 119083 w 11099945"/>
              <a:gd name="connsiteY16" fmla="*/ 5249995 h 5432521"/>
              <a:gd name="connsiteX17" fmla="*/ 0 w 11099945"/>
              <a:gd name="connsiteY17" fmla="*/ 5130912 h 5432521"/>
              <a:gd name="connsiteX18" fmla="*/ 0 w 11099945"/>
              <a:gd name="connsiteY18" fmla="*/ 5000544 h 5432521"/>
              <a:gd name="connsiteX19" fmla="*/ 0 w 11099945"/>
              <a:gd name="connsiteY19" fmla="*/ 431976 h 5432521"/>
              <a:gd name="connsiteX20" fmla="*/ 0 w 11099945"/>
              <a:gd name="connsiteY20" fmla="*/ 301608 h 5432521"/>
              <a:gd name="connsiteX21" fmla="*/ 119083 w 11099945"/>
              <a:gd name="connsiteY21" fmla="*/ 182525 h 5432521"/>
              <a:gd name="connsiteX22" fmla="*/ 167972 w 11099945"/>
              <a:gd name="connsiteY22" fmla="*/ 182525 h 5432521"/>
              <a:gd name="connsiteX23" fmla="*/ 167972 w 11099945"/>
              <a:gd name="connsiteY23" fmla="*/ 127888 h 5432521"/>
              <a:gd name="connsiteX24" fmla="*/ 295860 w 11099945"/>
              <a:gd name="connsiteY24" fmla="*/ 0 h 54325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099945" h="5432521">
                <a:moveTo>
                  <a:pt x="295860" y="0"/>
                </a:moveTo>
                <a:lnTo>
                  <a:pt x="10804084" y="0"/>
                </a:lnTo>
                <a:cubicBezTo>
                  <a:pt x="10874715" y="0"/>
                  <a:pt x="10931972" y="57257"/>
                  <a:pt x="10931972" y="127888"/>
                </a:cubicBezTo>
                <a:lnTo>
                  <a:pt x="10931972" y="182525"/>
                </a:lnTo>
                <a:lnTo>
                  <a:pt x="10980862" y="182525"/>
                </a:lnTo>
                <a:cubicBezTo>
                  <a:pt x="11046630" y="182525"/>
                  <a:pt x="11099945" y="235840"/>
                  <a:pt x="11099945" y="301608"/>
                </a:cubicBezTo>
                <a:lnTo>
                  <a:pt x="11099945" y="431976"/>
                </a:lnTo>
                <a:lnTo>
                  <a:pt x="11099945" y="5000544"/>
                </a:lnTo>
                <a:lnTo>
                  <a:pt x="11099945" y="5130912"/>
                </a:lnTo>
                <a:cubicBezTo>
                  <a:pt x="11099945" y="5196680"/>
                  <a:pt x="11046630" y="5249995"/>
                  <a:pt x="10980862" y="5249995"/>
                </a:cubicBezTo>
                <a:lnTo>
                  <a:pt x="10931972" y="5249995"/>
                </a:lnTo>
                <a:lnTo>
                  <a:pt x="10931972" y="5304633"/>
                </a:lnTo>
                <a:cubicBezTo>
                  <a:pt x="10931972" y="5375264"/>
                  <a:pt x="10874715" y="5432521"/>
                  <a:pt x="10804084" y="5432521"/>
                </a:cubicBezTo>
                <a:lnTo>
                  <a:pt x="295860" y="5432521"/>
                </a:lnTo>
                <a:cubicBezTo>
                  <a:pt x="225229" y="5432521"/>
                  <a:pt x="167972" y="5375264"/>
                  <a:pt x="167972" y="5304633"/>
                </a:cubicBezTo>
                <a:lnTo>
                  <a:pt x="167972" y="5249995"/>
                </a:lnTo>
                <a:lnTo>
                  <a:pt x="119083" y="5249995"/>
                </a:lnTo>
                <a:cubicBezTo>
                  <a:pt x="53315" y="5249995"/>
                  <a:pt x="0" y="5196680"/>
                  <a:pt x="0" y="5130912"/>
                </a:cubicBezTo>
                <a:lnTo>
                  <a:pt x="0" y="5000544"/>
                </a:lnTo>
                <a:lnTo>
                  <a:pt x="0" y="431976"/>
                </a:lnTo>
                <a:lnTo>
                  <a:pt x="0" y="301608"/>
                </a:lnTo>
                <a:cubicBezTo>
                  <a:pt x="0" y="235840"/>
                  <a:pt x="53315" y="182525"/>
                  <a:pt x="119083" y="182525"/>
                </a:cubicBezTo>
                <a:lnTo>
                  <a:pt x="167972" y="182525"/>
                </a:lnTo>
                <a:lnTo>
                  <a:pt x="167972" y="127888"/>
                </a:lnTo>
                <a:cubicBezTo>
                  <a:pt x="167972" y="57257"/>
                  <a:pt x="225229" y="0"/>
                  <a:pt x="29586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b="0" i="0">
                <a:effectLst/>
                <a:latin typeface="Inter"/>
              </a:rPr>
              <a:t>读书蓄力，奋进不止</a:t>
            </a:r>
            <a:endParaRPr kumimoji="1" lang="zh-CN" altLang="en-US"/>
          </a:p>
        </p:txBody>
      </p:sp>
      <p:sp>
        <p:nvSpPr>
          <p:cNvPr id="9" name="任意多边形: 形状 8" descr="63ea2fba-5128-43dd-aa37-74c21fb5d130"/>
          <p:cNvSpPr>
            <a:spLocks noChangeAspect="1"/>
          </p:cNvSpPr>
          <p:nvPr/>
        </p:nvSpPr>
        <p:spPr>
          <a:xfrm>
            <a:off x="714000" y="662763"/>
            <a:ext cx="10764000" cy="5141680"/>
          </a:xfrm>
          <a:custGeom>
            <a:gdLst>
              <a:gd name="connsiteX0" fmla="*/ 295860 w 11099945"/>
              <a:gd name="connsiteY0" fmla="*/ 0 h 5302153"/>
              <a:gd name="connsiteX1" fmla="*/ 10804084 w 11099945"/>
              <a:gd name="connsiteY1" fmla="*/ 0 h 5302153"/>
              <a:gd name="connsiteX2" fmla="*/ 10931972 w 11099945"/>
              <a:gd name="connsiteY2" fmla="*/ 127888 h 5302153"/>
              <a:gd name="connsiteX3" fmla="*/ 10931972 w 11099945"/>
              <a:gd name="connsiteY3" fmla="*/ 182525 h 5302153"/>
              <a:gd name="connsiteX4" fmla="*/ 10980862 w 11099945"/>
              <a:gd name="connsiteY4" fmla="*/ 182525 h 5302153"/>
              <a:gd name="connsiteX5" fmla="*/ 11099945 w 11099945"/>
              <a:gd name="connsiteY5" fmla="*/ 301608 h 5302153"/>
              <a:gd name="connsiteX6" fmla="*/ 11099945 w 11099945"/>
              <a:gd name="connsiteY6" fmla="*/ 5000544 h 5302153"/>
              <a:gd name="connsiteX7" fmla="*/ 10980862 w 11099945"/>
              <a:gd name="connsiteY7" fmla="*/ 5119627 h 5302153"/>
              <a:gd name="connsiteX8" fmla="*/ 10931972 w 11099945"/>
              <a:gd name="connsiteY8" fmla="*/ 5119627 h 5302153"/>
              <a:gd name="connsiteX9" fmla="*/ 10931972 w 11099945"/>
              <a:gd name="connsiteY9" fmla="*/ 5174265 h 5302153"/>
              <a:gd name="connsiteX10" fmla="*/ 10804084 w 11099945"/>
              <a:gd name="connsiteY10" fmla="*/ 5302153 h 5302153"/>
              <a:gd name="connsiteX11" fmla="*/ 295860 w 11099945"/>
              <a:gd name="connsiteY11" fmla="*/ 5302153 h 5302153"/>
              <a:gd name="connsiteX12" fmla="*/ 167972 w 11099945"/>
              <a:gd name="connsiteY12" fmla="*/ 5174265 h 5302153"/>
              <a:gd name="connsiteX13" fmla="*/ 167972 w 11099945"/>
              <a:gd name="connsiteY13" fmla="*/ 5119627 h 5302153"/>
              <a:gd name="connsiteX14" fmla="*/ 119083 w 11099945"/>
              <a:gd name="connsiteY14" fmla="*/ 5119627 h 5302153"/>
              <a:gd name="connsiteX15" fmla="*/ 0 w 11099945"/>
              <a:gd name="connsiteY15" fmla="*/ 5000544 h 5302153"/>
              <a:gd name="connsiteX16" fmla="*/ 0 w 11099945"/>
              <a:gd name="connsiteY16" fmla="*/ 301608 h 5302153"/>
              <a:gd name="connsiteX17" fmla="*/ 119083 w 11099945"/>
              <a:gd name="connsiteY17" fmla="*/ 182525 h 5302153"/>
              <a:gd name="connsiteX18" fmla="*/ 167972 w 11099945"/>
              <a:gd name="connsiteY18" fmla="*/ 182525 h 5302153"/>
              <a:gd name="connsiteX19" fmla="*/ 167972 w 11099945"/>
              <a:gd name="connsiteY19" fmla="*/ 127888 h 5302153"/>
              <a:gd name="connsiteX20" fmla="*/ 295860 w 11099945"/>
              <a:gd name="connsiteY20" fmla="*/ 0 h 53021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099945" h="5302153">
                <a:moveTo>
                  <a:pt x="295860" y="0"/>
                </a:moveTo>
                <a:lnTo>
                  <a:pt x="10804084" y="0"/>
                </a:lnTo>
                <a:cubicBezTo>
                  <a:pt x="10874715" y="0"/>
                  <a:pt x="10931972" y="57257"/>
                  <a:pt x="10931972" y="127888"/>
                </a:cubicBezTo>
                <a:lnTo>
                  <a:pt x="10931972" y="182525"/>
                </a:lnTo>
                <a:lnTo>
                  <a:pt x="10980862" y="182525"/>
                </a:lnTo>
                <a:cubicBezTo>
                  <a:pt x="11046630" y="182525"/>
                  <a:pt x="11099945" y="235840"/>
                  <a:pt x="11099945" y="301608"/>
                </a:cubicBezTo>
                <a:lnTo>
                  <a:pt x="11099945" y="5000544"/>
                </a:lnTo>
                <a:cubicBezTo>
                  <a:pt x="11099945" y="5066312"/>
                  <a:pt x="11046630" y="5119627"/>
                  <a:pt x="10980862" y="5119627"/>
                </a:cubicBezTo>
                <a:lnTo>
                  <a:pt x="10931972" y="5119627"/>
                </a:lnTo>
                <a:lnTo>
                  <a:pt x="10931972" y="5174265"/>
                </a:lnTo>
                <a:cubicBezTo>
                  <a:pt x="10931972" y="5244896"/>
                  <a:pt x="10874715" y="5302153"/>
                  <a:pt x="10804084" y="5302153"/>
                </a:cubicBezTo>
                <a:lnTo>
                  <a:pt x="295860" y="5302153"/>
                </a:lnTo>
                <a:cubicBezTo>
                  <a:pt x="225229" y="5302153"/>
                  <a:pt x="167972" y="5244896"/>
                  <a:pt x="167972" y="5174265"/>
                </a:cubicBezTo>
                <a:lnTo>
                  <a:pt x="167972" y="5119627"/>
                </a:lnTo>
                <a:lnTo>
                  <a:pt x="119083" y="5119627"/>
                </a:lnTo>
                <a:cubicBezTo>
                  <a:pt x="53315" y="5119627"/>
                  <a:pt x="0" y="5066312"/>
                  <a:pt x="0" y="5000544"/>
                </a:cubicBezTo>
                <a:lnTo>
                  <a:pt x="0" y="301608"/>
                </a:lnTo>
                <a:cubicBezTo>
                  <a:pt x="0" y="235840"/>
                  <a:pt x="53315" y="182525"/>
                  <a:pt x="119083" y="182525"/>
                </a:cubicBezTo>
                <a:lnTo>
                  <a:pt x="167972" y="182525"/>
                </a:lnTo>
                <a:lnTo>
                  <a:pt x="167972" y="127888"/>
                </a:lnTo>
                <a:cubicBezTo>
                  <a:pt x="167972" y="57257"/>
                  <a:pt x="225229" y="0"/>
                  <a:pt x="29586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1905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0" name="任意多边形: 形状 9" descr="64b976a4-5560-46ff-a5cc-c6c8bb3140cb"/>
          <p:cNvSpPr/>
          <p:nvPr/>
        </p:nvSpPr>
        <p:spPr>
          <a:xfrm>
            <a:off x="-6000" y="4668918"/>
            <a:ext cx="12204000" cy="2189083"/>
          </a:xfrm>
          <a:custGeom>
            <a:gdLst>
              <a:gd name="connsiteX0" fmla="*/ 919951 w 12204000"/>
              <a:gd name="connsiteY0" fmla="*/ 117 h 2189083"/>
              <a:gd name="connsiteX1" fmla="*/ 2173465 w 12204000"/>
              <a:gd name="connsiteY1" fmla="*/ 749748 h 2189083"/>
              <a:gd name="connsiteX2" fmla="*/ 3460398 w 12204000"/>
              <a:gd name="connsiteY2" fmla="*/ 648148 h 2189083"/>
              <a:gd name="connsiteX3" fmla="*/ 4662666 w 12204000"/>
              <a:gd name="connsiteY3" fmla="*/ 309482 h 2189083"/>
              <a:gd name="connsiteX4" fmla="*/ 5577066 w 12204000"/>
              <a:gd name="connsiteY4" fmla="*/ 546549 h 2189083"/>
              <a:gd name="connsiteX5" fmla="*/ 5842773 w 12204000"/>
              <a:gd name="connsiteY5" fmla="*/ 943722 h 2189083"/>
              <a:gd name="connsiteX6" fmla="*/ 5849693 w 12204000"/>
              <a:gd name="connsiteY6" fmla="*/ 958379 h 2189083"/>
              <a:gd name="connsiteX7" fmla="*/ 5875782 w 12204000"/>
              <a:gd name="connsiteY7" fmla="*/ 918949 h 2189083"/>
              <a:gd name="connsiteX8" fmla="*/ 6034266 w 12204000"/>
              <a:gd name="connsiteY8" fmla="*/ 698948 h 2189083"/>
              <a:gd name="connsiteX9" fmla="*/ 6643866 w 12204000"/>
              <a:gd name="connsiteY9" fmla="*/ 207882 h 2189083"/>
              <a:gd name="connsiteX10" fmla="*/ 6994257 w 12204000"/>
              <a:gd name="connsiteY10" fmla="*/ 178662 h 2189083"/>
              <a:gd name="connsiteX11" fmla="*/ 7676799 w 12204000"/>
              <a:gd name="connsiteY11" fmla="*/ 326415 h 2189083"/>
              <a:gd name="connsiteX12" fmla="*/ 8641999 w 12204000"/>
              <a:gd name="connsiteY12" fmla="*/ 597348 h 2189083"/>
              <a:gd name="connsiteX13" fmla="*/ 9827332 w 12204000"/>
              <a:gd name="connsiteY13" fmla="*/ 580415 h 2189083"/>
              <a:gd name="connsiteX14" fmla="*/ 10707866 w 12204000"/>
              <a:gd name="connsiteY14" fmla="*/ 343348 h 2189083"/>
              <a:gd name="connsiteX15" fmla="*/ 10844201 w 12204000"/>
              <a:gd name="connsiteY15" fmla="*/ 274939 h 2189083"/>
              <a:gd name="connsiteX16" fmla="*/ 12204000 w 12204000"/>
              <a:gd name="connsiteY16" fmla="*/ 963232 h 2189083"/>
              <a:gd name="connsiteX17" fmla="*/ 12204000 w 12204000"/>
              <a:gd name="connsiteY17" fmla="*/ 2189083 h 2189083"/>
              <a:gd name="connsiteX18" fmla="*/ 0 w 12204000"/>
              <a:gd name="connsiteY18" fmla="*/ 2189083 h 2189083"/>
              <a:gd name="connsiteX19" fmla="*/ 0 w 12204000"/>
              <a:gd name="connsiteY19" fmla="*/ 836532 h 2189083"/>
              <a:gd name="connsiteX20" fmla="*/ 7753 w 12204000"/>
              <a:gd name="connsiteY20" fmla="*/ 824902 h 2189083"/>
              <a:gd name="connsiteX21" fmla="*/ 734131 w 12204000"/>
              <a:gd name="connsiteY21" fmla="*/ 38548 h 2189083"/>
              <a:gd name="connsiteX22" fmla="*/ 919951 w 12204000"/>
              <a:gd name="connsiteY22" fmla="*/ 117 h 218908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204000" h="2189083">
                <a:moveTo>
                  <a:pt x="919951" y="117"/>
                </a:moveTo>
                <a:cubicBezTo>
                  <a:pt x="1352374" y="10150"/>
                  <a:pt x="1775885" y="660848"/>
                  <a:pt x="2173465" y="749748"/>
                </a:cubicBezTo>
                <a:cubicBezTo>
                  <a:pt x="2627843" y="851348"/>
                  <a:pt x="3045531" y="721526"/>
                  <a:pt x="3460398" y="648148"/>
                </a:cubicBezTo>
                <a:cubicBezTo>
                  <a:pt x="3875265" y="574770"/>
                  <a:pt x="4309888" y="326415"/>
                  <a:pt x="4662666" y="309482"/>
                </a:cubicBezTo>
                <a:cubicBezTo>
                  <a:pt x="5015445" y="292549"/>
                  <a:pt x="5320245" y="303838"/>
                  <a:pt x="5577066" y="546549"/>
                </a:cubicBezTo>
                <a:cubicBezTo>
                  <a:pt x="5673375" y="637566"/>
                  <a:pt x="5761349" y="780970"/>
                  <a:pt x="5842773" y="943722"/>
                </a:cubicBezTo>
                <a:lnTo>
                  <a:pt x="5849693" y="958379"/>
                </a:lnTo>
                <a:lnTo>
                  <a:pt x="5875782" y="918949"/>
                </a:lnTo>
                <a:cubicBezTo>
                  <a:pt x="5931608" y="837590"/>
                  <a:pt x="5986289" y="763154"/>
                  <a:pt x="6034266" y="698948"/>
                </a:cubicBezTo>
                <a:cubicBezTo>
                  <a:pt x="6226177" y="442126"/>
                  <a:pt x="6370111" y="269971"/>
                  <a:pt x="6643866" y="207882"/>
                </a:cubicBezTo>
                <a:cubicBezTo>
                  <a:pt x="6746525" y="184599"/>
                  <a:pt x="6865851" y="174413"/>
                  <a:pt x="6994257" y="178662"/>
                </a:cubicBezTo>
                <a:cubicBezTo>
                  <a:pt x="7208266" y="185746"/>
                  <a:pt x="7447494" y="232930"/>
                  <a:pt x="7676799" y="326415"/>
                </a:cubicBezTo>
                <a:cubicBezTo>
                  <a:pt x="8043688" y="475992"/>
                  <a:pt x="8283577" y="555015"/>
                  <a:pt x="8641999" y="597348"/>
                </a:cubicBezTo>
                <a:cubicBezTo>
                  <a:pt x="9000421" y="639681"/>
                  <a:pt x="9483021" y="622748"/>
                  <a:pt x="9827332" y="580415"/>
                </a:cubicBezTo>
                <a:cubicBezTo>
                  <a:pt x="10171643" y="538082"/>
                  <a:pt x="10479266" y="430837"/>
                  <a:pt x="10707866" y="343348"/>
                </a:cubicBezTo>
                <a:lnTo>
                  <a:pt x="10844201" y="274939"/>
                </a:lnTo>
                <a:lnTo>
                  <a:pt x="12204000" y="963232"/>
                </a:lnTo>
                <a:lnTo>
                  <a:pt x="12204000" y="2189083"/>
                </a:lnTo>
                <a:lnTo>
                  <a:pt x="0" y="2189083"/>
                </a:lnTo>
                <a:lnTo>
                  <a:pt x="0" y="836532"/>
                </a:lnTo>
                <a:lnTo>
                  <a:pt x="7753" y="824902"/>
                </a:lnTo>
                <a:cubicBezTo>
                  <a:pt x="257914" y="457582"/>
                  <a:pt x="516820" y="137326"/>
                  <a:pt x="734131" y="38548"/>
                </a:cubicBezTo>
                <a:cubicBezTo>
                  <a:pt x="796220" y="10326"/>
                  <a:pt x="858177" y="-1316"/>
                  <a:pt x="919951" y="117"/>
                </a:cubicBezTo>
                <a:close/>
              </a:path>
            </a:pathLst>
          </a:custGeom>
          <a:solidFill>
            <a:srgbClr val="F9F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1" name="矩形 20" descr="848fcdff-2265-4ca8-b3be-c5a4259ff988"/>
          <p:cNvSpPr/>
          <p:nvPr/>
        </p:nvSpPr>
        <p:spPr>
          <a:xfrm>
            <a:off x="-6000" y="3481200"/>
            <a:ext cx="12204000" cy="3376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 descr="55dc01db-05e1-4fe0-a793-efdf62c722d7"/>
          <p:cNvGrpSpPr/>
          <p:nvPr/>
        </p:nvGrpSpPr>
        <p:grpSpPr>
          <a:xfrm>
            <a:off x="1057910" y="868297"/>
            <a:ext cx="564085" cy="108000"/>
            <a:chOff x="1057910" y="796857"/>
            <a:chExt cx="564085" cy="108000"/>
          </a:xfrm>
          <a:solidFill>
            <a:schemeClr val="accent1">
              <a:alpha val="40000"/>
            </a:schemeClr>
          </a:solidFill>
        </p:grpSpPr>
        <p:sp>
          <p:nvSpPr>
            <p:cNvPr id="12" name="椭圆 11" descr="2ec27aae-1995-40f3-b630-1e289fc8764c"/>
            <p:cNvSpPr>
              <a:spLocks noChangeAspect="1"/>
            </p:cNvSpPr>
            <p:nvPr/>
          </p:nvSpPr>
          <p:spPr>
            <a:xfrm>
              <a:off x="1057910" y="796857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 descr="ac547a1b-2096-4460-a476-89123ba3d258"/>
            <p:cNvSpPr>
              <a:spLocks noChangeAspect="1"/>
            </p:cNvSpPr>
            <p:nvPr/>
          </p:nvSpPr>
          <p:spPr>
            <a:xfrm>
              <a:off x="1285953" y="796857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 descr="6eeb1b15-f1cf-41f1-bd6f-9559eebb4950"/>
            <p:cNvSpPr>
              <a:spLocks noChangeAspect="1"/>
            </p:cNvSpPr>
            <p:nvPr/>
          </p:nvSpPr>
          <p:spPr>
            <a:xfrm>
              <a:off x="1513995" y="796857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合 14" descr="ccbfdd98-6d7e-4977-88ff-05421999dffc"/>
          <p:cNvGrpSpPr>
            <a:grpSpLocks noChangeAspect="1"/>
          </p:cNvGrpSpPr>
          <p:nvPr/>
        </p:nvGrpSpPr>
        <p:grpSpPr>
          <a:xfrm>
            <a:off x="10569343" y="849800"/>
            <a:ext cx="517665" cy="144000"/>
            <a:chOff x="10863263" y="768155"/>
            <a:chExt cx="360000" cy="100142"/>
          </a:xfrm>
          <a:solidFill>
            <a:schemeClr val="accent1">
              <a:alpha val="40000"/>
            </a:schemeClr>
          </a:solidFill>
        </p:grpSpPr>
        <p:sp>
          <p:nvSpPr>
            <p:cNvPr id="16" name="矩形: 圆角 15" descr="a68378d3-8afd-4854-ab14-f7b0194e696d"/>
            <p:cNvSpPr/>
            <p:nvPr/>
          </p:nvSpPr>
          <p:spPr>
            <a:xfrm>
              <a:off x="10863263" y="768155"/>
              <a:ext cx="360000" cy="36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: 圆角 16" descr="6c0661a7-1b97-48bf-acc5-b9f8baa2e2f6"/>
            <p:cNvSpPr/>
            <p:nvPr/>
          </p:nvSpPr>
          <p:spPr>
            <a:xfrm>
              <a:off x="11007263" y="832297"/>
              <a:ext cx="216000" cy="36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9" name="任意多边形: 形状 18" descr="03d2c7c6-e0f1-40e8-90e5-1ec5c44fcbc5"/>
          <p:cNvSpPr/>
          <p:nvPr/>
        </p:nvSpPr>
        <p:spPr>
          <a:xfrm>
            <a:off x="5638799" y="1625293"/>
            <a:ext cx="914162" cy="714026"/>
          </a:xfrm>
          <a:custGeom>
            <a:gdLst>
              <a:gd name="connsiteX0" fmla="*/ 804873 w 914162"/>
              <a:gd name="connsiteY0" fmla="*/ 59781 h 714026"/>
              <a:gd name="connsiteX1" fmla="*/ 643325 w 914162"/>
              <a:gd name="connsiteY1" fmla="*/ 78457 h 714026"/>
              <a:gd name="connsiteX2" fmla="*/ 493306 w 914162"/>
              <a:gd name="connsiteY2" fmla="*/ 142861 h 714026"/>
              <a:gd name="connsiteX3" fmla="*/ 493306 w 914162"/>
              <a:gd name="connsiteY3" fmla="*/ 631733 h 714026"/>
              <a:gd name="connsiteX4" fmla="*/ 627578 w 914162"/>
              <a:gd name="connsiteY4" fmla="*/ 575499 h 714026"/>
              <a:gd name="connsiteX5" fmla="*/ 804873 w 914162"/>
              <a:gd name="connsiteY5" fmla="*/ 555662 h 714026"/>
              <a:gd name="connsiteX6" fmla="*/ 804873 w 914162"/>
              <a:gd name="connsiteY6" fmla="*/ 510761 h 714026"/>
              <a:gd name="connsiteX7" fmla="*/ 865089 w 914162"/>
              <a:gd name="connsiteY7" fmla="*/ 501816 h 714026"/>
              <a:gd name="connsiteX8" fmla="*/ 865089 w 914162"/>
              <a:gd name="connsiteY8" fmla="*/ 588542 h 714026"/>
              <a:gd name="connsiteX9" fmla="*/ 864893 w 914162"/>
              <a:gd name="connsiteY9" fmla="*/ 592052 h 714026"/>
              <a:gd name="connsiteX10" fmla="*/ 831472 w 914162"/>
              <a:gd name="connsiteY10" fmla="*/ 618414 h 714026"/>
              <a:gd name="connsiteX11" fmla="*/ 644072 w 914162"/>
              <a:gd name="connsiteY11" fmla="*/ 633355 h 714026"/>
              <a:gd name="connsiteX12" fmla="*/ 480538 w 914162"/>
              <a:gd name="connsiteY12" fmla="*/ 708758 h 714026"/>
              <a:gd name="connsiteX13" fmla="*/ 480321 w 914162"/>
              <a:gd name="connsiteY13" fmla="*/ 708925 h 714026"/>
              <a:gd name="connsiteX14" fmla="*/ 480095 w 914162"/>
              <a:gd name="connsiteY14" fmla="*/ 709072 h 714026"/>
              <a:gd name="connsiteX15" fmla="*/ 480036 w 914162"/>
              <a:gd name="connsiteY15" fmla="*/ 709072 h 714026"/>
              <a:gd name="connsiteX16" fmla="*/ 479869 w 914162"/>
              <a:gd name="connsiteY16" fmla="*/ 709210 h 714026"/>
              <a:gd name="connsiteX17" fmla="*/ 479427 w 914162"/>
              <a:gd name="connsiteY17" fmla="*/ 709456 h 714026"/>
              <a:gd name="connsiteX18" fmla="*/ 479368 w 914162"/>
              <a:gd name="connsiteY18" fmla="*/ 709515 h 714026"/>
              <a:gd name="connsiteX19" fmla="*/ 478926 w 914162"/>
              <a:gd name="connsiteY19" fmla="*/ 709790 h 714026"/>
              <a:gd name="connsiteX20" fmla="*/ 478808 w 914162"/>
              <a:gd name="connsiteY20" fmla="*/ 709849 h 714026"/>
              <a:gd name="connsiteX21" fmla="*/ 478650 w 914162"/>
              <a:gd name="connsiteY21" fmla="*/ 709957 h 714026"/>
              <a:gd name="connsiteX22" fmla="*/ 478198 w 914162"/>
              <a:gd name="connsiteY22" fmla="*/ 710242 h 714026"/>
              <a:gd name="connsiteX23" fmla="*/ 477589 w 914162"/>
              <a:gd name="connsiteY23" fmla="*/ 710576 h 714026"/>
              <a:gd name="connsiteX24" fmla="*/ 477451 w 914162"/>
              <a:gd name="connsiteY24" fmla="*/ 710576 h 714026"/>
              <a:gd name="connsiteX25" fmla="*/ 477225 w 914162"/>
              <a:gd name="connsiteY25" fmla="*/ 710743 h 714026"/>
              <a:gd name="connsiteX26" fmla="*/ 476950 w 914162"/>
              <a:gd name="connsiteY26" fmla="*/ 710861 h 714026"/>
              <a:gd name="connsiteX27" fmla="*/ 476724 w 914162"/>
              <a:gd name="connsiteY27" fmla="*/ 710969 h 714026"/>
              <a:gd name="connsiteX28" fmla="*/ 476449 w 914162"/>
              <a:gd name="connsiteY28" fmla="*/ 711107 h 714026"/>
              <a:gd name="connsiteX29" fmla="*/ 476281 w 914162"/>
              <a:gd name="connsiteY29" fmla="*/ 711195 h 714026"/>
              <a:gd name="connsiteX30" fmla="*/ 476193 w 914162"/>
              <a:gd name="connsiteY30" fmla="*/ 711195 h 714026"/>
              <a:gd name="connsiteX31" fmla="*/ 475947 w 914162"/>
              <a:gd name="connsiteY31" fmla="*/ 711313 h 714026"/>
              <a:gd name="connsiteX32" fmla="*/ 475692 w 914162"/>
              <a:gd name="connsiteY32" fmla="*/ 711422 h 714026"/>
              <a:gd name="connsiteX33" fmla="*/ 475633 w 914162"/>
              <a:gd name="connsiteY33" fmla="*/ 711422 h 714026"/>
              <a:gd name="connsiteX34" fmla="*/ 475446 w 914162"/>
              <a:gd name="connsiteY34" fmla="*/ 711500 h 714026"/>
              <a:gd name="connsiteX35" fmla="*/ 475161 w 914162"/>
              <a:gd name="connsiteY35" fmla="*/ 711618 h 714026"/>
              <a:gd name="connsiteX36" fmla="*/ 474964 w 914162"/>
              <a:gd name="connsiteY36" fmla="*/ 711726 h 714026"/>
              <a:gd name="connsiteX37" fmla="*/ 474709 w 914162"/>
              <a:gd name="connsiteY37" fmla="*/ 711834 h 714026"/>
              <a:gd name="connsiteX38" fmla="*/ 474434 w 914162"/>
              <a:gd name="connsiteY38" fmla="*/ 711952 h 714026"/>
              <a:gd name="connsiteX39" fmla="*/ 474325 w 914162"/>
              <a:gd name="connsiteY39" fmla="*/ 711952 h 714026"/>
              <a:gd name="connsiteX40" fmla="*/ 474148 w 914162"/>
              <a:gd name="connsiteY40" fmla="*/ 712011 h 714026"/>
              <a:gd name="connsiteX41" fmla="*/ 473903 w 914162"/>
              <a:gd name="connsiteY41" fmla="*/ 712119 h 714026"/>
              <a:gd name="connsiteX42" fmla="*/ 473647 w 914162"/>
              <a:gd name="connsiteY42" fmla="*/ 712208 h 714026"/>
              <a:gd name="connsiteX43" fmla="*/ 473392 w 914162"/>
              <a:gd name="connsiteY43" fmla="*/ 712287 h 714026"/>
              <a:gd name="connsiteX44" fmla="*/ 472979 w 914162"/>
              <a:gd name="connsiteY44" fmla="*/ 712454 h 714026"/>
              <a:gd name="connsiteX45" fmla="*/ 472831 w 914162"/>
              <a:gd name="connsiteY45" fmla="*/ 712513 h 714026"/>
              <a:gd name="connsiteX46" fmla="*/ 472281 w 914162"/>
              <a:gd name="connsiteY46" fmla="*/ 712680 h 714026"/>
              <a:gd name="connsiteX47" fmla="*/ 472006 w 914162"/>
              <a:gd name="connsiteY47" fmla="*/ 712739 h 714026"/>
              <a:gd name="connsiteX48" fmla="*/ 471750 w 914162"/>
              <a:gd name="connsiteY48" fmla="*/ 712847 h 714026"/>
              <a:gd name="connsiteX49" fmla="*/ 471553 w 914162"/>
              <a:gd name="connsiteY49" fmla="*/ 712906 h 714026"/>
              <a:gd name="connsiteX50" fmla="*/ 471445 w 914162"/>
              <a:gd name="connsiteY50" fmla="*/ 712906 h 714026"/>
              <a:gd name="connsiteX51" fmla="*/ 471170 w 914162"/>
              <a:gd name="connsiteY51" fmla="*/ 712984 h 714026"/>
              <a:gd name="connsiteX52" fmla="*/ 470885 w 914162"/>
              <a:gd name="connsiteY52" fmla="*/ 713073 h 714026"/>
              <a:gd name="connsiteX53" fmla="*/ 470826 w 914162"/>
              <a:gd name="connsiteY53" fmla="*/ 713073 h 714026"/>
              <a:gd name="connsiteX54" fmla="*/ 470610 w 914162"/>
              <a:gd name="connsiteY54" fmla="*/ 713122 h 714026"/>
              <a:gd name="connsiteX55" fmla="*/ 470325 w 914162"/>
              <a:gd name="connsiteY55" fmla="*/ 713210 h 714026"/>
              <a:gd name="connsiteX56" fmla="*/ 470099 w 914162"/>
              <a:gd name="connsiteY56" fmla="*/ 713270 h 714026"/>
              <a:gd name="connsiteX57" fmla="*/ 469823 w 914162"/>
              <a:gd name="connsiteY57" fmla="*/ 713348 h 714026"/>
              <a:gd name="connsiteX58" fmla="*/ 469538 w 914162"/>
              <a:gd name="connsiteY58" fmla="*/ 713407 h 714026"/>
              <a:gd name="connsiteX59" fmla="*/ 469430 w 914162"/>
              <a:gd name="connsiteY59" fmla="*/ 713407 h 714026"/>
              <a:gd name="connsiteX60" fmla="*/ 469263 w 914162"/>
              <a:gd name="connsiteY60" fmla="*/ 713407 h 714026"/>
              <a:gd name="connsiteX61" fmla="*/ 468978 w 914162"/>
              <a:gd name="connsiteY61" fmla="*/ 713466 h 714026"/>
              <a:gd name="connsiteX62" fmla="*/ 468703 w 914162"/>
              <a:gd name="connsiteY62" fmla="*/ 713525 h 714026"/>
              <a:gd name="connsiteX63" fmla="*/ 468428 w 914162"/>
              <a:gd name="connsiteY63" fmla="*/ 713584 h 714026"/>
              <a:gd name="connsiteX64" fmla="*/ 468123 w 914162"/>
              <a:gd name="connsiteY64" fmla="*/ 713584 h 714026"/>
              <a:gd name="connsiteX65" fmla="*/ 467985 w 914162"/>
              <a:gd name="connsiteY65" fmla="*/ 713584 h 714026"/>
              <a:gd name="connsiteX66" fmla="*/ 467838 w 914162"/>
              <a:gd name="connsiteY66" fmla="*/ 713584 h 714026"/>
              <a:gd name="connsiteX67" fmla="*/ 467563 w 914162"/>
              <a:gd name="connsiteY67" fmla="*/ 713584 h 714026"/>
              <a:gd name="connsiteX68" fmla="*/ 467258 w 914162"/>
              <a:gd name="connsiteY68" fmla="*/ 713584 h 714026"/>
              <a:gd name="connsiteX69" fmla="*/ 466983 w 914162"/>
              <a:gd name="connsiteY69" fmla="*/ 713584 h 714026"/>
              <a:gd name="connsiteX70" fmla="*/ 466698 w 914162"/>
              <a:gd name="connsiteY70" fmla="*/ 713584 h 714026"/>
              <a:gd name="connsiteX71" fmla="*/ 466511 w 914162"/>
              <a:gd name="connsiteY71" fmla="*/ 713584 h 714026"/>
              <a:gd name="connsiteX72" fmla="*/ 466422 w 914162"/>
              <a:gd name="connsiteY72" fmla="*/ 713584 h 714026"/>
              <a:gd name="connsiteX73" fmla="*/ 465813 w 914162"/>
              <a:gd name="connsiteY73" fmla="*/ 713643 h 714026"/>
              <a:gd name="connsiteX74" fmla="*/ 465724 w 914162"/>
              <a:gd name="connsiteY74" fmla="*/ 713643 h 714026"/>
              <a:gd name="connsiteX75" fmla="*/ 465528 w 914162"/>
              <a:gd name="connsiteY75" fmla="*/ 713643 h 714026"/>
              <a:gd name="connsiteX76" fmla="*/ 465223 w 914162"/>
              <a:gd name="connsiteY76" fmla="*/ 713643 h 714026"/>
              <a:gd name="connsiteX77" fmla="*/ 464977 w 914162"/>
              <a:gd name="connsiteY77" fmla="*/ 713643 h 714026"/>
              <a:gd name="connsiteX78" fmla="*/ 464918 w 914162"/>
              <a:gd name="connsiteY78" fmla="*/ 713643 h 714026"/>
              <a:gd name="connsiteX79" fmla="*/ 461911 w 914162"/>
              <a:gd name="connsiteY79" fmla="*/ 713643 h 714026"/>
              <a:gd name="connsiteX80" fmla="*/ 461852 w 914162"/>
              <a:gd name="connsiteY80" fmla="*/ 713643 h 714026"/>
              <a:gd name="connsiteX81" fmla="*/ 461635 w 914162"/>
              <a:gd name="connsiteY81" fmla="*/ 713643 h 714026"/>
              <a:gd name="connsiteX82" fmla="*/ 461321 w 914162"/>
              <a:gd name="connsiteY82" fmla="*/ 713643 h 714026"/>
              <a:gd name="connsiteX83" fmla="*/ 461105 w 914162"/>
              <a:gd name="connsiteY83" fmla="*/ 713643 h 714026"/>
              <a:gd name="connsiteX84" fmla="*/ 461016 w 914162"/>
              <a:gd name="connsiteY84" fmla="*/ 713643 h 714026"/>
              <a:gd name="connsiteX85" fmla="*/ 460436 w 914162"/>
              <a:gd name="connsiteY85" fmla="*/ 713584 h 714026"/>
              <a:gd name="connsiteX86" fmla="*/ 460348 w 914162"/>
              <a:gd name="connsiteY86" fmla="*/ 713584 h 714026"/>
              <a:gd name="connsiteX87" fmla="*/ 460122 w 914162"/>
              <a:gd name="connsiteY87" fmla="*/ 713584 h 714026"/>
              <a:gd name="connsiteX88" fmla="*/ 459846 w 914162"/>
              <a:gd name="connsiteY88" fmla="*/ 713584 h 714026"/>
              <a:gd name="connsiteX89" fmla="*/ 459571 w 914162"/>
              <a:gd name="connsiteY89" fmla="*/ 713584 h 714026"/>
              <a:gd name="connsiteX90" fmla="*/ 459296 w 914162"/>
              <a:gd name="connsiteY90" fmla="*/ 713584 h 714026"/>
              <a:gd name="connsiteX91" fmla="*/ 458981 w 914162"/>
              <a:gd name="connsiteY91" fmla="*/ 713584 h 714026"/>
              <a:gd name="connsiteX92" fmla="*/ 458873 w 914162"/>
              <a:gd name="connsiteY92" fmla="*/ 713584 h 714026"/>
              <a:gd name="connsiteX93" fmla="*/ 458706 w 914162"/>
              <a:gd name="connsiteY93" fmla="*/ 713584 h 714026"/>
              <a:gd name="connsiteX94" fmla="*/ 458431 w 914162"/>
              <a:gd name="connsiteY94" fmla="*/ 713584 h 714026"/>
              <a:gd name="connsiteX95" fmla="*/ 458116 w 914162"/>
              <a:gd name="connsiteY95" fmla="*/ 713525 h 714026"/>
              <a:gd name="connsiteX96" fmla="*/ 457841 w 914162"/>
              <a:gd name="connsiteY96" fmla="*/ 713466 h 714026"/>
              <a:gd name="connsiteX97" fmla="*/ 457566 w 914162"/>
              <a:gd name="connsiteY97" fmla="*/ 713407 h 714026"/>
              <a:gd name="connsiteX98" fmla="*/ 457369 w 914162"/>
              <a:gd name="connsiteY98" fmla="*/ 713407 h 714026"/>
              <a:gd name="connsiteX99" fmla="*/ 457261 w 914162"/>
              <a:gd name="connsiteY99" fmla="*/ 713407 h 714026"/>
              <a:gd name="connsiteX100" fmla="*/ 456976 w 914162"/>
              <a:gd name="connsiteY100" fmla="*/ 713348 h 714026"/>
              <a:gd name="connsiteX101" fmla="*/ 456701 w 914162"/>
              <a:gd name="connsiteY101" fmla="*/ 713270 h 714026"/>
              <a:gd name="connsiteX102" fmla="*/ 456642 w 914162"/>
              <a:gd name="connsiteY102" fmla="*/ 713270 h 714026"/>
              <a:gd name="connsiteX103" fmla="*/ 456426 w 914162"/>
              <a:gd name="connsiteY103" fmla="*/ 713210 h 714026"/>
              <a:gd name="connsiteX104" fmla="*/ 456141 w 914162"/>
              <a:gd name="connsiteY104" fmla="*/ 713122 h 714026"/>
              <a:gd name="connsiteX105" fmla="*/ 455915 w 914162"/>
              <a:gd name="connsiteY105" fmla="*/ 713073 h 714026"/>
              <a:gd name="connsiteX106" fmla="*/ 455865 w 914162"/>
              <a:gd name="connsiteY106" fmla="*/ 713073 h 714026"/>
              <a:gd name="connsiteX107" fmla="*/ 455580 w 914162"/>
              <a:gd name="connsiteY107" fmla="*/ 712984 h 714026"/>
              <a:gd name="connsiteX108" fmla="*/ 455305 w 914162"/>
              <a:gd name="connsiteY108" fmla="*/ 712906 h 714026"/>
              <a:gd name="connsiteX109" fmla="*/ 455197 w 914162"/>
              <a:gd name="connsiteY109" fmla="*/ 712906 h 714026"/>
              <a:gd name="connsiteX110" fmla="*/ 455030 w 914162"/>
              <a:gd name="connsiteY110" fmla="*/ 712847 h 714026"/>
              <a:gd name="connsiteX111" fmla="*/ 454745 w 914162"/>
              <a:gd name="connsiteY111" fmla="*/ 712739 h 714026"/>
              <a:gd name="connsiteX112" fmla="*/ 454499 w 914162"/>
              <a:gd name="connsiteY112" fmla="*/ 712680 h 714026"/>
              <a:gd name="connsiteX113" fmla="*/ 453939 w 914162"/>
              <a:gd name="connsiteY113" fmla="*/ 712513 h 714026"/>
              <a:gd name="connsiteX114" fmla="*/ 453831 w 914162"/>
              <a:gd name="connsiteY114" fmla="*/ 712454 h 714026"/>
              <a:gd name="connsiteX115" fmla="*/ 453408 w 914162"/>
              <a:gd name="connsiteY115" fmla="*/ 712287 h 714026"/>
              <a:gd name="connsiteX116" fmla="*/ 453162 w 914162"/>
              <a:gd name="connsiteY116" fmla="*/ 712208 h 714026"/>
              <a:gd name="connsiteX117" fmla="*/ 452917 w 914162"/>
              <a:gd name="connsiteY117" fmla="*/ 712119 h 714026"/>
              <a:gd name="connsiteX118" fmla="*/ 452632 w 914162"/>
              <a:gd name="connsiteY118" fmla="*/ 712011 h 714026"/>
              <a:gd name="connsiteX119" fmla="*/ 452464 w 914162"/>
              <a:gd name="connsiteY119" fmla="*/ 711952 h 714026"/>
              <a:gd name="connsiteX120" fmla="*/ 452356 w 914162"/>
              <a:gd name="connsiteY120" fmla="*/ 711952 h 714026"/>
              <a:gd name="connsiteX121" fmla="*/ 452101 w 914162"/>
              <a:gd name="connsiteY121" fmla="*/ 711834 h 714026"/>
              <a:gd name="connsiteX122" fmla="*/ 451855 w 914162"/>
              <a:gd name="connsiteY122" fmla="*/ 711726 h 714026"/>
              <a:gd name="connsiteX123" fmla="*/ 451796 w 914162"/>
              <a:gd name="connsiteY123" fmla="*/ 711726 h 714026"/>
              <a:gd name="connsiteX124" fmla="*/ 451570 w 914162"/>
              <a:gd name="connsiteY124" fmla="*/ 711618 h 714026"/>
              <a:gd name="connsiteX125" fmla="*/ 451324 w 914162"/>
              <a:gd name="connsiteY125" fmla="*/ 711500 h 714026"/>
              <a:gd name="connsiteX126" fmla="*/ 451128 w 914162"/>
              <a:gd name="connsiteY126" fmla="*/ 711422 h 714026"/>
              <a:gd name="connsiteX127" fmla="*/ 451069 w 914162"/>
              <a:gd name="connsiteY127" fmla="*/ 711422 h 714026"/>
              <a:gd name="connsiteX128" fmla="*/ 450793 w 914162"/>
              <a:gd name="connsiteY128" fmla="*/ 711313 h 714026"/>
              <a:gd name="connsiteX129" fmla="*/ 450548 w 914162"/>
              <a:gd name="connsiteY129" fmla="*/ 711195 h 714026"/>
              <a:gd name="connsiteX130" fmla="*/ 450459 w 914162"/>
              <a:gd name="connsiteY130" fmla="*/ 711195 h 714026"/>
              <a:gd name="connsiteX131" fmla="*/ 450292 w 914162"/>
              <a:gd name="connsiteY131" fmla="*/ 711107 h 714026"/>
              <a:gd name="connsiteX132" fmla="*/ 450046 w 914162"/>
              <a:gd name="connsiteY132" fmla="*/ 710969 h 714026"/>
              <a:gd name="connsiteX133" fmla="*/ 449791 w 914162"/>
              <a:gd name="connsiteY133" fmla="*/ 710861 h 714026"/>
              <a:gd name="connsiteX134" fmla="*/ 449535 w 914162"/>
              <a:gd name="connsiteY134" fmla="*/ 710743 h 714026"/>
              <a:gd name="connsiteX135" fmla="*/ 449290 w 914162"/>
              <a:gd name="connsiteY135" fmla="*/ 710576 h 714026"/>
              <a:gd name="connsiteX136" fmla="*/ 449181 w 914162"/>
              <a:gd name="connsiteY136" fmla="*/ 710576 h 714026"/>
              <a:gd name="connsiteX137" fmla="*/ 448533 w 914162"/>
              <a:gd name="connsiteY137" fmla="*/ 710242 h 714026"/>
              <a:gd name="connsiteX138" fmla="*/ 448080 w 914162"/>
              <a:gd name="connsiteY138" fmla="*/ 709957 h 714026"/>
              <a:gd name="connsiteX139" fmla="*/ 447913 w 914162"/>
              <a:gd name="connsiteY139" fmla="*/ 709849 h 714026"/>
              <a:gd name="connsiteX140" fmla="*/ 447835 w 914162"/>
              <a:gd name="connsiteY140" fmla="*/ 709790 h 714026"/>
              <a:gd name="connsiteX141" fmla="*/ 447363 w 914162"/>
              <a:gd name="connsiteY141" fmla="*/ 709515 h 714026"/>
              <a:gd name="connsiteX142" fmla="*/ 447304 w 914162"/>
              <a:gd name="connsiteY142" fmla="*/ 709456 h 714026"/>
              <a:gd name="connsiteX143" fmla="*/ 446881 w 914162"/>
              <a:gd name="connsiteY143" fmla="*/ 709210 h 714026"/>
              <a:gd name="connsiteX144" fmla="*/ 446685 w 914162"/>
              <a:gd name="connsiteY144" fmla="*/ 709072 h 714026"/>
              <a:gd name="connsiteX145" fmla="*/ 446429 w 914162"/>
              <a:gd name="connsiteY145" fmla="*/ 708925 h 714026"/>
              <a:gd name="connsiteX146" fmla="*/ 446203 w 914162"/>
              <a:gd name="connsiteY146" fmla="*/ 708758 h 714026"/>
              <a:gd name="connsiteX147" fmla="*/ 282708 w 914162"/>
              <a:gd name="connsiteY147" fmla="*/ 633355 h 714026"/>
              <a:gd name="connsiteX148" fmla="*/ 94983 w 914162"/>
              <a:gd name="connsiteY148" fmla="*/ 618385 h 714026"/>
              <a:gd name="connsiteX149" fmla="*/ 61563 w 914162"/>
              <a:gd name="connsiteY149" fmla="*/ 592022 h 714026"/>
              <a:gd name="connsiteX150" fmla="*/ 61366 w 914162"/>
              <a:gd name="connsiteY150" fmla="*/ 588513 h 714026"/>
              <a:gd name="connsiteX151" fmla="*/ 61307 w 914162"/>
              <a:gd name="connsiteY151" fmla="*/ 588513 h 714026"/>
              <a:gd name="connsiteX152" fmla="*/ 61307 w 914162"/>
              <a:gd name="connsiteY152" fmla="*/ 505945 h 714026"/>
              <a:gd name="connsiteX153" fmla="*/ 121562 w 914162"/>
              <a:gd name="connsiteY153" fmla="*/ 509798 h 714026"/>
              <a:gd name="connsiteX154" fmla="*/ 121562 w 914162"/>
              <a:gd name="connsiteY154" fmla="*/ 555613 h 714026"/>
              <a:gd name="connsiteX155" fmla="*/ 298858 w 914162"/>
              <a:gd name="connsiteY155" fmla="*/ 575449 h 714026"/>
              <a:gd name="connsiteX156" fmla="*/ 433120 w 914162"/>
              <a:gd name="connsiteY156" fmla="*/ 631684 h 714026"/>
              <a:gd name="connsiteX157" fmla="*/ 433120 w 914162"/>
              <a:gd name="connsiteY157" fmla="*/ 142880 h 714026"/>
              <a:gd name="connsiteX158" fmla="*/ 283082 w 914162"/>
              <a:gd name="connsiteY158" fmla="*/ 78477 h 714026"/>
              <a:gd name="connsiteX159" fmla="*/ 121562 w 914162"/>
              <a:gd name="connsiteY159" fmla="*/ 59801 h 714026"/>
              <a:gd name="connsiteX160" fmla="*/ 121562 w 914162"/>
              <a:gd name="connsiteY160" fmla="*/ 229380 h 714026"/>
              <a:gd name="connsiteX161" fmla="*/ 61307 w 914162"/>
              <a:gd name="connsiteY161" fmla="*/ 227100 h 714026"/>
              <a:gd name="connsiteX162" fmla="*/ 61307 w 914162"/>
              <a:gd name="connsiteY162" fmla="*/ 30853 h 714026"/>
              <a:gd name="connsiteX163" fmla="*/ 91435 w 914162"/>
              <a:gd name="connsiteY163" fmla="*/ 735 h 714026"/>
              <a:gd name="connsiteX164" fmla="*/ 91828 w 914162"/>
              <a:gd name="connsiteY164" fmla="*/ 735 h 714026"/>
              <a:gd name="connsiteX165" fmla="*/ 463218 w 914162"/>
              <a:gd name="connsiteY165" fmla="*/ 90941 h 714026"/>
              <a:gd name="connsiteX166" fmla="*/ 834637 w 914162"/>
              <a:gd name="connsiteY166" fmla="*/ 735 h 714026"/>
              <a:gd name="connsiteX167" fmla="*/ 835001 w 914162"/>
              <a:gd name="connsiteY167" fmla="*/ 735 h 714026"/>
              <a:gd name="connsiteX168" fmla="*/ 865119 w 914162"/>
              <a:gd name="connsiteY168" fmla="*/ 30853 h 714026"/>
              <a:gd name="connsiteX169" fmla="*/ 865119 w 914162"/>
              <a:gd name="connsiteY169" fmla="*/ 228663 h 714026"/>
              <a:gd name="connsiteX170" fmla="*/ 804903 w 914162"/>
              <a:gd name="connsiteY170" fmla="*/ 227827 h 714026"/>
              <a:gd name="connsiteX171" fmla="*/ 804903 w 914162"/>
              <a:gd name="connsiteY171" fmla="*/ 59742 h 714026"/>
              <a:gd name="connsiteX172" fmla="*/ 804873 w 914162"/>
              <a:gd name="connsiteY172" fmla="*/ 59781 h 714026"/>
              <a:gd name="connsiteX173" fmla="*/ 758252 w 914162"/>
              <a:gd name="connsiteY173" fmla="*/ 275422 h 714026"/>
              <a:gd name="connsiteX174" fmla="*/ 755077 w 914162"/>
              <a:gd name="connsiteY174" fmla="*/ 314740 h 714026"/>
              <a:gd name="connsiteX175" fmla="*/ 780958 w 914162"/>
              <a:gd name="connsiteY175" fmla="*/ 323941 h 714026"/>
              <a:gd name="connsiteX176" fmla="*/ 754546 w 914162"/>
              <a:gd name="connsiteY176" fmla="*/ 327725 h 714026"/>
              <a:gd name="connsiteX177" fmla="*/ 754379 w 914162"/>
              <a:gd name="connsiteY177" fmla="*/ 369727 h 714026"/>
              <a:gd name="connsiteX178" fmla="*/ 775581 w 914162"/>
              <a:gd name="connsiteY178" fmla="*/ 378249 h 714026"/>
              <a:gd name="connsiteX179" fmla="*/ 754772 w 914162"/>
              <a:gd name="connsiteY179" fmla="*/ 381149 h 714026"/>
              <a:gd name="connsiteX180" fmla="*/ 757918 w 914162"/>
              <a:gd name="connsiteY180" fmla="*/ 425519 h 714026"/>
              <a:gd name="connsiteX181" fmla="*/ 776279 w 914162"/>
              <a:gd name="connsiteY181" fmla="*/ 429589 h 714026"/>
              <a:gd name="connsiteX182" fmla="*/ 758665 w 914162"/>
              <a:gd name="connsiteY182" fmla="*/ 432931 h 714026"/>
              <a:gd name="connsiteX183" fmla="*/ 762793 w 914162"/>
              <a:gd name="connsiteY183" fmla="*/ 464700 h 714026"/>
              <a:gd name="connsiteX184" fmla="*/ 869857 w 914162"/>
              <a:gd name="connsiteY184" fmla="*/ 454418 h 714026"/>
              <a:gd name="connsiteX185" fmla="*/ 905666 w 914162"/>
              <a:gd name="connsiteY185" fmla="*/ 296408 h 714026"/>
              <a:gd name="connsiteX186" fmla="*/ 758222 w 914162"/>
              <a:gd name="connsiteY186" fmla="*/ 275422 h 714026"/>
              <a:gd name="connsiteX187" fmla="*/ 758252 w 914162"/>
              <a:gd name="connsiteY187" fmla="*/ 275422 h 714026"/>
              <a:gd name="connsiteX188" fmla="*/ 155170 w 914162"/>
              <a:gd name="connsiteY188" fmla="*/ 275422 h 714026"/>
              <a:gd name="connsiteX189" fmla="*/ 7726 w 914162"/>
              <a:gd name="connsiteY189" fmla="*/ 296408 h 714026"/>
              <a:gd name="connsiteX190" fmla="*/ 43594 w 914162"/>
              <a:gd name="connsiteY190" fmla="*/ 454418 h 714026"/>
              <a:gd name="connsiteX191" fmla="*/ 150599 w 914162"/>
              <a:gd name="connsiteY191" fmla="*/ 464700 h 714026"/>
              <a:gd name="connsiteX192" fmla="*/ 154727 w 914162"/>
              <a:gd name="connsiteY192" fmla="*/ 432931 h 714026"/>
              <a:gd name="connsiteX193" fmla="*/ 137142 w 914162"/>
              <a:gd name="connsiteY193" fmla="*/ 429589 h 714026"/>
              <a:gd name="connsiteX194" fmla="*/ 155514 w 914162"/>
              <a:gd name="connsiteY194" fmla="*/ 425519 h 714026"/>
              <a:gd name="connsiteX195" fmla="*/ 158659 w 914162"/>
              <a:gd name="connsiteY195" fmla="*/ 381149 h 714026"/>
              <a:gd name="connsiteX196" fmla="*/ 137840 w 914162"/>
              <a:gd name="connsiteY196" fmla="*/ 378249 h 714026"/>
              <a:gd name="connsiteX197" fmla="*/ 159072 w 914162"/>
              <a:gd name="connsiteY197" fmla="*/ 369697 h 714026"/>
              <a:gd name="connsiteX198" fmla="*/ 158934 w 914162"/>
              <a:gd name="connsiteY198" fmla="*/ 327696 h 714026"/>
              <a:gd name="connsiteX199" fmla="*/ 132454 w 914162"/>
              <a:gd name="connsiteY199" fmla="*/ 323941 h 714026"/>
              <a:gd name="connsiteX200" fmla="*/ 158374 w 914162"/>
              <a:gd name="connsiteY200" fmla="*/ 314740 h 714026"/>
              <a:gd name="connsiteX201" fmla="*/ 155170 w 914162"/>
              <a:gd name="connsiteY201" fmla="*/ 275422 h 7140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914162" h="714026">
                <a:moveTo>
                  <a:pt x="804873" y="59781"/>
                </a:moveTo>
                <a:cubicBezTo>
                  <a:pt x="747607" y="58798"/>
                  <a:pt x="693800" y="65247"/>
                  <a:pt x="643325" y="78457"/>
                </a:cubicBezTo>
                <a:cubicBezTo>
                  <a:pt x="590407" y="92384"/>
                  <a:pt x="539850" y="114089"/>
                  <a:pt x="493306" y="142861"/>
                </a:cubicBezTo>
                <a:lnTo>
                  <a:pt x="493306" y="631733"/>
                </a:lnTo>
                <a:cubicBezTo>
                  <a:pt x="536006" y="608437"/>
                  <a:pt x="580455" y="589044"/>
                  <a:pt x="627578" y="575499"/>
                </a:cubicBezTo>
                <a:cubicBezTo>
                  <a:pt x="685110" y="558813"/>
                  <a:pt x="745075" y="552104"/>
                  <a:pt x="804873" y="555662"/>
                </a:cubicBezTo>
                <a:lnTo>
                  <a:pt x="804873" y="510761"/>
                </a:lnTo>
                <a:cubicBezTo>
                  <a:pt x="825516" y="511547"/>
                  <a:pt x="846423" y="509002"/>
                  <a:pt x="865089" y="501816"/>
                </a:cubicBezTo>
                <a:lnTo>
                  <a:pt x="865089" y="588542"/>
                </a:lnTo>
                <a:cubicBezTo>
                  <a:pt x="865089" y="589683"/>
                  <a:pt x="865001" y="590852"/>
                  <a:pt x="864893" y="592052"/>
                </a:cubicBezTo>
                <a:cubicBezTo>
                  <a:pt x="862929" y="608552"/>
                  <a:pt x="847976" y="620347"/>
                  <a:pt x="831472" y="618414"/>
                </a:cubicBezTo>
                <a:cubicBezTo>
                  <a:pt x="768638" y="610667"/>
                  <a:pt x="704885" y="615750"/>
                  <a:pt x="644072" y="633355"/>
                </a:cubicBezTo>
                <a:cubicBezTo>
                  <a:pt x="586294" y="649957"/>
                  <a:pt x="532379" y="676605"/>
                  <a:pt x="480538" y="708758"/>
                </a:cubicBezTo>
                <a:lnTo>
                  <a:pt x="480321" y="708925"/>
                </a:lnTo>
                <a:lnTo>
                  <a:pt x="480095" y="709072"/>
                </a:lnTo>
                <a:lnTo>
                  <a:pt x="480036" y="709072"/>
                </a:lnTo>
                <a:lnTo>
                  <a:pt x="479869" y="709210"/>
                </a:lnTo>
                <a:lnTo>
                  <a:pt x="479427" y="709456"/>
                </a:lnTo>
                <a:lnTo>
                  <a:pt x="479368" y="709515"/>
                </a:lnTo>
                <a:lnTo>
                  <a:pt x="478926" y="709790"/>
                </a:lnTo>
                <a:lnTo>
                  <a:pt x="478808" y="709849"/>
                </a:lnTo>
                <a:lnTo>
                  <a:pt x="478650" y="709957"/>
                </a:lnTo>
                <a:lnTo>
                  <a:pt x="478198" y="710242"/>
                </a:lnTo>
                <a:lnTo>
                  <a:pt x="477589" y="710576"/>
                </a:lnTo>
                <a:lnTo>
                  <a:pt x="477451" y="710576"/>
                </a:lnTo>
                <a:lnTo>
                  <a:pt x="477225" y="710743"/>
                </a:lnTo>
                <a:lnTo>
                  <a:pt x="476950" y="710861"/>
                </a:lnTo>
                <a:lnTo>
                  <a:pt x="476724" y="710969"/>
                </a:lnTo>
                <a:lnTo>
                  <a:pt x="476449" y="711107"/>
                </a:lnTo>
                <a:lnTo>
                  <a:pt x="476281" y="711195"/>
                </a:lnTo>
                <a:lnTo>
                  <a:pt x="476193" y="711195"/>
                </a:lnTo>
                <a:lnTo>
                  <a:pt x="475947" y="711313"/>
                </a:lnTo>
                <a:lnTo>
                  <a:pt x="475692" y="711422"/>
                </a:lnTo>
                <a:lnTo>
                  <a:pt x="475633" y="711422"/>
                </a:lnTo>
                <a:lnTo>
                  <a:pt x="475446" y="711500"/>
                </a:lnTo>
                <a:lnTo>
                  <a:pt x="475161" y="711618"/>
                </a:lnTo>
                <a:lnTo>
                  <a:pt x="474964" y="711726"/>
                </a:lnTo>
                <a:lnTo>
                  <a:pt x="474709" y="711834"/>
                </a:lnTo>
                <a:lnTo>
                  <a:pt x="474434" y="711952"/>
                </a:lnTo>
                <a:lnTo>
                  <a:pt x="474325" y="711952"/>
                </a:lnTo>
                <a:lnTo>
                  <a:pt x="474148" y="712011"/>
                </a:lnTo>
                <a:lnTo>
                  <a:pt x="473903" y="712119"/>
                </a:lnTo>
                <a:lnTo>
                  <a:pt x="473647" y="712208"/>
                </a:lnTo>
                <a:lnTo>
                  <a:pt x="473392" y="712287"/>
                </a:lnTo>
                <a:lnTo>
                  <a:pt x="472979" y="712454"/>
                </a:lnTo>
                <a:lnTo>
                  <a:pt x="472831" y="712513"/>
                </a:lnTo>
                <a:lnTo>
                  <a:pt x="472281" y="712680"/>
                </a:lnTo>
                <a:lnTo>
                  <a:pt x="472006" y="712739"/>
                </a:lnTo>
                <a:lnTo>
                  <a:pt x="471750" y="712847"/>
                </a:lnTo>
                <a:lnTo>
                  <a:pt x="471553" y="712906"/>
                </a:lnTo>
                <a:lnTo>
                  <a:pt x="471445" y="712906"/>
                </a:lnTo>
                <a:lnTo>
                  <a:pt x="471170" y="712984"/>
                </a:lnTo>
                <a:lnTo>
                  <a:pt x="470885" y="713073"/>
                </a:lnTo>
                <a:lnTo>
                  <a:pt x="470826" y="713073"/>
                </a:lnTo>
                <a:lnTo>
                  <a:pt x="470610" y="713122"/>
                </a:lnTo>
                <a:lnTo>
                  <a:pt x="470325" y="713210"/>
                </a:lnTo>
                <a:lnTo>
                  <a:pt x="470099" y="713270"/>
                </a:lnTo>
                <a:lnTo>
                  <a:pt x="469823" y="713348"/>
                </a:lnTo>
                <a:lnTo>
                  <a:pt x="469538" y="713407"/>
                </a:lnTo>
                <a:lnTo>
                  <a:pt x="469430" y="713407"/>
                </a:lnTo>
                <a:lnTo>
                  <a:pt x="469263" y="713407"/>
                </a:lnTo>
                <a:lnTo>
                  <a:pt x="468978" y="713466"/>
                </a:lnTo>
                <a:lnTo>
                  <a:pt x="468703" y="713525"/>
                </a:lnTo>
                <a:lnTo>
                  <a:pt x="468428" y="713584"/>
                </a:lnTo>
                <a:lnTo>
                  <a:pt x="468123" y="713584"/>
                </a:lnTo>
                <a:lnTo>
                  <a:pt x="467985" y="713584"/>
                </a:lnTo>
                <a:lnTo>
                  <a:pt x="467838" y="713584"/>
                </a:lnTo>
                <a:lnTo>
                  <a:pt x="467563" y="713584"/>
                </a:lnTo>
                <a:lnTo>
                  <a:pt x="467258" y="713584"/>
                </a:lnTo>
                <a:lnTo>
                  <a:pt x="466983" y="713584"/>
                </a:lnTo>
                <a:lnTo>
                  <a:pt x="466698" y="713584"/>
                </a:lnTo>
                <a:lnTo>
                  <a:pt x="466511" y="713584"/>
                </a:lnTo>
                <a:lnTo>
                  <a:pt x="466422" y="713584"/>
                </a:lnTo>
                <a:lnTo>
                  <a:pt x="465813" y="713643"/>
                </a:lnTo>
                <a:lnTo>
                  <a:pt x="465724" y="713643"/>
                </a:lnTo>
                <a:lnTo>
                  <a:pt x="465528" y="713643"/>
                </a:lnTo>
                <a:lnTo>
                  <a:pt x="465223" y="713643"/>
                </a:lnTo>
                <a:lnTo>
                  <a:pt x="464977" y="713643"/>
                </a:lnTo>
                <a:lnTo>
                  <a:pt x="464918" y="713643"/>
                </a:lnTo>
                <a:lnTo>
                  <a:pt x="461911" y="713643"/>
                </a:lnTo>
                <a:lnTo>
                  <a:pt x="461852" y="713643"/>
                </a:lnTo>
                <a:lnTo>
                  <a:pt x="461635" y="713643"/>
                </a:lnTo>
                <a:lnTo>
                  <a:pt x="461321" y="713643"/>
                </a:lnTo>
                <a:lnTo>
                  <a:pt x="461105" y="713643"/>
                </a:lnTo>
                <a:lnTo>
                  <a:pt x="461016" y="713643"/>
                </a:lnTo>
                <a:lnTo>
                  <a:pt x="460436" y="713584"/>
                </a:lnTo>
                <a:lnTo>
                  <a:pt x="460348" y="713584"/>
                </a:lnTo>
                <a:lnTo>
                  <a:pt x="460122" y="713584"/>
                </a:lnTo>
                <a:lnTo>
                  <a:pt x="459846" y="713584"/>
                </a:lnTo>
                <a:lnTo>
                  <a:pt x="459571" y="713584"/>
                </a:lnTo>
                <a:lnTo>
                  <a:pt x="459296" y="713584"/>
                </a:lnTo>
                <a:lnTo>
                  <a:pt x="458981" y="713584"/>
                </a:lnTo>
                <a:lnTo>
                  <a:pt x="458873" y="713584"/>
                </a:lnTo>
                <a:lnTo>
                  <a:pt x="458706" y="713584"/>
                </a:lnTo>
                <a:lnTo>
                  <a:pt x="458431" y="713584"/>
                </a:lnTo>
                <a:lnTo>
                  <a:pt x="458116" y="713525"/>
                </a:lnTo>
                <a:lnTo>
                  <a:pt x="457841" y="713466"/>
                </a:lnTo>
                <a:lnTo>
                  <a:pt x="457566" y="713407"/>
                </a:lnTo>
                <a:lnTo>
                  <a:pt x="457369" y="713407"/>
                </a:lnTo>
                <a:lnTo>
                  <a:pt x="457261" y="713407"/>
                </a:lnTo>
                <a:lnTo>
                  <a:pt x="456976" y="713348"/>
                </a:lnTo>
                <a:lnTo>
                  <a:pt x="456701" y="713270"/>
                </a:lnTo>
                <a:lnTo>
                  <a:pt x="456642" y="713270"/>
                </a:lnTo>
                <a:lnTo>
                  <a:pt x="456426" y="713210"/>
                </a:lnTo>
                <a:lnTo>
                  <a:pt x="456141" y="713122"/>
                </a:lnTo>
                <a:lnTo>
                  <a:pt x="455915" y="713073"/>
                </a:lnTo>
                <a:lnTo>
                  <a:pt x="455865" y="713073"/>
                </a:lnTo>
                <a:lnTo>
                  <a:pt x="455580" y="712984"/>
                </a:lnTo>
                <a:lnTo>
                  <a:pt x="455305" y="712906"/>
                </a:lnTo>
                <a:lnTo>
                  <a:pt x="455197" y="712906"/>
                </a:lnTo>
                <a:lnTo>
                  <a:pt x="455030" y="712847"/>
                </a:lnTo>
                <a:lnTo>
                  <a:pt x="454745" y="712739"/>
                </a:lnTo>
                <a:lnTo>
                  <a:pt x="454499" y="712680"/>
                </a:lnTo>
                <a:lnTo>
                  <a:pt x="453939" y="712513"/>
                </a:lnTo>
                <a:lnTo>
                  <a:pt x="453831" y="712454"/>
                </a:lnTo>
                <a:lnTo>
                  <a:pt x="453408" y="712287"/>
                </a:lnTo>
                <a:lnTo>
                  <a:pt x="453162" y="712208"/>
                </a:lnTo>
                <a:lnTo>
                  <a:pt x="452917" y="712119"/>
                </a:lnTo>
                <a:lnTo>
                  <a:pt x="452632" y="712011"/>
                </a:lnTo>
                <a:lnTo>
                  <a:pt x="452464" y="711952"/>
                </a:lnTo>
                <a:lnTo>
                  <a:pt x="452356" y="711952"/>
                </a:lnTo>
                <a:lnTo>
                  <a:pt x="452101" y="711834"/>
                </a:lnTo>
                <a:lnTo>
                  <a:pt x="451855" y="711726"/>
                </a:lnTo>
                <a:lnTo>
                  <a:pt x="451796" y="711726"/>
                </a:lnTo>
                <a:lnTo>
                  <a:pt x="451570" y="711618"/>
                </a:lnTo>
                <a:lnTo>
                  <a:pt x="451324" y="711500"/>
                </a:lnTo>
                <a:lnTo>
                  <a:pt x="451128" y="711422"/>
                </a:lnTo>
                <a:lnTo>
                  <a:pt x="451069" y="711422"/>
                </a:lnTo>
                <a:lnTo>
                  <a:pt x="450793" y="711313"/>
                </a:lnTo>
                <a:lnTo>
                  <a:pt x="450548" y="711195"/>
                </a:lnTo>
                <a:lnTo>
                  <a:pt x="450459" y="711195"/>
                </a:lnTo>
                <a:lnTo>
                  <a:pt x="450292" y="711107"/>
                </a:lnTo>
                <a:lnTo>
                  <a:pt x="450046" y="710969"/>
                </a:lnTo>
                <a:lnTo>
                  <a:pt x="449791" y="710861"/>
                </a:lnTo>
                <a:lnTo>
                  <a:pt x="449535" y="710743"/>
                </a:lnTo>
                <a:lnTo>
                  <a:pt x="449290" y="710576"/>
                </a:lnTo>
                <a:lnTo>
                  <a:pt x="449181" y="710576"/>
                </a:lnTo>
                <a:lnTo>
                  <a:pt x="448533" y="710242"/>
                </a:lnTo>
                <a:lnTo>
                  <a:pt x="448080" y="709957"/>
                </a:lnTo>
                <a:lnTo>
                  <a:pt x="447913" y="709849"/>
                </a:lnTo>
                <a:lnTo>
                  <a:pt x="447835" y="709790"/>
                </a:lnTo>
                <a:lnTo>
                  <a:pt x="447363" y="709515"/>
                </a:lnTo>
                <a:lnTo>
                  <a:pt x="447304" y="709456"/>
                </a:lnTo>
                <a:lnTo>
                  <a:pt x="446881" y="709210"/>
                </a:lnTo>
                <a:lnTo>
                  <a:pt x="446685" y="709072"/>
                </a:lnTo>
                <a:lnTo>
                  <a:pt x="446429" y="708925"/>
                </a:lnTo>
                <a:lnTo>
                  <a:pt x="446203" y="708758"/>
                </a:lnTo>
                <a:cubicBezTo>
                  <a:pt x="394372" y="676654"/>
                  <a:pt x="340447" y="649957"/>
                  <a:pt x="282708" y="633355"/>
                </a:cubicBezTo>
                <a:cubicBezTo>
                  <a:pt x="221793" y="615699"/>
                  <a:pt x="157926" y="610606"/>
                  <a:pt x="94983" y="618385"/>
                </a:cubicBezTo>
                <a:cubicBezTo>
                  <a:pt x="78480" y="620317"/>
                  <a:pt x="63527" y="608523"/>
                  <a:pt x="61563" y="592022"/>
                </a:cubicBezTo>
                <a:cubicBezTo>
                  <a:pt x="61430" y="590857"/>
                  <a:pt x="61364" y="589685"/>
                  <a:pt x="61366" y="588513"/>
                </a:cubicBezTo>
                <a:lnTo>
                  <a:pt x="61307" y="588513"/>
                </a:lnTo>
                <a:lnTo>
                  <a:pt x="61307" y="505945"/>
                </a:lnTo>
                <a:cubicBezTo>
                  <a:pt x="80563" y="511017"/>
                  <a:pt x="101412" y="511842"/>
                  <a:pt x="121562" y="509798"/>
                </a:cubicBezTo>
                <a:lnTo>
                  <a:pt x="121562" y="555613"/>
                </a:lnTo>
                <a:cubicBezTo>
                  <a:pt x="181360" y="552058"/>
                  <a:pt x="241325" y="558768"/>
                  <a:pt x="298858" y="575449"/>
                </a:cubicBezTo>
                <a:cubicBezTo>
                  <a:pt x="345951" y="588994"/>
                  <a:pt x="390401" y="608388"/>
                  <a:pt x="433120" y="631684"/>
                </a:cubicBezTo>
                <a:lnTo>
                  <a:pt x="433120" y="142880"/>
                </a:lnTo>
                <a:cubicBezTo>
                  <a:pt x="386571" y="114102"/>
                  <a:pt x="336007" y="92399"/>
                  <a:pt x="283082" y="78477"/>
                </a:cubicBezTo>
                <a:cubicBezTo>
                  <a:pt x="232558" y="65247"/>
                  <a:pt x="178800" y="58818"/>
                  <a:pt x="121562" y="59801"/>
                </a:cubicBezTo>
                <a:lnTo>
                  <a:pt x="121562" y="229380"/>
                </a:lnTo>
                <a:cubicBezTo>
                  <a:pt x="101903" y="226658"/>
                  <a:pt x="81153" y="225449"/>
                  <a:pt x="61307" y="227100"/>
                </a:cubicBezTo>
                <a:lnTo>
                  <a:pt x="61307" y="30853"/>
                </a:lnTo>
                <a:cubicBezTo>
                  <a:pt x="61307" y="14215"/>
                  <a:pt x="74797" y="729"/>
                  <a:pt x="91435" y="735"/>
                </a:cubicBezTo>
                <a:lnTo>
                  <a:pt x="91828" y="735"/>
                </a:lnTo>
                <a:cubicBezTo>
                  <a:pt x="224527" y="-6539"/>
                  <a:pt x="349569" y="21436"/>
                  <a:pt x="463218" y="90941"/>
                </a:cubicBezTo>
                <a:cubicBezTo>
                  <a:pt x="576887" y="21436"/>
                  <a:pt x="701988" y="-6539"/>
                  <a:pt x="834637" y="735"/>
                </a:cubicBezTo>
                <a:lnTo>
                  <a:pt x="835001" y="735"/>
                </a:lnTo>
                <a:cubicBezTo>
                  <a:pt x="851635" y="735"/>
                  <a:pt x="865119" y="14219"/>
                  <a:pt x="865119" y="30853"/>
                </a:cubicBezTo>
                <a:lnTo>
                  <a:pt x="865119" y="228663"/>
                </a:lnTo>
                <a:cubicBezTo>
                  <a:pt x="845784" y="225655"/>
                  <a:pt x="824995" y="225812"/>
                  <a:pt x="804903" y="227827"/>
                </a:cubicBezTo>
                <a:lnTo>
                  <a:pt x="804903" y="59742"/>
                </a:lnTo>
                <a:lnTo>
                  <a:pt x="804873" y="59781"/>
                </a:lnTo>
                <a:moveTo>
                  <a:pt x="758252" y="275422"/>
                </a:moveTo>
                <a:cubicBezTo>
                  <a:pt x="756797" y="288574"/>
                  <a:pt x="755739" y="301680"/>
                  <a:pt x="755077" y="314740"/>
                </a:cubicBezTo>
                <a:lnTo>
                  <a:pt x="780958" y="323941"/>
                </a:lnTo>
                <a:lnTo>
                  <a:pt x="754546" y="327725"/>
                </a:lnTo>
                <a:cubicBezTo>
                  <a:pt x="754065" y="341742"/>
                  <a:pt x="754045" y="355739"/>
                  <a:pt x="754379" y="369727"/>
                </a:cubicBezTo>
                <a:lnTo>
                  <a:pt x="775581" y="378249"/>
                </a:lnTo>
                <a:lnTo>
                  <a:pt x="754772" y="381149"/>
                </a:lnTo>
                <a:cubicBezTo>
                  <a:pt x="755382" y="395984"/>
                  <a:pt x="756430" y="410775"/>
                  <a:pt x="757918" y="425519"/>
                </a:cubicBezTo>
                <a:lnTo>
                  <a:pt x="776279" y="429589"/>
                </a:lnTo>
                <a:lnTo>
                  <a:pt x="758665" y="432931"/>
                </a:lnTo>
                <a:cubicBezTo>
                  <a:pt x="759837" y="443514"/>
                  <a:pt x="761214" y="454104"/>
                  <a:pt x="762793" y="464700"/>
                </a:cubicBezTo>
                <a:cubicBezTo>
                  <a:pt x="777390" y="468818"/>
                  <a:pt x="837370" y="483425"/>
                  <a:pt x="869857" y="454418"/>
                </a:cubicBezTo>
                <a:cubicBezTo>
                  <a:pt x="907002" y="421224"/>
                  <a:pt x="925580" y="353508"/>
                  <a:pt x="905666" y="296408"/>
                </a:cubicBezTo>
                <a:cubicBezTo>
                  <a:pt x="888955" y="248391"/>
                  <a:pt x="789431" y="267981"/>
                  <a:pt x="758222" y="275422"/>
                </a:cubicBezTo>
                <a:lnTo>
                  <a:pt x="758252" y="275422"/>
                </a:lnTo>
                <a:moveTo>
                  <a:pt x="155170" y="275422"/>
                </a:moveTo>
                <a:cubicBezTo>
                  <a:pt x="123981" y="267981"/>
                  <a:pt x="24496" y="248391"/>
                  <a:pt x="7726" y="296408"/>
                </a:cubicBezTo>
                <a:cubicBezTo>
                  <a:pt x="-12198" y="353508"/>
                  <a:pt x="6419" y="421243"/>
                  <a:pt x="43594" y="454418"/>
                </a:cubicBezTo>
                <a:cubicBezTo>
                  <a:pt x="76091" y="483425"/>
                  <a:pt x="136061" y="468818"/>
                  <a:pt x="150599" y="464700"/>
                </a:cubicBezTo>
                <a:cubicBezTo>
                  <a:pt x="152218" y="454104"/>
                  <a:pt x="153594" y="443514"/>
                  <a:pt x="154727" y="432931"/>
                </a:cubicBezTo>
                <a:lnTo>
                  <a:pt x="137142" y="429589"/>
                </a:lnTo>
                <a:lnTo>
                  <a:pt x="155514" y="425519"/>
                </a:lnTo>
                <a:cubicBezTo>
                  <a:pt x="156988" y="410775"/>
                  <a:pt x="158037" y="395984"/>
                  <a:pt x="158659" y="381149"/>
                </a:cubicBezTo>
                <a:lnTo>
                  <a:pt x="137840" y="378249"/>
                </a:lnTo>
                <a:lnTo>
                  <a:pt x="159072" y="369697"/>
                </a:lnTo>
                <a:cubicBezTo>
                  <a:pt x="159426" y="355713"/>
                  <a:pt x="159380" y="341712"/>
                  <a:pt x="158934" y="327696"/>
                </a:cubicBezTo>
                <a:lnTo>
                  <a:pt x="132454" y="323941"/>
                </a:lnTo>
                <a:lnTo>
                  <a:pt x="158374" y="314740"/>
                </a:lnTo>
                <a:cubicBezTo>
                  <a:pt x="157706" y="301667"/>
                  <a:pt x="156637" y="288561"/>
                  <a:pt x="155170" y="275422"/>
                </a:cubicBezTo>
              </a:path>
            </a:pathLst>
          </a:custGeom>
          <a:solidFill>
            <a:schemeClr val="accent1"/>
          </a:solidFill>
          <a:ln w="983" cap="sq">
            <a:noFill/>
            <a:prstDash val="solid"/>
            <a:bevel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 descr="ff5ae5cd-9dc9-4e00-b8fb-017ba1b82e45"/>
          <p:cNvSpPr>
            <a:spLocks noGrp="1"/>
          </p:cNvSpPr>
          <p:nvPr>
            <p:ph type="title" hasCustomPrompt="1"/>
          </p:nvPr>
        </p:nvSpPr>
        <p:spPr>
          <a:xfrm>
            <a:off x="1228771" y="2276127"/>
            <a:ext cx="9734458" cy="1160068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3" name="文本占位符 2" descr="4643b51c-51d7-483f-b1d6-bc8006cff2be"/>
          <p:cNvSpPr>
            <a:spLocks noGrp="1"/>
          </p:cNvSpPr>
          <p:nvPr>
            <p:ph type="body" idx="1" hasCustomPrompt="1"/>
          </p:nvPr>
        </p:nvSpPr>
        <p:spPr>
          <a:xfrm>
            <a:off x="1543050" y="3492500"/>
            <a:ext cx="9105900" cy="594529"/>
          </a:xfrm>
        </p:spPr>
        <p:txBody>
          <a:bodyPr tIns="0"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  <a:endParaRPr lang="en-US"/>
          </a:p>
        </p:txBody>
      </p:sp>
      <p:sp>
        <p:nvSpPr>
          <p:cNvPr id="4" name="日期占位符 3" descr="c28ad94a-06db-47f0-838e-81b23068cd2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 descr="f25f2d8e-e9ac-4c58-886f-11b20aa7c1e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 descr="fc3f2b3f-8355-4111-9bb7-d6cf13b05da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descr="2d296615-783a-45ef-8b3f-0a39fd6ae079"/>
          <p:cNvSpPr>
            <a:spLocks noGrp="1"/>
          </p:cNvSpPr>
          <p:nvPr>
            <p:ph type="title" hasCustomPrompt="1"/>
          </p:nvPr>
        </p:nvSpPr>
        <p:spPr/>
        <p:txBody>
          <a:bodyPr lIns="108000" bIns="0"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 descr="0a291030-2fea-40b2-a307-2cf0cdd571f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 descr="4dd219f7-1955-4cf9-8588-3c48de1d81bd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 descr="68696ae3-2aa0-4159-b8d2-4eeab7b1688c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 descr="332ad014-8b41-403e-bacc-0eb9aafdac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 descr="1b189e27-aa5f-40e1-99fb-b9716495ee2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 descr="76e71bd1-eb03-4efb-a8eb-42cfbb0755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Closing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 descr="d427d4fa-5d90-4f18-8091-a64923e02010"/>
          <p:cNvSpPr/>
          <p:nvPr/>
        </p:nvSpPr>
        <p:spPr>
          <a:xfrm>
            <a:off x="-6000" y="-3600"/>
            <a:ext cx="12204000" cy="68652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 descr="de2225f7-6feb-483a-a6a4-06c123090cc0"/>
          <p:cNvSpPr/>
          <p:nvPr/>
        </p:nvSpPr>
        <p:spPr>
          <a:xfrm>
            <a:off x="546028" y="510363"/>
            <a:ext cx="11099945" cy="5432521"/>
          </a:xfrm>
          <a:custGeom>
            <a:gdLst>
              <a:gd name="connsiteX0" fmla="*/ 295860 w 11099945"/>
              <a:gd name="connsiteY0" fmla="*/ 0 h 5432521"/>
              <a:gd name="connsiteX1" fmla="*/ 10804084 w 11099945"/>
              <a:gd name="connsiteY1" fmla="*/ 0 h 5432521"/>
              <a:gd name="connsiteX2" fmla="*/ 10931972 w 11099945"/>
              <a:gd name="connsiteY2" fmla="*/ 127888 h 5432521"/>
              <a:gd name="connsiteX3" fmla="*/ 10931972 w 11099945"/>
              <a:gd name="connsiteY3" fmla="*/ 182525 h 5432521"/>
              <a:gd name="connsiteX4" fmla="*/ 10980862 w 11099945"/>
              <a:gd name="connsiteY4" fmla="*/ 182525 h 5432521"/>
              <a:gd name="connsiteX5" fmla="*/ 11099945 w 11099945"/>
              <a:gd name="connsiteY5" fmla="*/ 301608 h 5432521"/>
              <a:gd name="connsiteX6" fmla="*/ 11099945 w 11099945"/>
              <a:gd name="connsiteY6" fmla="*/ 431976 h 5432521"/>
              <a:gd name="connsiteX7" fmla="*/ 11099945 w 11099945"/>
              <a:gd name="connsiteY7" fmla="*/ 5000544 h 5432521"/>
              <a:gd name="connsiteX8" fmla="*/ 11099945 w 11099945"/>
              <a:gd name="connsiteY8" fmla="*/ 5130912 h 5432521"/>
              <a:gd name="connsiteX9" fmla="*/ 10980862 w 11099945"/>
              <a:gd name="connsiteY9" fmla="*/ 5249995 h 5432521"/>
              <a:gd name="connsiteX10" fmla="*/ 10931972 w 11099945"/>
              <a:gd name="connsiteY10" fmla="*/ 5249995 h 5432521"/>
              <a:gd name="connsiteX11" fmla="*/ 10931972 w 11099945"/>
              <a:gd name="connsiteY11" fmla="*/ 5304633 h 5432521"/>
              <a:gd name="connsiteX12" fmla="*/ 10804084 w 11099945"/>
              <a:gd name="connsiteY12" fmla="*/ 5432521 h 5432521"/>
              <a:gd name="connsiteX13" fmla="*/ 295860 w 11099945"/>
              <a:gd name="connsiteY13" fmla="*/ 5432521 h 5432521"/>
              <a:gd name="connsiteX14" fmla="*/ 167972 w 11099945"/>
              <a:gd name="connsiteY14" fmla="*/ 5304633 h 5432521"/>
              <a:gd name="connsiteX15" fmla="*/ 167972 w 11099945"/>
              <a:gd name="connsiteY15" fmla="*/ 5249995 h 5432521"/>
              <a:gd name="connsiteX16" fmla="*/ 119083 w 11099945"/>
              <a:gd name="connsiteY16" fmla="*/ 5249995 h 5432521"/>
              <a:gd name="connsiteX17" fmla="*/ 0 w 11099945"/>
              <a:gd name="connsiteY17" fmla="*/ 5130912 h 5432521"/>
              <a:gd name="connsiteX18" fmla="*/ 0 w 11099945"/>
              <a:gd name="connsiteY18" fmla="*/ 5000544 h 5432521"/>
              <a:gd name="connsiteX19" fmla="*/ 0 w 11099945"/>
              <a:gd name="connsiteY19" fmla="*/ 431976 h 5432521"/>
              <a:gd name="connsiteX20" fmla="*/ 0 w 11099945"/>
              <a:gd name="connsiteY20" fmla="*/ 301608 h 5432521"/>
              <a:gd name="connsiteX21" fmla="*/ 119083 w 11099945"/>
              <a:gd name="connsiteY21" fmla="*/ 182525 h 5432521"/>
              <a:gd name="connsiteX22" fmla="*/ 167972 w 11099945"/>
              <a:gd name="connsiteY22" fmla="*/ 182525 h 5432521"/>
              <a:gd name="connsiteX23" fmla="*/ 167972 w 11099945"/>
              <a:gd name="connsiteY23" fmla="*/ 127888 h 5432521"/>
              <a:gd name="connsiteX24" fmla="*/ 295860 w 11099945"/>
              <a:gd name="connsiteY24" fmla="*/ 0 h 54325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099945" h="5432521">
                <a:moveTo>
                  <a:pt x="295860" y="0"/>
                </a:moveTo>
                <a:lnTo>
                  <a:pt x="10804084" y="0"/>
                </a:lnTo>
                <a:cubicBezTo>
                  <a:pt x="10874715" y="0"/>
                  <a:pt x="10931972" y="57257"/>
                  <a:pt x="10931972" y="127888"/>
                </a:cubicBezTo>
                <a:lnTo>
                  <a:pt x="10931972" y="182525"/>
                </a:lnTo>
                <a:lnTo>
                  <a:pt x="10980862" y="182525"/>
                </a:lnTo>
                <a:cubicBezTo>
                  <a:pt x="11046630" y="182525"/>
                  <a:pt x="11099945" y="235840"/>
                  <a:pt x="11099945" y="301608"/>
                </a:cubicBezTo>
                <a:lnTo>
                  <a:pt x="11099945" y="431976"/>
                </a:lnTo>
                <a:lnTo>
                  <a:pt x="11099945" y="5000544"/>
                </a:lnTo>
                <a:lnTo>
                  <a:pt x="11099945" y="5130912"/>
                </a:lnTo>
                <a:cubicBezTo>
                  <a:pt x="11099945" y="5196680"/>
                  <a:pt x="11046630" y="5249995"/>
                  <a:pt x="10980862" y="5249995"/>
                </a:cubicBezTo>
                <a:lnTo>
                  <a:pt x="10931972" y="5249995"/>
                </a:lnTo>
                <a:lnTo>
                  <a:pt x="10931972" y="5304633"/>
                </a:lnTo>
                <a:cubicBezTo>
                  <a:pt x="10931972" y="5375264"/>
                  <a:pt x="10874715" y="5432521"/>
                  <a:pt x="10804084" y="5432521"/>
                </a:cubicBezTo>
                <a:lnTo>
                  <a:pt x="295860" y="5432521"/>
                </a:lnTo>
                <a:cubicBezTo>
                  <a:pt x="225229" y="5432521"/>
                  <a:pt x="167972" y="5375264"/>
                  <a:pt x="167972" y="5304633"/>
                </a:cubicBezTo>
                <a:lnTo>
                  <a:pt x="167972" y="5249995"/>
                </a:lnTo>
                <a:lnTo>
                  <a:pt x="119083" y="5249995"/>
                </a:lnTo>
                <a:cubicBezTo>
                  <a:pt x="53315" y="5249995"/>
                  <a:pt x="0" y="5196680"/>
                  <a:pt x="0" y="5130912"/>
                </a:cubicBezTo>
                <a:lnTo>
                  <a:pt x="0" y="5000544"/>
                </a:lnTo>
                <a:lnTo>
                  <a:pt x="0" y="431976"/>
                </a:lnTo>
                <a:lnTo>
                  <a:pt x="0" y="301608"/>
                </a:lnTo>
                <a:cubicBezTo>
                  <a:pt x="0" y="235840"/>
                  <a:pt x="53315" y="182525"/>
                  <a:pt x="119083" y="182525"/>
                </a:cubicBezTo>
                <a:lnTo>
                  <a:pt x="167972" y="182525"/>
                </a:lnTo>
                <a:lnTo>
                  <a:pt x="167972" y="127888"/>
                </a:lnTo>
                <a:cubicBezTo>
                  <a:pt x="167972" y="57257"/>
                  <a:pt x="225229" y="0"/>
                  <a:pt x="29586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b="0" i="0">
                <a:effectLst/>
                <a:latin typeface="Inter"/>
              </a:rPr>
              <a:t>读书蓄力，奋进不止</a:t>
            </a:r>
            <a:endParaRPr kumimoji="1" lang="zh-CN" altLang="en-US"/>
          </a:p>
        </p:txBody>
      </p:sp>
      <p:sp>
        <p:nvSpPr>
          <p:cNvPr id="7" name="任意多边形: 形状 6" descr="95e709f1-69ca-4479-9284-079c035dbe36"/>
          <p:cNvSpPr>
            <a:spLocks noChangeAspect="1"/>
          </p:cNvSpPr>
          <p:nvPr/>
        </p:nvSpPr>
        <p:spPr>
          <a:xfrm>
            <a:off x="714000" y="662763"/>
            <a:ext cx="10764000" cy="5141680"/>
          </a:xfrm>
          <a:custGeom>
            <a:gdLst>
              <a:gd name="connsiteX0" fmla="*/ 295860 w 11099945"/>
              <a:gd name="connsiteY0" fmla="*/ 0 h 5302153"/>
              <a:gd name="connsiteX1" fmla="*/ 10804084 w 11099945"/>
              <a:gd name="connsiteY1" fmla="*/ 0 h 5302153"/>
              <a:gd name="connsiteX2" fmla="*/ 10931972 w 11099945"/>
              <a:gd name="connsiteY2" fmla="*/ 127888 h 5302153"/>
              <a:gd name="connsiteX3" fmla="*/ 10931972 w 11099945"/>
              <a:gd name="connsiteY3" fmla="*/ 182525 h 5302153"/>
              <a:gd name="connsiteX4" fmla="*/ 10980862 w 11099945"/>
              <a:gd name="connsiteY4" fmla="*/ 182525 h 5302153"/>
              <a:gd name="connsiteX5" fmla="*/ 11099945 w 11099945"/>
              <a:gd name="connsiteY5" fmla="*/ 301608 h 5302153"/>
              <a:gd name="connsiteX6" fmla="*/ 11099945 w 11099945"/>
              <a:gd name="connsiteY6" fmla="*/ 5000544 h 5302153"/>
              <a:gd name="connsiteX7" fmla="*/ 10980862 w 11099945"/>
              <a:gd name="connsiteY7" fmla="*/ 5119627 h 5302153"/>
              <a:gd name="connsiteX8" fmla="*/ 10931972 w 11099945"/>
              <a:gd name="connsiteY8" fmla="*/ 5119627 h 5302153"/>
              <a:gd name="connsiteX9" fmla="*/ 10931972 w 11099945"/>
              <a:gd name="connsiteY9" fmla="*/ 5174265 h 5302153"/>
              <a:gd name="connsiteX10" fmla="*/ 10804084 w 11099945"/>
              <a:gd name="connsiteY10" fmla="*/ 5302153 h 5302153"/>
              <a:gd name="connsiteX11" fmla="*/ 295860 w 11099945"/>
              <a:gd name="connsiteY11" fmla="*/ 5302153 h 5302153"/>
              <a:gd name="connsiteX12" fmla="*/ 167972 w 11099945"/>
              <a:gd name="connsiteY12" fmla="*/ 5174265 h 5302153"/>
              <a:gd name="connsiteX13" fmla="*/ 167972 w 11099945"/>
              <a:gd name="connsiteY13" fmla="*/ 5119627 h 5302153"/>
              <a:gd name="connsiteX14" fmla="*/ 119083 w 11099945"/>
              <a:gd name="connsiteY14" fmla="*/ 5119627 h 5302153"/>
              <a:gd name="connsiteX15" fmla="*/ 0 w 11099945"/>
              <a:gd name="connsiteY15" fmla="*/ 5000544 h 5302153"/>
              <a:gd name="connsiteX16" fmla="*/ 0 w 11099945"/>
              <a:gd name="connsiteY16" fmla="*/ 301608 h 5302153"/>
              <a:gd name="connsiteX17" fmla="*/ 119083 w 11099945"/>
              <a:gd name="connsiteY17" fmla="*/ 182525 h 5302153"/>
              <a:gd name="connsiteX18" fmla="*/ 167972 w 11099945"/>
              <a:gd name="connsiteY18" fmla="*/ 182525 h 5302153"/>
              <a:gd name="connsiteX19" fmla="*/ 167972 w 11099945"/>
              <a:gd name="connsiteY19" fmla="*/ 127888 h 5302153"/>
              <a:gd name="connsiteX20" fmla="*/ 295860 w 11099945"/>
              <a:gd name="connsiteY20" fmla="*/ 0 h 53021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099945" h="5302153">
                <a:moveTo>
                  <a:pt x="295860" y="0"/>
                </a:moveTo>
                <a:lnTo>
                  <a:pt x="10804084" y="0"/>
                </a:lnTo>
                <a:cubicBezTo>
                  <a:pt x="10874715" y="0"/>
                  <a:pt x="10931972" y="57257"/>
                  <a:pt x="10931972" y="127888"/>
                </a:cubicBezTo>
                <a:lnTo>
                  <a:pt x="10931972" y="182525"/>
                </a:lnTo>
                <a:lnTo>
                  <a:pt x="10980862" y="182525"/>
                </a:lnTo>
                <a:cubicBezTo>
                  <a:pt x="11046630" y="182525"/>
                  <a:pt x="11099945" y="235840"/>
                  <a:pt x="11099945" y="301608"/>
                </a:cubicBezTo>
                <a:lnTo>
                  <a:pt x="11099945" y="5000544"/>
                </a:lnTo>
                <a:cubicBezTo>
                  <a:pt x="11099945" y="5066312"/>
                  <a:pt x="11046630" y="5119627"/>
                  <a:pt x="10980862" y="5119627"/>
                </a:cubicBezTo>
                <a:lnTo>
                  <a:pt x="10931972" y="5119627"/>
                </a:lnTo>
                <a:lnTo>
                  <a:pt x="10931972" y="5174265"/>
                </a:lnTo>
                <a:cubicBezTo>
                  <a:pt x="10931972" y="5244896"/>
                  <a:pt x="10874715" y="5302153"/>
                  <a:pt x="10804084" y="5302153"/>
                </a:cubicBezTo>
                <a:lnTo>
                  <a:pt x="295860" y="5302153"/>
                </a:lnTo>
                <a:cubicBezTo>
                  <a:pt x="225229" y="5302153"/>
                  <a:pt x="167972" y="5244896"/>
                  <a:pt x="167972" y="5174265"/>
                </a:cubicBezTo>
                <a:lnTo>
                  <a:pt x="167972" y="5119627"/>
                </a:lnTo>
                <a:lnTo>
                  <a:pt x="119083" y="5119627"/>
                </a:lnTo>
                <a:cubicBezTo>
                  <a:pt x="53315" y="5119627"/>
                  <a:pt x="0" y="5066312"/>
                  <a:pt x="0" y="5000544"/>
                </a:cubicBezTo>
                <a:lnTo>
                  <a:pt x="0" y="301608"/>
                </a:lnTo>
                <a:cubicBezTo>
                  <a:pt x="0" y="235840"/>
                  <a:pt x="53315" y="182525"/>
                  <a:pt x="119083" y="182525"/>
                </a:cubicBezTo>
                <a:lnTo>
                  <a:pt x="167972" y="182525"/>
                </a:lnTo>
                <a:lnTo>
                  <a:pt x="167972" y="127888"/>
                </a:lnTo>
                <a:cubicBezTo>
                  <a:pt x="167972" y="57257"/>
                  <a:pt x="225229" y="0"/>
                  <a:pt x="29586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1905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7" name="矩形 16" descr="b57974c4-cc3a-4ef3-9fb8-7af3b1d037dc"/>
          <p:cNvSpPr/>
          <p:nvPr/>
        </p:nvSpPr>
        <p:spPr>
          <a:xfrm>
            <a:off x="-6000" y="2991600"/>
            <a:ext cx="12204000" cy="3866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 descr="bfad8d2c-81a8-4cb0-b225-ce2ec20954cb"/>
          <p:cNvGrpSpPr/>
          <p:nvPr/>
        </p:nvGrpSpPr>
        <p:grpSpPr>
          <a:xfrm>
            <a:off x="1057910" y="868297"/>
            <a:ext cx="564085" cy="108000"/>
            <a:chOff x="1057910" y="796857"/>
            <a:chExt cx="564085" cy="108000"/>
          </a:xfrm>
          <a:solidFill>
            <a:schemeClr val="accent1">
              <a:alpha val="40000"/>
            </a:schemeClr>
          </a:solidFill>
        </p:grpSpPr>
        <p:sp>
          <p:nvSpPr>
            <p:cNvPr id="10" name="椭圆 9" descr="462a6f60-5f6c-48be-85df-a79a66b2a765"/>
            <p:cNvSpPr>
              <a:spLocks noChangeAspect="1"/>
            </p:cNvSpPr>
            <p:nvPr/>
          </p:nvSpPr>
          <p:spPr>
            <a:xfrm>
              <a:off x="1057910" y="796857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 descr="7bfc944f-f17b-49f7-b548-8dd47a014654"/>
            <p:cNvSpPr>
              <a:spLocks noChangeAspect="1"/>
            </p:cNvSpPr>
            <p:nvPr/>
          </p:nvSpPr>
          <p:spPr>
            <a:xfrm>
              <a:off x="1285953" y="796857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 descr="9b09f06e-d12e-4250-b35f-5813fd5b88a8"/>
            <p:cNvSpPr>
              <a:spLocks noChangeAspect="1"/>
            </p:cNvSpPr>
            <p:nvPr/>
          </p:nvSpPr>
          <p:spPr>
            <a:xfrm>
              <a:off x="1513995" y="796857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3" name="组合 12" descr="318c3594-fa37-49c1-a364-8174493332f5"/>
          <p:cNvGrpSpPr>
            <a:grpSpLocks noChangeAspect="1"/>
          </p:cNvGrpSpPr>
          <p:nvPr/>
        </p:nvGrpSpPr>
        <p:grpSpPr>
          <a:xfrm>
            <a:off x="10569343" y="849800"/>
            <a:ext cx="517665" cy="144000"/>
            <a:chOff x="10863263" y="768155"/>
            <a:chExt cx="360000" cy="100142"/>
          </a:xfrm>
          <a:solidFill>
            <a:schemeClr val="accent1">
              <a:alpha val="40000"/>
            </a:schemeClr>
          </a:solidFill>
        </p:grpSpPr>
        <p:sp>
          <p:nvSpPr>
            <p:cNvPr id="14" name="矩形: 圆角 13" descr="0d38e2b7-bda0-4e4f-a8ba-7c328717caab"/>
            <p:cNvSpPr/>
            <p:nvPr/>
          </p:nvSpPr>
          <p:spPr>
            <a:xfrm>
              <a:off x="10863263" y="768155"/>
              <a:ext cx="360000" cy="36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: 圆角 14" descr="ec4aca39-8021-4fcf-ae26-44a577928c58"/>
            <p:cNvSpPr/>
            <p:nvPr/>
          </p:nvSpPr>
          <p:spPr>
            <a:xfrm>
              <a:off x="11007263" y="832297"/>
              <a:ext cx="216000" cy="36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标题 1" descr="49185a0a-04ad-4694-8ff0-735feecfb215"/>
          <p:cNvSpPr>
            <a:spLocks noGrp="1"/>
          </p:cNvSpPr>
          <p:nvPr>
            <p:ph type="title" hasCustomPrompt="1"/>
          </p:nvPr>
        </p:nvSpPr>
        <p:spPr>
          <a:xfrm>
            <a:off x="714000" y="2338340"/>
            <a:ext cx="10858500" cy="997900"/>
          </a:xfrm>
        </p:spPr>
        <p:txBody>
          <a:bodyPr bIns="0" anchor="ctr">
            <a:noAutofit/>
          </a:bodyPr>
          <a:lstStyle>
            <a:lvl1pPr algn="ctr">
              <a:defRPr sz="6600"/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4" name="文本占位符 3" descr="ef5ec2bf-a6fd-4ae5-b998-d2d1f99f5d6c"/>
          <p:cNvSpPr>
            <a:spLocks noGrp="1"/>
          </p:cNvSpPr>
          <p:nvPr>
            <p:ph type="body" sz="quarter" idx="13" hasCustomPrompt="1"/>
          </p:nvPr>
        </p:nvSpPr>
        <p:spPr>
          <a:xfrm>
            <a:off x="4879346" y="1667833"/>
            <a:ext cx="2433308" cy="538363"/>
          </a:xfrm>
          <a:prstGeom prst="roundRect">
            <a:avLst>
              <a:gd name="adj" fmla="val 50000"/>
            </a:avLst>
          </a:prstGeom>
          <a:ln w="15875">
            <a:solidFill>
              <a:schemeClr val="accent1"/>
            </a:solidFill>
          </a:ln>
        </p:spPr>
        <p:txBody>
          <a:bodyPr wrap="none" lIns="252000" tIns="36000" rIns="252000" bIns="36000" anchor="ctr">
            <a:sp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/>
          </a:p>
        </p:txBody>
      </p:sp>
      <p:sp>
        <p:nvSpPr>
          <p:cNvPr id="5" name="文本占位符 4" descr="a63186ce-536f-4852-81c1-84dc41288eb9"/>
          <p:cNvSpPr>
            <a:spLocks noGrp="1"/>
          </p:cNvSpPr>
          <p:nvPr>
            <p:ph type="body" sz="quarter" idx="14" hasCustomPrompt="1"/>
          </p:nvPr>
        </p:nvSpPr>
        <p:spPr>
          <a:xfrm>
            <a:off x="1687629" y="3372282"/>
            <a:ext cx="8816742" cy="560291"/>
          </a:xfrm>
        </p:spPr>
        <p:txBody>
          <a:bodyPr tIns="0" anchor="t" anchorCtr="0"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20XX.XX.XX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6.png" /><Relationship Id="rId11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image" Target="../media/image5.jpeg" /><Relationship Id="rId9" Type="http://schemas.openxmlformats.org/officeDocument/2006/relationships/image" Target="file:///D:\qq&#25991;&#20214;\712321467\Image\C2C\Image2\%7b75232B38-A165-1FB7-499C-2E1C792CACB5%7d.png" TargetMode="Externa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-6000" y="-3600"/>
            <a:ext cx="12204000" cy="68652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280984" y="312440"/>
            <a:ext cx="11599221" cy="6259622"/>
          </a:xfrm>
          <a:custGeom>
            <a:gdLst>
              <a:gd name="connsiteX0" fmla="*/ 295860 w 11599221"/>
              <a:gd name="connsiteY0" fmla="*/ 0 h 6259622"/>
              <a:gd name="connsiteX1" fmla="*/ 795136 w 11599221"/>
              <a:gd name="connsiteY1" fmla="*/ 0 h 6259622"/>
              <a:gd name="connsiteX2" fmla="*/ 10804084 w 11599221"/>
              <a:gd name="connsiteY2" fmla="*/ 0 h 6259622"/>
              <a:gd name="connsiteX3" fmla="*/ 11303360 w 11599221"/>
              <a:gd name="connsiteY3" fmla="*/ 0 h 6259622"/>
              <a:gd name="connsiteX4" fmla="*/ 11431248 w 11599221"/>
              <a:gd name="connsiteY4" fmla="*/ 127888 h 6259622"/>
              <a:gd name="connsiteX5" fmla="*/ 11431248 w 11599221"/>
              <a:gd name="connsiteY5" fmla="*/ 182525 h 6259622"/>
              <a:gd name="connsiteX6" fmla="*/ 11480138 w 11599221"/>
              <a:gd name="connsiteY6" fmla="*/ 182525 h 6259622"/>
              <a:gd name="connsiteX7" fmla="*/ 11599221 w 11599221"/>
              <a:gd name="connsiteY7" fmla="*/ 301608 h 6259622"/>
              <a:gd name="connsiteX8" fmla="*/ 11599221 w 11599221"/>
              <a:gd name="connsiteY8" fmla="*/ 431976 h 6259622"/>
              <a:gd name="connsiteX9" fmla="*/ 11599221 w 11599221"/>
              <a:gd name="connsiteY9" fmla="*/ 1128709 h 6259622"/>
              <a:gd name="connsiteX10" fmla="*/ 11599221 w 11599221"/>
              <a:gd name="connsiteY10" fmla="*/ 1259077 h 6259622"/>
              <a:gd name="connsiteX11" fmla="*/ 11599221 w 11599221"/>
              <a:gd name="connsiteY11" fmla="*/ 5000544 h 6259622"/>
              <a:gd name="connsiteX12" fmla="*/ 11599221 w 11599221"/>
              <a:gd name="connsiteY12" fmla="*/ 5130912 h 6259622"/>
              <a:gd name="connsiteX13" fmla="*/ 11599221 w 11599221"/>
              <a:gd name="connsiteY13" fmla="*/ 5827645 h 6259622"/>
              <a:gd name="connsiteX14" fmla="*/ 11599221 w 11599221"/>
              <a:gd name="connsiteY14" fmla="*/ 5958013 h 6259622"/>
              <a:gd name="connsiteX15" fmla="*/ 11480138 w 11599221"/>
              <a:gd name="connsiteY15" fmla="*/ 6077096 h 6259622"/>
              <a:gd name="connsiteX16" fmla="*/ 11431248 w 11599221"/>
              <a:gd name="connsiteY16" fmla="*/ 6077096 h 6259622"/>
              <a:gd name="connsiteX17" fmla="*/ 11431248 w 11599221"/>
              <a:gd name="connsiteY17" fmla="*/ 6131734 h 6259622"/>
              <a:gd name="connsiteX18" fmla="*/ 11303360 w 11599221"/>
              <a:gd name="connsiteY18" fmla="*/ 6259622 h 6259622"/>
              <a:gd name="connsiteX19" fmla="*/ 10804084 w 11599221"/>
              <a:gd name="connsiteY19" fmla="*/ 6259622 h 6259622"/>
              <a:gd name="connsiteX20" fmla="*/ 795136 w 11599221"/>
              <a:gd name="connsiteY20" fmla="*/ 6259622 h 6259622"/>
              <a:gd name="connsiteX21" fmla="*/ 295860 w 11599221"/>
              <a:gd name="connsiteY21" fmla="*/ 6259622 h 6259622"/>
              <a:gd name="connsiteX22" fmla="*/ 167972 w 11599221"/>
              <a:gd name="connsiteY22" fmla="*/ 6131734 h 6259622"/>
              <a:gd name="connsiteX23" fmla="*/ 167972 w 11599221"/>
              <a:gd name="connsiteY23" fmla="*/ 6077096 h 6259622"/>
              <a:gd name="connsiteX24" fmla="*/ 119083 w 11599221"/>
              <a:gd name="connsiteY24" fmla="*/ 6077096 h 6259622"/>
              <a:gd name="connsiteX25" fmla="*/ 0 w 11599221"/>
              <a:gd name="connsiteY25" fmla="*/ 5958013 h 6259622"/>
              <a:gd name="connsiteX26" fmla="*/ 0 w 11599221"/>
              <a:gd name="connsiteY26" fmla="*/ 5827645 h 6259622"/>
              <a:gd name="connsiteX27" fmla="*/ 0 w 11599221"/>
              <a:gd name="connsiteY27" fmla="*/ 5130912 h 6259622"/>
              <a:gd name="connsiteX28" fmla="*/ 0 w 11599221"/>
              <a:gd name="connsiteY28" fmla="*/ 5000544 h 6259622"/>
              <a:gd name="connsiteX29" fmla="*/ 0 w 11599221"/>
              <a:gd name="connsiteY29" fmla="*/ 1259077 h 6259622"/>
              <a:gd name="connsiteX30" fmla="*/ 0 w 11599221"/>
              <a:gd name="connsiteY30" fmla="*/ 1128709 h 6259622"/>
              <a:gd name="connsiteX31" fmla="*/ 0 w 11599221"/>
              <a:gd name="connsiteY31" fmla="*/ 431976 h 6259622"/>
              <a:gd name="connsiteX32" fmla="*/ 0 w 11599221"/>
              <a:gd name="connsiteY32" fmla="*/ 301608 h 6259622"/>
              <a:gd name="connsiteX33" fmla="*/ 119083 w 11599221"/>
              <a:gd name="connsiteY33" fmla="*/ 182525 h 6259622"/>
              <a:gd name="connsiteX34" fmla="*/ 167972 w 11599221"/>
              <a:gd name="connsiteY34" fmla="*/ 182525 h 6259622"/>
              <a:gd name="connsiteX35" fmla="*/ 167972 w 11599221"/>
              <a:gd name="connsiteY35" fmla="*/ 127888 h 6259622"/>
              <a:gd name="connsiteX36" fmla="*/ 295860 w 11599221"/>
              <a:gd name="connsiteY36" fmla="*/ 0 h 62596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599221" h="6259622">
                <a:moveTo>
                  <a:pt x="295860" y="0"/>
                </a:moveTo>
                <a:lnTo>
                  <a:pt x="795136" y="0"/>
                </a:lnTo>
                <a:lnTo>
                  <a:pt x="10804084" y="0"/>
                </a:lnTo>
                <a:lnTo>
                  <a:pt x="11303360" y="0"/>
                </a:lnTo>
                <a:cubicBezTo>
                  <a:pt x="11373991" y="0"/>
                  <a:pt x="11431248" y="57257"/>
                  <a:pt x="11431248" y="127888"/>
                </a:cubicBezTo>
                <a:lnTo>
                  <a:pt x="11431248" y="182525"/>
                </a:lnTo>
                <a:lnTo>
                  <a:pt x="11480138" y="182525"/>
                </a:lnTo>
                <a:cubicBezTo>
                  <a:pt x="11545906" y="182525"/>
                  <a:pt x="11599221" y="235840"/>
                  <a:pt x="11599221" y="301608"/>
                </a:cubicBezTo>
                <a:lnTo>
                  <a:pt x="11599221" y="431976"/>
                </a:lnTo>
                <a:lnTo>
                  <a:pt x="11599221" y="1128709"/>
                </a:lnTo>
                <a:lnTo>
                  <a:pt x="11599221" y="1259077"/>
                </a:lnTo>
                <a:lnTo>
                  <a:pt x="11599221" y="5000544"/>
                </a:lnTo>
                <a:lnTo>
                  <a:pt x="11599221" y="5130912"/>
                </a:lnTo>
                <a:lnTo>
                  <a:pt x="11599221" y="5827645"/>
                </a:lnTo>
                <a:lnTo>
                  <a:pt x="11599221" y="5958013"/>
                </a:lnTo>
                <a:cubicBezTo>
                  <a:pt x="11599221" y="6023781"/>
                  <a:pt x="11545906" y="6077096"/>
                  <a:pt x="11480138" y="6077096"/>
                </a:cubicBezTo>
                <a:lnTo>
                  <a:pt x="11431248" y="6077096"/>
                </a:lnTo>
                <a:lnTo>
                  <a:pt x="11431248" y="6131734"/>
                </a:lnTo>
                <a:cubicBezTo>
                  <a:pt x="11431248" y="6202365"/>
                  <a:pt x="11373991" y="6259622"/>
                  <a:pt x="11303360" y="6259622"/>
                </a:cubicBezTo>
                <a:lnTo>
                  <a:pt x="10804084" y="6259622"/>
                </a:lnTo>
                <a:lnTo>
                  <a:pt x="795136" y="6259622"/>
                </a:lnTo>
                <a:lnTo>
                  <a:pt x="295860" y="6259622"/>
                </a:lnTo>
                <a:cubicBezTo>
                  <a:pt x="225229" y="6259622"/>
                  <a:pt x="167972" y="6202365"/>
                  <a:pt x="167972" y="6131734"/>
                </a:cubicBezTo>
                <a:lnTo>
                  <a:pt x="167972" y="6077096"/>
                </a:lnTo>
                <a:lnTo>
                  <a:pt x="119083" y="6077096"/>
                </a:lnTo>
                <a:cubicBezTo>
                  <a:pt x="53315" y="6077096"/>
                  <a:pt x="0" y="6023781"/>
                  <a:pt x="0" y="5958013"/>
                </a:cubicBezTo>
                <a:lnTo>
                  <a:pt x="0" y="5827645"/>
                </a:lnTo>
                <a:lnTo>
                  <a:pt x="0" y="5130912"/>
                </a:lnTo>
                <a:lnTo>
                  <a:pt x="0" y="5000544"/>
                </a:lnTo>
                <a:lnTo>
                  <a:pt x="0" y="1259077"/>
                </a:lnTo>
                <a:lnTo>
                  <a:pt x="0" y="1128709"/>
                </a:lnTo>
                <a:lnTo>
                  <a:pt x="0" y="431976"/>
                </a:lnTo>
                <a:lnTo>
                  <a:pt x="0" y="301608"/>
                </a:lnTo>
                <a:cubicBezTo>
                  <a:pt x="0" y="235840"/>
                  <a:pt x="53315" y="182525"/>
                  <a:pt x="119083" y="182525"/>
                </a:cubicBezTo>
                <a:lnTo>
                  <a:pt x="167972" y="182525"/>
                </a:lnTo>
                <a:lnTo>
                  <a:pt x="167972" y="127888"/>
                </a:lnTo>
                <a:cubicBezTo>
                  <a:pt x="167972" y="57257"/>
                  <a:pt x="225229" y="0"/>
                  <a:pt x="29586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b="0" i="0">
                <a:effectLst/>
                <a:latin typeface="Inter"/>
              </a:rPr>
              <a:t>读书蓄力，奋进不止</a:t>
            </a:r>
            <a:endParaRPr kumimoji="1" lang="zh-CN" altLang="en-US"/>
          </a:p>
        </p:txBody>
      </p:sp>
      <p:sp>
        <p:nvSpPr>
          <p:cNvPr id="9" name="任意多边形: 形状 8"/>
          <p:cNvSpPr>
            <a:spLocks noChangeAspect="1"/>
          </p:cNvSpPr>
          <p:nvPr/>
        </p:nvSpPr>
        <p:spPr>
          <a:xfrm>
            <a:off x="447839" y="463979"/>
            <a:ext cx="11265510" cy="5956544"/>
          </a:xfrm>
          <a:custGeom>
            <a:gdLst>
              <a:gd name="connsiteX0" fmla="*/ 286906 w 11265510"/>
              <a:gd name="connsiteY0" fmla="*/ 0 h 5956544"/>
              <a:gd name="connsiteX1" fmla="*/ 788416 w 11265510"/>
              <a:gd name="connsiteY1" fmla="*/ 0 h 5956544"/>
              <a:gd name="connsiteX2" fmla="*/ 10477093 w 11265510"/>
              <a:gd name="connsiteY2" fmla="*/ 0 h 5956544"/>
              <a:gd name="connsiteX3" fmla="*/ 10978603 w 11265510"/>
              <a:gd name="connsiteY3" fmla="*/ 0 h 5956544"/>
              <a:gd name="connsiteX4" fmla="*/ 11102621 w 11265510"/>
              <a:gd name="connsiteY4" fmla="*/ 124017 h 5956544"/>
              <a:gd name="connsiteX5" fmla="*/ 11102621 w 11265510"/>
              <a:gd name="connsiteY5" fmla="*/ 177001 h 5956544"/>
              <a:gd name="connsiteX6" fmla="*/ 11150031 w 11265510"/>
              <a:gd name="connsiteY6" fmla="*/ 177001 h 5956544"/>
              <a:gd name="connsiteX7" fmla="*/ 11265510 w 11265510"/>
              <a:gd name="connsiteY7" fmla="*/ 292480 h 5956544"/>
              <a:gd name="connsiteX8" fmla="*/ 11265510 w 11265510"/>
              <a:gd name="connsiteY8" fmla="*/ 1107344 h 5956544"/>
              <a:gd name="connsiteX9" fmla="*/ 11265510 w 11265510"/>
              <a:gd name="connsiteY9" fmla="*/ 4849200 h 5956544"/>
              <a:gd name="connsiteX10" fmla="*/ 11265510 w 11265510"/>
              <a:gd name="connsiteY10" fmla="*/ 5664064 h 5956544"/>
              <a:gd name="connsiteX11" fmla="*/ 11150031 w 11265510"/>
              <a:gd name="connsiteY11" fmla="*/ 5779543 h 5956544"/>
              <a:gd name="connsiteX12" fmla="*/ 11102621 w 11265510"/>
              <a:gd name="connsiteY12" fmla="*/ 5779543 h 5956544"/>
              <a:gd name="connsiteX13" fmla="*/ 11102621 w 11265510"/>
              <a:gd name="connsiteY13" fmla="*/ 5832527 h 5956544"/>
              <a:gd name="connsiteX14" fmla="*/ 10978603 w 11265510"/>
              <a:gd name="connsiteY14" fmla="*/ 5956544 h 5956544"/>
              <a:gd name="connsiteX15" fmla="*/ 10477093 w 11265510"/>
              <a:gd name="connsiteY15" fmla="*/ 5956544 h 5956544"/>
              <a:gd name="connsiteX16" fmla="*/ 788416 w 11265510"/>
              <a:gd name="connsiteY16" fmla="*/ 5956544 h 5956544"/>
              <a:gd name="connsiteX17" fmla="*/ 286906 w 11265510"/>
              <a:gd name="connsiteY17" fmla="*/ 5956544 h 5956544"/>
              <a:gd name="connsiteX18" fmla="*/ 162888 w 11265510"/>
              <a:gd name="connsiteY18" fmla="*/ 5832527 h 5956544"/>
              <a:gd name="connsiteX19" fmla="*/ 162888 w 11265510"/>
              <a:gd name="connsiteY19" fmla="*/ 5779543 h 5956544"/>
              <a:gd name="connsiteX20" fmla="*/ 115479 w 11265510"/>
              <a:gd name="connsiteY20" fmla="*/ 5779543 h 5956544"/>
              <a:gd name="connsiteX21" fmla="*/ 0 w 11265510"/>
              <a:gd name="connsiteY21" fmla="*/ 5664064 h 5956544"/>
              <a:gd name="connsiteX22" fmla="*/ 0 w 11265510"/>
              <a:gd name="connsiteY22" fmla="*/ 4849200 h 5956544"/>
              <a:gd name="connsiteX23" fmla="*/ 0 w 11265510"/>
              <a:gd name="connsiteY23" fmla="*/ 1107344 h 5956544"/>
              <a:gd name="connsiteX24" fmla="*/ 0 w 11265510"/>
              <a:gd name="connsiteY24" fmla="*/ 292480 h 5956544"/>
              <a:gd name="connsiteX25" fmla="*/ 115479 w 11265510"/>
              <a:gd name="connsiteY25" fmla="*/ 177001 h 5956544"/>
              <a:gd name="connsiteX26" fmla="*/ 162888 w 11265510"/>
              <a:gd name="connsiteY26" fmla="*/ 177001 h 5956544"/>
              <a:gd name="connsiteX27" fmla="*/ 162888 w 11265510"/>
              <a:gd name="connsiteY27" fmla="*/ 124017 h 5956544"/>
              <a:gd name="connsiteX28" fmla="*/ 286906 w 11265510"/>
              <a:gd name="connsiteY28" fmla="*/ 0 h 59565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265510" h="5956544">
                <a:moveTo>
                  <a:pt x="286906" y="0"/>
                </a:moveTo>
                <a:lnTo>
                  <a:pt x="788416" y="0"/>
                </a:lnTo>
                <a:lnTo>
                  <a:pt x="10477093" y="0"/>
                </a:lnTo>
                <a:lnTo>
                  <a:pt x="10978603" y="0"/>
                </a:lnTo>
                <a:cubicBezTo>
                  <a:pt x="11047097" y="0"/>
                  <a:pt x="11102621" y="55524"/>
                  <a:pt x="11102621" y="124017"/>
                </a:cubicBezTo>
                <a:lnTo>
                  <a:pt x="11102621" y="177001"/>
                </a:lnTo>
                <a:lnTo>
                  <a:pt x="11150031" y="177001"/>
                </a:lnTo>
                <a:cubicBezTo>
                  <a:pt x="11213809" y="177001"/>
                  <a:pt x="11265510" y="228702"/>
                  <a:pt x="11265510" y="292480"/>
                </a:cubicBezTo>
                <a:lnTo>
                  <a:pt x="11265510" y="1107344"/>
                </a:lnTo>
                <a:lnTo>
                  <a:pt x="11265510" y="4849200"/>
                </a:lnTo>
                <a:lnTo>
                  <a:pt x="11265510" y="5664064"/>
                </a:lnTo>
                <a:cubicBezTo>
                  <a:pt x="11265510" y="5727841"/>
                  <a:pt x="11213809" y="5779543"/>
                  <a:pt x="11150031" y="5779543"/>
                </a:cubicBezTo>
                <a:lnTo>
                  <a:pt x="11102621" y="5779543"/>
                </a:lnTo>
                <a:lnTo>
                  <a:pt x="11102621" y="5832527"/>
                </a:lnTo>
                <a:cubicBezTo>
                  <a:pt x="11102621" y="5901020"/>
                  <a:pt x="11047097" y="5956544"/>
                  <a:pt x="10978603" y="5956544"/>
                </a:cubicBezTo>
                <a:lnTo>
                  <a:pt x="10477093" y="5956544"/>
                </a:lnTo>
                <a:lnTo>
                  <a:pt x="788416" y="5956544"/>
                </a:lnTo>
                <a:lnTo>
                  <a:pt x="286906" y="5956544"/>
                </a:lnTo>
                <a:cubicBezTo>
                  <a:pt x="218412" y="5956544"/>
                  <a:pt x="162888" y="5901020"/>
                  <a:pt x="162888" y="5832527"/>
                </a:cubicBezTo>
                <a:lnTo>
                  <a:pt x="162888" y="5779543"/>
                </a:lnTo>
                <a:lnTo>
                  <a:pt x="115479" y="5779543"/>
                </a:lnTo>
                <a:cubicBezTo>
                  <a:pt x="51702" y="5779543"/>
                  <a:pt x="0" y="5727841"/>
                  <a:pt x="0" y="5664064"/>
                </a:cubicBezTo>
                <a:lnTo>
                  <a:pt x="0" y="4849200"/>
                </a:lnTo>
                <a:lnTo>
                  <a:pt x="0" y="1107344"/>
                </a:lnTo>
                <a:lnTo>
                  <a:pt x="0" y="292480"/>
                </a:lnTo>
                <a:cubicBezTo>
                  <a:pt x="0" y="228702"/>
                  <a:pt x="51702" y="177001"/>
                  <a:pt x="115479" y="177001"/>
                </a:cubicBezTo>
                <a:lnTo>
                  <a:pt x="162888" y="177001"/>
                </a:lnTo>
                <a:lnTo>
                  <a:pt x="162888" y="124017"/>
                </a:lnTo>
                <a:cubicBezTo>
                  <a:pt x="162888" y="55524"/>
                  <a:pt x="218412" y="0"/>
                  <a:pt x="286906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10840810" y="649773"/>
            <a:ext cx="517665" cy="144000"/>
            <a:chOff x="10863263" y="768155"/>
            <a:chExt cx="360000" cy="100142"/>
          </a:xfrm>
          <a:solidFill>
            <a:schemeClr val="accent1">
              <a:alpha val="40000"/>
            </a:schemeClr>
          </a:solidFill>
        </p:grpSpPr>
        <p:sp>
          <p:nvSpPr>
            <p:cNvPr id="11" name="矩形: 圆角 10"/>
            <p:cNvSpPr/>
            <p:nvPr/>
          </p:nvSpPr>
          <p:spPr>
            <a:xfrm>
              <a:off x="10863263" y="768155"/>
              <a:ext cx="360000" cy="36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11007263" y="832297"/>
              <a:ext cx="216000" cy="36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  <a:t/>
            </a:fld>
            <a:endParaRPr lang="en-US"/>
          </a:p>
        </p:txBody>
      </p:sp>
      <p:pic>
        <p:nvPicPr>
          <p:cNvPr id="15" name="图片 1073743875" descr="学科网 zxxk.com" title=""/>
          <p:cNvPicPr>
            <a:picLocks noChangeAspect="1"/>
          </p:cNvPicPr>
          <p:nvPr/>
        </p:nvPicPr>
        <p:blipFill>
          <a:blip r:embed="rId10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iming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2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3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4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ctrTitle" hasCustomPrompt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5400" b="0" i="0" u="none">
                <a:solidFill>
                  <a:srgbClr val="EBA15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2025高考作文押题十篇</a:t>
            </a:r>
            <a:endParaRPr lang="en-US" sz="5400" b="0" i="0" u="none">
              <a:solidFill>
                <a:srgbClr val="EBA15E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3" name="副标题 2" title=""/>
          <p:cNvSpPr>
            <a:spLocks noGrp="1"/>
          </p:cNvSpPr>
          <p:nvPr>
            <p:ph type="subTitle" idx="1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600" b="1" i="0" u="none">
                <a:solidFill>
                  <a:srgbClr val="000000"/>
                </a:solidFill>
                <a:ea typeface="思源黑体 CN Normal"/>
              </a:rPr>
              <a:t>涵盖十大热点主题，助你从容应对高考作文</a:t>
            </a:r>
            <a:endParaRPr lang="en-US" sz="2600" b="1" i="0" u="none">
              <a:solidFill>
                <a:srgbClr val="000000"/>
              </a:solidFill>
              <a:ea typeface="思源黑体 CN Normal"/>
            </a:endParaRPr>
          </a:p>
        </p:txBody>
      </p:sp>
      <p:sp>
        <p:nvSpPr>
          <p:cNvPr id="4" name="文本占位符 3" title=""/>
          <p:cNvSpPr>
            <a:spLocks noGrp="1"/>
          </p:cNvSpPr>
          <p:nvPr>
            <p:ph type="body" sz="quarter" idx="13" hasCustomPrompt="1"/>
          </p:nvPr>
        </p:nvSpPr>
        <p:spPr>
          <a:xfrm>
            <a:off x="4207676" y="3278844"/>
            <a:ext cx="1211252" cy="568632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zh-CN" altLang="en-US" sz="1600" b="1" i="0" u="none">
                <a:solidFill>
                  <a:srgbClr val="F9F3E4"/>
                </a:solidFill>
                <a:ea typeface="思源黑体 CN Normal"/>
              </a:rPr>
              <a:t>语文田</a:t>
            </a:r>
            <a:endParaRPr lang="zh-CN" altLang="en-US" sz="1600" b="1" i="0" u="none">
              <a:solidFill>
                <a:srgbClr val="F9F3E4"/>
              </a:solidFill>
              <a:ea typeface="思源黑体 CN Normal"/>
            </a:endParaRPr>
          </a:p>
        </p:txBody>
      </p:sp>
      <p:sp>
        <p:nvSpPr>
          <p:cNvPr id="5" name="文本占位符 4" title=""/>
          <p:cNvSpPr>
            <a:spLocks noGrp="1"/>
          </p:cNvSpPr>
          <p:nvPr>
            <p:ph type="body" sz="quarter" idx="14" hasCustomPrompt="1"/>
          </p:nvPr>
        </p:nvSpPr>
        <p:spPr>
          <a:xfrm>
            <a:off x="6745857" y="3260112"/>
            <a:ext cx="1203632" cy="606097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800" b="1" i="0" u="none">
                <a:solidFill>
                  <a:srgbClr val="EBA15E"/>
                </a:solidFill>
                <a:latin typeface="思源黑体 CN Normal"/>
              </a:rPr>
              <a:t>2025</a:t>
            </a:r>
            <a:endParaRPr lang="en-US" sz="1800" b="1" i="0" u="none">
              <a:solidFill>
                <a:srgbClr val="EBA15E"/>
              </a:solidFill>
              <a:latin typeface="思源黑体 CN Normal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参考立意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57" name="50424df7-78aa-4159-9498-852b8fc2d9ec.source.4.zh-Hans.pptx" title=""/>
          <p:cNvGrpSpPr/>
          <p:nvPr/>
        </p:nvGrpSpPr>
        <p:grpSpPr>
          <a:xfrm>
            <a:off x="683731" y="1130300"/>
            <a:ext cx="10824538" cy="5003800"/>
            <a:chOff x="683731" y="1130300"/>
            <a:chExt cx="10824538" cy="5003800"/>
          </a:xfrm>
        </p:grpSpPr>
        <p:cxnSp>
          <p:nvCxnSpPr>
            <p:cNvPr id="27" name="ïṥľiḋé" descr="3d356a21-1469-45af-863e-391fbc1874ff"/>
            <p:cNvCxnSpPr/>
            <p:nvPr/>
          </p:nvCxnSpPr>
          <p:spPr>
            <a:xfrm>
              <a:off x="1066988" y="2435801"/>
              <a:ext cx="4019881" cy="0"/>
            </a:xfrm>
            <a:prstGeom prst="line">
              <a:avLst/>
            </a:prstGeom>
            <a:ln w="1270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íślîḑé" descr="960722ae-5c1f-4325-9f7f-fd2c334c7185"/>
            <p:cNvCxnSpPr/>
            <p:nvPr/>
          </p:nvCxnSpPr>
          <p:spPr>
            <a:xfrm>
              <a:off x="1066988" y="3708371"/>
              <a:ext cx="4019881" cy="0"/>
            </a:xfrm>
            <a:prstGeom prst="line">
              <a:avLst/>
            </a:prstGeom>
            <a:ln w="1270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íṡlíďe" descr="ff4324ba-a4de-446a-ae10-1d7dc7547f15"/>
            <p:cNvCxnSpPr/>
            <p:nvPr/>
          </p:nvCxnSpPr>
          <p:spPr>
            <a:xfrm>
              <a:off x="1066988" y="4900931"/>
              <a:ext cx="4019881" cy="0"/>
            </a:xfrm>
            <a:prstGeom prst="line">
              <a:avLst/>
            </a:prstGeom>
            <a:ln w="1270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组合 52" descr="dc5af3d2-70c3-4e25-9558-23b0c0a9c5d9"/>
            <p:cNvGrpSpPr/>
            <p:nvPr/>
          </p:nvGrpSpPr>
          <p:grpSpPr>
            <a:xfrm>
              <a:off x="683731" y="1291940"/>
              <a:ext cx="7896545" cy="4680520"/>
              <a:chOff x="683731" y="1291940"/>
              <a:chExt cx="7896545" cy="4680520"/>
            </a:xfrm>
          </p:grpSpPr>
          <p:sp>
            <p:nvSpPr>
              <p:cNvPr id="49" name="PictureMisc" descr="7e0d094c-c06f-4cdc-8875-e3a84945d4fe"/>
              <p:cNvSpPr/>
              <p:nvPr/>
            </p:nvSpPr>
            <p:spPr>
              <a:xfrm>
                <a:off x="5087888" y="1291940"/>
                <a:ext cx="3492388" cy="4680520"/>
              </a:xfrm>
              <a:prstGeom prst="roundRect">
                <a:avLst>
                  <a:gd name="adj" fmla="val 1602"/>
                </a:avLst>
              </a:prstGeom>
              <a:blipFill rotWithShape="1">
                <a:blip r:embed="rId2"/>
                <a:stretch>
                  <a:fillRect l="-53249" t="75" r="-53918" b="-75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50" name="Bullet1" descr="69744c82-9759-4867-af63-06e58774b6b4"/>
              <p:cNvSpPr txBox="1"/>
              <p:nvPr/>
            </p:nvSpPr>
            <p:spPr>
              <a:xfrm>
                <a:off x="1016516" y="1381011"/>
                <a:ext cx="4071371" cy="49121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algn="l"/>
                <a:r>
                  <a:rPr lang="en-US" sz="1800" b="1" i="1" u="none">
                    <a:solidFill>
                      <a:srgbClr val="000000"/>
                    </a:solidFill>
                    <a:ea typeface="思源宋体 CN Heavy"/>
                  </a:rPr>
                  <a:t>辩证立意</a:t>
                </a:r>
                <a:endParaRPr lang="en-US" sz="1800" b="1" i="1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51" name="Text1" descr="86c77cf0-fdae-40ca-ac65-da34e4bf31ee"/>
              <p:cNvSpPr txBox="1"/>
              <p:nvPr/>
            </p:nvSpPr>
            <p:spPr>
              <a:xfrm>
                <a:off x="1016516" y="1872222"/>
                <a:ext cx="4071371" cy="54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认为AI是工具，文化是灵魂，传承与创新可并存。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52" name="Icon1" descr="fdc013e2-33aa-463c-89de-d89308cfbbd7"/>
              <p:cNvSpPr/>
              <p:nvPr/>
            </p:nvSpPr>
            <p:spPr>
              <a:xfrm>
                <a:off x="683731" y="1663185"/>
                <a:ext cx="354494" cy="329812"/>
              </a:xfrm>
              <a:custGeom>
                <a:gdLst>
                  <a:gd name="connsiteX0" fmla="*/ 362096 w 576922"/>
                  <a:gd name="connsiteY0" fmla="*/ 472751 h 536754"/>
                  <a:gd name="connsiteX1" fmla="*/ 376350 w 576922"/>
                  <a:gd name="connsiteY1" fmla="*/ 536754 h 536754"/>
                  <a:gd name="connsiteX2" fmla="*/ 362096 w 576922"/>
                  <a:gd name="connsiteY2" fmla="*/ 536754 h 536754"/>
                  <a:gd name="connsiteX3" fmla="*/ 214826 w 576922"/>
                  <a:gd name="connsiteY3" fmla="*/ 472751 h 536754"/>
                  <a:gd name="connsiteX4" fmla="*/ 214826 w 576922"/>
                  <a:gd name="connsiteY4" fmla="*/ 536754 h 536754"/>
                  <a:gd name="connsiteX5" fmla="*/ 200572 w 576922"/>
                  <a:gd name="connsiteY5" fmla="*/ 536754 h 536754"/>
                  <a:gd name="connsiteX6" fmla="*/ 288461 w 576922"/>
                  <a:gd name="connsiteY6" fmla="*/ 200761 h 536754"/>
                  <a:gd name="connsiteX7" fmla="*/ 221958 w 576922"/>
                  <a:gd name="connsiteY7" fmla="*/ 267171 h 536754"/>
                  <a:gd name="connsiteX8" fmla="*/ 288461 w 576922"/>
                  <a:gd name="connsiteY8" fmla="*/ 346317 h 536754"/>
                  <a:gd name="connsiteX9" fmla="*/ 354963 w 576922"/>
                  <a:gd name="connsiteY9" fmla="*/ 267171 h 536754"/>
                  <a:gd name="connsiteX10" fmla="*/ 288461 w 576922"/>
                  <a:gd name="connsiteY10" fmla="*/ 200761 h 536754"/>
                  <a:gd name="connsiteX11" fmla="*/ 279958 w 576922"/>
                  <a:gd name="connsiteY11" fmla="*/ 97355 h 536754"/>
                  <a:gd name="connsiteX12" fmla="*/ 296963 w 576922"/>
                  <a:gd name="connsiteY12" fmla="*/ 97355 h 536754"/>
                  <a:gd name="connsiteX13" fmla="*/ 494649 w 576922"/>
                  <a:gd name="connsiteY13" fmla="*/ 267626 h 536754"/>
                  <a:gd name="connsiteX14" fmla="*/ 499204 w 576922"/>
                  <a:gd name="connsiteY14" fmla="*/ 277481 h 536754"/>
                  <a:gd name="connsiteX15" fmla="*/ 499204 w 576922"/>
                  <a:gd name="connsiteY15" fmla="*/ 523715 h 536754"/>
                  <a:gd name="connsiteX16" fmla="*/ 486147 w 576922"/>
                  <a:gd name="connsiteY16" fmla="*/ 536754 h 536754"/>
                  <a:gd name="connsiteX17" fmla="*/ 430272 w 576922"/>
                  <a:gd name="connsiteY17" fmla="*/ 536754 h 536754"/>
                  <a:gd name="connsiteX18" fmla="*/ 398084 w 576922"/>
                  <a:gd name="connsiteY18" fmla="*/ 393017 h 536754"/>
                  <a:gd name="connsiteX19" fmla="*/ 385634 w 576922"/>
                  <a:gd name="connsiteY19" fmla="*/ 376035 h 536754"/>
                  <a:gd name="connsiteX20" fmla="*/ 298482 w 576922"/>
                  <a:gd name="connsiteY20" fmla="*/ 352231 h 536754"/>
                  <a:gd name="connsiteX21" fmla="*/ 291953 w 576922"/>
                  <a:gd name="connsiteY21" fmla="*/ 365270 h 536754"/>
                  <a:gd name="connsiteX22" fmla="*/ 291801 w 576922"/>
                  <a:gd name="connsiteY22" fmla="*/ 365270 h 536754"/>
                  <a:gd name="connsiteX23" fmla="*/ 309565 w 576922"/>
                  <a:gd name="connsiteY23" fmla="*/ 502943 h 536754"/>
                  <a:gd name="connsiteX24" fmla="*/ 290131 w 576922"/>
                  <a:gd name="connsiteY24" fmla="*/ 536754 h 536754"/>
                  <a:gd name="connsiteX25" fmla="*/ 286791 w 576922"/>
                  <a:gd name="connsiteY25" fmla="*/ 536754 h 536754"/>
                  <a:gd name="connsiteX26" fmla="*/ 267356 w 576922"/>
                  <a:gd name="connsiteY26" fmla="*/ 502943 h 536754"/>
                  <a:gd name="connsiteX27" fmla="*/ 285120 w 576922"/>
                  <a:gd name="connsiteY27" fmla="*/ 365270 h 536754"/>
                  <a:gd name="connsiteX28" fmla="*/ 284969 w 576922"/>
                  <a:gd name="connsiteY28" fmla="*/ 365270 h 536754"/>
                  <a:gd name="connsiteX29" fmla="*/ 278440 w 576922"/>
                  <a:gd name="connsiteY29" fmla="*/ 352231 h 536754"/>
                  <a:gd name="connsiteX30" fmla="*/ 191288 w 576922"/>
                  <a:gd name="connsiteY30" fmla="*/ 376035 h 536754"/>
                  <a:gd name="connsiteX31" fmla="*/ 178838 w 576922"/>
                  <a:gd name="connsiteY31" fmla="*/ 393017 h 536754"/>
                  <a:gd name="connsiteX32" fmla="*/ 146649 w 576922"/>
                  <a:gd name="connsiteY32" fmla="*/ 536754 h 536754"/>
                  <a:gd name="connsiteX33" fmla="*/ 90775 w 576922"/>
                  <a:gd name="connsiteY33" fmla="*/ 536754 h 536754"/>
                  <a:gd name="connsiteX34" fmla="*/ 77717 w 576922"/>
                  <a:gd name="connsiteY34" fmla="*/ 523715 h 536754"/>
                  <a:gd name="connsiteX35" fmla="*/ 77717 w 576922"/>
                  <a:gd name="connsiteY35" fmla="*/ 277481 h 536754"/>
                  <a:gd name="connsiteX36" fmla="*/ 82272 w 576922"/>
                  <a:gd name="connsiteY36" fmla="*/ 267626 h 536754"/>
                  <a:gd name="connsiteX37" fmla="*/ 288461 w 576922"/>
                  <a:gd name="connsiteY37" fmla="*/ 0 h 536754"/>
                  <a:gd name="connsiteX38" fmla="*/ 305620 w 576922"/>
                  <a:gd name="connsiteY38" fmla="*/ 6254 h 536754"/>
                  <a:gd name="connsiteX39" fmla="*/ 567855 w 576922"/>
                  <a:gd name="connsiteY39" fmla="*/ 231550 h 536754"/>
                  <a:gd name="connsiteX40" fmla="*/ 570588 w 576922"/>
                  <a:gd name="connsiteY40" fmla="*/ 268392 h 536754"/>
                  <a:gd name="connsiteX41" fmla="*/ 550696 w 576922"/>
                  <a:gd name="connsiteY41" fmla="*/ 277488 h 536754"/>
                  <a:gd name="connsiteX42" fmla="*/ 533690 w 576922"/>
                  <a:gd name="connsiteY42" fmla="*/ 271272 h 536754"/>
                  <a:gd name="connsiteX43" fmla="*/ 288461 w 576922"/>
                  <a:gd name="connsiteY43" fmla="*/ 60683 h 536754"/>
                  <a:gd name="connsiteX44" fmla="*/ 43232 w 576922"/>
                  <a:gd name="connsiteY44" fmla="*/ 271272 h 536754"/>
                  <a:gd name="connsiteX45" fmla="*/ 6334 w 576922"/>
                  <a:gd name="connsiteY45" fmla="*/ 268392 h 536754"/>
                  <a:gd name="connsiteX46" fmla="*/ 9067 w 576922"/>
                  <a:gd name="connsiteY46" fmla="*/ 231550 h 536754"/>
                  <a:gd name="connsiteX47" fmla="*/ 271303 w 576922"/>
                  <a:gd name="connsiteY47" fmla="*/ 6254 h 536754"/>
                  <a:gd name="connsiteX48" fmla="*/ 288461 w 576922"/>
                  <a:gd name="connsiteY48" fmla="*/ 0 h 53675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576922" h="536754">
                    <a:moveTo>
                      <a:pt x="362096" y="472751"/>
                    </a:moveTo>
                    <a:lnTo>
                      <a:pt x="376350" y="536754"/>
                    </a:lnTo>
                    <a:lnTo>
                      <a:pt x="362096" y="536754"/>
                    </a:lnTo>
                    <a:close/>
                    <a:moveTo>
                      <a:pt x="214826" y="472751"/>
                    </a:moveTo>
                    <a:lnTo>
                      <a:pt x="214826" y="536754"/>
                    </a:lnTo>
                    <a:lnTo>
                      <a:pt x="200572" y="536754"/>
                    </a:lnTo>
                    <a:close/>
                    <a:moveTo>
                      <a:pt x="288461" y="200761"/>
                    </a:moveTo>
                    <a:cubicBezTo>
                      <a:pt x="251717" y="200761"/>
                      <a:pt x="221958" y="230478"/>
                      <a:pt x="221958" y="267171"/>
                    </a:cubicBezTo>
                    <a:cubicBezTo>
                      <a:pt x="221958" y="303712"/>
                      <a:pt x="251717" y="346317"/>
                      <a:pt x="288461" y="346317"/>
                    </a:cubicBezTo>
                    <a:cubicBezTo>
                      <a:pt x="325204" y="346317"/>
                      <a:pt x="354963" y="303712"/>
                      <a:pt x="354963" y="267171"/>
                    </a:cubicBezTo>
                    <a:cubicBezTo>
                      <a:pt x="354963" y="230478"/>
                      <a:pt x="325204" y="200761"/>
                      <a:pt x="288461" y="200761"/>
                    </a:cubicBezTo>
                    <a:close/>
                    <a:moveTo>
                      <a:pt x="279958" y="97355"/>
                    </a:moveTo>
                    <a:cubicBezTo>
                      <a:pt x="284817" y="93109"/>
                      <a:pt x="292105" y="93109"/>
                      <a:pt x="296963" y="97355"/>
                    </a:cubicBezTo>
                    <a:lnTo>
                      <a:pt x="494649" y="267626"/>
                    </a:lnTo>
                    <a:cubicBezTo>
                      <a:pt x="497534" y="270052"/>
                      <a:pt x="499204" y="273691"/>
                      <a:pt x="499204" y="277481"/>
                    </a:cubicBezTo>
                    <a:lnTo>
                      <a:pt x="499204" y="523715"/>
                    </a:lnTo>
                    <a:cubicBezTo>
                      <a:pt x="499204" y="530993"/>
                      <a:pt x="493283" y="536754"/>
                      <a:pt x="486147" y="536754"/>
                    </a:cubicBezTo>
                    <a:lnTo>
                      <a:pt x="430272" y="536754"/>
                    </a:lnTo>
                    <a:lnTo>
                      <a:pt x="398084" y="393017"/>
                    </a:lnTo>
                    <a:cubicBezTo>
                      <a:pt x="396414" y="386194"/>
                      <a:pt x="392314" y="379826"/>
                      <a:pt x="385634" y="376035"/>
                    </a:cubicBezTo>
                    <a:cubicBezTo>
                      <a:pt x="383963" y="375126"/>
                      <a:pt x="346916" y="354808"/>
                      <a:pt x="298482" y="352231"/>
                    </a:cubicBezTo>
                    <a:lnTo>
                      <a:pt x="291953" y="365270"/>
                    </a:lnTo>
                    <a:lnTo>
                      <a:pt x="291801" y="365270"/>
                    </a:lnTo>
                    <a:lnTo>
                      <a:pt x="309565" y="502943"/>
                    </a:lnTo>
                    <a:lnTo>
                      <a:pt x="290131" y="536754"/>
                    </a:lnTo>
                    <a:lnTo>
                      <a:pt x="286791" y="536754"/>
                    </a:lnTo>
                    <a:lnTo>
                      <a:pt x="267356" y="502943"/>
                    </a:lnTo>
                    <a:lnTo>
                      <a:pt x="285120" y="365270"/>
                    </a:lnTo>
                    <a:lnTo>
                      <a:pt x="284969" y="365270"/>
                    </a:lnTo>
                    <a:lnTo>
                      <a:pt x="278440" y="352231"/>
                    </a:lnTo>
                    <a:cubicBezTo>
                      <a:pt x="229853" y="354808"/>
                      <a:pt x="192958" y="375126"/>
                      <a:pt x="191288" y="376035"/>
                    </a:cubicBezTo>
                    <a:cubicBezTo>
                      <a:pt x="184607" y="379826"/>
                      <a:pt x="180508" y="386194"/>
                      <a:pt x="178838" y="393017"/>
                    </a:cubicBezTo>
                    <a:lnTo>
                      <a:pt x="146649" y="536754"/>
                    </a:lnTo>
                    <a:lnTo>
                      <a:pt x="90775" y="536754"/>
                    </a:lnTo>
                    <a:cubicBezTo>
                      <a:pt x="83639" y="536754"/>
                      <a:pt x="77717" y="530993"/>
                      <a:pt x="77717" y="523715"/>
                    </a:cubicBezTo>
                    <a:lnTo>
                      <a:pt x="77717" y="277481"/>
                    </a:lnTo>
                    <a:cubicBezTo>
                      <a:pt x="77717" y="273691"/>
                      <a:pt x="79387" y="270052"/>
                      <a:pt x="82272" y="267626"/>
                    </a:cubicBezTo>
                    <a:close/>
                    <a:moveTo>
                      <a:pt x="288461" y="0"/>
                    </a:moveTo>
                    <a:cubicBezTo>
                      <a:pt x="294573" y="0"/>
                      <a:pt x="300685" y="2085"/>
                      <a:pt x="305620" y="6254"/>
                    </a:cubicBezTo>
                    <a:lnTo>
                      <a:pt x="567855" y="231550"/>
                    </a:lnTo>
                    <a:cubicBezTo>
                      <a:pt x="578787" y="240950"/>
                      <a:pt x="580002" y="257476"/>
                      <a:pt x="570588" y="268392"/>
                    </a:cubicBezTo>
                    <a:cubicBezTo>
                      <a:pt x="565425" y="274456"/>
                      <a:pt x="558137" y="277488"/>
                      <a:pt x="550696" y="277488"/>
                    </a:cubicBezTo>
                    <a:cubicBezTo>
                      <a:pt x="544623" y="277488"/>
                      <a:pt x="538549" y="275517"/>
                      <a:pt x="533690" y="271272"/>
                    </a:cubicBezTo>
                    <a:lnTo>
                      <a:pt x="288461" y="60683"/>
                    </a:lnTo>
                    <a:lnTo>
                      <a:pt x="43232" y="271272"/>
                    </a:lnTo>
                    <a:cubicBezTo>
                      <a:pt x="32299" y="280672"/>
                      <a:pt x="15748" y="279459"/>
                      <a:pt x="6334" y="268392"/>
                    </a:cubicBezTo>
                    <a:cubicBezTo>
                      <a:pt x="-3080" y="257476"/>
                      <a:pt x="-1865" y="240950"/>
                      <a:pt x="9067" y="231550"/>
                    </a:cubicBezTo>
                    <a:lnTo>
                      <a:pt x="271303" y="6254"/>
                    </a:lnTo>
                    <a:cubicBezTo>
                      <a:pt x="276238" y="2085"/>
                      <a:pt x="282350" y="0"/>
                      <a:pt x="28846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</p:grpSp>
        <p:grpSp>
          <p:nvGrpSpPr>
            <p:cNvPr id="54" name="组合 53" descr="5bce97a3-0339-47cc-8c38-c1b9e821238a"/>
            <p:cNvGrpSpPr/>
            <p:nvPr/>
          </p:nvGrpSpPr>
          <p:grpSpPr>
            <a:xfrm>
              <a:off x="683731" y="2585001"/>
              <a:ext cx="4404156" cy="1031321"/>
              <a:chOff x="683731" y="2585001"/>
              <a:chExt cx="4404156" cy="1031321"/>
            </a:xfrm>
          </p:grpSpPr>
          <p:sp>
            <p:nvSpPr>
              <p:cNvPr id="46" name="Bullet2" descr="9bd178ea-a3c7-4c10-bdb9-06d500dc6aa5"/>
              <p:cNvSpPr txBox="1"/>
              <p:nvPr/>
            </p:nvSpPr>
            <p:spPr>
              <a:xfrm>
                <a:off x="1016516" y="2585001"/>
                <a:ext cx="4071371" cy="49121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algn="l"/>
                <a:r>
                  <a:rPr lang="en-US" sz="1800" b="1" i="1" u="none">
                    <a:solidFill>
                      <a:srgbClr val="000000"/>
                    </a:solidFill>
                    <a:ea typeface="思源宋体 CN Heavy"/>
                  </a:rPr>
                  <a:t>批判立意</a:t>
                </a:r>
                <a:endParaRPr lang="en-US" sz="1800" b="1" i="1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47" name="Text2" descr="acc57933-172f-4826-8c2a-cb454527a077"/>
              <p:cNvSpPr txBox="1"/>
              <p:nvPr/>
            </p:nvSpPr>
            <p:spPr>
              <a:xfrm>
                <a:off x="1016516" y="3076212"/>
                <a:ext cx="4071371" cy="54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警惕技术对文化的“祛魅”，保护文化的“灵韵”。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48" name="Icon2" descr="bee8d734-d8ac-4bcb-8111-1d8bedf790ad"/>
              <p:cNvSpPr/>
              <p:nvPr/>
            </p:nvSpPr>
            <p:spPr>
              <a:xfrm>
                <a:off x="683731" y="2867175"/>
                <a:ext cx="354494" cy="329812"/>
              </a:xfrm>
              <a:custGeom>
                <a:gdLst>
                  <a:gd name="connsiteX0" fmla="*/ 362096 w 576922"/>
                  <a:gd name="connsiteY0" fmla="*/ 472751 h 536754"/>
                  <a:gd name="connsiteX1" fmla="*/ 376350 w 576922"/>
                  <a:gd name="connsiteY1" fmla="*/ 536754 h 536754"/>
                  <a:gd name="connsiteX2" fmla="*/ 362096 w 576922"/>
                  <a:gd name="connsiteY2" fmla="*/ 536754 h 536754"/>
                  <a:gd name="connsiteX3" fmla="*/ 214826 w 576922"/>
                  <a:gd name="connsiteY3" fmla="*/ 472751 h 536754"/>
                  <a:gd name="connsiteX4" fmla="*/ 214826 w 576922"/>
                  <a:gd name="connsiteY4" fmla="*/ 536754 h 536754"/>
                  <a:gd name="connsiteX5" fmla="*/ 200572 w 576922"/>
                  <a:gd name="connsiteY5" fmla="*/ 536754 h 536754"/>
                  <a:gd name="connsiteX6" fmla="*/ 288461 w 576922"/>
                  <a:gd name="connsiteY6" fmla="*/ 200761 h 536754"/>
                  <a:gd name="connsiteX7" fmla="*/ 221958 w 576922"/>
                  <a:gd name="connsiteY7" fmla="*/ 267171 h 536754"/>
                  <a:gd name="connsiteX8" fmla="*/ 288461 w 576922"/>
                  <a:gd name="connsiteY8" fmla="*/ 346317 h 536754"/>
                  <a:gd name="connsiteX9" fmla="*/ 354963 w 576922"/>
                  <a:gd name="connsiteY9" fmla="*/ 267171 h 536754"/>
                  <a:gd name="connsiteX10" fmla="*/ 288461 w 576922"/>
                  <a:gd name="connsiteY10" fmla="*/ 200761 h 536754"/>
                  <a:gd name="connsiteX11" fmla="*/ 279958 w 576922"/>
                  <a:gd name="connsiteY11" fmla="*/ 97355 h 536754"/>
                  <a:gd name="connsiteX12" fmla="*/ 296963 w 576922"/>
                  <a:gd name="connsiteY12" fmla="*/ 97355 h 536754"/>
                  <a:gd name="connsiteX13" fmla="*/ 494649 w 576922"/>
                  <a:gd name="connsiteY13" fmla="*/ 267626 h 536754"/>
                  <a:gd name="connsiteX14" fmla="*/ 499204 w 576922"/>
                  <a:gd name="connsiteY14" fmla="*/ 277481 h 536754"/>
                  <a:gd name="connsiteX15" fmla="*/ 499204 w 576922"/>
                  <a:gd name="connsiteY15" fmla="*/ 523715 h 536754"/>
                  <a:gd name="connsiteX16" fmla="*/ 486147 w 576922"/>
                  <a:gd name="connsiteY16" fmla="*/ 536754 h 536754"/>
                  <a:gd name="connsiteX17" fmla="*/ 430272 w 576922"/>
                  <a:gd name="connsiteY17" fmla="*/ 536754 h 536754"/>
                  <a:gd name="connsiteX18" fmla="*/ 398084 w 576922"/>
                  <a:gd name="connsiteY18" fmla="*/ 393017 h 536754"/>
                  <a:gd name="connsiteX19" fmla="*/ 385634 w 576922"/>
                  <a:gd name="connsiteY19" fmla="*/ 376035 h 536754"/>
                  <a:gd name="connsiteX20" fmla="*/ 298482 w 576922"/>
                  <a:gd name="connsiteY20" fmla="*/ 352231 h 536754"/>
                  <a:gd name="connsiteX21" fmla="*/ 291953 w 576922"/>
                  <a:gd name="connsiteY21" fmla="*/ 365270 h 536754"/>
                  <a:gd name="connsiteX22" fmla="*/ 291801 w 576922"/>
                  <a:gd name="connsiteY22" fmla="*/ 365270 h 536754"/>
                  <a:gd name="connsiteX23" fmla="*/ 309565 w 576922"/>
                  <a:gd name="connsiteY23" fmla="*/ 502943 h 536754"/>
                  <a:gd name="connsiteX24" fmla="*/ 290131 w 576922"/>
                  <a:gd name="connsiteY24" fmla="*/ 536754 h 536754"/>
                  <a:gd name="connsiteX25" fmla="*/ 286791 w 576922"/>
                  <a:gd name="connsiteY25" fmla="*/ 536754 h 536754"/>
                  <a:gd name="connsiteX26" fmla="*/ 267356 w 576922"/>
                  <a:gd name="connsiteY26" fmla="*/ 502943 h 536754"/>
                  <a:gd name="connsiteX27" fmla="*/ 285120 w 576922"/>
                  <a:gd name="connsiteY27" fmla="*/ 365270 h 536754"/>
                  <a:gd name="connsiteX28" fmla="*/ 284969 w 576922"/>
                  <a:gd name="connsiteY28" fmla="*/ 365270 h 536754"/>
                  <a:gd name="connsiteX29" fmla="*/ 278440 w 576922"/>
                  <a:gd name="connsiteY29" fmla="*/ 352231 h 536754"/>
                  <a:gd name="connsiteX30" fmla="*/ 191288 w 576922"/>
                  <a:gd name="connsiteY30" fmla="*/ 376035 h 536754"/>
                  <a:gd name="connsiteX31" fmla="*/ 178838 w 576922"/>
                  <a:gd name="connsiteY31" fmla="*/ 393017 h 536754"/>
                  <a:gd name="connsiteX32" fmla="*/ 146649 w 576922"/>
                  <a:gd name="connsiteY32" fmla="*/ 536754 h 536754"/>
                  <a:gd name="connsiteX33" fmla="*/ 90775 w 576922"/>
                  <a:gd name="connsiteY33" fmla="*/ 536754 h 536754"/>
                  <a:gd name="connsiteX34" fmla="*/ 77717 w 576922"/>
                  <a:gd name="connsiteY34" fmla="*/ 523715 h 536754"/>
                  <a:gd name="connsiteX35" fmla="*/ 77717 w 576922"/>
                  <a:gd name="connsiteY35" fmla="*/ 277481 h 536754"/>
                  <a:gd name="connsiteX36" fmla="*/ 82272 w 576922"/>
                  <a:gd name="connsiteY36" fmla="*/ 267626 h 536754"/>
                  <a:gd name="connsiteX37" fmla="*/ 288461 w 576922"/>
                  <a:gd name="connsiteY37" fmla="*/ 0 h 536754"/>
                  <a:gd name="connsiteX38" fmla="*/ 305620 w 576922"/>
                  <a:gd name="connsiteY38" fmla="*/ 6254 h 536754"/>
                  <a:gd name="connsiteX39" fmla="*/ 567855 w 576922"/>
                  <a:gd name="connsiteY39" fmla="*/ 231550 h 536754"/>
                  <a:gd name="connsiteX40" fmla="*/ 570588 w 576922"/>
                  <a:gd name="connsiteY40" fmla="*/ 268392 h 536754"/>
                  <a:gd name="connsiteX41" fmla="*/ 550696 w 576922"/>
                  <a:gd name="connsiteY41" fmla="*/ 277488 h 536754"/>
                  <a:gd name="connsiteX42" fmla="*/ 533690 w 576922"/>
                  <a:gd name="connsiteY42" fmla="*/ 271272 h 536754"/>
                  <a:gd name="connsiteX43" fmla="*/ 288461 w 576922"/>
                  <a:gd name="connsiteY43" fmla="*/ 60683 h 536754"/>
                  <a:gd name="connsiteX44" fmla="*/ 43232 w 576922"/>
                  <a:gd name="connsiteY44" fmla="*/ 271272 h 536754"/>
                  <a:gd name="connsiteX45" fmla="*/ 6334 w 576922"/>
                  <a:gd name="connsiteY45" fmla="*/ 268392 h 536754"/>
                  <a:gd name="connsiteX46" fmla="*/ 9067 w 576922"/>
                  <a:gd name="connsiteY46" fmla="*/ 231550 h 536754"/>
                  <a:gd name="connsiteX47" fmla="*/ 271303 w 576922"/>
                  <a:gd name="connsiteY47" fmla="*/ 6254 h 536754"/>
                  <a:gd name="connsiteX48" fmla="*/ 288461 w 576922"/>
                  <a:gd name="connsiteY48" fmla="*/ 0 h 53675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576922" h="536754">
                    <a:moveTo>
                      <a:pt x="362096" y="472751"/>
                    </a:moveTo>
                    <a:lnTo>
                      <a:pt x="376350" y="536754"/>
                    </a:lnTo>
                    <a:lnTo>
                      <a:pt x="362096" y="536754"/>
                    </a:lnTo>
                    <a:close/>
                    <a:moveTo>
                      <a:pt x="214826" y="472751"/>
                    </a:moveTo>
                    <a:lnTo>
                      <a:pt x="214826" y="536754"/>
                    </a:lnTo>
                    <a:lnTo>
                      <a:pt x="200572" y="536754"/>
                    </a:lnTo>
                    <a:close/>
                    <a:moveTo>
                      <a:pt x="288461" y="200761"/>
                    </a:moveTo>
                    <a:cubicBezTo>
                      <a:pt x="251717" y="200761"/>
                      <a:pt x="221958" y="230478"/>
                      <a:pt x="221958" y="267171"/>
                    </a:cubicBezTo>
                    <a:cubicBezTo>
                      <a:pt x="221958" y="303712"/>
                      <a:pt x="251717" y="346317"/>
                      <a:pt x="288461" y="346317"/>
                    </a:cubicBezTo>
                    <a:cubicBezTo>
                      <a:pt x="325204" y="346317"/>
                      <a:pt x="354963" y="303712"/>
                      <a:pt x="354963" y="267171"/>
                    </a:cubicBezTo>
                    <a:cubicBezTo>
                      <a:pt x="354963" y="230478"/>
                      <a:pt x="325204" y="200761"/>
                      <a:pt x="288461" y="200761"/>
                    </a:cubicBezTo>
                    <a:close/>
                    <a:moveTo>
                      <a:pt x="279958" y="97355"/>
                    </a:moveTo>
                    <a:cubicBezTo>
                      <a:pt x="284817" y="93109"/>
                      <a:pt x="292105" y="93109"/>
                      <a:pt x="296963" y="97355"/>
                    </a:cubicBezTo>
                    <a:lnTo>
                      <a:pt x="494649" y="267626"/>
                    </a:lnTo>
                    <a:cubicBezTo>
                      <a:pt x="497534" y="270052"/>
                      <a:pt x="499204" y="273691"/>
                      <a:pt x="499204" y="277481"/>
                    </a:cubicBezTo>
                    <a:lnTo>
                      <a:pt x="499204" y="523715"/>
                    </a:lnTo>
                    <a:cubicBezTo>
                      <a:pt x="499204" y="530993"/>
                      <a:pt x="493283" y="536754"/>
                      <a:pt x="486147" y="536754"/>
                    </a:cubicBezTo>
                    <a:lnTo>
                      <a:pt x="430272" y="536754"/>
                    </a:lnTo>
                    <a:lnTo>
                      <a:pt x="398084" y="393017"/>
                    </a:lnTo>
                    <a:cubicBezTo>
                      <a:pt x="396414" y="386194"/>
                      <a:pt x="392314" y="379826"/>
                      <a:pt x="385634" y="376035"/>
                    </a:cubicBezTo>
                    <a:cubicBezTo>
                      <a:pt x="383963" y="375126"/>
                      <a:pt x="346916" y="354808"/>
                      <a:pt x="298482" y="352231"/>
                    </a:cubicBezTo>
                    <a:lnTo>
                      <a:pt x="291953" y="365270"/>
                    </a:lnTo>
                    <a:lnTo>
                      <a:pt x="291801" y="365270"/>
                    </a:lnTo>
                    <a:lnTo>
                      <a:pt x="309565" y="502943"/>
                    </a:lnTo>
                    <a:lnTo>
                      <a:pt x="290131" y="536754"/>
                    </a:lnTo>
                    <a:lnTo>
                      <a:pt x="286791" y="536754"/>
                    </a:lnTo>
                    <a:lnTo>
                      <a:pt x="267356" y="502943"/>
                    </a:lnTo>
                    <a:lnTo>
                      <a:pt x="285120" y="365270"/>
                    </a:lnTo>
                    <a:lnTo>
                      <a:pt x="284969" y="365270"/>
                    </a:lnTo>
                    <a:lnTo>
                      <a:pt x="278440" y="352231"/>
                    </a:lnTo>
                    <a:cubicBezTo>
                      <a:pt x="229853" y="354808"/>
                      <a:pt x="192958" y="375126"/>
                      <a:pt x="191288" y="376035"/>
                    </a:cubicBezTo>
                    <a:cubicBezTo>
                      <a:pt x="184607" y="379826"/>
                      <a:pt x="180508" y="386194"/>
                      <a:pt x="178838" y="393017"/>
                    </a:cubicBezTo>
                    <a:lnTo>
                      <a:pt x="146649" y="536754"/>
                    </a:lnTo>
                    <a:lnTo>
                      <a:pt x="90775" y="536754"/>
                    </a:lnTo>
                    <a:cubicBezTo>
                      <a:pt x="83639" y="536754"/>
                      <a:pt x="77717" y="530993"/>
                      <a:pt x="77717" y="523715"/>
                    </a:cubicBezTo>
                    <a:lnTo>
                      <a:pt x="77717" y="277481"/>
                    </a:lnTo>
                    <a:cubicBezTo>
                      <a:pt x="77717" y="273691"/>
                      <a:pt x="79387" y="270052"/>
                      <a:pt x="82272" y="267626"/>
                    </a:cubicBezTo>
                    <a:close/>
                    <a:moveTo>
                      <a:pt x="288461" y="0"/>
                    </a:moveTo>
                    <a:cubicBezTo>
                      <a:pt x="294573" y="0"/>
                      <a:pt x="300685" y="2085"/>
                      <a:pt x="305620" y="6254"/>
                    </a:cubicBezTo>
                    <a:lnTo>
                      <a:pt x="567855" y="231550"/>
                    </a:lnTo>
                    <a:cubicBezTo>
                      <a:pt x="578787" y="240950"/>
                      <a:pt x="580002" y="257476"/>
                      <a:pt x="570588" y="268392"/>
                    </a:cubicBezTo>
                    <a:cubicBezTo>
                      <a:pt x="565425" y="274456"/>
                      <a:pt x="558137" y="277488"/>
                      <a:pt x="550696" y="277488"/>
                    </a:cubicBezTo>
                    <a:cubicBezTo>
                      <a:pt x="544623" y="277488"/>
                      <a:pt x="538549" y="275517"/>
                      <a:pt x="533690" y="271272"/>
                    </a:cubicBezTo>
                    <a:lnTo>
                      <a:pt x="288461" y="60683"/>
                    </a:lnTo>
                    <a:lnTo>
                      <a:pt x="43232" y="271272"/>
                    </a:lnTo>
                    <a:cubicBezTo>
                      <a:pt x="32299" y="280672"/>
                      <a:pt x="15748" y="279459"/>
                      <a:pt x="6334" y="268392"/>
                    </a:cubicBezTo>
                    <a:cubicBezTo>
                      <a:pt x="-3080" y="257476"/>
                      <a:pt x="-1865" y="240950"/>
                      <a:pt x="9067" y="231550"/>
                    </a:cubicBezTo>
                    <a:lnTo>
                      <a:pt x="271303" y="6254"/>
                    </a:lnTo>
                    <a:cubicBezTo>
                      <a:pt x="276238" y="2085"/>
                      <a:pt x="282350" y="0"/>
                      <a:pt x="28846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</p:grpSp>
        <p:grpSp>
          <p:nvGrpSpPr>
            <p:cNvPr id="55" name="组合 54" descr="96499241-dd8a-4dbd-949c-0255c6a6db47"/>
            <p:cNvGrpSpPr/>
            <p:nvPr/>
          </p:nvGrpSpPr>
          <p:grpSpPr>
            <a:xfrm>
              <a:off x="683731" y="3811851"/>
              <a:ext cx="4404156" cy="1031321"/>
              <a:chOff x="683731" y="3811851"/>
              <a:chExt cx="4404156" cy="1031321"/>
            </a:xfrm>
          </p:grpSpPr>
          <p:sp>
            <p:nvSpPr>
              <p:cNvPr id="43" name="Bullet3" descr="702cec80-4f78-41c9-be17-281d075f533f"/>
              <p:cNvSpPr txBox="1"/>
              <p:nvPr/>
            </p:nvSpPr>
            <p:spPr>
              <a:xfrm>
                <a:off x="1016516" y="3811851"/>
                <a:ext cx="4071371" cy="49121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algn="l"/>
                <a:r>
                  <a:rPr lang="en-US" sz="1800" b="1" i="1" u="none">
                    <a:solidFill>
                      <a:srgbClr val="000000"/>
                    </a:solidFill>
                    <a:ea typeface="思源宋体 CN Heavy"/>
                  </a:rPr>
                  <a:t>建设性立意</a:t>
                </a:r>
                <a:endParaRPr lang="en-US" sz="1800" b="1" i="1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44" name="Text3" descr="b7602a93-ea01-46a6-816a-9053c60778e1"/>
              <p:cNvSpPr txBox="1"/>
              <p:nvPr/>
            </p:nvSpPr>
            <p:spPr>
              <a:xfrm>
                <a:off x="1016516" y="4303062"/>
                <a:ext cx="4071371" cy="54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主张AI与传统文化的融合共生，技术为文化赋能。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45" name="Icon3" descr="10e05aca-588b-4bb2-adf0-d30846837eaf"/>
              <p:cNvSpPr/>
              <p:nvPr/>
            </p:nvSpPr>
            <p:spPr>
              <a:xfrm>
                <a:off x="683731" y="4094025"/>
                <a:ext cx="354494" cy="329812"/>
              </a:xfrm>
              <a:custGeom>
                <a:gdLst>
                  <a:gd name="connsiteX0" fmla="*/ 362096 w 576922"/>
                  <a:gd name="connsiteY0" fmla="*/ 472751 h 536754"/>
                  <a:gd name="connsiteX1" fmla="*/ 376350 w 576922"/>
                  <a:gd name="connsiteY1" fmla="*/ 536754 h 536754"/>
                  <a:gd name="connsiteX2" fmla="*/ 362096 w 576922"/>
                  <a:gd name="connsiteY2" fmla="*/ 536754 h 536754"/>
                  <a:gd name="connsiteX3" fmla="*/ 214826 w 576922"/>
                  <a:gd name="connsiteY3" fmla="*/ 472751 h 536754"/>
                  <a:gd name="connsiteX4" fmla="*/ 214826 w 576922"/>
                  <a:gd name="connsiteY4" fmla="*/ 536754 h 536754"/>
                  <a:gd name="connsiteX5" fmla="*/ 200572 w 576922"/>
                  <a:gd name="connsiteY5" fmla="*/ 536754 h 536754"/>
                  <a:gd name="connsiteX6" fmla="*/ 288461 w 576922"/>
                  <a:gd name="connsiteY6" fmla="*/ 200761 h 536754"/>
                  <a:gd name="connsiteX7" fmla="*/ 221958 w 576922"/>
                  <a:gd name="connsiteY7" fmla="*/ 267171 h 536754"/>
                  <a:gd name="connsiteX8" fmla="*/ 288461 w 576922"/>
                  <a:gd name="connsiteY8" fmla="*/ 346317 h 536754"/>
                  <a:gd name="connsiteX9" fmla="*/ 354963 w 576922"/>
                  <a:gd name="connsiteY9" fmla="*/ 267171 h 536754"/>
                  <a:gd name="connsiteX10" fmla="*/ 288461 w 576922"/>
                  <a:gd name="connsiteY10" fmla="*/ 200761 h 536754"/>
                  <a:gd name="connsiteX11" fmla="*/ 279958 w 576922"/>
                  <a:gd name="connsiteY11" fmla="*/ 97355 h 536754"/>
                  <a:gd name="connsiteX12" fmla="*/ 296963 w 576922"/>
                  <a:gd name="connsiteY12" fmla="*/ 97355 h 536754"/>
                  <a:gd name="connsiteX13" fmla="*/ 494649 w 576922"/>
                  <a:gd name="connsiteY13" fmla="*/ 267626 h 536754"/>
                  <a:gd name="connsiteX14" fmla="*/ 499204 w 576922"/>
                  <a:gd name="connsiteY14" fmla="*/ 277481 h 536754"/>
                  <a:gd name="connsiteX15" fmla="*/ 499204 w 576922"/>
                  <a:gd name="connsiteY15" fmla="*/ 523715 h 536754"/>
                  <a:gd name="connsiteX16" fmla="*/ 486147 w 576922"/>
                  <a:gd name="connsiteY16" fmla="*/ 536754 h 536754"/>
                  <a:gd name="connsiteX17" fmla="*/ 430272 w 576922"/>
                  <a:gd name="connsiteY17" fmla="*/ 536754 h 536754"/>
                  <a:gd name="connsiteX18" fmla="*/ 398084 w 576922"/>
                  <a:gd name="connsiteY18" fmla="*/ 393017 h 536754"/>
                  <a:gd name="connsiteX19" fmla="*/ 385634 w 576922"/>
                  <a:gd name="connsiteY19" fmla="*/ 376035 h 536754"/>
                  <a:gd name="connsiteX20" fmla="*/ 298482 w 576922"/>
                  <a:gd name="connsiteY20" fmla="*/ 352231 h 536754"/>
                  <a:gd name="connsiteX21" fmla="*/ 291953 w 576922"/>
                  <a:gd name="connsiteY21" fmla="*/ 365270 h 536754"/>
                  <a:gd name="connsiteX22" fmla="*/ 291801 w 576922"/>
                  <a:gd name="connsiteY22" fmla="*/ 365270 h 536754"/>
                  <a:gd name="connsiteX23" fmla="*/ 309565 w 576922"/>
                  <a:gd name="connsiteY23" fmla="*/ 502943 h 536754"/>
                  <a:gd name="connsiteX24" fmla="*/ 290131 w 576922"/>
                  <a:gd name="connsiteY24" fmla="*/ 536754 h 536754"/>
                  <a:gd name="connsiteX25" fmla="*/ 286791 w 576922"/>
                  <a:gd name="connsiteY25" fmla="*/ 536754 h 536754"/>
                  <a:gd name="connsiteX26" fmla="*/ 267356 w 576922"/>
                  <a:gd name="connsiteY26" fmla="*/ 502943 h 536754"/>
                  <a:gd name="connsiteX27" fmla="*/ 285120 w 576922"/>
                  <a:gd name="connsiteY27" fmla="*/ 365270 h 536754"/>
                  <a:gd name="connsiteX28" fmla="*/ 284969 w 576922"/>
                  <a:gd name="connsiteY28" fmla="*/ 365270 h 536754"/>
                  <a:gd name="connsiteX29" fmla="*/ 278440 w 576922"/>
                  <a:gd name="connsiteY29" fmla="*/ 352231 h 536754"/>
                  <a:gd name="connsiteX30" fmla="*/ 191288 w 576922"/>
                  <a:gd name="connsiteY30" fmla="*/ 376035 h 536754"/>
                  <a:gd name="connsiteX31" fmla="*/ 178838 w 576922"/>
                  <a:gd name="connsiteY31" fmla="*/ 393017 h 536754"/>
                  <a:gd name="connsiteX32" fmla="*/ 146649 w 576922"/>
                  <a:gd name="connsiteY32" fmla="*/ 536754 h 536754"/>
                  <a:gd name="connsiteX33" fmla="*/ 90775 w 576922"/>
                  <a:gd name="connsiteY33" fmla="*/ 536754 h 536754"/>
                  <a:gd name="connsiteX34" fmla="*/ 77717 w 576922"/>
                  <a:gd name="connsiteY34" fmla="*/ 523715 h 536754"/>
                  <a:gd name="connsiteX35" fmla="*/ 77717 w 576922"/>
                  <a:gd name="connsiteY35" fmla="*/ 277481 h 536754"/>
                  <a:gd name="connsiteX36" fmla="*/ 82272 w 576922"/>
                  <a:gd name="connsiteY36" fmla="*/ 267626 h 536754"/>
                  <a:gd name="connsiteX37" fmla="*/ 288461 w 576922"/>
                  <a:gd name="connsiteY37" fmla="*/ 0 h 536754"/>
                  <a:gd name="connsiteX38" fmla="*/ 305620 w 576922"/>
                  <a:gd name="connsiteY38" fmla="*/ 6254 h 536754"/>
                  <a:gd name="connsiteX39" fmla="*/ 567855 w 576922"/>
                  <a:gd name="connsiteY39" fmla="*/ 231550 h 536754"/>
                  <a:gd name="connsiteX40" fmla="*/ 570588 w 576922"/>
                  <a:gd name="connsiteY40" fmla="*/ 268392 h 536754"/>
                  <a:gd name="connsiteX41" fmla="*/ 550696 w 576922"/>
                  <a:gd name="connsiteY41" fmla="*/ 277488 h 536754"/>
                  <a:gd name="connsiteX42" fmla="*/ 533690 w 576922"/>
                  <a:gd name="connsiteY42" fmla="*/ 271272 h 536754"/>
                  <a:gd name="connsiteX43" fmla="*/ 288461 w 576922"/>
                  <a:gd name="connsiteY43" fmla="*/ 60683 h 536754"/>
                  <a:gd name="connsiteX44" fmla="*/ 43232 w 576922"/>
                  <a:gd name="connsiteY44" fmla="*/ 271272 h 536754"/>
                  <a:gd name="connsiteX45" fmla="*/ 6334 w 576922"/>
                  <a:gd name="connsiteY45" fmla="*/ 268392 h 536754"/>
                  <a:gd name="connsiteX46" fmla="*/ 9067 w 576922"/>
                  <a:gd name="connsiteY46" fmla="*/ 231550 h 536754"/>
                  <a:gd name="connsiteX47" fmla="*/ 271303 w 576922"/>
                  <a:gd name="connsiteY47" fmla="*/ 6254 h 536754"/>
                  <a:gd name="connsiteX48" fmla="*/ 288461 w 576922"/>
                  <a:gd name="connsiteY48" fmla="*/ 0 h 53675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576922" h="536754">
                    <a:moveTo>
                      <a:pt x="362096" y="472751"/>
                    </a:moveTo>
                    <a:lnTo>
                      <a:pt x="376350" y="536754"/>
                    </a:lnTo>
                    <a:lnTo>
                      <a:pt x="362096" y="536754"/>
                    </a:lnTo>
                    <a:close/>
                    <a:moveTo>
                      <a:pt x="214826" y="472751"/>
                    </a:moveTo>
                    <a:lnTo>
                      <a:pt x="214826" y="536754"/>
                    </a:lnTo>
                    <a:lnTo>
                      <a:pt x="200572" y="536754"/>
                    </a:lnTo>
                    <a:close/>
                    <a:moveTo>
                      <a:pt x="288461" y="200761"/>
                    </a:moveTo>
                    <a:cubicBezTo>
                      <a:pt x="251717" y="200761"/>
                      <a:pt x="221958" y="230478"/>
                      <a:pt x="221958" y="267171"/>
                    </a:cubicBezTo>
                    <a:cubicBezTo>
                      <a:pt x="221958" y="303712"/>
                      <a:pt x="251717" y="346317"/>
                      <a:pt x="288461" y="346317"/>
                    </a:cubicBezTo>
                    <a:cubicBezTo>
                      <a:pt x="325204" y="346317"/>
                      <a:pt x="354963" y="303712"/>
                      <a:pt x="354963" y="267171"/>
                    </a:cubicBezTo>
                    <a:cubicBezTo>
                      <a:pt x="354963" y="230478"/>
                      <a:pt x="325204" y="200761"/>
                      <a:pt x="288461" y="200761"/>
                    </a:cubicBezTo>
                    <a:close/>
                    <a:moveTo>
                      <a:pt x="279958" y="97355"/>
                    </a:moveTo>
                    <a:cubicBezTo>
                      <a:pt x="284817" y="93109"/>
                      <a:pt x="292105" y="93109"/>
                      <a:pt x="296963" y="97355"/>
                    </a:cubicBezTo>
                    <a:lnTo>
                      <a:pt x="494649" y="267626"/>
                    </a:lnTo>
                    <a:cubicBezTo>
                      <a:pt x="497534" y="270052"/>
                      <a:pt x="499204" y="273691"/>
                      <a:pt x="499204" y="277481"/>
                    </a:cubicBezTo>
                    <a:lnTo>
                      <a:pt x="499204" y="523715"/>
                    </a:lnTo>
                    <a:cubicBezTo>
                      <a:pt x="499204" y="530993"/>
                      <a:pt x="493283" y="536754"/>
                      <a:pt x="486147" y="536754"/>
                    </a:cubicBezTo>
                    <a:lnTo>
                      <a:pt x="430272" y="536754"/>
                    </a:lnTo>
                    <a:lnTo>
                      <a:pt x="398084" y="393017"/>
                    </a:lnTo>
                    <a:cubicBezTo>
                      <a:pt x="396414" y="386194"/>
                      <a:pt x="392314" y="379826"/>
                      <a:pt x="385634" y="376035"/>
                    </a:cubicBezTo>
                    <a:cubicBezTo>
                      <a:pt x="383963" y="375126"/>
                      <a:pt x="346916" y="354808"/>
                      <a:pt x="298482" y="352231"/>
                    </a:cubicBezTo>
                    <a:lnTo>
                      <a:pt x="291953" y="365270"/>
                    </a:lnTo>
                    <a:lnTo>
                      <a:pt x="291801" y="365270"/>
                    </a:lnTo>
                    <a:lnTo>
                      <a:pt x="309565" y="502943"/>
                    </a:lnTo>
                    <a:lnTo>
                      <a:pt x="290131" y="536754"/>
                    </a:lnTo>
                    <a:lnTo>
                      <a:pt x="286791" y="536754"/>
                    </a:lnTo>
                    <a:lnTo>
                      <a:pt x="267356" y="502943"/>
                    </a:lnTo>
                    <a:lnTo>
                      <a:pt x="285120" y="365270"/>
                    </a:lnTo>
                    <a:lnTo>
                      <a:pt x="284969" y="365270"/>
                    </a:lnTo>
                    <a:lnTo>
                      <a:pt x="278440" y="352231"/>
                    </a:lnTo>
                    <a:cubicBezTo>
                      <a:pt x="229853" y="354808"/>
                      <a:pt x="192958" y="375126"/>
                      <a:pt x="191288" y="376035"/>
                    </a:cubicBezTo>
                    <a:cubicBezTo>
                      <a:pt x="184607" y="379826"/>
                      <a:pt x="180508" y="386194"/>
                      <a:pt x="178838" y="393017"/>
                    </a:cubicBezTo>
                    <a:lnTo>
                      <a:pt x="146649" y="536754"/>
                    </a:lnTo>
                    <a:lnTo>
                      <a:pt x="90775" y="536754"/>
                    </a:lnTo>
                    <a:cubicBezTo>
                      <a:pt x="83639" y="536754"/>
                      <a:pt x="77717" y="530993"/>
                      <a:pt x="77717" y="523715"/>
                    </a:cubicBezTo>
                    <a:lnTo>
                      <a:pt x="77717" y="277481"/>
                    </a:lnTo>
                    <a:cubicBezTo>
                      <a:pt x="77717" y="273691"/>
                      <a:pt x="79387" y="270052"/>
                      <a:pt x="82272" y="267626"/>
                    </a:cubicBezTo>
                    <a:close/>
                    <a:moveTo>
                      <a:pt x="288461" y="0"/>
                    </a:moveTo>
                    <a:cubicBezTo>
                      <a:pt x="294573" y="0"/>
                      <a:pt x="300685" y="2085"/>
                      <a:pt x="305620" y="6254"/>
                    </a:cubicBezTo>
                    <a:lnTo>
                      <a:pt x="567855" y="231550"/>
                    </a:lnTo>
                    <a:cubicBezTo>
                      <a:pt x="578787" y="240950"/>
                      <a:pt x="580002" y="257476"/>
                      <a:pt x="570588" y="268392"/>
                    </a:cubicBezTo>
                    <a:cubicBezTo>
                      <a:pt x="565425" y="274456"/>
                      <a:pt x="558137" y="277488"/>
                      <a:pt x="550696" y="277488"/>
                    </a:cubicBezTo>
                    <a:cubicBezTo>
                      <a:pt x="544623" y="277488"/>
                      <a:pt x="538549" y="275517"/>
                      <a:pt x="533690" y="271272"/>
                    </a:cubicBezTo>
                    <a:lnTo>
                      <a:pt x="288461" y="60683"/>
                    </a:lnTo>
                    <a:lnTo>
                      <a:pt x="43232" y="271272"/>
                    </a:lnTo>
                    <a:cubicBezTo>
                      <a:pt x="32299" y="280672"/>
                      <a:pt x="15748" y="279459"/>
                      <a:pt x="6334" y="268392"/>
                    </a:cubicBezTo>
                    <a:cubicBezTo>
                      <a:pt x="-3080" y="257476"/>
                      <a:pt x="-1865" y="240950"/>
                      <a:pt x="9067" y="231550"/>
                    </a:cubicBezTo>
                    <a:lnTo>
                      <a:pt x="271303" y="6254"/>
                    </a:lnTo>
                    <a:cubicBezTo>
                      <a:pt x="276238" y="2085"/>
                      <a:pt x="282350" y="0"/>
                      <a:pt x="28846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</p:grpSp>
        <p:grpSp>
          <p:nvGrpSpPr>
            <p:cNvPr id="56" name="组合 55" descr="db2b7729-2ad9-4da7-bfac-db3199a86a1e"/>
            <p:cNvGrpSpPr/>
            <p:nvPr/>
          </p:nvGrpSpPr>
          <p:grpSpPr>
            <a:xfrm>
              <a:off x="683731" y="4855821"/>
              <a:ext cx="4404156" cy="1031321"/>
              <a:chOff x="683731" y="4855821"/>
              <a:chExt cx="4404156" cy="1031321"/>
            </a:xfrm>
          </p:grpSpPr>
          <p:sp>
            <p:nvSpPr>
              <p:cNvPr id="40" name="Bullet4" descr="f616f905-5b59-4e74-9206-ed11144989e3"/>
              <p:cNvSpPr txBox="1"/>
              <p:nvPr/>
            </p:nvSpPr>
            <p:spPr>
              <a:xfrm>
                <a:off x="1016516" y="4855821"/>
                <a:ext cx="4071371" cy="49121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algn="l"/>
                <a:r>
                  <a:rPr lang="en-US" sz="1800" b="1" i="1" u="none">
                    <a:solidFill>
                      <a:srgbClr val="000000"/>
                    </a:solidFill>
                    <a:ea typeface="思源宋体 CN Heavy"/>
                  </a:rPr>
                  <a:t>不同立意的角度</a:t>
                </a:r>
                <a:endParaRPr lang="en-US" sz="1800" b="1" i="1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41" name="Text4" descr="feac7966-b69b-4beb-8003-0e88aa9d60db"/>
              <p:cNvSpPr txBox="1"/>
              <p:nvPr/>
            </p:nvSpPr>
            <p:spPr>
              <a:xfrm>
                <a:off x="1016516" y="5347032"/>
                <a:ext cx="4071371" cy="54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从工具与灵魂、保护与赋能等角度分析科技与文化关系。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42" name="Icon4" descr="a6542461-34ee-4315-bf7b-cd60aedf3182"/>
              <p:cNvSpPr/>
              <p:nvPr/>
            </p:nvSpPr>
            <p:spPr>
              <a:xfrm>
                <a:off x="683731" y="5137995"/>
                <a:ext cx="354494" cy="329812"/>
              </a:xfrm>
              <a:custGeom>
                <a:gdLst>
                  <a:gd name="connsiteX0" fmla="*/ 362096 w 576922"/>
                  <a:gd name="connsiteY0" fmla="*/ 472751 h 536754"/>
                  <a:gd name="connsiteX1" fmla="*/ 376350 w 576922"/>
                  <a:gd name="connsiteY1" fmla="*/ 536754 h 536754"/>
                  <a:gd name="connsiteX2" fmla="*/ 362096 w 576922"/>
                  <a:gd name="connsiteY2" fmla="*/ 536754 h 536754"/>
                  <a:gd name="connsiteX3" fmla="*/ 214826 w 576922"/>
                  <a:gd name="connsiteY3" fmla="*/ 472751 h 536754"/>
                  <a:gd name="connsiteX4" fmla="*/ 214826 w 576922"/>
                  <a:gd name="connsiteY4" fmla="*/ 536754 h 536754"/>
                  <a:gd name="connsiteX5" fmla="*/ 200572 w 576922"/>
                  <a:gd name="connsiteY5" fmla="*/ 536754 h 536754"/>
                  <a:gd name="connsiteX6" fmla="*/ 288461 w 576922"/>
                  <a:gd name="connsiteY6" fmla="*/ 200761 h 536754"/>
                  <a:gd name="connsiteX7" fmla="*/ 221958 w 576922"/>
                  <a:gd name="connsiteY7" fmla="*/ 267171 h 536754"/>
                  <a:gd name="connsiteX8" fmla="*/ 288461 w 576922"/>
                  <a:gd name="connsiteY8" fmla="*/ 346317 h 536754"/>
                  <a:gd name="connsiteX9" fmla="*/ 354963 w 576922"/>
                  <a:gd name="connsiteY9" fmla="*/ 267171 h 536754"/>
                  <a:gd name="connsiteX10" fmla="*/ 288461 w 576922"/>
                  <a:gd name="connsiteY10" fmla="*/ 200761 h 536754"/>
                  <a:gd name="connsiteX11" fmla="*/ 279958 w 576922"/>
                  <a:gd name="connsiteY11" fmla="*/ 97355 h 536754"/>
                  <a:gd name="connsiteX12" fmla="*/ 296963 w 576922"/>
                  <a:gd name="connsiteY12" fmla="*/ 97355 h 536754"/>
                  <a:gd name="connsiteX13" fmla="*/ 494649 w 576922"/>
                  <a:gd name="connsiteY13" fmla="*/ 267626 h 536754"/>
                  <a:gd name="connsiteX14" fmla="*/ 499204 w 576922"/>
                  <a:gd name="connsiteY14" fmla="*/ 277481 h 536754"/>
                  <a:gd name="connsiteX15" fmla="*/ 499204 w 576922"/>
                  <a:gd name="connsiteY15" fmla="*/ 523715 h 536754"/>
                  <a:gd name="connsiteX16" fmla="*/ 486147 w 576922"/>
                  <a:gd name="connsiteY16" fmla="*/ 536754 h 536754"/>
                  <a:gd name="connsiteX17" fmla="*/ 430272 w 576922"/>
                  <a:gd name="connsiteY17" fmla="*/ 536754 h 536754"/>
                  <a:gd name="connsiteX18" fmla="*/ 398084 w 576922"/>
                  <a:gd name="connsiteY18" fmla="*/ 393017 h 536754"/>
                  <a:gd name="connsiteX19" fmla="*/ 385634 w 576922"/>
                  <a:gd name="connsiteY19" fmla="*/ 376035 h 536754"/>
                  <a:gd name="connsiteX20" fmla="*/ 298482 w 576922"/>
                  <a:gd name="connsiteY20" fmla="*/ 352231 h 536754"/>
                  <a:gd name="connsiteX21" fmla="*/ 291953 w 576922"/>
                  <a:gd name="connsiteY21" fmla="*/ 365270 h 536754"/>
                  <a:gd name="connsiteX22" fmla="*/ 291801 w 576922"/>
                  <a:gd name="connsiteY22" fmla="*/ 365270 h 536754"/>
                  <a:gd name="connsiteX23" fmla="*/ 309565 w 576922"/>
                  <a:gd name="connsiteY23" fmla="*/ 502943 h 536754"/>
                  <a:gd name="connsiteX24" fmla="*/ 290131 w 576922"/>
                  <a:gd name="connsiteY24" fmla="*/ 536754 h 536754"/>
                  <a:gd name="connsiteX25" fmla="*/ 286791 w 576922"/>
                  <a:gd name="connsiteY25" fmla="*/ 536754 h 536754"/>
                  <a:gd name="connsiteX26" fmla="*/ 267356 w 576922"/>
                  <a:gd name="connsiteY26" fmla="*/ 502943 h 536754"/>
                  <a:gd name="connsiteX27" fmla="*/ 285120 w 576922"/>
                  <a:gd name="connsiteY27" fmla="*/ 365270 h 536754"/>
                  <a:gd name="connsiteX28" fmla="*/ 284969 w 576922"/>
                  <a:gd name="connsiteY28" fmla="*/ 365270 h 536754"/>
                  <a:gd name="connsiteX29" fmla="*/ 278440 w 576922"/>
                  <a:gd name="connsiteY29" fmla="*/ 352231 h 536754"/>
                  <a:gd name="connsiteX30" fmla="*/ 191288 w 576922"/>
                  <a:gd name="connsiteY30" fmla="*/ 376035 h 536754"/>
                  <a:gd name="connsiteX31" fmla="*/ 178838 w 576922"/>
                  <a:gd name="connsiteY31" fmla="*/ 393017 h 536754"/>
                  <a:gd name="connsiteX32" fmla="*/ 146649 w 576922"/>
                  <a:gd name="connsiteY32" fmla="*/ 536754 h 536754"/>
                  <a:gd name="connsiteX33" fmla="*/ 90775 w 576922"/>
                  <a:gd name="connsiteY33" fmla="*/ 536754 h 536754"/>
                  <a:gd name="connsiteX34" fmla="*/ 77717 w 576922"/>
                  <a:gd name="connsiteY34" fmla="*/ 523715 h 536754"/>
                  <a:gd name="connsiteX35" fmla="*/ 77717 w 576922"/>
                  <a:gd name="connsiteY35" fmla="*/ 277481 h 536754"/>
                  <a:gd name="connsiteX36" fmla="*/ 82272 w 576922"/>
                  <a:gd name="connsiteY36" fmla="*/ 267626 h 536754"/>
                  <a:gd name="connsiteX37" fmla="*/ 288461 w 576922"/>
                  <a:gd name="connsiteY37" fmla="*/ 0 h 536754"/>
                  <a:gd name="connsiteX38" fmla="*/ 305620 w 576922"/>
                  <a:gd name="connsiteY38" fmla="*/ 6254 h 536754"/>
                  <a:gd name="connsiteX39" fmla="*/ 567855 w 576922"/>
                  <a:gd name="connsiteY39" fmla="*/ 231550 h 536754"/>
                  <a:gd name="connsiteX40" fmla="*/ 570588 w 576922"/>
                  <a:gd name="connsiteY40" fmla="*/ 268392 h 536754"/>
                  <a:gd name="connsiteX41" fmla="*/ 550696 w 576922"/>
                  <a:gd name="connsiteY41" fmla="*/ 277488 h 536754"/>
                  <a:gd name="connsiteX42" fmla="*/ 533690 w 576922"/>
                  <a:gd name="connsiteY42" fmla="*/ 271272 h 536754"/>
                  <a:gd name="connsiteX43" fmla="*/ 288461 w 576922"/>
                  <a:gd name="connsiteY43" fmla="*/ 60683 h 536754"/>
                  <a:gd name="connsiteX44" fmla="*/ 43232 w 576922"/>
                  <a:gd name="connsiteY44" fmla="*/ 271272 h 536754"/>
                  <a:gd name="connsiteX45" fmla="*/ 6334 w 576922"/>
                  <a:gd name="connsiteY45" fmla="*/ 268392 h 536754"/>
                  <a:gd name="connsiteX46" fmla="*/ 9067 w 576922"/>
                  <a:gd name="connsiteY46" fmla="*/ 231550 h 536754"/>
                  <a:gd name="connsiteX47" fmla="*/ 271303 w 576922"/>
                  <a:gd name="connsiteY47" fmla="*/ 6254 h 536754"/>
                  <a:gd name="connsiteX48" fmla="*/ 288461 w 576922"/>
                  <a:gd name="connsiteY48" fmla="*/ 0 h 53675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576922" h="536754">
                    <a:moveTo>
                      <a:pt x="362096" y="472751"/>
                    </a:moveTo>
                    <a:lnTo>
                      <a:pt x="376350" y="536754"/>
                    </a:lnTo>
                    <a:lnTo>
                      <a:pt x="362096" y="536754"/>
                    </a:lnTo>
                    <a:close/>
                    <a:moveTo>
                      <a:pt x="214826" y="472751"/>
                    </a:moveTo>
                    <a:lnTo>
                      <a:pt x="214826" y="536754"/>
                    </a:lnTo>
                    <a:lnTo>
                      <a:pt x="200572" y="536754"/>
                    </a:lnTo>
                    <a:close/>
                    <a:moveTo>
                      <a:pt x="288461" y="200761"/>
                    </a:moveTo>
                    <a:cubicBezTo>
                      <a:pt x="251717" y="200761"/>
                      <a:pt x="221958" y="230478"/>
                      <a:pt x="221958" y="267171"/>
                    </a:cubicBezTo>
                    <a:cubicBezTo>
                      <a:pt x="221958" y="303712"/>
                      <a:pt x="251717" y="346317"/>
                      <a:pt x="288461" y="346317"/>
                    </a:cubicBezTo>
                    <a:cubicBezTo>
                      <a:pt x="325204" y="346317"/>
                      <a:pt x="354963" y="303712"/>
                      <a:pt x="354963" y="267171"/>
                    </a:cubicBezTo>
                    <a:cubicBezTo>
                      <a:pt x="354963" y="230478"/>
                      <a:pt x="325204" y="200761"/>
                      <a:pt x="288461" y="200761"/>
                    </a:cubicBezTo>
                    <a:close/>
                    <a:moveTo>
                      <a:pt x="279958" y="97355"/>
                    </a:moveTo>
                    <a:cubicBezTo>
                      <a:pt x="284817" y="93109"/>
                      <a:pt x="292105" y="93109"/>
                      <a:pt x="296963" y="97355"/>
                    </a:cubicBezTo>
                    <a:lnTo>
                      <a:pt x="494649" y="267626"/>
                    </a:lnTo>
                    <a:cubicBezTo>
                      <a:pt x="497534" y="270052"/>
                      <a:pt x="499204" y="273691"/>
                      <a:pt x="499204" y="277481"/>
                    </a:cubicBezTo>
                    <a:lnTo>
                      <a:pt x="499204" y="523715"/>
                    </a:lnTo>
                    <a:cubicBezTo>
                      <a:pt x="499204" y="530993"/>
                      <a:pt x="493283" y="536754"/>
                      <a:pt x="486147" y="536754"/>
                    </a:cubicBezTo>
                    <a:lnTo>
                      <a:pt x="430272" y="536754"/>
                    </a:lnTo>
                    <a:lnTo>
                      <a:pt x="398084" y="393017"/>
                    </a:lnTo>
                    <a:cubicBezTo>
                      <a:pt x="396414" y="386194"/>
                      <a:pt x="392314" y="379826"/>
                      <a:pt x="385634" y="376035"/>
                    </a:cubicBezTo>
                    <a:cubicBezTo>
                      <a:pt x="383963" y="375126"/>
                      <a:pt x="346916" y="354808"/>
                      <a:pt x="298482" y="352231"/>
                    </a:cubicBezTo>
                    <a:lnTo>
                      <a:pt x="291953" y="365270"/>
                    </a:lnTo>
                    <a:lnTo>
                      <a:pt x="291801" y="365270"/>
                    </a:lnTo>
                    <a:lnTo>
                      <a:pt x="309565" y="502943"/>
                    </a:lnTo>
                    <a:lnTo>
                      <a:pt x="290131" y="536754"/>
                    </a:lnTo>
                    <a:lnTo>
                      <a:pt x="286791" y="536754"/>
                    </a:lnTo>
                    <a:lnTo>
                      <a:pt x="267356" y="502943"/>
                    </a:lnTo>
                    <a:lnTo>
                      <a:pt x="285120" y="365270"/>
                    </a:lnTo>
                    <a:lnTo>
                      <a:pt x="284969" y="365270"/>
                    </a:lnTo>
                    <a:lnTo>
                      <a:pt x="278440" y="352231"/>
                    </a:lnTo>
                    <a:cubicBezTo>
                      <a:pt x="229853" y="354808"/>
                      <a:pt x="192958" y="375126"/>
                      <a:pt x="191288" y="376035"/>
                    </a:cubicBezTo>
                    <a:cubicBezTo>
                      <a:pt x="184607" y="379826"/>
                      <a:pt x="180508" y="386194"/>
                      <a:pt x="178838" y="393017"/>
                    </a:cubicBezTo>
                    <a:lnTo>
                      <a:pt x="146649" y="536754"/>
                    </a:lnTo>
                    <a:lnTo>
                      <a:pt x="90775" y="536754"/>
                    </a:lnTo>
                    <a:cubicBezTo>
                      <a:pt x="83639" y="536754"/>
                      <a:pt x="77717" y="530993"/>
                      <a:pt x="77717" y="523715"/>
                    </a:cubicBezTo>
                    <a:lnTo>
                      <a:pt x="77717" y="277481"/>
                    </a:lnTo>
                    <a:cubicBezTo>
                      <a:pt x="77717" y="273691"/>
                      <a:pt x="79387" y="270052"/>
                      <a:pt x="82272" y="267626"/>
                    </a:cubicBezTo>
                    <a:close/>
                    <a:moveTo>
                      <a:pt x="288461" y="0"/>
                    </a:moveTo>
                    <a:cubicBezTo>
                      <a:pt x="294573" y="0"/>
                      <a:pt x="300685" y="2085"/>
                      <a:pt x="305620" y="6254"/>
                    </a:cubicBezTo>
                    <a:lnTo>
                      <a:pt x="567855" y="231550"/>
                    </a:lnTo>
                    <a:cubicBezTo>
                      <a:pt x="578787" y="240950"/>
                      <a:pt x="580002" y="257476"/>
                      <a:pt x="570588" y="268392"/>
                    </a:cubicBezTo>
                    <a:cubicBezTo>
                      <a:pt x="565425" y="274456"/>
                      <a:pt x="558137" y="277488"/>
                      <a:pt x="550696" y="277488"/>
                    </a:cubicBezTo>
                    <a:cubicBezTo>
                      <a:pt x="544623" y="277488"/>
                      <a:pt x="538549" y="275517"/>
                      <a:pt x="533690" y="271272"/>
                    </a:cubicBezTo>
                    <a:lnTo>
                      <a:pt x="288461" y="60683"/>
                    </a:lnTo>
                    <a:lnTo>
                      <a:pt x="43232" y="271272"/>
                    </a:lnTo>
                    <a:cubicBezTo>
                      <a:pt x="32299" y="280672"/>
                      <a:pt x="15748" y="279459"/>
                      <a:pt x="6334" y="268392"/>
                    </a:cubicBezTo>
                    <a:cubicBezTo>
                      <a:pt x="-3080" y="257476"/>
                      <a:pt x="-1865" y="240950"/>
                      <a:pt x="9067" y="231550"/>
                    </a:cubicBezTo>
                    <a:lnTo>
                      <a:pt x="271303" y="6254"/>
                    </a:lnTo>
                    <a:cubicBezTo>
                      <a:pt x="276238" y="2085"/>
                      <a:pt x="282350" y="0"/>
                      <a:pt x="2884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</p:grpSp>
        <p:sp>
          <p:nvSpPr>
            <p:cNvPr id="36" name="Title" descr="1338eb54-e8bb-4189-bf4f-b172a9eff15f"/>
            <p:cNvSpPr txBox="1"/>
            <p:nvPr/>
          </p:nvSpPr>
          <p:spPr>
            <a:xfrm>
              <a:off x="8580276" y="1130300"/>
              <a:ext cx="2927993" cy="5003800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rmAutofit/>
            </a:bodyPr>
            <a:lstStyle/>
            <a:p>
              <a:pPr algn="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多元视角看问题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</p:grp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范文要点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3" name="88f8a6e3-8abb-449b-8ab0-ccd6e65d5201.source.4.zh-Hans.pptx" title=""/>
          <p:cNvGrpSpPr/>
          <p:nvPr/>
        </p:nvGrpSpPr>
        <p:grpSpPr>
          <a:xfrm>
            <a:off x="660400" y="1130299"/>
            <a:ext cx="10858501" cy="5016501"/>
            <a:chOff x="660400" y="1130299"/>
            <a:chExt cx="10858501" cy="5016501"/>
          </a:xfrm>
        </p:grpSpPr>
        <p:grpSp>
          <p:nvGrpSpPr>
            <p:cNvPr id="54" name="组合 53" descr="557e6ae9-3332-4ee5-aa58-bde277d59a0f"/>
            <p:cNvGrpSpPr/>
            <p:nvPr/>
          </p:nvGrpSpPr>
          <p:grpSpPr>
            <a:xfrm>
              <a:off x="4271208" y="2209800"/>
              <a:ext cx="3636883" cy="3937000"/>
              <a:chOff x="673100" y="1666075"/>
              <a:chExt cx="4139160" cy="4480725"/>
            </a:xfrm>
          </p:grpSpPr>
          <p:sp>
            <p:nvSpPr>
              <p:cNvPr id="52" name="任意多边形: 形状 51" descr="04256c47-d620-4f05-8da1-f1e8286b3036"/>
              <p:cNvSpPr/>
              <p:nvPr/>
            </p:nvSpPr>
            <p:spPr bwMode="auto">
              <a:xfrm>
                <a:off x="2239968" y="1666075"/>
                <a:ext cx="1005418" cy="766135"/>
              </a:xfrm>
              <a:custGeom>
                <a:gdLst>
                  <a:gd name="connsiteX0" fmla="*/ 185848 w 1005418"/>
                  <a:gd name="connsiteY0" fmla="*/ 589644 h 766135"/>
                  <a:gd name="connsiteX1" fmla="*/ 195341 w 1005418"/>
                  <a:gd name="connsiteY1" fmla="*/ 589644 h 766135"/>
                  <a:gd name="connsiteX2" fmla="*/ 204394 w 1005418"/>
                  <a:gd name="connsiteY2" fmla="*/ 590746 h 766135"/>
                  <a:gd name="connsiteX3" fmla="*/ 213004 w 1005418"/>
                  <a:gd name="connsiteY3" fmla="*/ 592509 h 766135"/>
                  <a:gd name="connsiteX4" fmla="*/ 220069 w 1005418"/>
                  <a:gd name="connsiteY4" fmla="*/ 595373 h 766135"/>
                  <a:gd name="connsiteX5" fmla="*/ 226693 w 1005418"/>
                  <a:gd name="connsiteY5" fmla="*/ 598678 h 766135"/>
                  <a:gd name="connsiteX6" fmla="*/ 231992 w 1005418"/>
                  <a:gd name="connsiteY6" fmla="*/ 602424 h 766135"/>
                  <a:gd name="connsiteX7" fmla="*/ 236628 w 1005418"/>
                  <a:gd name="connsiteY7" fmla="*/ 605950 h 766135"/>
                  <a:gd name="connsiteX8" fmla="*/ 240161 w 1005418"/>
                  <a:gd name="connsiteY8" fmla="*/ 609475 h 766135"/>
                  <a:gd name="connsiteX9" fmla="*/ 242810 w 1005418"/>
                  <a:gd name="connsiteY9" fmla="*/ 612780 h 766135"/>
                  <a:gd name="connsiteX10" fmla="*/ 245018 w 1005418"/>
                  <a:gd name="connsiteY10" fmla="*/ 615204 h 766135"/>
                  <a:gd name="connsiteX11" fmla="*/ 246343 w 1005418"/>
                  <a:gd name="connsiteY11" fmla="*/ 616747 h 766135"/>
                  <a:gd name="connsiteX12" fmla="*/ 246564 w 1005418"/>
                  <a:gd name="connsiteY12" fmla="*/ 617408 h 766135"/>
                  <a:gd name="connsiteX13" fmla="*/ 245902 w 1005418"/>
                  <a:gd name="connsiteY13" fmla="*/ 618069 h 766135"/>
                  <a:gd name="connsiteX14" fmla="*/ 244356 w 1005418"/>
                  <a:gd name="connsiteY14" fmla="*/ 619611 h 766135"/>
                  <a:gd name="connsiteX15" fmla="*/ 241927 w 1005418"/>
                  <a:gd name="connsiteY15" fmla="*/ 622035 h 766135"/>
                  <a:gd name="connsiteX16" fmla="*/ 238395 w 1005418"/>
                  <a:gd name="connsiteY16" fmla="*/ 625120 h 766135"/>
                  <a:gd name="connsiteX17" fmla="*/ 234200 w 1005418"/>
                  <a:gd name="connsiteY17" fmla="*/ 628205 h 766135"/>
                  <a:gd name="connsiteX18" fmla="*/ 228901 w 1005418"/>
                  <a:gd name="connsiteY18" fmla="*/ 631730 h 766135"/>
                  <a:gd name="connsiteX19" fmla="*/ 222498 w 1005418"/>
                  <a:gd name="connsiteY19" fmla="*/ 634815 h 766135"/>
                  <a:gd name="connsiteX20" fmla="*/ 215654 w 1005418"/>
                  <a:gd name="connsiteY20" fmla="*/ 637459 h 766135"/>
                  <a:gd name="connsiteX21" fmla="*/ 207926 w 1005418"/>
                  <a:gd name="connsiteY21" fmla="*/ 639663 h 766135"/>
                  <a:gd name="connsiteX22" fmla="*/ 199536 w 1005418"/>
                  <a:gd name="connsiteY22" fmla="*/ 640985 h 766135"/>
                  <a:gd name="connsiteX23" fmla="*/ 190484 w 1005418"/>
                  <a:gd name="connsiteY23" fmla="*/ 641205 h 766135"/>
                  <a:gd name="connsiteX24" fmla="*/ 181432 w 1005418"/>
                  <a:gd name="connsiteY24" fmla="*/ 640324 h 766135"/>
                  <a:gd name="connsiteX25" fmla="*/ 173042 w 1005418"/>
                  <a:gd name="connsiteY25" fmla="*/ 638120 h 766135"/>
                  <a:gd name="connsiteX26" fmla="*/ 165535 w 1005418"/>
                  <a:gd name="connsiteY26" fmla="*/ 634815 h 766135"/>
                  <a:gd name="connsiteX27" fmla="*/ 158912 w 1005418"/>
                  <a:gd name="connsiteY27" fmla="*/ 631069 h 766135"/>
                  <a:gd name="connsiteX28" fmla="*/ 152950 w 1005418"/>
                  <a:gd name="connsiteY28" fmla="*/ 627103 h 766135"/>
                  <a:gd name="connsiteX29" fmla="*/ 147872 w 1005418"/>
                  <a:gd name="connsiteY29" fmla="*/ 622696 h 766135"/>
                  <a:gd name="connsiteX30" fmla="*/ 143898 w 1005418"/>
                  <a:gd name="connsiteY30" fmla="*/ 618730 h 766135"/>
                  <a:gd name="connsiteX31" fmla="*/ 140807 w 1005418"/>
                  <a:gd name="connsiteY31" fmla="*/ 614984 h 766135"/>
                  <a:gd name="connsiteX32" fmla="*/ 138599 w 1005418"/>
                  <a:gd name="connsiteY32" fmla="*/ 612119 h 766135"/>
                  <a:gd name="connsiteX33" fmla="*/ 137054 w 1005418"/>
                  <a:gd name="connsiteY33" fmla="*/ 610136 h 766135"/>
                  <a:gd name="connsiteX34" fmla="*/ 136833 w 1005418"/>
                  <a:gd name="connsiteY34" fmla="*/ 609475 h 766135"/>
                  <a:gd name="connsiteX35" fmla="*/ 137274 w 1005418"/>
                  <a:gd name="connsiteY35" fmla="*/ 608814 h 766135"/>
                  <a:gd name="connsiteX36" fmla="*/ 138820 w 1005418"/>
                  <a:gd name="connsiteY36" fmla="*/ 607492 h 766135"/>
                  <a:gd name="connsiteX37" fmla="*/ 141469 w 1005418"/>
                  <a:gd name="connsiteY37" fmla="*/ 605729 h 766135"/>
                  <a:gd name="connsiteX38" fmla="*/ 145223 w 1005418"/>
                  <a:gd name="connsiteY38" fmla="*/ 603306 h 766135"/>
                  <a:gd name="connsiteX39" fmla="*/ 149859 w 1005418"/>
                  <a:gd name="connsiteY39" fmla="*/ 600441 h 766135"/>
                  <a:gd name="connsiteX40" fmla="*/ 155379 w 1005418"/>
                  <a:gd name="connsiteY40" fmla="*/ 597797 h 766135"/>
                  <a:gd name="connsiteX41" fmla="*/ 161782 w 1005418"/>
                  <a:gd name="connsiteY41" fmla="*/ 594932 h 766135"/>
                  <a:gd name="connsiteX42" fmla="*/ 169289 w 1005418"/>
                  <a:gd name="connsiteY42" fmla="*/ 592509 h 766135"/>
                  <a:gd name="connsiteX43" fmla="*/ 177016 w 1005418"/>
                  <a:gd name="connsiteY43" fmla="*/ 590966 h 766135"/>
                  <a:gd name="connsiteX44" fmla="*/ 810195 w 1005418"/>
                  <a:gd name="connsiteY44" fmla="*/ 589640 h 766135"/>
                  <a:gd name="connsiteX45" fmla="*/ 819670 w 1005418"/>
                  <a:gd name="connsiteY45" fmla="*/ 590085 h 766135"/>
                  <a:gd name="connsiteX46" fmla="*/ 828263 w 1005418"/>
                  <a:gd name="connsiteY46" fmla="*/ 590973 h 766135"/>
                  <a:gd name="connsiteX47" fmla="*/ 836416 w 1005418"/>
                  <a:gd name="connsiteY47" fmla="*/ 592751 h 766135"/>
                  <a:gd name="connsiteX48" fmla="*/ 843687 w 1005418"/>
                  <a:gd name="connsiteY48" fmla="*/ 594973 h 766135"/>
                  <a:gd name="connsiteX49" fmla="*/ 849857 w 1005418"/>
                  <a:gd name="connsiteY49" fmla="*/ 597862 h 766135"/>
                  <a:gd name="connsiteX50" fmla="*/ 855366 w 1005418"/>
                  <a:gd name="connsiteY50" fmla="*/ 600529 h 766135"/>
                  <a:gd name="connsiteX51" fmla="*/ 859993 w 1005418"/>
                  <a:gd name="connsiteY51" fmla="*/ 603418 h 766135"/>
                  <a:gd name="connsiteX52" fmla="*/ 863739 w 1005418"/>
                  <a:gd name="connsiteY52" fmla="*/ 605862 h 766135"/>
                  <a:gd name="connsiteX53" fmla="*/ 866383 w 1005418"/>
                  <a:gd name="connsiteY53" fmla="*/ 607640 h 766135"/>
                  <a:gd name="connsiteX54" fmla="*/ 868145 w 1005418"/>
                  <a:gd name="connsiteY54" fmla="*/ 609195 h 766135"/>
                  <a:gd name="connsiteX55" fmla="*/ 868586 w 1005418"/>
                  <a:gd name="connsiteY55" fmla="*/ 609640 h 766135"/>
                  <a:gd name="connsiteX56" fmla="*/ 868145 w 1005418"/>
                  <a:gd name="connsiteY56" fmla="*/ 610529 h 766135"/>
                  <a:gd name="connsiteX57" fmla="*/ 866603 w 1005418"/>
                  <a:gd name="connsiteY57" fmla="*/ 612306 h 766135"/>
                  <a:gd name="connsiteX58" fmla="*/ 864400 w 1005418"/>
                  <a:gd name="connsiteY58" fmla="*/ 615417 h 766135"/>
                  <a:gd name="connsiteX59" fmla="*/ 861315 w 1005418"/>
                  <a:gd name="connsiteY59" fmla="*/ 618973 h 766135"/>
                  <a:gd name="connsiteX60" fmla="*/ 857349 w 1005418"/>
                  <a:gd name="connsiteY60" fmla="*/ 623195 h 766135"/>
                  <a:gd name="connsiteX61" fmla="*/ 852281 w 1005418"/>
                  <a:gd name="connsiteY61" fmla="*/ 627417 h 766135"/>
                  <a:gd name="connsiteX62" fmla="*/ 846772 w 1005418"/>
                  <a:gd name="connsiteY62" fmla="*/ 631639 h 766135"/>
                  <a:gd name="connsiteX63" fmla="*/ 839941 w 1005418"/>
                  <a:gd name="connsiteY63" fmla="*/ 635417 h 766135"/>
                  <a:gd name="connsiteX64" fmla="*/ 832450 w 1005418"/>
                  <a:gd name="connsiteY64" fmla="*/ 638528 h 766135"/>
                  <a:gd name="connsiteX65" fmla="*/ 824297 w 1005418"/>
                  <a:gd name="connsiteY65" fmla="*/ 640750 h 766135"/>
                  <a:gd name="connsiteX66" fmla="*/ 814822 w 1005418"/>
                  <a:gd name="connsiteY66" fmla="*/ 641861 h 766135"/>
                  <a:gd name="connsiteX67" fmla="*/ 805788 w 1005418"/>
                  <a:gd name="connsiteY67" fmla="*/ 641639 h 766135"/>
                  <a:gd name="connsiteX68" fmla="*/ 797415 w 1005418"/>
                  <a:gd name="connsiteY68" fmla="*/ 640306 h 766135"/>
                  <a:gd name="connsiteX69" fmla="*/ 789703 w 1005418"/>
                  <a:gd name="connsiteY69" fmla="*/ 638306 h 766135"/>
                  <a:gd name="connsiteX70" fmla="*/ 782873 w 1005418"/>
                  <a:gd name="connsiteY70" fmla="*/ 635417 h 766135"/>
                  <a:gd name="connsiteX71" fmla="*/ 776703 w 1005418"/>
                  <a:gd name="connsiteY71" fmla="*/ 632084 h 766135"/>
                  <a:gd name="connsiteX72" fmla="*/ 771415 w 1005418"/>
                  <a:gd name="connsiteY72" fmla="*/ 628973 h 766135"/>
                  <a:gd name="connsiteX73" fmla="*/ 767008 w 1005418"/>
                  <a:gd name="connsiteY73" fmla="*/ 625417 h 766135"/>
                  <a:gd name="connsiteX74" fmla="*/ 763482 w 1005418"/>
                  <a:gd name="connsiteY74" fmla="*/ 622750 h 766135"/>
                  <a:gd name="connsiteX75" fmla="*/ 761059 w 1005418"/>
                  <a:gd name="connsiteY75" fmla="*/ 620084 h 766135"/>
                  <a:gd name="connsiteX76" fmla="*/ 759516 w 1005418"/>
                  <a:gd name="connsiteY76" fmla="*/ 618528 h 766135"/>
                  <a:gd name="connsiteX77" fmla="*/ 758855 w 1005418"/>
                  <a:gd name="connsiteY77" fmla="*/ 618084 h 766135"/>
                  <a:gd name="connsiteX78" fmla="*/ 759516 w 1005418"/>
                  <a:gd name="connsiteY78" fmla="*/ 617417 h 766135"/>
                  <a:gd name="connsiteX79" fmla="*/ 760398 w 1005418"/>
                  <a:gd name="connsiteY79" fmla="*/ 615417 h 766135"/>
                  <a:gd name="connsiteX80" fmla="*/ 762601 w 1005418"/>
                  <a:gd name="connsiteY80" fmla="*/ 612973 h 766135"/>
                  <a:gd name="connsiteX81" fmla="*/ 765465 w 1005418"/>
                  <a:gd name="connsiteY81" fmla="*/ 609862 h 766135"/>
                  <a:gd name="connsiteX82" fmla="*/ 769211 w 1005418"/>
                  <a:gd name="connsiteY82" fmla="*/ 606084 h 766135"/>
                  <a:gd name="connsiteX83" fmla="*/ 773398 w 1005418"/>
                  <a:gd name="connsiteY83" fmla="*/ 602529 h 766135"/>
                  <a:gd name="connsiteX84" fmla="*/ 779127 w 1005418"/>
                  <a:gd name="connsiteY84" fmla="*/ 598973 h 766135"/>
                  <a:gd name="connsiteX85" fmla="*/ 785296 w 1005418"/>
                  <a:gd name="connsiteY85" fmla="*/ 595640 h 766135"/>
                  <a:gd name="connsiteX86" fmla="*/ 792788 w 1005418"/>
                  <a:gd name="connsiteY86" fmla="*/ 592751 h 766135"/>
                  <a:gd name="connsiteX87" fmla="*/ 800941 w 1005418"/>
                  <a:gd name="connsiteY87" fmla="*/ 590751 h 766135"/>
                  <a:gd name="connsiteX88" fmla="*/ 889298 w 1005418"/>
                  <a:gd name="connsiteY88" fmla="*/ 534113 h 766135"/>
                  <a:gd name="connsiteX89" fmla="*/ 897891 w 1005418"/>
                  <a:gd name="connsiteY89" fmla="*/ 534113 h 766135"/>
                  <a:gd name="connsiteX90" fmla="*/ 906044 w 1005418"/>
                  <a:gd name="connsiteY90" fmla="*/ 534991 h 766135"/>
                  <a:gd name="connsiteX91" fmla="*/ 913535 w 1005418"/>
                  <a:gd name="connsiteY91" fmla="*/ 536527 h 766135"/>
                  <a:gd name="connsiteX92" fmla="*/ 919925 w 1005418"/>
                  <a:gd name="connsiteY92" fmla="*/ 538282 h 766135"/>
                  <a:gd name="connsiteX93" fmla="*/ 925874 w 1005418"/>
                  <a:gd name="connsiteY93" fmla="*/ 540476 h 766135"/>
                  <a:gd name="connsiteX94" fmla="*/ 930942 w 1005418"/>
                  <a:gd name="connsiteY94" fmla="*/ 542670 h 766135"/>
                  <a:gd name="connsiteX95" fmla="*/ 934688 w 1005418"/>
                  <a:gd name="connsiteY95" fmla="*/ 544426 h 766135"/>
                  <a:gd name="connsiteX96" fmla="*/ 937773 w 1005418"/>
                  <a:gd name="connsiteY96" fmla="*/ 546400 h 766135"/>
                  <a:gd name="connsiteX97" fmla="*/ 939315 w 1005418"/>
                  <a:gd name="connsiteY97" fmla="*/ 547278 h 766135"/>
                  <a:gd name="connsiteX98" fmla="*/ 939976 w 1005418"/>
                  <a:gd name="connsiteY98" fmla="*/ 547936 h 766135"/>
                  <a:gd name="connsiteX99" fmla="*/ 939756 w 1005418"/>
                  <a:gd name="connsiteY99" fmla="*/ 548375 h 766135"/>
                  <a:gd name="connsiteX100" fmla="*/ 938434 w 1005418"/>
                  <a:gd name="connsiteY100" fmla="*/ 550569 h 766135"/>
                  <a:gd name="connsiteX101" fmla="*/ 936451 w 1005418"/>
                  <a:gd name="connsiteY101" fmla="*/ 553641 h 766135"/>
                  <a:gd name="connsiteX102" fmla="*/ 934027 w 1005418"/>
                  <a:gd name="connsiteY102" fmla="*/ 557591 h 766135"/>
                  <a:gd name="connsiteX103" fmla="*/ 930281 w 1005418"/>
                  <a:gd name="connsiteY103" fmla="*/ 562198 h 766135"/>
                  <a:gd name="connsiteX104" fmla="*/ 925874 w 1005418"/>
                  <a:gd name="connsiteY104" fmla="*/ 566806 h 766135"/>
                  <a:gd name="connsiteX105" fmla="*/ 920586 w 1005418"/>
                  <a:gd name="connsiteY105" fmla="*/ 571853 h 766135"/>
                  <a:gd name="connsiteX106" fmla="*/ 914637 w 1005418"/>
                  <a:gd name="connsiteY106" fmla="*/ 576022 h 766135"/>
                  <a:gd name="connsiteX107" fmla="*/ 907586 w 1005418"/>
                  <a:gd name="connsiteY107" fmla="*/ 580190 h 766135"/>
                  <a:gd name="connsiteX108" fmla="*/ 899433 w 1005418"/>
                  <a:gd name="connsiteY108" fmla="*/ 583482 h 766135"/>
                  <a:gd name="connsiteX109" fmla="*/ 890840 w 1005418"/>
                  <a:gd name="connsiteY109" fmla="*/ 585676 h 766135"/>
                  <a:gd name="connsiteX110" fmla="*/ 881365 w 1005418"/>
                  <a:gd name="connsiteY110" fmla="*/ 586334 h 766135"/>
                  <a:gd name="connsiteX111" fmla="*/ 872992 w 1005418"/>
                  <a:gd name="connsiteY111" fmla="*/ 585895 h 766135"/>
                  <a:gd name="connsiteX112" fmla="*/ 865280 w 1005418"/>
                  <a:gd name="connsiteY112" fmla="*/ 584798 h 766135"/>
                  <a:gd name="connsiteX113" fmla="*/ 857789 w 1005418"/>
                  <a:gd name="connsiteY113" fmla="*/ 582823 h 766135"/>
                  <a:gd name="connsiteX114" fmla="*/ 851399 w 1005418"/>
                  <a:gd name="connsiteY114" fmla="*/ 580410 h 766135"/>
                  <a:gd name="connsiteX115" fmla="*/ 845890 w 1005418"/>
                  <a:gd name="connsiteY115" fmla="*/ 577557 h 766135"/>
                  <a:gd name="connsiteX116" fmla="*/ 840822 w 1005418"/>
                  <a:gd name="connsiteY116" fmla="*/ 575144 h 766135"/>
                  <a:gd name="connsiteX117" fmla="*/ 837077 w 1005418"/>
                  <a:gd name="connsiteY117" fmla="*/ 572730 h 766135"/>
                  <a:gd name="connsiteX118" fmla="*/ 834433 w 1005418"/>
                  <a:gd name="connsiteY118" fmla="*/ 570536 h 766135"/>
                  <a:gd name="connsiteX119" fmla="*/ 832890 w 1005418"/>
                  <a:gd name="connsiteY119" fmla="*/ 569000 h 766135"/>
                  <a:gd name="connsiteX120" fmla="*/ 832229 w 1005418"/>
                  <a:gd name="connsiteY120" fmla="*/ 568781 h 766135"/>
                  <a:gd name="connsiteX121" fmla="*/ 832449 w 1005418"/>
                  <a:gd name="connsiteY121" fmla="*/ 568123 h 766135"/>
                  <a:gd name="connsiteX122" fmla="*/ 833331 w 1005418"/>
                  <a:gd name="connsiteY122" fmla="*/ 566367 h 766135"/>
                  <a:gd name="connsiteX123" fmla="*/ 835094 w 1005418"/>
                  <a:gd name="connsiteY123" fmla="*/ 563515 h 766135"/>
                  <a:gd name="connsiteX124" fmla="*/ 837517 w 1005418"/>
                  <a:gd name="connsiteY124" fmla="*/ 560224 h 766135"/>
                  <a:gd name="connsiteX125" fmla="*/ 840602 w 1005418"/>
                  <a:gd name="connsiteY125" fmla="*/ 556055 h 766135"/>
                  <a:gd name="connsiteX126" fmla="*/ 844568 w 1005418"/>
                  <a:gd name="connsiteY126" fmla="*/ 551886 h 766135"/>
                  <a:gd name="connsiteX127" fmla="*/ 849636 w 1005418"/>
                  <a:gd name="connsiteY127" fmla="*/ 547497 h 766135"/>
                  <a:gd name="connsiteX128" fmla="*/ 855585 w 1005418"/>
                  <a:gd name="connsiteY128" fmla="*/ 543548 h 766135"/>
                  <a:gd name="connsiteX129" fmla="*/ 862636 w 1005418"/>
                  <a:gd name="connsiteY129" fmla="*/ 539818 h 766135"/>
                  <a:gd name="connsiteX130" fmla="*/ 870569 w 1005418"/>
                  <a:gd name="connsiteY130" fmla="*/ 537185 h 766135"/>
                  <a:gd name="connsiteX131" fmla="*/ 879823 w 1005418"/>
                  <a:gd name="connsiteY131" fmla="*/ 534991 h 766135"/>
                  <a:gd name="connsiteX132" fmla="*/ 116562 w 1005418"/>
                  <a:gd name="connsiteY132" fmla="*/ 533457 h 766135"/>
                  <a:gd name="connsiteX133" fmla="*/ 126036 w 1005418"/>
                  <a:gd name="connsiteY133" fmla="*/ 534779 h 766135"/>
                  <a:gd name="connsiteX134" fmla="*/ 135070 w 1005418"/>
                  <a:gd name="connsiteY134" fmla="*/ 536542 h 766135"/>
                  <a:gd name="connsiteX135" fmla="*/ 143003 w 1005418"/>
                  <a:gd name="connsiteY135" fmla="*/ 539627 h 766135"/>
                  <a:gd name="connsiteX136" fmla="*/ 149833 w 1005418"/>
                  <a:gd name="connsiteY136" fmla="*/ 543373 h 766135"/>
                  <a:gd name="connsiteX137" fmla="*/ 155783 w 1005418"/>
                  <a:gd name="connsiteY137" fmla="*/ 547339 h 766135"/>
                  <a:gd name="connsiteX138" fmla="*/ 160851 w 1005418"/>
                  <a:gd name="connsiteY138" fmla="*/ 551746 h 766135"/>
                  <a:gd name="connsiteX139" fmla="*/ 164817 w 1005418"/>
                  <a:gd name="connsiteY139" fmla="*/ 555712 h 766135"/>
                  <a:gd name="connsiteX140" fmla="*/ 167902 w 1005418"/>
                  <a:gd name="connsiteY140" fmla="*/ 559678 h 766135"/>
                  <a:gd name="connsiteX141" fmla="*/ 170546 w 1005418"/>
                  <a:gd name="connsiteY141" fmla="*/ 563204 h 766135"/>
                  <a:gd name="connsiteX142" fmla="*/ 172088 w 1005418"/>
                  <a:gd name="connsiteY142" fmla="*/ 565848 h 766135"/>
                  <a:gd name="connsiteX143" fmla="*/ 172970 w 1005418"/>
                  <a:gd name="connsiteY143" fmla="*/ 567831 h 766135"/>
                  <a:gd name="connsiteX144" fmla="*/ 173190 w 1005418"/>
                  <a:gd name="connsiteY144" fmla="*/ 568272 h 766135"/>
                  <a:gd name="connsiteX145" fmla="*/ 172749 w 1005418"/>
                  <a:gd name="connsiteY145" fmla="*/ 568933 h 766135"/>
                  <a:gd name="connsiteX146" fmla="*/ 171207 w 1005418"/>
                  <a:gd name="connsiteY146" fmla="*/ 570255 h 766135"/>
                  <a:gd name="connsiteX147" fmla="*/ 168342 w 1005418"/>
                  <a:gd name="connsiteY147" fmla="*/ 572458 h 766135"/>
                  <a:gd name="connsiteX148" fmla="*/ 164596 w 1005418"/>
                  <a:gd name="connsiteY148" fmla="*/ 574882 h 766135"/>
                  <a:gd name="connsiteX149" fmla="*/ 159529 w 1005418"/>
                  <a:gd name="connsiteY149" fmla="*/ 577526 h 766135"/>
                  <a:gd name="connsiteX150" fmla="*/ 154020 w 1005418"/>
                  <a:gd name="connsiteY150" fmla="*/ 580391 h 766135"/>
                  <a:gd name="connsiteX151" fmla="*/ 147630 w 1005418"/>
                  <a:gd name="connsiteY151" fmla="*/ 582815 h 766135"/>
                  <a:gd name="connsiteX152" fmla="*/ 140579 w 1005418"/>
                  <a:gd name="connsiteY152" fmla="*/ 584798 h 766135"/>
                  <a:gd name="connsiteX153" fmla="*/ 132426 w 1005418"/>
                  <a:gd name="connsiteY153" fmla="*/ 585899 h 766135"/>
                  <a:gd name="connsiteX154" fmla="*/ 124053 w 1005418"/>
                  <a:gd name="connsiteY154" fmla="*/ 586340 h 766135"/>
                  <a:gd name="connsiteX155" fmla="*/ 114799 w 1005418"/>
                  <a:gd name="connsiteY155" fmla="*/ 585238 h 766135"/>
                  <a:gd name="connsiteX156" fmla="*/ 105985 w 1005418"/>
                  <a:gd name="connsiteY156" fmla="*/ 583255 h 766135"/>
                  <a:gd name="connsiteX157" fmla="*/ 97832 w 1005418"/>
                  <a:gd name="connsiteY157" fmla="*/ 580170 h 766135"/>
                  <a:gd name="connsiteX158" fmla="*/ 91002 w 1005418"/>
                  <a:gd name="connsiteY158" fmla="*/ 575984 h 766135"/>
                  <a:gd name="connsiteX159" fmla="*/ 84832 w 1005418"/>
                  <a:gd name="connsiteY159" fmla="*/ 571357 h 766135"/>
                  <a:gd name="connsiteX160" fmla="*/ 79544 w 1005418"/>
                  <a:gd name="connsiteY160" fmla="*/ 566509 h 766135"/>
                  <a:gd name="connsiteX161" fmla="*/ 75137 w 1005418"/>
                  <a:gd name="connsiteY161" fmla="*/ 561882 h 766135"/>
                  <a:gd name="connsiteX162" fmla="*/ 71391 w 1005418"/>
                  <a:gd name="connsiteY162" fmla="*/ 557254 h 766135"/>
                  <a:gd name="connsiteX163" fmla="*/ 68967 w 1005418"/>
                  <a:gd name="connsiteY163" fmla="*/ 553288 h 766135"/>
                  <a:gd name="connsiteX164" fmla="*/ 66984 w 1005418"/>
                  <a:gd name="connsiteY164" fmla="*/ 550203 h 766135"/>
                  <a:gd name="connsiteX165" fmla="*/ 65883 w 1005418"/>
                  <a:gd name="connsiteY165" fmla="*/ 548000 h 766135"/>
                  <a:gd name="connsiteX166" fmla="*/ 65442 w 1005418"/>
                  <a:gd name="connsiteY166" fmla="*/ 547339 h 766135"/>
                  <a:gd name="connsiteX167" fmla="*/ 66103 w 1005418"/>
                  <a:gd name="connsiteY167" fmla="*/ 546678 h 766135"/>
                  <a:gd name="connsiteX168" fmla="*/ 67645 w 1005418"/>
                  <a:gd name="connsiteY168" fmla="*/ 545796 h 766135"/>
                  <a:gd name="connsiteX169" fmla="*/ 70730 w 1005418"/>
                  <a:gd name="connsiteY169" fmla="*/ 544034 h 766135"/>
                  <a:gd name="connsiteX170" fmla="*/ 74476 w 1005418"/>
                  <a:gd name="connsiteY170" fmla="*/ 542051 h 766135"/>
                  <a:gd name="connsiteX171" fmla="*/ 79544 w 1005418"/>
                  <a:gd name="connsiteY171" fmla="*/ 540068 h 766135"/>
                  <a:gd name="connsiteX172" fmla="*/ 85493 w 1005418"/>
                  <a:gd name="connsiteY172" fmla="*/ 537864 h 766135"/>
                  <a:gd name="connsiteX173" fmla="*/ 91883 w 1005418"/>
                  <a:gd name="connsiteY173" fmla="*/ 535881 h 766135"/>
                  <a:gd name="connsiteX174" fmla="*/ 99375 w 1005418"/>
                  <a:gd name="connsiteY174" fmla="*/ 534339 h 766135"/>
                  <a:gd name="connsiteX175" fmla="*/ 107527 w 1005418"/>
                  <a:gd name="connsiteY175" fmla="*/ 533898 h 766135"/>
                  <a:gd name="connsiteX176" fmla="*/ 380006 w 1005418"/>
                  <a:gd name="connsiteY176" fmla="*/ 515825 h 766135"/>
                  <a:gd name="connsiteX177" fmla="*/ 380006 w 1005418"/>
                  <a:gd name="connsiteY177" fmla="*/ 690557 h 766135"/>
                  <a:gd name="connsiteX178" fmla="*/ 502823 w 1005418"/>
                  <a:gd name="connsiteY178" fmla="*/ 690557 h 766135"/>
                  <a:gd name="connsiteX179" fmla="*/ 502823 w 1005418"/>
                  <a:gd name="connsiteY179" fmla="*/ 690998 h 766135"/>
                  <a:gd name="connsiteX180" fmla="*/ 625639 w 1005418"/>
                  <a:gd name="connsiteY180" fmla="*/ 690998 h 766135"/>
                  <a:gd name="connsiteX181" fmla="*/ 625639 w 1005418"/>
                  <a:gd name="connsiteY181" fmla="*/ 516265 h 766135"/>
                  <a:gd name="connsiteX182" fmla="*/ 502823 w 1005418"/>
                  <a:gd name="connsiteY182" fmla="*/ 516265 h 766135"/>
                  <a:gd name="connsiteX183" fmla="*/ 502823 w 1005418"/>
                  <a:gd name="connsiteY183" fmla="*/ 515825 h 766135"/>
                  <a:gd name="connsiteX184" fmla="*/ 251686 w 1005418"/>
                  <a:gd name="connsiteY184" fmla="*/ 486523 h 766135"/>
                  <a:gd name="connsiteX185" fmla="*/ 252571 w 1005418"/>
                  <a:gd name="connsiteY185" fmla="*/ 486963 h 766135"/>
                  <a:gd name="connsiteX186" fmla="*/ 254562 w 1005418"/>
                  <a:gd name="connsiteY186" fmla="*/ 488062 h 766135"/>
                  <a:gd name="connsiteX187" fmla="*/ 257881 w 1005418"/>
                  <a:gd name="connsiteY187" fmla="*/ 490041 h 766135"/>
                  <a:gd name="connsiteX188" fmla="*/ 262085 w 1005418"/>
                  <a:gd name="connsiteY188" fmla="*/ 492460 h 766135"/>
                  <a:gd name="connsiteX189" fmla="*/ 266731 w 1005418"/>
                  <a:gd name="connsiteY189" fmla="*/ 495758 h 766135"/>
                  <a:gd name="connsiteX190" fmla="*/ 271377 w 1005418"/>
                  <a:gd name="connsiteY190" fmla="*/ 500156 h 766135"/>
                  <a:gd name="connsiteX191" fmla="*/ 276466 w 1005418"/>
                  <a:gd name="connsiteY191" fmla="*/ 505434 h 766135"/>
                  <a:gd name="connsiteX192" fmla="*/ 281112 w 1005418"/>
                  <a:gd name="connsiteY192" fmla="*/ 511151 h 766135"/>
                  <a:gd name="connsiteX193" fmla="*/ 285537 w 1005418"/>
                  <a:gd name="connsiteY193" fmla="*/ 518187 h 766135"/>
                  <a:gd name="connsiteX194" fmla="*/ 288856 w 1005418"/>
                  <a:gd name="connsiteY194" fmla="*/ 525883 h 766135"/>
                  <a:gd name="connsiteX195" fmla="*/ 291069 w 1005418"/>
                  <a:gd name="connsiteY195" fmla="*/ 534899 h 766135"/>
                  <a:gd name="connsiteX196" fmla="*/ 292175 w 1005418"/>
                  <a:gd name="connsiteY196" fmla="*/ 543694 h 766135"/>
                  <a:gd name="connsiteX197" fmla="*/ 292175 w 1005418"/>
                  <a:gd name="connsiteY197" fmla="*/ 552050 h 766135"/>
                  <a:gd name="connsiteX198" fmla="*/ 290847 w 1005418"/>
                  <a:gd name="connsiteY198" fmla="*/ 560186 h 766135"/>
                  <a:gd name="connsiteX199" fmla="*/ 288856 w 1005418"/>
                  <a:gd name="connsiteY199" fmla="*/ 567222 h 766135"/>
                  <a:gd name="connsiteX200" fmla="*/ 286865 w 1005418"/>
                  <a:gd name="connsiteY200" fmla="*/ 573599 h 766135"/>
                  <a:gd name="connsiteX201" fmla="*/ 283989 w 1005418"/>
                  <a:gd name="connsiteY201" fmla="*/ 579096 h 766135"/>
                  <a:gd name="connsiteX202" fmla="*/ 281555 w 1005418"/>
                  <a:gd name="connsiteY202" fmla="*/ 584154 h 766135"/>
                  <a:gd name="connsiteX203" fmla="*/ 278900 w 1005418"/>
                  <a:gd name="connsiteY203" fmla="*/ 587892 h 766135"/>
                  <a:gd name="connsiteX204" fmla="*/ 276687 w 1005418"/>
                  <a:gd name="connsiteY204" fmla="*/ 590530 h 766135"/>
                  <a:gd name="connsiteX205" fmla="*/ 275581 w 1005418"/>
                  <a:gd name="connsiteY205" fmla="*/ 592509 h 766135"/>
                  <a:gd name="connsiteX206" fmla="*/ 274917 w 1005418"/>
                  <a:gd name="connsiteY206" fmla="*/ 592949 h 766135"/>
                  <a:gd name="connsiteX207" fmla="*/ 274253 w 1005418"/>
                  <a:gd name="connsiteY207" fmla="*/ 592729 h 766135"/>
                  <a:gd name="connsiteX208" fmla="*/ 272483 w 1005418"/>
                  <a:gd name="connsiteY208" fmla="*/ 591850 h 766135"/>
                  <a:gd name="connsiteX209" fmla="*/ 269607 w 1005418"/>
                  <a:gd name="connsiteY209" fmla="*/ 589871 h 766135"/>
                  <a:gd name="connsiteX210" fmla="*/ 265846 w 1005418"/>
                  <a:gd name="connsiteY210" fmla="*/ 587892 h 766135"/>
                  <a:gd name="connsiteX211" fmla="*/ 261642 w 1005418"/>
                  <a:gd name="connsiteY211" fmla="*/ 584813 h 766135"/>
                  <a:gd name="connsiteX212" fmla="*/ 257660 w 1005418"/>
                  <a:gd name="connsiteY212" fmla="*/ 580635 h 766135"/>
                  <a:gd name="connsiteX213" fmla="*/ 253235 w 1005418"/>
                  <a:gd name="connsiteY213" fmla="*/ 575798 h 766135"/>
                  <a:gd name="connsiteX214" fmla="*/ 248809 w 1005418"/>
                  <a:gd name="connsiteY214" fmla="*/ 569861 h 766135"/>
                  <a:gd name="connsiteX215" fmla="*/ 245269 w 1005418"/>
                  <a:gd name="connsiteY215" fmla="*/ 563264 h 766135"/>
                  <a:gd name="connsiteX216" fmla="*/ 241951 w 1005418"/>
                  <a:gd name="connsiteY216" fmla="*/ 555568 h 766135"/>
                  <a:gd name="connsiteX217" fmla="*/ 239959 w 1005418"/>
                  <a:gd name="connsiteY217" fmla="*/ 546553 h 766135"/>
                  <a:gd name="connsiteX218" fmla="*/ 238632 w 1005418"/>
                  <a:gd name="connsiteY218" fmla="*/ 537317 h 766135"/>
                  <a:gd name="connsiteX219" fmla="*/ 238632 w 1005418"/>
                  <a:gd name="connsiteY219" fmla="*/ 528742 h 766135"/>
                  <a:gd name="connsiteX220" fmla="*/ 239296 w 1005418"/>
                  <a:gd name="connsiteY220" fmla="*/ 520386 h 766135"/>
                  <a:gd name="connsiteX221" fmla="*/ 240402 w 1005418"/>
                  <a:gd name="connsiteY221" fmla="*/ 513130 h 766135"/>
                  <a:gd name="connsiteX222" fmla="*/ 242393 w 1005418"/>
                  <a:gd name="connsiteY222" fmla="*/ 506533 h 766135"/>
                  <a:gd name="connsiteX223" fmla="*/ 244606 w 1005418"/>
                  <a:gd name="connsiteY223" fmla="*/ 500816 h 766135"/>
                  <a:gd name="connsiteX224" fmla="*/ 246818 w 1005418"/>
                  <a:gd name="connsiteY224" fmla="*/ 495758 h 766135"/>
                  <a:gd name="connsiteX225" fmla="*/ 248588 w 1005418"/>
                  <a:gd name="connsiteY225" fmla="*/ 491800 h 766135"/>
                  <a:gd name="connsiteX226" fmla="*/ 250137 w 1005418"/>
                  <a:gd name="connsiteY226" fmla="*/ 488942 h 766135"/>
                  <a:gd name="connsiteX227" fmla="*/ 251464 w 1005418"/>
                  <a:gd name="connsiteY227" fmla="*/ 487183 h 766135"/>
                  <a:gd name="connsiteX228" fmla="*/ 753841 w 1005418"/>
                  <a:gd name="connsiteY228" fmla="*/ 486519 h 766135"/>
                  <a:gd name="connsiteX229" fmla="*/ 754060 w 1005418"/>
                  <a:gd name="connsiteY229" fmla="*/ 486961 h 766135"/>
                  <a:gd name="connsiteX230" fmla="*/ 755377 w 1005418"/>
                  <a:gd name="connsiteY230" fmla="*/ 488948 h 766135"/>
                  <a:gd name="connsiteX231" fmla="*/ 756913 w 1005418"/>
                  <a:gd name="connsiteY231" fmla="*/ 491598 h 766135"/>
                  <a:gd name="connsiteX232" fmla="*/ 759107 w 1005418"/>
                  <a:gd name="connsiteY232" fmla="*/ 495793 h 766135"/>
                  <a:gd name="connsiteX233" fmla="*/ 761082 w 1005418"/>
                  <a:gd name="connsiteY233" fmla="*/ 500650 h 766135"/>
                  <a:gd name="connsiteX234" fmla="*/ 763057 w 1005418"/>
                  <a:gd name="connsiteY234" fmla="*/ 506612 h 766135"/>
                  <a:gd name="connsiteX235" fmla="*/ 765032 w 1005418"/>
                  <a:gd name="connsiteY235" fmla="*/ 513015 h 766135"/>
                  <a:gd name="connsiteX236" fmla="*/ 766348 w 1005418"/>
                  <a:gd name="connsiteY236" fmla="*/ 520302 h 766135"/>
                  <a:gd name="connsiteX237" fmla="*/ 766787 w 1005418"/>
                  <a:gd name="connsiteY237" fmla="*/ 528471 h 766135"/>
                  <a:gd name="connsiteX238" fmla="*/ 766787 w 1005418"/>
                  <a:gd name="connsiteY238" fmla="*/ 537303 h 766135"/>
                  <a:gd name="connsiteX239" fmla="*/ 765690 w 1005418"/>
                  <a:gd name="connsiteY239" fmla="*/ 546577 h 766135"/>
                  <a:gd name="connsiteX240" fmla="*/ 763496 w 1005418"/>
                  <a:gd name="connsiteY240" fmla="*/ 555630 h 766135"/>
                  <a:gd name="connsiteX241" fmla="*/ 760424 w 1005418"/>
                  <a:gd name="connsiteY241" fmla="*/ 563358 h 766135"/>
                  <a:gd name="connsiteX242" fmla="*/ 756693 w 1005418"/>
                  <a:gd name="connsiteY242" fmla="*/ 570203 h 766135"/>
                  <a:gd name="connsiteX243" fmla="*/ 752305 w 1005418"/>
                  <a:gd name="connsiteY243" fmla="*/ 575943 h 766135"/>
                  <a:gd name="connsiteX244" fmla="*/ 747916 w 1005418"/>
                  <a:gd name="connsiteY244" fmla="*/ 581022 h 766135"/>
                  <a:gd name="connsiteX245" fmla="*/ 743967 w 1005418"/>
                  <a:gd name="connsiteY245" fmla="*/ 584775 h 766135"/>
                  <a:gd name="connsiteX246" fmla="*/ 739798 w 1005418"/>
                  <a:gd name="connsiteY246" fmla="*/ 587867 h 766135"/>
                  <a:gd name="connsiteX247" fmla="*/ 736067 w 1005418"/>
                  <a:gd name="connsiteY247" fmla="*/ 590296 h 766135"/>
                  <a:gd name="connsiteX248" fmla="*/ 733434 w 1005418"/>
                  <a:gd name="connsiteY248" fmla="*/ 591841 h 766135"/>
                  <a:gd name="connsiteX249" fmla="*/ 731459 w 1005418"/>
                  <a:gd name="connsiteY249" fmla="*/ 592724 h 766135"/>
                  <a:gd name="connsiteX250" fmla="*/ 730801 w 1005418"/>
                  <a:gd name="connsiteY250" fmla="*/ 592945 h 766135"/>
                  <a:gd name="connsiteX251" fmla="*/ 730362 w 1005418"/>
                  <a:gd name="connsiteY251" fmla="*/ 592504 h 766135"/>
                  <a:gd name="connsiteX252" fmla="*/ 729046 w 1005418"/>
                  <a:gd name="connsiteY252" fmla="*/ 590958 h 766135"/>
                  <a:gd name="connsiteX253" fmla="*/ 726851 w 1005418"/>
                  <a:gd name="connsiteY253" fmla="*/ 587867 h 766135"/>
                  <a:gd name="connsiteX254" fmla="*/ 724438 w 1005418"/>
                  <a:gd name="connsiteY254" fmla="*/ 584113 h 766135"/>
                  <a:gd name="connsiteX255" fmla="*/ 721805 w 1005418"/>
                  <a:gd name="connsiteY255" fmla="*/ 579476 h 766135"/>
                  <a:gd name="connsiteX256" fmla="*/ 719391 w 1005418"/>
                  <a:gd name="connsiteY256" fmla="*/ 573956 h 766135"/>
                  <a:gd name="connsiteX257" fmla="*/ 716977 w 1005418"/>
                  <a:gd name="connsiteY257" fmla="*/ 567332 h 766135"/>
                  <a:gd name="connsiteX258" fmla="*/ 715002 w 1005418"/>
                  <a:gd name="connsiteY258" fmla="*/ 560046 h 766135"/>
                  <a:gd name="connsiteX259" fmla="*/ 714125 w 1005418"/>
                  <a:gd name="connsiteY259" fmla="*/ 552318 h 766135"/>
                  <a:gd name="connsiteX260" fmla="*/ 713905 w 1005418"/>
                  <a:gd name="connsiteY260" fmla="*/ 543486 h 766135"/>
                  <a:gd name="connsiteX261" fmla="*/ 715002 w 1005418"/>
                  <a:gd name="connsiteY261" fmla="*/ 534654 h 766135"/>
                  <a:gd name="connsiteX262" fmla="*/ 717197 w 1005418"/>
                  <a:gd name="connsiteY262" fmla="*/ 526042 h 766135"/>
                  <a:gd name="connsiteX263" fmla="*/ 720707 w 1005418"/>
                  <a:gd name="connsiteY263" fmla="*/ 517873 h 766135"/>
                  <a:gd name="connsiteX264" fmla="*/ 724657 w 1005418"/>
                  <a:gd name="connsiteY264" fmla="*/ 511249 h 766135"/>
                  <a:gd name="connsiteX265" fmla="*/ 729265 w 1005418"/>
                  <a:gd name="connsiteY265" fmla="*/ 505287 h 766135"/>
                  <a:gd name="connsiteX266" fmla="*/ 734312 w 1005418"/>
                  <a:gd name="connsiteY266" fmla="*/ 499988 h 766135"/>
                  <a:gd name="connsiteX267" fmla="*/ 738920 w 1005418"/>
                  <a:gd name="connsiteY267" fmla="*/ 495793 h 766135"/>
                  <a:gd name="connsiteX268" fmla="*/ 743528 w 1005418"/>
                  <a:gd name="connsiteY268" fmla="*/ 492260 h 766135"/>
                  <a:gd name="connsiteX269" fmla="*/ 747697 w 1005418"/>
                  <a:gd name="connsiteY269" fmla="*/ 489831 h 766135"/>
                  <a:gd name="connsiteX270" fmla="*/ 750988 w 1005418"/>
                  <a:gd name="connsiteY270" fmla="*/ 488065 h 766135"/>
                  <a:gd name="connsiteX271" fmla="*/ 752963 w 1005418"/>
                  <a:gd name="connsiteY271" fmla="*/ 486740 h 766135"/>
                  <a:gd name="connsiteX272" fmla="*/ 46052 w 1005418"/>
                  <a:gd name="connsiteY272" fmla="*/ 460743 h 766135"/>
                  <a:gd name="connsiteX273" fmla="*/ 53103 w 1005418"/>
                  <a:gd name="connsiteY273" fmla="*/ 460743 h 766135"/>
                  <a:gd name="connsiteX274" fmla="*/ 61255 w 1005418"/>
                  <a:gd name="connsiteY274" fmla="*/ 461628 h 766135"/>
                  <a:gd name="connsiteX275" fmla="*/ 70069 w 1005418"/>
                  <a:gd name="connsiteY275" fmla="*/ 463176 h 766135"/>
                  <a:gd name="connsiteX276" fmla="*/ 79103 w 1005418"/>
                  <a:gd name="connsiteY276" fmla="*/ 466050 h 766135"/>
                  <a:gd name="connsiteX277" fmla="*/ 88578 w 1005418"/>
                  <a:gd name="connsiteY277" fmla="*/ 470031 h 766135"/>
                  <a:gd name="connsiteX278" fmla="*/ 96731 w 1005418"/>
                  <a:gd name="connsiteY278" fmla="*/ 474675 h 766135"/>
                  <a:gd name="connsiteX279" fmla="*/ 103341 w 1005418"/>
                  <a:gd name="connsiteY279" fmla="*/ 479982 h 766135"/>
                  <a:gd name="connsiteX280" fmla="*/ 108850 w 1005418"/>
                  <a:gd name="connsiteY280" fmla="*/ 485510 h 766135"/>
                  <a:gd name="connsiteX281" fmla="*/ 113257 w 1005418"/>
                  <a:gd name="connsiteY281" fmla="*/ 491039 h 766135"/>
                  <a:gd name="connsiteX282" fmla="*/ 116782 w 1005418"/>
                  <a:gd name="connsiteY282" fmla="*/ 496567 h 766135"/>
                  <a:gd name="connsiteX283" fmla="*/ 119206 w 1005418"/>
                  <a:gd name="connsiteY283" fmla="*/ 501875 h 766135"/>
                  <a:gd name="connsiteX284" fmla="*/ 120969 w 1005418"/>
                  <a:gd name="connsiteY284" fmla="*/ 506518 h 766135"/>
                  <a:gd name="connsiteX285" fmla="*/ 122291 w 1005418"/>
                  <a:gd name="connsiteY285" fmla="*/ 510499 h 766135"/>
                  <a:gd name="connsiteX286" fmla="*/ 123172 w 1005418"/>
                  <a:gd name="connsiteY286" fmla="*/ 513595 h 766135"/>
                  <a:gd name="connsiteX287" fmla="*/ 123613 w 1005418"/>
                  <a:gd name="connsiteY287" fmla="*/ 515806 h 766135"/>
                  <a:gd name="connsiteX288" fmla="*/ 123613 w 1005418"/>
                  <a:gd name="connsiteY288" fmla="*/ 516470 h 766135"/>
                  <a:gd name="connsiteX289" fmla="*/ 122952 w 1005418"/>
                  <a:gd name="connsiteY289" fmla="*/ 516691 h 766135"/>
                  <a:gd name="connsiteX290" fmla="*/ 120748 w 1005418"/>
                  <a:gd name="connsiteY290" fmla="*/ 517796 h 766135"/>
                  <a:gd name="connsiteX291" fmla="*/ 117664 w 1005418"/>
                  <a:gd name="connsiteY291" fmla="*/ 518902 h 766135"/>
                  <a:gd name="connsiteX292" fmla="*/ 113257 w 1005418"/>
                  <a:gd name="connsiteY292" fmla="*/ 520229 h 766135"/>
                  <a:gd name="connsiteX293" fmla="*/ 107748 w 1005418"/>
                  <a:gd name="connsiteY293" fmla="*/ 521113 h 766135"/>
                  <a:gd name="connsiteX294" fmla="*/ 101799 w 1005418"/>
                  <a:gd name="connsiteY294" fmla="*/ 521998 h 766135"/>
                  <a:gd name="connsiteX295" fmla="*/ 94527 w 1005418"/>
                  <a:gd name="connsiteY295" fmla="*/ 522219 h 766135"/>
                  <a:gd name="connsiteX296" fmla="*/ 87036 w 1005418"/>
                  <a:gd name="connsiteY296" fmla="*/ 521998 h 766135"/>
                  <a:gd name="connsiteX297" fmla="*/ 79324 w 1005418"/>
                  <a:gd name="connsiteY297" fmla="*/ 521113 h 766135"/>
                  <a:gd name="connsiteX298" fmla="*/ 70950 w 1005418"/>
                  <a:gd name="connsiteY298" fmla="*/ 518681 h 766135"/>
                  <a:gd name="connsiteX299" fmla="*/ 62577 w 1005418"/>
                  <a:gd name="connsiteY299" fmla="*/ 515143 h 766135"/>
                  <a:gd name="connsiteX300" fmla="*/ 54645 w 1005418"/>
                  <a:gd name="connsiteY300" fmla="*/ 510278 h 766135"/>
                  <a:gd name="connsiteX301" fmla="*/ 48255 w 1005418"/>
                  <a:gd name="connsiteY301" fmla="*/ 504970 h 766135"/>
                  <a:gd name="connsiteX302" fmla="*/ 42526 w 1005418"/>
                  <a:gd name="connsiteY302" fmla="*/ 499221 h 766135"/>
                  <a:gd name="connsiteX303" fmla="*/ 38119 w 1005418"/>
                  <a:gd name="connsiteY303" fmla="*/ 493029 h 766135"/>
                  <a:gd name="connsiteX304" fmla="*/ 34594 w 1005418"/>
                  <a:gd name="connsiteY304" fmla="*/ 486837 h 766135"/>
                  <a:gd name="connsiteX305" fmla="*/ 31949 w 1005418"/>
                  <a:gd name="connsiteY305" fmla="*/ 480867 h 766135"/>
                  <a:gd name="connsiteX306" fmla="*/ 29746 w 1005418"/>
                  <a:gd name="connsiteY306" fmla="*/ 475338 h 766135"/>
                  <a:gd name="connsiteX307" fmla="*/ 28644 w 1005418"/>
                  <a:gd name="connsiteY307" fmla="*/ 470694 h 766135"/>
                  <a:gd name="connsiteX308" fmla="*/ 27543 w 1005418"/>
                  <a:gd name="connsiteY308" fmla="*/ 467156 h 766135"/>
                  <a:gd name="connsiteX309" fmla="*/ 27322 w 1005418"/>
                  <a:gd name="connsiteY309" fmla="*/ 464724 h 766135"/>
                  <a:gd name="connsiteX310" fmla="*/ 27102 w 1005418"/>
                  <a:gd name="connsiteY310" fmla="*/ 464060 h 766135"/>
                  <a:gd name="connsiteX311" fmla="*/ 27983 w 1005418"/>
                  <a:gd name="connsiteY311" fmla="*/ 463839 h 766135"/>
                  <a:gd name="connsiteX312" fmla="*/ 30407 w 1005418"/>
                  <a:gd name="connsiteY312" fmla="*/ 463176 h 766135"/>
                  <a:gd name="connsiteX313" fmla="*/ 34594 w 1005418"/>
                  <a:gd name="connsiteY313" fmla="*/ 462291 h 766135"/>
                  <a:gd name="connsiteX314" fmla="*/ 39441 w 1005418"/>
                  <a:gd name="connsiteY314" fmla="*/ 461407 h 766135"/>
                  <a:gd name="connsiteX315" fmla="*/ 952637 w 1005418"/>
                  <a:gd name="connsiteY315" fmla="*/ 460739 h 766135"/>
                  <a:gd name="connsiteX316" fmla="*/ 960163 w 1005418"/>
                  <a:gd name="connsiteY316" fmla="*/ 460739 h 766135"/>
                  <a:gd name="connsiteX317" fmla="*/ 966360 w 1005418"/>
                  <a:gd name="connsiteY317" fmla="*/ 461400 h 766135"/>
                  <a:gd name="connsiteX318" fmla="*/ 971673 w 1005418"/>
                  <a:gd name="connsiteY318" fmla="*/ 462061 h 766135"/>
                  <a:gd name="connsiteX319" fmla="*/ 975436 w 1005418"/>
                  <a:gd name="connsiteY319" fmla="*/ 462943 h 766135"/>
                  <a:gd name="connsiteX320" fmla="*/ 977870 w 1005418"/>
                  <a:gd name="connsiteY320" fmla="*/ 463604 h 766135"/>
                  <a:gd name="connsiteX321" fmla="*/ 978977 w 1005418"/>
                  <a:gd name="connsiteY321" fmla="*/ 463824 h 766135"/>
                  <a:gd name="connsiteX322" fmla="*/ 978534 w 1005418"/>
                  <a:gd name="connsiteY322" fmla="*/ 464485 h 766135"/>
                  <a:gd name="connsiteX323" fmla="*/ 978313 w 1005418"/>
                  <a:gd name="connsiteY323" fmla="*/ 466909 h 766135"/>
                  <a:gd name="connsiteX324" fmla="*/ 977428 w 1005418"/>
                  <a:gd name="connsiteY324" fmla="*/ 470434 h 766135"/>
                  <a:gd name="connsiteX325" fmla="*/ 976100 w 1005418"/>
                  <a:gd name="connsiteY325" fmla="*/ 475061 h 766135"/>
                  <a:gd name="connsiteX326" fmla="*/ 973886 w 1005418"/>
                  <a:gd name="connsiteY326" fmla="*/ 480570 h 766135"/>
                  <a:gd name="connsiteX327" fmla="*/ 971451 w 1005418"/>
                  <a:gd name="connsiteY327" fmla="*/ 486519 h 766135"/>
                  <a:gd name="connsiteX328" fmla="*/ 967688 w 1005418"/>
                  <a:gd name="connsiteY328" fmla="*/ 492689 h 766135"/>
                  <a:gd name="connsiteX329" fmla="*/ 963262 w 1005418"/>
                  <a:gd name="connsiteY329" fmla="*/ 498859 h 766135"/>
                  <a:gd name="connsiteX330" fmla="*/ 957728 w 1005418"/>
                  <a:gd name="connsiteY330" fmla="*/ 504588 h 766135"/>
                  <a:gd name="connsiteX331" fmla="*/ 951088 w 1005418"/>
                  <a:gd name="connsiteY331" fmla="*/ 510096 h 766135"/>
                  <a:gd name="connsiteX332" fmla="*/ 943119 w 1005418"/>
                  <a:gd name="connsiteY332" fmla="*/ 514723 h 766135"/>
                  <a:gd name="connsiteX333" fmla="*/ 934708 w 1005418"/>
                  <a:gd name="connsiteY333" fmla="*/ 518469 h 766135"/>
                  <a:gd name="connsiteX334" fmla="*/ 926297 w 1005418"/>
                  <a:gd name="connsiteY334" fmla="*/ 520673 h 766135"/>
                  <a:gd name="connsiteX335" fmla="*/ 918550 w 1005418"/>
                  <a:gd name="connsiteY335" fmla="*/ 521774 h 766135"/>
                  <a:gd name="connsiteX336" fmla="*/ 911024 w 1005418"/>
                  <a:gd name="connsiteY336" fmla="*/ 522215 h 766135"/>
                  <a:gd name="connsiteX337" fmla="*/ 904162 w 1005418"/>
                  <a:gd name="connsiteY337" fmla="*/ 521774 h 766135"/>
                  <a:gd name="connsiteX338" fmla="*/ 897964 w 1005418"/>
                  <a:gd name="connsiteY338" fmla="*/ 520893 h 766135"/>
                  <a:gd name="connsiteX339" fmla="*/ 892431 w 1005418"/>
                  <a:gd name="connsiteY339" fmla="*/ 519791 h 766135"/>
                  <a:gd name="connsiteX340" fmla="*/ 888225 w 1005418"/>
                  <a:gd name="connsiteY340" fmla="*/ 518469 h 766135"/>
                  <a:gd name="connsiteX341" fmla="*/ 884684 w 1005418"/>
                  <a:gd name="connsiteY341" fmla="*/ 517368 h 766135"/>
                  <a:gd name="connsiteX342" fmla="*/ 882913 w 1005418"/>
                  <a:gd name="connsiteY342" fmla="*/ 516707 h 766135"/>
                  <a:gd name="connsiteX343" fmla="*/ 881806 w 1005418"/>
                  <a:gd name="connsiteY343" fmla="*/ 516266 h 766135"/>
                  <a:gd name="connsiteX344" fmla="*/ 882249 w 1005418"/>
                  <a:gd name="connsiteY344" fmla="*/ 515384 h 766135"/>
                  <a:gd name="connsiteX345" fmla="*/ 882470 w 1005418"/>
                  <a:gd name="connsiteY345" fmla="*/ 513622 h 766135"/>
                  <a:gd name="connsiteX346" fmla="*/ 883134 w 1005418"/>
                  <a:gd name="connsiteY346" fmla="*/ 510537 h 766135"/>
                  <a:gd name="connsiteX347" fmla="*/ 884462 w 1005418"/>
                  <a:gd name="connsiteY347" fmla="*/ 506571 h 766135"/>
                  <a:gd name="connsiteX348" fmla="*/ 886233 w 1005418"/>
                  <a:gd name="connsiteY348" fmla="*/ 501503 h 766135"/>
                  <a:gd name="connsiteX349" fmla="*/ 888889 w 1005418"/>
                  <a:gd name="connsiteY349" fmla="*/ 496215 h 766135"/>
                  <a:gd name="connsiteX350" fmla="*/ 892209 w 1005418"/>
                  <a:gd name="connsiteY350" fmla="*/ 491147 h 766135"/>
                  <a:gd name="connsiteX351" fmla="*/ 896636 w 1005418"/>
                  <a:gd name="connsiteY351" fmla="*/ 485197 h 766135"/>
                  <a:gd name="connsiteX352" fmla="*/ 902170 w 1005418"/>
                  <a:gd name="connsiteY352" fmla="*/ 479689 h 766135"/>
                  <a:gd name="connsiteX353" fmla="*/ 909032 w 1005418"/>
                  <a:gd name="connsiteY353" fmla="*/ 474621 h 766135"/>
                  <a:gd name="connsiteX354" fmla="*/ 917000 w 1005418"/>
                  <a:gd name="connsiteY354" fmla="*/ 469773 h 766135"/>
                  <a:gd name="connsiteX355" fmla="*/ 926739 w 1005418"/>
                  <a:gd name="connsiteY355" fmla="*/ 465807 h 766135"/>
                  <a:gd name="connsiteX356" fmla="*/ 935815 w 1005418"/>
                  <a:gd name="connsiteY356" fmla="*/ 462943 h 766135"/>
                  <a:gd name="connsiteX357" fmla="*/ 944447 w 1005418"/>
                  <a:gd name="connsiteY357" fmla="*/ 461400 h 766135"/>
                  <a:gd name="connsiteX358" fmla="*/ 210846 w 1005418"/>
                  <a:gd name="connsiteY358" fmla="*/ 427030 h 766135"/>
                  <a:gd name="connsiteX359" fmla="*/ 211502 w 1005418"/>
                  <a:gd name="connsiteY359" fmla="*/ 427250 h 766135"/>
                  <a:gd name="connsiteX360" fmla="*/ 213031 w 1005418"/>
                  <a:gd name="connsiteY360" fmla="*/ 428793 h 766135"/>
                  <a:gd name="connsiteX361" fmla="*/ 215217 w 1005418"/>
                  <a:gd name="connsiteY361" fmla="*/ 430996 h 766135"/>
                  <a:gd name="connsiteX362" fmla="*/ 218057 w 1005418"/>
                  <a:gd name="connsiteY362" fmla="*/ 434081 h 766135"/>
                  <a:gd name="connsiteX363" fmla="*/ 221117 w 1005418"/>
                  <a:gd name="connsiteY363" fmla="*/ 438047 h 766135"/>
                  <a:gd name="connsiteX364" fmla="*/ 224176 w 1005418"/>
                  <a:gd name="connsiteY364" fmla="*/ 442675 h 766135"/>
                  <a:gd name="connsiteX365" fmla="*/ 227235 w 1005418"/>
                  <a:gd name="connsiteY365" fmla="*/ 447963 h 766135"/>
                  <a:gd name="connsiteX366" fmla="*/ 230076 w 1005418"/>
                  <a:gd name="connsiteY366" fmla="*/ 454132 h 766135"/>
                  <a:gd name="connsiteX367" fmla="*/ 232261 w 1005418"/>
                  <a:gd name="connsiteY367" fmla="*/ 460522 h 766135"/>
                  <a:gd name="connsiteX368" fmla="*/ 234009 w 1005418"/>
                  <a:gd name="connsiteY368" fmla="*/ 468014 h 766135"/>
                  <a:gd name="connsiteX369" fmla="*/ 234665 w 1005418"/>
                  <a:gd name="connsiteY369" fmla="*/ 475726 h 766135"/>
                  <a:gd name="connsiteX370" fmla="*/ 234228 w 1005418"/>
                  <a:gd name="connsiteY370" fmla="*/ 483879 h 766135"/>
                  <a:gd name="connsiteX371" fmla="*/ 232480 w 1005418"/>
                  <a:gd name="connsiteY371" fmla="*/ 492913 h 766135"/>
                  <a:gd name="connsiteX372" fmla="*/ 230076 w 1005418"/>
                  <a:gd name="connsiteY372" fmla="*/ 501286 h 766135"/>
                  <a:gd name="connsiteX373" fmla="*/ 226580 w 1005418"/>
                  <a:gd name="connsiteY373" fmla="*/ 508337 h 766135"/>
                  <a:gd name="connsiteX374" fmla="*/ 222865 w 1005418"/>
                  <a:gd name="connsiteY374" fmla="*/ 514727 h 766135"/>
                  <a:gd name="connsiteX375" fmla="*/ 218931 w 1005418"/>
                  <a:gd name="connsiteY375" fmla="*/ 520015 h 766135"/>
                  <a:gd name="connsiteX376" fmla="*/ 214561 w 1005418"/>
                  <a:gd name="connsiteY376" fmla="*/ 524863 h 766135"/>
                  <a:gd name="connsiteX377" fmla="*/ 210846 w 1005418"/>
                  <a:gd name="connsiteY377" fmla="*/ 528608 h 766135"/>
                  <a:gd name="connsiteX378" fmla="*/ 207350 w 1005418"/>
                  <a:gd name="connsiteY378" fmla="*/ 531473 h 766135"/>
                  <a:gd name="connsiteX379" fmla="*/ 204728 w 1005418"/>
                  <a:gd name="connsiteY379" fmla="*/ 533676 h 766135"/>
                  <a:gd name="connsiteX380" fmla="*/ 202761 w 1005418"/>
                  <a:gd name="connsiteY380" fmla="*/ 534778 h 766135"/>
                  <a:gd name="connsiteX381" fmla="*/ 202105 w 1005418"/>
                  <a:gd name="connsiteY381" fmla="*/ 535439 h 766135"/>
                  <a:gd name="connsiteX382" fmla="*/ 201668 w 1005418"/>
                  <a:gd name="connsiteY382" fmla="*/ 534778 h 766135"/>
                  <a:gd name="connsiteX383" fmla="*/ 200139 w 1005418"/>
                  <a:gd name="connsiteY383" fmla="*/ 533236 h 766135"/>
                  <a:gd name="connsiteX384" fmla="*/ 197953 w 1005418"/>
                  <a:gd name="connsiteY384" fmla="*/ 531032 h 766135"/>
                  <a:gd name="connsiteX385" fmla="*/ 195113 w 1005418"/>
                  <a:gd name="connsiteY385" fmla="*/ 527727 h 766135"/>
                  <a:gd name="connsiteX386" fmla="*/ 192272 w 1005418"/>
                  <a:gd name="connsiteY386" fmla="*/ 523761 h 766135"/>
                  <a:gd name="connsiteX387" fmla="*/ 189213 w 1005418"/>
                  <a:gd name="connsiteY387" fmla="*/ 518693 h 766135"/>
                  <a:gd name="connsiteX388" fmla="*/ 186372 w 1005418"/>
                  <a:gd name="connsiteY388" fmla="*/ 512964 h 766135"/>
                  <a:gd name="connsiteX389" fmla="*/ 184187 w 1005418"/>
                  <a:gd name="connsiteY389" fmla="*/ 506133 h 766135"/>
                  <a:gd name="connsiteX390" fmla="*/ 182657 w 1005418"/>
                  <a:gd name="connsiteY390" fmla="*/ 498421 h 766135"/>
                  <a:gd name="connsiteX391" fmla="*/ 181783 w 1005418"/>
                  <a:gd name="connsiteY391" fmla="*/ 490048 h 766135"/>
                  <a:gd name="connsiteX392" fmla="*/ 182438 w 1005418"/>
                  <a:gd name="connsiteY392" fmla="*/ 480794 h 766135"/>
                  <a:gd name="connsiteX393" fmla="*/ 183968 w 1005418"/>
                  <a:gd name="connsiteY393" fmla="*/ 471540 h 766135"/>
                  <a:gd name="connsiteX394" fmla="*/ 186372 w 1005418"/>
                  <a:gd name="connsiteY394" fmla="*/ 463387 h 766135"/>
                  <a:gd name="connsiteX395" fmla="*/ 189213 w 1005418"/>
                  <a:gd name="connsiteY395" fmla="*/ 455675 h 766135"/>
                  <a:gd name="connsiteX396" fmla="*/ 192709 w 1005418"/>
                  <a:gd name="connsiteY396" fmla="*/ 449064 h 766135"/>
                  <a:gd name="connsiteX397" fmla="*/ 196424 w 1005418"/>
                  <a:gd name="connsiteY397" fmla="*/ 443336 h 766135"/>
                  <a:gd name="connsiteX398" fmla="*/ 200139 w 1005418"/>
                  <a:gd name="connsiteY398" fmla="*/ 438268 h 766135"/>
                  <a:gd name="connsiteX399" fmla="*/ 203416 w 1005418"/>
                  <a:gd name="connsiteY399" fmla="*/ 434081 h 766135"/>
                  <a:gd name="connsiteX400" fmla="*/ 206476 w 1005418"/>
                  <a:gd name="connsiteY400" fmla="*/ 430996 h 766135"/>
                  <a:gd name="connsiteX401" fmla="*/ 208661 w 1005418"/>
                  <a:gd name="connsiteY401" fmla="*/ 428793 h 766135"/>
                  <a:gd name="connsiteX402" fmla="*/ 210191 w 1005418"/>
                  <a:gd name="connsiteY402" fmla="*/ 427250 h 766135"/>
                  <a:gd name="connsiteX403" fmla="*/ 794572 w 1005418"/>
                  <a:gd name="connsiteY403" fmla="*/ 427026 h 766135"/>
                  <a:gd name="connsiteX404" fmla="*/ 795227 w 1005418"/>
                  <a:gd name="connsiteY404" fmla="*/ 427467 h 766135"/>
                  <a:gd name="connsiteX405" fmla="*/ 796757 w 1005418"/>
                  <a:gd name="connsiteY405" fmla="*/ 428789 h 766135"/>
                  <a:gd name="connsiteX406" fmla="*/ 799161 w 1005418"/>
                  <a:gd name="connsiteY406" fmla="*/ 431213 h 766135"/>
                  <a:gd name="connsiteX407" fmla="*/ 802002 w 1005418"/>
                  <a:gd name="connsiteY407" fmla="*/ 434297 h 766135"/>
                  <a:gd name="connsiteX408" fmla="*/ 805498 w 1005418"/>
                  <a:gd name="connsiteY408" fmla="*/ 438264 h 766135"/>
                  <a:gd name="connsiteX409" fmla="*/ 809213 w 1005418"/>
                  <a:gd name="connsiteY409" fmla="*/ 443552 h 766135"/>
                  <a:gd name="connsiteX410" fmla="*/ 812928 w 1005418"/>
                  <a:gd name="connsiteY410" fmla="*/ 449501 h 766135"/>
                  <a:gd name="connsiteX411" fmla="*/ 816205 w 1005418"/>
                  <a:gd name="connsiteY411" fmla="*/ 455891 h 766135"/>
                  <a:gd name="connsiteX412" fmla="*/ 819265 w 1005418"/>
                  <a:gd name="connsiteY412" fmla="*/ 463603 h 766135"/>
                  <a:gd name="connsiteX413" fmla="*/ 821450 w 1005418"/>
                  <a:gd name="connsiteY413" fmla="*/ 471976 h 766135"/>
                  <a:gd name="connsiteX414" fmla="*/ 823417 w 1005418"/>
                  <a:gd name="connsiteY414" fmla="*/ 481231 h 766135"/>
                  <a:gd name="connsiteX415" fmla="*/ 823635 w 1005418"/>
                  <a:gd name="connsiteY415" fmla="*/ 490485 h 766135"/>
                  <a:gd name="connsiteX416" fmla="*/ 822980 w 1005418"/>
                  <a:gd name="connsiteY416" fmla="*/ 498858 h 766135"/>
                  <a:gd name="connsiteX417" fmla="*/ 821231 w 1005418"/>
                  <a:gd name="connsiteY417" fmla="*/ 506570 h 766135"/>
                  <a:gd name="connsiteX418" fmla="*/ 819046 w 1005418"/>
                  <a:gd name="connsiteY418" fmla="*/ 512960 h 766135"/>
                  <a:gd name="connsiteX419" fmla="*/ 816205 w 1005418"/>
                  <a:gd name="connsiteY419" fmla="*/ 518689 h 766135"/>
                  <a:gd name="connsiteX420" fmla="*/ 813365 w 1005418"/>
                  <a:gd name="connsiteY420" fmla="*/ 523977 h 766135"/>
                  <a:gd name="connsiteX421" fmla="*/ 810305 w 1005418"/>
                  <a:gd name="connsiteY421" fmla="*/ 527943 h 766135"/>
                  <a:gd name="connsiteX422" fmla="*/ 807683 w 1005418"/>
                  <a:gd name="connsiteY422" fmla="*/ 531028 h 766135"/>
                  <a:gd name="connsiteX423" fmla="*/ 805498 w 1005418"/>
                  <a:gd name="connsiteY423" fmla="*/ 533672 h 766135"/>
                  <a:gd name="connsiteX424" fmla="*/ 803968 w 1005418"/>
                  <a:gd name="connsiteY424" fmla="*/ 535215 h 766135"/>
                  <a:gd name="connsiteX425" fmla="*/ 803531 w 1005418"/>
                  <a:gd name="connsiteY425" fmla="*/ 535435 h 766135"/>
                  <a:gd name="connsiteX426" fmla="*/ 802657 w 1005418"/>
                  <a:gd name="connsiteY426" fmla="*/ 535215 h 766135"/>
                  <a:gd name="connsiteX427" fmla="*/ 801127 w 1005418"/>
                  <a:gd name="connsiteY427" fmla="*/ 533893 h 766135"/>
                  <a:gd name="connsiteX428" fmla="*/ 798287 w 1005418"/>
                  <a:gd name="connsiteY428" fmla="*/ 531689 h 766135"/>
                  <a:gd name="connsiteX429" fmla="*/ 795009 w 1005418"/>
                  <a:gd name="connsiteY429" fmla="*/ 528604 h 766135"/>
                  <a:gd name="connsiteX430" fmla="*/ 790857 w 1005418"/>
                  <a:gd name="connsiteY430" fmla="*/ 524859 h 766135"/>
                  <a:gd name="connsiteX431" fmla="*/ 786924 w 1005418"/>
                  <a:gd name="connsiteY431" fmla="*/ 520231 h 766135"/>
                  <a:gd name="connsiteX432" fmla="*/ 782553 w 1005418"/>
                  <a:gd name="connsiteY432" fmla="*/ 514723 h 766135"/>
                  <a:gd name="connsiteX433" fmla="*/ 778838 w 1005418"/>
                  <a:gd name="connsiteY433" fmla="*/ 508553 h 766135"/>
                  <a:gd name="connsiteX434" fmla="*/ 775561 w 1005418"/>
                  <a:gd name="connsiteY434" fmla="*/ 501282 h 766135"/>
                  <a:gd name="connsiteX435" fmla="*/ 772938 w 1005418"/>
                  <a:gd name="connsiteY435" fmla="*/ 493129 h 766135"/>
                  <a:gd name="connsiteX436" fmla="*/ 771409 w 1005418"/>
                  <a:gd name="connsiteY436" fmla="*/ 484315 h 766135"/>
                  <a:gd name="connsiteX437" fmla="*/ 770753 w 1005418"/>
                  <a:gd name="connsiteY437" fmla="*/ 475942 h 766135"/>
                  <a:gd name="connsiteX438" fmla="*/ 771846 w 1005418"/>
                  <a:gd name="connsiteY438" fmla="*/ 468230 h 766135"/>
                  <a:gd name="connsiteX439" fmla="*/ 773375 w 1005418"/>
                  <a:gd name="connsiteY439" fmla="*/ 460739 h 766135"/>
                  <a:gd name="connsiteX440" fmla="*/ 775561 w 1005418"/>
                  <a:gd name="connsiteY440" fmla="*/ 454349 h 766135"/>
                  <a:gd name="connsiteX441" fmla="*/ 778183 w 1005418"/>
                  <a:gd name="connsiteY441" fmla="*/ 448179 h 766135"/>
                  <a:gd name="connsiteX442" fmla="*/ 781242 w 1005418"/>
                  <a:gd name="connsiteY442" fmla="*/ 442671 h 766135"/>
                  <a:gd name="connsiteX443" fmla="*/ 784738 w 1005418"/>
                  <a:gd name="connsiteY443" fmla="*/ 438043 h 766135"/>
                  <a:gd name="connsiteX444" fmla="*/ 787579 w 1005418"/>
                  <a:gd name="connsiteY444" fmla="*/ 434297 h 766135"/>
                  <a:gd name="connsiteX445" fmla="*/ 790201 w 1005418"/>
                  <a:gd name="connsiteY445" fmla="*/ 430992 h 766135"/>
                  <a:gd name="connsiteX446" fmla="*/ 792387 w 1005418"/>
                  <a:gd name="connsiteY446" fmla="*/ 428789 h 766135"/>
                  <a:gd name="connsiteX447" fmla="*/ 793916 w 1005418"/>
                  <a:gd name="connsiteY447" fmla="*/ 427467 h 766135"/>
                  <a:gd name="connsiteX448" fmla="*/ 220 w 1005418"/>
                  <a:gd name="connsiteY448" fmla="*/ 376131 h 766135"/>
                  <a:gd name="connsiteX449" fmla="*/ 881 w 1005418"/>
                  <a:gd name="connsiteY449" fmla="*/ 376131 h 766135"/>
                  <a:gd name="connsiteX450" fmla="*/ 3746 w 1005418"/>
                  <a:gd name="connsiteY450" fmla="*/ 376131 h 766135"/>
                  <a:gd name="connsiteX451" fmla="*/ 7492 w 1005418"/>
                  <a:gd name="connsiteY451" fmla="*/ 376131 h 766135"/>
                  <a:gd name="connsiteX452" fmla="*/ 12780 w 1005418"/>
                  <a:gd name="connsiteY452" fmla="*/ 376351 h 766135"/>
                  <a:gd name="connsiteX453" fmla="*/ 18949 w 1005418"/>
                  <a:gd name="connsiteY453" fmla="*/ 377233 h 766135"/>
                  <a:gd name="connsiteX454" fmla="*/ 26221 w 1005418"/>
                  <a:gd name="connsiteY454" fmla="*/ 378775 h 766135"/>
                  <a:gd name="connsiteX455" fmla="*/ 33933 w 1005418"/>
                  <a:gd name="connsiteY455" fmla="*/ 381199 h 766135"/>
                  <a:gd name="connsiteX456" fmla="*/ 42086 w 1005418"/>
                  <a:gd name="connsiteY456" fmla="*/ 384724 h 766135"/>
                  <a:gd name="connsiteX457" fmla="*/ 50459 w 1005418"/>
                  <a:gd name="connsiteY457" fmla="*/ 389352 h 766135"/>
                  <a:gd name="connsiteX458" fmla="*/ 58832 w 1005418"/>
                  <a:gd name="connsiteY458" fmla="*/ 395521 h 766135"/>
                  <a:gd name="connsiteX459" fmla="*/ 66103 w 1005418"/>
                  <a:gd name="connsiteY459" fmla="*/ 402572 h 766135"/>
                  <a:gd name="connsiteX460" fmla="*/ 72052 w 1005418"/>
                  <a:gd name="connsiteY460" fmla="*/ 409623 h 766135"/>
                  <a:gd name="connsiteX461" fmla="*/ 76019 w 1005418"/>
                  <a:gd name="connsiteY461" fmla="*/ 417115 h 766135"/>
                  <a:gd name="connsiteX462" fmla="*/ 79103 w 1005418"/>
                  <a:gd name="connsiteY462" fmla="*/ 423945 h 766135"/>
                  <a:gd name="connsiteX463" fmla="*/ 81086 w 1005418"/>
                  <a:gd name="connsiteY463" fmla="*/ 430335 h 766135"/>
                  <a:gd name="connsiteX464" fmla="*/ 81968 w 1005418"/>
                  <a:gd name="connsiteY464" fmla="*/ 436064 h 766135"/>
                  <a:gd name="connsiteX465" fmla="*/ 82629 w 1005418"/>
                  <a:gd name="connsiteY465" fmla="*/ 441132 h 766135"/>
                  <a:gd name="connsiteX466" fmla="*/ 82629 w 1005418"/>
                  <a:gd name="connsiteY466" fmla="*/ 445098 h 766135"/>
                  <a:gd name="connsiteX467" fmla="*/ 82629 w 1005418"/>
                  <a:gd name="connsiteY467" fmla="*/ 447522 h 766135"/>
                  <a:gd name="connsiteX468" fmla="*/ 82629 w 1005418"/>
                  <a:gd name="connsiteY468" fmla="*/ 448183 h 766135"/>
                  <a:gd name="connsiteX469" fmla="*/ 81527 w 1005418"/>
                  <a:gd name="connsiteY469" fmla="*/ 448403 h 766135"/>
                  <a:gd name="connsiteX470" fmla="*/ 78883 w 1005418"/>
                  <a:gd name="connsiteY470" fmla="*/ 448844 h 766135"/>
                  <a:gd name="connsiteX471" fmla="*/ 74696 w 1005418"/>
                  <a:gd name="connsiteY471" fmla="*/ 449505 h 766135"/>
                  <a:gd name="connsiteX472" fmla="*/ 69408 w 1005418"/>
                  <a:gd name="connsiteY472" fmla="*/ 449505 h 766135"/>
                  <a:gd name="connsiteX473" fmla="*/ 63018 w 1005418"/>
                  <a:gd name="connsiteY473" fmla="*/ 449064 h 766135"/>
                  <a:gd name="connsiteX474" fmla="*/ 55747 w 1005418"/>
                  <a:gd name="connsiteY474" fmla="*/ 448183 h 766135"/>
                  <a:gd name="connsiteX475" fmla="*/ 48035 w 1005418"/>
                  <a:gd name="connsiteY475" fmla="*/ 446641 h 766135"/>
                  <a:gd name="connsiteX476" fmla="*/ 39882 w 1005418"/>
                  <a:gd name="connsiteY476" fmla="*/ 443556 h 766135"/>
                  <a:gd name="connsiteX477" fmla="*/ 31509 w 1005418"/>
                  <a:gd name="connsiteY477" fmla="*/ 439590 h 766135"/>
                  <a:gd name="connsiteX478" fmla="*/ 23356 w 1005418"/>
                  <a:gd name="connsiteY478" fmla="*/ 433640 h 766135"/>
                  <a:gd name="connsiteX479" fmla="*/ 16746 w 1005418"/>
                  <a:gd name="connsiteY479" fmla="*/ 427250 h 766135"/>
                  <a:gd name="connsiteX480" fmla="*/ 11458 w 1005418"/>
                  <a:gd name="connsiteY480" fmla="*/ 420420 h 766135"/>
                  <a:gd name="connsiteX481" fmla="*/ 7492 w 1005418"/>
                  <a:gd name="connsiteY481" fmla="*/ 413589 h 766135"/>
                  <a:gd name="connsiteX482" fmla="*/ 4407 w 1005418"/>
                  <a:gd name="connsiteY482" fmla="*/ 406538 h 766135"/>
                  <a:gd name="connsiteX483" fmla="*/ 2424 w 1005418"/>
                  <a:gd name="connsiteY483" fmla="*/ 399708 h 766135"/>
                  <a:gd name="connsiteX484" fmla="*/ 881 w 1005418"/>
                  <a:gd name="connsiteY484" fmla="*/ 393318 h 766135"/>
                  <a:gd name="connsiteX485" fmla="*/ 220 w 1005418"/>
                  <a:gd name="connsiteY485" fmla="*/ 387809 h 766135"/>
                  <a:gd name="connsiteX486" fmla="*/ 0 w 1005418"/>
                  <a:gd name="connsiteY486" fmla="*/ 382741 h 766135"/>
                  <a:gd name="connsiteX487" fmla="*/ 0 w 1005418"/>
                  <a:gd name="connsiteY487" fmla="*/ 379657 h 766135"/>
                  <a:gd name="connsiteX488" fmla="*/ 0 w 1005418"/>
                  <a:gd name="connsiteY488" fmla="*/ 379216 h 766135"/>
                  <a:gd name="connsiteX489" fmla="*/ 0 w 1005418"/>
                  <a:gd name="connsiteY489" fmla="*/ 377012 h 766135"/>
                  <a:gd name="connsiteX490" fmla="*/ 1002104 w 1005418"/>
                  <a:gd name="connsiteY490" fmla="*/ 376127 h 766135"/>
                  <a:gd name="connsiteX491" fmla="*/ 1004534 w 1005418"/>
                  <a:gd name="connsiteY491" fmla="*/ 376349 h 766135"/>
                  <a:gd name="connsiteX492" fmla="*/ 1005418 w 1005418"/>
                  <a:gd name="connsiteY492" fmla="*/ 376349 h 766135"/>
                  <a:gd name="connsiteX493" fmla="*/ 1005418 w 1005418"/>
                  <a:gd name="connsiteY493" fmla="*/ 377235 h 766135"/>
                  <a:gd name="connsiteX494" fmla="*/ 1005418 w 1005418"/>
                  <a:gd name="connsiteY494" fmla="*/ 379452 h 766135"/>
                  <a:gd name="connsiteX495" fmla="*/ 1005418 w 1005418"/>
                  <a:gd name="connsiteY495" fmla="*/ 383220 h 766135"/>
                  <a:gd name="connsiteX496" fmla="*/ 1005197 w 1005418"/>
                  <a:gd name="connsiteY496" fmla="*/ 388097 h 766135"/>
                  <a:gd name="connsiteX497" fmla="*/ 1004534 w 1005418"/>
                  <a:gd name="connsiteY497" fmla="*/ 393639 h 766135"/>
                  <a:gd name="connsiteX498" fmla="*/ 1002988 w 1005418"/>
                  <a:gd name="connsiteY498" fmla="*/ 400289 h 766135"/>
                  <a:gd name="connsiteX499" fmla="*/ 1001000 w 1005418"/>
                  <a:gd name="connsiteY499" fmla="*/ 407160 h 766135"/>
                  <a:gd name="connsiteX500" fmla="*/ 997906 w 1005418"/>
                  <a:gd name="connsiteY500" fmla="*/ 413810 h 766135"/>
                  <a:gd name="connsiteX501" fmla="*/ 993930 w 1005418"/>
                  <a:gd name="connsiteY501" fmla="*/ 421125 h 766135"/>
                  <a:gd name="connsiteX502" fmla="*/ 988627 w 1005418"/>
                  <a:gd name="connsiteY502" fmla="*/ 427775 h 766135"/>
                  <a:gd name="connsiteX503" fmla="*/ 981999 w 1005418"/>
                  <a:gd name="connsiteY503" fmla="*/ 433982 h 766135"/>
                  <a:gd name="connsiteX504" fmla="*/ 973825 w 1005418"/>
                  <a:gd name="connsiteY504" fmla="*/ 439967 h 766135"/>
                  <a:gd name="connsiteX505" fmla="*/ 965430 w 1005418"/>
                  <a:gd name="connsiteY505" fmla="*/ 444178 h 766135"/>
                  <a:gd name="connsiteX506" fmla="*/ 957476 w 1005418"/>
                  <a:gd name="connsiteY506" fmla="*/ 447060 h 766135"/>
                  <a:gd name="connsiteX507" fmla="*/ 949523 w 1005418"/>
                  <a:gd name="connsiteY507" fmla="*/ 448833 h 766135"/>
                  <a:gd name="connsiteX508" fmla="*/ 942453 w 1005418"/>
                  <a:gd name="connsiteY508" fmla="*/ 449941 h 766135"/>
                  <a:gd name="connsiteX509" fmla="*/ 936046 w 1005418"/>
                  <a:gd name="connsiteY509" fmla="*/ 450163 h 766135"/>
                  <a:gd name="connsiteX510" fmla="*/ 930523 w 1005418"/>
                  <a:gd name="connsiteY510" fmla="*/ 449941 h 766135"/>
                  <a:gd name="connsiteX511" fmla="*/ 926546 w 1005418"/>
                  <a:gd name="connsiteY511" fmla="*/ 449498 h 766135"/>
                  <a:gd name="connsiteX512" fmla="*/ 923895 w 1005418"/>
                  <a:gd name="connsiteY512" fmla="*/ 449276 h 766135"/>
                  <a:gd name="connsiteX513" fmla="*/ 923011 w 1005418"/>
                  <a:gd name="connsiteY513" fmla="*/ 448833 h 766135"/>
                  <a:gd name="connsiteX514" fmla="*/ 923011 w 1005418"/>
                  <a:gd name="connsiteY514" fmla="*/ 447946 h 766135"/>
                  <a:gd name="connsiteX515" fmla="*/ 922790 w 1005418"/>
                  <a:gd name="connsiteY515" fmla="*/ 445508 h 766135"/>
                  <a:gd name="connsiteX516" fmla="*/ 922790 w 1005418"/>
                  <a:gd name="connsiteY516" fmla="*/ 441740 h 766135"/>
                  <a:gd name="connsiteX517" fmla="*/ 923232 w 1005418"/>
                  <a:gd name="connsiteY517" fmla="*/ 436863 h 766135"/>
                  <a:gd name="connsiteX518" fmla="*/ 924337 w 1005418"/>
                  <a:gd name="connsiteY518" fmla="*/ 430878 h 766135"/>
                  <a:gd name="connsiteX519" fmla="*/ 926546 w 1005418"/>
                  <a:gd name="connsiteY519" fmla="*/ 424450 h 766135"/>
                  <a:gd name="connsiteX520" fmla="*/ 929197 w 1005418"/>
                  <a:gd name="connsiteY520" fmla="*/ 417357 h 766135"/>
                  <a:gd name="connsiteX521" fmla="*/ 933395 w 1005418"/>
                  <a:gd name="connsiteY521" fmla="*/ 410263 h 766135"/>
                  <a:gd name="connsiteX522" fmla="*/ 939360 w 1005418"/>
                  <a:gd name="connsiteY522" fmla="*/ 402727 h 766135"/>
                  <a:gd name="connsiteX523" fmla="*/ 946430 w 1005418"/>
                  <a:gd name="connsiteY523" fmla="*/ 395634 h 766135"/>
                  <a:gd name="connsiteX524" fmla="*/ 954825 w 1005418"/>
                  <a:gd name="connsiteY524" fmla="*/ 389649 h 766135"/>
                  <a:gd name="connsiteX525" fmla="*/ 963220 w 1005418"/>
                  <a:gd name="connsiteY525" fmla="*/ 384994 h 766135"/>
                  <a:gd name="connsiteX526" fmla="*/ 971395 w 1005418"/>
                  <a:gd name="connsiteY526" fmla="*/ 381669 h 766135"/>
                  <a:gd name="connsiteX527" fmla="*/ 979127 w 1005418"/>
                  <a:gd name="connsiteY527" fmla="*/ 379230 h 766135"/>
                  <a:gd name="connsiteX528" fmla="*/ 986418 w 1005418"/>
                  <a:gd name="connsiteY528" fmla="*/ 377679 h 766135"/>
                  <a:gd name="connsiteX529" fmla="*/ 992604 w 1005418"/>
                  <a:gd name="connsiteY529" fmla="*/ 376570 h 766135"/>
                  <a:gd name="connsiteX530" fmla="*/ 997906 w 1005418"/>
                  <a:gd name="connsiteY530" fmla="*/ 376349 h 766135"/>
                  <a:gd name="connsiteX531" fmla="*/ 166139 w 1005418"/>
                  <a:gd name="connsiteY531" fmla="*/ 367537 h 766135"/>
                  <a:gd name="connsiteX532" fmla="*/ 166800 w 1005418"/>
                  <a:gd name="connsiteY532" fmla="*/ 367978 h 766135"/>
                  <a:gd name="connsiteX533" fmla="*/ 167902 w 1005418"/>
                  <a:gd name="connsiteY533" fmla="*/ 369520 h 766135"/>
                  <a:gd name="connsiteX534" fmla="*/ 169885 w 1005418"/>
                  <a:gd name="connsiteY534" fmla="*/ 371944 h 766135"/>
                  <a:gd name="connsiteX535" fmla="*/ 172309 w 1005418"/>
                  <a:gd name="connsiteY535" fmla="*/ 375249 h 766135"/>
                  <a:gd name="connsiteX536" fmla="*/ 175173 w 1005418"/>
                  <a:gd name="connsiteY536" fmla="*/ 379656 h 766135"/>
                  <a:gd name="connsiteX537" fmla="*/ 177597 w 1005418"/>
                  <a:gd name="connsiteY537" fmla="*/ 384504 h 766135"/>
                  <a:gd name="connsiteX538" fmla="*/ 180462 w 1005418"/>
                  <a:gd name="connsiteY538" fmla="*/ 390232 h 766135"/>
                  <a:gd name="connsiteX539" fmla="*/ 182665 w 1005418"/>
                  <a:gd name="connsiteY539" fmla="*/ 396402 h 766135"/>
                  <a:gd name="connsiteX540" fmla="*/ 184207 w 1005418"/>
                  <a:gd name="connsiteY540" fmla="*/ 403453 h 766135"/>
                  <a:gd name="connsiteX541" fmla="*/ 185089 w 1005418"/>
                  <a:gd name="connsiteY541" fmla="*/ 410724 h 766135"/>
                  <a:gd name="connsiteX542" fmla="*/ 185089 w 1005418"/>
                  <a:gd name="connsiteY542" fmla="*/ 418436 h 766135"/>
                  <a:gd name="connsiteX543" fmla="*/ 183767 w 1005418"/>
                  <a:gd name="connsiteY543" fmla="*/ 426809 h 766135"/>
                  <a:gd name="connsiteX544" fmla="*/ 181343 w 1005418"/>
                  <a:gd name="connsiteY544" fmla="*/ 435403 h 766135"/>
                  <a:gd name="connsiteX545" fmla="*/ 178258 w 1005418"/>
                  <a:gd name="connsiteY545" fmla="*/ 443556 h 766135"/>
                  <a:gd name="connsiteX546" fmla="*/ 174292 w 1005418"/>
                  <a:gd name="connsiteY546" fmla="*/ 450166 h 766135"/>
                  <a:gd name="connsiteX547" fmla="*/ 169444 w 1005418"/>
                  <a:gd name="connsiteY547" fmla="*/ 456115 h 766135"/>
                  <a:gd name="connsiteX548" fmla="*/ 165258 w 1005418"/>
                  <a:gd name="connsiteY548" fmla="*/ 461404 h 766135"/>
                  <a:gd name="connsiteX549" fmla="*/ 160410 w 1005418"/>
                  <a:gd name="connsiteY549" fmla="*/ 465370 h 766135"/>
                  <a:gd name="connsiteX550" fmla="*/ 156224 w 1005418"/>
                  <a:gd name="connsiteY550" fmla="*/ 468675 h 766135"/>
                  <a:gd name="connsiteX551" fmla="*/ 152478 w 1005418"/>
                  <a:gd name="connsiteY551" fmla="*/ 471539 h 766135"/>
                  <a:gd name="connsiteX552" fmla="*/ 149613 w 1005418"/>
                  <a:gd name="connsiteY552" fmla="*/ 473302 h 766135"/>
                  <a:gd name="connsiteX553" fmla="*/ 147630 w 1005418"/>
                  <a:gd name="connsiteY553" fmla="*/ 474404 h 766135"/>
                  <a:gd name="connsiteX554" fmla="*/ 147189 w 1005418"/>
                  <a:gd name="connsiteY554" fmla="*/ 474624 h 766135"/>
                  <a:gd name="connsiteX555" fmla="*/ 146528 w 1005418"/>
                  <a:gd name="connsiteY555" fmla="*/ 474404 h 766135"/>
                  <a:gd name="connsiteX556" fmla="*/ 144986 w 1005418"/>
                  <a:gd name="connsiteY556" fmla="*/ 472861 h 766135"/>
                  <a:gd name="connsiteX557" fmla="*/ 143003 w 1005418"/>
                  <a:gd name="connsiteY557" fmla="*/ 469997 h 766135"/>
                  <a:gd name="connsiteX558" fmla="*/ 140579 w 1005418"/>
                  <a:gd name="connsiteY558" fmla="*/ 466692 h 766135"/>
                  <a:gd name="connsiteX559" fmla="*/ 138155 w 1005418"/>
                  <a:gd name="connsiteY559" fmla="*/ 462285 h 766135"/>
                  <a:gd name="connsiteX560" fmla="*/ 135511 w 1005418"/>
                  <a:gd name="connsiteY560" fmla="*/ 456997 h 766135"/>
                  <a:gd name="connsiteX561" fmla="*/ 133308 w 1005418"/>
                  <a:gd name="connsiteY561" fmla="*/ 450827 h 766135"/>
                  <a:gd name="connsiteX562" fmla="*/ 131765 w 1005418"/>
                  <a:gd name="connsiteY562" fmla="*/ 443996 h 766135"/>
                  <a:gd name="connsiteX563" fmla="*/ 130884 w 1005418"/>
                  <a:gd name="connsiteY563" fmla="*/ 436284 h 766135"/>
                  <a:gd name="connsiteX564" fmla="*/ 130884 w 1005418"/>
                  <a:gd name="connsiteY564" fmla="*/ 427691 h 766135"/>
                  <a:gd name="connsiteX565" fmla="*/ 132206 w 1005418"/>
                  <a:gd name="connsiteY565" fmla="*/ 418877 h 766135"/>
                  <a:gd name="connsiteX566" fmla="*/ 134630 w 1005418"/>
                  <a:gd name="connsiteY566" fmla="*/ 409623 h 766135"/>
                  <a:gd name="connsiteX567" fmla="*/ 138155 w 1005418"/>
                  <a:gd name="connsiteY567" fmla="*/ 401470 h 766135"/>
                  <a:gd name="connsiteX568" fmla="*/ 141901 w 1005418"/>
                  <a:gd name="connsiteY568" fmla="*/ 394419 h 766135"/>
                  <a:gd name="connsiteX569" fmla="*/ 145867 w 1005418"/>
                  <a:gd name="connsiteY569" fmla="*/ 388029 h 766135"/>
                  <a:gd name="connsiteX570" fmla="*/ 149834 w 1005418"/>
                  <a:gd name="connsiteY570" fmla="*/ 382520 h 766135"/>
                  <a:gd name="connsiteX571" fmla="*/ 154020 w 1005418"/>
                  <a:gd name="connsiteY571" fmla="*/ 377893 h 766135"/>
                  <a:gd name="connsiteX572" fmla="*/ 157766 w 1005418"/>
                  <a:gd name="connsiteY572" fmla="*/ 374147 h 766135"/>
                  <a:gd name="connsiteX573" fmla="*/ 161071 w 1005418"/>
                  <a:gd name="connsiteY573" fmla="*/ 371283 h 766135"/>
                  <a:gd name="connsiteX574" fmla="*/ 163715 w 1005418"/>
                  <a:gd name="connsiteY574" fmla="*/ 369079 h 766135"/>
                  <a:gd name="connsiteX575" fmla="*/ 165478 w 1005418"/>
                  <a:gd name="connsiteY575" fmla="*/ 367978 h 766135"/>
                  <a:gd name="connsiteX576" fmla="*/ 839279 w 1005418"/>
                  <a:gd name="connsiteY576" fmla="*/ 367533 h 766135"/>
                  <a:gd name="connsiteX577" fmla="*/ 839941 w 1005418"/>
                  <a:gd name="connsiteY577" fmla="*/ 368193 h 766135"/>
                  <a:gd name="connsiteX578" fmla="*/ 841924 w 1005418"/>
                  <a:gd name="connsiteY578" fmla="*/ 369512 h 766135"/>
                  <a:gd name="connsiteX579" fmla="*/ 844347 w 1005418"/>
                  <a:gd name="connsiteY579" fmla="*/ 371271 h 766135"/>
                  <a:gd name="connsiteX580" fmla="*/ 847873 w 1005418"/>
                  <a:gd name="connsiteY580" fmla="*/ 374350 h 766135"/>
                  <a:gd name="connsiteX581" fmla="*/ 851398 w 1005418"/>
                  <a:gd name="connsiteY581" fmla="*/ 378088 h 766135"/>
                  <a:gd name="connsiteX582" fmla="*/ 855585 w 1005418"/>
                  <a:gd name="connsiteY582" fmla="*/ 382706 h 766135"/>
                  <a:gd name="connsiteX583" fmla="*/ 859992 w 1005418"/>
                  <a:gd name="connsiteY583" fmla="*/ 388203 h 766135"/>
                  <a:gd name="connsiteX584" fmla="*/ 863958 w 1005418"/>
                  <a:gd name="connsiteY584" fmla="*/ 394360 h 766135"/>
                  <a:gd name="connsiteX585" fmla="*/ 867704 w 1005418"/>
                  <a:gd name="connsiteY585" fmla="*/ 401836 h 766135"/>
                  <a:gd name="connsiteX586" fmla="*/ 870788 w 1005418"/>
                  <a:gd name="connsiteY586" fmla="*/ 409752 h 766135"/>
                  <a:gd name="connsiteX587" fmla="*/ 873212 w 1005418"/>
                  <a:gd name="connsiteY587" fmla="*/ 418768 h 766135"/>
                  <a:gd name="connsiteX588" fmla="*/ 874534 w 1005418"/>
                  <a:gd name="connsiteY588" fmla="*/ 428003 h 766135"/>
                  <a:gd name="connsiteX589" fmla="*/ 874534 w 1005418"/>
                  <a:gd name="connsiteY589" fmla="*/ 436139 h 766135"/>
                  <a:gd name="connsiteX590" fmla="*/ 873653 w 1005418"/>
                  <a:gd name="connsiteY590" fmla="*/ 443835 h 766135"/>
                  <a:gd name="connsiteX591" fmla="*/ 872110 w 1005418"/>
                  <a:gd name="connsiteY591" fmla="*/ 451092 h 766135"/>
                  <a:gd name="connsiteX592" fmla="*/ 869907 w 1005418"/>
                  <a:gd name="connsiteY592" fmla="*/ 456809 h 766135"/>
                  <a:gd name="connsiteX593" fmla="*/ 867483 w 1005418"/>
                  <a:gd name="connsiteY593" fmla="*/ 462086 h 766135"/>
                  <a:gd name="connsiteX594" fmla="*/ 864839 w 1005418"/>
                  <a:gd name="connsiteY594" fmla="*/ 466704 h 766135"/>
                  <a:gd name="connsiteX595" fmla="*/ 862415 w 1005418"/>
                  <a:gd name="connsiteY595" fmla="*/ 470002 h 766135"/>
                  <a:gd name="connsiteX596" fmla="*/ 860432 w 1005418"/>
                  <a:gd name="connsiteY596" fmla="*/ 472641 h 766135"/>
                  <a:gd name="connsiteX597" fmla="*/ 858890 w 1005418"/>
                  <a:gd name="connsiteY597" fmla="*/ 474180 h 766135"/>
                  <a:gd name="connsiteX598" fmla="*/ 858670 w 1005418"/>
                  <a:gd name="connsiteY598" fmla="*/ 474620 h 766135"/>
                  <a:gd name="connsiteX599" fmla="*/ 857788 w 1005418"/>
                  <a:gd name="connsiteY599" fmla="*/ 474400 h 766135"/>
                  <a:gd name="connsiteX600" fmla="*/ 855805 w 1005418"/>
                  <a:gd name="connsiteY600" fmla="*/ 473081 h 766135"/>
                  <a:gd name="connsiteX601" fmla="*/ 853161 w 1005418"/>
                  <a:gd name="connsiteY601" fmla="*/ 471322 h 766135"/>
                  <a:gd name="connsiteX602" fmla="*/ 849415 w 1005418"/>
                  <a:gd name="connsiteY602" fmla="*/ 468903 h 766135"/>
                  <a:gd name="connsiteX603" fmla="*/ 845008 w 1005418"/>
                  <a:gd name="connsiteY603" fmla="*/ 465385 h 766135"/>
                  <a:gd name="connsiteX604" fmla="*/ 840381 w 1005418"/>
                  <a:gd name="connsiteY604" fmla="*/ 461207 h 766135"/>
                  <a:gd name="connsiteX605" fmla="*/ 835974 w 1005418"/>
                  <a:gd name="connsiteY605" fmla="*/ 456149 h 766135"/>
                  <a:gd name="connsiteX606" fmla="*/ 831347 w 1005418"/>
                  <a:gd name="connsiteY606" fmla="*/ 449992 h 766135"/>
                  <a:gd name="connsiteX607" fmla="*/ 827161 w 1005418"/>
                  <a:gd name="connsiteY607" fmla="*/ 443396 h 766135"/>
                  <a:gd name="connsiteX608" fmla="*/ 824076 w 1005418"/>
                  <a:gd name="connsiteY608" fmla="*/ 435699 h 766135"/>
                  <a:gd name="connsiteX609" fmla="*/ 821652 w 1005418"/>
                  <a:gd name="connsiteY609" fmla="*/ 427124 h 766135"/>
                  <a:gd name="connsiteX610" fmla="*/ 820330 w 1005418"/>
                  <a:gd name="connsiteY610" fmla="*/ 418768 h 766135"/>
                  <a:gd name="connsiteX611" fmla="*/ 820330 w 1005418"/>
                  <a:gd name="connsiteY611" fmla="*/ 410632 h 766135"/>
                  <a:gd name="connsiteX612" fmla="*/ 821211 w 1005418"/>
                  <a:gd name="connsiteY612" fmla="*/ 403375 h 766135"/>
                  <a:gd name="connsiteX613" fmla="*/ 822754 w 1005418"/>
                  <a:gd name="connsiteY613" fmla="*/ 396559 h 766135"/>
                  <a:gd name="connsiteX614" fmla="*/ 825398 w 1005418"/>
                  <a:gd name="connsiteY614" fmla="*/ 390182 h 766135"/>
                  <a:gd name="connsiteX615" fmla="*/ 827822 w 1005418"/>
                  <a:gd name="connsiteY615" fmla="*/ 384465 h 766135"/>
                  <a:gd name="connsiteX616" fmla="*/ 830686 w 1005418"/>
                  <a:gd name="connsiteY616" fmla="*/ 379627 h 766135"/>
                  <a:gd name="connsiteX617" fmla="*/ 833110 w 1005418"/>
                  <a:gd name="connsiteY617" fmla="*/ 375669 h 766135"/>
                  <a:gd name="connsiteX618" fmla="*/ 835534 w 1005418"/>
                  <a:gd name="connsiteY618" fmla="*/ 372151 h 766135"/>
                  <a:gd name="connsiteX619" fmla="*/ 837517 w 1005418"/>
                  <a:gd name="connsiteY619" fmla="*/ 369732 h 766135"/>
                  <a:gd name="connsiteX620" fmla="*/ 839059 w 1005418"/>
                  <a:gd name="connsiteY620" fmla="*/ 368193 h 766135"/>
                  <a:gd name="connsiteX621" fmla="*/ 922356 w 1005418"/>
                  <a:gd name="connsiteY621" fmla="*/ 320600 h 766135"/>
                  <a:gd name="connsiteX622" fmla="*/ 922577 w 1005418"/>
                  <a:gd name="connsiteY622" fmla="*/ 321262 h 766135"/>
                  <a:gd name="connsiteX623" fmla="*/ 923017 w 1005418"/>
                  <a:gd name="connsiteY623" fmla="*/ 323248 h 766135"/>
                  <a:gd name="connsiteX624" fmla="*/ 923458 w 1005418"/>
                  <a:gd name="connsiteY624" fmla="*/ 326337 h 766135"/>
                  <a:gd name="connsiteX625" fmla="*/ 923899 w 1005418"/>
                  <a:gd name="connsiteY625" fmla="*/ 330750 h 766135"/>
                  <a:gd name="connsiteX626" fmla="*/ 924119 w 1005418"/>
                  <a:gd name="connsiteY626" fmla="*/ 336046 h 766135"/>
                  <a:gd name="connsiteX627" fmla="*/ 924560 w 1005418"/>
                  <a:gd name="connsiteY627" fmla="*/ 342445 h 766135"/>
                  <a:gd name="connsiteX628" fmla="*/ 924780 w 1005418"/>
                  <a:gd name="connsiteY628" fmla="*/ 349506 h 766135"/>
                  <a:gd name="connsiteX629" fmla="*/ 924560 w 1005418"/>
                  <a:gd name="connsiteY629" fmla="*/ 357891 h 766135"/>
                  <a:gd name="connsiteX630" fmla="*/ 923899 w 1005418"/>
                  <a:gd name="connsiteY630" fmla="*/ 366937 h 766135"/>
                  <a:gd name="connsiteX631" fmla="*/ 922577 w 1005418"/>
                  <a:gd name="connsiteY631" fmla="*/ 376425 h 766135"/>
                  <a:gd name="connsiteX632" fmla="*/ 921034 w 1005418"/>
                  <a:gd name="connsiteY632" fmla="*/ 387017 h 766135"/>
                  <a:gd name="connsiteX633" fmla="*/ 918611 w 1005418"/>
                  <a:gd name="connsiteY633" fmla="*/ 398049 h 766135"/>
                  <a:gd name="connsiteX634" fmla="*/ 915746 w 1005418"/>
                  <a:gd name="connsiteY634" fmla="*/ 409744 h 766135"/>
                  <a:gd name="connsiteX635" fmla="*/ 911780 w 1005418"/>
                  <a:gd name="connsiteY635" fmla="*/ 422101 h 766135"/>
                  <a:gd name="connsiteX636" fmla="*/ 907153 w 1005418"/>
                  <a:gd name="connsiteY636" fmla="*/ 435119 h 766135"/>
                  <a:gd name="connsiteX637" fmla="*/ 901424 w 1005418"/>
                  <a:gd name="connsiteY637" fmla="*/ 448138 h 766135"/>
                  <a:gd name="connsiteX638" fmla="*/ 894593 w 1005418"/>
                  <a:gd name="connsiteY638" fmla="*/ 461598 h 766135"/>
                  <a:gd name="connsiteX639" fmla="*/ 886881 w 1005418"/>
                  <a:gd name="connsiteY639" fmla="*/ 475940 h 766135"/>
                  <a:gd name="connsiteX640" fmla="*/ 877847 w 1005418"/>
                  <a:gd name="connsiteY640" fmla="*/ 489841 h 766135"/>
                  <a:gd name="connsiteX641" fmla="*/ 867491 w 1005418"/>
                  <a:gd name="connsiteY641" fmla="*/ 504184 h 766135"/>
                  <a:gd name="connsiteX642" fmla="*/ 855592 w 1005418"/>
                  <a:gd name="connsiteY642" fmla="*/ 518747 h 766135"/>
                  <a:gd name="connsiteX643" fmla="*/ 842592 w 1005418"/>
                  <a:gd name="connsiteY643" fmla="*/ 533531 h 766135"/>
                  <a:gd name="connsiteX644" fmla="*/ 827609 w 1005418"/>
                  <a:gd name="connsiteY644" fmla="*/ 548315 h 766135"/>
                  <a:gd name="connsiteX645" fmla="*/ 811083 w 1005418"/>
                  <a:gd name="connsiteY645" fmla="*/ 562878 h 766135"/>
                  <a:gd name="connsiteX646" fmla="*/ 793015 w 1005418"/>
                  <a:gd name="connsiteY646" fmla="*/ 577662 h 766135"/>
                  <a:gd name="connsiteX647" fmla="*/ 773184 w 1005418"/>
                  <a:gd name="connsiteY647" fmla="*/ 592225 h 766135"/>
                  <a:gd name="connsiteX648" fmla="*/ 751370 w 1005418"/>
                  <a:gd name="connsiteY648" fmla="*/ 606788 h 766135"/>
                  <a:gd name="connsiteX649" fmla="*/ 727573 w 1005418"/>
                  <a:gd name="connsiteY649" fmla="*/ 620689 h 766135"/>
                  <a:gd name="connsiteX650" fmla="*/ 701793 w 1005418"/>
                  <a:gd name="connsiteY650" fmla="*/ 634590 h 766135"/>
                  <a:gd name="connsiteX651" fmla="*/ 694081 w 1005418"/>
                  <a:gd name="connsiteY651" fmla="*/ 619806 h 766135"/>
                  <a:gd name="connsiteX652" fmla="*/ 719641 w 1005418"/>
                  <a:gd name="connsiteY652" fmla="*/ 606126 h 766135"/>
                  <a:gd name="connsiteX653" fmla="*/ 742997 w 1005418"/>
                  <a:gd name="connsiteY653" fmla="*/ 592225 h 766135"/>
                  <a:gd name="connsiteX654" fmla="*/ 764150 w 1005418"/>
                  <a:gd name="connsiteY654" fmla="*/ 578103 h 766135"/>
                  <a:gd name="connsiteX655" fmla="*/ 783761 w 1005418"/>
                  <a:gd name="connsiteY655" fmla="*/ 563760 h 766135"/>
                  <a:gd name="connsiteX656" fmla="*/ 801388 w 1005418"/>
                  <a:gd name="connsiteY656" fmla="*/ 549639 h 766135"/>
                  <a:gd name="connsiteX657" fmla="*/ 817253 w 1005418"/>
                  <a:gd name="connsiteY657" fmla="*/ 535517 h 766135"/>
                  <a:gd name="connsiteX658" fmla="*/ 831575 w 1005418"/>
                  <a:gd name="connsiteY658" fmla="*/ 521174 h 766135"/>
                  <a:gd name="connsiteX659" fmla="*/ 844355 w 1005418"/>
                  <a:gd name="connsiteY659" fmla="*/ 507052 h 766135"/>
                  <a:gd name="connsiteX660" fmla="*/ 855592 w 1005418"/>
                  <a:gd name="connsiteY660" fmla="*/ 493151 h 766135"/>
                  <a:gd name="connsiteX661" fmla="*/ 865508 w 1005418"/>
                  <a:gd name="connsiteY661" fmla="*/ 479250 h 766135"/>
                  <a:gd name="connsiteX662" fmla="*/ 874101 w 1005418"/>
                  <a:gd name="connsiteY662" fmla="*/ 465570 h 766135"/>
                  <a:gd name="connsiteX663" fmla="*/ 881593 w 1005418"/>
                  <a:gd name="connsiteY663" fmla="*/ 452330 h 766135"/>
                  <a:gd name="connsiteX664" fmla="*/ 887763 w 1005418"/>
                  <a:gd name="connsiteY664" fmla="*/ 439753 h 766135"/>
                  <a:gd name="connsiteX665" fmla="*/ 893051 w 1005418"/>
                  <a:gd name="connsiteY665" fmla="*/ 427176 h 766135"/>
                  <a:gd name="connsiteX666" fmla="*/ 897458 w 1005418"/>
                  <a:gd name="connsiteY666" fmla="*/ 415040 h 766135"/>
                  <a:gd name="connsiteX667" fmla="*/ 900763 w 1005418"/>
                  <a:gd name="connsiteY667" fmla="*/ 403566 h 766135"/>
                  <a:gd name="connsiteX668" fmla="*/ 903627 w 1005418"/>
                  <a:gd name="connsiteY668" fmla="*/ 392533 h 766135"/>
                  <a:gd name="connsiteX669" fmla="*/ 905390 w 1005418"/>
                  <a:gd name="connsiteY669" fmla="*/ 382383 h 766135"/>
                  <a:gd name="connsiteX670" fmla="*/ 906712 w 1005418"/>
                  <a:gd name="connsiteY670" fmla="*/ 372674 h 766135"/>
                  <a:gd name="connsiteX671" fmla="*/ 907593 w 1005418"/>
                  <a:gd name="connsiteY671" fmla="*/ 363848 h 766135"/>
                  <a:gd name="connsiteX672" fmla="*/ 908034 w 1005418"/>
                  <a:gd name="connsiteY672" fmla="*/ 355463 h 766135"/>
                  <a:gd name="connsiteX673" fmla="*/ 908034 w 1005418"/>
                  <a:gd name="connsiteY673" fmla="*/ 347961 h 766135"/>
                  <a:gd name="connsiteX674" fmla="*/ 908034 w 1005418"/>
                  <a:gd name="connsiteY674" fmla="*/ 341562 h 766135"/>
                  <a:gd name="connsiteX675" fmla="*/ 907373 w 1005418"/>
                  <a:gd name="connsiteY675" fmla="*/ 336046 h 766135"/>
                  <a:gd name="connsiteX676" fmla="*/ 907153 w 1005418"/>
                  <a:gd name="connsiteY676" fmla="*/ 331412 h 766135"/>
                  <a:gd name="connsiteX677" fmla="*/ 906492 w 1005418"/>
                  <a:gd name="connsiteY677" fmla="*/ 327882 h 766135"/>
                  <a:gd name="connsiteX678" fmla="*/ 906051 w 1005418"/>
                  <a:gd name="connsiteY678" fmla="*/ 325454 h 766135"/>
                  <a:gd name="connsiteX679" fmla="*/ 905831 w 1005418"/>
                  <a:gd name="connsiteY679" fmla="*/ 324351 h 766135"/>
                  <a:gd name="connsiteX680" fmla="*/ 83286 w 1005418"/>
                  <a:gd name="connsiteY680" fmla="*/ 320600 h 766135"/>
                  <a:gd name="connsiteX681" fmla="*/ 99780 w 1005418"/>
                  <a:gd name="connsiteY681" fmla="*/ 324346 h 766135"/>
                  <a:gd name="connsiteX682" fmla="*/ 99560 w 1005418"/>
                  <a:gd name="connsiteY682" fmla="*/ 325888 h 766135"/>
                  <a:gd name="connsiteX683" fmla="*/ 99340 w 1005418"/>
                  <a:gd name="connsiteY683" fmla="*/ 328312 h 766135"/>
                  <a:gd name="connsiteX684" fmla="*/ 98681 w 1005418"/>
                  <a:gd name="connsiteY684" fmla="*/ 331838 h 766135"/>
                  <a:gd name="connsiteX685" fmla="*/ 98241 w 1005418"/>
                  <a:gd name="connsiteY685" fmla="*/ 336465 h 766135"/>
                  <a:gd name="connsiteX686" fmla="*/ 97581 w 1005418"/>
                  <a:gd name="connsiteY686" fmla="*/ 341973 h 766135"/>
                  <a:gd name="connsiteX687" fmla="*/ 97581 w 1005418"/>
                  <a:gd name="connsiteY687" fmla="*/ 348363 h 766135"/>
                  <a:gd name="connsiteX688" fmla="*/ 97581 w 1005418"/>
                  <a:gd name="connsiteY688" fmla="*/ 355855 h 766135"/>
                  <a:gd name="connsiteX689" fmla="*/ 98021 w 1005418"/>
                  <a:gd name="connsiteY689" fmla="*/ 363787 h 766135"/>
                  <a:gd name="connsiteX690" fmla="*/ 98901 w 1005418"/>
                  <a:gd name="connsiteY690" fmla="*/ 372822 h 766135"/>
                  <a:gd name="connsiteX691" fmla="*/ 100220 w 1005418"/>
                  <a:gd name="connsiteY691" fmla="*/ 382296 h 766135"/>
                  <a:gd name="connsiteX692" fmla="*/ 102419 w 1005418"/>
                  <a:gd name="connsiteY692" fmla="*/ 392873 h 766135"/>
                  <a:gd name="connsiteX693" fmla="*/ 104838 w 1005418"/>
                  <a:gd name="connsiteY693" fmla="*/ 403670 h 766135"/>
                  <a:gd name="connsiteX694" fmla="*/ 108357 w 1005418"/>
                  <a:gd name="connsiteY694" fmla="*/ 415348 h 766135"/>
                  <a:gd name="connsiteX695" fmla="*/ 112536 w 1005418"/>
                  <a:gd name="connsiteY695" fmla="*/ 427467 h 766135"/>
                  <a:gd name="connsiteX696" fmla="*/ 117814 w 1005418"/>
                  <a:gd name="connsiteY696" fmla="*/ 439586 h 766135"/>
                  <a:gd name="connsiteX697" fmla="*/ 124192 w 1005418"/>
                  <a:gd name="connsiteY697" fmla="*/ 452586 h 766135"/>
                  <a:gd name="connsiteX698" fmla="*/ 131669 w 1005418"/>
                  <a:gd name="connsiteY698" fmla="*/ 465807 h 766135"/>
                  <a:gd name="connsiteX699" fmla="*/ 140246 w 1005418"/>
                  <a:gd name="connsiteY699" fmla="*/ 479248 h 766135"/>
                  <a:gd name="connsiteX700" fmla="*/ 149922 w 1005418"/>
                  <a:gd name="connsiteY700" fmla="*/ 493129 h 766135"/>
                  <a:gd name="connsiteX701" fmla="*/ 161358 w 1005418"/>
                  <a:gd name="connsiteY701" fmla="*/ 507011 h 766135"/>
                  <a:gd name="connsiteX702" fmla="*/ 174114 w 1005418"/>
                  <a:gd name="connsiteY702" fmla="*/ 521113 h 766135"/>
                  <a:gd name="connsiteX703" fmla="*/ 188409 w 1005418"/>
                  <a:gd name="connsiteY703" fmla="*/ 535215 h 766135"/>
                  <a:gd name="connsiteX704" fmla="*/ 204243 w 1005418"/>
                  <a:gd name="connsiteY704" fmla="*/ 549537 h 766135"/>
                  <a:gd name="connsiteX705" fmla="*/ 221837 w 1005418"/>
                  <a:gd name="connsiteY705" fmla="*/ 563639 h 766135"/>
                  <a:gd name="connsiteX706" fmla="*/ 241410 w 1005418"/>
                  <a:gd name="connsiteY706" fmla="*/ 577741 h 766135"/>
                  <a:gd name="connsiteX707" fmla="*/ 262742 w 1005418"/>
                  <a:gd name="connsiteY707" fmla="*/ 592064 h 766135"/>
                  <a:gd name="connsiteX708" fmla="*/ 285834 w 1005418"/>
                  <a:gd name="connsiteY708" fmla="*/ 605945 h 766135"/>
                  <a:gd name="connsiteX709" fmla="*/ 311345 w 1005418"/>
                  <a:gd name="connsiteY709" fmla="*/ 619386 h 766135"/>
                  <a:gd name="connsiteX710" fmla="*/ 303428 w 1005418"/>
                  <a:gd name="connsiteY710" fmla="*/ 634590 h 766135"/>
                  <a:gd name="connsiteX711" fmla="*/ 277697 w 1005418"/>
                  <a:gd name="connsiteY711" fmla="*/ 620708 h 766135"/>
                  <a:gd name="connsiteX712" fmla="*/ 254165 w 1005418"/>
                  <a:gd name="connsiteY712" fmla="*/ 606386 h 766135"/>
                  <a:gd name="connsiteX713" fmla="*/ 232393 w 1005418"/>
                  <a:gd name="connsiteY713" fmla="*/ 592064 h 766135"/>
                  <a:gd name="connsiteX714" fmla="*/ 212380 w 1005418"/>
                  <a:gd name="connsiteY714" fmla="*/ 577521 h 766135"/>
                  <a:gd name="connsiteX715" fmla="*/ 194347 w 1005418"/>
                  <a:gd name="connsiteY715" fmla="*/ 562978 h 766135"/>
                  <a:gd name="connsiteX716" fmla="*/ 177852 w 1005418"/>
                  <a:gd name="connsiteY716" fmla="*/ 548215 h 766135"/>
                  <a:gd name="connsiteX717" fmla="*/ 163338 w 1005418"/>
                  <a:gd name="connsiteY717" fmla="*/ 533452 h 766135"/>
                  <a:gd name="connsiteX718" fmla="*/ 149922 w 1005418"/>
                  <a:gd name="connsiteY718" fmla="*/ 518910 h 766135"/>
                  <a:gd name="connsiteX719" fmla="*/ 138047 w 1005418"/>
                  <a:gd name="connsiteY719" fmla="*/ 504147 h 766135"/>
                  <a:gd name="connsiteX720" fmla="*/ 127930 w 1005418"/>
                  <a:gd name="connsiteY720" fmla="*/ 490045 h 766135"/>
                  <a:gd name="connsiteX721" fmla="*/ 118913 w 1005418"/>
                  <a:gd name="connsiteY721" fmla="*/ 475722 h 766135"/>
                  <a:gd name="connsiteX722" fmla="*/ 110996 w 1005418"/>
                  <a:gd name="connsiteY722" fmla="*/ 461841 h 766135"/>
                  <a:gd name="connsiteX723" fmla="*/ 104179 w 1005418"/>
                  <a:gd name="connsiteY723" fmla="*/ 448400 h 766135"/>
                  <a:gd name="connsiteX724" fmla="*/ 98681 w 1005418"/>
                  <a:gd name="connsiteY724" fmla="*/ 435179 h 766135"/>
                  <a:gd name="connsiteX725" fmla="*/ 94062 w 1005418"/>
                  <a:gd name="connsiteY725" fmla="*/ 422179 h 766135"/>
                  <a:gd name="connsiteX726" fmla="*/ 89884 w 1005418"/>
                  <a:gd name="connsiteY726" fmla="*/ 410060 h 766135"/>
                  <a:gd name="connsiteX727" fmla="*/ 87025 w 1005418"/>
                  <a:gd name="connsiteY727" fmla="*/ 398381 h 766135"/>
                  <a:gd name="connsiteX728" fmla="*/ 84606 w 1005418"/>
                  <a:gd name="connsiteY728" fmla="*/ 387364 h 766135"/>
                  <a:gd name="connsiteX729" fmla="*/ 83066 w 1005418"/>
                  <a:gd name="connsiteY729" fmla="*/ 376788 h 766135"/>
                  <a:gd name="connsiteX730" fmla="*/ 81747 w 1005418"/>
                  <a:gd name="connsiteY730" fmla="*/ 366872 h 766135"/>
                  <a:gd name="connsiteX731" fmla="*/ 81307 w 1005418"/>
                  <a:gd name="connsiteY731" fmla="*/ 358059 h 766135"/>
                  <a:gd name="connsiteX732" fmla="*/ 81307 w 1005418"/>
                  <a:gd name="connsiteY732" fmla="*/ 349906 h 766135"/>
                  <a:gd name="connsiteX733" fmla="*/ 81307 w 1005418"/>
                  <a:gd name="connsiteY733" fmla="*/ 342634 h 766135"/>
                  <a:gd name="connsiteX734" fmla="*/ 81527 w 1005418"/>
                  <a:gd name="connsiteY734" fmla="*/ 336465 h 766135"/>
                  <a:gd name="connsiteX735" fmla="*/ 81747 w 1005418"/>
                  <a:gd name="connsiteY735" fmla="*/ 330956 h 766135"/>
                  <a:gd name="connsiteX736" fmla="*/ 82406 w 1005418"/>
                  <a:gd name="connsiteY736" fmla="*/ 326770 h 766135"/>
                  <a:gd name="connsiteX737" fmla="*/ 82846 w 1005418"/>
                  <a:gd name="connsiteY737" fmla="*/ 323465 h 766135"/>
                  <a:gd name="connsiteX738" fmla="*/ 83066 w 1005418"/>
                  <a:gd name="connsiteY738" fmla="*/ 321702 h 766135"/>
                  <a:gd name="connsiteX739" fmla="*/ 8169 w 1005418"/>
                  <a:gd name="connsiteY739" fmla="*/ 284247 h 766135"/>
                  <a:gd name="connsiteX740" fmla="*/ 9053 w 1005418"/>
                  <a:gd name="connsiteY740" fmla="*/ 284688 h 766135"/>
                  <a:gd name="connsiteX741" fmla="*/ 11706 w 1005418"/>
                  <a:gd name="connsiteY741" fmla="*/ 285128 h 766135"/>
                  <a:gd name="connsiteX742" fmla="*/ 15464 w 1005418"/>
                  <a:gd name="connsiteY742" fmla="*/ 286450 h 766135"/>
                  <a:gd name="connsiteX743" fmla="*/ 20328 w 1005418"/>
                  <a:gd name="connsiteY743" fmla="*/ 288213 h 766135"/>
                  <a:gd name="connsiteX744" fmla="*/ 26076 w 1005418"/>
                  <a:gd name="connsiteY744" fmla="*/ 291078 h 766135"/>
                  <a:gd name="connsiteX745" fmla="*/ 32266 w 1005418"/>
                  <a:gd name="connsiteY745" fmla="*/ 294823 h 766135"/>
                  <a:gd name="connsiteX746" fmla="*/ 39120 w 1005418"/>
                  <a:gd name="connsiteY746" fmla="*/ 299010 h 766135"/>
                  <a:gd name="connsiteX747" fmla="*/ 45752 w 1005418"/>
                  <a:gd name="connsiteY747" fmla="*/ 304959 h 766135"/>
                  <a:gd name="connsiteX748" fmla="*/ 52606 w 1005418"/>
                  <a:gd name="connsiteY748" fmla="*/ 311790 h 766135"/>
                  <a:gd name="connsiteX749" fmla="*/ 58575 w 1005418"/>
                  <a:gd name="connsiteY749" fmla="*/ 320163 h 766135"/>
                  <a:gd name="connsiteX750" fmla="*/ 63439 w 1005418"/>
                  <a:gd name="connsiteY750" fmla="*/ 328977 h 766135"/>
                  <a:gd name="connsiteX751" fmla="*/ 66976 w 1005418"/>
                  <a:gd name="connsiteY751" fmla="*/ 337350 h 766135"/>
                  <a:gd name="connsiteX752" fmla="*/ 68745 w 1005418"/>
                  <a:gd name="connsiteY752" fmla="*/ 345723 h 766135"/>
                  <a:gd name="connsiteX753" fmla="*/ 69408 w 1005418"/>
                  <a:gd name="connsiteY753" fmla="*/ 352994 h 766135"/>
                  <a:gd name="connsiteX754" fmla="*/ 69408 w 1005418"/>
                  <a:gd name="connsiteY754" fmla="*/ 359825 h 766135"/>
                  <a:gd name="connsiteX755" fmla="*/ 68745 w 1005418"/>
                  <a:gd name="connsiteY755" fmla="*/ 365774 h 766135"/>
                  <a:gd name="connsiteX756" fmla="*/ 67639 w 1005418"/>
                  <a:gd name="connsiteY756" fmla="*/ 370621 h 766135"/>
                  <a:gd name="connsiteX757" fmla="*/ 66755 w 1005418"/>
                  <a:gd name="connsiteY757" fmla="*/ 374367 h 766135"/>
                  <a:gd name="connsiteX758" fmla="*/ 65650 w 1005418"/>
                  <a:gd name="connsiteY758" fmla="*/ 376571 h 766135"/>
                  <a:gd name="connsiteX759" fmla="*/ 65428 w 1005418"/>
                  <a:gd name="connsiteY759" fmla="*/ 377452 h 766135"/>
                  <a:gd name="connsiteX760" fmla="*/ 64544 w 1005418"/>
                  <a:gd name="connsiteY760" fmla="*/ 377452 h 766135"/>
                  <a:gd name="connsiteX761" fmla="*/ 61891 w 1005418"/>
                  <a:gd name="connsiteY761" fmla="*/ 376791 h 766135"/>
                  <a:gd name="connsiteX762" fmla="*/ 57912 w 1005418"/>
                  <a:gd name="connsiteY762" fmla="*/ 376130 h 766135"/>
                  <a:gd name="connsiteX763" fmla="*/ 52606 w 1005418"/>
                  <a:gd name="connsiteY763" fmla="*/ 374588 h 766135"/>
                  <a:gd name="connsiteX764" fmla="*/ 46637 w 1005418"/>
                  <a:gd name="connsiteY764" fmla="*/ 372384 h 766135"/>
                  <a:gd name="connsiteX765" fmla="*/ 39783 w 1005418"/>
                  <a:gd name="connsiteY765" fmla="*/ 369740 h 766135"/>
                  <a:gd name="connsiteX766" fmla="*/ 32930 w 1005418"/>
                  <a:gd name="connsiteY766" fmla="*/ 365774 h 766135"/>
                  <a:gd name="connsiteX767" fmla="*/ 26076 w 1005418"/>
                  <a:gd name="connsiteY767" fmla="*/ 360486 h 766135"/>
                  <a:gd name="connsiteX768" fmla="*/ 19444 w 1005418"/>
                  <a:gd name="connsiteY768" fmla="*/ 353875 h 766135"/>
                  <a:gd name="connsiteX769" fmla="*/ 13253 w 1005418"/>
                  <a:gd name="connsiteY769" fmla="*/ 345943 h 766135"/>
                  <a:gd name="connsiteX770" fmla="*/ 8832 w 1005418"/>
                  <a:gd name="connsiteY770" fmla="*/ 338011 h 766135"/>
                  <a:gd name="connsiteX771" fmla="*/ 5737 w 1005418"/>
                  <a:gd name="connsiteY771" fmla="*/ 330299 h 766135"/>
                  <a:gd name="connsiteX772" fmla="*/ 4189 w 1005418"/>
                  <a:gd name="connsiteY772" fmla="*/ 322146 h 766135"/>
                  <a:gd name="connsiteX773" fmla="*/ 3305 w 1005418"/>
                  <a:gd name="connsiteY773" fmla="*/ 314875 h 766135"/>
                  <a:gd name="connsiteX774" fmla="*/ 3305 w 1005418"/>
                  <a:gd name="connsiteY774" fmla="*/ 307824 h 766135"/>
                  <a:gd name="connsiteX775" fmla="*/ 3747 w 1005418"/>
                  <a:gd name="connsiteY775" fmla="*/ 301213 h 766135"/>
                  <a:gd name="connsiteX776" fmla="*/ 5074 w 1005418"/>
                  <a:gd name="connsiteY776" fmla="*/ 295705 h 766135"/>
                  <a:gd name="connsiteX777" fmla="*/ 5958 w 1005418"/>
                  <a:gd name="connsiteY777" fmla="*/ 291078 h 766135"/>
                  <a:gd name="connsiteX778" fmla="*/ 7284 w 1005418"/>
                  <a:gd name="connsiteY778" fmla="*/ 287332 h 766135"/>
                  <a:gd name="connsiteX779" fmla="*/ 7948 w 1005418"/>
                  <a:gd name="connsiteY779" fmla="*/ 285128 h 766135"/>
                  <a:gd name="connsiteX780" fmla="*/ 997045 w 1005418"/>
                  <a:gd name="connsiteY780" fmla="*/ 284243 h 766135"/>
                  <a:gd name="connsiteX781" fmla="*/ 997266 w 1005418"/>
                  <a:gd name="connsiteY781" fmla="*/ 285128 h 766135"/>
                  <a:gd name="connsiteX782" fmla="*/ 998367 w 1005418"/>
                  <a:gd name="connsiteY782" fmla="*/ 287342 h 766135"/>
                  <a:gd name="connsiteX783" fmla="*/ 999249 w 1005418"/>
                  <a:gd name="connsiteY783" fmla="*/ 290663 h 766135"/>
                  <a:gd name="connsiteX784" fmla="*/ 1000571 w 1005418"/>
                  <a:gd name="connsiteY784" fmla="*/ 295312 h 766135"/>
                  <a:gd name="connsiteX785" fmla="*/ 1001452 w 1005418"/>
                  <a:gd name="connsiteY785" fmla="*/ 301290 h 766135"/>
                  <a:gd name="connsiteX786" fmla="*/ 1002113 w 1005418"/>
                  <a:gd name="connsiteY786" fmla="*/ 307489 h 766135"/>
                  <a:gd name="connsiteX787" fmla="*/ 1002113 w 1005418"/>
                  <a:gd name="connsiteY787" fmla="*/ 314573 h 766135"/>
                  <a:gd name="connsiteX788" fmla="*/ 1001452 w 1005418"/>
                  <a:gd name="connsiteY788" fmla="*/ 322322 h 766135"/>
                  <a:gd name="connsiteX789" fmla="*/ 999469 w 1005418"/>
                  <a:gd name="connsiteY789" fmla="*/ 330071 h 766135"/>
                  <a:gd name="connsiteX790" fmla="*/ 996384 w 1005418"/>
                  <a:gd name="connsiteY790" fmla="*/ 338041 h 766135"/>
                  <a:gd name="connsiteX791" fmla="*/ 991977 w 1005418"/>
                  <a:gd name="connsiteY791" fmla="*/ 346232 h 766135"/>
                  <a:gd name="connsiteX792" fmla="*/ 985808 w 1005418"/>
                  <a:gd name="connsiteY792" fmla="*/ 353759 h 766135"/>
                  <a:gd name="connsiteX793" fmla="*/ 979197 w 1005418"/>
                  <a:gd name="connsiteY793" fmla="*/ 360401 h 766135"/>
                  <a:gd name="connsiteX794" fmla="*/ 972367 w 1005418"/>
                  <a:gd name="connsiteY794" fmla="*/ 365714 h 766135"/>
                  <a:gd name="connsiteX795" fmla="*/ 965536 w 1005418"/>
                  <a:gd name="connsiteY795" fmla="*/ 369699 h 766135"/>
                  <a:gd name="connsiteX796" fmla="*/ 959146 w 1005418"/>
                  <a:gd name="connsiteY796" fmla="*/ 372799 h 766135"/>
                  <a:gd name="connsiteX797" fmla="*/ 952756 w 1005418"/>
                  <a:gd name="connsiteY797" fmla="*/ 375013 h 766135"/>
                  <a:gd name="connsiteX798" fmla="*/ 947468 w 1005418"/>
                  <a:gd name="connsiteY798" fmla="*/ 376120 h 766135"/>
                  <a:gd name="connsiteX799" fmla="*/ 943502 w 1005418"/>
                  <a:gd name="connsiteY799" fmla="*/ 377005 h 766135"/>
                  <a:gd name="connsiteX800" fmla="*/ 941078 w 1005418"/>
                  <a:gd name="connsiteY800" fmla="*/ 377448 h 766135"/>
                  <a:gd name="connsiteX801" fmla="*/ 939976 w 1005418"/>
                  <a:gd name="connsiteY801" fmla="*/ 377448 h 766135"/>
                  <a:gd name="connsiteX802" fmla="*/ 939756 w 1005418"/>
                  <a:gd name="connsiteY802" fmla="*/ 376784 h 766135"/>
                  <a:gd name="connsiteX803" fmla="*/ 938875 w 1005418"/>
                  <a:gd name="connsiteY803" fmla="*/ 374349 h 766135"/>
                  <a:gd name="connsiteX804" fmla="*/ 937773 w 1005418"/>
                  <a:gd name="connsiteY804" fmla="*/ 370585 h 766135"/>
                  <a:gd name="connsiteX805" fmla="*/ 936671 w 1005418"/>
                  <a:gd name="connsiteY805" fmla="*/ 365936 h 766135"/>
                  <a:gd name="connsiteX806" fmla="*/ 936010 w 1005418"/>
                  <a:gd name="connsiteY806" fmla="*/ 359958 h 766135"/>
                  <a:gd name="connsiteX807" fmla="*/ 936010 w 1005418"/>
                  <a:gd name="connsiteY807" fmla="*/ 352874 h 766135"/>
                  <a:gd name="connsiteX808" fmla="*/ 936671 w 1005418"/>
                  <a:gd name="connsiteY808" fmla="*/ 345568 h 766135"/>
                  <a:gd name="connsiteX809" fmla="*/ 938434 w 1005418"/>
                  <a:gd name="connsiteY809" fmla="*/ 337377 h 766135"/>
                  <a:gd name="connsiteX810" fmla="*/ 941959 w 1005418"/>
                  <a:gd name="connsiteY810" fmla="*/ 328742 h 766135"/>
                  <a:gd name="connsiteX811" fmla="*/ 946807 w 1005418"/>
                  <a:gd name="connsiteY811" fmla="*/ 319887 h 766135"/>
                  <a:gd name="connsiteX812" fmla="*/ 953197 w 1005418"/>
                  <a:gd name="connsiteY812" fmla="*/ 311695 h 766135"/>
                  <a:gd name="connsiteX813" fmla="*/ 959587 w 1005418"/>
                  <a:gd name="connsiteY813" fmla="*/ 304832 h 766135"/>
                  <a:gd name="connsiteX814" fmla="*/ 966197 w 1005418"/>
                  <a:gd name="connsiteY814" fmla="*/ 299076 h 766135"/>
                  <a:gd name="connsiteX815" fmla="*/ 973028 w 1005418"/>
                  <a:gd name="connsiteY815" fmla="*/ 294427 h 766135"/>
                  <a:gd name="connsiteX816" fmla="*/ 979197 w 1005418"/>
                  <a:gd name="connsiteY816" fmla="*/ 290885 h 766135"/>
                  <a:gd name="connsiteX817" fmla="*/ 985147 w 1005418"/>
                  <a:gd name="connsiteY817" fmla="*/ 288228 h 766135"/>
                  <a:gd name="connsiteX818" fmla="*/ 989994 w 1005418"/>
                  <a:gd name="connsiteY818" fmla="*/ 286235 h 766135"/>
                  <a:gd name="connsiteX819" fmla="*/ 993960 w 1005418"/>
                  <a:gd name="connsiteY819" fmla="*/ 285128 h 766135"/>
                  <a:gd name="connsiteX820" fmla="*/ 996384 w 1005418"/>
                  <a:gd name="connsiteY820" fmla="*/ 284464 h 766135"/>
                  <a:gd name="connsiteX821" fmla="*/ 153529 w 1005418"/>
                  <a:gd name="connsiteY821" fmla="*/ 278298 h 766135"/>
                  <a:gd name="connsiteX822" fmla="*/ 153750 w 1005418"/>
                  <a:gd name="connsiteY822" fmla="*/ 278740 h 766135"/>
                  <a:gd name="connsiteX823" fmla="*/ 155298 w 1005418"/>
                  <a:gd name="connsiteY823" fmla="*/ 280948 h 766135"/>
                  <a:gd name="connsiteX824" fmla="*/ 157289 w 1005418"/>
                  <a:gd name="connsiteY824" fmla="*/ 284039 h 766135"/>
                  <a:gd name="connsiteX825" fmla="*/ 159501 w 1005418"/>
                  <a:gd name="connsiteY825" fmla="*/ 288455 h 766135"/>
                  <a:gd name="connsiteX826" fmla="*/ 161713 w 1005418"/>
                  <a:gd name="connsiteY826" fmla="*/ 293755 h 766135"/>
                  <a:gd name="connsiteX827" fmla="*/ 163925 w 1005418"/>
                  <a:gd name="connsiteY827" fmla="*/ 299938 h 766135"/>
                  <a:gd name="connsiteX828" fmla="*/ 165473 w 1005418"/>
                  <a:gd name="connsiteY828" fmla="*/ 306562 h 766135"/>
                  <a:gd name="connsiteX829" fmla="*/ 166579 w 1005418"/>
                  <a:gd name="connsiteY829" fmla="*/ 314070 h 766135"/>
                  <a:gd name="connsiteX830" fmla="*/ 166579 w 1005418"/>
                  <a:gd name="connsiteY830" fmla="*/ 322019 h 766135"/>
                  <a:gd name="connsiteX831" fmla="*/ 165694 w 1005418"/>
                  <a:gd name="connsiteY831" fmla="*/ 330852 h 766135"/>
                  <a:gd name="connsiteX832" fmla="*/ 163482 w 1005418"/>
                  <a:gd name="connsiteY832" fmla="*/ 339463 h 766135"/>
                  <a:gd name="connsiteX833" fmla="*/ 159722 w 1005418"/>
                  <a:gd name="connsiteY833" fmla="*/ 347854 h 766135"/>
                  <a:gd name="connsiteX834" fmla="*/ 155298 w 1005418"/>
                  <a:gd name="connsiteY834" fmla="*/ 355141 h 766135"/>
                  <a:gd name="connsiteX835" fmla="*/ 150432 w 1005418"/>
                  <a:gd name="connsiteY835" fmla="*/ 361324 h 766135"/>
                  <a:gd name="connsiteX836" fmla="*/ 145345 w 1005418"/>
                  <a:gd name="connsiteY836" fmla="*/ 366623 h 766135"/>
                  <a:gd name="connsiteX837" fmla="*/ 140036 w 1005418"/>
                  <a:gd name="connsiteY837" fmla="*/ 371260 h 766135"/>
                  <a:gd name="connsiteX838" fmla="*/ 134728 w 1005418"/>
                  <a:gd name="connsiteY838" fmla="*/ 374572 h 766135"/>
                  <a:gd name="connsiteX839" fmla="*/ 130083 w 1005418"/>
                  <a:gd name="connsiteY839" fmla="*/ 377443 h 766135"/>
                  <a:gd name="connsiteX840" fmla="*/ 126101 w 1005418"/>
                  <a:gd name="connsiteY840" fmla="*/ 379651 h 766135"/>
                  <a:gd name="connsiteX841" fmla="*/ 122784 w 1005418"/>
                  <a:gd name="connsiteY841" fmla="*/ 381197 h 766135"/>
                  <a:gd name="connsiteX842" fmla="*/ 121014 w 1005418"/>
                  <a:gd name="connsiteY842" fmla="*/ 381638 h 766135"/>
                  <a:gd name="connsiteX843" fmla="*/ 120129 w 1005418"/>
                  <a:gd name="connsiteY843" fmla="*/ 382080 h 766135"/>
                  <a:gd name="connsiteX844" fmla="*/ 119687 w 1005418"/>
                  <a:gd name="connsiteY844" fmla="*/ 381418 h 766135"/>
                  <a:gd name="connsiteX845" fmla="*/ 118581 w 1005418"/>
                  <a:gd name="connsiteY845" fmla="*/ 379872 h 766135"/>
                  <a:gd name="connsiteX846" fmla="*/ 117033 w 1005418"/>
                  <a:gd name="connsiteY846" fmla="*/ 377001 h 766135"/>
                  <a:gd name="connsiteX847" fmla="*/ 115042 w 1005418"/>
                  <a:gd name="connsiteY847" fmla="*/ 373468 h 766135"/>
                  <a:gd name="connsiteX848" fmla="*/ 112830 w 1005418"/>
                  <a:gd name="connsiteY848" fmla="*/ 368831 h 766135"/>
                  <a:gd name="connsiteX849" fmla="*/ 111282 w 1005418"/>
                  <a:gd name="connsiteY849" fmla="*/ 363090 h 766135"/>
                  <a:gd name="connsiteX850" fmla="*/ 109733 w 1005418"/>
                  <a:gd name="connsiteY850" fmla="*/ 356687 h 766135"/>
                  <a:gd name="connsiteX851" fmla="*/ 109070 w 1005418"/>
                  <a:gd name="connsiteY851" fmla="*/ 349621 h 766135"/>
                  <a:gd name="connsiteX852" fmla="*/ 109070 w 1005418"/>
                  <a:gd name="connsiteY852" fmla="*/ 341892 h 766135"/>
                  <a:gd name="connsiteX853" fmla="*/ 110397 w 1005418"/>
                  <a:gd name="connsiteY853" fmla="*/ 333501 h 766135"/>
                  <a:gd name="connsiteX854" fmla="*/ 112830 w 1005418"/>
                  <a:gd name="connsiteY854" fmla="*/ 324669 h 766135"/>
                  <a:gd name="connsiteX855" fmla="*/ 117033 w 1005418"/>
                  <a:gd name="connsiteY855" fmla="*/ 315394 h 766135"/>
                  <a:gd name="connsiteX856" fmla="*/ 121899 w 1005418"/>
                  <a:gd name="connsiteY856" fmla="*/ 307004 h 766135"/>
                  <a:gd name="connsiteX857" fmla="*/ 126986 w 1005418"/>
                  <a:gd name="connsiteY857" fmla="*/ 299938 h 766135"/>
                  <a:gd name="connsiteX858" fmla="*/ 132295 w 1005418"/>
                  <a:gd name="connsiteY858" fmla="*/ 293976 h 766135"/>
                  <a:gd name="connsiteX859" fmla="*/ 137603 w 1005418"/>
                  <a:gd name="connsiteY859" fmla="*/ 289118 h 766135"/>
                  <a:gd name="connsiteX860" fmla="*/ 142469 w 1005418"/>
                  <a:gd name="connsiteY860" fmla="*/ 284922 h 766135"/>
                  <a:gd name="connsiteX861" fmla="*/ 146893 w 1005418"/>
                  <a:gd name="connsiteY861" fmla="*/ 281831 h 766135"/>
                  <a:gd name="connsiteX862" fmla="*/ 150432 w 1005418"/>
                  <a:gd name="connsiteY862" fmla="*/ 279844 h 766135"/>
                  <a:gd name="connsiteX863" fmla="*/ 152644 w 1005418"/>
                  <a:gd name="connsiteY863" fmla="*/ 278519 h 766135"/>
                  <a:gd name="connsiteX864" fmla="*/ 851889 w 1005418"/>
                  <a:gd name="connsiteY864" fmla="*/ 278294 h 766135"/>
                  <a:gd name="connsiteX865" fmla="*/ 852995 w 1005418"/>
                  <a:gd name="connsiteY865" fmla="*/ 278515 h 766135"/>
                  <a:gd name="connsiteX866" fmla="*/ 854986 w 1005418"/>
                  <a:gd name="connsiteY866" fmla="*/ 279840 h 766135"/>
                  <a:gd name="connsiteX867" fmla="*/ 858525 w 1005418"/>
                  <a:gd name="connsiteY867" fmla="*/ 282048 h 766135"/>
                  <a:gd name="connsiteX868" fmla="*/ 862949 w 1005418"/>
                  <a:gd name="connsiteY868" fmla="*/ 284698 h 766135"/>
                  <a:gd name="connsiteX869" fmla="*/ 867815 w 1005418"/>
                  <a:gd name="connsiteY869" fmla="*/ 288893 h 766135"/>
                  <a:gd name="connsiteX870" fmla="*/ 873123 w 1005418"/>
                  <a:gd name="connsiteY870" fmla="*/ 293751 h 766135"/>
                  <a:gd name="connsiteX871" fmla="*/ 878432 w 1005418"/>
                  <a:gd name="connsiteY871" fmla="*/ 299934 h 766135"/>
                  <a:gd name="connsiteX872" fmla="*/ 883740 w 1005418"/>
                  <a:gd name="connsiteY872" fmla="*/ 307000 h 766135"/>
                  <a:gd name="connsiteX873" fmla="*/ 888607 w 1005418"/>
                  <a:gd name="connsiteY873" fmla="*/ 315170 h 766135"/>
                  <a:gd name="connsiteX874" fmla="*/ 892588 w 1005418"/>
                  <a:gd name="connsiteY874" fmla="*/ 324665 h 766135"/>
                  <a:gd name="connsiteX875" fmla="*/ 895021 w 1005418"/>
                  <a:gd name="connsiteY875" fmla="*/ 333718 h 766135"/>
                  <a:gd name="connsiteX876" fmla="*/ 896348 w 1005418"/>
                  <a:gd name="connsiteY876" fmla="*/ 341888 h 766135"/>
                  <a:gd name="connsiteX877" fmla="*/ 896348 w 1005418"/>
                  <a:gd name="connsiteY877" fmla="*/ 349617 h 766135"/>
                  <a:gd name="connsiteX878" fmla="*/ 895685 w 1005418"/>
                  <a:gd name="connsiteY878" fmla="*/ 356683 h 766135"/>
                  <a:gd name="connsiteX879" fmla="*/ 894136 w 1005418"/>
                  <a:gd name="connsiteY879" fmla="*/ 362865 h 766135"/>
                  <a:gd name="connsiteX880" fmla="*/ 892588 w 1005418"/>
                  <a:gd name="connsiteY880" fmla="*/ 368606 h 766135"/>
                  <a:gd name="connsiteX881" fmla="*/ 890376 w 1005418"/>
                  <a:gd name="connsiteY881" fmla="*/ 373244 h 766135"/>
                  <a:gd name="connsiteX882" fmla="*/ 888607 w 1005418"/>
                  <a:gd name="connsiteY882" fmla="*/ 377218 h 766135"/>
                  <a:gd name="connsiteX883" fmla="*/ 887058 w 1005418"/>
                  <a:gd name="connsiteY883" fmla="*/ 379647 h 766135"/>
                  <a:gd name="connsiteX884" fmla="*/ 885731 w 1005418"/>
                  <a:gd name="connsiteY884" fmla="*/ 381414 h 766135"/>
                  <a:gd name="connsiteX885" fmla="*/ 885510 w 1005418"/>
                  <a:gd name="connsiteY885" fmla="*/ 382076 h 766135"/>
                  <a:gd name="connsiteX886" fmla="*/ 884846 w 1005418"/>
                  <a:gd name="connsiteY886" fmla="*/ 381855 h 766135"/>
                  <a:gd name="connsiteX887" fmla="*/ 882634 w 1005418"/>
                  <a:gd name="connsiteY887" fmla="*/ 380972 h 766135"/>
                  <a:gd name="connsiteX888" fmla="*/ 879538 w 1005418"/>
                  <a:gd name="connsiteY888" fmla="*/ 379647 h 766135"/>
                  <a:gd name="connsiteX889" fmla="*/ 875335 w 1005418"/>
                  <a:gd name="connsiteY889" fmla="*/ 377439 h 766135"/>
                  <a:gd name="connsiteX890" fmla="*/ 870690 w 1005418"/>
                  <a:gd name="connsiteY890" fmla="*/ 374789 h 766135"/>
                  <a:gd name="connsiteX891" fmla="*/ 865382 w 1005418"/>
                  <a:gd name="connsiteY891" fmla="*/ 371035 h 766135"/>
                  <a:gd name="connsiteX892" fmla="*/ 860294 w 1005418"/>
                  <a:gd name="connsiteY892" fmla="*/ 366619 h 766135"/>
                  <a:gd name="connsiteX893" fmla="*/ 854986 w 1005418"/>
                  <a:gd name="connsiteY893" fmla="*/ 361320 h 766135"/>
                  <a:gd name="connsiteX894" fmla="*/ 850120 w 1005418"/>
                  <a:gd name="connsiteY894" fmla="*/ 354916 h 766135"/>
                  <a:gd name="connsiteX895" fmla="*/ 845696 w 1005418"/>
                  <a:gd name="connsiteY895" fmla="*/ 347850 h 766135"/>
                  <a:gd name="connsiteX896" fmla="*/ 842157 w 1005418"/>
                  <a:gd name="connsiteY896" fmla="*/ 339238 h 766135"/>
                  <a:gd name="connsiteX897" fmla="*/ 839724 w 1005418"/>
                  <a:gd name="connsiteY897" fmla="*/ 330627 h 766135"/>
                  <a:gd name="connsiteX898" fmla="*/ 838839 w 1005418"/>
                  <a:gd name="connsiteY898" fmla="*/ 322236 h 766135"/>
                  <a:gd name="connsiteX899" fmla="*/ 838839 w 1005418"/>
                  <a:gd name="connsiteY899" fmla="*/ 314066 h 766135"/>
                  <a:gd name="connsiteX900" fmla="*/ 840166 w 1005418"/>
                  <a:gd name="connsiteY900" fmla="*/ 306337 h 766135"/>
                  <a:gd name="connsiteX901" fmla="*/ 841715 w 1005418"/>
                  <a:gd name="connsiteY901" fmla="*/ 299713 h 766135"/>
                  <a:gd name="connsiteX902" fmla="*/ 843926 w 1005418"/>
                  <a:gd name="connsiteY902" fmla="*/ 293530 h 766135"/>
                  <a:gd name="connsiteX903" fmla="*/ 845917 w 1005418"/>
                  <a:gd name="connsiteY903" fmla="*/ 288231 h 766135"/>
                  <a:gd name="connsiteX904" fmla="*/ 848129 w 1005418"/>
                  <a:gd name="connsiteY904" fmla="*/ 284256 h 766135"/>
                  <a:gd name="connsiteX905" fmla="*/ 850341 w 1005418"/>
                  <a:gd name="connsiteY905" fmla="*/ 280723 h 766135"/>
                  <a:gd name="connsiteX906" fmla="*/ 851668 w 1005418"/>
                  <a:gd name="connsiteY906" fmla="*/ 278956 h 766135"/>
                  <a:gd name="connsiteX907" fmla="*/ 96327 w 1005418"/>
                  <a:gd name="connsiteY907" fmla="*/ 196330 h 766135"/>
                  <a:gd name="connsiteX908" fmla="*/ 96993 w 1005418"/>
                  <a:gd name="connsiteY908" fmla="*/ 196988 h 766135"/>
                  <a:gd name="connsiteX909" fmla="*/ 98104 w 1005418"/>
                  <a:gd name="connsiteY909" fmla="*/ 198524 h 766135"/>
                  <a:gd name="connsiteX910" fmla="*/ 100326 w 1005418"/>
                  <a:gd name="connsiteY910" fmla="*/ 201377 h 766135"/>
                  <a:gd name="connsiteX911" fmla="*/ 102993 w 1005418"/>
                  <a:gd name="connsiteY911" fmla="*/ 204669 h 766135"/>
                  <a:gd name="connsiteX912" fmla="*/ 105659 w 1005418"/>
                  <a:gd name="connsiteY912" fmla="*/ 209278 h 766135"/>
                  <a:gd name="connsiteX913" fmla="*/ 108770 w 1005418"/>
                  <a:gd name="connsiteY913" fmla="*/ 214544 h 766135"/>
                  <a:gd name="connsiteX914" fmla="*/ 111658 w 1005418"/>
                  <a:gd name="connsiteY914" fmla="*/ 220689 h 766135"/>
                  <a:gd name="connsiteX915" fmla="*/ 114102 w 1005418"/>
                  <a:gd name="connsiteY915" fmla="*/ 227711 h 766135"/>
                  <a:gd name="connsiteX916" fmla="*/ 116324 w 1005418"/>
                  <a:gd name="connsiteY916" fmla="*/ 235831 h 766135"/>
                  <a:gd name="connsiteX917" fmla="*/ 117657 w 1005418"/>
                  <a:gd name="connsiteY917" fmla="*/ 244390 h 766135"/>
                  <a:gd name="connsiteX918" fmla="*/ 118324 w 1005418"/>
                  <a:gd name="connsiteY918" fmla="*/ 253607 h 766135"/>
                  <a:gd name="connsiteX919" fmla="*/ 117657 w 1005418"/>
                  <a:gd name="connsiteY919" fmla="*/ 262824 h 766135"/>
                  <a:gd name="connsiteX920" fmla="*/ 115658 w 1005418"/>
                  <a:gd name="connsiteY920" fmla="*/ 270943 h 766135"/>
                  <a:gd name="connsiteX921" fmla="*/ 113213 w 1005418"/>
                  <a:gd name="connsiteY921" fmla="*/ 278185 h 766135"/>
                  <a:gd name="connsiteX922" fmla="*/ 110103 w 1005418"/>
                  <a:gd name="connsiteY922" fmla="*/ 284549 h 766135"/>
                  <a:gd name="connsiteX923" fmla="*/ 106548 w 1005418"/>
                  <a:gd name="connsiteY923" fmla="*/ 290036 h 766135"/>
                  <a:gd name="connsiteX924" fmla="*/ 102993 w 1005418"/>
                  <a:gd name="connsiteY924" fmla="*/ 294644 h 766135"/>
                  <a:gd name="connsiteX925" fmla="*/ 99437 w 1005418"/>
                  <a:gd name="connsiteY925" fmla="*/ 298375 h 766135"/>
                  <a:gd name="connsiteX926" fmla="*/ 96327 w 1005418"/>
                  <a:gd name="connsiteY926" fmla="*/ 301228 h 766135"/>
                  <a:gd name="connsiteX927" fmla="*/ 93883 w 1005418"/>
                  <a:gd name="connsiteY927" fmla="*/ 303203 h 766135"/>
                  <a:gd name="connsiteX928" fmla="*/ 92105 w 1005418"/>
                  <a:gd name="connsiteY928" fmla="*/ 304519 h 766135"/>
                  <a:gd name="connsiteX929" fmla="*/ 91661 w 1005418"/>
                  <a:gd name="connsiteY929" fmla="*/ 304739 h 766135"/>
                  <a:gd name="connsiteX930" fmla="*/ 90994 w 1005418"/>
                  <a:gd name="connsiteY930" fmla="*/ 304300 h 766135"/>
                  <a:gd name="connsiteX931" fmla="*/ 89439 w 1005418"/>
                  <a:gd name="connsiteY931" fmla="*/ 302983 h 766135"/>
                  <a:gd name="connsiteX932" fmla="*/ 86772 w 1005418"/>
                  <a:gd name="connsiteY932" fmla="*/ 300569 h 766135"/>
                  <a:gd name="connsiteX933" fmla="*/ 83662 w 1005418"/>
                  <a:gd name="connsiteY933" fmla="*/ 297058 h 766135"/>
                  <a:gd name="connsiteX934" fmla="*/ 80329 w 1005418"/>
                  <a:gd name="connsiteY934" fmla="*/ 292889 h 766135"/>
                  <a:gd name="connsiteX935" fmla="*/ 76552 w 1005418"/>
                  <a:gd name="connsiteY935" fmla="*/ 287841 h 766135"/>
                  <a:gd name="connsiteX936" fmla="*/ 72996 w 1005418"/>
                  <a:gd name="connsiteY936" fmla="*/ 282135 h 766135"/>
                  <a:gd name="connsiteX937" fmla="*/ 70108 w 1005418"/>
                  <a:gd name="connsiteY937" fmla="*/ 275332 h 766135"/>
                  <a:gd name="connsiteX938" fmla="*/ 67664 w 1005418"/>
                  <a:gd name="connsiteY938" fmla="*/ 267652 h 766135"/>
                  <a:gd name="connsiteX939" fmla="*/ 66108 w 1005418"/>
                  <a:gd name="connsiteY939" fmla="*/ 259312 h 766135"/>
                  <a:gd name="connsiteX940" fmla="*/ 65442 w 1005418"/>
                  <a:gd name="connsiteY940" fmla="*/ 250534 h 766135"/>
                  <a:gd name="connsiteX941" fmla="*/ 66553 w 1005418"/>
                  <a:gd name="connsiteY941" fmla="*/ 241317 h 766135"/>
                  <a:gd name="connsiteX942" fmla="*/ 68330 w 1005418"/>
                  <a:gd name="connsiteY942" fmla="*/ 233198 h 766135"/>
                  <a:gd name="connsiteX943" fmla="*/ 71219 w 1005418"/>
                  <a:gd name="connsiteY943" fmla="*/ 225517 h 766135"/>
                  <a:gd name="connsiteX944" fmla="*/ 74996 w 1005418"/>
                  <a:gd name="connsiteY944" fmla="*/ 218933 h 766135"/>
                  <a:gd name="connsiteX945" fmla="*/ 78996 w 1005418"/>
                  <a:gd name="connsiteY945" fmla="*/ 213008 h 766135"/>
                  <a:gd name="connsiteX946" fmla="*/ 82995 w 1005418"/>
                  <a:gd name="connsiteY946" fmla="*/ 208180 h 766135"/>
                  <a:gd name="connsiteX947" fmla="*/ 87217 w 1005418"/>
                  <a:gd name="connsiteY947" fmla="*/ 204011 h 766135"/>
                  <a:gd name="connsiteX948" fmla="*/ 90550 w 1005418"/>
                  <a:gd name="connsiteY948" fmla="*/ 200719 h 766135"/>
                  <a:gd name="connsiteX949" fmla="*/ 93438 w 1005418"/>
                  <a:gd name="connsiteY949" fmla="*/ 198524 h 766135"/>
                  <a:gd name="connsiteX950" fmla="*/ 95660 w 1005418"/>
                  <a:gd name="connsiteY950" fmla="*/ 196988 h 766135"/>
                  <a:gd name="connsiteX951" fmla="*/ 909091 w 1005418"/>
                  <a:gd name="connsiteY951" fmla="*/ 196326 h 766135"/>
                  <a:gd name="connsiteX952" fmla="*/ 909758 w 1005418"/>
                  <a:gd name="connsiteY952" fmla="*/ 196546 h 766135"/>
                  <a:gd name="connsiteX953" fmla="*/ 911980 w 1005418"/>
                  <a:gd name="connsiteY953" fmla="*/ 198089 h 766135"/>
                  <a:gd name="connsiteX954" fmla="*/ 914868 w 1005418"/>
                  <a:gd name="connsiteY954" fmla="*/ 200512 h 766135"/>
                  <a:gd name="connsiteX955" fmla="*/ 918201 w 1005418"/>
                  <a:gd name="connsiteY955" fmla="*/ 203597 h 766135"/>
                  <a:gd name="connsiteX956" fmla="*/ 922423 w 1005418"/>
                  <a:gd name="connsiteY956" fmla="*/ 208004 h 766135"/>
                  <a:gd name="connsiteX957" fmla="*/ 926422 w 1005418"/>
                  <a:gd name="connsiteY957" fmla="*/ 212852 h 766135"/>
                  <a:gd name="connsiteX958" fmla="*/ 930644 w 1005418"/>
                  <a:gd name="connsiteY958" fmla="*/ 218801 h 766135"/>
                  <a:gd name="connsiteX959" fmla="*/ 934199 w 1005418"/>
                  <a:gd name="connsiteY959" fmla="*/ 225632 h 766135"/>
                  <a:gd name="connsiteX960" fmla="*/ 937088 w 1005418"/>
                  <a:gd name="connsiteY960" fmla="*/ 232903 h 766135"/>
                  <a:gd name="connsiteX961" fmla="*/ 939087 w 1005418"/>
                  <a:gd name="connsiteY961" fmla="*/ 241276 h 766135"/>
                  <a:gd name="connsiteX962" fmla="*/ 939976 w 1005418"/>
                  <a:gd name="connsiteY962" fmla="*/ 250310 h 766135"/>
                  <a:gd name="connsiteX963" fmla="*/ 939310 w 1005418"/>
                  <a:gd name="connsiteY963" fmla="*/ 259565 h 766135"/>
                  <a:gd name="connsiteX964" fmla="*/ 937754 w 1005418"/>
                  <a:gd name="connsiteY964" fmla="*/ 267938 h 766135"/>
                  <a:gd name="connsiteX965" fmla="*/ 935532 w 1005418"/>
                  <a:gd name="connsiteY965" fmla="*/ 275209 h 766135"/>
                  <a:gd name="connsiteX966" fmla="*/ 932422 w 1005418"/>
                  <a:gd name="connsiteY966" fmla="*/ 282040 h 766135"/>
                  <a:gd name="connsiteX967" fmla="*/ 928866 w 1005418"/>
                  <a:gd name="connsiteY967" fmla="*/ 287768 h 766135"/>
                  <a:gd name="connsiteX968" fmla="*/ 925534 w 1005418"/>
                  <a:gd name="connsiteY968" fmla="*/ 293057 h 766135"/>
                  <a:gd name="connsiteX969" fmla="*/ 921978 w 1005418"/>
                  <a:gd name="connsiteY969" fmla="*/ 297023 h 766135"/>
                  <a:gd name="connsiteX970" fmla="*/ 918868 w 1005418"/>
                  <a:gd name="connsiteY970" fmla="*/ 300548 h 766135"/>
                  <a:gd name="connsiteX971" fmla="*/ 916424 w 1005418"/>
                  <a:gd name="connsiteY971" fmla="*/ 302972 h 766135"/>
                  <a:gd name="connsiteX972" fmla="*/ 914868 w 1005418"/>
                  <a:gd name="connsiteY972" fmla="*/ 304515 h 766135"/>
                  <a:gd name="connsiteX973" fmla="*/ 914202 w 1005418"/>
                  <a:gd name="connsiteY973" fmla="*/ 304735 h 766135"/>
                  <a:gd name="connsiteX974" fmla="*/ 913535 w 1005418"/>
                  <a:gd name="connsiteY974" fmla="*/ 304515 h 766135"/>
                  <a:gd name="connsiteX975" fmla="*/ 911758 w 1005418"/>
                  <a:gd name="connsiteY975" fmla="*/ 303193 h 766135"/>
                  <a:gd name="connsiteX976" fmla="*/ 909091 w 1005418"/>
                  <a:gd name="connsiteY976" fmla="*/ 301430 h 766135"/>
                  <a:gd name="connsiteX977" fmla="*/ 905981 w 1005418"/>
                  <a:gd name="connsiteY977" fmla="*/ 298345 h 766135"/>
                  <a:gd name="connsiteX978" fmla="*/ 902648 w 1005418"/>
                  <a:gd name="connsiteY978" fmla="*/ 294599 h 766135"/>
                  <a:gd name="connsiteX979" fmla="*/ 899093 w 1005418"/>
                  <a:gd name="connsiteY979" fmla="*/ 289972 h 766135"/>
                  <a:gd name="connsiteX980" fmla="*/ 895315 w 1005418"/>
                  <a:gd name="connsiteY980" fmla="*/ 284684 h 766135"/>
                  <a:gd name="connsiteX981" fmla="*/ 892205 w 1005418"/>
                  <a:gd name="connsiteY981" fmla="*/ 278294 h 766135"/>
                  <a:gd name="connsiteX982" fmla="*/ 889760 w 1005418"/>
                  <a:gd name="connsiteY982" fmla="*/ 270802 h 766135"/>
                  <a:gd name="connsiteX983" fmla="*/ 888205 w 1005418"/>
                  <a:gd name="connsiteY983" fmla="*/ 262870 h 766135"/>
                  <a:gd name="connsiteX984" fmla="*/ 887094 w 1005418"/>
                  <a:gd name="connsiteY984" fmla="*/ 253615 h 766135"/>
                  <a:gd name="connsiteX985" fmla="*/ 887761 w 1005418"/>
                  <a:gd name="connsiteY985" fmla="*/ 244140 h 766135"/>
                  <a:gd name="connsiteX986" fmla="*/ 889094 w 1005418"/>
                  <a:gd name="connsiteY986" fmla="*/ 235547 h 766135"/>
                  <a:gd name="connsiteX987" fmla="*/ 891316 w 1005418"/>
                  <a:gd name="connsiteY987" fmla="*/ 227835 h 766135"/>
                  <a:gd name="connsiteX988" fmla="*/ 893760 w 1005418"/>
                  <a:gd name="connsiteY988" fmla="*/ 220564 h 766135"/>
                  <a:gd name="connsiteX989" fmla="*/ 896648 w 1005418"/>
                  <a:gd name="connsiteY989" fmla="*/ 214394 h 766135"/>
                  <a:gd name="connsiteX990" fmla="*/ 899759 w 1005418"/>
                  <a:gd name="connsiteY990" fmla="*/ 208886 h 766135"/>
                  <a:gd name="connsiteX991" fmla="*/ 902648 w 1005418"/>
                  <a:gd name="connsiteY991" fmla="*/ 204699 h 766135"/>
                  <a:gd name="connsiteX992" fmla="*/ 905092 w 1005418"/>
                  <a:gd name="connsiteY992" fmla="*/ 200953 h 766135"/>
                  <a:gd name="connsiteX993" fmla="*/ 907314 w 1005418"/>
                  <a:gd name="connsiteY993" fmla="*/ 198529 h 766135"/>
                  <a:gd name="connsiteX994" fmla="*/ 908869 w 1005418"/>
                  <a:gd name="connsiteY994" fmla="*/ 196987 h 766135"/>
                  <a:gd name="connsiteX995" fmla="*/ 753969 w 1005418"/>
                  <a:gd name="connsiteY995" fmla="*/ 37238 h 766135"/>
                  <a:gd name="connsiteX996" fmla="*/ 752425 w 1005418"/>
                  <a:gd name="connsiteY996" fmla="*/ 48035 h 766135"/>
                  <a:gd name="connsiteX997" fmla="*/ 748677 w 1005418"/>
                  <a:gd name="connsiteY997" fmla="*/ 58611 h 766135"/>
                  <a:gd name="connsiteX998" fmla="*/ 743385 w 1005418"/>
                  <a:gd name="connsiteY998" fmla="*/ 68747 h 766135"/>
                  <a:gd name="connsiteX999" fmla="*/ 737211 w 1005418"/>
                  <a:gd name="connsiteY999" fmla="*/ 77120 h 766135"/>
                  <a:gd name="connsiteX1000" fmla="*/ 729934 w 1005418"/>
                  <a:gd name="connsiteY1000" fmla="*/ 84612 h 766135"/>
                  <a:gd name="connsiteX1001" fmla="*/ 721776 w 1005418"/>
                  <a:gd name="connsiteY1001" fmla="*/ 91002 h 766135"/>
                  <a:gd name="connsiteX1002" fmla="*/ 713397 w 1005418"/>
                  <a:gd name="connsiteY1002" fmla="*/ 96510 h 766135"/>
                  <a:gd name="connsiteX1003" fmla="*/ 705018 w 1005418"/>
                  <a:gd name="connsiteY1003" fmla="*/ 101578 h 766135"/>
                  <a:gd name="connsiteX1004" fmla="*/ 696860 w 1005418"/>
                  <a:gd name="connsiteY1004" fmla="*/ 105104 h 766135"/>
                  <a:gd name="connsiteX1005" fmla="*/ 689142 w 1005418"/>
                  <a:gd name="connsiteY1005" fmla="*/ 108189 h 766135"/>
                  <a:gd name="connsiteX1006" fmla="*/ 681866 w 1005418"/>
                  <a:gd name="connsiteY1006" fmla="*/ 110612 h 766135"/>
                  <a:gd name="connsiteX1007" fmla="*/ 681866 w 1005418"/>
                  <a:gd name="connsiteY1007" fmla="*/ 125155 h 766135"/>
                  <a:gd name="connsiteX1008" fmla="*/ 656068 w 1005418"/>
                  <a:gd name="connsiteY1008" fmla="*/ 125155 h 766135"/>
                  <a:gd name="connsiteX1009" fmla="*/ 652319 w 1005418"/>
                  <a:gd name="connsiteY1009" fmla="*/ 145206 h 766135"/>
                  <a:gd name="connsiteX1010" fmla="*/ 647909 w 1005418"/>
                  <a:gd name="connsiteY1010" fmla="*/ 164156 h 766135"/>
                  <a:gd name="connsiteX1011" fmla="*/ 642397 w 1005418"/>
                  <a:gd name="connsiteY1011" fmla="*/ 182004 h 766135"/>
                  <a:gd name="connsiteX1012" fmla="*/ 636444 w 1005418"/>
                  <a:gd name="connsiteY1012" fmla="*/ 198970 h 766135"/>
                  <a:gd name="connsiteX1013" fmla="*/ 629608 w 1005418"/>
                  <a:gd name="connsiteY1013" fmla="*/ 214835 h 766135"/>
                  <a:gd name="connsiteX1014" fmla="*/ 622111 w 1005418"/>
                  <a:gd name="connsiteY1014" fmla="*/ 229818 h 766135"/>
                  <a:gd name="connsiteX1015" fmla="*/ 614394 w 1005418"/>
                  <a:gd name="connsiteY1015" fmla="*/ 243920 h 766135"/>
                  <a:gd name="connsiteX1016" fmla="*/ 606236 w 1005418"/>
                  <a:gd name="connsiteY1016" fmla="*/ 257141 h 766135"/>
                  <a:gd name="connsiteX1017" fmla="*/ 597857 w 1005418"/>
                  <a:gd name="connsiteY1017" fmla="*/ 269921 h 766135"/>
                  <a:gd name="connsiteX1018" fmla="*/ 589478 w 1005418"/>
                  <a:gd name="connsiteY1018" fmla="*/ 281599 h 766135"/>
                  <a:gd name="connsiteX1019" fmla="*/ 607779 w 1005418"/>
                  <a:gd name="connsiteY1019" fmla="*/ 282481 h 766135"/>
                  <a:gd name="connsiteX1020" fmla="*/ 625639 w 1005418"/>
                  <a:gd name="connsiteY1020" fmla="*/ 281819 h 766135"/>
                  <a:gd name="connsiteX1021" fmla="*/ 642177 w 1005418"/>
                  <a:gd name="connsiteY1021" fmla="*/ 279616 h 766135"/>
                  <a:gd name="connsiteX1022" fmla="*/ 658052 w 1005418"/>
                  <a:gd name="connsiteY1022" fmla="*/ 275870 h 766135"/>
                  <a:gd name="connsiteX1023" fmla="*/ 672826 w 1005418"/>
                  <a:gd name="connsiteY1023" fmla="*/ 271023 h 766135"/>
                  <a:gd name="connsiteX1024" fmla="*/ 686717 w 1005418"/>
                  <a:gd name="connsiteY1024" fmla="*/ 264192 h 766135"/>
                  <a:gd name="connsiteX1025" fmla="*/ 699726 w 1005418"/>
                  <a:gd name="connsiteY1025" fmla="*/ 256260 h 766135"/>
                  <a:gd name="connsiteX1026" fmla="*/ 711854 w 1005418"/>
                  <a:gd name="connsiteY1026" fmla="*/ 246344 h 766135"/>
                  <a:gd name="connsiteX1027" fmla="*/ 722438 w 1005418"/>
                  <a:gd name="connsiteY1027" fmla="*/ 235988 h 766135"/>
                  <a:gd name="connsiteX1028" fmla="*/ 731919 w 1005418"/>
                  <a:gd name="connsiteY1028" fmla="*/ 224530 h 766135"/>
                  <a:gd name="connsiteX1029" fmla="*/ 740298 w 1005418"/>
                  <a:gd name="connsiteY1029" fmla="*/ 212191 h 766135"/>
                  <a:gd name="connsiteX1030" fmla="*/ 747795 w 1005418"/>
                  <a:gd name="connsiteY1030" fmla="*/ 199191 h 766135"/>
                  <a:gd name="connsiteX1031" fmla="*/ 754189 w 1005418"/>
                  <a:gd name="connsiteY1031" fmla="*/ 185750 h 766135"/>
                  <a:gd name="connsiteX1032" fmla="*/ 759922 w 1005418"/>
                  <a:gd name="connsiteY1032" fmla="*/ 171868 h 766135"/>
                  <a:gd name="connsiteX1033" fmla="*/ 764552 w 1005418"/>
                  <a:gd name="connsiteY1033" fmla="*/ 157546 h 766135"/>
                  <a:gd name="connsiteX1034" fmla="*/ 768521 w 1005418"/>
                  <a:gd name="connsiteY1034" fmla="*/ 143444 h 766135"/>
                  <a:gd name="connsiteX1035" fmla="*/ 772049 w 1005418"/>
                  <a:gd name="connsiteY1035" fmla="*/ 129562 h 766135"/>
                  <a:gd name="connsiteX1036" fmla="*/ 774916 w 1005418"/>
                  <a:gd name="connsiteY1036" fmla="*/ 115680 h 766135"/>
                  <a:gd name="connsiteX1037" fmla="*/ 777121 w 1005418"/>
                  <a:gd name="connsiteY1037" fmla="*/ 102019 h 766135"/>
                  <a:gd name="connsiteX1038" fmla="*/ 778664 w 1005418"/>
                  <a:gd name="connsiteY1038" fmla="*/ 89239 h 766135"/>
                  <a:gd name="connsiteX1039" fmla="*/ 779767 w 1005418"/>
                  <a:gd name="connsiteY1039" fmla="*/ 76900 h 766135"/>
                  <a:gd name="connsiteX1040" fmla="*/ 780869 w 1005418"/>
                  <a:gd name="connsiteY1040" fmla="*/ 65442 h 766135"/>
                  <a:gd name="connsiteX1041" fmla="*/ 781310 w 1005418"/>
                  <a:gd name="connsiteY1041" fmla="*/ 54866 h 766135"/>
                  <a:gd name="connsiteX1042" fmla="*/ 781751 w 1005418"/>
                  <a:gd name="connsiteY1042" fmla="*/ 45391 h 766135"/>
                  <a:gd name="connsiteX1043" fmla="*/ 781751 w 1005418"/>
                  <a:gd name="connsiteY1043" fmla="*/ 37238 h 766135"/>
                  <a:gd name="connsiteX1044" fmla="*/ 223674 w 1005418"/>
                  <a:gd name="connsiteY1044" fmla="*/ 37018 h 766135"/>
                  <a:gd name="connsiteX1045" fmla="*/ 224115 w 1005418"/>
                  <a:gd name="connsiteY1045" fmla="*/ 44950 h 766135"/>
                  <a:gd name="connsiteX1046" fmla="*/ 224335 w 1005418"/>
                  <a:gd name="connsiteY1046" fmla="*/ 54645 h 766135"/>
                  <a:gd name="connsiteX1047" fmla="*/ 224776 w 1005418"/>
                  <a:gd name="connsiteY1047" fmla="*/ 65001 h 766135"/>
                  <a:gd name="connsiteX1048" fmla="*/ 225658 w 1005418"/>
                  <a:gd name="connsiteY1048" fmla="*/ 76459 h 766135"/>
                  <a:gd name="connsiteX1049" fmla="*/ 226981 w 1005418"/>
                  <a:gd name="connsiteY1049" fmla="*/ 88798 h 766135"/>
                  <a:gd name="connsiteX1050" fmla="*/ 228525 w 1005418"/>
                  <a:gd name="connsiteY1050" fmla="*/ 101799 h 766135"/>
                  <a:gd name="connsiteX1051" fmla="*/ 230730 w 1005418"/>
                  <a:gd name="connsiteY1051" fmla="*/ 115240 h 766135"/>
                  <a:gd name="connsiteX1052" fmla="*/ 233376 w 1005418"/>
                  <a:gd name="connsiteY1052" fmla="*/ 129121 h 766135"/>
                  <a:gd name="connsiteX1053" fmla="*/ 236904 w 1005418"/>
                  <a:gd name="connsiteY1053" fmla="*/ 143444 h 766135"/>
                  <a:gd name="connsiteX1054" fmla="*/ 240873 w 1005418"/>
                  <a:gd name="connsiteY1054" fmla="*/ 157546 h 766135"/>
                  <a:gd name="connsiteX1055" fmla="*/ 245944 w 1005418"/>
                  <a:gd name="connsiteY1055" fmla="*/ 171427 h 766135"/>
                  <a:gd name="connsiteX1056" fmla="*/ 251456 w 1005418"/>
                  <a:gd name="connsiteY1056" fmla="*/ 185309 h 766135"/>
                  <a:gd name="connsiteX1057" fmla="*/ 258071 w 1005418"/>
                  <a:gd name="connsiteY1057" fmla="*/ 198970 h 766135"/>
                  <a:gd name="connsiteX1058" fmla="*/ 265568 w 1005418"/>
                  <a:gd name="connsiteY1058" fmla="*/ 211750 h 766135"/>
                  <a:gd name="connsiteX1059" fmla="*/ 273947 w 1005418"/>
                  <a:gd name="connsiteY1059" fmla="*/ 224089 h 766135"/>
                  <a:gd name="connsiteX1060" fmla="*/ 283208 w 1005418"/>
                  <a:gd name="connsiteY1060" fmla="*/ 235988 h 766135"/>
                  <a:gd name="connsiteX1061" fmla="*/ 293792 w 1005418"/>
                  <a:gd name="connsiteY1061" fmla="*/ 246344 h 766135"/>
                  <a:gd name="connsiteX1062" fmla="*/ 304596 w 1005418"/>
                  <a:gd name="connsiteY1062" fmla="*/ 254938 h 766135"/>
                  <a:gd name="connsiteX1063" fmla="*/ 316062 w 1005418"/>
                  <a:gd name="connsiteY1063" fmla="*/ 262429 h 766135"/>
                  <a:gd name="connsiteX1064" fmla="*/ 328189 w 1005418"/>
                  <a:gd name="connsiteY1064" fmla="*/ 268599 h 766135"/>
                  <a:gd name="connsiteX1065" fmla="*/ 340978 w 1005418"/>
                  <a:gd name="connsiteY1065" fmla="*/ 273887 h 766135"/>
                  <a:gd name="connsiteX1066" fmla="*/ 354649 w 1005418"/>
                  <a:gd name="connsiteY1066" fmla="*/ 277413 h 766135"/>
                  <a:gd name="connsiteX1067" fmla="*/ 368981 w 1005418"/>
                  <a:gd name="connsiteY1067" fmla="*/ 280277 h 766135"/>
                  <a:gd name="connsiteX1068" fmla="*/ 383975 w 1005418"/>
                  <a:gd name="connsiteY1068" fmla="*/ 281819 h 766135"/>
                  <a:gd name="connsiteX1069" fmla="*/ 399851 w 1005418"/>
                  <a:gd name="connsiteY1069" fmla="*/ 282040 h 766135"/>
                  <a:gd name="connsiteX1070" fmla="*/ 416388 w 1005418"/>
                  <a:gd name="connsiteY1070" fmla="*/ 281599 h 766135"/>
                  <a:gd name="connsiteX1071" fmla="*/ 407568 w 1005418"/>
                  <a:gd name="connsiteY1071" fmla="*/ 269480 h 766135"/>
                  <a:gd name="connsiteX1072" fmla="*/ 399189 w 1005418"/>
                  <a:gd name="connsiteY1072" fmla="*/ 257141 h 766135"/>
                  <a:gd name="connsiteX1073" fmla="*/ 391251 w 1005418"/>
                  <a:gd name="connsiteY1073" fmla="*/ 243700 h 766135"/>
                  <a:gd name="connsiteX1074" fmla="*/ 383313 w 1005418"/>
                  <a:gd name="connsiteY1074" fmla="*/ 229818 h 766135"/>
                  <a:gd name="connsiteX1075" fmla="*/ 375817 w 1005418"/>
                  <a:gd name="connsiteY1075" fmla="*/ 214615 h 766135"/>
                  <a:gd name="connsiteX1076" fmla="*/ 369422 w 1005418"/>
                  <a:gd name="connsiteY1076" fmla="*/ 198530 h 766135"/>
                  <a:gd name="connsiteX1077" fmla="*/ 363028 w 1005418"/>
                  <a:gd name="connsiteY1077" fmla="*/ 182004 h 766135"/>
                  <a:gd name="connsiteX1078" fmla="*/ 357515 w 1005418"/>
                  <a:gd name="connsiteY1078" fmla="*/ 164156 h 766135"/>
                  <a:gd name="connsiteX1079" fmla="*/ 353105 w 1005418"/>
                  <a:gd name="connsiteY1079" fmla="*/ 145206 h 766135"/>
                  <a:gd name="connsiteX1080" fmla="*/ 349798 w 1005418"/>
                  <a:gd name="connsiteY1080" fmla="*/ 125155 h 766135"/>
                  <a:gd name="connsiteX1081" fmla="*/ 323559 w 1005418"/>
                  <a:gd name="connsiteY1081" fmla="*/ 125155 h 766135"/>
                  <a:gd name="connsiteX1082" fmla="*/ 323559 w 1005418"/>
                  <a:gd name="connsiteY1082" fmla="*/ 110612 h 766135"/>
                  <a:gd name="connsiteX1083" fmla="*/ 316282 w 1005418"/>
                  <a:gd name="connsiteY1083" fmla="*/ 108189 h 766135"/>
                  <a:gd name="connsiteX1084" fmla="*/ 308565 w 1005418"/>
                  <a:gd name="connsiteY1084" fmla="*/ 105104 h 766135"/>
                  <a:gd name="connsiteX1085" fmla="*/ 300407 w 1005418"/>
                  <a:gd name="connsiteY1085" fmla="*/ 101138 h 766135"/>
                  <a:gd name="connsiteX1086" fmla="*/ 292028 w 1005418"/>
                  <a:gd name="connsiteY1086" fmla="*/ 96510 h 766135"/>
                  <a:gd name="connsiteX1087" fmla="*/ 283649 w 1005418"/>
                  <a:gd name="connsiteY1087" fmla="*/ 91002 h 766135"/>
                  <a:gd name="connsiteX1088" fmla="*/ 275711 w 1005418"/>
                  <a:gd name="connsiteY1088" fmla="*/ 84612 h 766135"/>
                  <a:gd name="connsiteX1089" fmla="*/ 268435 w 1005418"/>
                  <a:gd name="connsiteY1089" fmla="*/ 77120 h 766135"/>
                  <a:gd name="connsiteX1090" fmla="*/ 262040 w 1005418"/>
                  <a:gd name="connsiteY1090" fmla="*/ 68527 h 766135"/>
                  <a:gd name="connsiteX1091" fmla="*/ 256748 w 1005418"/>
                  <a:gd name="connsiteY1091" fmla="*/ 58611 h 766135"/>
                  <a:gd name="connsiteX1092" fmla="*/ 253441 w 1005418"/>
                  <a:gd name="connsiteY1092" fmla="*/ 48035 h 766135"/>
                  <a:gd name="connsiteX1093" fmla="*/ 251456 w 1005418"/>
                  <a:gd name="connsiteY1093" fmla="*/ 37018 h 766135"/>
                  <a:gd name="connsiteX1094" fmla="*/ 187953 w 1005418"/>
                  <a:gd name="connsiteY1094" fmla="*/ 0 h 766135"/>
                  <a:gd name="connsiteX1095" fmla="*/ 295556 w 1005418"/>
                  <a:gd name="connsiteY1095" fmla="*/ 0 h 766135"/>
                  <a:gd name="connsiteX1096" fmla="*/ 290264 w 1005418"/>
                  <a:gd name="connsiteY1096" fmla="*/ 22916 h 766135"/>
                  <a:gd name="connsiteX1097" fmla="*/ 288941 w 1005418"/>
                  <a:gd name="connsiteY1097" fmla="*/ 29967 h 766135"/>
                  <a:gd name="connsiteX1098" fmla="*/ 289161 w 1005418"/>
                  <a:gd name="connsiteY1098" fmla="*/ 36797 h 766135"/>
                  <a:gd name="connsiteX1099" fmla="*/ 290705 w 1005418"/>
                  <a:gd name="connsiteY1099" fmla="*/ 42967 h 766135"/>
                  <a:gd name="connsiteX1100" fmla="*/ 293571 w 1005418"/>
                  <a:gd name="connsiteY1100" fmla="*/ 48696 h 766135"/>
                  <a:gd name="connsiteX1101" fmla="*/ 297981 w 1005418"/>
                  <a:gd name="connsiteY1101" fmla="*/ 54204 h 766135"/>
                  <a:gd name="connsiteX1102" fmla="*/ 303494 w 1005418"/>
                  <a:gd name="connsiteY1102" fmla="*/ 59493 h 766135"/>
                  <a:gd name="connsiteX1103" fmla="*/ 310109 w 1005418"/>
                  <a:gd name="connsiteY1103" fmla="*/ 63900 h 766135"/>
                  <a:gd name="connsiteX1104" fmla="*/ 316723 w 1005418"/>
                  <a:gd name="connsiteY1104" fmla="*/ 67866 h 766135"/>
                  <a:gd name="connsiteX1105" fmla="*/ 323559 w 1005418"/>
                  <a:gd name="connsiteY1105" fmla="*/ 70951 h 766135"/>
                  <a:gd name="connsiteX1106" fmla="*/ 329953 w 1005418"/>
                  <a:gd name="connsiteY1106" fmla="*/ 73815 h 766135"/>
                  <a:gd name="connsiteX1107" fmla="*/ 336348 w 1005418"/>
                  <a:gd name="connsiteY1107" fmla="*/ 75798 h 766135"/>
                  <a:gd name="connsiteX1108" fmla="*/ 341640 w 1005418"/>
                  <a:gd name="connsiteY1108" fmla="*/ 77341 h 766135"/>
                  <a:gd name="connsiteX1109" fmla="*/ 346049 w 1005418"/>
                  <a:gd name="connsiteY1109" fmla="*/ 78442 h 766135"/>
                  <a:gd name="connsiteX1110" fmla="*/ 346049 w 1005418"/>
                  <a:gd name="connsiteY1110" fmla="*/ 67866 h 766135"/>
                  <a:gd name="connsiteX1111" fmla="*/ 346049 w 1005418"/>
                  <a:gd name="connsiteY1111" fmla="*/ 57069 h 766135"/>
                  <a:gd name="connsiteX1112" fmla="*/ 320472 w 1005418"/>
                  <a:gd name="connsiteY1112" fmla="*/ 57069 h 766135"/>
                  <a:gd name="connsiteX1113" fmla="*/ 320472 w 1005418"/>
                  <a:gd name="connsiteY1113" fmla="*/ 27763 h 766135"/>
                  <a:gd name="connsiteX1114" fmla="*/ 502823 w 1005418"/>
                  <a:gd name="connsiteY1114" fmla="*/ 27763 h 766135"/>
                  <a:gd name="connsiteX1115" fmla="*/ 685173 w 1005418"/>
                  <a:gd name="connsiteY1115" fmla="*/ 27763 h 766135"/>
                  <a:gd name="connsiteX1116" fmla="*/ 685173 w 1005418"/>
                  <a:gd name="connsiteY1116" fmla="*/ 57289 h 766135"/>
                  <a:gd name="connsiteX1117" fmla="*/ 659596 w 1005418"/>
                  <a:gd name="connsiteY1117" fmla="*/ 57289 h 766135"/>
                  <a:gd name="connsiteX1118" fmla="*/ 659596 w 1005418"/>
                  <a:gd name="connsiteY1118" fmla="*/ 68086 h 766135"/>
                  <a:gd name="connsiteX1119" fmla="*/ 659596 w 1005418"/>
                  <a:gd name="connsiteY1119" fmla="*/ 78663 h 766135"/>
                  <a:gd name="connsiteX1120" fmla="*/ 659816 w 1005418"/>
                  <a:gd name="connsiteY1120" fmla="*/ 78663 h 766135"/>
                  <a:gd name="connsiteX1121" fmla="*/ 663785 w 1005418"/>
                  <a:gd name="connsiteY1121" fmla="*/ 77341 h 766135"/>
                  <a:gd name="connsiteX1122" fmla="*/ 669077 w 1005418"/>
                  <a:gd name="connsiteY1122" fmla="*/ 75798 h 766135"/>
                  <a:gd name="connsiteX1123" fmla="*/ 675472 w 1005418"/>
                  <a:gd name="connsiteY1123" fmla="*/ 74035 h 766135"/>
                  <a:gd name="connsiteX1124" fmla="*/ 681866 w 1005418"/>
                  <a:gd name="connsiteY1124" fmla="*/ 71171 h 766135"/>
                  <a:gd name="connsiteX1125" fmla="*/ 688922 w 1005418"/>
                  <a:gd name="connsiteY1125" fmla="*/ 67866 h 766135"/>
                  <a:gd name="connsiteX1126" fmla="*/ 695757 w 1005418"/>
                  <a:gd name="connsiteY1126" fmla="*/ 64120 h 766135"/>
                  <a:gd name="connsiteX1127" fmla="*/ 701931 w 1005418"/>
                  <a:gd name="connsiteY1127" fmla="*/ 59493 h 766135"/>
                  <a:gd name="connsiteX1128" fmla="*/ 707444 w 1005418"/>
                  <a:gd name="connsiteY1128" fmla="*/ 54645 h 766135"/>
                  <a:gd name="connsiteX1129" fmla="*/ 711854 w 1005418"/>
                  <a:gd name="connsiteY1129" fmla="*/ 48696 h 766135"/>
                  <a:gd name="connsiteX1130" fmla="*/ 714720 w 1005418"/>
                  <a:gd name="connsiteY1130" fmla="*/ 42967 h 766135"/>
                  <a:gd name="connsiteX1131" fmla="*/ 716264 w 1005418"/>
                  <a:gd name="connsiteY1131" fmla="*/ 36797 h 766135"/>
                  <a:gd name="connsiteX1132" fmla="*/ 716484 w 1005418"/>
                  <a:gd name="connsiteY1132" fmla="*/ 30187 h 766135"/>
                  <a:gd name="connsiteX1133" fmla="*/ 715602 w 1005418"/>
                  <a:gd name="connsiteY1133" fmla="*/ 23136 h 766135"/>
                  <a:gd name="connsiteX1134" fmla="*/ 710090 w 1005418"/>
                  <a:gd name="connsiteY1134" fmla="*/ 0 h 766135"/>
                  <a:gd name="connsiteX1135" fmla="*/ 817472 w 1005418"/>
                  <a:gd name="connsiteY1135" fmla="*/ 0 h 766135"/>
                  <a:gd name="connsiteX1136" fmla="*/ 818795 w 1005418"/>
                  <a:gd name="connsiteY1136" fmla="*/ 17407 h 766135"/>
                  <a:gd name="connsiteX1137" fmla="*/ 818795 w 1005418"/>
                  <a:gd name="connsiteY1137" fmla="*/ 19390 h 766135"/>
                  <a:gd name="connsiteX1138" fmla="*/ 819015 w 1005418"/>
                  <a:gd name="connsiteY1138" fmla="*/ 23136 h 766135"/>
                  <a:gd name="connsiteX1139" fmla="*/ 819015 w 1005418"/>
                  <a:gd name="connsiteY1139" fmla="*/ 28424 h 766135"/>
                  <a:gd name="connsiteX1140" fmla="*/ 819015 w 1005418"/>
                  <a:gd name="connsiteY1140" fmla="*/ 35475 h 766135"/>
                  <a:gd name="connsiteX1141" fmla="*/ 819015 w 1005418"/>
                  <a:gd name="connsiteY1141" fmla="*/ 44069 h 766135"/>
                  <a:gd name="connsiteX1142" fmla="*/ 819015 w 1005418"/>
                  <a:gd name="connsiteY1142" fmla="*/ 53764 h 766135"/>
                  <a:gd name="connsiteX1143" fmla="*/ 818574 w 1005418"/>
                  <a:gd name="connsiteY1143" fmla="*/ 64781 h 766135"/>
                  <a:gd name="connsiteX1144" fmla="*/ 817472 w 1005418"/>
                  <a:gd name="connsiteY1144" fmla="*/ 76459 h 766135"/>
                  <a:gd name="connsiteX1145" fmla="*/ 816590 w 1005418"/>
                  <a:gd name="connsiteY1145" fmla="*/ 89459 h 766135"/>
                  <a:gd name="connsiteX1146" fmla="*/ 814826 w 1005418"/>
                  <a:gd name="connsiteY1146" fmla="*/ 103121 h 766135"/>
                  <a:gd name="connsiteX1147" fmla="*/ 812621 w 1005418"/>
                  <a:gd name="connsiteY1147" fmla="*/ 117223 h 766135"/>
                  <a:gd name="connsiteX1148" fmla="*/ 809975 w 1005418"/>
                  <a:gd name="connsiteY1148" fmla="*/ 131765 h 766135"/>
                  <a:gd name="connsiteX1149" fmla="*/ 806667 w 1005418"/>
                  <a:gd name="connsiteY1149" fmla="*/ 146749 h 766135"/>
                  <a:gd name="connsiteX1150" fmla="*/ 802698 w 1005418"/>
                  <a:gd name="connsiteY1150" fmla="*/ 161953 h 766135"/>
                  <a:gd name="connsiteX1151" fmla="*/ 797627 w 1005418"/>
                  <a:gd name="connsiteY1151" fmla="*/ 176936 h 766135"/>
                  <a:gd name="connsiteX1152" fmla="*/ 791894 w 1005418"/>
                  <a:gd name="connsiteY1152" fmla="*/ 192140 h 766135"/>
                  <a:gd name="connsiteX1153" fmla="*/ 785500 w 1005418"/>
                  <a:gd name="connsiteY1153" fmla="*/ 207123 h 766135"/>
                  <a:gd name="connsiteX1154" fmla="*/ 778003 w 1005418"/>
                  <a:gd name="connsiteY1154" fmla="*/ 221666 h 766135"/>
                  <a:gd name="connsiteX1155" fmla="*/ 769183 w 1005418"/>
                  <a:gd name="connsiteY1155" fmla="*/ 235988 h 766135"/>
                  <a:gd name="connsiteX1156" fmla="*/ 759481 w 1005418"/>
                  <a:gd name="connsiteY1156" fmla="*/ 249429 h 766135"/>
                  <a:gd name="connsiteX1157" fmla="*/ 748897 w 1005418"/>
                  <a:gd name="connsiteY1157" fmla="*/ 262209 h 766135"/>
                  <a:gd name="connsiteX1158" fmla="*/ 736770 w 1005418"/>
                  <a:gd name="connsiteY1158" fmla="*/ 273887 h 766135"/>
                  <a:gd name="connsiteX1159" fmla="*/ 724422 w 1005418"/>
                  <a:gd name="connsiteY1159" fmla="*/ 284243 h 766135"/>
                  <a:gd name="connsiteX1160" fmla="*/ 710751 w 1005418"/>
                  <a:gd name="connsiteY1160" fmla="*/ 293498 h 766135"/>
                  <a:gd name="connsiteX1161" fmla="*/ 696198 w 1005418"/>
                  <a:gd name="connsiteY1161" fmla="*/ 301210 h 766135"/>
                  <a:gd name="connsiteX1162" fmla="*/ 681425 w 1005418"/>
                  <a:gd name="connsiteY1162" fmla="*/ 307820 h 766135"/>
                  <a:gd name="connsiteX1163" fmla="*/ 665549 w 1005418"/>
                  <a:gd name="connsiteY1163" fmla="*/ 312668 h 766135"/>
                  <a:gd name="connsiteX1164" fmla="*/ 649012 w 1005418"/>
                  <a:gd name="connsiteY1164" fmla="*/ 316413 h 766135"/>
                  <a:gd name="connsiteX1165" fmla="*/ 631372 w 1005418"/>
                  <a:gd name="connsiteY1165" fmla="*/ 318617 h 766135"/>
                  <a:gd name="connsiteX1166" fmla="*/ 613291 w 1005418"/>
                  <a:gd name="connsiteY1166" fmla="*/ 319498 h 766135"/>
                  <a:gd name="connsiteX1167" fmla="*/ 594329 w 1005418"/>
                  <a:gd name="connsiteY1167" fmla="*/ 319058 h 766135"/>
                  <a:gd name="connsiteX1168" fmla="*/ 596534 w 1005418"/>
                  <a:gd name="connsiteY1168" fmla="*/ 325007 h 766135"/>
                  <a:gd name="connsiteX1169" fmla="*/ 561254 w 1005418"/>
                  <a:gd name="connsiteY1169" fmla="*/ 337567 h 766135"/>
                  <a:gd name="connsiteX1170" fmla="*/ 555962 w 1005418"/>
                  <a:gd name="connsiteY1170" fmla="*/ 322804 h 766135"/>
                  <a:gd name="connsiteX1171" fmla="*/ 546922 w 1005418"/>
                  <a:gd name="connsiteY1171" fmla="*/ 333600 h 766135"/>
                  <a:gd name="connsiteX1172" fmla="*/ 539205 w 1005418"/>
                  <a:gd name="connsiteY1172" fmla="*/ 343516 h 766135"/>
                  <a:gd name="connsiteX1173" fmla="*/ 531928 w 1005418"/>
                  <a:gd name="connsiteY1173" fmla="*/ 352770 h 766135"/>
                  <a:gd name="connsiteX1174" fmla="*/ 526416 w 1005418"/>
                  <a:gd name="connsiteY1174" fmla="*/ 361364 h 766135"/>
                  <a:gd name="connsiteX1175" fmla="*/ 522006 w 1005418"/>
                  <a:gd name="connsiteY1175" fmla="*/ 369737 h 766135"/>
                  <a:gd name="connsiteX1176" fmla="*/ 519360 w 1005418"/>
                  <a:gd name="connsiteY1176" fmla="*/ 377669 h 766135"/>
                  <a:gd name="connsiteX1177" fmla="*/ 518257 w 1005418"/>
                  <a:gd name="connsiteY1177" fmla="*/ 385381 h 766135"/>
                  <a:gd name="connsiteX1178" fmla="*/ 519360 w 1005418"/>
                  <a:gd name="connsiteY1178" fmla="*/ 393534 h 766135"/>
                  <a:gd name="connsiteX1179" fmla="*/ 522006 w 1005418"/>
                  <a:gd name="connsiteY1179" fmla="*/ 400805 h 766135"/>
                  <a:gd name="connsiteX1180" fmla="*/ 526416 w 1005418"/>
                  <a:gd name="connsiteY1180" fmla="*/ 407856 h 766135"/>
                  <a:gd name="connsiteX1181" fmla="*/ 531928 w 1005418"/>
                  <a:gd name="connsiteY1181" fmla="*/ 414467 h 766135"/>
                  <a:gd name="connsiteX1182" fmla="*/ 538984 w 1005418"/>
                  <a:gd name="connsiteY1182" fmla="*/ 420636 h 766135"/>
                  <a:gd name="connsiteX1183" fmla="*/ 546701 w 1005418"/>
                  <a:gd name="connsiteY1183" fmla="*/ 426365 h 766135"/>
                  <a:gd name="connsiteX1184" fmla="*/ 555521 w 1005418"/>
                  <a:gd name="connsiteY1184" fmla="*/ 431653 h 766135"/>
                  <a:gd name="connsiteX1185" fmla="*/ 564782 w 1005418"/>
                  <a:gd name="connsiteY1185" fmla="*/ 436501 h 766135"/>
                  <a:gd name="connsiteX1186" fmla="*/ 574484 w 1005418"/>
                  <a:gd name="connsiteY1186" fmla="*/ 440908 h 766135"/>
                  <a:gd name="connsiteX1187" fmla="*/ 584186 w 1005418"/>
                  <a:gd name="connsiteY1187" fmla="*/ 444874 h 766135"/>
                  <a:gd name="connsiteX1188" fmla="*/ 594108 w 1005418"/>
                  <a:gd name="connsiteY1188" fmla="*/ 448620 h 766135"/>
                  <a:gd name="connsiteX1189" fmla="*/ 603810 w 1005418"/>
                  <a:gd name="connsiteY1189" fmla="*/ 451925 h 766135"/>
                  <a:gd name="connsiteX1190" fmla="*/ 613071 w 1005418"/>
                  <a:gd name="connsiteY1190" fmla="*/ 454790 h 766135"/>
                  <a:gd name="connsiteX1191" fmla="*/ 621450 w 1005418"/>
                  <a:gd name="connsiteY1191" fmla="*/ 457213 h 766135"/>
                  <a:gd name="connsiteX1192" fmla="*/ 629608 w 1005418"/>
                  <a:gd name="connsiteY1192" fmla="*/ 459196 h 766135"/>
                  <a:gd name="connsiteX1193" fmla="*/ 636444 w 1005418"/>
                  <a:gd name="connsiteY1193" fmla="*/ 460959 h 766135"/>
                  <a:gd name="connsiteX1194" fmla="*/ 642177 w 1005418"/>
                  <a:gd name="connsiteY1194" fmla="*/ 462281 h 766135"/>
                  <a:gd name="connsiteX1195" fmla="*/ 646366 w 1005418"/>
                  <a:gd name="connsiteY1195" fmla="*/ 463163 h 766135"/>
                  <a:gd name="connsiteX1196" fmla="*/ 649232 w 1005418"/>
                  <a:gd name="connsiteY1196" fmla="*/ 463824 h 766135"/>
                  <a:gd name="connsiteX1197" fmla="*/ 650114 w 1005418"/>
                  <a:gd name="connsiteY1197" fmla="*/ 464044 h 766135"/>
                  <a:gd name="connsiteX1198" fmla="*/ 650114 w 1005418"/>
                  <a:gd name="connsiteY1198" fmla="*/ 482553 h 766135"/>
                  <a:gd name="connsiteX1199" fmla="*/ 670180 w 1005418"/>
                  <a:gd name="connsiteY1199" fmla="*/ 482553 h 766135"/>
                  <a:gd name="connsiteX1200" fmla="*/ 670180 w 1005418"/>
                  <a:gd name="connsiteY1200" fmla="*/ 508994 h 766135"/>
                  <a:gd name="connsiteX1201" fmla="*/ 653642 w 1005418"/>
                  <a:gd name="connsiteY1201" fmla="*/ 508994 h 766135"/>
                  <a:gd name="connsiteX1202" fmla="*/ 653642 w 1005418"/>
                  <a:gd name="connsiteY1202" fmla="*/ 690998 h 766135"/>
                  <a:gd name="connsiteX1203" fmla="*/ 670180 w 1005418"/>
                  <a:gd name="connsiteY1203" fmla="*/ 690998 h 766135"/>
                  <a:gd name="connsiteX1204" fmla="*/ 670180 w 1005418"/>
                  <a:gd name="connsiteY1204" fmla="*/ 720965 h 766135"/>
                  <a:gd name="connsiteX1205" fmla="*/ 681645 w 1005418"/>
                  <a:gd name="connsiteY1205" fmla="*/ 720965 h 766135"/>
                  <a:gd name="connsiteX1206" fmla="*/ 681645 w 1005418"/>
                  <a:gd name="connsiteY1206" fmla="*/ 766135 h 766135"/>
                  <a:gd name="connsiteX1207" fmla="*/ 502823 w 1005418"/>
                  <a:gd name="connsiteY1207" fmla="*/ 766135 h 766135"/>
                  <a:gd name="connsiteX1208" fmla="*/ 502823 w 1005418"/>
                  <a:gd name="connsiteY1208" fmla="*/ 765915 h 766135"/>
                  <a:gd name="connsiteX1209" fmla="*/ 323779 w 1005418"/>
                  <a:gd name="connsiteY1209" fmla="*/ 765915 h 766135"/>
                  <a:gd name="connsiteX1210" fmla="*/ 323779 w 1005418"/>
                  <a:gd name="connsiteY1210" fmla="*/ 720965 h 766135"/>
                  <a:gd name="connsiteX1211" fmla="*/ 335245 w 1005418"/>
                  <a:gd name="connsiteY1211" fmla="*/ 720965 h 766135"/>
                  <a:gd name="connsiteX1212" fmla="*/ 335245 w 1005418"/>
                  <a:gd name="connsiteY1212" fmla="*/ 690557 h 766135"/>
                  <a:gd name="connsiteX1213" fmla="*/ 351782 w 1005418"/>
                  <a:gd name="connsiteY1213" fmla="*/ 690557 h 766135"/>
                  <a:gd name="connsiteX1214" fmla="*/ 351782 w 1005418"/>
                  <a:gd name="connsiteY1214" fmla="*/ 508774 h 766135"/>
                  <a:gd name="connsiteX1215" fmla="*/ 335245 w 1005418"/>
                  <a:gd name="connsiteY1215" fmla="*/ 508774 h 766135"/>
                  <a:gd name="connsiteX1216" fmla="*/ 335245 w 1005418"/>
                  <a:gd name="connsiteY1216" fmla="*/ 482332 h 766135"/>
                  <a:gd name="connsiteX1217" fmla="*/ 355310 w 1005418"/>
                  <a:gd name="connsiteY1217" fmla="*/ 482332 h 766135"/>
                  <a:gd name="connsiteX1218" fmla="*/ 355310 w 1005418"/>
                  <a:gd name="connsiteY1218" fmla="*/ 463824 h 766135"/>
                  <a:gd name="connsiteX1219" fmla="*/ 356192 w 1005418"/>
                  <a:gd name="connsiteY1219" fmla="*/ 463383 h 766135"/>
                  <a:gd name="connsiteX1220" fmla="*/ 359059 w 1005418"/>
                  <a:gd name="connsiteY1220" fmla="*/ 462722 h 766135"/>
                  <a:gd name="connsiteX1221" fmla="*/ 363469 w 1005418"/>
                  <a:gd name="connsiteY1221" fmla="*/ 461841 h 766135"/>
                  <a:gd name="connsiteX1222" fmla="*/ 368981 w 1005418"/>
                  <a:gd name="connsiteY1222" fmla="*/ 460739 h 766135"/>
                  <a:gd name="connsiteX1223" fmla="*/ 375817 w 1005418"/>
                  <a:gd name="connsiteY1223" fmla="*/ 458756 h 766135"/>
                  <a:gd name="connsiteX1224" fmla="*/ 383975 w 1005418"/>
                  <a:gd name="connsiteY1224" fmla="*/ 456993 h 766135"/>
                  <a:gd name="connsiteX1225" fmla="*/ 392795 w 1005418"/>
                  <a:gd name="connsiteY1225" fmla="*/ 454569 h 766135"/>
                  <a:gd name="connsiteX1226" fmla="*/ 401835 w 1005418"/>
                  <a:gd name="connsiteY1226" fmla="*/ 451705 h 766135"/>
                  <a:gd name="connsiteX1227" fmla="*/ 411316 w 1005418"/>
                  <a:gd name="connsiteY1227" fmla="*/ 448400 h 766135"/>
                  <a:gd name="connsiteX1228" fmla="*/ 421459 w 1005418"/>
                  <a:gd name="connsiteY1228" fmla="*/ 444654 h 766135"/>
                  <a:gd name="connsiteX1229" fmla="*/ 431382 w 1005418"/>
                  <a:gd name="connsiteY1229" fmla="*/ 440688 h 766135"/>
                  <a:gd name="connsiteX1230" fmla="*/ 441084 w 1005418"/>
                  <a:gd name="connsiteY1230" fmla="*/ 436281 h 766135"/>
                  <a:gd name="connsiteX1231" fmla="*/ 450124 w 1005418"/>
                  <a:gd name="connsiteY1231" fmla="*/ 431433 h 766135"/>
                  <a:gd name="connsiteX1232" fmla="*/ 458723 w 1005418"/>
                  <a:gd name="connsiteY1232" fmla="*/ 426145 h 766135"/>
                  <a:gd name="connsiteX1233" fmla="*/ 466882 w 1005418"/>
                  <a:gd name="connsiteY1233" fmla="*/ 420195 h 766135"/>
                  <a:gd name="connsiteX1234" fmla="*/ 473717 w 1005418"/>
                  <a:gd name="connsiteY1234" fmla="*/ 414026 h 766135"/>
                  <a:gd name="connsiteX1235" fmla="*/ 479450 w 1005418"/>
                  <a:gd name="connsiteY1235" fmla="*/ 407636 h 766135"/>
                  <a:gd name="connsiteX1236" fmla="*/ 483639 w 1005418"/>
                  <a:gd name="connsiteY1236" fmla="*/ 400585 h 766135"/>
                  <a:gd name="connsiteX1237" fmla="*/ 486506 w 1005418"/>
                  <a:gd name="connsiteY1237" fmla="*/ 393093 h 766135"/>
                  <a:gd name="connsiteX1238" fmla="*/ 487388 w 1005418"/>
                  <a:gd name="connsiteY1238" fmla="*/ 385161 h 766135"/>
                  <a:gd name="connsiteX1239" fmla="*/ 486506 w 1005418"/>
                  <a:gd name="connsiteY1239" fmla="*/ 377449 h 766135"/>
                  <a:gd name="connsiteX1240" fmla="*/ 483639 w 1005418"/>
                  <a:gd name="connsiteY1240" fmla="*/ 369737 h 766135"/>
                  <a:gd name="connsiteX1241" fmla="*/ 479450 w 1005418"/>
                  <a:gd name="connsiteY1241" fmla="*/ 361364 h 766135"/>
                  <a:gd name="connsiteX1242" fmla="*/ 473497 w 1005418"/>
                  <a:gd name="connsiteY1242" fmla="*/ 352550 h 766135"/>
                  <a:gd name="connsiteX1243" fmla="*/ 466220 w 1005418"/>
                  <a:gd name="connsiteY1243" fmla="*/ 343296 h 766135"/>
                  <a:gd name="connsiteX1244" fmla="*/ 458503 w 1005418"/>
                  <a:gd name="connsiteY1244" fmla="*/ 333380 h 766135"/>
                  <a:gd name="connsiteX1245" fmla="*/ 449462 w 1005418"/>
                  <a:gd name="connsiteY1245" fmla="*/ 322583 h 766135"/>
                  <a:gd name="connsiteX1246" fmla="*/ 444170 w 1005418"/>
                  <a:gd name="connsiteY1246" fmla="*/ 337567 h 766135"/>
                  <a:gd name="connsiteX1247" fmla="*/ 408891 w 1005418"/>
                  <a:gd name="connsiteY1247" fmla="*/ 325007 h 766135"/>
                  <a:gd name="connsiteX1248" fmla="*/ 411096 w 1005418"/>
                  <a:gd name="connsiteY1248" fmla="*/ 319058 h 766135"/>
                  <a:gd name="connsiteX1249" fmla="*/ 392354 w 1005418"/>
                  <a:gd name="connsiteY1249" fmla="*/ 319498 h 766135"/>
                  <a:gd name="connsiteX1250" fmla="*/ 374053 w 1005418"/>
                  <a:gd name="connsiteY1250" fmla="*/ 318617 h 766135"/>
                  <a:gd name="connsiteX1251" fmla="*/ 356854 w 1005418"/>
                  <a:gd name="connsiteY1251" fmla="*/ 315973 h 766135"/>
                  <a:gd name="connsiteX1252" fmla="*/ 340096 w 1005418"/>
                  <a:gd name="connsiteY1252" fmla="*/ 312447 h 766135"/>
                  <a:gd name="connsiteX1253" fmla="*/ 324220 w 1005418"/>
                  <a:gd name="connsiteY1253" fmla="*/ 307379 h 766135"/>
                  <a:gd name="connsiteX1254" fmla="*/ 309227 w 1005418"/>
                  <a:gd name="connsiteY1254" fmla="*/ 300989 h 766135"/>
                  <a:gd name="connsiteX1255" fmla="*/ 294894 w 1005418"/>
                  <a:gd name="connsiteY1255" fmla="*/ 293277 h 766135"/>
                  <a:gd name="connsiteX1256" fmla="*/ 281444 w 1005418"/>
                  <a:gd name="connsiteY1256" fmla="*/ 284243 h 766135"/>
                  <a:gd name="connsiteX1257" fmla="*/ 268655 w 1005418"/>
                  <a:gd name="connsiteY1257" fmla="*/ 273887 h 766135"/>
                  <a:gd name="connsiteX1258" fmla="*/ 256528 w 1005418"/>
                  <a:gd name="connsiteY1258" fmla="*/ 261768 h 766135"/>
                  <a:gd name="connsiteX1259" fmla="*/ 245944 w 1005418"/>
                  <a:gd name="connsiteY1259" fmla="*/ 249209 h 766135"/>
                  <a:gd name="connsiteX1260" fmla="*/ 236242 w 1005418"/>
                  <a:gd name="connsiteY1260" fmla="*/ 235547 h 766135"/>
                  <a:gd name="connsiteX1261" fmla="*/ 227422 w 1005418"/>
                  <a:gd name="connsiteY1261" fmla="*/ 221666 h 766135"/>
                  <a:gd name="connsiteX1262" fmla="*/ 219925 w 1005418"/>
                  <a:gd name="connsiteY1262" fmla="*/ 206903 h 766135"/>
                  <a:gd name="connsiteX1263" fmla="*/ 213531 w 1005418"/>
                  <a:gd name="connsiteY1263" fmla="*/ 192140 h 766135"/>
                  <a:gd name="connsiteX1264" fmla="*/ 207798 w 1005418"/>
                  <a:gd name="connsiteY1264" fmla="*/ 176936 h 766135"/>
                  <a:gd name="connsiteX1265" fmla="*/ 203168 w 1005418"/>
                  <a:gd name="connsiteY1265" fmla="*/ 161512 h 766135"/>
                  <a:gd name="connsiteX1266" fmla="*/ 198758 w 1005418"/>
                  <a:gd name="connsiteY1266" fmla="*/ 146528 h 766135"/>
                  <a:gd name="connsiteX1267" fmla="*/ 195671 w 1005418"/>
                  <a:gd name="connsiteY1267" fmla="*/ 131325 h 766135"/>
                  <a:gd name="connsiteX1268" fmla="*/ 192804 w 1005418"/>
                  <a:gd name="connsiteY1268" fmla="*/ 116782 h 766135"/>
                  <a:gd name="connsiteX1269" fmla="*/ 190820 w 1005418"/>
                  <a:gd name="connsiteY1269" fmla="*/ 102680 h 766135"/>
                  <a:gd name="connsiteX1270" fmla="*/ 189056 w 1005418"/>
                  <a:gd name="connsiteY1270" fmla="*/ 89239 h 766135"/>
                  <a:gd name="connsiteX1271" fmla="*/ 187953 w 1005418"/>
                  <a:gd name="connsiteY1271" fmla="*/ 76459 h 766135"/>
                  <a:gd name="connsiteX1272" fmla="*/ 187071 w 1005418"/>
                  <a:gd name="connsiteY1272" fmla="*/ 64561 h 766135"/>
                  <a:gd name="connsiteX1273" fmla="*/ 186630 w 1005418"/>
                  <a:gd name="connsiteY1273" fmla="*/ 53764 h 766135"/>
                  <a:gd name="connsiteX1274" fmla="*/ 186410 w 1005418"/>
                  <a:gd name="connsiteY1274" fmla="*/ 43848 h 766135"/>
                  <a:gd name="connsiteX1275" fmla="*/ 186410 w 1005418"/>
                  <a:gd name="connsiteY1275" fmla="*/ 35475 h 766135"/>
                  <a:gd name="connsiteX1276" fmla="*/ 186410 w 1005418"/>
                  <a:gd name="connsiteY1276" fmla="*/ 28424 h 766135"/>
                  <a:gd name="connsiteX1277" fmla="*/ 186410 w 1005418"/>
                  <a:gd name="connsiteY1277" fmla="*/ 22916 h 766135"/>
                  <a:gd name="connsiteX1278" fmla="*/ 186630 w 1005418"/>
                  <a:gd name="connsiteY1278" fmla="*/ 19170 h 766135"/>
                  <a:gd name="connsiteX1279" fmla="*/ 186630 w 1005418"/>
                  <a:gd name="connsiteY1279" fmla="*/ 17407 h 76613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</a:cxnLst>
                <a:rect l="l" t="t" r="r" b="b"/>
                <a:pathLst>
                  <a:path w="1005418" h="766135">
                    <a:moveTo>
                      <a:pt x="185848" y="589644"/>
                    </a:moveTo>
                    <a:lnTo>
                      <a:pt x="195341" y="589644"/>
                    </a:lnTo>
                    <a:lnTo>
                      <a:pt x="204394" y="590746"/>
                    </a:lnTo>
                    <a:lnTo>
                      <a:pt x="213004" y="592509"/>
                    </a:lnTo>
                    <a:lnTo>
                      <a:pt x="220069" y="595373"/>
                    </a:lnTo>
                    <a:lnTo>
                      <a:pt x="226693" y="598678"/>
                    </a:lnTo>
                    <a:lnTo>
                      <a:pt x="231992" y="602424"/>
                    </a:lnTo>
                    <a:lnTo>
                      <a:pt x="236628" y="605950"/>
                    </a:lnTo>
                    <a:lnTo>
                      <a:pt x="240161" y="609475"/>
                    </a:lnTo>
                    <a:lnTo>
                      <a:pt x="242810" y="612780"/>
                    </a:lnTo>
                    <a:lnTo>
                      <a:pt x="245018" y="615204"/>
                    </a:lnTo>
                    <a:lnTo>
                      <a:pt x="246343" y="616747"/>
                    </a:lnTo>
                    <a:lnTo>
                      <a:pt x="246564" y="617408"/>
                    </a:lnTo>
                    <a:lnTo>
                      <a:pt x="245902" y="618069"/>
                    </a:lnTo>
                    <a:lnTo>
                      <a:pt x="244356" y="619611"/>
                    </a:lnTo>
                    <a:lnTo>
                      <a:pt x="241927" y="622035"/>
                    </a:lnTo>
                    <a:lnTo>
                      <a:pt x="238395" y="625120"/>
                    </a:lnTo>
                    <a:lnTo>
                      <a:pt x="234200" y="628205"/>
                    </a:lnTo>
                    <a:lnTo>
                      <a:pt x="228901" y="631730"/>
                    </a:lnTo>
                    <a:lnTo>
                      <a:pt x="222498" y="634815"/>
                    </a:lnTo>
                    <a:lnTo>
                      <a:pt x="215654" y="637459"/>
                    </a:lnTo>
                    <a:lnTo>
                      <a:pt x="207926" y="639663"/>
                    </a:lnTo>
                    <a:lnTo>
                      <a:pt x="199536" y="640985"/>
                    </a:lnTo>
                    <a:lnTo>
                      <a:pt x="190484" y="641205"/>
                    </a:lnTo>
                    <a:lnTo>
                      <a:pt x="181432" y="640324"/>
                    </a:lnTo>
                    <a:lnTo>
                      <a:pt x="173042" y="638120"/>
                    </a:lnTo>
                    <a:lnTo>
                      <a:pt x="165535" y="634815"/>
                    </a:lnTo>
                    <a:lnTo>
                      <a:pt x="158912" y="631069"/>
                    </a:lnTo>
                    <a:lnTo>
                      <a:pt x="152950" y="627103"/>
                    </a:lnTo>
                    <a:lnTo>
                      <a:pt x="147872" y="622696"/>
                    </a:lnTo>
                    <a:lnTo>
                      <a:pt x="143898" y="618730"/>
                    </a:lnTo>
                    <a:lnTo>
                      <a:pt x="140807" y="614984"/>
                    </a:lnTo>
                    <a:lnTo>
                      <a:pt x="138599" y="612119"/>
                    </a:lnTo>
                    <a:lnTo>
                      <a:pt x="137054" y="610136"/>
                    </a:lnTo>
                    <a:lnTo>
                      <a:pt x="136833" y="609475"/>
                    </a:lnTo>
                    <a:lnTo>
                      <a:pt x="137274" y="608814"/>
                    </a:lnTo>
                    <a:lnTo>
                      <a:pt x="138820" y="607492"/>
                    </a:lnTo>
                    <a:lnTo>
                      <a:pt x="141469" y="605729"/>
                    </a:lnTo>
                    <a:lnTo>
                      <a:pt x="145223" y="603306"/>
                    </a:lnTo>
                    <a:lnTo>
                      <a:pt x="149859" y="600441"/>
                    </a:lnTo>
                    <a:lnTo>
                      <a:pt x="155379" y="597797"/>
                    </a:lnTo>
                    <a:lnTo>
                      <a:pt x="161782" y="594932"/>
                    </a:lnTo>
                    <a:lnTo>
                      <a:pt x="169289" y="592509"/>
                    </a:lnTo>
                    <a:lnTo>
                      <a:pt x="177016" y="590966"/>
                    </a:lnTo>
                    <a:close/>
                    <a:moveTo>
                      <a:pt x="810195" y="589640"/>
                    </a:moveTo>
                    <a:lnTo>
                      <a:pt x="819670" y="590085"/>
                    </a:lnTo>
                    <a:lnTo>
                      <a:pt x="828263" y="590973"/>
                    </a:lnTo>
                    <a:lnTo>
                      <a:pt x="836416" y="592751"/>
                    </a:lnTo>
                    <a:lnTo>
                      <a:pt x="843687" y="594973"/>
                    </a:lnTo>
                    <a:lnTo>
                      <a:pt x="849857" y="597862"/>
                    </a:lnTo>
                    <a:lnTo>
                      <a:pt x="855366" y="600529"/>
                    </a:lnTo>
                    <a:lnTo>
                      <a:pt x="859993" y="603418"/>
                    </a:lnTo>
                    <a:lnTo>
                      <a:pt x="863739" y="605862"/>
                    </a:lnTo>
                    <a:lnTo>
                      <a:pt x="866383" y="607640"/>
                    </a:lnTo>
                    <a:lnTo>
                      <a:pt x="868145" y="609195"/>
                    </a:lnTo>
                    <a:lnTo>
                      <a:pt x="868586" y="609640"/>
                    </a:lnTo>
                    <a:lnTo>
                      <a:pt x="868145" y="610529"/>
                    </a:lnTo>
                    <a:lnTo>
                      <a:pt x="866603" y="612306"/>
                    </a:lnTo>
                    <a:lnTo>
                      <a:pt x="864400" y="615417"/>
                    </a:lnTo>
                    <a:lnTo>
                      <a:pt x="861315" y="618973"/>
                    </a:lnTo>
                    <a:lnTo>
                      <a:pt x="857349" y="623195"/>
                    </a:lnTo>
                    <a:lnTo>
                      <a:pt x="852281" y="627417"/>
                    </a:lnTo>
                    <a:lnTo>
                      <a:pt x="846772" y="631639"/>
                    </a:lnTo>
                    <a:lnTo>
                      <a:pt x="839941" y="635417"/>
                    </a:lnTo>
                    <a:lnTo>
                      <a:pt x="832450" y="638528"/>
                    </a:lnTo>
                    <a:lnTo>
                      <a:pt x="824297" y="640750"/>
                    </a:lnTo>
                    <a:lnTo>
                      <a:pt x="814822" y="641861"/>
                    </a:lnTo>
                    <a:lnTo>
                      <a:pt x="805788" y="641639"/>
                    </a:lnTo>
                    <a:lnTo>
                      <a:pt x="797415" y="640306"/>
                    </a:lnTo>
                    <a:lnTo>
                      <a:pt x="789703" y="638306"/>
                    </a:lnTo>
                    <a:lnTo>
                      <a:pt x="782873" y="635417"/>
                    </a:lnTo>
                    <a:lnTo>
                      <a:pt x="776703" y="632084"/>
                    </a:lnTo>
                    <a:lnTo>
                      <a:pt x="771415" y="628973"/>
                    </a:lnTo>
                    <a:lnTo>
                      <a:pt x="767008" y="625417"/>
                    </a:lnTo>
                    <a:lnTo>
                      <a:pt x="763482" y="622750"/>
                    </a:lnTo>
                    <a:lnTo>
                      <a:pt x="761059" y="620084"/>
                    </a:lnTo>
                    <a:lnTo>
                      <a:pt x="759516" y="618528"/>
                    </a:lnTo>
                    <a:lnTo>
                      <a:pt x="758855" y="618084"/>
                    </a:lnTo>
                    <a:lnTo>
                      <a:pt x="759516" y="617417"/>
                    </a:lnTo>
                    <a:lnTo>
                      <a:pt x="760398" y="615417"/>
                    </a:lnTo>
                    <a:lnTo>
                      <a:pt x="762601" y="612973"/>
                    </a:lnTo>
                    <a:lnTo>
                      <a:pt x="765465" y="609862"/>
                    </a:lnTo>
                    <a:lnTo>
                      <a:pt x="769211" y="606084"/>
                    </a:lnTo>
                    <a:lnTo>
                      <a:pt x="773398" y="602529"/>
                    </a:lnTo>
                    <a:lnTo>
                      <a:pt x="779127" y="598973"/>
                    </a:lnTo>
                    <a:lnTo>
                      <a:pt x="785296" y="595640"/>
                    </a:lnTo>
                    <a:lnTo>
                      <a:pt x="792788" y="592751"/>
                    </a:lnTo>
                    <a:lnTo>
                      <a:pt x="800941" y="590751"/>
                    </a:lnTo>
                    <a:close/>
                    <a:moveTo>
                      <a:pt x="889298" y="534113"/>
                    </a:moveTo>
                    <a:lnTo>
                      <a:pt x="897891" y="534113"/>
                    </a:lnTo>
                    <a:lnTo>
                      <a:pt x="906044" y="534991"/>
                    </a:lnTo>
                    <a:lnTo>
                      <a:pt x="913535" y="536527"/>
                    </a:lnTo>
                    <a:lnTo>
                      <a:pt x="919925" y="538282"/>
                    </a:lnTo>
                    <a:lnTo>
                      <a:pt x="925874" y="540476"/>
                    </a:lnTo>
                    <a:lnTo>
                      <a:pt x="930942" y="542670"/>
                    </a:lnTo>
                    <a:lnTo>
                      <a:pt x="934688" y="544426"/>
                    </a:lnTo>
                    <a:lnTo>
                      <a:pt x="937773" y="546400"/>
                    </a:lnTo>
                    <a:lnTo>
                      <a:pt x="939315" y="547278"/>
                    </a:lnTo>
                    <a:lnTo>
                      <a:pt x="939976" y="547936"/>
                    </a:lnTo>
                    <a:lnTo>
                      <a:pt x="939756" y="548375"/>
                    </a:lnTo>
                    <a:lnTo>
                      <a:pt x="938434" y="550569"/>
                    </a:lnTo>
                    <a:lnTo>
                      <a:pt x="936451" y="553641"/>
                    </a:lnTo>
                    <a:lnTo>
                      <a:pt x="934027" y="557591"/>
                    </a:lnTo>
                    <a:lnTo>
                      <a:pt x="930281" y="562198"/>
                    </a:lnTo>
                    <a:lnTo>
                      <a:pt x="925874" y="566806"/>
                    </a:lnTo>
                    <a:lnTo>
                      <a:pt x="920586" y="571853"/>
                    </a:lnTo>
                    <a:lnTo>
                      <a:pt x="914637" y="576022"/>
                    </a:lnTo>
                    <a:lnTo>
                      <a:pt x="907586" y="580190"/>
                    </a:lnTo>
                    <a:lnTo>
                      <a:pt x="899433" y="583482"/>
                    </a:lnTo>
                    <a:lnTo>
                      <a:pt x="890840" y="585676"/>
                    </a:lnTo>
                    <a:lnTo>
                      <a:pt x="881365" y="586334"/>
                    </a:lnTo>
                    <a:lnTo>
                      <a:pt x="872992" y="585895"/>
                    </a:lnTo>
                    <a:lnTo>
                      <a:pt x="865280" y="584798"/>
                    </a:lnTo>
                    <a:lnTo>
                      <a:pt x="857789" y="582823"/>
                    </a:lnTo>
                    <a:lnTo>
                      <a:pt x="851399" y="580410"/>
                    </a:lnTo>
                    <a:lnTo>
                      <a:pt x="845890" y="577557"/>
                    </a:lnTo>
                    <a:lnTo>
                      <a:pt x="840822" y="575144"/>
                    </a:lnTo>
                    <a:lnTo>
                      <a:pt x="837077" y="572730"/>
                    </a:lnTo>
                    <a:lnTo>
                      <a:pt x="834433" y="570536"/>
                    </a:lnTo>
                    <a:lnTo>
                      <a:pt x="832890" y="569000"/>
                    </a:lnTo>
                    <a:lnTo>
                      <a:pt x="832229" y="568781"/>
                    </a:lnTo>
                    <a:lnTo>
                      <a:pt x="832449" y="568123"/>
                    </a:lnTo>
                    <a:lnTo>
                      <a:pt x="833331" y="566367"/>
                    </a:lnTo>
                    <a:lnTo>
                      <a:pt x="835094" y="563515"/>
                    </a:lnTo>
                    <a:lnTo>
                      <a:pt x="837517" y="560224"/>
                    </a:lnTo>
                    <a:lnTo>
                      <a:pt x="840602" y="556055"/>
                    </a:lnTo>
                    <a:lnTo>
                      <a:pt x="844568" y="551886"/>
                    </a:lnTo>
                    <a:lnTo>
                      <a:pt x="849636" y="547497"/>
                    </a:lnTo>
                    <a:lnTo>
                      <a:pt x="855585" y="543548"/>
                    </a:lnTo>
                    <a:lnTo>
                      <a:pt x="862636" y="539818"/>
                    </a:lnTo>
                    <a:lnTo>
                      <a:pt x="870569" y="537185"/>
                    </a:lnTo>
                    <a:lnTo>
                      <a:pt x="879823" y="534991"/>
                    </a:lnTo>
                    <a:close/>
                    <a:moveTo>
                      <a:pt x="116562" y="533457"/>
                    </a:moveTo>
                    <a:lnTo>
                      <a:pt x="126036" y="534779"/>
                    </a:lnTo>
                    <a:lnTo>
                      <a:pt x="135070" y="536542"/>
                    </a:lnTo>
                    <a:lnTo>
                      <a:pt x="143003" y="539627"/>
                    </a:lnTo>
                    <a:lnTo>
                      <a:pt x="149833" y="543373"/>
                    </a:lnTo>
                    <a:lnTo>
                      <a:pt x="155783" y="547339"/>
                    </a:lnTo>
                    <a:lnTo>
                      <a:pt x="160851" y="551746"/>
                    </a:lnTo>
                    <a:lnTo>
                      <a:pt x="164817" y="555712"/>
                    </a:lnTo>
                    <a:lnTo>
                      <a:pt x="167902" y="559678"/>
                    </a:lnTo>
                    <a:lnTo>
                      <a:pt x="170546" y="563204"/>
                    </a:lnTo>
                    <a:lnTo>
                      <a:pt x="172088" y="565848"/>
                    </a:lnTo>
                    <a:lnTo>
                      <a:pt x="172970" y="567831"/>
                    </a:lnTo>
                    <a:lnTo>
                      <a:pt x="173190" y="568272"/>
                    </a:lnTo>
                    <a:lnTo>
                      <a:pt x="172749" y="568933"/>
                    </a:lnTo>
                    <a:lnTo>
                      <a:pt x="171207" y="570255"/>
                    </a:lnTo>
                    <a:lnTo>
                      <a:pt x="168342" y="572458"/>
                    </a:lnTo>
                    <a:lnTo>
                      <a:pt x="164596" y="574882"/>
                    </a:lnTo>
                    <a:lnTo>
                      <a:pt x="159529" y="577526"/>
                    </a:lnTo>
                    <a:lnTo>
                      <a:pt x="154020" y="580391"/>
                    </a:lnTo>
                    <a:lnTo>
                      <a:pt x="147630" y="582815"/>
                    </a:lnTo>
                    <a:lnTo>
                      <a:pt x="140579" y="584798"/>
                    </a:lnTo>
                    <a:lnTo>
                      <a:pt x="132426" y="585899"/>
                    </a:lnTo>
                    <a:lnTo>
                      <a:pt x="124053" y="586340"/>
                    </a:lnTo>
                    <a:lnTo>
                      <a:pt x="114799" y="585238"/>
                    </a:lnTo>
                    <a:lnTo>
                      <a:pt x="105985" y="583255"/>
                    </a:lnTo>
                    <a:lnTo>
                      <a:pt x="97832" y="580170"/>
                    </a:lnTo>
                    <a:lnTo>
                      <a:pt x="91002" y="575984"/>
                    </a:lnTo>
                    <a:lnTo>
                      <a:pt x="84832" y="571357"/>
                    </a:lnTo>
                    <a:lnTo>
                      <a:pt x="79544" y="566509"/>
                    </a:lnTo>
                    <a:lnTo>
                      <a:pt x="75137" y="561882"/>
                    </a:lnTo>
                    <a:lnTo>
                      <a:pt x="71391" y="557254"/>
                    </a:lnTo>
                    <a:lnTo>
                      <a:pt x="68967" y="553288"/>
                    </a:lnTo>
                    <a:lnTo>
                      <a:pt x="66984" y="550203"/>
                    </a:lnTo>
                    <a:lnTo>
                      <a:pt x="65883" y="548000"/>
                    </a:lnTo>
                    <a:lnTo>
                      <a:pt x="65442" y="547339"/>
                    </a:lnTo>
                    <a:lnTo>
                      <a:pt x="66103" y="546678"/>
                    </a:lnTo>
                    <a:lnTo>
                      <a:pt x="67645" y="545796"/>
                    </a:lnTo>
                    <a:lnTo>
                      <a:pt x="70730" y="544034"/>
                    </a:lnTo>
                    <a:lnTo>
                      <a:pt x="74476" y="542051"/>
                    </a:lnTo>
                    <a:lnTo>
                      <a:pt x="79544" y="540068"/>
                    </a:lnTo>
                    <a:lnTo>
                      <a:pt x="85493" y="537864"/>
                    </a:lnTo>
                    <a:lnTo>
                      <a:pt x="91883" y="535881"/>
                    </a:lnTo>
                    <a:lnTo>
                      <a:pt x="99375" y="534339"/>
                    </a:lnTo>
                    <a:lnTo>
                      <a:pt x="107527" y="533898"/>
                    </a:lnTo>
                    <a:close/>
                    <a:moveTo>
                      <a:pt x="380006" y="515825"/>
                    </a:moveTo>
                    <a:lnTo>
                      <a:pt x="380006" y="690557"/>
                    </a:lnTo>
                    <a:lnTo>
                      <a:pt x="502823" y="690557"/>
                    </a:lnTo>
                    <a:lnTo>
                      <a:pt x="502823" y="690998"/>
                    </a:lnTo>
                    <a:lnTo>
                      <a:pt x="625639" y="690998"/>
                    </a:lnTo>
                    <a:lnTo>
                      <a:pt x="625639" y="516265"/>
                    </a:lnTo>
                    <a:lnTo>
                      <a:pt x="502823" y="516265"/>
                    </a:lnTo>
                    <a:lnTo>
                      <a:pt x="502823" y="515825"/>
                    </a:lnTo>
                    <a:close/>
                    <a:moveTo>
                      <a:pt x="251686" y="486523"/>
                    </a:moveTo>
                    <a:lnTo>
                      <a:pt x="252571" y="486963"/>
                    </a:lnTo>
                    <a:lnTo>
                      <a:pt x="254562" y="488062"/>
                    </a:lnTo>
                    <a:lnTo>
                      <a:pt x="257881" y="490041"/>
                    </a:lnTo>
                    <a:lnTo>
                      <a:pt x="262085" y="492460"/>
                    </a:lnTo>
                    <a:lnTo>
                      <a:pt x="266731" y="495758"/>
                    </a:lnTo>
                    <a:lnTo>
                      <a:pt x="271377" y="500156"/>
                    </a:lnTo>
                    <a:lnTo>
                      <a:pt x="276466" y="505434"/>
                    </a:lnTo>
                    <a:lnTo>
                      <a:pt x="281112" y="511151"/>
                    </a:lnTo>
                    <a:lnTo>
                      <a:pt x="285537" y="518187"/>
                    </a:lnTo>
                    <a:lnTo>
                      <a:pt x="288856" y="525883"/>
                    </a:lnTo>
                    <a:lnTo>
                      <a:pt x="291069" y="534899"/>
                    </a:lnTo>
                    <a:lnTo>
                      <a:pt x="292175" y="543694"/>
                    </a:lnTo>
                    <a:lnTo>
                      <a:pt x="292175" y="552050"/>
                    </a:lnTo>
                    <a:lnTo>
                      <a:pt x="290847" y="560186"/>
                    </a:lnTo>
                    <a:lnTo>
                      <a:pt x="288856" y="567222"/>
                    </a:lnTo>
                    <a:lnTo>
                      <a:pt x="286865" y="573599"/>
                    </a:lnTo>
                    <a:lnTo>
                      <a:pt x="283989" y="579096"/>
                    </a:lnTo>
                    <a:lnTo>
                      <a:pt x="281555" y="584154"/>
                    </a:lnTo>
                    <a:lnTo>
                      <a:pt x="278900" y="587892"/>
                    </a:lnTo>
                    <a:lnTo>
                      <a:pt x="276687" y="590530"/>
                    </a:lnTo>
                    <a:lnTo>
                      <a:pt x="275581" y="592509"/>
                    </a:lnTo>
                    <a:lnTo>
                      <a:pt x="274917" y="592949"/>
                    </a:lnTo>
                    <a:lnTo>
                      <a:pt x="274253" y="592729"/>
                    </a:lnTo>
                    <a:lnTo>
                      <a:pt x="272483" y="591850"/>
                    </a:lnTo>
                    <a:lnTo>
                      <a:pt x="269607" y="589871"/>
                    </a:lnTo>
                    <a:lnTo>
                      <a:pt x="265846" y="587892"/>
                    </a:lnTo>
                    <a:lnTo>
                      <a:pt x="261642" y="584813"/>
                    </a:lnTo>
                    <a:lnTo>
                      <a:pt x="257660" y="580635"/>
                    </a:lnTo>
                    <a:lnTo>
                      <a:pt x="253235" y="575798"/>
                    </a:lnTo>
                    <a:lnTo>
                      <a:pt x="248809" y="569861"/>
                    </a:lnTo>
                    <a:lnTo>
                      <a:pt x="245269" y="563264"/>
                    </a:lnTo>
                    <a:lnTo>
                      <a:pt x="241951" y="555568"/>
                    </a:lnTo>
                    <a:lnTo>
                      <a:pt x="239959" y="546553"/>
                    </a:lnTo>
                    <a:lnTo>
                      <a:pt x="238632" y="537317"/>
                    </a:lnTo>
                    <a:lnTo>
                      <a:pt x="238632" y="528742"/>
                    </a:lnTo>
                    <a:lnTo>
                      <a:pt x="239296" y="520386"/>
                    </a:lnTo>
                    <a:lnTo>
                      <a:pt x="240402" y="513130"/>
                    </a:lnTo>
                    <a:lnTo>
                      <a:pt x="242393" y="506533"/>
                    </a:lnTo>
                    <a:lnTo>
                      <a:pt x="244606" y="500816"/>
                    </a:lnTo>
                    <a:lnTo>
                      <a:pt x="246818" y="495758"/>
                    </a:lnTo>
                    <a:lnTo>
                      <a:pt x="248588" y="491800"/>
                    </a:lnTo>
                    <a:lnTo>
                      <a:pt x="250137" y="488942"/>
                    </a:lnTo>
                    <a:lnTo>
                      <a:pt x="251464" y="487183"/>
                    </a:lnTo>
                    <a:close/>
                    <a:moveTo>
                      <a:pt x="753841" y="486519"/>
                    </a:moveTo>
                    <a:lnTo>
                      <a:pt x="754060" y="486961"/>
                    </a:lnTo>
                    <a:lnTo>
                      <a:pt x="755377" y="488948"/>
                    </a:lnTo>
                    <a:lnTo>
                      <a:pt x="756913" y="491598"/>
                    </a:lnTo>
                    <a:lnTo>
                      <a:pt x="759107" y="495793"/>
                    </a:lnTo>
                    <a:lnTo>
                      <a:pt x="761082" y="500650"/>
                    </a:lnTo>
                    <a:lnTo>
                      <a:pt x="763057" y="506612"/>
                    </a:lnTo>
                    <a:lnTo>
                      <a:pt x="765032" y="513015"/>
                    </a:lnTo>
                    <a:lnTo>
                      <a:pt x="766348" y="520302"/>
                    </a:lnTo>
                    <a:lnTo>
                      <a:pt x="766787" y="528471"/>
                    </a:lnTo>
                    <a:lnTo>
                      <a:pt x="766787" y="537303"/>
                    </a:lnTo>
                    <a:lnTo>
                      <a:pt x="765690" y="546577"/>
                    </a:lnTo>
                    <a:lnTo>
                      <a:pt x="763496" y="555630"/>
                    </a:lnTo>
                    <a:lnTo>
                      <a:pt x="760424" y="563358"/>
                    </a:lnTo>
                    <a:lnTo>
                      <a:pt x="756693" y="570203"/>
                    </a:lnTo>
                    <a:lnTo>
                      <a:pt x="752305" y="575943"/>
                    </a:lnTo>
                    <a:lnTo>
                      <a:pt x="747916" y="581022"/>
                    </a:lnTo>
                    <a:lnTo>
                      <a:pt x="743967" y="584775"/>
                    </a:lnTo>
                    <a:lnTo>
                      <a:pt x="739798" y="587867"/>
                    </a:lnTo>
                    <a:lnTo>
                      <a:pt x="736067" y="590296"/>
                    </a:lnTo>
                    <a:lnTo>
                      <a:pt x="733434" y="591841"/>
                    </a:lnTo>
                    <a:lnTo>
                      <a:pt x="731459" y="592724"/>
                    </a:lnTo>
                    <a:lnTo>
                      <a:pt x="730801" y="592945"/>
                    </a:lnTo>
                    <a:lnTo>
                      <a:pt x="730362" y="592504"/>
                    </a:lnTo>
                    <a:lnTo>
                      <a:pt x="729046" y="590958"/>
                    </a:lnTo>
                    <a:lnTo>
                      <a:pt x="726851" y="587867"/>
                    </a:lnTo>
                    <a:lnTo>
                      <a:pt x="724438" y="584113"/>
                    </a:lnTo>
                    <a:lnTo>
                      <a:pt x="721805" y="579476"/>
                    </a:lnTo>
                    <a:lnTo>
                      <a:pt x="719391" y="573956"/>
                    </a:lnTo>
                    <a:lnTo>
                      <a:pt x="716977" y="567332"/>
                    </a:lnTo>
                    <a:lnTo>
                      <a:pt x="715002" y="560046"/>
                    </a:lnTo>
                    <a:lnTo>
                      <a:pt x="714125" y="552318"/>
                    </a:lnTo>
                    <a:lnTo>
                      <a:pt x="713905" y="543486"/>
                    </a:lnTo>
                    <a:lnTo>
                      <a:pt x="715002" y="534654"/>
                    </a:lnTo>
                    <a:lnTo>
                      <a:pt x="717197" y="526042"/>
                    </a:lnTo>
                    <a:lnTo>
                      <a:pt x="720707" y="517873"/>
                    </a:lnTo>
                    <a:lnTo>
                      <a:pt x="724657" y="511249"/>
                    </a:lnTo>
                    <a:lnTo>
                      <a:pt x="729265" y="505287"/>
                    </a:lnTo>
                    <a:lnTo>
                      <a:pt x="734312" y="499988"/>
                    </a:lnTo>
                    <a:lnTo>
                      <a:pt x="738920" y="495793"/>
                    </a:lnTo>
                    <a:lnTo>
                      <a:pt x="743528" y="492260"/>
                    </a:lnTo>
                    <a:lnTo>
                      <a:pt x="747697" y="489831"/>
                    </a:lnTo>
                    <a:lnTo>
                      <a:pt x="750988" y="488065"/>
                    </a:lnTo>
                    <a:lnTo>
                      <a:pt x="752963" y="486740"/>
                    </a:lnTo>
                    <a:close/>
                    <a:moveTo>
                      <a:pt x="46052" y="460743"/>
                    </a:moveTo>
                    <a:lnTo>
                      <a:pt x="53103" y="460743"/>
                    </a:lnTo>
                    <a:lnTo>
                      <a:pt x="61255" y="461628"/>
                    </a:lnTo>
                    <a:lnTo>
                      <a:pt x="70069" y="463176"/>
                    </a:lnTo>
                    <a:lnTo>
                      <a:pt x="79103" y="466050"/>
                    </a:lnTo>
                    <a:lnTo>
                      <a:pt x="88578" y="470031"/>
                    </a:lnTo>
                    <a:lnTo>
                      <a:pt x="96731" y="474675"/>
                    </a:lnTo>
                    <a:lnTo>
                      <a:pt x="103341" y="479982"/>
                    </a:lnTo>
                    <a:lnTo>
                      <a:pt x="108850" y="485510"/>
                    </a:lnTo>
                    <a:lnTo>
                      <a:pt x="113257" y="491039"/>
                    </a:lnTo>
                    <a:lnTo>
                      <a:pt x="116782" y="496567"/>
                    </a:lnTo>
                    <a:lnTo>
                      <a:pt x="119206" y="501875"/>
                    </a:lnTo>
                    <a:lnTo>
                      <a:pt x="120969" y="506518"/>
                    </a:lnTo>
                    <a:lnTo>
                      <a:pt x="122291" y="510499"/>
                    </a:lnTo>
                    <a:lnTo>
                      <a:pt x="123172" y="513595"/>
                    </a:lnTo>
                    <a:lnTo>
                      <a:pt x="123613" y="515806"/>
                    </a:lnTo>
                    <a:lnTo>
                      <a:pt x="123613" y="516470"/>
                    </a:lnTo>
                    <a:lnTo>
                      <a:pt x="122952" y="516691"/>
                    </a:lnTo>
                    <a:lnTo>
                      <a:pt x="120748" y="517796"/>
                    </a:lnTo>
                    <a:lnTo>
                      <a:pt x="117664" y="518902"/>
                    </a:lnTo>
                    <a:lnTo>
                      <a:pt x="113257" y="520229"/>
                    </a:lnTo>
                    <a:lnTo>
                      <a:pt x="107748" y="521113"/>
                    </a:lnTo>
                    <a:lnTo>
                      <a:pt x="101799" y="521998"/>
                    </a:lnTo>
                    <a:lnTo>
                      <a:pt x="94527" y="522219"/>
                    </a:lnTo>
                    <a:lnTo>
                      <a:pt x="87036" y="521998"/>
                    </a:lnTo>
                    <a:lnTo>
                      <a:pt x="79324" y="521113"/>
                    </a:lnTo>
                    <a:lnTo>
                      <a:pt x="70950" y="518681"/>
                    </a:lnTo>
                    <a:lnTo>
                      <a:pt x="62577" y="515143"/>
                    </a:lnTo>
                    <a:lnTo>
                      <a:pt x="54645" y="510278"/>
                    </a:lnTo>
                    <a:lnTo>
                      <a:pt x="48255" y="504970"/>
                    </a:lnTo>
                    <a:lnTo>
                      <a:pt x="42526" y="499221"/>
                    </a:lnTo>
                    <a:lnTo>
                      <a:pt x="38119" y="493029"/>
                    </a:lnTo>
                    <a:lnTo>
                      <a:pt x="34594" y="486837"/>
                    </a:lnTo>
                    <a:lnTo>
                      <a:pt x="31949" y="480867"/>
                    </a:lnTo>
                    <a:lnTo>
                      <a:pt x="29746" y="475338"/>
                    </a:lnTo>
                    <a:lnTo>
                      <a:pt x="28644" y="470694"/>
                    </a:lnTo>
                    <a:lnTo>
                      <a:pt x="27543" y="467156"/>
                    </a:lnTo>
                    <a:lnTo>
                      <a:pt x="27322" y="464724"/>
                    </a:lnTo>
                    <a:lnTo>
                      <a:pt x="27102" y="464060"/>
                    </a:lnTo>
                    <a:lnTo>
                      <a:pt x="27983" y="463839"/>
                    </a:lnTo>
                    <a:lnTo>
                      <a:pt x="30407" y="463176"/>
                    </a:lnTo>
                    <a:lnTo>
                      <a:pt x="34594" y="462291"/>
                    </a:lnTo>
                    <a:lnTo>
                      <a:pt x="39441" y="461407"/>
                    </a:lnTo>
                    <a:close/>
                    <a:moveTo>
                      <a:pt x="952637" y="460739"/>
                    </a:moveTo>
                    <a:lnTo>
                      <a:pt x="960163" y="460739"/>
                    </a:lnTo>
                    <a:lnTo>
                      <a:pt x="966360" y="461400"/>
                    </a:lnTo>
                    <a:lnTo>
                      <a:pt x="971673" y="462061"/>
                    </a:lnTo>
                    <a:lnTo>
                      <a:pt x="975436" y="462943"/>
                    </a:lnTo>
                    <a:lnTo>
                      <a:pt x="977870" y="463604"/>
                    </a:lnTo>
                    <a:lnTo>
                      <a:pt x="978977" y="463824"/>
                    </a:lnTo>
                    <a:lnTo>
                      <a:pt x="978534" y="464485"/>
                    </a:lnTo>
                    <a:lnTo>
                      <a:pt x="978313" y="466909"/>
                    </a:lnTo>
                    <a:lnTo>
                      <a:pt x="977428" y="470434"/>
                    </a:lnTo>
                    <a:lnTo>
                      <a:pt x="976100" y="475061"/>
                    </a:lnTo>
                    <a:lnTo>
                      <a:pt x="973886" y="480570"/>
                    </a:lnTo>
                    <a:lnTo>
                      <a:pt x="971451" y="486519"/>
                    </a:lnTo>
                    <a:lnTo>
                      <a:pt x="967688" y="492689"/>
                    </a:lnTo>
                    <a:lnTo>
                      <a:pt x="963262" y="498859"/>
                    </a:lnTo>
                    <a:lnTo>
                      <a:pt x="957728" y="504588"/>
                    </a:lnTo>
                    <a:lnTo>
                      <a:pt x="951088" y="510096"/>
                    </a:lnTo>
                    <a:lnTo>
                      <a:pt x="943119" y="514723"/>
                    </a:lnTo>
                    <a:lnTo>
                      <a:pt x="934708" y="518469"/>
                    </a:lnTo>
                    <a:lnTo>
                      <a:pt x="926297" y="520673"/>
                    </a:lnTo>
                    <a:lnTo>
                      <a:pt x="918550" y="521774"/>
                    </a:lnTo>
                    <a:lnTo>
                      <a:pt x="911024" y="522215"/>
                    </a:lnTo>
                    <a:lnTo>
                      <a:pt x="904162" y="521774"/>
                    </a:lnTo>
                    <a:lnTo>
                      <a:pt x="897964" y="520893"/>
                    </a:lnTo>
                    <a:lnTo>
                      <a:pt x="892431" y="519791"/>
                    </a:lnTo>
                    <a:lnTo>
                      <a:pt x="888225" y="518469"/>
                    </a:lnTo>
                    <a:lnTo>
                      <a:pt x="884684" y="517368"/>
                    </a:lnTo>
                    <a:lnTo>
                      <a:pt x="882913" y="516707"/>
                    </a:lnTo>
                    <a:lnTo>
                      <a:pt x="881806" y="516266"/>
                    </a:lnTo>
                    <a:lnTo>
                      <a:pt x="882249" y="515384"/>
                    </a:lnTo>
                    <a:lnTo>
                      <a:pt x="882470" y="513622"/>
                    </a:lnTo>
                    <a:lnTo>
                      <a:pt x="883134" y="510537"/>
                    </a:lnTo>
                    <a:lnTo>
                      <a:pt x="884462" y="506571"/>
                    </a:lnTo>
                    <a:lnTo>
                      <a:pt x="886233" y="501503"/>
                    </a:lnTo>
                    <a:lnTo>
                      <a:pt x="888889" y="496215"/>
                    </a:lnTo>
                    <a:lnTo>
                      <a:pt x="892209" y="491147"/>
                    </a:lnTo>
                    <a:lnTo>
                      <a:pt x="896636" y="485197"/>
                    </a:lnTo>
                    <a:lnTo>
                      <a:pt x="902170" y="479689"/>
                    </a:lnTo>
                    <a:lnTo>
                      <a:pt x="909032" y="474621"/>
                    </a:lnTo>
                    <a:lnTo>
                      <a:pt x="917000" y="469773"/>
                    </a:lnTo>
                    <a:lnTo>
                      <a:pt x="926739" y="465807"/>
                    </a:lnTo>
                    <a:lnTo>
                      <a:pt x="935815" y="462943"/>
                    </a:lnTo>
                    <a:lnTo>
                      <a:pt x="944447" y="461400"/>
                    </a:lnTo>
                    <a:close/>
                    <a:moveTo>
                      <a:pt x="210846" y="427030"/>
                    </a:moveTo>
                    <a:lnTo>
                      <a:pt x="211502" y="427250"/>
                    </a:lnTo>
                    <a:lnTo>
                      <a:pt x="213031" y="428793"/>
                    </a:lnTo>
                    <a:lnTo>
                      <a:pt x="215217" y="430996"/>
                    </a:lnTo>
                    <a:lnTo>
                      <a:pt x="218057" y="434081"/>
                    </a:lnTo>
                    <a:lnTo>
                      <a:pt x="221117" y="438047"/>
                    </a:lnTo>
                    <a:lnTo>
                      <a:pt x="224176" y="442675"/>
                    </a:lnTo>
                    <a:lnTo>
                      <a:pt x="227235" y="447963"/>
                    </a:lnTo>
                    <a:lnTo>
                      <a:pt x="230076" y="454132"/>
                    </a:lnTo>
                    <a:lnTo>
                      <a:pt x="232261" y="460522"/>
                    </a:lnTo>
                    <a:lnTo>
                      <a:pt x="234009" y="468014"/>
                    </a:lnTo>
                    <a:lnTo>
                      <a:pt x="234665" y="475726"/>
                    </a:lnTo>
                    <a:lnTo>
                      <a:pt x="234228" y="483879"/>
                    </a:lnTo>
                    <a:lnTo>
                      <a:pt x="232480" y="492913"/>
                    </a:lnTo>
                    <a:lnTo>
                      <a:pt x="230076" y="501286"/>
                    </a:lnTo>
                    <a:lnTo>
                      <a:pt x="226580" y="508337"/>
                    </a:lnTo>
                    <a:lnTo>
                      <a:pt x="222865" y="514727"/>
                    </a:lnTo>
                    <a:lnTo>
                      <a:pt x="218931" y="520015"/>
                    </a:lnTo>
                    <a:lnTo>
                      <a:pt x="214561" y="524863"/>
                    </a:lnTo>
                    <a:lnTo>
                      <a:pt x="210846" y="528608"/>
                    </a:lnTo>
                    <a:lnTo>
                      <a:pt x="207350" y="531473"/>
                    </a:lnTo>
                    <a:lnTo>
                      <a:pt x="204728" y="533676"/>
                    </a:lnTo>
                    <a:lnTo>
                      <a:pt x="202761" y="534778"/>
                    </a:lnTo>
                    <a:lnTo>
                      <a:pt x="202105" y="535439"/>
                    </a:lnTo>
                    <a:lnTo>
                      <a:pt x="201668" y="534778"/>
                    </a:lnTo>
                    <a:lnTo>
                      <a:pt x="200139" y="533236"/>
                    </a:lnTo>
                    <a:lnTo>
                      <a:pt x="197953" y="531032"/>
                    </a:lnTo>
                    <a:lnTo>
                      <a:pt x="195113" y="527727"/>
                    </a:lnTo>
                    <a:lnTo>
                      <a:pt x="192272" y="523761"/>
                    </a:lnTo>
                    <a:lnTo>
                      <a:pt x="189213" y="518693"/>
                    </a:lnTo>
                    <a:lnTo>
                      <a:pt x="186372" y="512964"/>
                    </a:lnTo>
                    <a:lnTo>
                      <a:pt x="184187" y="506133"/>
                    </a:lnTo>
                    <a:lnTo>
                      <a:pt x="182657" y="498421"/>
                    </a:lnTo>
                    <a:lnTo>
                      <a:pt x="181783" y="490048"/>
                    </a:lnTo>
                    <a:lnTo>
                      <a:pt x="182438" y="480794"/>
                    </a:lnTo>
                    <a:lnTo>
                      <a:pt x="183968" y="471540"/>
                    </a:lnTo>
                    <a:lnTo>
                      <a:pt x="186372" y="463387"/>
                    </a:lnTo>
                    <a:lnTo>
                      <a:pt x="189213" y="455675"/>
                    </a:lnTo>
                    <a:lnTo>
                      <a:pt x="192709" y="449064"/>
                    </a:lnTo>
                    <a:lnTo>
                      <a:pt x="196424" y="443336"/>
                    </a:lnTo>
                    <a:lnTo>
                      <a:pt x="200139" y="438268"/>
                    </a:lnTo>
                    <a:lnTo>
                      <a:pt x="203416" y="434081"/>
                    </a:lnTo>
                    <a:lnTo>
                      <a:pt x="206476" y="430996"/>
                    </a:lnTo>
                    <a:lnTo>
                      <a:pt x="208661" y="428793"/>
                    </a:lnTo>
                    <a:lnTo>
                      <a:pt x="210191" y="427250"/>
                    </a:lnTo>
                    <a:close/>
                    <a:moveTo>
                      <a:pt x="794572" y="427026"/>
                    </a:moveTo>
                    <a:lnTo>
                      <a:pt x="795227" y="427467"/>
                    </a:lnTo>
                    <a:lnTo>
                      <a:pt x="796757" y="428789"/>
                    </a:lnTo>
                    <a:lnTo>
                      <a:pt x="799161" y="431213"/>
                    </a:lnTo>
                    <a:lnTo>
                      <a:pt x="802002" y="434297"/>
                    </a:lnTo>
                    <a:lnTo>
                      <a:pt x="805498" y="438264"/>
                    </a:lnTo>
                    <a:lnTo>
                      <a:pt x="809213" y="443552"/>
                    </a:lnTo>
                    <a:lnTo>
                      <a:pt x="812928" y="449501"/>
                    </a:lnTo>
                    <a:lnTo>
                      <a:pt x="816205" y="455891"/>
                    </a:lnTo>
                    <a:lnTo>
                      <a:pt x="819265" y="463603"/>
                    </a:lnTo>
                    <a:lnTo>
                      <a:pt x="821450" y="471976"/>
                    </a:lnTo>
                    <a:lnTo>
                      <a:pt x="823417" y="481231"/>
                    </a:lnTo>
                    <a:lnTo>
                      <a:pt x="823635" y="490485"/>
                    </a:lnTo>
                    <a:lnTo>
                      <a:pt x="822980" y="498858"/>
                    </a:lnTo>
                    <a:lnTo>
                      <a:pt x="821231" y="506570"/>
                    </a:lnTo>
                    <a:lnTo>
                      <a:pt x="819046" y="512960"/>
                    </a:lnTo>
                    <a:lnTo>
                      <a:pt x="816205" y="518689"/>
                    </a:lnTo>
                    <a:lnTo>
                      <a:pt x="813365" y="523977"/>
                    </a:lnTo>
                    <a:lnTo>
                      <a:pt x="810305" y="527943"/>
                    </a:lnTo>
                    <a:lnTo>
                      <a:pt x="807683" y="531028"/>
                    </a:lnTo>
                    <a:lnTo>
                      <a:pt x="805498" y="533672"/>
                    </a:lnTo>
                    <a:lnTo>
                      <a:pt x="803968" y="535215"/>
                    </a:lnTo>
                    <a:lnTo>
                      <a:pt x="803531" y="535435"/>
                    </a:lnTo>
                    <a:lnTo>
                      <a:pt x="802657" y="535215"/>
                    </a:lnTo>
                    <a:lnTo>
                      <a:pt x="801127" y="533893"/>
                    </a:lnTo>
                    <a:lnTo>
                      <a:pt x="798287" y="531689"/>
                    </a:lnTo>
                    <a:lnTo>
                      <a:pt x="795009" y="528604"/>
                    </a:lnTo>
                    <a:lnTo>
                      <a:pt x="790857" y="524859"/>
                    </a:lnTo>
                    <a:lnTo>
                      <a:pt x="786924" y="520231"/>
                    </a:lnTo>
                    <a:lnTo>
                      <a:pt x="782553" y="514723"/>
                    </a:lnTo>
                    <a:lnTo>
                      <a:pt x="778838" y="508553"/>
                    </a:lnTo>
                    <a:lnTo>
                      <a:pt x="775561" y="501282"/>
                    </a:lnTo>
                    <a:lnTo>
                      <a:pt x="772938" y="493129"/>
                    </a:lnTo>
                    <a:lnTo>
                      <a:pt x="771409" y="484315"/>
                    </a:lnTo>
                    <a:lnTo>
                      <a:pt x="770753" y="475942"/>
                    </a:lnTo>
                    <a:lnTo>
                      <a:pt x="771846" y="468230"/>
                    </a:lnTo>
                    <a:lnTo>
                      <a:pt x="773375" y="460739"/>
                    </a:lnTo>
                    <a:lnTo>
                      <a:pt x="775561" y="454349"/>
                    </a:lnTo>
                    <a:lnTo>
                      <a:pt x="778183" y="448179"/>
                    </a:lnTo>
                    <a:lnTo>
                      <a:pt x="781242" y="442671"/>
                    </a:lnTo>
                    <a:lnTo>
                      <a:pt x="784738" y="438043"/>
                    </a:lnTo>
                    <a:lnTo>
                      <a:pt x="787579" y="434297"/>
                    </a:lnTo>
                    <a:lnTo>
                      <a:pt x="790201" y="430992"/>
                    </a:lnTo>
                    <a:lnTo>
                      <a:pt x="792387" y="428789"/>
                    </a:lnTo>
                    <a:lnTo>
                      <a:pt x="793916" y="427467"/>
                    </a:lnTo>
                    <a:close/>
                    <a:moveTo>
                      <a:pt x="220" y="376131"/>
                    </a:moveTo>
                    <a:lnTo>
                      <a:pt x="881" y="376131"/>
                    </a:lnTo>
                    <a:lnTo>
                      <a:pt x="3746" y="376131"/>
                    </a:lnTo>
                    <a:lnTo>
                      <a:pt x="7492" y="376131"/>
                    </a:lnTo>
                    <a:lnTo>
                      <a:pt x="12780" y="376351"/>
                    </a:lnTo>
                    <a:lnTo>
                      <a:pt x="18949" y="377233"/>
                    </a:lnTo>
                    <a:lnTo>
                      <a:pt x="26221" y="378775"/>
                    </a:lnTo>
                    <a:lnTo>
                      <a:pt x="33933" y="381199"/>
                    </a:lnTo>
                    <a:lnTo>
                      <a:pt x="42086" y="384724"/>
                    </a:lnTo>
                    <a:lnTo>
                      <a:pt x="50459" y="389352"/>
                    </a:lnTo>
                    <a:lnTo>
                      <a:pt x="58832" y="395521"/>
                    </a:lnTo>
                    <a:lnTo>
                      <a:pt x="66103" y="402572"/>
                    </a:lnTo>
                    <a:lnTo>
                      <a:pt x="72052" y="409623"/>
                    </a:lnTo>
                    <a:lnTo>
                      <a:pt x="76019" y="417115"/>
                    </a:lnTo>
                    <a:lnTo>
                      <a:pt x="79103" y="423945"/>
                    </a:lnTo>
                    <a:lnTo>
                      <a:pt x="81086" y="430335"/>
                    </a:lnTo>
                    <a:lnTo>
                      <a:pt x="81968" y="436064"/>
                    </a:lnTo>
                    <a:lnTo>
                      <a:pt x="82629" y="441132"/>
                    </a:lnTo>
                    <a:lnTo>
                      <a:pt x="82629" y="445098"/>
                    </a:lnTo>
                    <a:lnTo>
                      <a:pt x="82629" y="447522"/>
                    </a:lnTo>
                    <a:lnTo>
                      <a:pt x="82629" y="448183"/>
                    </a:lnTo>
                    <a:lnTo>
                      <a:pt x="81527" y="448403"/>
                    </a:lnTo>
                    <a:lnTo>
                      <a:pt x="78883" y="448844"/>
                    </a:lnTo>
                    <a:lnTo>
                      <a:pt x="74696" y="449505"/>
                    </a:lnTo>
                    <a:lnTo>
                      <a:pt x="69408" y="449505"/>
                    </a:lnTo>
                    <a:lnTo>
                      <a:pt x="63018" y="449064"/>
                    </a:lnTo>
                    <a:lnTo>
                      <a:pt x="55747" y="448183"/>
                    </a:lnTo>
                    <a:lnTo>
                      <a:pt x="48035" y="446641"/>
                    </a:lnTo>
                    <a:lnTo>
                      <a:pt x="39882" y="443556"/>
                    </a:lnTo>
                    <a:lnTo>
                      <a:pt x="31509" y="439590"/>
                    </a:lnTo>
                    <a:lnTo>
                      <a:pt x="23356" y="433640"/>
                    </a:lnTo>
                    <a:lnTo>
                      <a:pt x="16746" y="427250"/>
                    </a:lnTo>
                    <a:lnTo>
                      <a:pt x="11458" y="420420"/>
                    </a:lnTo>
                    <a:lnTo>
                      <a:pt x="7492" y="413589"/>
                    </a:lnTo>
                    <a:lnTo>
                      <a:pt x="4407" y="406538"/>
                    </a:lnTo>
                    <a:lnTo>
                      <a:pt x="2424" y="399708"/>
                    </a:lnTo>
                    <a:lnTo>
                      <a:pt x="881" y="393318"/>
                    </a:lnTo>
                    <a:lnTo>
                      <a:pt x="220" y="387809"/>
                    </a:lnTo>
                    <a:lnTo>
                      <a:pt x="0" y="382741"/>
                    </a:lnTo>
                    <a:lnTo>
                      <a:pt x="0" y="379657"/>
                    </a:lnTo>
                    <a:lnTo>
                      <a:pt x="0" y="379216"/>
                    </a:lnTo>
                    <a:lnTo>
                      <a:pt x="0" y="377012"/>
                    </a:lnTo>
                    <a:close/>
                    <a:moveTo>
                      <a:pt x="1002104" y="376127"/>
                    </a:moveTo>
                    <a:lnTo>
                      <a:pt x="1004534" y="376349"/>
                    </a:lnTo>
                    <a:lnTo>
                      <a:pt x="1005418" y="376349"/>
                    </a:lnTo>
                    <a:lnTo>
                      <a:pt x="1005418" y="377235"/>
                    </a:lnTo>
                    <a:lnTo>
                      <a:pt x="1005418" y="379452"/>
                    </a:lnTo>
                    <a:lnTo>
                      <a:pt x="1005418" y="383220"/>
                    </a:lnTo>
                    <a:lnTo>
                      <a:pt x="1005197" y="388097"/>
                    </a:lnTo>
                    <a:lnTo>
                      <a:pt x="1004534" y="393639"/>
                    </a:lnTo>
                    <a:lnTo>
                      <a:pt x="1002988" y="400289"/>
                    </a:lnTo>
                    <a:lnTo>
                      <a:pt x="1001000" y="407160"/>
                    </a:lnTo>
                    <a:lnTo>
                      <a:pt x="997906" y="413810"/>
                    </a:lnTo>
                    <a:lnTo>
                      <a:pt x="993930" y="421125"/>
                    </a:lnTo>
                    <a:lnTo>
                      <a:pt x="988627" y="427775"/>
                    </a:lnTo>
                    <a:lnTo>
                      <a:pt x="981999" y="433982"/>
                    </a:lnTo>
                    <a:lnTo>
                      <a:pt x="973825" y="439967"/>
                    </a:lnTo>
                    <a:lnTo>
                      <a:pt x="965430" y="444178"/>
                    </a:lnTo>
                    <a:lnTo>
                      <a:pt x="957476" y="447060"/>
                    </a:lnTo>
                    <a:lnTo>
                      <a:pt x="949523" y="448833"/>
                    </a:lnTo>
                    <a:lnTo>
                      <a:pt x="942453" y="449941"/>
                    </a:lnTo>
                    <a:lnTo>
                      <a:pt x="936046" y="450163"/>
                    </a:lnTo>
                    <a:lnTo>
                      <a:pt x="930523" y="449941"/>
                    </a:lnTo>
                    <a:lnTo>
                      <a:pt x="926546" y="449498"/>
                    </a:lnTo>
                    <a:lnTo>
                      <a:pt x="923895" y="449276"/>
                    </a:lnTo>
                    <a:lnTo>
                      <a:pt x="923011" y="448833"/>
                    </a:lnTo>
                    <a:lnTo>
                      <a:pt x="923011" y="447946"/>
                    </a:lnTo>
                    <a:lnTo>
                      <a:pt x="922790" y="445508"/>
                    </a:lnTo>
                    <a:lnTo>
                      <a:pt x="922790" y="441740"/>
                    </a:lnTo>
                    <a:lnTo>
                      <a:pt x="923232" y="436863"/>
                    </a:lnTo>
                    <a:lnTo>
                      <a:pt x="924337" y="430878"/>
                    </a:lnTo>
                    <a:lnTo>
                      <a:pt x="926546" y="424450"/>
                    </a:lnTo>
                    <a:lnTo>
                      <a:pt x="929197" y="417357"/>
                    </a:lnTo>
                    <a:lnTo>
                      <a:pt x="933395" y="410263"/>
                    </a:lnTo>
                    <a:lnTo>
                      <a:pt x="939360" y="402727"/>
                    </a:lnTo>
                    <a:lnTo>
                      <a:pt x="946430" y="395634"/>
                    </a:lnTo>
                    <a:lnTo>
                      <a:pt x="954825" y="389649"/>
                    </a:lnTo>
                    <a:lnTo>
                      <a:pt x="963220" y="384994"/>
                    </a:lnTo>
                    <a:lnTo>
                      <a:pt x="971395" y="381669"/>
                    </a:lnTo>
                    <a:lnTo>
                      <a:pt x="979127" y="379230"/>
                    </a:lnTo>
                    <a:lnTo>
                      <a:pt x="986418" y="377679"/>
                    </a:lnTo>
                    <a:lnTo>
                      <a:pt x="992604" y="376570"/>
                    </a:lnTo>
                    <a:lnTo>
                      <a:pt x="997906" y="376349"/>
                    </a:lnTo>
                    <a:close/>
                    <a:moveTo>
                      <a:pt x="166139" y="367537"/>
                    </a:moveTo>
                    <a:lnTo>
                      <a:pt x="166800" y="367978"/>
                    </a:lnTo>
                    <a:lnTo>
                      <a:pt x="167902" y="369520"/>
                    </a:lnTo>
                    <a:lnTo>
                      <a:pt x="169885" y="371944"/>
                    </a:lnTo>
                    <a:lnTo>
                      <a:pt x="172309" y="375249"/>
                    </a:lnTo>
                    <a:lnTo>
                      <a:pt x="175173" y="379656"/>
                    </a:lnTo>
                    <a:lnTo>
                      <a:pt x="177597" y="384504"/>
                    </a:lnTo>
                    <a:lnTo>
                      <a:pt x="180462" y="390232"/>
                    </a:lnTo>
                    <a:lnTo>
                      <a:pt x="182665" y="396402"/>
                    </a:lnTo>
                    <a:lnTo>
                      <a:pt x="184207" y="403453"/>
                    </a:lnTo>
                    <a:lnTo>
                      <a:pt x="185089" y="410724"/>
                    </a:lnTo>
                    <a:lnTo>
                      <a:pt x="185089" y="418436"/>
                    </a:lnTo>
                    <a:lnTo>
                      <a:pt x="183767" y="426809"/>
                    </a:lnTo>
                    <a:lnTo>
                      <a:pt x="181343" y="435403"/>
                    </a:lnTo>
                    <a:lnTo>
                      <a:pt x="178258" y="443556"/>
                    </a:lnTo>
                    <a:lnTo>
                      <a:pt x="174292" y="450166"/>
                    </a:lnTo>
                    <a:lnTo>
                      <a:pt x="169444" y="456115"/>
                    </a:lnTo>
                    <a:lnTo>
                      <a:pt x="165258" y="461404"/>
                    </a:lnTo>
                    <a:lnTo>
                      <a:pt x="160410" y="465370"/>
                    </a:lnTo>
                    <a:lnTo>
                      <a:pt x="156224" y="468675"/>
                    </a:lnTo>
                    <a:lnTo>
                      <a:pt x="152478" y="471539"/>
                    </a:lnTo>
                    <a:lnTo>
                      <a:pt x="149613" y="473302"/>
                    </a:lnTo>
                    <a:lnTo>
                      <a:pt x="147630" y="474404"/>
                    </a:lnTo>
                    <a:lnTo>
                      <a:pt x="147189" y="474624"/>
                    </a:lnTo>
                    <a:lnTo>
                      <a:pt x="146528" y="474404"/>
                    </a:lnTo>
                    <a:lnTo>
                      <a:pt x="144986" y="472861"/>
                    </a:lnTo>
                    <a:lnTo>
                      <a:pt x="143003" y="469997"/>
                    </a:lnTo>
                    <a:lnTo>
                      <a:pt x="140579" y="466692"/>
                    </a:lnTo>
                    <a:lnTo>
                      <a:pt x="138155" y="462285"/>
                    </a:lnTo>
                    <a:lnTo>
                      <a:pt x="135511" y="456997"/>
                    </a:lnTo>
                    <a:lnTo>
                      <a:pt x="133308" y="450827"/>
                    </a:lnTo>
                    <a:lnTo>
                      <a:pt x="131765" y="443996"/>
                    </a:lnTo>
                    <a:lnTo>
                      <a:pt x="130884" y="436284"/>
                    </a:lnTo>
                    <a:lnTo>
                      <a:pt x="130884" y="427691"/>
                    </a:lnTo>
                    <a:lnTo>
                      <a:pt x="132206" y="418877"/>
                    </a:lnTo>
                    <a:lnTo>
                      <a:pt x="134630" y="409623"/>
                    </a:lnTo>
                    <a:lnTo>
                      <a:pt x="138155" y="401470"/>
                    </a:lnTo>
                    <a:lnTo>
                      <a:pt x="141901" y="394419"/>
                    </a:lnTo>
                    <a:lnTo>
                      <a:pt x="145867" y="388029"/>
                    </a:lnTo>
                    <a:lnTo>
                      <a:pt x="149834" y="382520"/>
                    </a:lnTo>
                    <a:lnTo>
                      <a:pt x="154020" y="377893"/>
                    </a:lnTo>
                    <a:lnTo>
                      <a:pt x="157766" y="374147"/>
                    </a:lnTo>
                    <a:lnTo>
                      <a:pt x="161071" y="371283"/>
                    </a:lnTo>
                    <a:lnTo>
                      <a:pt x="163715" y="369079"/>
                    </a:lnTo>
                    <a:lnTo>
                      <a:pt x="165478" y="367978"/>
                    </a:lnTo>
                    <a:close/>
                    <a:moveTo>
                      <a:pt x="839279" y="367533"/>
                    </a:moveTo>
                    <a:lnTo>
                      <a:pt x="839941" y="368193"/>
                    </a:lnTo>
                    <a:lnTo>
                      <a:pt x="841924" y="369512"/>
                    </a:lnTo>
                    <a:lnTo>
                      <a:pt x="844347" y="371271"/>
                    </a:lnTo>
                    <a:lnTo>
                      <a:pt x="847873" y="374350"/>
                    </a:lnTo>
                    <a:lnTo>
                      <a:pt x="851398" y="378088"/>
                    </a:lnTo>
                    <a:lnTo>
                      <a:pt x="855585" y="382706"/>
                    </a:lnTo>
                    <a:lnTo>
                      <a:pt x="859992" y="388203"/>
                    </a:lnTo>
                    <a:lnTo>
                      <a:pt x="863958" y="394360"/>
                    </a:lnTo>
                    <a:lnTo>
                      <a:pt x="867704" y="401836"/>
                    </a:lnTo>
                    <a:lnTo>
                      <a:pt x="870788" y="409752"/>
                    </a:lnTo>
                    <a:lnTo>
                      <a:pt x="873212" y="418768"/>
                    </a:lnTo>
                    <a:lnTo>
                      <a:pt x="874534" y="428003"/>
                    </a:lnTo>
                    <a:lnTo>
                      <a:pt x="874534" y="436139"/>
                    </a:lnTo>
                    <a:lnTo>
                      <a:pt x="873653" y="443835"/>
                    </a:lnTo>
                    <a:lnTo>
                      <a:pt x="872110" y="451092"/>
                    </a:lnTo>
                    <a:lnTo>
                      <a:pt x="869907" y="456809"/>
                    </a:lnTo>
                    <a:lnTo>
                      <a:pt x="867483" y="462086"/>
                    </a:lnTo>
                    <a:lnTo>
                      <a:pt x="864839" y="466704"/>
                    </a:lnTo>
                    <a:lnTo>
                      <a:pt x="862415" y="470002"/>
                    </a:lnTo>
                    <a:lnTo>
                      <a:pt x="860432" y="472641"/>
                    </a:lnTo>
                    <a:lnTo>
                      <a:pt x="858890" y="474180"/>
                    </a:lnTo>
                    <a:lnTo>
                      <a:pt x="858670" y="474620"/>
                    </a:lnTo>
                    <a:lnTo>
                      <a:pt x="857788" y="474400"/>
                    </a:lnTo>
                    <a:lnTo>
                      <a:pt x="855805" y="473081"/>
                    </a:lnTo>
                    <a:lnTo>
                      <a:pt x="853161" y="471322"/>
                    </a:lnTo>
                    <a:lnTo>
                      <a:pt x="849415" y="468903"/>
                    </a:lnTo>
                    <a:lnTo>
                      <a:pt x="845008" y="465385"/>
                    </a:lnTo>
                    <a:lnTo>
                      <a:pt x="840381" y="461207"/>
                    </a:lnTo>
                    <a:lnTo>
                      <a:pt x="835974" y="456149"/>
                    </a:lnTo>
                    <a:lnTo>
                      <a:pt x="831347" y="449992"/>
                    </a:lnTo>
                    <a:lnTo>
                      <a:pt x="827161" y="443396"/>
                    </a:lnTo>
                    <a:lnTo>
                      <a:pt x="824076" y="435699"/>
                    </a:lnTo>
                    <a:lnTo>
                      <a:pt x="821652" y="427124"/>
                    </a:lnTo>
                    <a:lnTo>
                      <a:pt x="820330" y="418768"/>
                    </a:lnTo>
                    <a:lnTo>
                      <a:pt x="820330" y="410632"/>
                    </a:lnTo>
                    <a:lnTo>
                      <a:pt x="821211" y="403375"/>
                    </a:lnTo>
                    <a:lnTo>
                      <a:pt x="822754" y="396559"/>
                    </a:lnTo>
                    <a:lnTo>
                      <a:pt x="825398" y="390182"/>
                    </a:lnTo>
                    <a:lnTo>
                      <a:pt x="827822" y="384465"/>
                    </a:lnTo>
                    <a:lnTo>
                      <a:pt x="830686" y="379627"/>
                    </a:lnTo>
                    <a:lnTo>
                      <a:pt x="833110" y="375669"/>
                    </a:lnTo>
                    <a:lnTo>
                      <a:pt x="835534" y="372151"/>
                    </a:lnTo>
                    <a:lnTo>
                      <a:pt x="837517" y="369732"/>
                    </a:lnTo>
                    <a:lnTo>
                      <a:pt x="839059" y="368193"/>
                    </a:lnTo>
                    <a:close/>
                    <a:moveTo>
                      <a:pt x="922356" y="320600"/>
                    </a:moveTo>
                    <a:lnTo>
                      <a:pt x="922577" y="321262"/>
                    </a:lnTo>
                    <a:lnTo>
                      <a:pt x="923017" y="323248"/>
                    </a:lnTo>
                    <a:lnTo>
                      <a:pt x="923458" y="326337"/>
                    </a:lnTo>
                    <a:lnTo>
                      <a:pt x="923899" y="330750"/>
                    </a:lnTo>
                    <a:lnTo>
                      <a:pt x="924119" y="336046"/>
                    </a:lnTo>
                    <a:lnTo>
                      <a:pt x="924560" y="342445"/>
                    </a:lnTo>
                    <a:lnTo>
                      <a:pt x="924780" y="349506"/>
                    </a:lnTo>
                    <a:lnTo>
                      <a:pt x="924560" y="357891"/>
                    </a:lnTo>
                    <a:lnTo>
                      <a:pt x="923899" y="366937"/>
                    </a:lnTo>
                    <a:lnTo>
                      <a:pt x="922577" y="376425"/>
                    </a:lnTo>
                    <a:lnTo>
                      <a:pt x="921034" y="387017"/>
                    </a:lnTo>
                    <a:lnTo>
                      <a:pt x="918611" y="398049"/>
                    </a:lnTo>
                    <a:lnTo>
                      <a:pt x="915746" y="409744"/>
                    </a:lnTo>
                    <a:lnTo>
                      <a:pt x="911780" y="422101"/>
                    </a:lnTo>
                    <a:lnTo>
                      <a:pt x="907153" y="435119"/>
                    </a:lnTo>
                    <a:lnTo>
                      <a:pt x="901424" y="448138"/>
                    </a:lnTo>
                    <a:lnTo>
                      <a:pt x="894593" y="461598"/>
                    </a:lnTo>
                    <a:lnTo>
                      <a:pt x="886881" y="475940"/>
                    </a:lnTo>
                    <a:lnTo>
                      <a:pt x="877847" y="489841"/>
                    </a:lnTo>
                    <a:lnTo>
                      <a:pt x="867491" y="504184"/>
                    </a:lnTo>
                    <a:lnTo>
                      <a:pt x="855592" y="518747"/>
                    </a:lnTo>
                    <a:lnTo>
                      <a:pt x="842592" y="533531"/>
                    </a:lnTo>
                    <a:lnTo>
                      <a:pt x="827609" y="548315"/>
                    </a:lnTo>
                    <a:lnTo>
                      <a:pt x="811083" y="562878"/>
                    </a:lnTo>
                    <a:lnTo>
                      <a:pt x="793015" y="577662"/>
                    </a:lnTo>
                    <a:lnTo>
                      <a:pt x="773184" y="592225"/>
                    </a:lnTo>
                    <a:lnTo>
                      <a:pt x="751370" y="606788"/>
                    </a:lnTo>
                    <a:lnTo>
                      <a:pt x="727573" y="620689"/>
                    </a:lnTo>
                    <a:lnTo>
                      <a:pt x="701793" y="634590"/>
                    </a:lnTo>
                    <a:lnTo>
                      <a:pt x="694081" y="619806"/>
                    </a:lnTo>
                    <a:lnTo>
                      <a:pt x="719641" y="606126"/>
                    </a:lnTo>
                    <a:lnTo>
                      <a:pt x="742997" y="592225"/>
                    </a:lnTo>
                    <a:lnTo>
                      <a:pt x="764150" y="578103"/>
                    </a:lnTo>
                    <a:lnTo>
                      <a:pt x="783761" y="563760"/>
                    </a:lnTo>
                    <a:lnTo>
                      <a:pt x="801388" y="549639"/>
                    </a:lnTo>
                    <a:lnTo>
                      <a:pt x="817253" y="535517"/>
                    </a:lnTo>
                    <a:lnTo>
                      <a:pt x="831575" y="521174"/>
                    </a:lnTo>
                    <a:lnTo>
                      <a:pt x="844355" y="507052"/>
                    </a:lnTo>
                    <a:lnTo>
                      <a:pt x="855592" y="493151"/>
                    </a:lnTo>
                    <a:lnTo>
                      <a:pt x="865508" y="479250"/>
                    </a:lnTo>
                    <a:lnTo>
                      <a:pt x="874101" y="465570"/>
                    </a:lnTo>
                    <a:lnTo>
                      <a:pt x="881593" y="452330"/>
                    </a:lnTo>
                    <a:lnTo>
                      <a:pt x="887763" y="439753"/>
                    </a:lnTo>
                    <a:lnTo>
                      <a:pt x="893051" y="427176"/>
                    </a:lnTo>
                    <a:lnTo>
                      <a:pt x="897458" y="415040"/>
                    </a:lnTo>
                    <a:lnTo>
                      <a:pt x="900763" y="403566"/>
                    </a:lnTo>
                    <a:lnTo>
                      <a:pt x="903627" y="392533"/>
                    </a:lnTo>
                    <a:lnTo>
                      <a:pt x="905390" y="382383"/>
                    </a:lnTo>
                    <a:lnTo>
                      <a:pt x="906712" y="372674"/>
                    </a:lnTo>
                    <a:lnTo>
                      <a:pt x="907593" y="363848"/>
                    </a:lnTo>
                    <a:lnTo>
                      <a:pt x="908034" y="355463"/>
                    </a:lnTo>
                    <a:lnTo>
                      <a:pt x="908034" y="347961"/>
                    </a:lnTo>
                    <a:lnTo>
                      <a:pt x="908034" y="341562"/>
                    </a:lnTo>
                    <a:lnTo>
                      <a:pt x="907373" y="336046"/>
                    </a:lnTo>
                    <a:lnTo>
                      <a:pt x="907153" y="331412"/>
                    </a:lnTo>
                    <a:lnTo>
                      <a:pt x="906492" y="327882"/>
                    </a:lnTo>
                    <a:lnTo>
                      <a:pt x="906051" y="325454"/>
                    </a:lnTo>
                    <a:lnTo>
                      <a:pt x="905831" y="324351"/>
                    </a:lnTo>
                    <a:close/>
                    <a:moveTo>
                      <a:pt x="83286" y="320600"/>
                    </a:moveTo>
                    <a:lnTo>
                      <a:pt x="99780" y="324346"/>
                    </a:lnTo>
                    <a:lnTo>
                      <a:pt x="99560" y="325888"/>
                    </a:lnTo>
                    <a:lnTo>
                      <a:pt x="99340" y="328312"/>
                    </a:lnTo>
                    <a:lnTo>
                      <a:pt x="98681" y="331838"/>
                    </a:lnTo>
                    <a:lnTo>
                      <a:pt x="98241" y="336465"/>
                    </a:lnTo>
                    <a:lnTo>
                      <a:pt x="97581" y="341973"/>
                    </a:lnTo>
                    <a:lnTo>
                      <a:pt x="97581" y="348363"/>
                    </a:lnTo>
                    <a:lnTo>
                      <a:pt x="97581" y="355855"/>
                    </a:lnTo>
                    <a:lnTo>
                      <a:pt x="98021" y="363787"/>
                    </a:lnTo>
                    <a:lnTo>
                      <a:pt x="98901" y="372822"/>
                    </a:lnTo>
                    <a:lnTo>
                      <a:pt x="100220" y="382296"/>
                    </a:lnTo>
                    <a:lnTo>
                      <a:pt x="102419" y="392873"/>
                    </a:lnTo>
                    <a:lnTo>
                      <a:pt x="104838" y="403670"/>
                    </a:lnTo>
                    <a:lnTo>
                      <a:pt x="108357" y="415348"/>
                    </a:lnTo>
                    <a:lnTo>
                      <a:pt x="112536" y="427467"/>
                    </a:lnTo>
                    <a:lnTo>
                      <a:pt x="117814" y="439586"/>
                    </a:lnTo>
                    <a:lnTo>
                      <a:pt x="124192" y="452586"/>
                    </a:lnTo>
                    <a:lnTo>
                      <a:pt x="131669" y="465807"/>
                    </a:lnTo>
                    <a:lnTo>
                      <a:pt x="140246" y="479248"/>
                    </a:lnTo>
                    <a:lnTo>
                      <a:pt x="149922" y="493129"/>
                    </a:lnTo>
                    <a:lnTo>
                      <a:pt x="161358" y="507011"/>
                    </a:lnTo>
                    <a:lnTo>
                      <a:pt x="174114" y="521113"/>
                    </a:lnTo>
                    <a:lnTo>
                      <a:pt x="188409" y="535215"/>
                    </a:lnTo>
                    <a:lnTo>
                      <a:pt x="204243" y="549537"/>
                    </a:lnTo>
                    <a:lnTo>
                      <a:pt x="221837" y="563639"/>
                    </a:lnTo>
                    <a:lnTo>
                      <a:pt x="241410" y="577741"/>
                    </a:lnTo>
                    <a:lnTo>
                      <a:pt x="262742" y="592064"/>
                    </a:lnTo>
                    <a:lnTo>
                      <a:pt x="285834" y="605945"/>
                    </a:lnTo>
                    <a:lnTo>
                      <a:pt x="311345" y="619386"/>
                    </a:lnTo>
                    <a:lnTo>
                      <a:pt x="303428" y="634590"/>
                    </a:lnTo>
                    <a:lnTo>
                      <a:pt x="277697" y="620708"/>
                    </a:lnTo>
                    <a:lnTo>
                      <a:pt x="254165" y="606386"/>
                    </a:lnTo>
                    <a:lnTo>
                      <a:pt x="232393" y="592064"/>
                    </a:lnTo>
                    <a:lnTo>
                      <a:pt x="212380" y="577521"/>
                    </a:lnTo>
                    <a:lnTo>
                      <a:pt x="194347" y="562978"/>
                    </a:lnTo>
                    <a:lnTo>
                      <a:pt x="177852" y="548215"/>
                    </a:lnTo>
                    <a:lnTo>
                      <a:pt x="163338" y="533452"/>
                    </a:lnTo>
                    <a:lnTo>
                      <a:pt x="149922" y="518910"/>
                    </a:lnTo>
                    <a:lnTo>
                      <a:pt x="138047" y="504147"/>
                    </a:lnTo>
                    <a:lnTo>
                      <a:pt x="127930" y="490045"/>
                    </a:lnTo>
                    <a:lnTo>
                      <a:pt x="118913" y="475722"/>
                    </a:lnTo>
                    <a:lnTo>
                      <a:pt x="110996" y="461841"/>
                    </a:lnTo>
                    <a:lnTo>
                      <a:pt x="104179" y="448400"/>
                    </a:lnTo>
                    <a:lnTo>
                      <a:pt x="98681" y="435179"/>
                    </a:lnTo>
                    <a:lnTo>
                      <a:pt x="94062" y="422179"/>
                    </a:lnTo>
                    <a:lnTo>
                      <a:pt x="89884" y="410060"/>
                    </a:lnTo>
                    <a:lnTo>
                      <a:pt x="87025" y="398381"/>
                    </a:lnTo>
                    <a:lnTo>
                      <a:pt x="84606" y="387364"/>
                    </a:lnTo>
                    <a:lnTo>
                      <a:pt x="83066" y="376788"/>
                    </a:lnTo>
                    <a:lnTo>
                      <a:pt x="81747" y="366872"/>
                    </a:lnTo>
                    <a:lnTo>
                      <a:pt x="81307" y="358059"/>
                    </a:lnTo>
                    <a:lnTo>
                      <a:pt x="81307" y="349906"/>
                    </a:lnTo>
                    <a:lnTo>
                      <a:pt x="81307" y="342634"/>
                    </a:lnTo>
                    <a:lnTo>
                      <a:pt x="81527" y="336465"/>
                    </a:lnTo>
                    <a:lnTo>
                      <a:pt x="81747" y="330956"/>
                    </a:lnTo>
                    <a:lnTo>
                      <a:pt x="82406" y="326770"/>
                    </a:lnTo>
                    <a:lnTo>
                      <a:pt x="82846" y="323465"/>
                    </a:lnTo>
                    <a:lnTo>
                      <a:pt x="83066" y="321702"/>
                    </a:lnTo>
                    <a:close/>
                    <a:moveTo>
                      <a:pt x="8169" y="284247"/>
                    </a:moveTo>
                    <a:lnTo>
                      <a:pt x="9053" y="284688"/>
                    </a:lnTo>
                    <a:lnTo>
                      <a:pt x="11706" y="285128"/>
                    </a:lnTo>
                    <a:lnTo>
                      <a:pt x="15464" y="286450"/>
                    </a:lnTo>
                    <a:lnTo>
                      <a:pt x="20328" y="288213"/>
                    </a:lnTo>
                    <a:lnTo>
                      <a:pt x="26076" y="291078"/>
                    </a:lnTo>
                    <a:lnTo>
                      <a:pt x="32266" y="294823"/>
                    </a:lnTo>
                    <a:lnTo>
                      <a:pt x="39120" y="299010"/>
                    </a:lnTo>
                    <a:lnTo>
                      <a:pt x="45752" y="304959"/>
                    </a:lnTo>
                    <a:lnTo>
                      <a:pt x="52606" y="311790"/>
                    </a:lnTo>
                    <a:lnTo>
                      <a:pt x="58575" y="320163"/>
                    </a:lnTo>
                    <a:lnTo>
                      <a:pt x="63439" y="328977"/>
                    </a:lnTo>
                    <a:lnTo>
                      <a:pt x="66976" y="337350"/>
                    </a:lnTo>
                    <a:lnTo>
                      <a:pt x="68745" y="345723"/>
                    </a:lnTo>
                    <a:lnTo>
                      <a:pt x="69408" y="352994"/>
                    </a:lnTo>
                    <a:lnTo>
                      <a:pt x="69408" y="359825"/>
                    </a:lnTo>
                    <a:lnTo>
                      <a:pt x="68745" y="365774"/>
                    </a:lnTo>
                    <a:lnTo>
                      <a:pt x="67639" y="370621"/>
                    </a:lnTo>
                    <a:lnTo>
                      <a:pt x="66755" y="374367"/>
                    </a:lnTo>
                    <a:lnTo>
                      <a:pt x="65650" y="376571"/>
                    </a:lnTo>
                    <a:lnTo>
                      <a:pt x="65428" y="377452"/>
                    </a:lnTo>
                    <a:lnTo>
                      <a:pt x="64544" y="377452"/>
                    </a:lnTo>
                    <a:lnTo>
                      <a:pt x="61891" y="376791"/>
                    </a:lnTo>
                    <a:lnTo>
                      <a:pt x="57912" y="376130"/>
                    </a:lnTo>
                    <a:lnTo>
                      <a:pt x="52606" y="374588"/>
                    </a:lnTo>
                    <a:lnTo>
                      <a:pt x="46637" y="372384"/>
                    </a:lnTo>
                    <a:lnTo>
                      <a:pt x="39783" y="369740"/>
                    </a:lnTo>
                    <a:lnTo>
                      <a:pt x="32930" y="365774"/>
                    </a:lnTo>
                    <a:lnTo>
                      <a:pt x="26076" y="360486"/>
                    </a:lnTo>
                    <a:lnTo>
                      <a:pt x="19444" y="353875"/>
                    </a:lnTo>
                    <a:lnTo>
                      <a:pt x="13253" y="345943"/>
                    </a:lnTo>
                    <a:lnTo>
                      <a:pt x="8832" y="338011"/>
                    </a:lnTo>
                    <a:lnTo>
                      <a:pt x="5737" y="330299"/>
                    </a:lnTo>
                    <a:lnTo>
                      <a:pt x="4189" y="322146"/>
                    </a:lnTo>
                    <a:lnTo>
                      <a:pt x="3305" y="314875"/>
                    </a:lnTo>
                    <a:lnTo>
                      <a:pt x="3305" y="307824"/>
                    </a:lnTo>
                    <a:lnTo>
                      <a:pt x="3747" y="301213"/>
                    </a:lnTo>
                    <a:lnTo>
                      <a:pt x="5074" y="295705"/>
                    </a:lnTo>
                    <a:lnTo>
                      <a:pt x="5958" y="291078"/>
                    </a:lnTo>
                    <a:lnTo>
                      <a:pt x="7284" y="287332"/>
                    </a:lnTo>
                    <a:lnTo>
                      <a:pt x="7948" y="285128"/>
                    </a:lnTo>
                    <a:close/>
                    <a:moveTo>
                      <a:pt x="997045" y="284243"/>
                    </a:moveTo>
                    <a:lnTo>
                      <a:pt x="997266" y="285128"/>
                    </a:lnTo>
                    <a:lnTo>
                      <a:pt x="998367" y="287342"/>
                    </a:lnTo>
                    <a:lnTo>
                      <a:pt x="999249" y="290663"/>
                    </a:lnTo>
                    <a:lnTo>
                      <a:pt x="1000571" y="295312"/>
                    </a:lnTo>
                    <a:lnTo>
                      <a:pt x="1001452" y="301290"/>
                    </a:lnTo>
                    <a:lnTo>
                      <a:pt x="1002113" y="307489"/>
                    </a:lnTo>
                    <a:lnTo>
                      <a:pt x="1002113" y="314573"/>
                    </a:lnTo>
                    <a:lnTo>
                      <a:pt x="1001452" y="322322"/>
                    </a:lnTo>
                    <a:lnTo>
                      <a:pt x="999469" y="330071"/>
                    </a:lnTo>
                    <a:lnTo>
                      <a:pt x="996384" y="338041"/>
                    </a:lnTo>
                    <a:lnTo>
                      <a:pt x="991977" y="346232"/>
                    </a:lnTo>
                    <a:lnTo>
                      <a:pt x="985808" y="353759"/>
                    </a:lnTo>
                    <a:lnTo>
                      <a:pt x="979197" y="360401"/>
                    </a:lnTo>
                    <a:lnTo>
                      <a:pt x="972367" y="365714"/>
                    </a:lnTo>
                    <a:lnTo>
                      <a:pt x="965536" y="369699"/>
                    </a:lnTo>
                    <a:lnTo>
                      <a:pt x="959146" y="372799"/>
                    </a:lnTo>
                    <a:lnTo>
                      <a:pt x="952756" y="375013"/>
                    </a:lnTo>
                    <a:lnTo>
                      <a:pt x="947468" y="376120"/>
                    </a:lnTo>
                    <a:lnTo>
                      <a:pt x="943502" y="377005"/>
                    </a:lnTo>
                    <a:lnTo>
                      <a:pt x="941078" y="377448"/>
                    </a:lnTo>
                    <a:lnTo>
                      <a:pt x="939976" y="377448"/>
                    </a:lnTo>
                    <a:lnTo>
                      <a:pt x="939756" y="376784"/>
                    </a:lnTo>
                    <a:lnTo>
                      <a:pt x="938875" y="374349"/>
                    </a:lnTo>
                    <a:lnTo>
                      <a:pt x="937773" y="370585"/>
                    </a:lnTo>
                    <a:lnTo>
                      <a:pt x="936671" y="365936"/>
                    </a:lnTo>
                    <a:lnTo>
                      <a:pt x="936010" y="359958"/>
                    </a:lnTo>
                    <a:lnTo>
                      <a:pt x="936010" y="352874"/>
                    </a:lnTo>
                    <a:lnTo>
                      <a:pt x="936671" y="345568"/>
                    </a:lnTo>
                    <a:lnTo>
                      <a:pt x="938434" y="337377"/>
                    </a:lnTo>
                    <a:lnTo>
                      <a:pt x="941959" y="328742"/>
                    </a:lnTo>
                    <a:lnTo>
                      <a:pt x="946807" y="319887"/>
                    </a:lnTo>
                    <a:lnTo>
                      <a:pt x="953197" y="311695"/>
                    </a:lnTo>
                    <a:lnTo>
                      <a:pt x="959587" y="304832"/>
                    </a:lnTo>
                    <a:lnTo>
                      <a:pt x="966197" y="299076"/>
                    </a:lnTo>
                    <a:lnTo>
                      <a:pt x="973028" y="294427"/>
                    </a:lnTo>
                    <a:lnTo>
                      <a:pt x="979197" y="290885"/>
                    </a:lnTo>
                    <a:lnTo>
                      <a:pt x="985147" y="288228"/>
                    </a:lnTo>
                    <a:lnTo>
                      <a:pt x="989994" y="286235"/>
                    </a:lnTo>
                    <a:lnTo>
                      <a:pt x="993960" y="285128"/>
                    </a:lnTo>
                    <a:lnTo>
                      <a:pt x="996384" y="284464"/>
                    </a:lnTo>
                    <a:close/>
                    <a:moveTo>
                      <a:pt x="153529" y="278298"/>
                    </a:moveTo>
                    <a:lnTo>
                      <a:pt x="153750" y="278740"/>
                    </a:lnTo>
                    <a:lnTo>
                      <a:pt x="155298" y="280948"/>
                    </a:lnTo>
                    <a:lnTo>
                      <a:pt x="157289" y="284039"/>
                    </a:lnTo>
                    <a:lnTo>
                      <a:pt x="159501" y="288455"/>
                    </a:lnTo>
                    <a:lnTo>
                      <a:pt x="161713" y="293755"/>
                    </a:lnTo>
                    <a:lnTo>
                      <a:pt x="163925" y="299938"/>
                    </a:lnTo>
                    <a:lnTo>
                      <a:pt x="165473" y="306562"/>
                    </a:lnTo>
                    <a:lnTo>
                      <a:pt x="166579" y="314070"/>
                    </a:lnTo>
                    <a:lnTo>
                      <a:pt x="166579" y="322019"/>
                    </a:lnTo>
                    <a:lnTo>
                      <a:pt x="165694" y="330852"/>
                    </a:lnTo>
                    <a:lnTo>
                      <a:pt x="163482" y="339463"/>
                    </a:lnTo>
                    <a:lnTo>
                      <a:pt x="159722" y="347854"/>
                    </a:lnTo>
                    <a:lnTo>
                      <a:pt x="155298" y="355141"/>
                    </a:lnTo>
                    <a:lnTo>
                      <a:pt x="150432" y="361324"/>
                    </a:lnTo>
                    <a:lnTo>
                      <a:pt x="145345" y="366623"/>
                    </a:lnTo>
                    <a:lnTo>
                      <a:pt x="140036" y="371260"/>
                    </a:lnTo>
                    <a:lnTo>
                      <a:pt x="134728" y="374572"/>
                    </a:lnTo>
                    <a:lnTo>
                      <a:pt x="130083" y="377443"/>
                    </a:lnTo>
                    <a:lnTo>
                      <a:pt x="126101" y="379651"/>
                    </a:lnTo>
                    <a:lnTo>
                      <a:pt x="122784" y="381197"/>
                    </a:lnTo>
                    <a:lnTo>
                      <a:pt x="121014" y="381638"/>
                    </a:lnTo>
                    <a:lnTo>
                      <a:pt x="120129" y="382080"/>
                    </a:lnTo>
                    <a:lnTo>
                      <a:pt x="119687" y="381418"/>
                    </a:lnTo>
                    <a:lnTo>
                      <a:pt x="118581" y="379872"/>
                    </a:lnTo>
                    <a:lnTo>
                      <a:pt x="117033" y="377001"/>
                    </a:lnTo>
                    <a:lnTo>
                      <a:pt x="115042" y="373468"/>
                    </a:lnTo>
                    <a:lnTo>
                      <a:pt x="112830" y="368831"/>
                    </a:lnTo>
                    <a:lnTo>
                      <a:pt x="111282" y="363090"/>
                    </a:lnTo>
                    <a:lnTo>
                      <a:pt x="109733" y="356687"/>
                    </a:lnTo>
                    <a:lnTo>
                      <a:pt x="109070" y="349621"/>
                    </a:lnTo>
                    <a:lnTo>
                      <a:pt x="109070" y="341892"/>
                    </a:lnTo>
                    <a:lnTo>
                      <a:pt x="110397" y="333501"/>
                    </a:lnTo>
                    <a:lnTo>
                      <a:pt x="112830" y="324669"/>
                    </a:lnTo>
                    <a:lnTo>
                      <a:pt x="117033" y="315394"/>
                    </a:lnTo>
                    <a:lnTo>
                      <a:pt x="121899" y="307004"/>
                    </a:lnTo>
                    <a:lnTo>
                      <a:pt x="126986" y="299938"/>
                    </a:lnTo>
                    <a:lnTo>
                      <a:pt x="132295" y="293976"/>
                    </a:lnTo>
                    <a:lnTo>
                      <a:pt x="137603" y="289118"/>
                    </a:lnTo>
                    <a:lnTo>
                      <a:pt x="142469" y="284922"/>
                    </a:lnTo>
                    <a:lnTo>
                      <a:pt x="146893" y="281831"/>
                    </a:lnTo>
                    <a:lnTo>
                      <a:pt x="150432" y="279844"/>
                    </a:lnTo>
                    <a:lnTo>
                      <a:pt x="152644" y="278519"/>
                    </a:lnTo>
                    <a:close/>
                    <a:moveTo>
                      <a:pt x="851889" y="278294"/>
                    </a:moveTo>
                    <a:lnTo>
                      <a:pt x="852995" y="278515"/>
                    </a:lnTo>
                    <a:lnTo>
                      <a:pt x="854986" y="279840"/>
                    </a:lnTo>
                    <a:lnTo>
                      <a:pt x="858525" y="282048"/>
                    </a:lnTo>
                    <a:lnTo>
                      <a:pt x="862949" y="284698"/>
                    </a:lnTo>
                    <a:lnTo>
                      <a:pt x="867815" y="288893"/>
                    </a:lnTo>
                    <a:lnTo>
                      <a:pt x="873123" y="293751"/>
                    </a:lnTo>
                    <a:lnTo>
                      <a:pt x="878432" y="299934"/>
                    </a:lnTo>
                    <a:lnTo>
                      <a:pt x="883740" y="307000"/>
                    </a:lnTo>
                    <a:lnTo>
                      <a:pt x="888607" y="315170"/>
                    </a:lnTo>
                    <a:lnTo>
                      <a:pt x="892588" y="324665"/>
                    </a:lnTo>
                    <a:lnTo>
                      <a:pt x="895021" y="333718"/>
                    </a:lnTo>
                    <a:lnTo>
                      <a:pt x="896348" y="341888"/>
                    </a:lnTo>
                    <a:lnTo>
                      <a:pt x="896348" y="349617"/>
                    </a:lnTo>
                    <a:lnTo>
                      <a:pt x="895685" y="356683"/>
                    </a:lnTo>
                    <a:lnTo>
                      <a:pt x="894136" y="362865"/>
                    </a:lnTo>
                    <a:lnTo>
                      <a:pt x="892588" y="368606"/>
                    </a:lnTo>
                    <a:lnTo>
                      <a:pt x="890376" y="373244"/>
                    </a:lnTo>
                    <a:lnTo>
                      <a:pt x="888607" y="377218"/>
                    </a:lnTo>
                    <a:lnTo>
                      <a:pt x="887058" y="379647"/>
                    </a:lnTo>
                    <a:lnTo>
                      <a:pt x="885731" y="381414"/>
                    </a:lnTo>
                    <a:lnTo>
                      <a:pt x="885510" y="382076"/>
                    </a:lnTo>
                    <a:lnTo>
                      <a:pt x="884846" y="381855"/>
                    </a:lnTo>
                    <a:lnTo>
                      <a:pt x="882634" y="380972"/>
                    </a:lnTo>
                    <a:lnTo>
                      <a:pt x="879538" y="379647"/>
                    </a:lnTo>
                    <a:lnTo>
                      <a:pt x="875335" y="377439"/>
                    </a:lnTo>
                    <a:lnTo>
                      <a:pt x="870690" y="374789"/>
                    </a:lnTo>
                    <a:lnTo>
                      <a:pt x="865382" y="371035"/>
                    </a:lnTo>
                    <a:lnTo>
                      <a:pt x="860294" y="366619"/>
                    </a:lnTo>
                    <a:lnTo>
                      <a:pt x="854986" y="361320"/>
                    </a:lnTo>
                    <a:lnTo>
                      <a:pt x="850120" y="354916"/>
                    </a:lnTo>
                    <a:lnTo>
                      <a:pt x="845696" y="347850"/>
                    </a:lnTo>
                    <a:lnTo>
                      <a:pt x="842157" y="339238"/>
                    </a:lnTo>
                    <a:lnTo>
                      <a:pt x="839724" y="330627"/>
                    </a:lnTo>
                    <a:lnTo>
                      <a:pt x="838839" y="322236"/>
                    </a:lnTo>
                    <a:lnTo>
                      <a:pt x="838839" y="314066"/>
                    </a:lnTo>
                    <a:lnTo>
                      <a:pt x="840166" y="306337"/>
                    </a:lnTo>
                    <a:lnTo>
                      <a:pt x="841715" y="299713"/>
                    </a:lnTo>
                    <a:lnTo>
                      <a:pt x="843926" y="293530"/>
                    </a:lnTo>
                    <a:lnTo>
                      <a:pt x="845917" y="288231"/>
                    </a:lnTo>
                    <a:lnTo>
                      <a:pt x="848129" y="284256"/>
                    </a:lnTo>
                    <a:lnTo>
                      <a:pt x="850341" y="280723"/>
                    </a:lnTo>
                    <a:lnTo>
                      <a:pt x="851668" y="278956"/>
                    </a:lnTo>
                    <a:close/>
                    <a:moveTo>
                      <a:pt x="96327" y="196330"/>
                    </a:moveTo>
                    <a:lnTo>
                      <a:pt x="96993" y="196988"/>
                    </a:lnTo>
                    <a:lnTo>
                      <a:pt x="98104" y="198524"/>
                    </a:lnTo>
                    <a:lnTo>
                      <a:pt x="100326" y="201377"/>
                    </a:lnTo>
                    <a:lnTo>
                      <a:pt x="102993" y="204669"/>
                    </a:lnTo>
                    <a:lnTo>
                      <a:pt x="105659" y="209278"/>
                    </a:lnTo>
                    <a:lnTo>
                      <a:pt x="108770" y="214544"/>
                    </a:lnTo>
                    <a:lnTo>
                      <a:pt x="111658" y="220689"/>
                    </a:lnTo>
                    <a:lnTo>
                      <a:pt x="114102" y="227711"/>
                    </a:lnTo>
                    <a:lnTo>
                      <a:pt x="116324" y="235831"/>
                    </a:lnTo>
                    <a:lnTo>
                      <a:pt x="117657" y="244390"/>
                    </a:lnTo>
                    <a:lnTo>
                      <a:pt x="118324" y="253607"/>
                    </a:lnTo>
                    <a:lnTo>
                      <a:pt x="117657" y="262824"/>
                    </a:lnTo>
                    <a:lnTo>
                      <a:pt x="115658" y="270943"/>
                    </a:lnTo>
                    <a:lnTo>
                      <a:pt x="113213" y="278185"/>
                    </a:lnTo>
                    <a:lnTo>
                      <a:pt x="110103" y="284549"/>
                    </a:lnTo>
                    <a:lnTo>
                      <a:pt x="106548" y="290036"/>
                    </a:lnTo>
                    <a:lnTo>
                      <a:pt x="102993" y="294644"/>
                    </a:lnTo>
                    <a:lnTo>
                      <a:pt x="99437" y="298375"/>
                    </a:lnTo>
                    <a:lnTo>
                      <a:pt x="96327" y="301228"/>
                    </a:lnTo>
                    <a:lnTo>
                      <a:pt x="93883" y="303203"/>
                    </a:lnTo>
                    <a:lnTo>
                      <a:pt x="92105" y="304519"/>
                    </a:lnTo>
                    <a:lnTo>
                      <a:pt x="91661" y="304739"/>
                    </a:lnTo>
                    <a:lnTo>
                      <a:pt x="90994" y="304300"/>
                    </a:lnTo>
                    <a:lnTo>
                      <a:pt x="89439" y="302983"/>
                    </a:lnTo>
                    <a:lnTo>
                      <a:pt x="86772" y="300569"/>
                    </a:lnTo>
                    <a:lnTo>
                      <a:pt x="83662" y="297058"/>
                    </a:lnTo>
                    <a:lnTo>
                      <a:pt x="80329" y="292889"/>
                    </a:lnTo>
                    <a:lnTo>
                      <a:pt x="76552" y="287841"/>
                    </a:lnTo>
                    <a:lnTo>
                      <a:pt x="72996" y="282135"/>
                    </a:lnTo>
                    <a:lnTo>
                      <a:pt x="70108" y="275332"/>
                    </a:lnTo>
                    <a:lnTo>
                      <a:pt x="67664" y="267652"/>
                    </a:lnTo>
                    <a:lnTo>
                      <a:pt x="66108" y="259312"/>
                    </a:lnTo>
                    <a:lnTo>
                      <a:pt x="65442" y="250534"/>
                    </a:lnTo>
                    <a:lnTo>
                      <a:pt x="66553" y="241317"/>
                    </a:lnTo>
                    <a:lnTo>
                      <a:pt x="68330" y="233198"/>
                    </a:lnTo>
                    <a:lnTo>
                      <a:pt x="71219" y="225517"/>
                    </a:lnTo>
                    <a:lnTo>
                      <a:pt x="74996" y="218933"/>
                    </a:lnTo>
                    <a:lnTo>
                      <a:pt x="78996" y="213008"/>
                    </a:lnTo>
                    <a:lnTo>
                      <a:pt x="82995" y="208180"/>
                    </a:lnTo>
                    <a:lnTo>
                      <a:pt x="87217" y="204011"/>
                    </a:lnTo>
                    <a:lnTo>
                      <a:pt x="90550" y="200719"/>
                    </a:lnTo>
                    <a:lnTo>
                      <a:pt x="93438" y="198524"/>
                    </a:lnTo>
                    <a:lnTo>
                      <a:pt x="95660" y="196988"/>
                    </a:lnTo>
                    <a:close/>
                    <a:moveTo>
                      <a:pt x="909091" y="196326"/>
                    </a:moveTo>
                    <a:lnTo>
                      <a:pt x="909758" y="196546"/>
                    </a:lnTo>
                    <a:lnTo>
                      <a:pt x="911980" y="198089"/>
                    </a:lnTo>
                    <a:lnTo>
                      <a:pt x="914868" y="200512"/>
                    </a:lnTo>
                    <a:lnTo>
                      <a:pt x="918201" y="203597"/>
                    </a:lnTo>
                    <a:lnTo>
                      <a:pt x="922423" y="208004"/>
                    </a:lnTo>
                    <a:lnTo>
                      <a:pt x="926422" y="212852"/>
                    </a:lnTo>
                    <a:lnTo>
                      <a:pt x="930644" y="218801"/>
                    </a:lnTo>
                    <a:lnTo>
                      <a:pt x="934199" y="225632"/>
                    </a:lnTo>
                    <a:lnTo>
                      <a:pt x="937088" y="232903"/>
                    </a:lnTo>
                    <a:lnTo>
                      <a:pt x="939087" y="241276"/>
                    </a:lnTo>
                    <a:lnTo>
                      <a:pt x="939976" y="250310"/>
                    </a:lnTo>
                    <a:lnTo>
                      <a:pt x="939310" y="259565"/>
                    </a:lnTo>
                    <a:lnTo>
                      <a:pt x="937754" y="267938"/>
                    </a:lnTo>
                    <a:lnTo>
                      <a:pt x="935532" y="275209"/>
                    </a:lnTo>
                    <a:lnTo>
                      <a:pt x="932422" y="282040"/>
                    </a:lnTo>
                    <a:lnTo>
                      <a:pt x="928866" y="287768"/>
                    </a:lnTo>
                    <a:lnTo>
                      <a:pt x="925534" y="293057"/>
                    </a:lnTo>
                    <a:lnTo>
                      <a:pt x="921978" y="297023"/>
                    </a:lnTo>
                    <a:lnTo>
                      <a:pt x="918868" y="300548"/>
                    </a:lnTo>
                    <a:lnTo>
                      <a:pt x="916424" y="302972"/>
                    </a:lnTo>
                    <a:lnTo>
                      <a:pt x="914868" y="304515"/>
                    </a:lnTo>
                    <a:lnTo>
                      <a:pt x="914202" y="304735"/>
                    </a:lnTo>
                    <a:lnTo>
                      <a:pt x="913535" y="304515"/>
                    </a:lnTo>
                    <a:lnTo>
                      <a:pt x="911758" y="303193"/>
                    </a:lnTo>
                    <a:lnTo>
                      <a:pt x="909091" y="301430"/>
                    </a:lnTo>
                    <a:lnTo>
                      <a:pt x="905981" y="298345"/>
                    </a:lnTo>
                    <a:lnTo>
                      <a:pt x="902648" y="294599"/>
                    </a:lnTo>
                    <a:lnTo>
                      <a:pt x="899093" y="289972"/>
                    </a:lnTo>
                    <a:lnTo>
                      <a:pt x="895315" y="284684"/>
                    </a:lnTo>
                    <a:lnTo>
                      <a:pt x="892205" y="278294"/>
                    </a:lnTo>
                    <a:lnTo>
                      <a:pt x="889760" y="270802"/>
                    </a:lnTo>
                    <a:lnTo>
                      <a:pt x="888205" y="262870"/>
                    </a:lnTo>
                    <a:lnTo>
                      <a:pt x="887094" y="253615"/>
                    </a:lnTo>
                    <a:lnTo>
                      <a:pt x="887761" y="244140"/>
                    </a:lnTo>
                    <a:lnTo>
                      <a:pt x="889094" y="235547"/>
                    </a:lnTo>
                    <a:lnTo>
                      <a:pt x="891316" y="227835"/>
                    </a:lnTo>
                    <a:lnTo>
                      <a:pt x="893760" y="220564"/>
                    </a:lnTo>
                    <a:lnTo>
                      <a:pt x="896648" y="214394"/>
                    </a:lnTo>
                    <a:lnTo>
                      <a:pt x="899759" y="208886"/>
                    </a:lnTo>
                    <a:lnTo>
                      <a:pt x="902648" y="204699"/>
                    </a:lnTo>
                    <a:lnTo>
                      <a:pt x="905092" y="200953"/>
                    </a:lnTo>
                    <a:lnTo>
                      <a:pt x="907314" y="198529"/>
                    </a:lnTo>
                    <a:lnTo>
                      <a:pt x="908869" y="196987"/>
                    </a:lnTo>
                    <a:close/>
                    <a:moveTo>
                      <a:pt x="753969" y="37238"/>
                    </a:moveTo>
                    <a:lnTo>
                      <a:pt x="752425" y="48035"/>
                    </a:lnTo>
                    <a:lnTo>
                      <a:pt x="748677" y="58611"/>
                    </a:lnTo>
                    <a:lnTo>
                      <a:pt x="743385" y="68747"/>
                    </a:lnTo>
                    <a:lnTo>
                      <a:pt x="737211" y="77120"/>
                    </a:lnTo>
                    <a:lnTo>
                      <a:pt x="729934" y="84612"/>
                    </a:lnTo>
                    <a:lnTo>
                      <a:pt x="721776" y="91002"/>
                    </a:lnTo>
                    <a:lnTo>
                      <a:pt x="713397" y="96510"/>
                    </a:lnTo>
                    <a:lnTo>
                      <a:pt x="705018" y="101578"/>
                    </a:lnTo>
                    <a:lnTo>
                      <a:pt x="696860" y="105104"/>
                    </a:lnTo>
                    <a:lnTo>
                      <a:pt x="689142" y="108189"/>
                    </a:lnTo>
                    <a:lnTo>
                      <a:pt x="681866" y="110612"/>
                    </a:lnTo>
                    <a:lnTo>
                      <a:pt x="681866" y="125155"/>
                    </a:lnTo>
                    <a:lnTo>
                      <a:pt x="656068" y="125155"/>
                    </a:lnTo>
                    <a:lnTo>
                      <a:pt x="652319" y="145206"/>
                    </a:lnTo>
                    <a:lnTo>
                      <a:pt x="647909" y="164156"/>
                    </a:lnTo>
                    <a:lnTo>
                      <a:pt x="642397" y="182004"/>
                    </a:lnTo>
                    <a:lnTo>
                      <a:pt x="636444" y="198970"/>
                    </a:lnTo>
                    <a:lnTo>
                      <a:pt x="629608" y="214835"/>
                    </a:lnTo>
                    <a:lnTo>
                      <a:pt x="622111" y="229818"/>
                    </a:lnTo>
                    <a:lnTo>
                      <a:pt x="614394" y="243920"/>
                    </a:lnTo>
                    <a:lnTo>
                      <a:pt x="606236" y="257141"/>
                    </a:lnTo>
                    <a:lnTo>
                      <a:pt x="597857" y="269921"/>
                    </a:lnTo>
                    <a:lnTo>
                      <a:pt x="589478" y="281599"/>
                    </a:lnTo>
                    <a:lnTo>
                      <a:pt x="607779" y="282481"/>
                    </a:lnTo>
                    <a:lnTo>
                      <a:pt x="625639" y="281819"/>
                    </a:lnTo>
                    <a:lnTo>
                      <a:pt x="642177" y="279616"/>
                    </a:lnTo>
                    <a:lnTo>
                      <a:pt x="658052" y="275870"/>
                    </a:lnTo>
                    <a:lnTo>
                      <a:pt x="672826" y="271023"/>
                    </a:lnTo>
                    <a:lnTo>
                      <a:pt x="686717" y="264192"/>
                    </a:lnTo>
                    <a:lnTo>
                      <a:pt x="699726" y="256260"/>
                    </a:lnTo>
                    <a:lnTo>
                      <a:pt x="711854" y="246344"/>
                    </a:lnTo>
                    <a:lnTo>
                      <a:pt x="722438" y="235988"/>
                    </a:lnTo>
                    <a:lnTo>
                      <a:pt x="731919" y="224530"/>
                    </a:lnTo>
                    <a:lnTo>
                      <a:pt x="740298" y="212191"/>
                    </a:lnTo>
                    <a:lnTo>
                      <a:pt x="747795" y="199191"/>
                    </a:lnTo>
                    <a:lnTo>
                      <a:pt x="754189" y="185750"/>
                    </a:lnTo>
                    <a:lnTo>
                      <a:pt x="759922" y="171868"/>
                    </a:lnTo>
                    <a:lnTo>
                      <a:pt x="764552" y="157546"/>
                    </a:lnTo>
                    <a:lnTo>
                      <a:pt x="768521" y="143444"/>
                    </a:lnTo>
                    <a:lnTo>
                      <a:pt x="772049" y="129562"/>
                    </a:lnTo>
                    <a:lnTo>
                      <a:pt x="774916" y="115680"/>
                    </a:lnTo>
                    <a:lnTo>
                      <a:pt x="777121" y="102019"/>
                    </a:lnTo>
                    <a:lnTo>
                      <a:pt x="778664" y="89239"/>
                    </a:lnTo>
                    <a:lnTo>
                      <a:pt x="779767" y="76900"/>
                    </a:lnTo>
                    <a:lnTo>
                      <a:pt x="780869" y="65442"/>
                    </a:lnTo>
                    <a:lnTo>
                      <a:pt x="781310" y="54866"/>
                    </a:lnTo>
                    <a:lnTo>
                      <a:pt x="781751" y="45391"/>
                    </a:lnTo>
                    <a:lnTo>
                      <a:pt x="781751" y="37238"/>
                    </a:lnTo>
                    <a:close/>
                    <a:moveTo>
                      <a:pt x="223674" y="37018"/>
                    </a:moveTo>
                    <a:lnTo>
                      <a:pt x="224115" y="44950"/>
                    </a:lnTo>
                    <a:lnTo>
                      <a:pt x="224335" y="54645"/>
                    </a:lnTo>
                    <a:lnTo>
                      <a:pt x="224776" y="65001"/>
                    </a:lnTo>
                    <a:lnTo>
                      <a:pt x="225658" y="76459"/>
                    </a:lnTo>
                    <a:lnTo>
                      <a:pt x="226981" y="88798"/>
                    </a:lnTo>
                    <a:lnTo>
                      <a:pt x="228525" y="101799"/>
                    </a:lnTo>
                    <a:lnTo>
                      <a:pt x="230730" y="115240"/>
                    </a:lnTo>
                    <a:lnTo>
                      <a:pt x="233376" y="129121"/>
                    </a:lnTo>
                    <a:lnTo>
                      <a:pt x="236904" y="143444"/>
                    </a:lnTo>
                    <a:lnTo>
                      <a:pt x="240873" y="157546"/>
                    </a:lnTo>
                    <a:lnTo>
                      <a:pt x="245944" y="171427"/>
                    </a:lnTo>
                    <a:lnTo>
                      <a:pt x="251456" y="185309"/>
                    </a:lnTo>
                    <a:lnTo>
                      <a:pt x="258071" y="198970"/>
                    </a:lnTo>
                    <a:lnTo>
                      <a:pt x="265568" y="211750"/>
                    </a:lnTo>
                    <a:lnTo>
                      <a:pt x="273947" y="224089"/>
                    </a:lnTo>
                    <a:lnTo>
                      <a:pt x="283208" y="235988"/>
                    </a:lnTo>
                    <a:lnTo>
                      <a:pt x="293792" y="246344"/>
                    </a:lnTo>
                    <a:lnTo>
                      <a:pt x="304596" y="254938"/>
                    </a:lnTo>
                    <a:lnTo>
                      <a:pt x="316062" y="262429"/>
                    </a:lnTo>
                    <a:lnTo>
                      <a:pt x="328189" y="268599"/>
                    </a:lnTo>
                    <a:lnTo>
                      <a:pt x="340978" y="273887"/>
                    </a:lnTo>
                    <a:lnTo>
                      <a:pt x="354649" y="277413"/>
                    </a:lnTo>
                    <a:lnTo>
                      <a:pt x="368981" y="280277"/>
                    </a:lnTo>
                    <a:lnTo>
                      <a:pt x="383975" y="281819"/>
                    </a:lnTo>
                    <a:lnTo>
                      <a:pt x="399851" y="282040"/>
                    </a:lnTo>
                    <a:lnTo>
                      <a:pt x="416388" y="281599"/>
                    </a:lnTo>
                    <a:lnTo>
                      <a:pt x="407568" y="269480"/>
                    </a:lnTo>
                    <a:lnTo>
                      <a:pt x="399189" y="257141"/>
                    </a:lnTo>
                    <a:lnTo>
                      <a:pt x="391251" y="243700"/>
                    </a:lnTo>
                    <a:lnTo>
                      <a:pt x="383313" y="229818"/>
                    </a:lnTo>
                    <a:lnTo>
                      <a:pt x="375817" y="214615"/>
                    </a:lnTo>
                    <a:lnTo>
                      <a:pt x="369422" y="198530"/>
                    </a:lnTo>
                    <a:lnTo>
                      <a:pt x="363028" y="182004"/>
                    </a:lnTo>
                    <a:lnTo>
                      <a:pt x="357515" y="164156"/>
                    </a:lnTo>
                    <a:lnTo>
                      <a:pt x="353105" y="145206"/>
                    </a:lnTo>
                    <a:lnTo>
                      <a:pt x="349798" y="125155"/>
                    </a:lnTo>
                    <a:lnTo>
                      <a:pt x="323559" y="125155"/>
                    </a:lnTo>
                    <a:lnTo>
                      <a:pt x="323559" y="110612"/>
                    </a:lnTo>
                    <a:lnTo>
                      <a:pt x="316282" y="108189"/>
                    </a:lnTo>
                    <a:lnTo>
                      <a:pt x="308565" y="105104"/>
                    </a:lnTo>
                    <a:lnTo>
                      <a:pt x="300407" y="101138"/>
                    </a:lnTo>
                    <a:lnTo>
                      <a:pt x="292028" y="96510"/>
                    </a:lnTo>
                    <a:lnTo>
                      <a:pt x="283649" y="91002"/>
                    </a:lnTo>
                    <a:lnTo>
                      <a:pt x="275711" y="84612"/>
                    </a:lnTo>
                    <a:lnTo>
                      <a:pt x="268435" y="77120"/>
                    </a:lnTo>
                    <a:lnTo>
                      <a:pt x="262040" y="68527"/>
                    </a:lnTo>
                    <a:lnTo>
                      <a:pt x="256748" y="58611"/>
                    </a:lnTo>
                    <a:lnTo>
                      <a:pt x="253441" y="48035"/>
                    </a:lnTo>
                    <a:lnTo>
                      <a:pt x="251456" y="37018"/>
                    </a:lnTo>
                    <a:close/>
                    <a:moveTo>
                      <a:pt x="187953" y="0"/>
                    </a:moveTo>
                    <a:lnTo>
                      <a:pt x="295556" y="0"/>
                    </a:lnTo>
                    <a:lnTo>
                      <a:pt x="290264" y="22916"/>
                    </a:lnTo>
                    <a:lnTo>
                      <a:pt x="288941" y="29967"/>
                    </a:lnTo>
                    <a:lnTo>
                      <a:pt x="289161" y="36797"/>
                    </a:lnTo>
                    <a:lnTo>
                      <a:pt x="290705" y="42967"/>
                    </a:lnTo>
                    <a:lnTo>
                      <a:pt x="293571" y="48696"/>
                    </a:lnTo>
                    <a:lnTo>
                      <a:pt x="297981" y="54204"/>
                    </a:lnTo>
                    <a:lnTo>
                      <a:pt x="303494" y="59493"/>
                    </a:lnTo>
                    <a:lnTo>
                      <a:pt x="310109" y="63900"/>
                    </a:lnTo>
                    <a:lnTo>
                      <a:pt x="316723" y="67866"/>
                    </a:lnTo>
                    <a:lnTo>
                      <a:pt x="323559" y="70951"/>
                    </a:lnTo>
                    <a:lnTo>
                      <a:pt x="329953" y="73815"/>
                    </a:lnTo>
                    <a:lnTo>
                      <a:pt x="336348" y="75798"/>
                    </a:lnTo>
                    <a:lnTo>
                      <a:pt x="341640" y="77341"/>
                    </a:lnTo>
                    <a:lnTo>
                      <a:pt x="346049" y="78442"/>
                    </a:lnTo>
                    <a:lnTo>
                      <a:pt x="346049" y="67866"/>
                    </a:lnTo>
                    <a:lnTo>
                      <a:pt x="346049" y="57069"/>
                    </a:lnTo>
                    <a:lnTo>
                      <a:pt x="320472" y="57069"/>
                    </a:lnTo>
                    <a:lnTo>
                      <a:pt x="320472" y="27763"/>
                    </a:lnTo>
                    <a:lnTo>
                      <a:pt x="502823" y="27763"/>
                    </a:lnTo>
                    <a:lnTo>
                      <a:pt x="685173" y="27763"/>
                    </a:lnTo>
                    <a:lnTo>
                      <a:pt x="685173" y="57289"/>
                    </a:lnTo>
                    <a:lnTo>
                      <a:pt x="659596" y="57289"/>
                    </a:lnTo>
                    <a:lnTo>
                      <a:pt x="659596" y="68086"/>
                    </a:lnTo>
                    <a:lnTo>
                      <a:pt x="659596" y="78663"/>
                    </a:lnTo>
                    <a:lnTo>
                      <a:pt x="659816" y="78663"/>
                    </a:lnTo>
                    <a:lnTo>
                      <a:pt x="663785" y="77341"/>
                    </a:lnTo>
                    <a:lnTo>
                      <a:pt x="669077" y="75798"/>
                    </a:lnTo>
                    <a:lnTo>
                      <a:pt x="675472" y="74035"/>
                    </a:lnTo>
                    <a:lnTo>
                      <a:pt x="681866" y="71171"/>
                    </a:lnTo>
                    <a:lnTo>
                      <a:pt x="688922" y="67866"/>
                    </a:lnTo>
                    <a:lnTo>
                      <a:pt x="695757" y="64120"/>
                    </a:lnTo>
                    <a:lnTo>
                      <a:pt x="701931" y="59493"/>
                    </a:lnTo>
                    <a:lnTo>
                      <a:pt x="707444" y="54645"/>
                    </a:lnTo>
                    <a:lnTo>
                      <a:pt x="711854" y="48696"/>
                    </a:lnTo>
                    <a:lnTo>
                      <a:pt x="714720" y="42967"/>
                    </a:lnTo>
                    <a:lnTo>
                      <a:pt x="716264" y="36797"/>
                    </a:lnTo>
                    <a:lnTo>
                      <a:pt x="716484" y="30187"/>
                    </a:lnTo>
                    <a:lnTo>
                      <a:pt x="715602" y="23136"/>
                    </a:lnTo>
                    <a:lnTo>
                      <a:pt x="710090" y="0"/>
                    </a:lnTo>
                    <a:lnTo>
                      <a:pt x="817472" y="0"/>
                    </a:lnTo>
                    <a:lnTo>
                      <a:pt x="818795" y="17407"/>
                    </a:lnTo>
                    <a:lnTo>
                      <a:pt x="818795" y="19390"/>
                    </a:lnTo>
                    <a:lnTo>
                      <a:pt x="819015" y="23136"/>
                    </a:lnTo>
                    <a:lnTo>
                      <a:pt x="819015" y="28424"/>
                    </a:lnTo>
                    <a:lnTo>
                      <a:pt x="819015" y="35475"/>
                    </a:lnTo>
                    <a:lnTo>
                      <a:pt x="819015" y="44069"/>
                    </a:lnTo>
                    <a:lnTo>
                      <a:pt x="819015" y="53764"/>
                    </a:lnTo>
                    <a:lnTo>
                      <a:pt x="818574" y="64781"/>
                    </a:lnTo>
                    <a:lnTo>
                      <a:pt x="817472" y="76459"/>
                    </a:lnTo>
                    <a:lnTo>
                      <a:pt x="816590" y="89459"/>
                    </a:lnTo>
                    <a:lnTo>
                      <a:pt x="814826" y="103121"/>
                    </a:lnTo>
                    <a:lnTo>
                      <a:pt x="812621" y="117223"/>
                    </a:lnTo>
                    <a:lnTo>
                      <a:pt x="809975" y="131765"/>
                    </a:lnTo>
                    <a:lnTo>
                      <a:pt x="806667" y="146749"/>
                    </a:lnTo>
                    <a:lnTo>
                      <a:pt x="802698" y="161953"/>
                    </a:lnTo>
                    <a:lnTo>
                      <a:pt x="797627" y="176936"/>
                    </a:lnTo>
                    <a:lnTo>
                      <a:pt x="791894" y="192140"/>
                    </a:lnTo>
                    <a:lnTo>
                      <a:pt x="785500" y="207123"/>
                    </a:lnTo>
                    <a:lnTo>
                      <a:pt x="778003" y="221666"/>
                    </a:lnTo>
                    <a:lnTo>
                      <a:pt x="769183" y="235988"/>
                    </a:lnTo>
                    <a:lnTo>
                      <a:pt x="759481" y="249429"/>
                    </a:lnTo>
                    <a:lnTo>
                      <a:pt x="748897" y="262209"/>
                    </a:lnTo>
                    <a:lnTo>
                      <a:pt x="736770" y="273887"/>
                    </a:lnTo>
                    <a:lnTo>
                      <a:pt x="724422" y="284243"/>
                    </a:lnTo>
                    <a:lnTo>
                      <a:pt x="710751" y="293498"/>
                    </a:lnTo>
                    <a:lnTo>
                      <a:pt x="696198" y="301210"/>
                    </a:lnTo>
                    <a:lnTo>
                      <a:pt x="681425" y="307820"/>
                    </a:lnTo>
                    <a:lnTo>
                      <a:pt x="665549" y="312668"/>
                    </a:lnTo>
                    <a:lnTo>
                      <a:pt x="649012" y="316413"/>
                    </a:lnTo>
                    <a:lnTo>
                      <a:pt x="631372" y="318617"/>
                    </a:lnTo>
                    <a:lnTo>
                      <a:pt x="613291" y="319498"/>
                    </a:lnTo>
                    <a:lnTo>
                      <a:pt x="594329" y="319058"/>
                    </a:lnTo>
                    <a:lnTo>
                      <a:pt x="596534" y="325007"/>
                    </a:lnTo>
                    <a:lnTo>
                      <a:pt x="561254" y="337567"/>
                    </a:lnTo>
                    <a:lnTo>
                      <a:pt x="555962" y="322804"/>
                    </a:lnTo>
                    <a:lnTo>
                      <a:pt x="546922" y="333600"/>
                    </a:lnTo>
                    <a:lnTo>
                      <a:pt x="539205" y="343516"/>
                    </a:lnTo>
                    <a:lnTo>
                      <a:pt x="531928" y="352770"/>
                    </a:lnTo>
                    <a:lnTo>
                      <a:pt x="526416" y="361364"/>
                    </a:lnTo>
                    <a:lnTo>
                      <a:pt x="522006" y="369737"/>
                    </a:lnTo>
                    <a:lnTo>
                      <a:pt x="519360" y="377669"/>
                    </a:lnTo>
                    <a:lnTo>
                      <a:pt x="518257" y="385381"/>
                    </a:lnTo>
                    <a:lnTo>
                      <a:pt x="519360" y="393534"/>
                    </a:lnTo>
                    <a:lnTo>
                      <a:pt x="522006" y="400805"/>
                    </a:lnTo>
                    <a:lnTo>
                      <a:pt x="526416" y="407856"/>
                    </a:lnTo>
                    <a:lnTo>
                      <a:pt x="531928" y="414467"/>
                    </a:lnTo>
                    <a:lnTo>
                      <a:pt x="538984" y="420636"/>
                    </a:lnTo>
                    <a:lnTo>
                      <a:pt x="546701" y="426365"/>
                    </a:lnTo>
                    <a:lnTo>
                      <a:pt x="555521" y="431653"/>
                    </a:lnTo>
                    <a:lnTo>
                      <a:pt x="564782" y="436501"/>
                    </a:lnTo>
                    <a:lnTo>
                      <a:pt x="574484" y="440908"/>
                    </a:lnTo>
                    <a:lnTo>
                      <a:pt x="584186" y="444874"/>
                    </a:lnTo>
                    <a:lnTo>
                      <a:pt x="594108" y="448620"/>
                    </a:lnTo>
                    <a:lnTo>
                      <a:pt x="603810" y="451925"/>
                    </a:lnTo>
                    <a:lnTo>
                      <a:pt x="613071" y="454790"/>
                    </a:lnTo>
                    <a:lnTo>
                      <a:pt x="621450" y="457213"/>
                    </a:lnTo>
                    <a:lnTo>
                      <a:pt x="629608" y="459196"/>
                    </a:lnTo>
                    <a:lnTo>
                      <a:pt x="636444" y="460959"/>
                    </a:lnTo>
                    <a:lnTo>
                      <a:pt x="642177" y="462281"/>
                    </a:lnTo>
                    <a:lnTo>
                      <a:pt x="646366" y="463163"/>
                    </a:lnTo>
                    <a:lnTo>
                      <a:pt x="649232" y="463824"/>
                    </a:lnTo>
                    <a:lnTo>
                      <a:pt x="650114" y="464044"/>
                    </a:lnTo>
                    <a:lnTo>
                      <a:pt x="650114" y="482553"/>
                    </a:lnTo>
                    <a:lnTo>
                      <a:pt x="670180" y="482553"/>
                    </a:lnTo>
                    <a:lnTo>
                      <a:pt x="670180" y="508994"/>
                    </a:lnTo>
                    <a:lnTo>
                      <a:pt x="653642" y="508994"/>
                    </a:lnTo>
                    <a:lnTo>
                      <a:pt x="653642" y="690998"/>
                    </a:lnTo>
                    <a:lnTo>
                      <a:pt x="670180" y="690998"/>
                    </a:lnTo>
                    <a:lnTo>
                      <a:pt x="670180" y="720965"/>
                    </a:lnTo>
                    <a:lnTo>
                      <a:pt x="681645" y="720965"/>
                    </a:lnTo>
                    <a:lnTo>
                      <a:pt x="681645" y="766135"/>
                    </a:lnTo>
                    <a:lnTo>
                      <a:pt x="502823" y="766135"/>
                    </a:lnTo>
                    <a:lnTo>
                      <a:pt x="502823" y="765915"/>
                    </a:lnTo>
                    <a:lnTo>
                      <a:pt x="323779" y="765915"/>
                    </a:lnTo>
                    <a:lnTo>
                      <a:pt x="323779" y="720965"/>
                    </a:lnTo>
                    <a:lnTo>
                      <a:pt x="335245" y="720965"/>
                    </a:lnTo>
                    <a:lnTo>
                      <a:pt x="335245" y="690557"/>
                    </a:lnTo>
                    <a:lnTo>
                      <a:pt x="351782" y="690557"/>
                    </a:lnTo>
                    <a:lnTo>
                      <a:pt x="351782" y="508774"/>
                    </a:lnTo>
                    <a:lnTo>
                      <a:pt x="335245" y="508774"/>
                    </a:lnTo>
                    <a:lnTo>
                      <a:pt x="335245" y="482332"/>
                    </a:lnTo>
                    <a:lnTo>
                      <a:pt x="355310" y="482332"/>
                    </a:lnTo>
                    <a:lnTo>
                      <a:pt x="355310" y="463824"/>
                    </a:lnTo>
                    <a:lnTo>
                      <a:pt x="356192" y="463383"/>
                    </a:lnTo>
                    <a:lnTo>
                      <a:pt x="359059" y="462722"/>
                    </a:lnTo>
                    <a:lnTo>
                      <a:pt x="363469" y="461841"/>
                    </a:lnTo>
                    <a:lnTo>
                      <a:pt x="368981" y="460739"/>
                    </a:lnTo>
                    <a:lnTo>
                      <a:pt x="375817" y="458756"/>
                    </a:lnTo>
                    <a:lnTo>
                      <a:pt x="383975" y="456993"/>
                    </a:lnTo>
                    <a:lnTo>
                      <a:pt x="392795" y="454569"/>
                    </a:lnTo>
                    <a:lnTo>
                      <a:pt x="401835" y="451705"/>
                    </a:lnTo>
                    <a:lnTo>
                      <a:pt x="411316" y="448400"/>
                    </a:lnTo>
                    <a:lnTo>
                      <a:pt x="421459" y="444654"/>
                    </a:lnTo>
                    <a:lnTo>
                      <a:pt x="431382" y="440688"/>
                    </a:lnTo>
                    <a:lnTo>
                      <a:pt x="441084" y="436281"/>
                    </a:lnTo>
                    <a:lnTo>
                      <a:pt x="450124" y="431433"/>
                    </a:lnTo>
                    <a:lnTo>
                      <a:pt x="458723" y="426145"/>
                    </a:lnTo>
                    <a:lnTo>
                      <a:pt x="466882" y="420195"/>
                    </a:lnTo>
                    <a:lnTo>
                      <a:pt x="473717" y="414026"/>
                    </a:lnTo>
                    <a:lnTo>
                      <a:pt x="479450" y="407636"/>
                    </a:lnTo>
                    <a:lnTo>
                      <a:pt x="483639" y="400585"/>
                    </a:lnTo>
                    <a:lnTo>
                      <a:pt x="486506" y="393093"/>
                    </a:lnTo>
                    <a:lnTo>
                      <a:pt x="487388" y="385161"/>
                    </a:lnTo>
                    <a:lnTo>
                      <a:pt x="486506" y="377449"/>
                    </a:lnTo>
                    <a:lnTo>
                      <a:pt x="483639" y="369737"/>
                    </a:lnTo>
                    <a:lnTo>
                      <a:pt x="479450" y="361364"/>
                    </a:lnTo>
                    <a:lnTo>
                      <a:pt x="473497" y="352550"/>
                    </a:lnTo>
                    <a:lnTo>
                      <a:pt x="466220" y="343296"/>
                    </a:lnTo>
                    <a:lnTo>
                      <a:pt x="458503" y="333380"/>
                    </a:lnTo>
                    <a:lnTo>
                      <a:pt x="449462" y="322583"/>
                    </a:lnTo>
                    <a:lnTo>
                      <a:pt x="444170" y="337567"/>
                    </a:lnTo>
                    <a:lnTo>
                      <a:pt x="408891" y="325007"/>
                    </a:lnTo>
                    <a:lnTo>
                      <a:pt x="411096" y="319058"/>
                    </a:lnTo>
                    <a:lnTo>
                      <a:pt x="392354" y="319498"/>
                    </a:lnTo>
                    <a:lnTo>
                      <a:pt x="374053" y="318617"/>
                    </a:lnTo>
                    <a:lnTo>
                      <a:pt x="356854" y="315973"/>
                    </a:lnTo>
                    <a:lnTo>
                      <a:pt x="340096" y="312447"/>
                    </a:lnTo>
                    <a:lnTo>
                      <a:pt x="324220" y="307379"/>
                    </a:lnTo>
                    <a:lnTo>
                      <a:pt x="309227" y="300989"/>
                    </a:lnTo>
                    <a:lnTo>
                      <a:pt x="294894" y="293277"/>
                    </a:lnTo>
                    <a:lnTo>
                      <a:pt x="281444" y="284243"/>
                    </a:lnTo>
                    <a:lnTo>
                      <a:pt x="268655" y="273887"/>
                    </a:lnTo>
                    <a:lnTo>
                      <a:pt x="256528" y="261768"/>
                    </a:lnTo>
                    <a:lnTo>
                      <a:pt x="245944" y="249209"/>
                    </a:lnTo>
                    <a:lnTo>
                      <a:pt x="236242" y="235547"/>
                    </a:lnTo>
                    <a:lnTo>
                      <a:pt x="227422" y="221666"/>
                    </a:lnTo>
                    <a:lnTo>
                      <a:pt x="219925" y="206903"/>
                    </a:lnTo>
                    <a:lnTo>
                      <a:pt x="213531" y="192140"/>
                    </a:lnTo>
                    <a:lnTo>
                      <a:pt x="207798" y="176936"/>
                    </a:lnTo>
                    <a:lnTo>
                      <a:pt x="203168" y="161512"/>
                    </a:lnTo>
                    <a:lnTo>
                      <a:pt x="198758" y="146528"/>
                    </a:lnTo>
                    <a:lnTo>
                      <a:pt x="195671" y="131325"/>
                    </a:lnTo>
                    <a:lnTo>
                      <a:pt x="192804" y="116782"/>
                    </a:lnTo>
                    <a:lnTo>
                      <a:pt x="190820" y="102680"/>
                    </a:lnTo>
                    <a:lnTo>
                      <a:pt x="189056" y="89239"/>
                    </a:lnTo>
                    <a:lnTo>
                      <a:pt x="187953" y="76459"/>
                    </a:lnTo>
                    <a:lnTo>
                      <a:pt x="187071" y="64561"/>
                    </a:lnTo>
                    <a:lnTo>
                      <a:pt x="186630" y="53764"/>
                    </a:lnTo>
                    <a:lnTo>
                      <a:pt x="186410" y="43848"/>
                    </a:lnTo>
                    <a:lnTo>
                      <a:pt x="186410" y="35475"/>
                    </a:lnTo>
                    <a:lnTo>
                      <a:pt x="186410" y="28424"/>
                    </a:lnTo>
                    <a:lnTo>
                      <a:pt x="186410" y="22916"/>
                    </a:lnTo>
                    <a:lnTo>
                      <a:pt x="186630" y="19170"/>
                    </a:lnTo>
                    <a:lnTo>
                      <a:pt x="186630" y="17407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</a:p>
            </p:txBody>
          </p:sp>
          <p:grpSp>
            <p:nvGrpSpPr>
              <p:cNvPr id="53" name="组合 52" descr="2112434d-9cd6-4fb6-9c4e-4a9f26b48a9e"/>
              <p:cNvGrpSpPr/>
              <p:nvPr/>
            </p:nvGrpSpPr>
            <p:grpSpPr>
              <a:xfrm>
                <a:off x="673100" y="2467547"/>
                <a:ext cx="4139160" cy="3679253"/>
                <a:chOff x="673100" y="2467547"/>
                <a:chExt cx="4139160" cy="3679253"/>
              </a:xfrm>
            </p:grpSpPr>
            <p:sp>
              <p:nvSpPr>
                <p:cNvPr id="20" name="梯形 19" descr="ed4e5eb2-3686-47d8-a956-bbb5220f62e2"/>
                <p:cNvSpPr/>
                <p:nvPr/>
              </p:nvSpPr>
              <p:spPr>
                <a:xfrm>
                  <a:off x="673100" y="5226987"/>
                  <a:ext cx="4139160" cy="919813"/>
                </a:xfrm>
                <a:prstGeom prst="trapezoid">
                  <a:avLst>
                    <a:gd name="adj" fmla="val 46667"/>
                  </a:avLst>
                </a:prstGeom>
                <a:solidFill>
                  <a:schemeClr val="tx1">
                    <a:alpha val="1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21" name="梯形 20" descr="a7284820-96ba-4e74-b992-150360183be1"/>
                <p:cNvSpPr/>
                <p:nvPr/>
              </p:nvSpPr>
              <p:spPr>
                <a:xfrm>
                  <a:off x="1104901" y="4307174"/>
                  <a:ext cx="3275558" cy="919813"/>
                </a:xfrm>
                <a:prstGeom prst="trapezoid">
                  <a:avLst>
                    <a:gd name="adj" fmla="val 46667"/>
                  </a:avLst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22" name="梯形 21" descr="05a7bf4c-1d35-458e-8b41-91d34022ed77"/>
                <p:cNvSpPr/>
                <p:nvPr/>
              </p:nvSpPr>
              <p:spPr>
                <a:xfrm>
                  <a:off x="1533828" y="3387359"/>
                  <a:ext cx="2417704" cy="919813"/>
                </a:xfrm>
                <a:prstGeom prst="trapezoid">
                  <a:avLst>
                    <a:gd name="adj" fmla="val 46667"/>
                  </a:avLst>
                </a:prstGeom>
                <a:solidFill>
                  <a:schemeClr val="tx1">
                    <a:alpha val="1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23" name="梯形 22" descr="bda41a67-43e5-4c74-9c34-61a5263d86df"/>
                <p:cNvSpPr/>
                <p:nvPr/>
              </p:nvSpPr>
              <p:spPr>
                <a:xfrm>
                  <a:off x="1963134" y="2467547"/>
                  <a:ext cx="1559092" cy="919813"/>
                </a:xfrm>
                <a:prstGeom prst="trapezoid">
                  <a:avLst>
                    <a:gd name="adj" fmla="val 46667"/>
                  </a:avLst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</p:grpSp>
        </p:grpSp>
        <p:sp>
          <p:nvSpPr>
            <p:cNvPr id="19" name="Title" descr="d1ae2076-b29f-472a-aac9-2d5c706db653"/>
            <p:cNvSpPr txBox="1"/>
            <p:nvPr/>
          </p:nvSpPr>
          <p:spPr>
            <a:xfrm>
              <a:off x="660400" y="1130299"/>
              <a:ext cx="10858500" cy="477521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rmAutofit/>
            </a:bodyPr>
            <a:lstStyle/>
            <a:p>
              <a:pPr algn="l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剖析范文核心观点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27" name="组合 26" descr="1cb34283-c33a-4a2e-920c-cdf09a821dae"/>
            <p:cNvGrpSpPr/>
            <p:nvPr/>
          </p:nvGrpSpPr>
          <p:grpSpPr>
            <a:xfrm>
              <a:off x="660400" y="1836420"/>
              <a:ext cx="4800599" cy="1737861"/>
              <a:chOff x="660400" y="1130300"/>
              <a:chExt cx="4800599" cy="1737861"/>
            </a:xfrm>
          </p:grpSpPr>
          <p:sp>
            <p:nvSpPr>
              <p:cNvPr id="24" name="Number1" descr="d4947713-41dc-423f-b3aa-6482ee983297"/>
              <p:cNvSpPr/>
              <p:nvPr/>
            </p:nvSpPr>
            <p:spPr>
              <a:xfrm flipH="1">
                <a:off x="660400" y="1130300"/>
                <a:ext cx="472502" cy="472662"/>
              </a:xfrm>
              <a:prstGeom prst="ellipse">
                <a:avLst/>
              </a:prstGeom>
              <a:noFill/>
              <a:ln w="6350">
                <a:solidFill>
                  <a:schemeClr val="tx1">
                    <a:alpha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1400" b="1" i="0" u="none">
                    <a:solidFill>
                      <a:srgbClr val="EBA15E"/>
                    </a:solidFill>
                    <a:latin typeface="Arial"/>
                  </a:rPr>
                  <a:t>1</a:t>
                </a:r>
                <a:endParaRPr lang="en-US" sz="1400" b="1" i="0" u="none">
                  <a:solidFill>
                    <a:srgbClr val="EBA15E"/>
                  </a:solidFill>
                  <a:latin typeface="Arial"/>
                </a:endParaRPr>
              </a:p>
            </p:txBody>
          </p:sp>
          <p:sp>
            <p:nvSpPr>
              <p:cNvPr id="25" name="Bullet1" descr="8115dbeb-8cc5-4cc2-822d-b6a2a4c6f51a"/>
              <p:cNvSpPr txBox="1"/>
              <p:nvPr/>
            </p:nvSpPr>
            <p:spPr>
              <a:xfrm>
                <a:off x="1158302" y="1130300"/>
                <a:ext cx="4302697" cy="472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en-US"/>
                </a:defPPr>
                <a:lvl1pPr marR="0" lvl="0" indent="0" defTabSz="913765" fontAlgn="auto">
                  <a:spcBef>
                    <a:spcPct val="0"/>
                  </a:spcBef>
                  <a:spcAft>
                    <a:spcPct val="0"/>
                  </a:spcAft>
                  <a:buClrTx/>
                  <a:buSzPct val="25000"/>
                  <a:buFontTx/>
                  <a:buNone/>
                  <a:defRPr kumimoji="0" b="1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>
                    <a:solidFill>
                      <a:srgbClr val="000000"/>
                    </a:solidFill>
                    <a:latin typeface="思源黑体 CN Heavy"/>
                  </a:rPr>
                  <a:t>AI传承文化</a:t>
                </a:r>
                <a:endParaRPr lang="en-US" sz="1800" b="1" i="0" u="none">
                  <a:solidFill>
                    <a:srgbClr val="000000"/>
                  </a:solidFill>
                  <a:latin typeface="思源黑体 CN Heavy"/>
                </a:endParaRPr>
              </a:p>
            </p:txBody>
          </p:sp>
          <p:sp>
            <p:nvSpPr>
              <p:cNvPr id="26" name="Text1" descr="12a40e52-90c4-4a76-93d7-ce26bc27ad51"/>
              <p:cNvSpPr txBox="1"/>
              <p:nvPr/>
            </p:nvSpPr>
            <p:spPr>
              <a:xfrm>
                <a:off x="1158302" y="1602961"/>
                <a:ext cx="4302697" cy="126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latin typeface="思源黑体 CN Normal"/>
                  </a:rPr>
                  <a:t>AI能快速学习模仿文化元素，让传统文化焕发新活力。</a:t>
                </a:r>
                <a:endParaRPr lang="en-US" sz="1200" b="0" i="0" u="none" strike="noStrike">
                  <a:solidFill>
                    <a:srgbClr val="000000"/>
                  </a:solidFill>
                  <a:latin typeface="思源黑体 CN Normal"/>
                </a:endParaRPr>
              </a:p>
            </p:txBody>
          </p:sp>
        </p:grpSp>
        <p:grpSp>
          <p:nvGrpSpPr>
            <p:cNvPr id="28" name="组合 27" descr="9cb5dc3b-07c2-4ee3-b7da-2af17c9740b9"/>
            <p:cNvGrpSpPr/>
            <p:nvPr/>
          </p:nvGrpSpPr>
          <p:grpSpPr>
            <a:xfrm>
              <a:off x="660400" y="3880886"/>
              <a:ext cx="3854785" cy="1737861"/>
              <a:chOff x="660400" y="1130300"/>
              <a:chExt cx="3854785" cy="1737861"/>
            </a:xfrm>
          </p:grpSpPr>
          <p:sp>
            <p:nvSpPr>
              <p:cNvPr id="29" name="Number2" descr="854c7efe-28fd-4e17-b806-787b3efc5570"/>
              <p:cNvSpPr/>
              <p:nvPr/>
            </p:nvSpPr>
            <p:spPr>
              <a:xfrm flipH="1">
                <a:off x="660400" y="1130300"/>
                <a:ext cx="472502" cy="472662"/>
              </a:xfrm>
              <a:prstGeom prst="ellipse">
                <a:avLst/>
              </a:prstGeom>
              <a:noFill/>
              <a:ln w="6350">
                <a:solidFill>
                  <a:schemeClr val="tx1">
                    <a:alpha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1400" b="1" i="0" u="none">
                    <a:solidFill>
                      <a:srgbClr val="EBA15E"/>
                    </a:solidFill>
                    <a:latin typeface="Arial"/>
                  </a:rPr>
                  <a:t>2</a:t>
                </a:r>
                <a:endParaRPr lang="en-US" sz="1400" b="1" i="0" u="none">
                  <a:solidFill>
                    <a:srgbClr val="EBA15E"/>
                  </a:solidFill>
                  <a:latin typeface="Arial"/>
                </a:endParaRPr>
              </a:p>
            </p:txBody>
          </p:sp>
          <p:sp>
            <p:nvSpPr>
              <p:cNvPr id="30" name="Bullet2" descr="d0fbc9ae-385d-4292-b075-3111a232297a"/>
              <p:cNvSpPr txBox="1"/>
              <p:nvPr/>
            </p:nvSpPr>
            <p:spPr>
              <a:xfrm>
                <a:off x="1158303" y="1130300"/>
                <a:ext cx="3356882" cy="472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en-US"/>
                </a:defPPr>
                <a:lvl1pPr marR="0" lvl="0" indent="0" defTabSz="913765" fontAlgn="auto">
                  <a:spcBef>
                    <a:spcPct val="0"/>
                  </a:spcBef>
                  <a:spcAft>
                    <a:spcPct val="0"/>
                  </a:spcAft>
                  <a:buClrTx/>
                  <a:buSzPct val="25000"/>
                  <a:buFontTx/>
                  <a:buNone/>
                  <a:defRPr kumimoji="0" b="1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无法复制精髓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31" name="Text2" descr="c58a4b9c-e86d-40dd-baf9-4fef1a3f5468"/>
              <p:cNvSpPr txBox="1"/>
              <p:nvPr/>
            </p:nvSpPr>
            <p:spPr>
              <a:xfrm>
                <a:off x="1158303" y="1602961"/>
                <a:ext cx="3356882" cy="126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latin typeface="思源黑体 CN Normal"/>
                  </a:rPr>
                  <a:t>AI模仿的书法、诗歌等，无法复制其中的精神境界和情感。</a:t>
                </a:r>
                <a:endParaRPr lang="en-US" sz="1200" b="0" i="0" u="none" strike="noStrike">
                  <a:solidFill>
                    <a:srgbClr val="000000"/>
                  </a:solidFill>
                  <a:latin typeface="思源黑体 CN Normal"/>
                </a:endParaRPr>
              </a:p>
            </p:txBody>
          </p:sp>
        </p:grpSp>
        <p:grpSp>
          <p:nvGrpSpPr>
            <p:cNvPr id="39" name="组合 38" descr="44c07d54-544b-440a-a259-904b151c5ade"/>
            <p:cNvGrpSpPr/>
            <p:nvPr/>
          </p:nvGrpSpPr>
          <p:grpSpPr>
            <a:xfrm flipH="1">
              <a:off x="6718301" y="1836420"/>
              <a:ext cx="4800600" cy="1737861"/>
              <a:chOff x="660400" y="1130300"/>
              <a:chExt cx="4800600" cy="1737861"/>
            </a:xfrm>
          </p:grpSpPr>
          <p:sp>
            <p:nvSpPr>
              <p:cNvPr id="40" name="Number3" descr="4be919c8-86fc-4a10-882a-b5f2f62b5560"/>
              <p:cNvSpPr/>
              <p:nvPr/>
            </p:nvSpPr>
            <p:spPr>
              <a:xfrm flipH="1">
                <a:off x="660400" y="1130300"/>
                <a:ext cx="472502" cy="472662"/>
              </a:xfrm>
              <a:prstGeom prst="ellipse">
                <a:avLst/>
              </a:prstGeom>
              <a:noFill/>
              <a:ln w="6350">
                <a:solidFill>
                  <a:schemeClr val="tx1">
                    <a:alpha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1400" b="1" i="0" u="none">
                    <a:solidFill>
                      <a:srgbClr val="EBA15E"/>
                    </a:solidFill>
                    <a:latin typeface="Arial"/>
                  </a:rPr>
                  <a:t>3</a:t>
                </a:r>
                <a:endParaRPr lang="en-US" sz="1400" b="1" i="0" u="none">
                  <a:solidFill>
                    <a:srgbClr val="EBA15E"/>
                  </a:solidFill>
                  <a:latin typeface="Arial"/>
                </a:endParaRPr>
              </a:p>
            </p:txBody>
          </p:sp>
          <p:sp>
            <p:nvSpPr>
              <p:cNvPr id="41" name="Bullet3" descr="f67969f2-5d92-4a6d-8f22-bf3d11d306a5"/>
              <p:cNvSpPr txBox="1"/>
              <p:nvPr/>
            </p:nvSpPr>
            <p:spPr>
              <a:xfrm>
                <a:off x="1158302" y="1130300"/>
                <a:ext cx="4302697" cy="472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en-US"/>
                </a:defPPr>
                <a:lvl1pPr marR="0" lvl="0" indent="0" defTabSz="913765" fontAlgn="auto">
                  <a:spcBef>
                    <a:spcPct val="0"/>
                  </a:spcBef>
                  <a:spcAft>
                    <a:spcPct val="0"/>
                  </a:spcAft>
                  <a:buClrTx/>
                  <a:buSzPct val="25000"/>
                  <a:buFontTx/>
                  <a:buNone/>
                  <a:defRPr kumimoji="0" b="1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智涌传统犹存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42" name="Text3" descr="7e482be7-3b32-483e-9a39-90e9b64df99b"/>
              <p:cNvSpPr txBox="1"/>
              <p:nvPr/>
            </p:nvSpPr>
            <p:spPr>
              <a:xfrm>
                <a:off x="1158303" y="1602961"/>
                <a:ext cx="4302697" cy="126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科技发展中，传统之韵仍存，要用心感受文化价值。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43" name="组合 42" descr="239a1830-effc-4a69-9c98-75e43db8f522"/>
            <p:cNvGrpSpPr/>
            <p:nvPr/>
          </p:nvGrpSpPr>
          <p:grpSpPr>
            <a:xfrm flipH="1">
              <a:off x="7664116" y="3880886"/>
              <a:ext cx="3854785" cy="1737861"/>
              <a:chOff x="660400" y="1130300"/>
              <a:chExt cx="3854785" cy="1737861"/>
            </a:xfrm>
          </p:grpSpPr>
          <p:sp>
            <p:nvSpPr>
              <p:cNvPr id="44" name="Number4" descr="c5943d88-ad71-4d6f-ae4e-4ca8c743192c"/>
              <p:cNvSpPr/>
              <p:nvPr/>
            </p:nvSpPr>
            <p:spPr>
              <a:xfrm flipH="1">
                <a:off x="660400" y="1130300"/>
                <a:ext cx="472502" cy="472662"/>
              </a:xfrm>
              <a:prstGeom prst="ellipse">
                <a:avLst/>
              </a:prstGeom>
              <a:noFill/>
              <a:ln w="6350">
                <a:solidFill>
                  <a:schemeClr val="tx1">
                    <a:alpha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1400" b="1" i="0" u="none">
                    <a:solidFill>
                      <a:srgbClr val="EBA15E"/>
                    </a:solidFill>
                    <a:latin typeface="Arial"/>
                  </a:rPr>
                  <a:t>4</a:t>
                </a:r>
                <a:endParaRPr lang="en-US" sz="1400" b="1" i="0" u="none">
                  <a:solidFill>
                    <a:srgbClr val="EBA15E"/>
                  </a:solidFill>
                  <a:latin typeface="Arial"/>
                </a:endParaRPr>
              </a:p>
            </p:txBody>
          </p:sp>
          <p:sp>
            <p:nvSpPr>
              <p:cNvPr id="45" name="Bullet4" descr="b55d69f3-5a24-4516-97b7-4f18ad341e88"/>
              <p:cNvSpPr txBox="1"/>
              <p:nvPr/>
            </p:nvSpPr>
            <p:spPr>
              <a:xfrm>
                <a:off x="1158303" y="1130300"/>
                <a:ext cx="3356882" cy="472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en-US"/>
                </a:defPPr>
                <a:lvl1pPr marR="0" lvl="0" indent="0" defTabSz="913765" fontAlgn="auto">
                  <a:spcBef>
                    <a:spcPct val="0"/>
                  </a:spcBef>
                  <a:spcAft>
                    <a:spcPct val="0"/>
                  </a:spcAft>
                  <a:buClrTx/>
                  <a:buSzPct val="25000"/>
                  <a:buFontTx/>
                  <a:buNone/>
                  <a:defRPr kumimoji="0" b="1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范文核心观点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46" name="Text4" descr="e034eb60-5391-4e93-a608-65e67ea14f6f"/>
              <p:cNvSpPr txBox="1"/>
              <p:nvPr/>
            </p:nvSpPr>
            <p:spPr>
              <a:xfrm>
                <a:off x="1158303" y="1602961"/>
                <a:ext cx="3356882" cy="126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latin typeface="思源黑体 CN Normal"/>
                  </a:rPr>
                  <a:t>AI不会消解传统价值，反而有助于理解和珍视传统。</a:t>
                </a:r>
                <a:endParaRPr lang="en-US" sz="1200" b="0" i="0" u="none" strike="noStrike">
                  <a:solidFill>
                    <a:srgbClr val="000000"/>
                  </a:solidFill>
                  <a:latin typeface="思源黑体 CN Normal"/>
                </a:endParaRPr>
              </a:p>
            </p:txBody>
          </p:sp>
        </p:grp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988800" y="115824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素材链接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5" name="786a2176-1489-4915-8d62-4ebe35c59135.source.4.zh-Hans.pptx" title=""/>
          <p:cNvGrpSpPr/>
          <p:nvPr/>
        </p:nvGrpSpPr>
        <p:grpSpPr>
          <a:xfrm>
            <a:off x="660400" y="1130300"/>
            <a:ext cx="10858500" cy="4658826"/>
            <a:chOff x="660400" y="1130300"/>
            <a:chExt cx="10858500" cy="4658826"/>
          </a:xfrm>
        </p:grpSpPr>
        <p:grpSp>
          <p:nvGrpSpPr>
            <p:cNvPr id="3" name="组合 2" descr="509c7ea3-485c-4805-a1f6-9fad36f68cca"/>
            <p:cNvGrpSpPr/>
            <p:nvPr/>
          </p:nvGrpSpPr>
          <p:grpSpPr>
            <a:xfrm>
              <a:off x="938023" y="2062191"/>
              <a:ext cx="10301476" cy="3726935"/>
              <a:chOff x="938023" y="1723524"/>
              <a:chExt cx="10301476" cy="3726935"/>
            </a:xfrm>
          </p:grpSpPr>
          <p:grpSp>
            <p:nvGrpSpPr>
              <p:cNvPr id="18" name="组合 17" descr="e4b477f0-cd96-4c7d-bd4d-a65f82b05ddc"/>
              <p:cNvGrpSpPr/>
              <p:nvPr/>
            </p:nvGrpSpPr>
            <p:grpSpPr>
              <a:xfrm>
                <a:off x="938023" y="1723524"/>
                <a:ext cx="2094961" cy="3726935"/>
                <a:chOff x="1014223" y="1723524"/>
                <a:chExt cx="2094961" cy="3726935"/>
              </a:xfrm>
            </p:grpSpPr>
            <p:grpSp>
              <p:nvGrpSpPr>
                <p:cNvPr id="14" name="组合 13" descr="e1190dd8-b195-4ead-a2e9-654b7e8dd9f0"/>
                <p:cNvGrpSpPr/>
                <p:nvPr/>
              </p:nvGrpSpPr>
              <p:grpSpPr>
                <a:xfrm>
                  <a:off x="1014223" y="4190143"/>
                  <a:ext cx="2094961" cy="1260316"/>
                  <a:chOff x="1014223" y="4190143"/>
                  <a:chExt cx="2094961" cy="1260316"/>
                </a:xfrm>
              </p:grpSpPr>
              <p:sp>
                <p:nvSpPr>
                  <p:cNvPr id="61" name="Bullet1" descr="49c38eae-c8db-4554-bc12-00189a6e6107"/>
                  <p:cNvSpPr/>
                  <p:nvPr/>
                </p:nvSpPr>
                <p:spPr>
                  <a:xfrm>
                    <a:off x="1014223" y="4190143"/>
                    <a:ext cx="2094961" cy="4786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b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/>
                    <a:r>
                      <a:rPr lang="en-US" sz="1800" b="1" i="0" u="none">
                        <a:solidFill>
                          <a:srgbClr val="000000"/>
                        </a:solidFill>
                        <a:ea typeface="思源宋体 CN Heavy"/>
                      </a:rPr>
                      <a:t>航天成就</a:t>
                    </a:r>
                    <a:endParaRPr lang="en-US" sz="1800" b="1" i="0" u="none">
                      <a:solidFill>
                        <a:srgbClr val="000000"/>
                      </a:solidFill>
                      <a:ea typeface="思源宋体 CN Heavy"/>
                    </a:endParaRPr>
                  </a:p>
                </p:txBody>
              </p:sp>
              <p:sp>
                <p:nvSpPr>
                  <p:cNvPr id="62" name="Text1" descr="440b56d8-2bd6-49b5-bae4-f3a022200baa"/>
                  <p:cNvSpPr/>
                  <p:nvPr/>
                </p:nvSpPr>
                <p:spPr>
                  <a:xfrm>
                    <a:off x="1014223" y="4662871"/>
                    <a:ext cx="2094961" cy="7875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>
                      <a:lnSpc>
                        <a:spcPct val="120000"/>
                      </a:lnSpc>
                    </a:pPr>
                    <a:r>
                      <a:rPr lang="en-US" sz="1200" b="0" i="0" u="none">
                        <a:solidFill>
                          <a:srgbClr val="000000"/>
                        </a:solidFill>
                        <a:ea typeface="思源黑体 CN Normal"/>
                      </a:rPr>
                      <a:t>如神舟二十号载人飞船发射，展现中国航天实力。</a:t>
                    </a:r>
                    <a:endParaRPr lang="en-US" sz="1200" b="0" i="0" u="none">
                      <a:solidFill>
                        <a:srgbClr val="000000"/>
                      </a:solidFill>
                      <a:ea typeface="思源黑体 CN Normal"/>
                    </a:endParaRPr>
                  </a:p>
                </p:txBody>
              </p:sp>
            </p:grpSp>
            <p:grpSp>
              <p:nvGrpSpPr>
                <p:cNvPr id="4" name="组合 3" descr="5d8ba9a6-2ae9-4f2b-a90f-6c1cd2f42066"/>
                <p:cNvGrpSpPr/>
                <p:nvPr/>
              </p:nvGrpSpPr>
              <p:grpSpPr>
                <a:xfrm>
                  <a:off x="1206564" y="1723524"/>
                  <a:ext cx="1710279" cy="1710279"/>
                  <a:chOff x="1137603" y="1723524"/>
                  <a:chExt cx="1710279" cy="1710279"/>
                </a:xfrm>
              </p:grpSpPr>
              <p:grpSp>
                <p:nvGrpSpPr>
                  <p:cNvPr id="59" name="组合 58" descr="1cb0081c-c213-4960-9359-e420b177012b"/>
                  <p:cNvGrpSpPr/>
                  <p:nvPr/>
                </p:nvGrpSpPr>
                <p:grpSpPr>
                  <a:xfrm>
                    <a:off x="1137603" y="1723524"/>
                    <a:ext cx="1710279" cy="1710279"/>
                    <a:chOff x="3294433" y="3922640"/>
                    <a:chExt cx="1288111" cy="1288111"/>
                  </a:xfrm>
                </p:grpSpPr>
                <p:sp>
                  <p:nvSpPr>
                    <p:cNvPr id="63" name="椭圆 62" descr="9d5c01ce-267b-43c7-a6ee-19c1941ade7e"/>
                    <p:cNvSpPr/>
                    <p:nvPr/>
                  </p:nvSpPr>
                  <p:spPr>
                    <a:xfrm>
                      <a:off x="3294433" y="3922640"/>
                      <a:ext cx="1288111" cy="128811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ffectLst>
                      <a:outerShdw blurRad="254000" dist="190500" dir="13500000" algn="t" rotWithShape="0">
                        <a:schemeClr val="bg1">
                          <a:alpha val="75000"/>
                        </a:scheme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</a:p>
                  </p:txBody>
                </p:sp>
                <p:sp>
                  <p:nvSpPr>
                    <p:cNvPr id="64" name="椭圆 63" descr="8fc2afd2-d374-4fe5-a468-d8b5d8226e4e"/>
                    <p:cNvSpPr/>
                    <p:nvPr/>
                  </p:nvSpPr>
                  <p:spPr>
                    <a:xfrm>
                      <a:off x="3294433" y="3922640"/>
                      <a:ext cx="1288111" cy="128811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ffectLst>
                      <a:outerShdw blurRad="254000" dist="190500" dir="2700000" algn="t" rotWithShape="0">
                        <a:schemeClr val="bg2">
                          <a:lumMod val="75000"/>
                          <a:alpha val="40000"/>
                        </a:scheme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</a:p>
                  </p:txBody>
                </p:sp>
              </p:grpSp>
              <p:sp>
                <p:nvSpPr>
                  <p:cNvPr id="66" name="Icon1" descr="a3fcf356-3399-4f1d-b7ca-504c88faafe9"/>
                  <p:cNvSpPr/>
                  <p:nvPr/>
                </p:nvSpPr>
                <p:spPr>
                  <a:xfrm>
                    <a:off x="1707464" y="2226564"/>
                    <a:ext cx="570556" cy="694590"/>
                  </a:xfrm>
                  <a:custGeom>
                    <a:gdLst>
                      <a:gd name="connsiteX0" fmla="*/ 284197 w 438150"/>
                      <a:gd name="connsiteY0" fmla="*/ 621 h 533400"/>
                      <a:gd name="connsiteX1" fmla="*/ 286102 w 438150"/>
                      <a:gd name="connsiteY1" fmla="*/ 621 h 533400"/>
                      <a:gd name="connsiteX2" fmla="*/ 286102 w 438150"/>
                      <a:gd name="connsiteY2" fmla="*/ 124446 h 533400"/>
                      <a:gd name="connsiteX3" fmla="*/ 286102 w 438150"/>
                      <a:gd name="connsiteY3" fmla="*/ 126351 h 533400"/>
                      <a:gd name="connsiteX4" fmla="*/ 314677 w 438150"/>
                      <a:gd name="connsiteY4" fmla="*/ 153021 h 533400"/>
                      <a:gd name="connsiteX5" fmla="*/ 314677 w 438150"/>
                      <a:gd name="connsiteY5" fmla="*/ 153021 h 533400"/>
                      <a:gd name="connsiteX6" fmla="*/ 438502 w 438150"/>
                      <a:gd name="connsiteY6" fmla="*/ 153021 h 533400"/>
                      <a:gd name="connsiteX7" fmla="*/ 438502 w 438150"/>
                      <a:gd name="connsiteY7" fmla="*/ 154926 h 533400"/>
                      <a:gd name="connsiteX8" fmla="*/ 438502 w 438150"/>
                      <a:gd name="connsiteY8" fmla="*/ 505446 h 533400"/>
                      <a:gd name="connsiteX9" fmla="*/ 409927 w 438150"/>
                      <a:gd name="connsiteY9" fmla="*/ 534021 h 533400"/>
                      <a:gd name="connsiteX10" fmla="*/ 28927 w 438150"/>
                      <a:gd name="connsiteY10" fmla="*/ 534021 h 533400"/>
                      <a:gd name="connsiteX11" fmla="*/ 352 w 438150"/>
                      <a:gd name="connsiteY11" fmla="*/ 505446 h 533400"/>
                      <a:gd name="connsiteX12" fmla="*/ 352 w 438150"/>
                      <a:gd name="connsiteY12" fmla="*/ 29196 h 533400"/>
                      <a:gd name="connsiteX13" fmla="*/ 28927 w 438150"/>
                      <a:gd name="connsiteY13" fmla="*/ 621 h 533400"/>
                      <a:gd name="connsiteX14" fmla="*/ 284197 w 438150"/>
                      <a:gd name="connsiteY14" fmla="*/ 621 h 533400"/>
                      <a:gd name="connsiteX15" fmla="*/ 248002 w 438150"/>
                      <a:gd name="connsiteY15" fmla="*/ 200646 h 533400"/>
                      <a:gd name="connsiteX16" fmla="*/ 152752 w 438150"/>
                      <a:gd name="connsiteY16" fmla="*/ 200646 h 533400"/>
                      <a:gd name="connsiteX17" fmla="*/ 152752 w 438150"/>
                      <a:gd name="connsiteY17" fmla="*/ 410196 h 533400"/>
                      <a:gd name="connsiteX18" fmla="*/ 171802 w 438150"/>
                      <a:gd name="connsiteY18" fmla="*/ 410196 h 533400"/>
                      <a:gd name="connsiteX19" fmla="*/ 171802 w 438150"/>
                      <a:gd name="connsiteY19" fmla="*/ 314946 h 533400"/>
                      <a:gd name="connsiteX20" fmla="*/ 248002 w 438150"/>
                      <a:gd name="connsiteY20" fmla="*/ 314946 h 533400"/>
                      <a:gd name="connsiteX21" fmla="*/ 249907 w 438150"/>
                      <a:gd name="connsiteY21" fmla="*/ 314946 h 533400"/>
                      <a:gd name="connsiteX22" fmla="*/ 305152 w 438150"/>
                      <a:gd name="connsiteY22" fmla="*/ 257796 h 533400"/>
                      <a:gd name="connsiteX23" fmla="*/ 248002 w 438150"/>
                      <a:gd name="connsiteY23" fmla="*/ 200646 h 533400"/>
                      <a:gd name="connsiteX24" fmla="*/ 248002 w 438150"/>
                      <a:gd name="connsiteY24" fmla="*/ 200646 h 533400"/>
                      <a:gd name="connsiteX25" fmla="*/ 248002 w 438150"/>
                      <a:gd name="connsiteY25" fmla="*/ 219696 h 533400"/>
                      <a:gd name="connsiteX26" fmla="*/ 286102 w 438150"/>
                      <a:gd name="connsiteY26" fmla="*/ 257796 h 533400"/>
                      <a:gd name="connsiteX27" fmla="*/ 248002 w 438150"/>
                      <a:gd name="connsiteY27" fmla="*/ 295896 h 533400"/>
                      <a:gd name="connsiteX28" fmla="*/ 248002 w 438150"/>
                      <a:gd name="connsiteY28" fmla="*/ 295896 h 533400"/>
                      <a:gd name="connsiteX29" fmla="*/ 171802 w 438150"/>
                      <a:gd name="connsiteY29" fmla="*/ 295896 h 533400"/>
                      <a:gd name="connsiteX30" fmla="*/ 171802 w 438150"/>
                      <a:gd name="connsiteY30" fmla="*/ 219696 h 533400"/>
                      <a:gd name="connsiteX31" fmla="*/ 248002 w 438150"/>
                      <a:gd name="connsiteY31" fmla="*/ 219696 h 533400"/>
                      <a:gd name="connsiteX32" fmla="*/ 428977 w 438150"/>
                      <a:gd name="connsiteY32" fmla="*/ 133971 h 533400"/>
                      <a:gd name="connsiteX33" fmla="*/ 314677 w 438150"/>
                      <a:gd name="connsiteY33" fmla="*/ 133971 h 533400"/>
                      <a:gd name="connsiteX34" fmla="*/ 313724 w 438150"/>
                      <a:gd name="connsiteY34" fmla="*/ 133971 h 533400"/>
                      <a:gd name="connsiteX35" fmla="*/ 305152 w 438150"/>
                      <a:gd name="connsiteY35" fmla="*/ 124446 h 533400"/>
                      <a:gd name="connsiteX36" fmla="*/ 305152 w 438150"/>
                      <a:gd name="connsiteY36" fmla="*/ 124446 h 533400"/>
                      <a:gd name="connsiteX37" fmla="*/ 305152 w 438150"/>
                      <a:gd name="connsiteY37" fmla="*/ 10146 h 533400"/>
                      <a:gd name="connsiteX38" fmla="*/ 428977 w 438150"/>
                      <a:gd name="connsiteY38" fmla="*/ 133971 h 533400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438150" h="533400">
                        <a:moveTo>
                          <a:pt x="284197" y="621"/>
                        </a:moveTo>
                        <a:cubicBezTo>
                          <a:pt x="285149" y="621"/>
                          <a:pt x="286102" y="621"/>
                          <a:pt x="286102" y="621"/>
                        </a:cubicBezTo>
                        <a:lnTo>
                          <a:pt x="286102" y="124446"/>
                        </a:lnTo>
                        <a:lnTo>
                          <a:pt x="286102" y="126351"/>
                        </a:lnTo>
                        <a:cubicBezTo>
                          <a:pt x="287055" y="141591"/>
                          <a:pt x="299437" y="153021"/>
                          <a:pt x="314677" y="153021"/>
                        </a:cubicBezTo>
                        <a:lnTo>
                          <a:pt x="314677" y="153021"/>
                        </a:lnTo>
                        <a:lnTo>
                          <a:pt x="438502" y="153021"/>
                        </a:lnTo>
                        <a:cubicBezTo>
                          <a:pt x="438502" y="153974"/>
                          <a:pt x="438502" y="154926"/>
                          <a:pt x="438502" y="154926"/>
                        </a:cubicBezTo>
                        <a:lnTo>
                          <a:pt x="438502" y="505446"/>
                        </a:lnTo>
                        <a:cubicBezTo>
                          <a:pt x="438502" y="521639"/>
                          <a:pt x="426120" y="534021"/>
                          <a:pt x="409927" y="534021"/>
                        </a:cubicBezTo>
                        <a:lnTo>
                          <a:pt x="28927" y="534021"/>
                        </a:lnTo>
                        <a:cubicBezTo>
                          <a:pt x="12734" y="534021"/>
                          <a:pt x="352" y="521639"/>
                          <a:pt x="352" y="505446"/>
                        </a:cubicBezTo>
                        <a:lnTo>
                          <a:pt x="352" y="29196"/>
                        </a:lnTo>
                        <a:cubicBezTo>
                          <a:pt x="352" y="13004"/>
                          <a:pt x="12734" y="621"/>
                          <a:pt x="28927" y="621"/>
                        </a:cubicBezTo>
                        <a:lnTo>
                          <a:pt x="284197" y="621"/>
                        </a:lnTo>
                        <a:close/>
                        <a:moveTo>
                          <a:pt x="248002" y="200646"/>
                        </a:moveTo>
                        <a:lnTo>
                          <a:pt x="152752" y="200646"/>
                        </a:lnTo>
                        <a:lnTo>
                          <a:pt x="152752" y="410196"/>
                        </a:lnTo>
                        <a:lnTo>
                          <a:pt x="171802" y="410196"/>
                        </a:lnTo>
                        <a:lnTo>
                          <a:pt x="171802" y="314946"/>
                        </a:lnTo>
                        <a:lnTo>
                          <a:pt x="248002" y="314946"/>
                        </a:lnTo>
                        <a:lnTo>
                          <a:pt x="249907" y="314946"/>
                        </a:lnTo>
                        <a:cubicBezTo>
                          <a:pt x="280387" y="313994"/>
                          <a:pt x="305152" y="288276"/>
                          <a:pt x="305152" y="257796"/>
                        </a:cubicBezTo>
                        <a:cubicBezTo>
                          <a:pt x="305152" y="226364"/>
                          <a:pt x="279434" y="200646"/>
                          <a:pt x="248002" y="200646"/>
                        </a:cubicBezTo>
                        <a:lnTo>
                          <a:pt x="248002" y="200646"/>
                        </a:lnTo>
                        <a:close/>
                        <a:moveTo>
                          <a:pt x="248002" y="219696"/>
                        </a:moveTo>
                        <a:cubicBezTo>
                          <a:pt x="268957" y="219696"/>
                          <a:pt x="286102" y="236841"/>
                          <a:pt x="286102" y="257796"/>
                        </a:cubicBezTo>
                        <a:cubicBezTo>
                          <a:pt x="286102" y="278751"/>
                          <a:pt x="268957" y="295896"/>
                          <a:pt x="248002" y="295896"/>
                        </a:cubicBezTo>
                        <a:lnTo>
                          <a:pt x="248002" y="295896"/>
                        </a:lnTo>
                        <a:lnTo>
                          <a:pt x="171802" y="295896"/>
                        </a:lnTo>
                        <a:lnTo>
                          <a:pt x="171802" y="219696"/>
                        </a:lnTo>
                        <a:lnTo>
                          <a:pt x="248002" y="219696"/>
                        </a:lnTo>
                        <a:close/>
                        <a:moveTo>
                          <a:pt x="428977" y="133971"/>
                        </a:moveTo>
                        <a:lnTo>
                          <a:pt x="314677" y="133971"/>
                        </a:lnTo>
                        <a:lnTo>
                          <a:pt x="313724" y="133971"/>
                        </a:lnTo>
                        <a:cubicBezTo>
                          <a:pt x="308962" y="133019"/>
                          <a:pt x="305152" y="129209"/>
                          <a:pt x="305152" y="124446"/>
                        </a:cubicBezTo>
                        <a:lnTo>
                          <a:pt x="305152" y="124446"/>
                        </a:lnTo>
                        <a:lnTo>
                          <a:pt x="305152" y="10146"/>
                        </a:lnTo>
                        <a:lnTo>
                          <a:pt x="428977" y="13397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/>
                  </a:p>
                </p:txBody>
              </p:sp>
            </p:grpSp>
          </p:grpSp>
          <p:grpSp>
            <p:nvGrpSpPr>
              <p:cNvPr id="19" name="组合 18" descr="d1fa550e-6b21-4219-a5dd-709afa77e96c"/>
              <p:cNvGrpSpPr/>
              <p:nvPr/>
            </p:nvGrpSpPr>
            <p:grpSpPr>
              <a:xfrm>
                <a:off x="3673528" y="1723524"/>
                <a:ext cx="2094961" cy="3726935"/>
                <a:chOff x="3749728" y="1723524"/>
                <a:chExt cx="2094961" cy="3726935"/>
              </a:xfrm>
            </p:grpSpPr>
            <p:grpSp>
              <p:nvGrpSpPr>
                <p:cNvPr id="15" name="组合 14" descr="25c24c79-3ee5-48a8-90e2-45ef91ccb5a7"/>
                <p:cNvGrpSpPr/>
                <p:nvPr/>
              </p:nvGrpSpPr>
              <p:grpSpPr>
                <a:xfrm>
                  <a:off x="3749728" y="4190143"/>
                  <a:ext cx="2094961" cy="1260316"/>
                  <a:chOff x="3749728" y="4190143"/>
                  <a:chExt cx="2094961" cy="1260316"/>
                </a:xfrm>
              </p:grpSpPr>
              <p:sp>
                <p:nvSpPr>
                  <p:cNvPr id="42" name="Bullet2" descr="c9b1dd6c-86cb-4adb-ae2c-b74c0a8ffef5"/>
                  <p:cNvSpPr/>
                  <p:nvPr/>
                </p:nvSpPr>
                <p:spPr>
                  <a:xfrm>
                    <a:off x="3749728" y="4190143"/>
                    <a:ext cx="2094961" cy="4786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b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/>
                    <a:r>
                      <a:rPr lang="en-US" sz="1800" b="1" i="0" u="none">
                        <a:solidFill>
                          <a:srgbClr val="000000"/>
                        </a:solidFill>
                        <a:ea typeface="思源宋体 CN Heavy"/>
                      </a:rPr>
                      <a:t>机器人赛事</a:t>
                    </a:r>
                    <a:endParaRPr lang="en-US" sz="1800" b="1" i="0" u="none">
                      <a:solidFill>
                        <a:srgbClr val="000000"/>
                      </a:solidFill>
                      <a:ea typeface="思源宋体 CN Heavy"/>
                    </a:endParaRPr>
                  </a:p>
                </p:txBody>
              </p:sp>
              <p:sp>
                <p:nvSpPr>
                  <p:cNvPr id="51" name="Text2" descr="443b117d-d5c1-4b4f-b7f6-a3444d67e5bb"/>
                  <p:cNvSpPr/>
                  <p:nvPr/>
                </p:nvSpPr>
                <p:spPr>
                  <a:xfrm>
                    <a:off x="3749728" y="4662871"/>
                    <a:ext cx="2094961" cy="7875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>
                      <a:lnSpc>
                        <a:spcPct val="120000"/>
                      </a:lnSpc>
                    </a:pPr>
                    <a:r>
                      <a:rPr lang="en-US" sz="1200" b="0" i="0" u="none">
                        <a:solidFill>
                          <a:srgbClr val="000000"/>
                        </a:solidFill>
                        <a:ea typeface="思源黑体 CN Normal"/>
                      </a:rPr>
                      <a:t>全球首个人形机器人半程马拉松赛在北京举办。</a:t>
                    </a:r>
                    <a:endParaRPr lang="en-US" sz="1200" b="0" i="0" u="none">
                      <a:solidFill>
                        <a:srgbClr val="000000"/>
                      </a:solidFill>
                      <a:ea typeface="思源黑体 CN Normal"/>
                    </a:endParaRPr>
                  </a:p>
                </p:txBody>
              </p:sp>
            </p:grpSp>
            <p:grpSp>
              <p:nvGrpSpPr>
                <p:cNvPr id="6" name="组合 5" descr="da9de428-815d-404a-a182-ebc742c64dae"/>
                <p:cNvGrpSpPr/>
                <p:nvPr/>
              </p:nvGrpSpPr>
              <p:grpSpPr>
                <a:xfrm>
                  <a:off x="3942069" y="1723524"/>
                  <a:ext cx="1710279" cy="1710279"/>
                  <a:chOff x="3873108" y="1723524"/>
                  <a:chExt cx="1710279" cy="1710279"/>
                </a:xfrm>
              </p:grpSpPr>
              <p:sp>
                <p:nvSpPr>
                  <p:cNvPr id="52" name="椭圆 51" descr="d36435b4-ba5f-427d-a90e-779b8c145576"/>
                  <p:cNvSpPr/>
                  <p:nvPr/>
                </p:nvSpPr>
                <p:spPr>
                  <a:xfrm>
                    <a:off x="3873108" y="1723524"/>
                    <a:ext cx="1710279" cy="1710279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ffectLst>
                    <a:outerShdw blurRad="254000" dist="190500" dir="13500000" algn="t" rotWithShape="0">
                      <a:schemeClr val="bg1">
                        <a:alpha val="75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</a:p>
                </p:txBody>
              </p:sp>
              <p:sp>
                <p:nvSpPr>
                  <p:cNvPr id="53" name="椭圆 52" descr="ddca3338-0f7a-4af6-a053-c5202954cd07"/>
                  <p:cNvSpPr/>
                  <p:nvPr/>
                </p:nvSpPr>
                <p:spPr>
                  <a:xfrm>
                    <a:off x="3873108" y="1723524"/>
                    <a:ext cx="1710279" cy="1710279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ffectLst>
                    <a:outerShdw blurRad="254000" dist="190500" dir="2700000" algn="t" rotWithShape="0">
                      <a:schemeClr val="bg2">
                        <a:lumMod val="75000"/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</a:p>
                </p:txBody>
              </p:sp>
              <p:sp>
                <p:nvSpPr>
                  <p:cNvPr id="56" name="Icon2" descr="d0611312-6c5f-4304-9788-c35012fb966e"/>
                  <p:cNvSpPr/>
                  <p:nvPr/>
                </p:nvSpPr>
                <p:spPr>
                  <a:xfrm>
                    <a:off x="4450468" y="2254957"/>
                    <a:ext cx="570556" cy="694590"/>
                  </a:xfrm>
                  <a:custGeom>
                    <a:gdLst>
                      <a:gd name="connsiteX0" fmla="*/ 371955 w 495300"/>
                      <a:gd name="connsiteY0" fmla="*/ 621 h 523875"/>
                      <a:gd name="connsiteX1" fmla="*/ 400530 w 495300"/>
                      <a:gd name="connsiteY1" fmla="*/ 29196 h 523875"/>
                      <a:gd name="connsiteX2" fmla="*/ 400530 w 495300"/>
                      <a:gd name="connsiteY2" fmla="*/ 133971 h 523875"/>
                      <a:gd name="connsiteX3" fmla="*/ 371955 w 495300"/>
                      <a:gd name="connsiteY3" fmla="*/ 162546 h 523875"/>
                      <a:gd name="connsiteX4" fmla="*/ 257655 w 495300"/>
                      <a:gd name="connsiteY4" fmla="*/ 162546 h 523875"/>
                      <a:gd name="connsiteX5" fmla="*/ 257655 w 495300"/>
                      <a:gd name="connsiteY5" fmla="*/ 286371 h 523875"/>
                      <a:gd name="connsiteX6" fmla="*/ 419580 w 495300"/>
                      <a:gd name="connsiteY6" fmla="*/ 286371 h 523875"/>
                      <a:gd name="connsiteX7" fmla="*/ 457680 w 495300"/>
                      <a:gd name="connsiteY7" fmla="*/ 322566 h 523875"/>
                      <a:gd name="connsiteX8" fmla="*/ 457680 w 495300"/>
                      <a:gd name="connsiteY8" fmla="*/ 324471 h 523875"/>
                      <a:gd name="connsiteX9" fmla="*/ 457680 w 495300"/>
                      <a:gd name="connsiteY9" fmla="*/ 429246 h 523875"/>
                      <a:gd name="connsiteX10" fmla="*/ 476730 w 495300"/>
                      <a:gd name="connsiteY10" fmla="*/ 429246 h 523875"/>
                      <a:gd name="connsiteX11" fmla="*/ 495780 w 495300"/>
                      <a:gd name="connsiteY11" fmla="*/ 448296 h 523875"/>
                      <a:gd name="connsiteX12" fmla="*/ 495780 w 495300"/>
                      <a:gd name="connsiteY12" fmla="*/ 505446 h 523875"/>
                      <a:gd name="connsiteX13" fmla="*/ 476730 w 495300"/>
                      <a:gd name="connsiteY13" fmla="*/ 524496 h 523875"/>
                      <a:gd name="connsiteX14" fmla="*/ 419580 w 495300"/>
                      <a:gd name="connsiteY14" fmla="*/ 524496 h 523875"/>
                      <a:gd name="connsiteX15" fmla="*/ 400530 w 495300"/>
                      <a:gd name="connsiteY15" fmla="*/ 505446 h 523875"/>
                      <a:gd name="connsiteX16" fmla="*/ 400530 w 495300"/>
                      <a:gd name="connsiteY16" fmla="*/ 448296 h 523875"/>
                      <a:gd name="connsiteX17" fmla="*/ 419580 w 495300"/>
                      <a:gd name="connsiteY17" fmla="*/ 429246 h 523875"/>
                      <a:gd name="connsiteX18" fmla="*/ 438630 w 495300"/>
                      <a:gd name="connsiteY18" fmla="*/ 429246 h 523875"/>
                      <a:gd name="connsiteX19" fmla="*/ 438630 w 495300"/>
                      <a:gd name="connsiteY19" fmla="*/ 324471 h 523875"/>
                      <a:gd name="connsiteX20" fmla="*/ 420533 w 495300"/>
                      <a:gd name="connsiteY20" fmla="*/ 305421 h 523875"/>
                      <a:gd name="connsiteX21" fmla="*/ 419580 w 495300"/>
                      <a:gd name="connsiteY21" fmla="*/ 305421 h 523875"/>
                      <a:gd name="connsiteX22" fmla="*/ 257655 w 495300"/>
                      <a:gd name="connsiteY22" fmla="*/ 305421 h 523875"/>
                      <a:gd name="connsiteX23" fmla="*/ 257655 w 495300"/>
                      <a:gd name="connsiteY23" fmla="*/ 429246 h 523875"/>
                      <a:gd name="connsiteX24" fmla="*/ 276705 w 495300"/>
                      <a:gd name="connsiteY24" fmla="*/ 429246 h 523875"/>
                      <a:gd name="connsiteX25" fmla="*/ 295755 w 495300"/>
                      <a:gd name="connsiteY25" fmla="*/ 448296 h 523875"/>
                      <a:gd name="connsiteX26" fmla="*/ 295755 w 495300"/>
                      <a:gd name="connsiteY26" fmla="*/ 505446 h 523875"/>
                      <a:gd name="connsiteX27" fmla="*/ 276705 w 495300"/>
                      <a:gd name="connsiteY27" fmla="*/ 524496 h 523875"/>
                      <a:gd name="connsiteX28" fmla="*/ 219555 w 495300"/>
                      <a:gd name="connsiteY28" fmla="*/ 524496 h 523875"/>
                      <a:gd name="connsiteX29" fmla="*/ 200505 w 495300"/>
                      <a:gd name="connsiteY29" fmla="*/ 505446 h 523875"/>
                      <a:gd name="connsiteX30" fmla="*/ 200505 w 495300"/>
                      <a:gd name="connsiteY30" fmla="*/ 448296 h 523875"/>
                      <a:gd name="connsiteX31" fmla="*/ 219555 w 495300"/>
                      <a:gd name="connsiteY31" fmla="*/ 429246 h 523875"/>
                      <a:gd name="connsiteX32" fmla="*/ 238605 w 495300"/>
                      <a:gd name="connsiteY32" fmla="*/ 429246 h 523875"/>
                      <a:gd name="connsiteX33" fmla="*/ 238605 w 495300"/>
                      <a:gd name="connsiteY33" fmla="*/ 305421 h 523875"/>
                      <a:gd name="connsiteX34" fmla="*/ 76680 w 495300"/>
                      <a:gd name="connsiteY34" fmla="*/ 305421 h 523875"/>
                      <a:gd name="connsiteX35" fmla="*/ 57630 w 495300"/>
                      <a:gd name="connsiteY35" fmla="*/ 323519 h 523875"/>
                      <a:gd name="connsiteX36" fmla="*/ 57630 w 495300"/>
                      <a:gd name="connsiteY36" fmla="*/ 324471 h 523875"/>
                      <a:gd name="connsiteX37" fmla="*/ 57630 w 495300"/>
                      <a:gd name="connsiteY37" fmla="*/ 429246 h 523875"/>
                      <a:gd name="connsiteX38" fmla="*/ 76680 w 495300"/>
                      <a:gd name="connsiteY38" fmla="*/ 429246 h 523875"/>
                      <a:gd name="connsiteX39" fmla="*/ 95730 w 495300"/>
                      <a:gd name="connsiteY39" fmla="*/ 448296 h 523875"/>
                      <a:gd name="connsiteX40" fmla="*/ 95730 w 495300"/>
                      <a:gd name="connsiteY40" fmla="*/ 505446 h 523875"/>
                      <a:gd name="connsiteX41" fmla="*/ 76680 w 495300"/>
                      <a:gd name="connsiteY41" fmla="*/ 524496 h 523875"/>
                      <a:gd name="connsiteX42" fmla="*/ 19530 w 495300"/>
                      <a:gd name="connsiteY42" fmla="*/ 524496 h 523875"/>
                      <a:gd name="connsiteX43" fmla="*/ 480 w 495300"/>
                      <a:gd name="connsiteY43" fmla="*/ 505446 h 523875"/>
                      <a:gd name="connsiteX44" fmla="*/ 480 w 495300"/>
                      <a:gd name="connsiteY44" fmla="*/ 448296 h 523875"/>
                      <a:gd name="connsiteX45" fmla="*/ 19530 w 495300"/>
                      <a:gd name="connsiteY45" fmla="*/ 429246 h 523875"/>
                      <a:gd name="connsiteX46" fmla="*/ 38580 w 495300"/>
                      <a:gd name="connsiteY46" fmla="*/ 429246 h 523875"/>
                      <a:gd name="connsiteX47" fmla="*/ 38580 w 495300"/>
                      <a:gd name="connsiteY47" fmla="*/ 324471 h 523875"/>
                      <a:gd name="connsiteX48" fmla="*/ 74775 w 495300"/>
                      <a:gd name="connsiteY48" fmla="*/ 286371 h 523875"/>
                      <a:gd name="connsiteX49" fmla="*/ 76680 w 495300"/>
                      <a:gd name="connsiteY49" fmla="*/ 286371 h 523875"/>
                      <a:gd name="connsiteX50" fmla="*/ 238605 w 495300"/>
                      <a:gd name="connsiteY50" fmla="*/ 286371 h 523875"/>
                      <a:gd name="connsiteX51" fmla="*/ 238605 w 495300"/>
                      <a:gd name="connsiteY51" fmla="*/ 162546 h 523875"/>
                      <a:gd name="connsiteX52" fmla="*/ 124305 w 495300"/>
                      <a:gd name="connsiteY52" fmla="*/ 162546 h 523875"/>
                      <a:gd name="connsiteX53" fmla="*/ 95730 w 495300"/>
                      <a:gd name="connsiteY53" fmla="*/ 133971 h 523875"/>
                      <a:gd name="connsiteX54" fmla="*/ 95730 w 495300"/>
                      <a:gd name="connsiteY54" fmla="*/ 29196 h 523875"/>
                      <a:gd name="connsiteX55" fmla="*/ 124305 w 495300"/>
                      <a:gd name="connsiteY55" fmla="*/ 621 h 523875"/>
                      <a:gd name="connsiteX56" fmla="*/ 371955 w 495300"/>
                      <a:gd name="connsiteY56" fmla="*/ 621 h 523875"/>
                      <a:gd name="connsiteX57" fmla="*/ 148118 w 495300"/>
                      <a:gd name="connsiteY57" fmla="*/ 95871 h 523875"/>
                      <a:gd name="connsiteX58" fmla="*/ 133830 w 495300"/>
                      <a:gd name="connsiteY58" fmla="*/ 110159 h 523875"/>
                      <a:gd name="connsiteX59" fmla="*/ 148118 w 495300"/>
                      <a:gd name="connsiteY59" fmla="*/ 124446 h 523875"/>
                      <a:gd name="connsiteX60" fmla="*/ 162405 w 495300"/>
                      <a:gd name="connsiteY60" fmla="*/ 110159 h 523875"/>
                      <a:gd name="connsiteX61" fmla="*/ 148118 w 495300"/>
                      <a:gd name="connsiteY61" fmla="*/ 95871 h 523875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</a:cxnLst>
                    <a:rect l="l" t="t" r="r" b="b"/>
                    <a:pathLst>
                      <a:path w="495300" h="523875">
                        <a:moveTo>
                          <a:pt x="371955" y="621"/>
                        </a:moveTo>
                        <a:cubicBezTo>
                          <a:pt x="388148" y="621"/>
                          <a:pt x="400530" y="13004"/>
                          <a:pt x="400530" y="29196"/>
                        </a:cubicBezTo>
                        <a:lnTo>
                          <a:pt x="400530" y="133971"/>
                        </a:lnTo>
                        <a:cubicBezTo>
                          <a:pt x="400530" y="150164"/>
                          <a:pt x="388148" y="162546"/>
                          <a:pt x="371955" y="162546"/>
                        </a:cubicBezTo>
                        <a:lnTo>
                          <a:pt x="257655" y="162546"/>
                        </a:lnTo>
                        <a:lnTo>
                          <a:pt x="257655" y="286371"/>
                        </a:lnTo>
                        <a:lnTo>
                          <a:pt x="419580" y="286371"/>
                        </a:lnTo>
                        <a:cubicBezTo>
                          <a:pt x="439583" y="286371"/>
                          <a:pt x="456727" y="302564"/>
                          <a:pt x="457680" y="322566"/>
                        </a:cubicBezTo>
                        <a:lnTo>
                          <a:pt x="457680" y="324471"/>
                        </a:lnTo>
                        <a:lnTo>
                          <a:pt x="457680" y="429246"/>
                        </a:lnTo>
                        <a:lnTo>
                          <a:pt x="476730" y="429246"/>
                        </a:lnTo>
                        <a:cubicBezTo>
                          <a:pt x="487208" y="429246"/>
                          <a:pt x="495780" y="437819"/>
                          <a:pt x="495780" y="448296"/>
                        </a:cubicBezTo>
                        <a:lnTo>
                          <a:pt x="495780" y="505446"/>
                        </a:lnTo>
                        <a:cubicBezTo>
                          <a:pt x="495780" y="515924"/>
                          <a:pt x="487208" y="524496"/>
                          <a:pt x="476730" y="524496"/>
                        </a:cubicBezTo>
                        <a:lnTo>
                          <a:pt x="419580" y="524496"/>
                        </a:lnTo>
                        <a:cubicBezTo>
                          <a:pt x="409102" y="524496"/>
                          <a:pt x="400530" y="515924"/>
                          <a:pt x="400530" y="505446"/>
                        </a:cubicBezTo>
                        <a:lnTo>
                          <a:pt x="400530" y="448296"/>
                        </a:lnTo>
                        <a:cubicBezTo>
                          <a:pt x="400530" y="437819"/>
                          <a:pt x="409102" y="429246"/>
                          <a:pt x="419580" y="429246"/>
                        </a:cubicBezTo>
                        <a:lnTo>
                          <a:pt x="438630" y="429246"/>
                        </a:lnTo>
                        <a:lnTo>
                          <a:pt x="438630" y="324471"/>
                        </a:lnTo>
                        <a:cubicBezTo>
                          <a:pt x="438630" y="313994"/>
                          <a:pt x="431010" y="306374"/>
                          <a:pt x="420533" y="305421"/>
                        </a:cubicBezTo>
                        <a:lnTo>
                          <a:pt x="419580" y="305421"/>
                        </a:lnTo>
                        <a:lnTo>
                          <a:pt x="257655" y="305421"/>
                        </a:lnTo>
                        <a:lnTo>
                          <a:pt x="257655" y="429246"/>
                        </a:lnTo>
                        <a:lnTo>
                          <a:pt x="276705" y="429246"/>
                        </a:lnTo>
                        <a:cubicBezTo>
                          <a:pt x="287183" y="429246"/>
                          <a:pt x="295755" y="437819"/>
                          <a:pt x="295755" y="448296"/>
                        </a:cubicBezTo>
                        <a:lnTo>
                          <a:pt x="295755" y="505446"/>
                        </a:lnTo>
                        <a:cubicBezTo>
                          <a:pt x="295755" y="515924"/>
                          <a:pt x="287183" y="524496"/>
                          <a:pt x="276705" y="524496"/>
                        </a:cubicBezTo>
                        <a:lnTo>
                          <a:pt x="219555" y="524496"/>
                        </a:lnTo>
                        <a:cubicBezTo>
                          <a:pt x="209077" y="524496"/>
                          <a:pt x="200505" y="515924"/>
                          <a:pt x="200505" y="505446"/>
                        </a:cubicBezTo>
                        <a:lnTo>
                          <a:pt x="200505" y="448296"/>
                        </a:lnTo>
                        <a:cubicBezTo>
                          <a:pt x="200505" y="437819"/>
                          <a:pt x="209077" y="429246"/>
                          <a:pt x="219555" y="429246"/>
                        </a:cubicBezTo>
                        <a:lnTo>
                          <a:pt x="238605" y="429246"/>
                        </a:lnTo>
                        <a:lnTo>
                          <a:pt x="238605" y="305421"/>
                        </a:lnTo>
                        <a:lnTo>
                          <a:pt x="76680" y="305421"/>
                        </a:lnTo>
                        <a:cubicBezTo>
                          <a:pt x="66202" y="305421"/>
                          <a:pt x="58583" y="313041"/>
                          <a:pt x="57630" y="323519"/>
                        </a:cubicBezTo>
                        <a:lnTo>
                          <a:pt x="57630" y="324471"/>
                        </a:lnTo>
                        <a:lnTo>
                          <a:pt x="57630" y="429246"/>
                        </a:lnTo>
                        <a:lnTo>
                          <a:pt x="76680" y="429246"/>
                        </a:lnTo>
                        <a:cubicBezTo>
                          <a:pt x="87158" y="429246"/>
                          <a:pt x="95730" y="437819"/>
                          <a:pt x="95730" y="448296"/>
                        </a:cubicBezTo>
                        <a:lnTo>
                          <a:pt x="95730" y="505446"/>
                        </a:lnTo>
                        <a:cubicBezTo>
                          <a:pt x="95730" y="515924"/>
                          <a:pt x="87158" y="524496"/>
                          <a:pt x="76680" y="524496"/>
                        </a:cubicBezTo>
                        <a:lnTo>
                          <a:pt x="19530" y="524496"/>
                        </a:lnTo>
                        <a:cubicBezTo>
                          <a:pt x="9052" y="524496"/>
                          <a:pt x="480" y="515924"/>
                          <a:pt x="480" y="505446"/>
                        </a:cubicBezTo>
                        <a:lnTo>
                          <a:pt x="480" y="448296"/>
                        </a:lnTo>
                        <a:cubicBezTo>
                          <a:pt x="480" y="437819"/>
                          <a:pt x="9052" y="429246"/>
                          <a:pt x="19530" y="429246"/>
                        </a:cubicBezTo>
                        <a:lnTo>
                          <a:pt x="38580" y="429246"/>
                        </a:lnTo>
                        <a:lnTo>
                          <a:pt x="38580" y="324471"/>
                        </a:lnTo>
                        <a:cubicBezTo>
                          <a:pt x="38580" y="304469"/>
                          <a:pt x="54773" y="287324"/>
                          <a:pt x="74775" y="286371"/>
                        </a:cubicBezTo>
                        <a:lnTo>
                          <a:pt x="76680" y="286371"/>
                        </a:lnTo>
                        <a:lnTo>
                          <a:pt x="238605" y="286371"/>
                        </a:lnTo>
                        <a:lnTo>
                          <a:pt x="238605" y="162546"/>
                        </a:lnTo>
                        <a:lnTo>
                          <a:pt x="124305" y="162546"/>
                        </a:lnTo>
                        <a:cubicBezTo>
                          <a:pt x="108112" y="162546"/>
                          <a:pt x="95730" y="150164"/>
                          <a:pt x="95730" y="133971"/>
                        </a:cubicBezTo>
                        <a:lnTo>
                          <a:pt x="95730" y="29196"/>
                        </a:lnTo>
                        <a:cubicBezTo>
                          <a:pt x="95730" y="13004"/>
                          <a:pt x="108112" y="621"/>
                          <a:pt x="124305" y="621"/>
                        </a:cubicBezTo>
                        <a:lnTo>
                          <a:pt x="371955" y="621"/>
                        </a:lnTo>
                        <a:close/>
                        <a:moveTo>
                          <a:pt x="148118" y="95871"/>
                        </a:moveTo>
                        <a:cubicBezTo>
                          <a:pt x="140498" y="95871"/>
                          <a:pt x="133830" y="102539"/>
                          <a:pt x="133830" y="110159"/>
                        </a:cubicBezTo>
                        <a:cubicBezTo>
                          <a:pt x="133830" y="117779"/>
                          <a:pt x="140498" y="124446"/>
                          <a:pt x="148118" y="124446"/>
                        </a:cubicBezTo>
                        <a:cubicBezTo>
                          <a:pt x="155737" y="124446"/>
                          <a:pt x="162405" y="117779"/>
                          <a:pt x="162405" y="110159"/>
                        </a:cubicBezTo>
                        <a:cubicBezTo>
                          <a:pt x="162405" y="102539"/>
                          <a:pt x="155737" y="95871"/>
                          <a:pt x="148118" y="95871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/>
                  </a:p>
                </p:txBody>
              </p:sp>
            </p:grpSp>
          </p:grpSp>
          <p:grpSp>
            <p:nvGrpSpPr>
              <p:cNvPr id="20" name="组合 19" descr="3f512286-5994-4a73-908f-bffb75e4fda7"/>
              <p:cNvGrpSpPr/>
              <p:nvPr/>
            </p:nvGrpSpPr>
            <p:grpSpPr>
              <a:xfrm>
                <a:off x="6409033" y="1723524"/>
                <a:ext cx="2094961" cy="3726935"/>
                <a:chOff x="6485233" y="1723524"/>
                <a:chExt cx="2094961" cy="3726935"/>
              </a:xfrm>
            </p:grpSpPr>
            <p:grpSp>
              <p:nvGrpSpPr>
                <p:cNvPr id="16" name="组合 15" descr="598791b9-ef79-4eed-85a2-f3ab5ba328a6"/>
                <p:cNvGrpSpPr/>
                <p:nvPr/>
              </p:nvGrpSpPr>
              <p:grpSpPr>
                <a:xfrm>
                  <a:off x="6485233" y="4190143"/>
                  <a:ext cx="2094961" cy="1260316"/>
                  <a:chOff x="6485233" y="4190143"/>
                  <a:chExt cx="2094961" cy="1260316"/>
                </a:xfrm>
              </p:grpSpPr>
              <p:sp>
                <p:nvSpPr>
                  <p:cNvPr id="44" name="Bullet3" descr="318a1a3a-6ee3-473e-8e05-5bb6979e0e9e"/>
                  <p:cNvSpPr/>
                  <p:nvPr/>
                </p:nvSpPr>
                <p:spPr>
                  <a:xfrm>
                    <a:off x="6485233" y="4190143"/>
                    <a:ext cx="2094961" cy="4786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b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/>
                    <a:r>
                      <a:rPr lang="en-US" sz="1800" b="1" i="0" u="none">
                        <a:solidFill>
                          <a:srgbClr val="000000"/>
                        </a:solidFill>
                        <a:ea typeface="思源宋体 CN Heavy"/>
                      </a:rPr>
                      <a:t>传统与现代结合</a:t>
                    </a:r>
                    <a:endParaRPr lang="en-US" sz="1800" b="1" i="0" u="none">
                      <a:solidFill>
                        <a:srgbClr val="000000"/>
                      </a:solidFill>
                      <a:ea typeface="思源宋体 CN Heavy"/>
                    </a:endParaRPr>
                  </a:p>
                </p:txBody>
              </p:sp>
              <p:sp>
                <p:nvSpPr>
                  <p:cNvPr id="45" name="Text3" descr="ebbaf1ff-eaac-4fa0-bbaf-9fb3ded50a7c"/>
                  <p:cNvSpPr/>
                  <p:nvPr/>
                </p:nvSpPr>
                <p:spPr>
                  <a:xfrm>
                    <a:off x="6485233" y="4662871"/>
                    <a:ext cx="2094961" cy="7875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>
                      <a:lnSpc>
                        <a:spcPct val="120000"/>
                      </a:lnSpc>
                    </a:pPr>
                    <a:r>
                      <a:rPr lang="en-US" sz="1200" b="0" i="0" u="none">
                        <a:solidFill>
                          <a:srgbClr val="000000"/>
                        </a:solidFill>
                        <a:ea typeface="思源黑体 CN Normal"/>
                      </a:rPr>
                      <a:t>如墨子号量子卫星、三星堆青铜神树等案例。</a:t>
                    </a:r>
                    <a:endParaRPr lang="en-US" sz="1200" b="0" i="0" u="none">
                      <a:solidFill>
                        <a:srgbClr val="000000"/>
                      </a:solidFill>
                      <a:ea typeface="思源黑体 CN Normal"/>
                    </a:endParaRPr>
                  </a:p>
                </p:txBody>
              </p:sp>
            </p:grpSp>
            <p:grpSp>
              <p:nvGrpSpPr>
                <p:cNvPr id="8" name="组合 7" descr="25261991-c873-4443-af37-4570153900f8"/>
                <p:cNvGrpSpPr/>
                <p:nvPr/>
              </p:nvGrpSpPr>
              <p:grpSpPr>
                <a:xfrm>
                  <a:off x="6677574" y="1723524"/>
                  <a:ext cx="1710279" cy="1710279"/>
                  <a:chOff x="6608613" y="1723524"/>
                  <a:chExt cx="1710279" cy="1710279"/>
                </a:xfrm>
              </p:grpSpPr>
              <p:grpSp>
                <p:nvGrpSpPr>
                  <p:cNvPr id="28" name="组合 27" descr="72449e7e-7ec9-4d82-ae6f-f907b5ae6455"/>
                  <p:cNvGrpSpPr/>
                  <p:nvPr/>
                </p:nvGrpSpPr>
                <p:grpSpPr>
                  <a:xfrm>
                    <a:off x="6608613" y="1723524"/>
                    <a:ext cx="1710279" cy="1710279"/>
                    <a:chOff x="3294433" y="3922640"/>
                    <a:chExt cx="1288111" cy="1288111"/>
                  </a:xfrm>
                </p:grpSpPr>
                <p:sp>
                  <p:nvSpPr>
                    <p:cNvPr id="29" name="椭圆 28" descr="246fc378-d846-4a56-98d7-68f55eb9d96d"/>
                    <p:cNvSpPr/>
                    <p:nvPr/>
                  </p:nvSpPr>
                  <p:spPr>
                    <a:xfrm>
                      <a:off x="3294433" y="3922640"/>
                      <a:ext cx="1288111" cy="128811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ffectLst>
                      <a:outerShdw blurRad="254000" dist="190500" dir="13500000" algn="t" rotWithShape="0">
                        <a:schemeClr val="bg1">
                          <a:alpha val="75000"/>
                        </a:scheme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</a:p>
                  </p:txBody>
                </p:sp>
                <p:sp>
                  <p:nvSpPr>
                    <p:cNvPr id="30" name="椭圆 29" descr="fd52607f-59ed-4a56-901e-200f6c644704"/>
                    <p:cNvSpPr/>
                    <p:nvPr/>
                  </p:nvSpPr>
                  <p:spPr>
                    <a:xfrm>
                      <a:off x="3294433" y="3922640"/>
                      <a:ext cx="1288111" cy="128811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ffectLst>
                      <a:outerShdw blurRad="254000" dist="190500" dir="2700000" algn="t" rotWithShape="0">
                        <a:schemeClr val="bg2">
                          <a:lumMod val="75000"/>
                          <a:alpha val="40000"/>
                        </a:scheme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</a:p>
                  </p:txBody>
                </p:sp>
              </p:grpSp>
              <p:sp>
                <p:nvSpPr>
                  <p:cNvPr id="57" name="Icon3" descr="7a69dfc6-6234-4b23-b5b1-05e70cbb6f97"/>
                  <p:cNvSpPr/>
                  <p:nvPr/>
                </p:nvSpPr>
                <p:spPr>
                  <a:xfrm>
                    <a:off x="7098370" y="2284804"/>
                    <a:ext cx="783625" cy="587718"/>
                  </a:xfrm>
                  <a:custGeom>
                    <a:gdLst>
                      <a:gd name="connsiteX0" fmla="*/ 505433 w 533400"/>
                      <a:gd name="connsiteY0" fmla="*/ 621 h 400050"/>
                      <a:gd name="connsiteX1" fmla="*/ 534008 w 533400"/>
                      <a:gd name="connsiteY1" fmla="*/ 29196 h 400050"/>
                      <a:gd name="connsiteX2" fmla="*/ 534008 w 533400"/>
                      <a:gd name="connsiteY2" fmla="*/ 372096 h 400050"/>
                      <a:gd name="connsiteX3" fmla="*/ 505433 w 533400"/>
                      <a:gd name="connsiteY3" fmla="*/ 400671 h 400050"/>
                      <a:gd name="connsiteX4" fmla="*/ 29183 w 533400"/>
                      <a:gd name="connsiteY4" fmla="*/ 400671 h 400050"/>
                      <a:gd name="connsiteX5" fmla="*/ 608 w 533400"/>
                      <a:gd name="connsiteY5" fmla="*/ 372096 h 400050"/>
                      <a:gd name="connsiteX6" fmla="*/ 608 w 533400"/>
                      <a:gd name="connsiteY6" fmla="*/ 29196 h 400050"/>
                      <a:gd name="connsiteX7" fmla="*/ 29183 w 533400"/>
                      <a:gd name="connsiteY7" fmla="*/ 621 h 400050"/>
                      <a:gd name="connsiteX8" fmla="*/ 505433 w 533400"/>
                      <a:gd name="connsiteY8" fmla="*/ 621 h 400050"/>
                      <a:gd name="connsiteX9" fmla="*/ 391133 w 533400"/>
                      <a:gd name="connsiteY9" fmla="*/ 198741 h 400050"/>
                      <a:gd name="connsiteX10" fmla="*/ 351128 w 533400"/>
                      <a:gd name="connsiteY10" fmla="*/ 204456 h 400050"/>
                      <a:gd name="connsiteX11" fmla="*/ 351128 w 533400"/>
                      <a:gd name="connsiteY11" fmla="*/ 204456 h 400050"/>
                      <a:gd name="connsiteX12" fmla="*/ 267308 w 533400"/>
                      <a:gd name="connsiteY12" fmla="*/ 315899 h 400050"/>
                      <a:gd name="connsiteX13" fmla="*/ 264451 w 533400"/>
                      <a:gd name="connsiteY13" fmla="*/ 318756 h 400050"/>
                      <a:gd name="connsiteX14" fmla="*/ 224446 w 533400"/>
                      <a:gd name="connsiteY14" fmla="*/ 318756 h 400050"/>
                      <a:gd name="connsiteX15" fmla="*/ 224446 w 533400"/>
                      <a:gd name="connsiteY15" fmla="*/ 318756 h 400050"/>
                      <a:gd name="connsiteX16" fmla="*/ 162533 w 533400"/>
                      <a:gd name="connsiteY16" fmla="*/ 257796 h 400050"/>
                      <a:gd name="connsiteX17" fmla="*/ 160628 w 533400"/>
                      <a:gd name="connsiteY17" fmla="*/ 255891 h 400050"/>
                      <a:gd name="connsiteX18" fmla="*/ 120623 w 533400"/>
                      <a:gd name="connsiteY18" fmla="*/ 259701 h 400050"/>
                      <a:gd name="connsiteX19" fmla="*/ 120623 w 533400"/>
                      <a:gd name="connsiteY19" fmla="*/ 259701 h 400050"/>
                      <a:gd name="connsiteX20" fmla="*/ 32993 w 533400"/>
                      <a:gd name="connsiteY20" fmla="*/ 366381 h 400050"/>
                      <a:gd name="connsiteX21" fmla="*/ 31088 w 533400"/>
                      <a:gd name="connsiteY21" fmla="*/ 372096 h 400050"/>
                      <a:gd name="connsiteX22" fmla="*/ 40613 w 533400"/>
                      <a:gd name="connsiteY22" fmla="*/ 381621 h 400050"/>
                      <a:gd name="connsiteX23" fmla="*/ 40613 w 533400"/>
                      <a:gd name="connsiteY23" fmla="*/ 381621 h 400050"/>
                      <a:gd name="connsiteX24" fmla="*/ 497813 w 533400"/>
                      <a:gd name="connsiteY24" fmla="*/ 381621 h 400050"/>
                      <a:gd name="connsiteX25" fmla="*/ 503528 w 533400"/>
                      <a:gd name="connsiteY25" fmla="*/ 379716 h 400050"/>
                      <a:gd name="connsiteX26" fmla="*/ 506386 w 533400"/>
                      <a:gd name="connsiteY26" fmla="*/ 366381 h 400050"/>
                      <a:gd name="connsiteX27" fmla="*/ 506386 w 533400"/>
                      <a:gd name="connsiteY27" fmla="*/ 366381 h 400050"/>
                      <a:gd name="connsiteX28" fmla="*/ 398753 w 533400"/>
                      <a:gd name="connsiteY28" fmla="*/ 205409 h 400050"/>
                      <a:gd name="connsiteX29" fmla="*/ 391133 w 533400"/>
                      <a:gd name="connsiteY29" fmla="*/ 198741 h 400050"/>
                      <a:gd name="connsiteX30" fmla="*/ 95858 w 533400"/>
                      <a:gd name="connsiteY30" fmla="*/ 57771 h 400050"/>
                      <a:gd name="connsiteX31" fmla="*/ 57758 w 533400"/>
                      <a:gd name="connsiteY31" fmla="*/ 95871 h 400050"/>
                      <a:gd name="connsiteX32" fmla="*/ 95858 w 533400"/>
                      <a:gd name="connsiteY32" fmla="*/ 133971 h 400050"/>
                      <a:gd name="connsiteX33" fmla="*/ 133958 w 533400"/>
                      <a:gd name="connsiteY33" fmla="*/ 95871 h 400050"/>
                      <a:gd name="connsiteX34" fmla="*/ 95858 w 533400"/>
                      <a:gd name="connsiteY34" fmla="*/ 57771 h 400050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533400" h="400050">
                        <a:moveTo>
                          <a:pt x="505433" y="621"/>
                        </a:moveTo>
                        <a:cubicBezTo>
                          <a:pt x="521626" y="621"/>
                          <a:pt x="534008" y="13004"/>
                          <a:pt x="534008" y="29196"/>
                        </a:cubicBezTo>
                        <a:lnTo>
                          <a:pt x="534008" y="372096"/>
                        </a:lnTo>
                        <a:cubicBezTo>
                          <a:pt x="534008" y="388289"/>
                          <a:pt x="521626" y="400671"/>
                          <a:pt x="505433" y="400671"/>
                        </a:cubicBezTo>
                        <a:lnTo>
                          <a:pt x="29183" y="400671"/>
                        </a:lnTo>
                        <a:cubicBezTo>
                          <a:pt x="12990" y="400671"/>
                          <a:pt x="608" y="388289"/>
                          <a:pt x="608" y="372096"/>
                        </a:cubicBezTo>
                        <a:lnTo>
                          <a:pt x="608" y="29196"/>
                        </a:lnTo>
                        <a:cubicBezTo>
                          <a:pt x="608" y="13004"/>
                          <a:pt x="12990" y="621"/>
                          <a:pt x="29183" y="621"/>
                        </a:cubicBezTo>
                        <a:lnTo>
                          <a:pt x="505433" y="621"/>
                        </a:lnTo>
                        <a:close/>
                        <a:moveTo>
                          <a:pt x="391133" y="198741"/>
                        </a:moveTo>
                        <a:cubicBezTo>
                          <a:pt x="378751" y="189216"/>
                          <a:pt x="360653" y="192074"/>
                          <a:pt x="351128" y="204456"/>
                        </a:cubicBezTo>
                        <a:lnTo>
                          <a:pt x="351128" y="204456"/>
                        </a:lnTo>
                        <a:lnTo>
                          <a:pt x="267308" y="315899"/>
                        </a:lnTo>
                        <a:cubicBezTo>
                          <a:pt x="266355" y="316851"/>
                          <a:pt x="265403" y="317804"/>
                          <a:pt x="264451" y="318756"/>
                        </a:cubicBezTo>
                        <a:cubicBezTo>
                          <a:pt x="253021" y="330186"/>
                          <a:pt x="234923" y="330186"/>
                          <a:pt x="224446" y="318756"/>
                        </a:cubicBezTo>
                        <a:lnTo>
                          <a:pt x="224446" y="318756"/>
                        </a:lnTo>
                        <a:lnTo>
                          <a:pt x="162533" y="257796"/>
                        </a:lnTo>
                        <a:cubicBezTo>
                          <a:pt x="161580" y="256844"/>
                          <a:pt x="161580" y="256844"/>
                          <a:pt x="160628" y="255891"/>
                        </a:cubicBezTo>
                        <a:cubicBezTo>
                          <a:pt x="148246" y="245414"/>
                          <a:pt x="130148" y="247319"/>
                          <a:pt x="120623" y="259701"/>
                        </a:cubicBezTo>
                        <a:lnTo>
                          <a:pt x="120623" y="259701"/>
                        </a:lnTo>
                        <a:lnTo>
                          <a:pt x="32993" y="366381"/>
                        </a:lnTo>
                        <a:cubicBezTo>
                          <a:pt x="32040" y="368286"/>
                          <a:pt x="31088" y="370191"/>
                          <a:pt x="31088" y="372096"/>
                        </a:cubicBezTo>
                        <a:cubicBezTo>
                          <a:pt x="31088" y="377811"/>
                          <a:pt x="34898" y="381621"/>
                          <a:pt x="40613" y="381621"/>
                        </a:cubicBezTo>
                        <a:lnTo>
                          <a:pt x="40613" y="381621"/>
                        </a:lnTo>
                        <a:lnTo>
                          <a:pt x="497813" y="381621"/>
                        </a:lnTo>
                        <a:cubicBezTo>
                          <a:pt x="499718" y="381621"/>
                          <a:pt x="501623" y="380669"/>
                          <a:pt x="503528" y="379716"/>
                        </a:cubicBezTo>
                        <a:cubicBezTo>
                          <a:pt x="508290" y="376859"/>
                          <a:pt x="509243" y="371144"/>
                          <a:pt x="506386" y="366381"/>
                        </a:cubicBezTo>
                        <a:lnTo>
                          <a:pt x="506386" y="366381"/>
                        </a:lnTo>
                        <a:lnTo>
                          <a:pt x="398753" y="205409"/>
                        </a:lnTo>
                        <a:cubicBezTo>
                          <a:pt x="395896" y="202551"/>
                          <a:pt x="393990" y="200646"/>
                          <a:pt x="391133" y="198741"/>
                        </a:cubicBezTo>
                        <a:close/>
                        <a:moveTo>
                          <a:pt x="95858" y="57771"/>
                        </a:moveTo>
                        <a:cubicBezTo>
                          <a:pt x="74903" y="57771"/>
                          <a:pt x="57758" y="74916"/>
                          <a:pt x="57758" y="95871"/>
                        </a:cubicBezTo>
                        <a:cubicBezTo>
                          <a:pt x="57758" y="116826"/>
                          <a:pt x="74903" y="133971"/>
                          <a:pt x="95858" y="133971"/>
                        </a:cubicBezTo>
                        <a:cubicBezTo>
                          <a:pt x="116813" y="133971"/>
                          <a:pt x="133958" y="116826"/>
                          <a:pt x="133958" y="95871"/>
                        </a:cubicBezTo>
                        <a:cubicBezTo>
                          <a:pt x="133958" y="74916"/>
                          <a:pt x="116813" y="57771"/>
                          <a:pt x="95858" y="5777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/>
                  </a:p>
                </p:txBody>
              </p:sp>
            </p:grpSp>
          </p:grpSp>
          <p:grpSp>
            <p:nvGrpSpPr>
              <p:cNvPr id="21" name="组合 20" descr="35442957-d64b-405f-8504-8bb4b8986673"/>
              <p:cNvGrpSpPr/>
              <p:nvPr/>
            </p:nvGrpSpPr>
            <p:grpSpPr>
              <a:xfrm>
                <a:off x="9144538" y="1723524"/>
                <a:ext cx="2094961" cy="3726935"/>
                <a:chOff x="9220738" y="1723524"/>
                <a:chExt cx="2094961" cy="3726935"/>
              </a:xfrm>
            </p:grpSpPr>
            <p:grpSp>
              <p:nvGrpSpPr>
                <p:cNvPr id="17" name="组合 16" descr="0f90964d-40fd-4f79-82ee-0b6d40d528bc"/>
                <p:cNvGrpSpPr/>
                <p:nvPr/>
              </p:nvGrpSpPr>
              <p:grpSpPr>
                <a:xfrm>
                  <a:off x="9220738" y="4190143"/>
                  <a:ext cx="2094961" cy="1260316"/>
                  <a:chOff x="9220738" y="4190143"/>
                  <a:chExt cx="2094961" cy="1260316"/>
                </a:xfrm>
              </p:grpSpPr>
              <p:sp>
                <p:nvSpPr>
                  <p:cNvPr id="48" name="Bullet4" descr="d802abfa-0d4f-4740-96a2-d80f28f8ac10"/>
                  <p:cNvSpPr/>
                  <p:nvPr/>
                </p:nvSpPr>
                <p:spPr>
                  <a:xfrm>
                    <a:off x="9220738" y="4190143"/>
                    <a:ext cx="2094961" cy="4786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b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/>
                    <a:r>
                      <a:rPr lang="en-US" sz="1800" b="1" i="0" u="none">
                        <a:solidFill>
                          <a:srgbClr val="000000"/>
                        </a:solidFill>
                        <a:ea typeface="思源宋体 CN Heavy"/>
                      </a:rPr>
                      <a:t>科技人文思辨</a:t>
                    </a:r>
                    <a:endParaRPr lang="en-US" sz="1800" b="1" i="0" u="none">
                      <a:solidFill>
                        <a:srgbClr val="000000"/>
                      </a:solidFill>
                      <a:ea typeface="思源宋体 CN Heavy"/>
                    </a:endParaRPr>
                  </a:p>
                </p:txBody>
              </p:sp>
              <p:sp>
                <p:nvSpPr>
                  <p:cNvPr id="49" name="Text4" descr="7e9aa946-5498-466e-b015-058b25c49eb2"/>
                  <p:cNvSpPr/>
                  <p:nvPr/>
                </p:nvSpPr>
                <p:spPr>
                  <a:xfrm>
                    <a:off x="9220738" y="4662871"/>
                    <a:ext cx="2094961" cy="7875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>
                      <a:lnSpc>
                        <a:spcPct val="120000"/>
                      </a:lnSpc>
                    </a:pPr>
                    <a:r>
                      <a:rPr lang="en-US" sz="1200" b="0" i="0" u="none">
                        <a:solidFill>
                          <a:srgbClr val="000000"/>
                        </a:solidFill>
                        <a:ea typeface="思源黑体 CN Normal"/>
                      </a:rPr>
                      <a:t>如ChatGPT伦理争议，思考科技与人文的关系。</a:t>
                    </a:r>
                    <a:endParaRPr lang="en-US" sz="1200" b="0" i="0" u="none">
                      <a:solidFill>
                        <a:srgbClr val="000000"/>
                      </a:solidFill>
                      <a:ea typeface="思源黑体 CN Normal"/>
                    </a:endParaRPr>
                  </a:p>
                </p:txBody>
              </p:sp>
            </p:grpSp>
            <p:grpSp>
              <p:nvGrpSpPr>
                <p:cNvPr id="13" name="组合 12" descr="d2e5cd1d-cfe5-444e-9dee-59d01e6c07bd"/>
                <p:cNvGrpSpPr/>
                <p:nvPr/>
              </p:nvGrpSpPr>
              <p:grpSpPr>
                <a:xfrm>
                  <a:off x="9413079" y="1723524"/>
                  <a:ext cx="1710279" cy="1710279"/>
                  <a:chOff x="9344118" y="1723524"/>
                  <a:chExt cx="1710279" cy="1710279"/>
                </a:xfrm>
              </p:grpSpPr>
              <p:grpSp>
                <p:nvGrpSpPr>
                  <p:cNvPr id="31" name="组合 30" descr="0e1f9db5-31b1-4a77-8ce8-5b95630dd7b9"/>
                  <p:cNvGrpSpPr/>
                  <p:nvPr/>
                </p:nvGrpSpPr>
                <p:grpSpPr>
                  <a:xfrm>
                    <a:off x="9344118" y="1723524"/>
                    <a:ext cx="1710279" cy="1710279"/>
                    <a:chOff x="3294433" y="3922640"/>
                    <a:chExt cx="1288111" cy="1288111"/>
                  </a:xfrm>
                </p:grpSpPr>
                <p:sp>
                  <p:nvSpPr>
                    <p:cNvPr id="32" name="椭圆 31" descr="8f40ac01-88f2-464c-8968-562d0e9f200e"/>
                    <p:cNvSpPr/>
                    <p:nvPr/>
                  </p:nvSpPr>
                  <p:spPr>
                    <a:xfrm>
                      <a:off x="3294433" y="3922640"/>
                      <a:ext cx="1288111" cy="128811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ffectLst>
                      <a:outerShdw blurRad="254000" dist="190500" dir="13500000" algn="t" rotWithShape="0">
                        <a:schemeClr val="bg1">
                          <a:alpha val="75000"/>
                        </a:scheme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</a:p>
                  </p:txBody>
                </p:sp>
                <p:sp>
                  <p:nvSpPr>
                    <p:cNvPr id="33" name="椭圆 32" descr="0684b80d-ca23-440e-9ba6-a7ed58a874d1"/>
                    <p:cNvSpPr/>
                    <p:nvPr/>
                  </p:nvSpPr>
                  <p:spPr>
                    <a:xfrm>
                      <a:off x="3294433" y="3922640"/>
                      <a:ext cx="1288111" cy="128811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ffectLst>
                      <a:outerShdw blurRad="254000" dist="190500" dir="2700000" algn="t" rotWithShape="0">
                        <a:schemeClr val="bg2">
                          <a:lumMod val="75000"/>
                          <a:alpha val="40000"/>
                        </a:scheme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</a:p>
                  </p:txBody>
                </p:sp>
              </p:grpSp>
              <p:sp>
                <p:nvSpPr>
                  <p:cNvPr id="58" name="Icon4" descr="8d8580fe-59cf-44dd-b7c8-763d6b99cfd1"/>
                  <p:cNvSpPr/>
                  <p:nvPr/>
                </p:nvSpPr>
                <p:spPr>
                  <a:xfrm>
                    <a:off x="9885132" y="2196250"/>
                    <a:ext cx="628249" cy="764825"/>
                  </a:xfrm>
                  <a:custGeom>
                    <a:gdLst>
                      <a:gd name="connsiteX0" fmla="*/ 8356 w 487477"/>
                      <a:gd name="connsiteY0" fmla="*/ 512114 h 522922"/>
                      <a:gd name="connsiteX1" fmla="*/ 8356 w 487477"/>
                      <a:gd name="connsiteY1" fmla="*/ 512114 h 522922"/>
                      <a:gd name="connsiteX2" fmla="*/ 8356 w 487477"/>
                      <a:gd name="connsiteY2" fmla="*/ 512114 h 522922"/>
                      <a:gd name="connsiteX3" fmla="*/ 7404 w 487477"/>
                      <a:gd name="connsiteY3" fmla="*/ 511161 h 522922"/>
                      <a:gd name="connsiteX4" fmla="*/ 5499 w 487477"/>
                      <a:gd name="connsiteY4" fmla="*/ 508303 h 522922"/>
                      <a:gd name="connsiteX5" fmla="*/ 5499 w 487477"/>
                      <a:gd name="connsiteY5" fmla="*/ 508303 h 522922"/>
                      <a:gd name="connsiteX6" fmla="*/ 5499 w 487477"/>
                      <a:gd name="connsiteY6" fmla="*/ 507351 h 522922"/>
                      <a:gd name="connsiteX7" fmla="*/ 4546 w 487477"/>
                      <a:gd name="connsiteY7" fmla="*/ 505446 h 522922"/>
                      <a:gd name="connsiteX8" fmla="*/ 3593 w 487477"/>
                      <a:gd name="connsiteY8" fmla="*/ 503541 h 522922"/>
                      <a:gd name="connsiteX9" fmla="*/ 3593 w 487477"/>
                      <a:gd name="connsiteY9" fmla="*/ 503541 h 522922"/>
                      <a:gd name="connsiteX10" fmla="*/ 3593 w 487477"/>
                      <a:gd name="connsiteY10" fmla="*/ 503541 h 522922"/>
                      <a:gd name="connsiteX11" fmla="*/ 3593 w 487477"/>
                      <a:gd name="connsiteY11" fmla="*/ 503541 h 522922"/>
                      <a:gd name="connsiteX12" fmla="*/ 2641 w 487477"/>
                      <a:gd name="connsiteY12" fmla="*/ 501636 h 522922"/>
                      <a:gd name="connsiteX13" fmla="*/ 2641 w 487477"/>
                      <a:gd name="connsiteY13" fmla="*/ 500684 h 522922"/>
                      <a:gd name="connsiteX14" fmla="*/ 1689 w 487477"/>
                      <a:gd name="connsiteY14" fmla="*/ 498778 h 522922"/>
                      <a:gd name="connsiteX15" fmla="*/ 736 w 487477"/>
                      <a:gd name="connsiteY15" fmla="*/ 494968 h 522922"/>
                      <a:gd name="connsiteX16" fmla="*/ 736 w 487477"/>
                      <a:gd name="connsiteY16" fmla="*/ 492111 h 522922"/>
                      <a:gd name="connsiteX17" fmla="*/ 736 w 487477"/>
                      <a:gd name="connsiteY17" fmla="*/ 485443 h 522922"/>
                      <a:gd name="connsiteX18" fmla="*/ 5499 w 487477"/>
                      <a:gd name="connsiteY18" fmla="*/ 467346 h 522922"/>
                      <a:gd name="connsiteX19" fmla="*/ 155041 w 487477"/>
                      <a:gd name="connsiteY19" fmla="*/ 151116 h 522922"/>
                      <a:gd name="connsiteX20" fmla="*/ 158851 w 487477"/>
                      <a:gd name="connsiteY20" fmla="*/ 134924 h 522922"/>
                      <a:gd name="connsiteX21" fmla="*/ 158851 w 487477"/>
                      <a:gd name="connsiteY21" fmla="*/ 19671 h 522922"/>
                      <a:gd name="connsiteX22" fmla="*/ 120751 w 487477"/>
                      <a:gd name="connsiteY22" fmla="*/ 19671 h 522922"/>
                      <a:gd name="connsiteX23" fmla="*/ 120751 w 487477"/>
                      <a:gd name="connsiteY23" fmla="*/ 621 h 522922"/>
                      <a:gd name="connsiteX24" fmla="*/ 368401 w 487477"/>
                      <a:gd name="connsiteY24" fmla="*/ 621 h 522922"/>
                      <a:gd name="connsiteX25" fmla="*/ 368401 w 487477"/>
                      <a:gd name="connsiteY25" fmla="*/ 19671 h 522922"/>
                      <a:gd name="connsiteX26" fmla="*/ 330301 w 487477"/>
                      <a:gd name="connsiteY26" fmla="*/ 19671 h 522922"/>
                      <a:gd name="connsiteX27" fmla="*/ 330301 w 487477"/>
                      <a:gd name="connsiteY27" fmla="*/ 134924 h 522922"/>
                      <a:gd name="connsiteX28" fmla="*/ 334111 w 487477"/>
                      <a:gd name="connsiteY28" fmla="*/ 151116 h 522922"/>
                      <a:gd name="connsiteX29" fmla="*/ 483654 w 487477"/>
                      <a:gd name="connsiteY29" fmla="*/ 467346 h 522922"/>
                      <a:gd name="connsiteX30" fmla="*/ 485558 w 487477"/>
                      <a:gd name="connsiteY30" fmla="*/ 504493 h 522922"/>
                      <a:gd name="connsiteX31" fmla="*/ 485558 w 487477"/>
                      <a:gd name="connsiteY31" fmla="*/ 504493 h 522922"/>
                      <a:gd name="connsiteX32" fmla="*/ 484606 w 487477"/>
                      <a:gd name="connsiteY32" fmla="*/ 506399 h 522922"/>
                      <a:gd name="connsiteX33" fmla="*/ 459841 w 487477"/>
                      <a:gd name="connsiteY33" fmla="*/ 523543 h 522922"/>
                      <a:gd name="connsiteX34" fmla="*/ 457936 w 487477"/>
                      <a:gd name="connsiteY34" fmla="*/ 523543 h 522922"/>
                      <a:gd name="connsiteX35" fmla="*/ 32168 w 487477"/>
                      <a:gd name="connsiteY35" fmla="*/ 523543 h 522922"/>
                      <a:gd name="connsiteX36" fmla="*/ 30264 w 487477"/>
                      <a:gd name="connsiteY36" fmla="*/ 523543 h 522922"/>
                      <a:gd name="connsiteX37" fmla="*/ 27406 w 487477"/>
                      <a:gd name="connsiteY37" fmla="*/ 523543 h 522922"/>
                      <a:gd name="connsiteX38" fmla="*/ 23596 w 487477"/>
                      <a:gd name="connsiteY38" fmla="*/ 522591 h 522922"/>
                      <a:gd name="connsiteX39" fmla="*/ 23596 w 487477"/>
                      <a:gd name="connsiteY39" fmla="*/ 522591 h 522922"/>
                      <a:gd name="connsiteX40" fmla="*/ 17881 w 487477"/>
                      <a:gd name="connsiteY40" fmla="*/ 520686 h 522922"/>
                      <a:gd name="connsiteX41" fmla="*/ 15976 w 487477"/>
                      <a:gd name="connsiteY41" fmla="*/ 519734 h 522922"/>
                      <a:gd name="connsiteX42" fmla="*/ 15024 w 487477"/>
                      <a:gd name="connsiteY42" fmla="*/ 518781 h 522922"/>
                      <a:gd name="connsiteX43" fmla="*/ 10261 w 487477"/>
                      <a:gd name="connsiteY43" fmla="*/ 514971 h 522922"/>
                      <a:gd name="connsiteX44" fmla="*/ 8356 w 487477"/>
                      <a:gd name="connsiteY44" fmla="*/ 512114 h 522922"/>
                      <a:gd name="connsiteX45" fmla="*/ 8356 w 487477"/>
                      <a:gd name="connsiteY45" fmla="*/ 512114 h 522922"/>
                      <a:gd name="connsiteX46" fmla="*/ 255054 w 487477"/>
                      <a:gd name="connsiteY46" fmla="*/ 402576 h 522922"/>
                      <a:gd name="connsiteX47" fmla="*/ 252196 w 487477"/>
                      <a:gd name="connsiteY47" fmla="*/ 404481 h 522922"/>
                      <a:gd name="connsiteX48" fmla="*/ 246481 w 487477"/>
                      <a:gd name="connsiteY48" fmla="*/ 408291 h 522922"/>
                      <a:gd name="connsiteX49" fmla="*/ 55029 w 487477"/>
                      <a:gd name="connsiteY49" fmla="*/ 414959 h 522922"/>
                      <a:gd name="connsiteX50" fmla="*/ 51218 w 487477"/>
                      <a:gd name="connsiteY50" fmla="*/ 413053 h 522922"/>
                      <a:gd name="connsiteX51" fmla="*/ 22643 w 487477"/>
                      <a:gd name="connsiteY51" fmla="*/ 474014 h 522922"/>
                      <a:gd name="connsiteX52" fmla="*/ 21691 w 487477"/>
                      <a:gd name="connsiteY52" fmla="*/ 475918 h 522922"/>
                      <a:gd name="connsiteX53" fmla="*/ 21691 w 487477"/>
                      <a:gd name="connsiteY53" fmla="*/ 495921 h 522922"/>
                      <a:gd name="connsiteX54" fmla="*/ 29311 w 487477"/>
                      <a:gd name="connsiteY54" fmla="*/ 502589 h 522922"/>
                      <a:gd name="connsiteX55" fmla="*/ 30264 w 487477"/>
                      <a:gd name="connsiteY55" fmla="*/ 502589 h 522922"/>
                      <a:gd name="connsiteX56" fmla="*/ 31216 w 487477"/>
                      <a:gd name="connsiteY56" fmla="*/ 502589 h 522922"/>
                      <a:gd name="connsiteX57" fmla="*/ 456983 w 487477"/>
                      <a:gd name="connsiteY57" fmla="*/ 502589 h 522922"/>
                      <a:gd name="connsiteX58" fmla="*/ 457936 w 487477"/>
                      <a:gd name="connsiteY58" fmla="*/ 502589 h 522922"/>
                      <a:gd name="connsiteX59" fmla="*/ 466508 w 487477"/>
                      <a:gd name="connsiteY59" fmla="*/ 495921 h 522922"/>
                      <a:gd name="connsiteX60" fmla="*/ 467461 w 487477"/>
                      <a:gd name="connsiteY60" fmla="*/ 477824 h 522922"/>
                      <a:gd name="connsiteX61" fmla="*/ 466508 w 487477"/>
                      <a:gd name="connsiteY61" fmla="*/ 475918 h 522922"/>
                      <a:gd name="connsiteX62" fmla="*/ 465556 w 487477"/>
                      <a:gd name="connsiteY62" fmla="*/ 474014 h 522922"/>
                      <a:gd name="connsiteX63" fmla="*/ 423646 w 487477"/>
                      <a:gd name="connsiteY63" fmla="*/ 385431 h 522922"/>
                      <a:gd name="connsiteX64" fmla="*/ 255054 w 487477"/>
                      <a:gd name="connsiteY64" fmla="*/ 402576 h 522922"/>
                      <a:gd name="connsiteX65" fmla="*/ 305536 w 487477"/>
                      <a:gd name="connsiteY65" fmla="*/ 255891 h 522922"/>
                      <a:gd name="connsiteX66" fmla="*/ 272199 w 487477"/>
                      <a:gd name="connsiteY66" fmla="*/ 289228 h 522922"/>
                      <a:gd name="connsiteX67" fmla="*/ 305536 w 487477"/>
                      <a:gd name="connsiteY67" fmla="*/ 322566 h 522922"/>
                      <a:gd name="connsiteX68" fmla="*/ 338874 w 487477"/>
                      <a:gd name="connsiteY68" fmla="*/ 289228 h 522922"/>
                      <a:gd name="connsiteX69" fmla="*/ 305536 w 487477"/>
                      <a:gd name="connsiteY69" fmla="*/ 255891 h 522922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</a:cxnLst>
                    <a:rect l="l" t="t" r="r" b="b"/>
                    <a:pathLst>
                      <a:path w="487477" h="522922">
                        <a:moveTo>
                          <a:pt x="8356" y="512114"/>
                        </a:moveTo>
                        <a:lnTo>
                          <a:pt x="8356" y="512114"/>
                        </a:lnTo>
                        <a:lnTo>
                          <a:pt x="8356" y="512114"/>
                        </a:lnTo>
                        <a:lnTo>
                          <a:pt x="7404" y="511161"/>
                        </a:lnTo>
                        <a:cubicBezTo>
                          <a:pt x="6451" y="510209"/>
                          <a:pt x="6451" y="509256"/>
                          <a:pt x="5499" y="508303"/>
                        </a:cubicBezTo>
                        <a:lnTo>
                          <a:pt x="5499" y="508303"/>
                        </a:lnTo>
                        <a:lnTo>
                          <a:pt x="5499" y="507351"/>
                        </a:lnTo>
                        <a:lnTo>
                          <a:pt x="4546" y="505446"/>
                        </a:lnTo>
                        <a:lnTo>
                          <a:pt x="3593" y="503541"/>
                        </a:lnTo>
                        <a:lnTo>
                          <a:pt x="3593" y="503541"/>
                        </a:lnTo>
                        <a:lnTo>
                          <a:pt x="3593" y="503541"/>
                        </a:lnTo>
                        <a:lnTo>
                          <a:pt x="3593" y="503541"/>
                        </a:lnTo>
                        <a:lnTo>
                          <a:pt x="2641" y="501636"/>
                        </a:lnTo>
                        <a:cubicBezTo>
                          <a:pt x="2641" y="501636"/>
                          <a:pt x="2641" y="500684"/>
                          <a:pt x="2641" y="500684"/>
                        </a:cubicBezTo>
                        <a:cubicBezTo>
                          <a:pt x="2641" y="499731"/>
                          <a:pt x="2641" y="499731"/>
                          <a:pt x="1689" y="498778"/>
                        </a:cubicBezTo>
                        <a:cubicBezTo>
                          <a:pt x="1689" y="497826"/>
                          <a:pt x="736" y="495921"/>
                          <a:pt x="736" y="494968"/>
                        </a:cubicBezTo>
                        <a:lnTo>
                          <a:pt x="736" y="492111"/>
                        </a:lnTo>
                        <a:cubicBezTo>
                          <a:pt x="736" y="490206"/>
                          <a:pt x="736" y="487349"/>
                          <a:pt x="736" y="485443"/>
                        </a:cubicBezTo>
                        <a:cubicBezTo>
                          <a:pt x="736" y="478776"/>
                          <a:pt x="2641" y="473061"/>
                          <a:pt x="5499" y="467346"/>
                        </a:cubicBezTo>
                        <a:lnTo>
                          <a:pt x="155041" y="151116"/>
                        </a:lnTo>
                        <a:cubicBezTo>
                          <a:pt x="157899" y="146353"/>
                          <a:pt x="158851" y="140639"/>
                          <a:pt x="158851" y="134924"/>
                        </a:cubicBezTo>
                        <a:lnTo>
                          <a:pt x="158851" y="19671"/>
                        </a:lnTo>
                        <a:lnTo>
                          <a:pt x="120751" y="19671"/>
                        </a:lnTo>
                        <a:lnTo>
                          <a:pt x="120751" y="621"/>
                        </a:lnTo>
                        <a:lnTo>
                          <a:pt x="368401" y="621"/>
                        </a:lnTo>
                        <a:lnTo>
                          <a:pt x="368401" y="19671"/>
                        </a:lnTo>
                        <a:lnTo>
                          <a:pt x="330301" y="19671"/>
                        </a:lnTo>
                        <a:lnTo>
                          <a:pt x="330301" y="134924"/>
                        </a:lnTo>
                        <a:cubicBezTo>
                          <a:pt x="330301" y="140639"/>
                          <a:pt x="331254" y="146353"/>
                          <a:pt x="334111" y="151116"/>
                        </a:cubicBezTo>
                        <a:lnTo>
                          <a:pt x="483654" y="467346"/>
                        </a:lnTo>
                        <a:cubicBezTo>
                          <a:pt x="489368" y="478776"/>
                          <a:pt x="489368" y="492111"/>
                          <a:pt x="485558" y="504493"/>
                        </a:cubicBezTo>
                        <a:lnTo>
                          <a:pt x="485558" y="504493"/>
                        </a:lnTo>
                        <a:lnTo>
                          <a:pt x="484606" y="506399"/>
                        </a:lnTo>
                        <a:cubicBezTo>
                          <a:pt x="479843" y="515924"/>
                          <a:pt x="470318" y="522591"/>
                          <a:pt x="459841" y="523543"/>
                        </a:cubicBezTo>
                        <a:lnTo>
                          <a:pt x="457936" y="523543"/>
                        </a:lnTo>
                        <a:lnTo>
                          <a:pt x="32168" y="523543"/>
                        </a:lnTo>
                        <a:lnTo>
                          <a:pt x="30264" y="523543"/>
                        </a:lnTo>
                        <a:cubicBezTo>
                          <a:pt x="29311" y="523543"/>
                          <a:pt x="28358" y="523543"/>
                          <a:pt x="27406" y="523543"/>
                        </a:cubicBezTo>
                        <a:cubicBezTo>
                          <a:pt x="26454" y="523543"/>
                          <a:pt x="24549" y="523543"/>
                          <a:pt x="23596" y="522591"/>
                        </a:cubicBezTo>
                        <a:lnTo>
                          <a:pt x="23596" y="522591"/>
                        </a:lnTo>
                        <a:cubicBezTo>
                          <a:pt x="21691" y="521639"/>
                          <a:pt x="19786" y="521639"/>
                          <a:pt x="17881" y="520686"/>
                        </a:cubicBezTo>
                        <a:lnTo>
                          <a:pt x="15976" y="519734"/>
                        </a:lnTo>
                        <a:cubicBezTo>
                          <a:pt x="15976" y="519734"/>
                          <a:pt x="15024" y="519734"/>
                          <a:pt x="15024" y="518781"/>
                        </a:cubicBezTo>
                        <a:cubicBezTo>
                          <a:pt x="13118" y="517828"/>
                          <a:pt x="11214" y="515924"/>
                          <a:pt x="10261" y="514971"/>
                        </a:cubicBezTo>
                        <a:lnTo>
                          <a:pt x="8356" y="512114"/>
                        </a:lnTo>
                        <a:lnTo>
                          <a:pt x="8356" y="512114"/>
                        </a:lnTo>
                        <a:close/>
                        <a:moveTo>
                          <a:pt x="255054" y="402576"/>
                        </a:moveTo>
                        <a:lnTo>
                          <a:pt x="252196" y="404481"/>
                        </a:lnTo>
                        <a:lnTo>
                          <a:pt x="246481" y="408291"/>
                        </a:lnTo>
                        <a:cubicBezTo>
                          <a:pt x="198856" y="439724"/>
                          <a:pt x="119799" y="440676"/>
                          <a:pt x="55029" y="414959"/>
                        </a:cubicBezTo>
                        <a:lnTo>
                          <a:pt x="51218" y="413053"/>
                        </a:lnTo>
                        <a:lnTo>
                          <a:pt x="22643" y="474014"/>
                        </a:lnTo>
                        <a:lnTo>
                          <a:pt x="21691" y="475918"/>
                        </a:lnTo>
                        <a:cubicBezTo>
                          <a:pt x="18833" y="482586"/>
                          <a:pt x="18833" y="490206"/>
                          <a:pt x="21691" y="495921"/>
                        </a:cubicBezTo>
                        <a:cubicBezTo>
                          <a:pt x="22643" y="498778"/>
                          <a:pt x="25501" y="501636"/>
                          <a:pt x="29311" y="502589"/>
                        </a:cubicBezTo>
                        <a:lnTo>
                          <a:pt x="30264" y="502589"/>
                        </a:lnTo>
                        <a:lnTo>
                          <a:pt x="31216" y="502589"/>
                        </a:lnTo>
                        <a:lnTo>
                          <a:pt x="456983" y="502589"/>
                        </a:lnTo>
                        <a:lnTo>
                          <a:pt x="457936" y="502589"/>
                        </a:lnTo>
                        <a:cubicBezTo>
                          <a:pt x="461746" y="502589"/>
                          <a:pt x="464604" y="499731"/>
                          <a:pt x="466508" y="495921"/>
                        </a:cubicBezTo>
                        <a:cubicBezTo>
                          <a:pt x="468414" y="490206"/>
                          <a:pt x="469366" y="483539"/>
                          <a:pt x="467461" y="477824"/>
                        </a:cubicBezTo>
                        <a:lnTo>
                          <a:pt x="466508" y="475918"/>
                        </a:lnTo>
                        <a:lnTo>
                          <a:pt x="465556" y="474014"/>
                        </a:lnTo>
                        <a:lnTo>
                          <a:pt x="423646" y="385431"/>
                        </a:lnTo>
                        <a:cubicBezTo>
                          <a:pt x="365543" y="372096"/>
                          <a:pt x="296011" y="376859"/>
                          <a:pt x="255054" y="402576"/>
                        </a:cubicBezTo>
                        <a:close/>
                        <a:moveTo>
                          <a:pt x="305536" y="255891"/>
                        </a:moveTo>
                        <a:cubicBezTo>
                          <a:pt x="287439" y="255891"/>
                          <a:pt x="272199" y="271131"/>
                          <a:pt x="272199" y="289228"/>
                        </a:cubicBezTo>
                        <a:cubicBezTo>
                          <a:pt x="272199" y="307326"/>
                          <a:pt x="287439" y="322566"/>
                          <a:pt x="305536" y="322566"/>
                        </a:cubicBezTo>
                        <a:cubicBezTo>
                          <a:pt x="323633" y="322566"/>
                          <a:pt x="338874" y="307326"/>
                          <a:pt x="338874" y="289228"/>
                        </a:cubicBezTo>
                        <a:cubicBezTo>
                          <a:pt x="338874" y="270178"/>
                          <a:pt x="323633" y="255891"/>
                          <a:pt x="305536" y="255891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/>
                  </a:p>
                </p:txBody>
              </p:sp>
            </p:grpSp>
          </p:grpSp>
        </p:grpSp>
        <p:sp>
          <p:nvSpPr>
            <p:cNvPr id="7" name="Title" descr="65f13687-2bd3-45bd-9593-21f4155b4450"/>
            <p:cNvSpPr/>
            <p:nvPr/>
          </p:nvSpPr>
          <p:spPr>
            <a:xfrm>
              <a:off x="660400" y="1130300"/>
              <a:ext cx="108585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 anchorCtr="1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积累科技创新素材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6600" b="1" i="0" u="none">
                <a:solidFill>
                  <a:srgbClr val="EBA15E"/>
                </a:solidFill>
                <a:ea typeface="思源宋体 CN Heavy"/>
              </a:rPr>
              <a:t>文化传承</a:t>
            </a:r>
            <a:endParaRPr lang="en-US" sz="6600" b="1" i="0" u="none">
              <a:solidFill>
                <a:srgbClr val="EBA15E"/>
              </a:solidFill>
              <a:ea typeface="思源宋体 CN Heavy"/>
            </a:endParaRPr>
          </a:p>
        </p:txBody>
      </p:sp>
      <p:sp>
        <p:nvSpPr>
          <p:cNvPr id="3" name="文本占位符 2" title="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800" b="1" i="0" u="none">
                <a:solidFill>
                  <a:srgbClr val="000000"/>
                </a:solidFill>
                <a:ea typeface="思源黑体 CN Normal"/>
              </a:rPr>
              <a:t>探寻传统文化的新生之路</a:t>
            </a:r>
            <a:endParaRPr lang="en-US" sz="2800" b="1" i="0" u="none">
              <a:solidFill>
                <a:srgbClr val="000000"/>
              </a:solidFill>
              <a:ea typeface="思源黑体 CN Normal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中心话题与例题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36" name="32a0e831-c51b-487d-a323-78631e41379f.source.4.zh-Hans.pptx" title=""/>
          <p:cNvGrpSpPr/>
          <p:nvPr/>
        </p:nvGrpSpPr>
        <p:grpSpPr>
          <a:xfrm>
            <a:off x="660400" y="1130300"/>
            <a:ext cx="10736146" cy="5003800"/>
            <a:chOff x="660400" y="1130300"/>
            <a:chExt cx="10736146" cy="5003800"/>
          </a:xfrm>
        </p:grpSpPr>
        <p:sp>
          <p:nvSpPr>
            <p:cNvPr id="60" name="íş1îḑê" descr="c5cbdb6a-510f-4928-9de0-a5cf3f76b897"/>
            <p:cNvSpPr/>
            <p:nvPr/>
          </p:nvSpPr>
          <p:spPr>
            <a:xfrm>
              <a:off x="2541789" y="3391974"/>
              <a:ext cx="2515643" cy="776808"/>
            </a:xfrm>
            <a:custGeom>
              <a:gdLst>
                <a:gd name="connsiteX0" fmla="*/ 0 w 7855027"/>
                <a:gd name="connsiteY0" fmla="*/ 108776 h 2635713"/>
                <a:gd name="connsiteX1" fmla="*/ 108776 w 7855027"/>
                <a:gd name="connsiteY1" fmla="*/ 0 h 2635713"/>
                <a:gd name="connsiteX2" fmla="*/ 7746251 w 7855027"/>
                <a:gd name="connsiteY2" fmla="*/ 0 h 2635713"/>
                <a:gd name="connsiteX3" fmla="*/ 7855027 w 7855027"/>
                <a:gd name="connsiteY3" fmla="*/ 108776 h 2635713"/>
                <a:gd name="connsiteX4" fmla="*/ 7855027 w 7855027"/>
                <a:gd name="connsiteY4" fmla="*/ 2526937 h 2635713"/>
                <a:gd name="connsiteX5" fmla="*/ 7746251 w 7855027"/>
                <a:gd name="connsiteY5" fmla="*/ 2635713 h 2635713"/>
                <a:gd name="connsiteX6" fmla="*/ 108776 w 7855027"/>
                <a:gd name="connsiteY6" fmla="*/ 2635713 h 2635713"/>
                <a:gd name="connsiteX7" fmla="*/ 0 w 7855027"/>
                <a:gd name="connsiteY7" fmla="*/ 2526937 h 2635713"/>
                <a:gd name="connsiteX8" fmla="*/ 0 w 7855027"/>
                <a:gd name="connsiteY8" fmla="*/ 108776 h 2635713"/>
                <a:gd name="connsiteX0-1" fmla="*/ 0 w 7855027"/>
                <a:gd name="connsiteY0-2" fmla="*/ 108776 h 2635713"/>
                <a:gd name="connsiteX1-3" fmla="*/ 108776 w 7855027"/>
                <a:gd name="connsiteY1-4" fmla="*/ 0 h 2635713"/>
                <a:gd name="connsiteX2-5" fmla="*/ 7746251 w 7855027"/>
                <a:gd name="connsiteY2-6" fmla="*/ 0 h 2635713"/>
                <a:gd name="connsiteX3-7" fmla="*/ 7855027 w 7855027"/>
                <a:gd name="connsiteY3-8" fmla="*/ 108776 h 2635713"/>
                <a:gd name="connsiteX4-9" fmla="*/ 7855027 w 7855027"/>
                <a:gd name="connsiteY4-10" fmla="*/ 2526937 h 2635713"/>
                <a:gd name="connsiteX5-11" fmla="*/ 7746251 w 7855027"/>
                <a:gd name="connsiteY5-12" fmla="*/ 2635713 h 2635713"/>
                <a:gd name="connsiteX6-13" fmla="*/ 0 w 7855027"/>
                <a:gd name="connsiteY6-14" fmla="*/ 2526937 h 2635713"/>
                <a:gd name="connsiteX7-15" fmla="*/ 0 w 7855027"/>
                <a:gd name="connsiteY7-16" fmla="*/ 108776 h 2635713"/>
                <a:gd name="connsiteX0-17" fmla="*/ 7746251 w 7855027"/>
                <a:gd name="connsiteY0-18" fmla="*/ 2635713 h 2727153"/>
                <a:gd name="connsiteX1-19" fmla="*/ 0 w 7855027"/>
                <a:gd name="connsiteY1-20" fmla="*/ 2526937 h 2727153"/>
                <a:gd name="connsiteX2-21" fmla="*/ 0 w 7855027"/>
                <a:gd name="connsiteY2-22" fmla="*/ 108776 h 2727153"/>
                <a:gd name="connsiteX3-23" fmla="*/ 108776 w 7855027"/>
                <a:gd name="connsiteY3-24" fmla="*/ 0 h 2727153"/>
                <a:gd name="connsiteX4-25" fmla="*/ 7746251 w 7855027"/>
                <a:gd name="connsiteY4-26" fmla="*/ 0 h 2727153"/>
                <a:gd name="connsiteX5-27" fmla="*/ 7855027 w 7855027"/>
                <a:gd name="connsiteY5-28" fmla="*/ 108776 h 2727153"/>
                <a:gd name="connsiteX6-29" fmla="*/ 7855027 w 7855027"/>
                <a:gd name="connsiteY6-30" fmla="*/ 2526937 h 2727153"/>
                <a:gd name="connsiteX7-31" fmla="*/ 7837691 w 7855027"/>
                <a:gd name="connsiteY7-32" fmla="*/ 2727153 h 2727153"/>
                <a:gd name="connsiteX0-33" fmla="*/ 0 w 7855027"/>
                <a:gd name="connsiteY0-34" fmla="*/ 2526937 h 2727153"/>
                <a:gd name="connsiteX1-35" fmla="*/ 0 w 7855027"/>
                <a:gd name="connsiteY1-36" fmla="*/ 108776 h 2727153"/>
                <a:gd name="connsiteX2-37" fmla="*/ 108776 w 7855027"/>
                <a:gd name="connsiteY2-38" fmla="*/ 0 h 2727153"/>
                <a:gd name="connsiteX3-39" fmla="*/ 7746251 w 7855027"/>
                <a:gd name="connsiteY3-40" fmla="*/ 0 h 2727153"/>
                <a:gd name="connsiteX4-41" fmla="*/ 7855027 w 7855027"/>
                <a:gd name="connsiteY4-42" fmla="*/ 108776 h 2727153"/>
                <a:gd name="connsiteX5-43" fmla="*/ 7855027 w 7855027"/>
                <a:gd name="connsiteY5-44" fmla="*/ 2526937 h 2727153"/>
                <a:gd name="connsiteX6-45" fmla="*/ 7837691 w 7855027"/>
                <a:gd name="connsiteY6-46" fmla="*/ 2727153 h 2727153"/>
                <a:gd name="connsiteX0-47" fmla="*/ 0 w 7855027"/>
                <a:gd name="connsiteY0-48" fmla="*/ 2526937 h 2526937"/>
                <a:gd name="connsiteX1-49" fmla="*/ 0 w 7855027"/>
                <a:gd name="connsiteY1-50" fmla="*/ 108776 h 2526937"/>
                <a:gd name="connsiteX2-51" fmla="*/ 108776 w 7855027"/>
                <a:gd name="connsiteY2-52" fmla="*/ 0 h 2526937"/>
                <a:gd name="connsiteX3-53" fmla="*/ 7746251 w 7855027"/>
                <a:gd name="connsiteY3-54" fmla="*/ 0 h 2526937"/>
                <a:gd name="connsiteX4-55" fmla="*/ 7855027 w 7855027"/>
                <a:gd name="connsiteY4-56" fmla="*/ 108776 h 2526937"/>
                <a:gd name="connsiteX5-57" fmla="*/ 7855027 w 7855027"/>
                <a:gd name="connsiteY5-58" fmla="*/ 2526937 h 2526937"/>
                <a:gd name="connsiteX0-59" fmla="*/ 0 w 7855027"/>
                <a:gd name="connsiteY0-60" fmla="*/ 2526937 h 2526937"/>
                <a:gd name="connsiteX1-61" fmla="*/ 1837 w 7855027"/>
                <a:gd name="connsiteY1-62" fmla="*/ 1465556 h 2526937"/>
                <a:gd name="connsiteX2-63" fmla="*/ 0 w 7855027"/>
                <a:gd name="connsiteY2-64" fmla="*/ 108776 h 2526937"/>
                <a:gd name="connsiteX3-65" fmla="*/ 108776 w 7855027"/>
                <a:gd name="connsiteY3-66" fmla="*/ 0 h 2526937"/>
                <a:gd name="connsiteX4-67" fmla="*/ 7746251 w 7855027"/>
                <a:gd name="connsiteY4-68" fmla="*/ 0 h 2526937"/>
                <a:gd name="connsiteX5-69" fmla="*/ 7855027 w 7855027"/>
                <a:gd name="connsiteY5-70" fmla="*/ 108776 h 2526937"/>
                <a:gd name="connsiteX6-71" fmla="*/ 7855027 w 7855027"/>
                <a:gd name="connsiteY6-72" fmla="*/ 2526937 h 2526937"/>
                <a:gd name="connsiteX0-73" fmla="*/ 0 w 7855027"/>
                <a:gd name="connsiteY0-74" fmla="*/ 2526937 h 2526937"/>
                <a:gd name="connsiteX1-75" fmla="*/ 1837 w 7855027"/>
                <a:gd name="connsiteY1-76" fmla="*/ 1465556 h 2526937"/>
                <a:gd name="connsiteX2-77" fmla="*/ 0 w 7855027"/>
                <a:gd name="connsiteY2-78" fmla="*/ 108776 h 2526937"/>
                <a:gd name="connsiteX3-79" fmla="*/ 108776 w 7855027"/>
                <a:gd name="connsiteY3-80" fmla="*/ 0 h 2526937"/>
                <a:gd name="connsiteX4-81" fmla="*/ 7746251 w 7855027"/>
                <a:gd name="connsiteY4-82" fmla="*/ 0 h 2526937"/>
                <a:gd name="connsiteX5-83" fmla="*/ 7855027 w 7855027"/>
                <a:gd name="connsiteY5-84" fmla="*/ 108776 h 2526937"/>
                <a:gd name="connsiteX6-85" fmla="*/ 7845847 w 7855027"/>
                <a:gd name="connsiteY6-86" fmla="*/ 1465556 h 2526937"/>
                <a:gd name="connsiteX7-87" fmla="*/ 7855027 w 7855027"/>
                <a:gd name="connsiteY7-88" fmla="*/ 2526937 h 2526937"/>
                <a:gd name="connsiteX0-89" fmla="*/ 0 w 7855027"/>
                <a:gd name="connsiteY0-90" fmla="*/ 2526937 h 2526937"/>
                <a:gd name="connsiteX1-91" fmla="*/ 1837 w 7855027"/>
                <a:gd name="connsiteY1-92" fmla="*/ 1465556 h 2526937"/>
                <a:gd name="connsiteX2-93" fmla="*/ 0 w 7855027"/>
                <a:gd name="connsiteY2-94" fmla="*/ 108776 h 2526937"/>
                <a:gd name="connsiteX3-95" fmla="*/ 108776 w 7855027"/>
                <a:gd name="connsiteY3-96" fmla="*/ 0 h 2526937"/>
                <a:gd name="connsiteX4-97" fmla="*/ 7746251 w 7855027"/>
                <a:gd name="connsiteY4-98" fmla="*/ 0 h 2526937"/>
                <a:gd name="connsiteX5-99" fmla="*/ 7855027 w 7855027"/>
                <a:gd name="connsiteY5-100" fmla="*/ 108776 h 2526937"/>
                <a:gd name="connsiteX6-101" fmla="*/ 7845847 w 7855027"/>
                <a:gd name="connsiteY6-102" fmla="*/ 1465556 h 2526937"/>
                <a:gd name="connsiteX0-103" fmla="*/ 1837 w 7855027"/>
                <a:gd name="connsiteY0-104" fmla="*/ 1465556 h 1465556"/>
                <a:gd name="connsiteX1-105" fmla="*/ 0 w 7855027"/>
                <a:gd name="connsiteY1-106" fmla="*/ 108776 h 1465556"/>
                <a:gd name="connsiteX2-107" fmla="*/ 108776 w 7855027"/>
                <a:gd name="connsiteY2-108" fmla="*/ 0 h 1465556"/>
                <a:gd name="connsiteX3-109" fmla="*/ 7746251 w 7855027"/>
                <a:gd name="connsiteY3-110" fmla="*/ 0 h 1465556"/>
                <a:gd name="connsiteX4-111" fmla="*/ 7855027 w 7855027"/>
                <a:gd name="connsiteY4-112" fmla="*/ 108776 h 1465556"/>
                <a:gd name="connsiteX5-113" fmla="*/ 7845847 w 7855027"/>
                <a:gd name="connsiteY5-114" fmla="*/ 1465556 h 146555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855027" h="1465556">
                  <a:moveTo>
                    <a:pt x="1837" y="1465556"/>
                  </a:moveTo>
                  <a:cubicBezTo>
                    <a:pt x="1225" y="1013296"/>
                    <a:pt x="612" y="561036"/>
                    <a:pt x="0" y="108776"/>
                  </a:cubicBezTo>
                  <a:cubicBezTo>
                    <a:pt x="0" y="48701"/>
                    <a:pt x="48701" y="0"/>
                    <a:pt x="108776" y="0"/>
                  </a:cubicBezTo>
                  <a:lnTo>
                    <a:pt x="7746251" y="0"/>
                  </a:lnTo>
                  <a:cubicBezTo>
                    <a:pt x="7806326" y="0"/>
                    <a:pt x="7855027" y="48701"/>
                    <a:pt x="7855027" y="108776"/>
                  </a:cubicBezTo>
                  <a:lnTo>
                    <a:pt x="7845847" y="1465556"/>
                  </a:lnTo>
                </a:path>
              </a:pathLst>
            </a:custGeom>
            <a:noFill/>
            <a:ln w="12700" cap="rnd">
              <a:solidFill>
                <a:schemeClr val="tx2">
                  <a:alpha val="50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</a:p>
          </p:txBody>
        </p:sp>
        <p:sp>
          <p:nvSpPr>
            <p:cNvPr id="45" name="iśľiďé" descr="15b89f26-5232-4680-990f-6d98b01fed35"/>
            <p:cNvSpPr/>
            <p:nvPr/>
          </p:nvSpPr>
          <p:spPr>
            <a:xfrm>
              <a:off x="7223262" y="3371806"/>
              <a:ext cx="2426948" cy="776808"/>
            </a:xfrm>
            <a:custGeom>
              <a:gdLst>
                <a:gd name="connsiteX0" fmla="*/ 0 w 7855027"/>
                <a:gd name="connsiteY0" fmla="*/ 108776 h 2635713"/>
                <a:gd name="connsiteX1" fmla="*/ 108776 w 7855027"/>
                <a:gd name="connsiteY1" fmla="*/ 0 h 2635713"/>
                <a:gd name="connsiteX2" fmla="*/ 7746251 w 7855027"/>
                <a:gd name="connsiteY2" fmla="*/ 0 h 2635713"/>
                <a:gd name="connsiteX3" fmla="*/ 7855027 w 7855027"/>
                <a:gd name="connsiteY3" fmla="*/ 108776 h 2635713"/>
                <a:gd name="connsiteX4" fmla="*/ 7855027 w 7855027"/>
                <a:gd name="connsiteY4" fmla="*/ 2526937 h 2635713"/>
                <a:gd name="connsiteX5" fmla="*/ 7746251 w 7855027"/>
                <a:gd name="connsiteY5" fmla="*/ 2635713 h 2635713"/>
                <a:gd name="connsiteX6" fmla="*/ 108776 w 7855027"/>
                <a:gd name="connsiteY6" fmla="*/ 2635713 h 2635713"/>
                <a:gd name="connsiteX7" fmla="*/ 0 w 7855027"/>
                <a:gd name="connsiteY7" fmla="*/ 2526937 h 2635713"/>
                <a:gd name="connsiteX8" fmla="*/ 0 w 7855027"/>
                <a:gd name="connsiteY8" fmla="*/ 108776 h 2635713"/>
                <a:gd name="connsiteX0-1" fmla="*/ 0 w 7855027"/>
                <a:gd name="connsiteY0-2" fmla="*/ 108776 h 2635713"/>
                <a:gd name="connsiteX1-3" fmla="*/ 108776 w 7855027"/>
                <a:gd name="connsiteY1-4" fmla="*/ 0 h 2635713"/>
                <a:gd name="connsiteX2-5" fmla="*/ 7746251 w 7855027"/>
                <a:gd name="connsiteY2-6" fmla="*/ 0 h 2635713"/>
                <a:gd name="connsiteX3-7" fmla="*/ 7855027 w 7855027"/>
                <a:gd name="connsiteY3-8" fmla="*/ 108776 h 2635713"/>
                <a:gd name="connsiteX4-9" fmla="*/ 7855027 w 7855027"/>
                <a:gd name="connsiteY4-10" fmla="*/ 2526937 h 2635713"/>
                <a:gd name="connsiteX5-11" fmla="*/ 7746251 w 7855027"/>
                <a:gd name="connsiteY5-12" fmla="*/ 2635713 h 2635713"/>
                <a:gd name="connsiteX6-13" fmla="*/ 0 w 7855027"/>
                <a:gd name="connsiteY6-14" fmla="*/ 2526937 h 2635713"/>
                <a:gd name="connsiteX7-15" fmla="*/ 0 w 7855027"/>
                <a:gd name="connsiteY7-16" fmla="*/ 108776 h 2635713"/>
                <a:gd name="connsiteX0-17" fmla="*/ 7746251 w 7855027"/>
                <a:gd name="connsiteY0-18" fmla="*/ 2635713 h 2727153"/>
                <a:gd name="connsiteX1-19" fmla="*/ 0 w 7855027"/>
                <a:gd name="connsiteY1-20" fmla="*/ 2526937 h 2727153"/>
                <a:gd name="connsiteX2-21" fmla="*/ 0 w 7855027"/>
                <a:gd name="connsiteY2-22" fmla="*/ 108776 h 2727153"/>
                <a:gd name="connsiteX3-23" fmla="*/ 108776 w 7855027"/>
                <a:gd name="connsiteY3-24" fmla="*/ 0 h 2727153"/>
                <a:gd name="connsiteX4-25" fmla="*/ 7746251 w 7855027"/>
                <a:gd name="connsiteY4-26" fmla="*/ 0 h 2727153"/>
                <a:gd name="connsiteX5-27" fmla="*/ 7855027 w 7855027"/>
                <a:gd name="connsiteY5-28" fmla="*/ 108776 h 2727153"/>
                <a:gd name="connsiteX6-29" fmla="*/ 7855027 w 7855027"/>
                <a:gd name="connsiteY6-30" fmla="*/ 2526937 h 2727153"/>
                <a:gd name="connsiteX7-31" fmla="*/ 7837691 w 7855027"/>
                <a:gd name="connsiteY7-32" fmla="*/ 2727153 h 2727153"/>
                <a:gd name="connsiteX0-33" fmla="*/ 0 w 7855027"/>
                <a:gd name="connsiteY0-34" fmla="*/ 2526937 h 2727153"/>
                <a:gd name="connsiteX1-35" fmla="*/ 0 w 7855027"/>
                <a:gd name="connsiteY1-36" fmla="*/ 108776 h 2727153"/>
                <a:gd name="connsiteX2-37" fmla="*/ 108776 w 7855027"/>
                <a:gd name="connsiteY2-38" fmla="*/ 0 h 2727153"/>
                <a:gd name="connsiteX3-39" fmla="*/ 7746251 w 7855027"/>
                <a:gd name="connsiteY3-40" fmla="*/ 0 h 2727153"/>
                <a:gd name="connsiteX4-41" fmla="*/ 7855027 w 7855027"/>
                <a:gd name="connsiteY4-42" fmla="*/ 108776 h 2727153"/>
                <a:gd name="connsiteX5-43" fmla="*/ 7855027 w 7855027"/>
                <a:gd name="connsiteY5-44" fmla="*/ 2526937 h 2727153"/>
                <a:gd name="connsiteX6-45" fmla="*/ 7837691 w 7855027"/>
                <a:gd name="connsiteY6-46" fmla="*/ 2727153 h 2727153"/>
                <a:gd name="connsiteX0-47" fmla="*/ 0 w 7855027"/>
                <a:gd name="connsiteY0-48" fmla="*/ 2526937 h 2526937"/>
                <a:gd name="connsiteX1-49" fmla="*/ 0 w 7855027"/>
                <a:gd name="connsiteY1-50" fmla="*/ 108776 h 2526937"/>
                <a:gd name="connsiteX2-51" fmla="*/ 108776 w 7855027"/>
                <a:gd name="connsiteY2-52" fmla="*/ 0 h 2526937"/>
                <a:gd name="connsiteX3-53" fmla="*/ 7746251 w 7855027"/>
                <a:gd name="connsiteY3-54" fmla="*/ 0 h 2526937"/>
                <a:gd name="connsiteX4-55" fmla="*/ 7855027 w 7855027"/>
                <a:gd name="connsiteY4-56" fmla="*/ 108776 h 2526937"/>
                <a:gd name="connsiteX5-57" fmla="*/ 7855027 w 7855027"/>
                <a:gd name="connsiteY5-58" fmla="*/ 2526937 h 2526937"/>
                <a:gd name="connsiteX0-59" fmla="*/ 0 w 7855027"/>
                <a:gd name="connsiteY0-60" fmla="*/ 2526937 h 2526937"/>
                <a:gd name="connsiteX1-61" fmla="*/ 1837 w 7855027"/>
                <a:gd name="connsiteY1-62" fmla="*/ 1465556 h 2526937"/>
                <a:gd name="connsiteX2-63" fmla="*/ 0 w 7855027"/>
                <a:gd name="connsiteY2-64" fmla="*/ 108776 h 2526937"/>
                <a:gd name="connsiteX3-65" fmla="*/ 108776 w 7855027"/>
                <a:gd name="connsiteY3-66" fmla="*/ 0 h 2526937"/>
                <a:gd name="connsiteX4-67" fmla="*/ 7746251 w 7855027"/>
                <a:gd name="connsiteY4-68" fmla="*/ 0 h 2526937"/>
                <a:gd name="connsiteX5-69" fmla="*/ 7855027 w 7855027"/>
                <a:gd name="connsiteY5-70" fmla="*/ 108776 h 2526937"/>
                <a:gd name="connsiteX6-71" fmla="*/ 7855027 w 7855027"/>
                <a:gd name="connsiteY6-72" fmla="*/ 2526937 h 2526937"/>
                <a:gd name="connsiteX0-73" fmla="*/ 0 w 7855027"/>
                <a:gd name="connsiteY0-74" fmla="*/ 2526937 h 2526937"/>
                <a:gd name="connsiteX1-75" fmla="*/ 1837 w 7855027"/>
                <a:gd name="connsiteY1-76" fmla="*/ 1465556 h 2526937"/>
                <a:gd name="connsiteX2-77" fmla="*/ 0 w 7855027"/>
                <a:gd name="connsiteY2-78" fmla="*/ 108776 h 2526937"/>
                <a:gd name="connsiteX3-79" fmla="*/ 108776 w 7855027"/>
                <a:gd name="connsiteY3-80" fmla="*/ 0 h 2526937"/>
                <a:gd name="connsiteX4-81" fmla="*/ 7746251 w 7855027"/>
                <a:gd name="connsiteY4-82" fmla="*/ 0 h 2526937"/>
                <a:gd name="connsiteX5-83" fmla="*/ 7855027 w 7855027"/>
                <a:gd name="connsiteY5-84" fmla="*/ 108776 h 2526937"/>
                <a:gd name="connsiteX6-85" fmla="*/ 7845847 w 7855027"/>
                <a:gd name="connsiteY6-86" fmla="*/ 1465556 h 2526937"/>
                <a:gd name="connsiteX7-87" fmla="*/ 7855027 w 7855027"/>
                <a:gd name="connsiteY7-88" fmla="*/ 2526937 h 2526937"/>
                <a:gd name="connsiteX0-89" fmla="*/ 0 w 7855027"/>
                <a:gd name="connsiteY0-90" fmla="*/ 2526937 h 2526937"/>
                <a:gd name="connsiteX1-91" fmla="*/ 1837 w 7855027"/>
                <a:gd name="connsiteY1-92" fmla="*/ 1465556 h 2526937"/>
                <a:gd name="connsiteX2-93" fmla="*/ 0 w 7855027"/>
                <a:gd name="connsiteY2-94" fmla="*/ 108776 h 2526937"/>
                <a:gd name="connsiteX3-95" fmla="*/ 108776 w 7855027"/>
                <a:gd name="connsiteY3-96" fmla="*/ 0 h 2526937"/>
                <a:gd name="connsiteX4-97" fmla="*/ 7746251 w 7855027"/>
                <a:gd name="connsiteY4-98" fmla="*/ 0 h 2526937"/>
                <a:gd name="connsiteX5-99" fmla="*/ 7855027 w 7855027"/>
                <a:gd name="connsiteY5-100" fmla="*/ 108776 h 2526937"/>
                <a:gd name="connsiteX6-101" fmla="*/ 7845847 w 7855027"/>
                <a:gd name="connsiteY6-102" fmla="*/ 1465556 h 2526937"/>
                <a:gd name="connsiteX0-103" fmla="*/ 1837 w 7855027"/>
                <a:gd name="connsiteY0-104" fmla="*/ 1465556 h 1465556"/>
                <a:gd name="connsiteX1-105" fmla="*/ 0 w 7855027"/>
                <a:gd name="connsiteY1-106" fmla="*/ 108776 h 1465556"/>
                <a:gd name="connsiteX2-107" fmla="*/ 108776 w 7855027"/>
                <a:gd name="connsiteY2-108" fmla="*/ 0 h 1465556"/>
                <a:gd name="connsiteX3-109" fmla="*/ 7746251 w 7855027"/>
                <a:gd name="connsiteY3-110" fmla="*/ 0 h 1465556"/>
                <a:gd name="connsiteX4-111" fmla="*/ 7855027 w 7855027"/>
                <a:gd name="connsiteY4-112" fmla="*/ 108776 h 1465556"/>
                <a:gd name="connsiteX5-113" fmla="*/ 7845847 w 7855027"/>
                <a:gd name="connsiteY5-114" fmla="*/ 1465556 h 146555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855027" h="1465556">
                  <a:moveTo>
                    <a:pt x="1837" y="1465556"/>
                  </a:moveTo>
                  <a:cubicBezTo>
                    <a:pt x="1225" y="1013296"/>
                    <a:pt x="612" y="561036"/>
                    <a:pt x="0" y="108776"/>
                  </a:cubicBezTo>
                  <a:cubicBezTo>
                    <a:pt x="0" y="48701"/>
                    <a:pt x="48701" y="0"/>
                    <a:pt x="108776" y="0"/>
                  </a:cubicBezTo>
                  <a:lnTo>
                    <a:pt x="7746251" y="0"/>
                  </a:lnTo>
                  <a:cubicBezTo>
                    <a:pt x="7806326" y="0"/>
                    <a:pt x="7855027" y="48701"/>
                    <a:pt x="7855027" y="108776"/>
                  </a:cubicBezTo>
                  <a:lnTo>
                    <a:pt x="7845847" y="1465556"/>
                  </a:lnTo>
                </a:path>
              </a:pathLst>
            </a:custGeom>
            <a:noFill/>
            <a:ln w="12700" cap="rnd">
              <a:solidFill>
                <a:schemeClr val="tx2">
                  <a:alpha val="50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</a:p>
          </p:txBody>
        </p:sp>
        <p:sp>
          <p:nvSpPr>
            <p:cNvPr id="31" name="îšlîḋé" descr="65c2341e-0ff8-4018-b6a3-85a4476562c1"/>
            <p:cNvSpPr/>
            <p:nvPr/>
          </p:nvSpPr>
          <p:spPr>
            <a:xfrm>
              <a:off x="3651836" y="2466434"/>
              <a:ext cx="4666258" cy="905372"/>
            </a:xfrm>
            <a:custGeom>
              <a:gdLst>
                <a:gd name="connsiteX0" fmla="*/ 0 w 7855027"/>
                <a:gd name="connsiteY0" fmla="*/ 108776 h 2635713"/>
                <a:gd name="connsiteX1" fmla="*/ 108776 w 7855027"/>
                <a:gd name="connsiteY1" fmla="*/ 0 h 2635713"/>
                <a:gd name="connsiteX2" fmla="*/ 7746251 w 7855027"/>
                <a:gd name="connsiteY2" fmla="*/ 0 h 2635713"/>
                <a:gd name="connsiteX3" fmla="*/ 7855027 w 7855027"/>
                <a:gd name="connsiteY3" fmla="*/ 108776 h 2635713"/>
                <a:gd name="connsiteX4" fmla="*/ 7855027 w 7855027"/>
                <a:gd name="connsiteY4" fmla="*/ 2526937 h 2635713"/>
                <a:gd name="connsiteX5" fmla="*/ 7746251 w 7855027"/>
                <a:gd name="connsiteY5" fmla="*/ 2635713 h 2635713"/>
                <a:gd name="connsiteX6" fmla="*/ 108776 w 7855027"/>
                <a:gd name="connsiteY6" fmla="*/ 2635713 h 2635713"/>
                <a:gd name="connsiteX7" fmla="*/ 0 w 7855027"/>
                <a:gd name="connsiteY7" fmla="*/ 2526937 h 2635713"/>
                <a:gd name="connsiteX8" fmla="*/ 0 w 7855027"/>
                <a:gd name="connsiteY8" fmla="*/ 108776 h 2635713"/>
                <a:gd name="connsiteX0-1" fmla="*/ 0 w 7855027"/>
                <a:gd name="connsiteY0-2" fmla="*/ 108776 h 2635713"/>
                <a:gd name="connsiteX1-3" fmla="*/ 108776 w 7855027"/>
                <a:gd name="connsiteY1-4" fmla="*/ 0 h 2635713"/>
                <a:gd name="connsiteX2-5" fmla="*/ 7746251 w 7855027"/>
                <a:gd name="connsiteY2-6" fmla="*/ 0 h 2635713"/>
                <a:gd name="connsiteX3-7" fmla="*/ 7855027 w 7855027"/>
                <a:gd name="connsiteY3-8" fmla="*/ 108776 h 2635713"/>
                <a:gd name="connsiteX4-9" fmla="*/ 7855027 w 7855027"/>
                <a:gd name="connsiteY4-10" fmla="*/ 2526937 h 2635713"/>
                <a:gd name="connsiteX5-11" fmla="*/ 7746251 w 7855027"/>
                <a:gd name="connsiteY5-12" fmla="*/ 2635713 h 2635713"/>
                <a:gd name="connsiteX6-13" fmla="*/ 0 w 7855027"/>
                <a:gd name="connsiteY6-14" fmla="*/ 2526937 h 2635713"/>
                <a:gd name="connsiteX7-15" fmla="*/ 0 w 7855027"/>
                <a:gd name="connsiteY7-16" fmla="*/ 108776 h 2635713"/>
                <a:gd name="connsiteX0-17" fmla="*/ 7746251 w 7855027"/>
                <a:gd name="connsiteY0-18" fmla="*/ 2635713 h 2727153"/>
                <a:gd name="connsiteX1-19" fmla="*/ 0 w 7855027"/>
                <a:gd name="connsiteY1-20" fmla="*/ 2526937 h 2727153"/>
                <a:gd name="connsiteX2-21" fmla="*/ 0 w 7855027"/>
                <a:gd name="connsiteY2-22" fmla="*/ 108776 h 2727153"/>
                <a:gd name="connsiteX3-23" fmla="*/ 108776 w 7855027"/>
                <a:gd name="connsiteY3-24" fmla="*/ 0 h 2727153"/>
                <a:gd name="connsiteX4-25" fmla="*/ 7746251 w 7855027"/>
                <a:gd name="connsiteY4-26" fmla="*/ 0 h 2727153"/>
                <a:gd name="connsiteX5-27" fmla="*/ 7855027 w 7855027"/>
                <a:gd name="connsiteY5-28" fmla="*/ 108776 h 2727153"/>
                <a:gd name="connsiteX6-29" fmla="*/ 7855027 w 7855027"/>
                <a:gd name="connsiteY6-30" fmla="*/ 2526937 h 2727153"/>
                <a:gd name="connsiteX7-31" fmla="*/ 7837691 w 7855027"/>
                <a:gd name="connsiteY7-32" fmla="*/ 2727153 h 2727153"/>
                <a:gd name="connsiteX0-33" fmla="*/ 0 w 7855027"/>
                <a:gd name="connsiteY0-34" fmla="*/ 2526937 h 2727153"/>
                <a:gd name="connsiteX1-35" fmla="*/ 0 w 7855027"/>
                <a:gd name="connsiteY1-36" fmla="*/ 108776 h 2727153"/>
                <a:gd name="connsiteX2-37" fmla="*/ 108776 w 7855027"/>
                <a:gd name="connsiteY2-38" fmla="*/ 0 h 2727153"/>
                <a:gd name="connsiteX3-39" fmla="*/ 7746251 w 7855027"/>
                <a:gd name="connsiteY3-40" fmla="*/ 0 h 2727153"/>
                <a:gd name="connsiteX4-41" fmla="*/ 7855027 w 7855027"/>
                <a:gd name="connsiteY4-42" fmla="*/ 108776 h 2727153"/>
                <a:gd name="connsiteX5-43" fmla="*/ 7855027 w 7855027"/>
                <a:gd name="connsiteY5-44" fmla="*/ 2526937 h 2727153"/>
                <a:gd name="connsiteX6-45" fmla="*/ 7837691 w 7855027"/>
                <a:gd name="connsiteY6-46" fmla="*/ 2727153 h 2727153"/>
                <a:gd name="connsiteX0-47" fmla="*/ 0 w 7855027"/>
                <a:gd name="connsiteY0-48" fmla="*/ 2526937 h 2526937"/>
                <a:gd name="connsiteX1-49" fmla="*/ 0 w 7855027"/>
                <a:gd name="connsiteY1-50" fmla="*/ 108776 h 2526937"/>
                <a:gd name="connsiteX2-51" fmla="*/ 108776 w 7855027"/>
                <a:gd name="connsiteY2-52" fmla="*/ 0 h 2526937"/>
                <a:gd name="connsiteX3-53" fmla="*/ 7746251 w 7855027"/>
                <a:gd name="connsiteY3-54" fmla="*/ 0 h 2526937"/>
                <a:gd name="connsiteX4-55" fmla="*/ 7855027 w 7855027"/>
                <a:gd name="connsiteY4-56" fmla="*/ 108776 h 2526937"/>
                <a:gd name="connsiteX5-57" fmla="*/ 7855027 w 7855027"/>
                <a:gd name="connsiteY5-58" fmla="*/ 2526937 h 2526937"/>
                <a:gd name="connsiteX0-59" fmla="*/ 0 w 7855027"/>
                <a:gd name="connsiteY0-60" fmla="*/ 2526937 h 2526937"/>
                <a:gd name="connsiteX1-61" fmla="*/ 1837 w 7855027"/>
                <a:gd name="connsiteY1-62" fmla="*/ 1465556 h 2526937"/>
                <a:gd name="connsiteX2-63" fmla="*/ 0 w 7855027"/>
                <a:gd name="connsiteY2-64" fmla="*/ 108776 h 2526937"/>
                <a:gd name="connsiteX3-65" fmla="*/ 108776 w 7855027"/>
                <a:gd name="connsiteY3-66" fmla="*/ 0 h 2526937"/>
                <a:gd name="connsiteX4-67" fmla="*/ 7746251 w 7855027"/>
                <a:gd name="connsiteY4-68" fmla="*/ 0 h 2526937"/>
                <a:gd name="connsiteX5-69" fmla="*/ 7855027 w 7855027"/>
                <a:gd name="connsiteY5-70" fmla="*/ 108776 h 2526937"/>
                <a:gd name="connsiteX6-71" fmla="*/ 7855027 w 7855027"/>
                <a:gd name="connsiteY6-72" fmla="*/ 2526937 h 2526937"/>
                <a:gd name="connsiteX0-73" fmla="*/ 0 w 7855027"/>
                <a:gd name="connsiteY0-74" fmla="*/ 2526937 h 2526937"/>
                <a:gd name="connsiteX1-75" fmla="*/ 1837 w 7855027"/>
                <a:gd name="connsiteY1-76" fmla="*/ 1465556 h 2526937"/>
                <a:gd name="connsiteX2-77" fmla="*/ 0 w 7855027"/>
                <a:gd name="connsiteY2-78" fmla="*/ 108776 h 2526937"/>
                <a:gd name="connsiteX3-79" fmla="*/ 108776 w 7855027"/>
                <a:gd name="connsiteY3-80" fmla="*/ 0 h 2526937"/>
                <a:gd name="connsiteX4-81" fmla="*/ 7746251 w 7855027"/>
                <a:gd name="connsiteY4-82" fmla="*/ 0 h 2526937"/>
                <a:gd name="connsiteX5-83" fmla="*/ 7855027 w 7855027"/>
                <a:gd name="connsiteY5-84" fmla="*/ 108776 h 2526937"/>
                <a:gd name="connsiteX6-85" fmla="*/ 7845847 w 7855027"/>
                <a:gd name="connsiteY6-86" fmla="*/ 1465556 h 2526937"/>
                <a:gd name="connsiteX7-87" fmla="*/ 7855027 w 7855027"/>
                <a:gd name="connsiteY7-88" fmla="*/ 2526937 h 2526937"/>
                <a:gd name="connsiteX0-89" fmla="*/ 0 w 7855027"/>
                <a:gd name="connsiteY0-90" fmla="*/ 2526937 h 2526937"/>
                <a:gd name="connsiteX1-91" fmla="*/ 1837 w 7855027"/>
                <a:gd name="connsiteY1-92" fmla="*/ 1465556 h 2526937"/>
                <a:gd name="connsiteX2-93" fmla="*/ 0 w 7855027"/>
                <a:gd name="connsiteY2-94" fmla="*/ 108776 h 2526937"/>
                <a:gd name="connsiteX3-95" fmla="*/ 108776 w 7855027"/>
                <a:gd name="connsiteY3-96" fmla="*/ 0 h 2526937"/>
                <a:gd name="connsiteX4-97" fmla="*/ 7746251 w 7855027"/>
                <a:gd name="connsiteY4-98" fmla="*/ 0 h 2526937"/>
                <a:gd name="connsiteX5-99" fmla="*/ 7855027 w 7855027"/>
                <a:gd name="connsiteY5-100" fmla="*/ 108776 h 2526937"/>
                <a:gd name="connsiteX6-101" fmla="*/ 7845847 w 7855027"/>
                <a:gd name="connsiteY6-102" fmla="*/ 1465556 h 2526937"/>
                <a:gd name="connsiteX0-103" fmla="*/ 1837 w 7855027"/>
                <a:gd name="connsiteY0-104" fmla="*/ 1465556 h 1465556"/>
                <a:gd name="connsiteX1-105" fmla="*/ 0 w 7855027"/>
                <a:gd name="connsiteY1-106" fmla="*/ 108776 h 1465556"/>
                <a:gd name="connsiteX2-107" fmla="*/ 108776 w 7855027"/>
                <a:gd name="connsiteY2-108" fmla="*/ 0 h 1465556"/>
                <a:gd name="connsiteX3-109" fmla="*/ 7746251 w 7855027"/>
                <a:gd name="connsiteY3-110" fmla="*/ 0 h 1465556"/>
                <a:gd name="connsiteX4-111" fmla="*/ 7855027 w 7855027"/>
                <a:gd name="connsiteY4-112" fmla="*/ 108776 h 1465556"/>
                <a:gd name="connsiteX5-113" fmla="*/ 7845847 w 7855027"/>
                <a:gd name="connsiteY5-114" fmla="*/ 1465556 h 146555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855027" h="1465556">
                  <a:moveTo>
                    <a:pt x="1837" y="1465556"/>
                  </a:moveTo>
                  <a:cubicBezTo>
                    <a:pt x="1225" y="1013296"/>
                    <a:pt x="612" y="561036"/>
                    <a:pt x="0" y="108776"/>
                  </a:cubicBezTo>
                  <a:cubicBezTo>
                    <a:pt x="0" y="48701"/>
                    <a:pt x="48701" y="0"/>
                    <a:pt x="108776" y="0"/>
                  </a:cubicBezTo>
                  <a:lnTo>
                    <a:pt x="7746251" y="0"/>
                  </a:lnTo>
                  <a:cubicBezTo>
                    <a:pt x="7806326" y="0"/>
                    <a:pt x="7855027" y="48701"/>
                    <a:pt x="7855027" y="108776"/>
                  </a:cubicBezTo>
                  <a:lnTo>
                    <a:pt x="7845847" y="1465556"/>
                  </a:lnTo>
                </a:path>
              </a:pathLst>
            </a:custGeom>
            <a:noFill/>
            <a:ln w="12700" cap="rnd">
              <a:solidFill>
                <a:schemeClr val="tx2">
                  <a:alpha val="50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</a:p>
          </p:txBody>
        </p:sp>
        <p:sp>
          <p:nvSpPr>
            <p:cNvPr id="41" name="íŝḻïdê" descr="49cc1b97-83e5-4055-b6de-91f9a035798c"/>
            <p:cNvSpPr txBox="1"/>
            <p:nvPr/>
          </p:nvSpPr>
          <p:spPr>
            <a:xfrm>
              <a:off x="3172782" y="2749693"/>
              <a:ext cx="958107" cy="408399"/>
            </a:xfrm>
            <a:prstGeom prst="roundRect">
              <a:avLst>
                <a:gd name="adj" fmla="val 20000"/>
              </a:avLst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60000">
                  <a:schemeClr val="accent5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5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10000"/>
            </a:bodyPr>
            <a:lstStyle>
              <a:defPPr>
                <a:defRPr lang="zh-CN"/>
              </a:defPPr>
              <a:lvl1pPr algn="ctr" defTabSz="913765">
                <a:defRPr sz="20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/>
            </a:p>
          </p:txBody>
        </p:sp>
        <p:sp>
          <p:nvSpPr>
            <p:cNvPr id="42" name="îṣḷïḑé" descr="3f2df89c-1abd-49cd-92eb-cd8a352e4079"/>
            <p:cNvSpPr txBox="1"/>
            <p:nvPr/>
          </p:nvSpPr>
          <p:spPr>
            <a:xfrm>
              <a:off x="8073208" y="2755839"/>
              <a:ext cx="489771" cy="408399"/>
            </a:xfrm>
            <a:prstGeom prst="roundRect">
              <a:avLst>
                <a:gd name="adj" fmla="val 20000"/>
              </a:avLst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60000">
                  <a:schemeClr val="accent3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3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10000"/>
            </a:bodyPr>
            <a:lstStyle>
              <a:defPPr>
                <a:defRPr lang="zh-CN"/>
              </a:defPPr>
              <a:lvl1pPr algn="ctr" defTabSz="913765">
                <a:defRPr sz="20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/>
            </a:p>
          </p:txBody>
        </p:sp>
        <p:sp>
          <p:nvSpPr>
            <p:cNvPr id="48" name="iŝľiḑe" descr="5751ee9d-900f-479b-906c-550f545ce8c8"/>
            <p:cNvSpPr txBox="1"/>
            <p:nvPr/>
          </p:nvSpPr>
          <p:spPr>
            <a:xfrm>
              <a:off x="4790176" y="2336700"/>
              <a:ext cx="2476593" cy="270575"/>
            </a:xfrm>
            <a:prstGeom prst="roundRect">
              <a:avLst>
                <a:gd name="adj" fmla="val 20000"/>
              </a:avLst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60000">
                  <a:schemeClr val="accent4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4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55000" lnSpcReduction="20000"/>
            </a:bodyPr>
            <a:lstStyle>
              <a:defPPr>
                <a:defRPr lang="zh-CN"/>
              </a:defPPr>
              <a:lvl1pPr algn="ctr" defTabSz="913765">
                <a:defRPr sz="20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/>
            </a:p>
          </p:txBody>
        </p:sp>
        <p:sp>
          <p:nvSpPr>
            <p:cNvPr id="3" name="Title" descr="38cd37a1-f832-497e-a055-525e2175dff5"/>
            <p:cNvSpPr txBox="1"/>
            <p:nvPr/>
          </p:nvSpPr>
          <p:spPr>
            <a:xfrm>
              <a:off x="660400" y="1130300"/>
              <a:ext cx="10736146" cy="964235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明确文化传承议题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11" name="组合 10" descr="1b18d5cd-d7e1-4991-91e6-0cd9531398ef"/>
            <p:cNvGrpSpPr/>
            <p:nvPr/>
          </p:nvGrpSpPr>
          <p:grpSpPr>
            <a:xfrm>
              <a:off x="1703597" y="3825543"/>
              <a:ext cx="1952708" cy="2308557"/>
              <a:chOff x="1703597" y="3825543"/>
              <a:chExt cx="1952708" cy="2308557"/>
            </a:xfrm>
          </p:grpSpPr>
          <p:sp>
            <p:nvSpPr>
              <p:cNvPr id="6" name="Text1" descr="87ebd1f2-b0e2-43b8-92b3-5847030645de"/>
              <p:cNvSpPr/>
              <p:nvPr/>
            </p:nvSpPr>
            <p:spPr>
              <a:xfrm>
                <a:off x="1703597" y="4916052"/>
                <a:ext cx="1952708" cy="1218048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文化传承：古老血脉的当代新生，探讨传统文化与时尚。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7" name="Bullet1" descr="9f080d8c-11b8-4a5a-91e3-239a25bbad1a"/>
              <p:cNvSpPr txBox="1"/>
              <p:nvPr/>
            </p:nvSpPr>
            <p:spPr>
              <a:xfrm>
                <a:off x="1703597" y="4462315"/>
                <a:ext cx="1952708" cy="366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1">
                <a:norm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 strike="noStrike">
                    <a:solidFill>
                      <a:srgbClr val="000000"/>
                    </a:solidFill>
                    <a:ea typeface="思源宋体 CN Heavy"/>
                  </a:rPr>
                  <a:t>中心话题</a:t>
                </a:r>
                <a:endParaRPr lang="en-US" sz="1800" b="1" i="0" u="none" strike="noStrik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40" name="IconBackground1" descr="103e8798-e265-48ee-b15a-d49fdcc5d91a"/>
              <p:cNvSpPr/>
              <p:nvPr/>
            </p:nvSpPr>
            <p:spPr>
              <a:xfrm>
                <a:off x="2361563" y="3825543"/>
                <a:ext cx="636776" cy="636772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60000">
                    <a:schemeClr val="accent5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5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43" name="Icon1" descr="ee2d6e03-8a9a-4e7e-b0e7-22fe553519d2"/>
              <p:cNvSpPr/>
              <p:nvPr/>
            </p:nvSpPr>
            <p:spPr>
              <a:xfrm>
                <a:off x="2541790" y="4028909"/>
                <a:ext cx="276322" cy="230040"/>
              </a:xfrm>
              <a:custGeom>
                <a:gdLst>
                  <a:gd name="connsiteX0" fmla="*/ 483573 w 526297"/>
                  <a:gd name="connsiteY0" fmla="*/ 133971 h 438150"/>
                  <a:gd name="connsiteX1" fmla="*/ 527674 w 526297"/>
                  <a:gd name="connsiteY1" fmla="*/ 178072 h 438150"/>
                  <a:gd name="connsiteX2" fmla="*/ 527579 w 526297"/>
                  <a:gd name="connsiteY2" fmla="*/ 181501 h 438150"/>
                  <a:gd name="connsiteX3" fmla="*/ 514244 w 526297"/>
                  <a:gd name="connsiteY3" fmla="*/ 355237 h 438150"/>
                  <a:gd name="connsiteX4" fmla="*/ 485764 w 526297"/>
                  <a:gd name="connsiteY4" fmla="*/ 381621 h 438150"/>
                  <a:gd name="connsiteX5" fmla="*/ 454998 w 526297"/>
                  <a:gd name="connsiteY5" fmla="*/ 381621 h 438150"/>
                  <a:gd name="connsiteX6" fmla="*/ 454998 w 526297"/>
                  <a:gd name="connsiteY6" fmla="*/ 438771 h 438150"/>
                  <a:gd name="connsiteX7" fmla="*/ 435948 w 526297"/>
                  <a:gd name="connsiteY7" fmla="*/ 438771 h 438150"/>
                  <a:gd name="connsiteX8" fmla="*/ 435948 w 526297"/>
                  <a:gd name="connsiteY8" fmla="*/ 381621 h 438150"/>
                  <a:gd name="connsiteX9" fmla="*/ 93048 w 526297"/>
                  <a:gd name="connsiteY9" fmla="*/ 381621 h 438150"/>
                  <a:gd name="connsiteX10" fmla="*/ 93048 w 526297"/>
                  <a:gd name="connsiteY10" fmla="*/ 438771 h 438150"/>
                  <a:gd name="connsiteX11" fmla="*/ 73998 w 526297"/>
                  <a:gd name="connsiteY11" fmla="*/ 438771 h 438150"/>
                  <a:gd name="connsiteX12" fmla="*/ 73998 w 526297"/>
                  <a:gd name="connsiteY12" fmla="*/ 381621 h 438150"/>
                  <a:gd name="connsiteX13" fmla="*/ 43328 w 526297"/>
                  <a:gd name="connsiteY13" fmla="*/ 381621 h 438150"/>
                  <a:gd name="connsiteX14" fmla="*/ 14848 w 526297"/>
                  <a:gd name="connsiteY14" fmla="*/ 355237 h 438150"/>
                  <a:gd name="connsiteX15" fmla="*/ 1513 w 526297"/>
                  <a:gd name="connsiteY15" fmla="*/ 181501 h 438150"/>
                  <a:gd name="connsiteX16" fmla="*/ 42089 w 526297"/>
                  <a:gd name="connsiteY16" fmla="*/ 134162 h 438150"/>
                  <a:gd name="connsiteX17" fmla="*/ 45518 w 526297"/>
                  <a:gd name="connsiteY17" fmla="*/ 134066 h 438150"/>
                  <a:gd name="connsiteX18" fmla="*/ 101906 w 526297"/>
                  <a:gd name="connsiteY18" fmla="*/ 180834 h 438150"/>
                  <a:gd name="connsiteX19" fmla="*/ 121623 w 526297"/>
                  <a:gd name="connsiteY19" fmla="*/ 286371 h 438150"/>
                  <a:gd name="connsiteX20" fmla="*/ 407373 w 526297"/>
                  <a:gd name="connsiteY20" fmla="*/ 286371 h 438150"/>
                  <a:gd name="connsiteX21" fmla="*/ 427185 w 526297"/>
                  <a:gd name="connsiteY21" fmla="*/ 180739 h 438150"/>
                  <a:gd name="connsiteX22" fmla="*/ 483573 w 526297"/>
                  <a:gd name="connsiteY22" fmla="*/ 133971 h 438150"/>
                  <a:gd name="connsiteX23" fmla="*/ 416898 w 526297"/>
                  <a:gd name="connsiteY23" fmla="*/ 621 h 438150"/>
                  <a:gd name="connsiteX24" fmla="*/ 483573 w 526297"/>
                  <a:gd name="connsiteY24" fmla="*/ 67296 h 438150"/>
                  <a:gd name="connsiteX25" fmla="*/ 483573 w 526297"/>
                  <a:gd name="connsiteY25" fmla="*/ 115397 h 438150"/>
                  <a:gd name="connsiteX26" fmla="*/ 476429 w 526297"/>
                  <a:gd name="connsiteY26" fmla="*/ 114921 h 438150"/>
                  <a:gd name="connsiteX27" fmla="*/ 412040 w 526297"/>
                  <a:gd name="connsiteY27" fmla="*/ 166451 h 438150"/>
                  <a:gd name="connsiteX28" fmla="*/ 411564 w 526297"/>
                  <a:gd name="connsiteY28" fmla="*/ 168737 h 438150"/>
                  <a:gd name="connsiteX29" fmla="*/ 393086 w 526297"/>
                  <a:gd name="connsiteY29" fmla="*/ 267321 h 438150"/>
                  <a:gd name="connsiteX30" fmla="*/ 135911 w 526297"/>
                  <a:gd name="connsiteY30" fmla="*/ 267321 h 438150"/>
                  <a:gd name="connsiteX31" fmla="*/ 117432 w 526297"/>
                  <a:gd name="connsiteY31" fmla="*/ 168737 h 438150"/>
                  <a:gd name="connsiteX32" fmla="*/ 52567 w 526297"/>
                  <a:gd name="connsiteY32" fmla="*/ 114921 h 438150"/>
                  <a:gd name="connsiteX33" fmla="*/ 54948 w 526297"/>
                  <a:gd name="connsiteY33" fmla="*/ 67296 h 438150"/>
                  <a:gd name="connsiteX34" fmla="*/ 121623 w 526297"/>
                  <a:gd name="connsiteY34" fmla="*/ 621 h 438150"/>
                  <a:gd name="connsiteX35" fmla="*/ 416898 w 526297"/>
                  <a:gd name="connsiteY35" fmla="*/ 621 h 4381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6297" h="438150">
                    <a:moveTo>
                      <a:pt x="483573" y="133971"/>
                    </a:moveTo>
                    <a:cubicBezTo>
                      <a:pt x="507957" y="133971"/>
                      <a:pt x="527674" y="153688"/>
                      <a:pt x="527674" y="178072"/>
                    </a:cubicBezTo>
                    <a:cubicBezTo>
                      <a:pt x="527674" y="179215"/>
                      <a:pt x="527674" y="180358"/>
                      <a:pt x="527579" y="181501"/>
                    </a:cubicBezTo>
                    <a:lnTo>
                      <a:pt x="514244" y="355237"/>
                    </a:lnTo>
                    <a:cubicBezTo>
                      <a:pt x="513101" y="370096"/>
                      <a:pt x="500718" y="381621"/>
                      <a:pt x="485764" y="381621"/>
                    </a:cubicBezTo>
                    <a:lnTo>
                      <a:pt x="454998" y="381621"/>
                    </a:lnTo>
                    <a:lnTo>
                      <a:pt x="454998" y="438771"/>
                    </a:lnTo>
                    <a:lnTo>
                      <a:pt x="435948" y="438771"/>
                    </a:lnTo>
                    <a:lnTo>
                      <a:pt x="435948" y="381621"/>
                    </a:lnTo>
                    <a:lnTo>
                      <a:pt x="93048" y="381621"/>
                    </a:lnTo>
                    <a:lnTo>
                      <a:pt x="93048" y="438771"/>
                    </a:lnTo>
                    <a:lnTo>
                      <a:pt x="73998" y="438771"/>
                    </a:lnTo>
                    <a:lnTo>
                      <a:pt x="73998" y="381621"/>
                    </a:lnTo>
                    <a:lnTo>
                      <a:pt x="43328" y="381621"/>
                    </a:lnTo>
                    <a:cubicBezTo>
                      <a:pt x="28373" y="381621"/>
                      <a:pt x="15991" y="370096"/>
                      <a:pt x="14848" y="355237"/>
                    </a:cubicBezTo>
                    <a:lnTo>
                      <a:pt x="1513" y="181501"/>
                    </a:lnTo>
                    <a:cubicBezTo>
                      <a:pt x="-392" y="157212"/>
                      <a:pt x="17801" y="135971"/>
                      <a:pt x="42089" y="134162"/>
                    </a:cubicBezTo>
                    <a:cubicBezTo>
                      <a:pt x="43232" y="134066"/>
                      <a:pt x="44375" y="134066"/>
                      <a:pt x="45518" y="134066"/>
                    </a:cubicBezTo>
                    <a:cubicBezTo>
                      <a:pt x="73141" y="134066"/>
                      <a:pt x="96858" y="153688"/>
                      <a:pt x="101906" y="180834"/>
                    </a:cubicBezTo>
                    <a:lnTo>
                      <a:pt x="121623" y="286371"/>
                    </a:lnTo>
                    <a:lnTo>
                      <a:pt x="407373" y="286371"/>
                    </a:lnTo>
                    <a:lnTo>
                      <a:pt x="427185" y="180739"/>
                    </a:lnTo>
                    <a:cubicBezTo>
                      <a:pt x="432233" y="153592"/>
                      <a:pt x="455951" y="133971"/>
                      <a:pt x="483573" y="133971"/>
                    </a:cubicBezTo>
                    <a:close/>
                    <a:moveTo>
                      <a:pt x="416898" y="621"/>
                    </a:moveTo>
                    <a:cubicBezTo>
                      <a:pt x="453760" y="621"/>
                      <a:pt x="483573" y="30434"/>
                      <a:pt x="483573" y="67296"/>
                    </a:cubicBezTo>
                    <a:lnTo>
                      <a:pt x="483573" y="115397"/>
                    </a:lnTo>
                    <a:cubicBezTo>
                      <a:pt x="481192" y="115112"/>
                      <a:pt x="478811" y="114921"/>
                      <a:pt x="476429" y="114921"/>
                    </a:cubicBezTo>
                    <a:cubicBezTo>
                      <a:pt x="445473" y="114921"/>
                      <a:pt x="418803" y="136448"/>
                      <a:pt x="412040" y="166451"/>
                    </a:cubicBezTo>
                    <a:lnTo>
                      <a:pt x="411564" y="168737"/>
                    </a:lnTo>
                    <a:lnTo>
                      <a:pt x="393086" y="267321"/>
                    </a:lnTo>
                    <a:lnTo>
                      <a:pt x="135911" y="267321"/>
                    </a:lnTo>
                    <a:lnTo>
                      <a:pt x="117432" y="168737"/>
                    </a:lnTo>
                    <a:cubicBezTo>
                      <a:pt x="111622" y="137495"/>
                      <a:pt x="84285" y="114921"/>
                      <a:pt x="52567" y="114921"/>
                    </a:cubicBezTo>
                    <a:lnTo>
                      <a:pt x="54948" y="67296"/>
                    </a:lnTo>
                    <a:cubicBezTo>
                      <a:pt x="54948" y="30434"/>
                      <a:pt x="84761" y="621"/>
                      <a:pt x="121623" y="621"/>
                    </a:cubicBezTo>
                    <a:lnTo>
                      <a:pt x="416898" y="62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5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</p:grpSp>
        <p:grpSp>
          <p:nvGrpSpPr>
            <p:cNvPr id="8" name="组合 7" descr="7d651845-f90b-453c-b2b5-925045af9ef7"/>
            <p:cNvGrpSpPr/>
            <p:nvPr/>
          </p:nvGrpSpPr>
          <p:grpSpPr>
            <a:xfrm>
              <a:off x="4048365" y="3825543"/>
              <a:ext cx="1952708" cy="2308557"/>
              <a:chOff x="4048365" y="3825543"/>
              <a:chExt cx="1952708" cy="2308557"/>
            </a:xfrm>
          </p:grpSpPr>
          <p:sp>
            <p:nvSpPr>
              <p:cNvPr id="15" name="Text2" descr="c936de81-c6c5-4c98-b9b3-09ba58f42260"/>
              <p:cNvSpPr/>
              <p:nvPr/>
            </p:nvSpPr>
            <p:spPr>
              <a:xfrm>
                <a:off x="4048365" y="4916052"/>
                <a:ext cx="1952708" cy="1218048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判断年画等传统文化是否古朴又时尚，并阐述观点。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6" name="Bullet2" descr="a548889f-6f4b-4085-9cde-7d0c7e564e19"/>
              <p:cNvSpPr txBox="1"/>
              <p:nvPr/>
            </p:nvSpPr>
            <p:spPr>
              <a:xfrm>
                <a:off x="4048365" y="4462315"/>
                <a:ext cx="1952708" cy="366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1">
                <a:norm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 strike="noStrike">
                    <a:solidFill>
                      <a:srgbClr val="000000"/>
                    </a:solidFill>
                    <a:ea typeface="思源宋体 CN Heavy"/>
                  </a:rPr>
                  <a:t>典型例题</a:t>
                </a:r>
                <a:endParaRPr lang="en-US" sz="1800" b="1" i="0" u="none" strike="noStrik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44" name="IconBackground2" descr="bc977341-629c-49c9-8f60-bfc376d5c27c"/>
              <p:cNvSpPr/>
              <p:nvPr/>
            </p:nvSpPr>
            <p:spPr>
              <a:xfrm>
                <a:off x="4706331" y="3825543"/>
                <a:ext cx="636776" cy="636772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60000">
                    <a:schemeClr val="accent5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5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46" name="Icon2" descr="8d19ede5-9cce-4077-9d1d-495143f69c40"/>
              <p:cNvSpPr/>
              <p:nvPr/>
            </p:nvSpPr>
            <p:spPr>
              <a:xfrm>
                <a:off x="4886557" y="4040309"/>
                <a:ext cx="276324" cy="207240"/>
              </a:xfrm>
              <a:custGeom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419 w 533400"/>
                  <a:gd name="connsiteY9" fmla="*/ 198646 h 400050"/>
                  <a:gd name="connsiteX10" fmla="*/ 351414 w 533400"/>
                  <a:gd name="connsiteY10" fmla="*/ 204170 h 400050"/>
                  <a:gd name="connsiteX11" fmla="*/ 351414 w 533400"/>
                  <a:gd name="connsiteY11" fmla="*/ 204170 h 400050"/>
                  <a:gd name="connsiteX12" fmla="*/ 267118 w 533400"/>
                  <a:gd name="connsiteY12" fmla="*/ 315613 h 400050"/>
                  <a:gd name="connsiteX13" fmla="*/ 264641 w 533400"/>
                  <a:gd name="connsiteY13" fmla="*/ 318470 h 400050"/>
                  <a:gd name="connsiteX14" fmla="*/ 224255 w 533400"/>
                  <a:gd name="connsiteY14" fmla="*/ 318756 h 400050"/>
                  <a:gd name="connsiteX15" fmla="*/ 224255 w 533400"/>
                  <a:gd name="connsiteY15" fmla="*/ 318756 h 400050"/>
                  <a:gd name="connsiteX16" fmla="*/ 162152 w 533400"/>
                  <a:gd name="connsiteY16" fmla="*/ 257415 h 400050"/>
                  <a:gd name="connsiteX17" fmla="*/ 160247 w 533400"/>
                  <a:gd name="connsiteY17" fmla="*/ 255701 h 400050"/>
                  <a:gd name="connsiteX18" fmla="*/ 120052 w 533400"/>
                  <a:gd name="connsiteY18" fmla="*/ 259606 h 400050"/>
                  <a:gd name="connsiteX19" fmla="*/ 120052 w 533400"/>
                  <a:gd name="connsiteY19" fmla="*/ 259606 h 400050"/>
                  <a:gd name="connsiteX20" fmla="*/ 32517 w 533400"/>
                  <a:gd name="connsiteY20" fmla="*/ 366095 h 400050"/>
                  <a:gd name="connsiteX21" fmla="*/ 30326 w 533400"/>
                  <a:gd name="connsiteY21" fmla="*/ 372096 h 400050"/>
                  <a:gd name="connsiteX22" fmla="*/ 39851 w 533400"/>
                  <a:gd name="connsiteY22" fmla="*/ 381621 h 400050"/>
                  <a:gd name="connsiteX23" fmla="*/ 39851 w 533400"/>
                  <a:gd name="connsiteY23" fmla="*/ 381621 h 400050"/>
                  <a:gd name="connsiteX24" fmla="*/ 497242 w 533400"/>
                  <a:gd name="connsiteY24" fmla="*/ 381621 h 400050"/>
                  <a:gd name="connsiteX25" fmla="*/ 502480 w 533400"/>
                  <a:gd name="connsiteY25" fmla="*/ 380002 h 400050"/>
                  <a:gd name="connsiteX26" fmla="*/ 505147 w 533400"/>
                  <a:gd name="connsiteY26" fmla="*/ 366762 h 400050"/>
                  <a:gd name="connsiteX27" fmla="*/ 505147 w 533400"/>
                  <a:gd name="connsiteY27" fmla="*/ 366762 h 400050"/>
                  <a:gd name="connsiteX28" fmla="*/ 397991 w 533400"/>
                  <a:gd name="connsiteY28" fmla="*/ 205504 h 400050"/>
                  <a:gd name="connsiteX29" fmla="*/ 391419 w 533400"/>
                  <a:gd name="connsiteY29" fmla="*/ 198646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245" y="621"/>
                      <a:pt x="534008" y="13385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7907"/>
                      <a:pt x="521245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3371" y="400671"/>
                      <a:pt x="608" y="387907"/>
                      <a:pt x="608" y="372096"/>
                    </a:cubicBezTo>
                    <a:lnTo>
                      <a:pt x="608" y="29196"/>
                    </a:lnTo>
                    <a:cubicBezTo>
                      <a:pt x="608" y="13385"/>
                      <a:pt x="13371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419" y="198646"/>
                    </a:moveTo>
                    <a:cubicBezTo>
                      <a:pt x="378846" y="189121"/>
                      <a:pt x="360939" y="191597"/>
                      <a:pt x="351414" y="204170"/>
                    </a:cubicBezTo>
                    <a:lnTo>
                      <a:pt x="351414" y="204170"/>
                    </a:lnTo>
                    <a:lnTo>
                      <a:pt x="267118" y="315613"/>
                    </a:lnTo>
                    <a:cubicBezTo>
                      <a:pt x="266355" y="316660"/>
                      <a:pt x="265498" y="317518"/>
                      <a:pt x="264641" y="318470"/>
                    </a:cubicBezTo>
                    <a:cubicBezTo>
                      <a:pt x="253592" y="329710"/>
                      <a:pt x="235495" y="329805"/>
                      <a:pt x="224255" y="318756"/>
                    </a:cubicBezTo>
                    <a:lnTo>
                      <a:pt x="224255" y="318756"/>
                    </a:lnTo>
                    <a:lnTo>
                      <a:pt x="162152" y="257415"/>
                    </a:lnTo>
                    <a:cubicBezTo>
                      <a:pt x="161485" y="256844"/>
                      <a:pt x="160914" y="256177"/>
                      <a:pt x="160247" y="255701"/>
                    </a:cubicBezTo>
                    <a:cubicBezTo>
                      <a:pt x="148055" y="245699"/>
                      <a:pt x="130053" y="247414"/>
                      <a:pt x="120052" y="259606"/>
                    </a:cubicBezTo>
                    <a:lnTo>
                      <a:pt x="120052" y="259606"/>
                    </a:lnTo>
                    <a:lnTo>
                      <a:pt x="32517" y="366095"/>
                    </a:lnTo>
                    <a:cubicBezTo>
                      <a:pt x="31088" y="367810"/>
                      <a:pt x="30326" y="369905"/>
                      <a:pt x="30326" y="372096"/>
                    </a:cubicBezTo>
                    <a:cubicBezTo>
                      <a:pt x="30326" y="377335"/>
                      <a:pt x="34612" y="381621"/>
                      <a:pt x="39851" y="381621"/>
                    </a:cubicBezTo>
                    <a:lnTo>
                      <a:pt x="39851" y="381621"/>
                    </a:lnTo>
                    <a:lnTo>
                      <a:pt x="497242" y="381621"/>
                    </a:lnTo>
                    <a:cubicBezTo>
                      <a:pt x="499146" y="381621"/>
                      <a:pt x="500956" y="381050"/>
                      <a:pt x="502480" y="380002"/>
                    </a:cubicBezTo>
                    <a:cubicBezTo>
                      <a:pt x="506862" y="377049"/>
                      <a:pt x="508005" y="371144"/>
                      <a:pt x="505147" y="366762"/>
                    </a:cubicBezTo>
                    <a:lnTo>
                      <a:pt x="505147" y="366762"/>
                    </a:lnTo>
                    <a:lnTo>
                      <a:pt x="397991" y="205504"/>
                    </a:lnTo>
                    <a:cubicBezTo>
                      <a:pt x="396181" y="202932"/>
                      <a:pt x="393990" y="200551"/>
                      <a:pt x="391419" y="198646"/>
                    </a:cubicBezTo>
                    <a:close/>
                    <a:moveTo>
                      <a:pt x="95858" y="57771"/>
                    </a:moveTo>
                    <a:cubicBezTo>
                      <a:pt x="74808" y="57771"/>
                      <a:pt x="57758" y="74821"/>
                      <a:pt x="57758" y="95871"/>
                    </a:cubicBezTo>
                    <a:cubicBezTo>
                      <a:pt x="57758" y="116921"/>
                      <a:pt x="74808" y="133971"/>
                      <a:pt x="95858" y="133971"/>
                    </a:cubicBezTo>
                    <a:cubicBezTo>
                      <a:pt x="116908" y="133971"/>
                      <a:pt x="133958" y="116921"/>
                      <a:pt x="133958" y="95871"/>
                    </a:cubicBezTo>
                    <a:cubicBezTo>
                      <a:pt x="133958" y="74821"/>
                      <a:pt x="116908" y="57771"/>
                      <a:pt x="95858" y="577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</p:grpSp>
        <p:grpSp>
          <p:nvGrpSpPr>
            <p:cNvPr id="12" name="组合 11" descr="43e14f7e-5344-4e9b-83f6-eb04d1886682"/>
            <p:cNvGrpSpPr/>
            <p:nvPr/>
          </p:nvGrpSpPr>
          <p:grpSpPr>
            <a:xfrm>
              <a:off x="6349589" y="3825543"/>
              <a:ext cx="1952708" cy="2308557"/>
              <a:chOff x="6349589" y="3825543"/>
              <a:chExt cx="1952708" cy="2308557"/>
            </a:xfrm>
          </p:grpSpPr>
          <p:sp>
            <p:nvSpPr>
              <p:cNvPr id="25" name="Text3" descr="e88da3b7-0623-4795-8384-84de8175b9f2"/>
              <p:cNvSpPr/>
              <p:nvPr/>
            </p:nvSpPr>
            <p:spPr>
              <a:xfrm>
                <a:off x="6349589" y="4916052"/>
                <a:ext cx="1952708" cy="1218048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选准角度，明确文体，自拟标题，不少于800字。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26" name="Bullet3" descr="3fec39b3-a86d-47b7-aa13-8a75975998a3"/>
              <p:cNvSpPr txBox="1"/>
              <p:nvPr/>
            </p:nvSpPr>
            <p:spPr>
              <a:xfrm>
                <a:off x="6349589" y="4462315"/>
                <a:ext cx="1952708" cy="366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1">
                <a:norm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 strike="noStrike">
                    <a:solidFill>
                      <a:srgbClr val="000000"/>
                    </a:solidFill>
                    <a:ea typeface="思源宋体 CN Heavy"/>
                  </a:rPr>
                  <a:t>例题要求</a:t>
                </a:r>
                <a:endParaRPr lang="en-US" sz="1800" b="1" i="0" u="none" strike="noStrik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47" name="IconBackground3" descr="839a1195-8fc3-4e8a-8c96-2c42c4e16c71"/>
              <p:cNvSpPr/>
              <p:nvPr/>
            </p:nvSpPr>
            <p:spPr>
              <a:xfrm>
                <a:off x="7007555" y="3825543"/>
                <a:ext cx="636776" cy="636772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60000">
                    <a:schemeClr val="accent3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3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51" name="Icon3" descr="3cb881c4-8a28-4db2-a296-4e6f9126af90"/>
              <p:cNvSpPr/>
              <p:nvPr/>
            </p:nvSpPr>
            <p:spPr>
              <a:xfrm>
                <a:off x="7187782" y="4033913"/>
                <a:ext cx="276322" cy="220034"/>
              </a:xfrm>
              <a:custGeom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159 w 514350"/>
                  <a:gd name="connsiteY4" fmla="*/ 353046 h 409575"/>
                  <a:gd name="connsiteX5" fmla="*/ 115387 w 514350"/>
                  <a:gd name="connsiteY5" fmla="*/ 410196 h 409575"/>
                  <a:gd name="connsiteX6" fmla="*/ 115387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4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</p:grpSp>
        <p:grpSp>
          <p:nvGrpSpPr>
            <p:cNvPr id="5" name="组合 4" descr="cf1383cc-d8fd-40ee-9951-7cbd8524ca08"/>
            <p:cNvGrpSpPr/>
            <p:nvPr/>
          </p:nvGrpSpPr>
          <p:grpSpPr>
            <a:xfrm>
              <a:off x="8727014" y="3825543"/>
              <a:ext cx="1952708" cy="2308557"/>
              <a:chOff x="8727014" y="3825543"/>
              <a:chExt cx="1952708" cy="2308557"/>
            </a:xfrm>
          </p:grpSpPr>
          <p:sp>
            <p:nvSpPr>
              <p:cNvPr id="9" name="Text4" descr="b936a88d-4b37-4385-a294-b2df3cbaeafd"/>
              <p:cNvSpPr/>
              <p:nvPr/>
            </p:nvSpPr>
            <p:spPr>
              <a:xfrm>
                <a:off x="8727014" y="4916052"/>
                <a:ext cx="1952708" cy="1218048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列举年画、风筝等民族传统文化，引发是否时尚的思考。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0" name="Bullet4" descr="cb721da5-1cb9-41f1-b684-35207d48b97a"/>
              <p:cNvSpPr txBox="1"/>
              <p:nvPr/>
            </p:nvSpPr>
            <p:spPr>
              <a:xfrm>
                <a:off x="8727014" y="4462315"/>
                <a:ext cx="1952708" cy="366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1">
                <a:norm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 strike="noStrike">
                    <a:solidFill>
                      <a:srgbClr val="000000"/>
                    </a:solidFill>
                    <a:ea typeface="思源宋体 CN Heavy"/>
                  </a:rPr>
                  <a:t>材料内容</a:t>
                </a:r>
                <a:endParaRPr lang="en-US" sz="1800" b="1" i="0" u="none" strike="noStrik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54" name="IconBackground4" descr="976a7deb-98e3-4a48-b58f-54719229f500"/>
              <p:cNvSpPr/>
              <p:nvPr/>
            </p:nvSpPr>
            <p:spPr>
              <a:xfrm>
                <a:off x="9384980" y="3825543"/>
                <a:ext cx="636776" cy="636772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60000">
                    <a:schemeClr val="accent3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3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55" name="Icon4" descr="23f77095-089b-4d68-9a43-e7cd77913dd5"/>
              <p:cNvSpPr/>
              <p:nvPr/>
            </p:nvSpPr>
            <p:spPr>
              <a:xfrm>
                <a:off x="9565207" y="4008236"/>
                <a:ext cx="276322" cy="271386"/>
              </a:xfrm>
              <a:custGeom>
                <a:gdLst>
                  <a:gd name="connsiteX0" fmla="*/ 343764 w 533400"/>
                  <a:gd name="connsiteY0" fmla="*/ 276846 h 523875"/>
                  <a:gd name="connsiteX1" fmla="*/ 372339 w 533400"/>
                  <a:gd name="connsiteY1" fmla="*/ 305421 h 523875"/>
                  <a:gd name="connsiteX2" fmla="*/ 372339 w 533400"/>
                  <a:gd name="connsiteY2" fmla="*/ 495921 h 523875"/>
                  <a:gd name="connsiteX3" fmla="*/ 343764 w 533400"/>
                  <a:gd name="connsiteY3" fmla="*/ 524496 h 523875"/>
                  <a:gd name="connsiteX4" fmla="*/ 191364 w 533400"/>
                  <a:gd name="connsiteY4" fmla="*/ 524496 h 523875"/>
                  <a:gd name="connsiteX5" fmla="*/ 162789 w 533400"/>
                  <a:gd name="connsiteY5" fmla="*/ 495921 h 523875"/>
                  <a:gd name="connsiteX6" fmla="*/ 162789 w 533400"/>
                  <a:gd name="connsiteY6" fmla="*/ 305421 h 523875"/>
                  <a:gd name="connsiteX7" fmla="*/ 191364 w 533400"/>
                  <a:gd name="connsiteY7" fmla="*/ 276846 h 523875"/>
                  <a:gd name="connsiteX8" fmla="*/ 343764 w 533400"/>
                  <a:gd name="connsiteY8" fmla="*/ 276846 h 523875"/>
                  <a:gd name="connsiteX9" fmla="*/ 143739 w 533400"/>
                  <a:gd name="connsiteY9" fmla="*/ 114921 h 523875"/>
                  <a:gd name="connsiteX10" fmla="*/ 179934 w 533400"/>
                  <a:gd name="connsiteY10" fmla="*/ 153021 h 523875"/>
                  <a:gd name="connsiteX11" fmla="*/ 181839 w 533400"/>
                  <a:gd name="connsiteY11" fmla="*/ 153021 h 523875"/>
                  <a:gd name="connsiteX12" fmla="*/ 353289 w 533400"/>
                  <a:gd name="connsiteY12" fmla="*/ 153021 h 523875"/>
                  <a:gd name="connsiteX13" fmla="*/ 391389 w 533400"/>
                  <a:gd name="connsiteY13" fmla="*/ 116826 h 523875"/>
                  <a:gd name="connsiteX14" fmla="*/ 391389 w 533400"/>
                  <a:gd name="connsiteY14" fmla="*/ 114921 h 523875"/>
                  <a:gd name="connsiteX15" fmla="*/ 505689 w 533400"/>
                  <a:gd name="connsiteY15" fmla="*/ 114921 h 523875"/>
                  <a:gd name="connsiteX16" fmla="*/ 534264 w 533400"/>
                  <a:gd name="connsiteY16" fmla="*/ 143496 h 523875"/>
                  <a:gd name="connsiteX17" fmla="*/ 534264 w 533400"/>
                  <a:gd name="connsiteY17" fmla="*/ 381621 h 523875"/>
                  <a:gd name="connsiteX18" fmla="*/ 505689 w 533400"/>
                  <a:gd name="connsiteY18" fmla="*/ 410196 h 523875"/>
                  <a:gd name="connsiteX19" fmla="*/ 391389 w 533400"/>
                  <a:gd name="connsiteY19" fmla="*/ 410196 h 523875"/>
                  <a:gd name="connsiteX20" fmla="*/ 391389 w 533400"/>
                  <a:gd name="connsiteY20" fmla="*/ 295896 h 523875"/>
                  <a:gd name="connsiteX21" fmla="*/ 355194 w 533400"/>
                  <a:gd name="connsiteY21" fmla="*/ 257796 h 523875"/>
                  <a:gd name="connsiteX22" fmla="*/ 353289 w 533400"/>
                  <a:gd name="connsiteY22" fmla="*/ 257796 h 523875"/>
                  <a:gd name="connsiteX23" fmla="*/ 181839 w 533400"/>
                  <a:gd name="connsiteY23" fmla="*/ 257796 h 523875"/>
                  <a:gd name="connsiteX24" fmla="*/ 143739 w 533400"/>
                  <a:gd name="connsiteY24" fmla="*/ 293991 h 523875"/>
                  <a:gd name="connsiteX25" fmla="*/ 143739 w 533400"/>
                  <a:gd name="connsiteY25" fmla="*/ 295896 h 523875"/>
                  <a:gd name="connsiteX26" fmla="*/ 143739 w 533400"/>
                  <a:gd name="connsiteY26" fmla="*/ 410196 h 523875"/>
                  <a:gd name="connsiteX27" fmla="*/ 29439 w 533400"/>
                  <a:gd name="connsiteY27" fmla="*/ 410196 h 523875"/>
                  <a:gd name="connsiteX28" fmla="*/ 864 w 533400"/>
                  <a:gd name="connsiteY28" fmla="*/ 381621 h 523875"/>
                  <a:gd name="connsiteX29" fmla="*/ 864 w 533400"/>
                  <a:gd name="connsiteY29" fmla="*/ 201408 h 523875"/>
                  <a:gd name="connsiteX30" fmla="*/ 11151 w 533400"/>
                  <a:gd name="connsiteY30" fmla="*/ 175405 h 523875"/>
                  <a:gd name="connsiteX31" fmla="*/ 56300 w 533400"/>
                  <a:gd name="connsiteY31" fmla="*/ 127018 h 523875"/>
                  <a:gd name="connsiteX32" fmla="*/ 84112 w 533400"/>
                  <a:gd name="connsiteY32" fmla="*/ 114921 h 523875"/>
                  <a:gd name="connsiteX33" fmla="*/ 143739 w 533400"/>
                  <a:gd name="connsiteY33" fmla="*/ 114921 h 523875"/>
                  <a:gd name="connsiteX34" fmla="*/ 462827 w 533400"/>
                  <a:gd name="connsiteY34" fmla="*/ 172071 h 523875"/>
                  <a:gd name="connsiteX35" fmla="*/ 448539 w 533400"/>
                  <a:gd name="connsiteY35" fmla="*/ 186359 h 523875"/>
                  <a:gd name="connsiteX36" fmla="*/ 462827 w 533400"/>
                  <a:gd name="connsiteY36" fmla="*/ 200646 h 523875"/>
                  <a:gd name="connsiteX37" fmla="*/ 477114 w 533400"/>
                  <a:gd name="connsiteY37" fmla="*/ 186359 h 523875"/>
                  <a:gd name="connsiteX38" fmla="*/ 462827 w 533400"/>
                  <a:gd name="connsiteY38" fmla="*/ 172071 h 523875"/>
                  <a:gd name="connsiteX39" fmla="*/ 343764 w 533400"/>
                  <a:gd name="connsiteY39" fmla="*/ 621 h 523875"/>
                  <a:gd name="connsiteX40" fmla="*/ 372339 w 533400"/>
                  <a:gd name="connsiteY40" fmla="*/ 29196 h 523875"/>
                  <a:gd name="connsiteX41" fmla="*/ 372339 w 533400"/>
                  <a:gd name="connsiteY41" fmla="*/ 105396 h 523875"/>
                  <a:gd name="connsiteX42" fmla="*/ 343764 w 533400"/>
                  <a:gd name="connsiteY42" fmla="*/ 133971 h 523875"/>
                  <a:gd name="connsiteX43" fmla="*/ 191364 w 533400"/>
                  <a:gd name="connsiteY43" fmla="*/ 133971 h 523875"/>
                  <a:gd name="connsiteX44" fmla="*/ 162789 w 533400"/>
                  <a:gd name="connsiteY44" fmla="*/ 105396 h 523875"/>
                  <a:gd name="connsiteX45" fmla="*/ 162789 w 533400"/>
                  <a:gd name="connsiteY45" fmla="*/ 29196 h 523875"/>
                  <a:gd name="connsiteX46" fmla="*/ 191364 w 533400"/>
                  <a:gd name="connsiteY46" fmla="*/ 621 h 523875"/>
                  <a:gd name="connsiteX47" fmla="*/ 343764 w 533400"/>
                  <a:gd name="connsiteY47" fmla="*/ 621 h 5238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33400" h="523875">
                    <a:moveTo>
                      <a:pt x="343764" y="276846"/>
                    </a:moveTo>
                    <a:cubicBezTo>
                      <a:pt x="359576" y="276846"/>
                      <a:pt x="372339" y="289610"/>
                      <a:pt x="372339" y="305421"/>
                    </a:cubicBezTo>
                    <a:lnTo>
                      <a:pt x="372339" y="495921"/>
                    </a:lnTo>
                    <a:cubicBezTo>
                      <a:pt x="372339" y="511732"/>
                      <a:pt x="359576" y="524496"/>
                      <a:pt x="343764" y="524496"/>
                    </a:cubicBezTo>
                    <a:lnTo>
                      <a:pt x="191364" y="524496"/>
                    </a:lnTo>
                    <a:cubicBezTo>
                      <a:pt x="175552" y="524496"/>
                      <a:pt x="162789" y="511732"/>
                      <a:pt x="162789" y="495921"/>
                    </a:cubicBezTo>
                    <a:lnTo>
                      <a:pt x="162789" y="305421"/>
                    </a:lnTo>
                    <a:cubicBezTo>
                      <a:pt x="162789" y="289610"/>
                      <a:pt x="175552" y="276846"/>
                      <a:pt x="191364" y="276846"/>
                    </a:cubicBezTo>
                    <a:lnTo>
                      <a:pt x="343764" y="276846"/>
                    </a:lnTo>
                    <a:close/>
                    <a:moveTo>
                      <a:pt x="143739" y="114921"/>
                    </a:moveTo>
                    <a:cubicBezTo>
                      <a:pt x="143739" y="135305"/>
                      <a:pt x="159741" y="151973"/>
                      <a:pt x="179934" y="153021"/>
                    </a:cubicBezTo>
                    <a:lnTo>
                      <a:pt x="181839" y="153021"/>
                    </a:lnTo>
                    <a:lnTo>
                      <a:pt x="353289" y="153021"/>
                    </a:lnTo>
                    <a:cubicBezTo>
                      <a:pt x="373673" y="153021"/>
                      <a:pt x="390341" y="137019"/>
                      <a:pt x="391389" y="116826"/>
                    </a:cubicBezTo>
                    <a:lnTo>
                      <a:pt x="391389" y="114921"/>
                    </a:lnTo>
                    <a:lnTo>
                      <a:pt x="505689" y="114921"/>
                    </a:lnTo>
                    <a:cubicBezTo>
                      <a:pt x="521501" y="114921"/>
                      <a:pt x="534264" y="127685"/>
                      <a:pt x="534264" y="143496"/>
                    </a:cubicBezTo>
                    <a:lnTo>
                      <a:pt x="534264" y="381621"/>
                    </a:lnTo>
                    <a:cubicBezTo>
                      <a:pt x="534264" y="397432"/>
                      <a:pt x="521501" y="410196"/>
                      <a:pt x="505689" y="410196"/>
                    </a:cubicBezTo>
                    <a:lnTo>
                      <a:pt x="391389" y="410196"/>
                    </a:lnTo>
                    <a:lnTo>
                      <a:pt x="391389" y="295896"/>
                    </a:lnTo>
                    <a:cubicBezTo>
                      <a:pt x="391389" y="275512"/>
                      <a:pt x="375387" y="258844"/>
                      <a:pt x="355194" y="257796"/>
                    </a:cubicBezTo>
                    <a:lnTo>
                      <a:pt x="353289" y="257796"/>
                    </a:lnTo>
                    <a:lnTo>
                      <a:pt x="181839" y="257796"/>
                    </a:lnTo>
                    <a:cubicBezTo>
                      <a:pt x="161455" y="257796"/>
                      <a:pt x="144787" y="273798"/>
                      <a:pt x="143739" y="293991"/>
                    </a:cubicBezTo>
                    <a:lnTo>
                      <a:pt x="143739" y="295896"/>
                    </a:lnTo>
                    <a:lnTo>
                      <a:pt x="143739" y="410196"/>
                    </a:lnTo>
                    <a:lnTo>
                      <a:pt x="29439" y="410196"/>
                    </a:lnTo>
                    <a:cubicBezTo>
                      <a:pt x="13627" y="410196"/>
                      <a:pt x="864" y="397432"/>
                      <a:pt x="864" y="381621"/>
                    </a:cubicBezTo>
                    <a:lnTo>
                      <a:pt x="864" y="201408"/>
                    </a:lnTo>
                    <a:cubicBezTo>
                      <a:pt x="864" y="191788"/>
                      <a:pt x="4484" y="182454"/>
                      <a:pt x="11151" y="175405"/>
                    </a:cubicBezTo>
                    <a:lnTo>
                      <a:pt x="56300" y="127018"/>
                    </a:lnTo>
                    <a:cubicBezTo>
                      <a:pt x="63538" y="119303"/>
                      <a:pt x="73635" y="114921"/>
                      <a:pt x="84112" y="114921"/>
                    </a:cubicBezTo>
                    <a:lnTo>
                      <a:pt x="143739" y="114921"/>
                    </a:lnTo>
                    <a:close/>
                    <a:moveTo>
                      <a:pt x="462827" y="172071"/>
                    </a:moveTo>
                    <a:cubicBezTo>
                      <a:pt x="454921" y="172071"/>
                      <a:pt x="448539" y="178453"/>
                      <a:pt x="448539" y="186359"/>
                    </a:cubicBezTo>
                    <a:cubicBezTo>
                      <a:pt x="448539" y="194264"/>
                      <a:pt x="454921" y="200646"/>
                      <a:pt x="462827" y="200646"/>
                    </a:cubicBezTo>
                    <a:cubicBezTo>
                      <a:pt x="470732" y="200646"/>
                      <a:pt x="477114" y="194264"/>
                      <a:pt x="477114" y="186359"/>
                    </a:cubicBezTo>
                    <a:cubicBezTo>
                      <a:pt x="477114" y="178453"/>
                      <a:pt x="470732" y="172071"/>
                      <a:pt x="462827" y="172071"/>
                    </a:cubicBezTo>
                    <a:close/>
                    <a:moveTo>
                      <a:pt x="343764" y="621"/>
                    </a:moveTo>
                    <a:cubicBezTo>
                      <a:pt x="359576" y="621"/>
                      <a:pt x="372339" y="13385"/>
                      <a:pt x="372339" y="29196"/>
                    </a:cubicBezTo>
                    <a:lnTo>
                      <a:pt x="372339" y="105396"/>
                    </a:lnTo>
                    <a:cubicBezTo>
                      <a:pt x="372339" y="121207"/>
                      <a:pt x="359576" y="133971"/>
                      <a:pt x="343764" y="133971"/>
                    </a:cubicBezTo>
                    <a:lnTo>
                      <a:pt x="191364" y="133971"/>
                    </a:lnTo>
                    <a:cubicBezTo>
                      <a:pt x="175552" y="133971"/>
                      <a:pt x="162789" y="121207"/>
                      <a:pt x="162789" y="105396"/>
                    </a:cubicBezTo>
                    <a:lnTo>
                      <a:pt x="162789" y="29196"/>
                    </a:lnTo>
                    <a:cubicBezTo>
                      <a:pt x="162789" y="13385"/>
                      <a:pt x="175552" y="621"/>
                      <a:pt x="191364" y="621"/>
                    </a:cubicBezTo>
                    <a:lnTo>
                      <a:pt x="343764" y="62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</p:grpSp>
      </p:grp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审题立意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79" name="adec0435-8b39-4dd8-9771-08719e226327.source.5.zh-Hans.pptx" title=""/>
          <p:cNvGrpSpPr/>
          <p:nvPr/>
        </p:nvGrpSpPr>
        <p:grpSpPr>
          <a:xfrm>
            <a:off x="660400" y="1130300"/>
            <a:ext cx="10749465" cy="4635500"/>
            <a:chOff x="660400" y="1130300"/>
            <a:chExt cx="10749465" cy="4635500"/>
          </a:xfrm>
        </p:grpSpPr>
        <p:sp>
          <p:nvSpPr>
            <p:cNvPr id="4" name="Title" descr="02246750-4370-4f30-9a27-476ee9047070"/>
            <p:cNvSpPr txBox="1"/>
            <p:nvPr/>
          </p:nvSpPr>
          <p:spPr>
            <a:xfrm>
              <a:off x="660400" y="1130300"/>
              <a:ext cx="5687853" cy="1215331"/>
            </a:xfrm>
            <a:prstGeom prst="rect">
              <a:avLst/>
            </a:prstGeom>
            <a:noFill/>
          </p:spPr>
          <p:txBody>
            <a:bodyPr vert="horz" wrap="square" rtlCol="0" anchor="t" anchorCtr="0">
              <a:normAutofit/>
            </a:bodyPr>
            <a:lstStyle/>
            <a:p>
              <a:pPr algn="l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多维度思考文化传承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13" name="组合 12" descr="3d6f4a5d-09fd-4e6e-9d81-71570a4751c9"/>
            <p:cNvGrpSpPr/>
            <p:nvPr/>
          </p:nvGrpSpPr>
          <p:grpSpPr>
            <a:xfrm>
              <a:off x="814713" y="3127116"/>
              <a:ext cx="2018491" cy="2638684"/>
              <a:chOff x="814713" y="3127116"/>
              <a:chExt cx="2018491" cy="2638684"/>
            </a:xfrm>
          </p:grpSpPr>
          <p:sp>
            <p:nvSpPr>
              <p:cNvPr id="5" name="Text1" descr="0c923480-57e1-42e4-92d8-aa8ab575a5fb"/>
              <p:cNvSpPr/>
              <p:nvPr/>
            </p:nvSpPr>
            <p:spPr bwMode="auto">
              <a:xfrm>
                <a:off x="814713" y="4221245"/>
                <a:ext cx="2018491" cy="134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传承民族文化古朴基因，让其在现代绽放时尚光彩。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6" name="Bullet1" descr="929c4abe-2189-4739-a875-10c9933acebf"/>
              <p:cNvSpPr txBox="1"/>
              <p:nvPr/>
            </p:nvSpPr>
            <p:spPr bwMode="auto">
              <a:xfrm>
                <a:off x="814713" y="3696984"/>
                <a:ext cx="2018491" cy="454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传承绽放时尚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32" name="IconBackground1" descr="e7afb99b-92b4-436e-87c1-8ac0572b60d5"/>
              <p:cNvSpPr/>
              <p:nvPr/>
            </p:nvSpPr>
            <p:spPr>
              <a:xfrm>
                <a:off x="1568663" y="3127116"/>
                <a:ext cx="499690" cy="49969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33" name="Icon1" descr="b0e0ad6c-54cc-47d3-9c4f-5f6b9e0f8de2"/>
              <p:cNvSpPr/>
              <p:nvPr/>
            </p:nvSpPr>
            <p:spPr bwMode="auto">
              <a:xfrm>
                <a:off x="1716875" y="3282982"/>
                <a:ext cx="194881" cy="176619"/>
              </a:xfrm>
              <a:custGeom>
                <a:gdLst>
                  <a:gd name="connsiteX0" fmla="*/ 496512 w 622984"/>
                  <a:gd name="connsiteY0" fmla="*/ 492841 h 564606"/>
                  <a:gd name="connsiteX1" fmla="*/ 473955 w 622984"/>
                  <a:gd name="connsiteY1" fmla="*/ 515853 h 564606"/>
                  <a:gd name="connsiteX2" fmla="*/ 496512 w 622984"/>
                  <a:gd name="connsiteY2" fmla="*/ 535354 h 564606"/>
                  <a:gd name="connsiteX3" fmla="*/ 519457 w 622984"/>
                  <a:gd name="connsiteY3" fmla="*/ 515853 h 564606"/>
                  <a:gd name="connsiteX4" fmla="*/ 496512 w 622984"/>
                  <a:gd name="connsiteY4" fmla="*/ 492841 h 564606"/>
                  <a:gd name="connsiteX5" fmla="*/ 249694 w 622984"/>
                  <a:gd name="connsiteY5" fmla="*/ 352049 h 564606"/>
                  <a:gd name="connsiteX6" fmla="*/ 272741 w 622984"/>
                  <a:gd name="connsiteY6" fmla="*/ 374570 h 564606"/>
                  <a:gd name="connsiteX7" fmla="*/ 171569 w 622984"/>
                  <a:gd name="connsiteY7" fmla="*/ 475137 h 564606"/>
                  <a:gd name="connsiteX8" fmla="*/ 177819 w 622984"/>
                  <a:gd name="connsiteY8" fmla="*/ 481738 h 564606"/>
                  <a:gd name="connsiteX9" fmla="*/ 155163 w 622984"/>
                  <a:gd name="connsiteY9" fmla="*/ 510860 h 564606"/>
                  <a:gd name="connsiteX10" fmla="*/ 73522 w 622984"/>
                  <a:gd name="connsiteY10" fmla="*/ 562891 h 564606"/>
                  <a:gd name="connsiteX11" fmla="*/ 60241 w 622984"/>
                  <a:gd name="connsiteY11" fmla="*/ 550077 h 564606"/>
                  <a:gd name="connsiteX12" fmla="*/ 112585 w 622984"/>
                  <a:gd name="connsiteY12" fmla="*/ 468925 h 564606"/>
                  <a:gd name="connsiteX13" fmla="*/ 141882 w 622984"/>
                  <a:gd name="connsiteY13" fmla="*/ 446015 h 564606"/>
                  <a:gd name="connsiteX14" fmla="*/ 148522 w 622984"/>
                  <a:gd name="connsiteY14" fmla="*/ 452616 h 564606"/>
                  <a:gd name="connsiteX15" fmla="*/ 122234 w 622984"/>
                  <a:gd name="connsiteY15" fmla="*/ 15041 h 564606"/>
                  <a:gd name="connsiteX16" fmla="*/ 210667 w 622984"/>
                  <a:gd name="connsiteY16" fmla="*/ 52502 h 564606"/>
                  <a:gd name="connsiteX17" fmla="*/ 242946 w 622984"/>
                  <a:gd name="connsiteY17" fmla="*/ 173410 h 564606"/>
                  <a:gd name="connsiteX18" fmla="*/ 532291 w 622984"/>
                  <a:gd name="connsiteY18" fmla="*/ 463589 h 564606"/>
                  <a:gd name="connsiteX19" fmla="*/ 532291 w 622984"/>
                  <a:gd name="connsiteY19" fmla="*/ 545105 h 564606"/>
                  <a:gd name="connsiteX20" fmla="*/ 493400 w 622984"/>
                  <a:gd name="connsiteY20" fmla="*/ 564606 h 564606"/>
                  <a:gd name="connsiteX21" fmla="*/ 451010 w 622984"/>
                  <a:gd name="connsiteY21" fmla="*/ 545105 h 564606"/>
                  <a:gd name="connsiteX22" fmla="*/ 161665 w 622984"/>
                  <a:gd name="connsiteY22" fmla="*/ 258046 h 564606"/>
                  <a:gd name="connsiteX23" fmla="*/ 34882 w 622984"/>
                  <a:gd name="connsiteY23" fmla="*/ 225674 h 564606"/>
                  <a:gd name="connsiteX24" fmla="*/ 5715 w 622984"/>
                  <a:gd name="connsiteY24" fmla="*/ 104766 h 564606"/>
                  <a:gd name="connsiteX25" fmla="*/ 74162 w 622984"/>
                  <a:gd name="connsiteY25" fmla="*/ 176530 h 564606"/>
                  <a:gd name="connsiteX26" fmla="*/ 142220 w 622984"/>
                  <a:gd name="connsiteY26" fmla="*/ 157029 h 564606"/>
                  <a:gd name="connsiteX27" fmla="*/ 161665 w 622984"/>
                  <a:gd name="connsiteY27" fmla="*/ 88385 h 564606"/>
                  <a:gd name="connsiteX28" fmla="*/ 90107 w 622984"/>
                  <a:gd name="connsiteY28" fmla="*/ 20130 h 564606"/>
                  <a:gd name="connsiteX29" fmla="*/ 122234 w 622984"/>
                  <a:gd name="connsiteY29" fmla="*/ 15041 h 564606"/>
                  <a:gd name="connsiteX30" fmla="*/ 531841 w 622984"/>
                  <a:gd name="connsiteY30" fmla="*/ 0 h 564606"/>
                  <a:gd name="connsiteX31" fmla="*/ 622984 w 622984"/>
                  <a:gd name="connsiteY31" fmla="*/ 87684 h 564606"/>
                  <a:gd name="connsiteX32" fmla="*/ 463289 w 622984"/>
                  <a:gd name="connsiteY32" fmla="*/ 247465 h 564606"/>
                  <a:gd name="connsiteX33" fmla="*/ 424339 w 622984"/>
                  <a:gd name="connsiteY33" fmla="*/ 257207 h 564606"/>
                  <a:gd name="connsiteX34" fmla="*/ 362409 w 622984"/>
                  <a:gd name="connsiteY34" fmla="*/ 198751 h 564606"/>
                  <a:gd name="connsiteX35" fmla="*/ 375263 w 622984"/>
                  <a:gd name="connsiteY35" fmla="*/ 159391 h 564606"/>
                  <a:gd name="connsiteX36" fmla="*/ 531841 w 622984"/>
                  <a:gd name="connsiteY36" fmla="*/ 0 h 56460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2984" h="564606">
                    <a:moveTo>
                      <a:pt x="496512" y="492841"/>
                    </a:moveTo>
                    <a:cubicBezTo>
                      <a:pt x="483678" y="492841"/>
                      <a:pt x="473955" y="502592"/>
                      <a:pt x="473955" y="515853"/>
                    </a:cubicBezTo>
                    <a:cubicBezTo>
                      <a:pt x="473955" y="525604"/>
                      <a:pt x="483678" y="535354"/>
                      <a:pt x="496512" y="535354"/>
                    </a:cubicBezTo>
                    <a:cubicBezTo>
                      <a:pt x="509734" y="535354"/>
                      <a:pt x="519457" y="525604"/>
                      <a:pt x="519457" y="515853"/>
                    </a:cubicBezTo>
                    <a:cubicBezTo>
                      <a:pt x="519457" y="502592"/>
                      <a:pt x="509734" y="492841"/>
                      <a:pt x="496512" y="492841"/>
                    </a:cubicBezTo>
                    <a:close/>
                    <a:moveTo>
                      <a:pt x="249694" y="352049"/>
                    </a:moveTo>
                    <a:lnTo>
                      <a:pt x="272741" y="374570"/>
                    </a:lnTo>
                    <a:lnTo>
                      <a:pt x="171569" y="475137"/>
                    </a:lnTo>
                    <a:lnTo>
                      <a:pt x="177819" y="481738"/>
                    </a:lnTo>
                    <a:lnTo>
                      <a:pt x="155163" y="510860"/>
                    </a:lnTo>
                    <a:lnTo>
                      <a:pt x="73522" y="562891"/>
                    </a:lnTo>
                    <a:lnTo>
                      <a:pt x="60241" y="550077"/>
                    </a:lnTo>
                    <a:lnTo>
                      <a:pt x="112585" y="468925"/>
                    </a:lnTo>
                    <a:lnTo>
                      <a:pt x="141882" y="446015"/>
                    </a:lnTo>
                    <a:lnTo>
                      <a:pt x="148522" y="452616"/>
                    </a:lnTo>
                    <a:close/>
                    <a:moveTo>
                      <a:pt x="122234" y="15041"/>
                    </a:moveTo>
                    <a:cubicBezTo>
                      <a:pt x="154446" y="14694"/>
                      <a:pt x="186166" y="28223"/>
                      <a:pt x="210667" y="52502"/>
                    </a:cubicBezTo>
                    <a:cubicBezTo>
                      <a:pt x="242946" y="85264"/>
                      <a:pt x="256169" y="130897"/>
                      <a:pt x="242946" y="173410"/>
                    </a:cubicBezTo>
                    <a:lnTo>
                      <a:pt x="532291" y="463589"/>
                    </a:lnTo>
                    <a:cubicBezTo>
                      <a:pt x="555236" y="486211"/>
                      <a:pt x="555236" y="522093"/>
                      <a:pt x="532291" y="545105"/>
                    </a:cubicBezTo>
                    <a:cubicBezTo>
                      <a:pt x="522568" y="557976"/>
                      <a:pt x="506234" y="564606"/>
                      <a:pt x="493400" y="564606"/>
                    </a:cubicBezTo>
                    <a:cubicBezTo>
                      <a:pt x="477066" y="564606"/>
                      <a:pt x="460733" y="557976"/>
                      <a:pt x="451010" y="545105"/>
                    </a:cubicBezTo>
                    <a:cubicBezTo>
                      <a:pt x="451010" y="545105"/>
                      <a:pt x="451010" y="545105"/>
                      <a:pt x="161665" y="258046"/>
                    </a:cubicBezTo>
                    <a:cubicBezTo>
                      <a:pt x="119275" y="270917"/>
                      <a:pt x="70662" y="261556"/>
                      <a:pt x="34882" y="225674"/>
                    </a:cubicBezTo>
                    <a:cubicBezTo>
                      <a:pt x="2215" y="192911"/>
                      <a:pt x="-7508" y="147278"/>
                      <a:pt x="5715" y="104766"/>
                    </a:cubicBezTo>
                    <a:cubicBezTo>
                      <a:pt x="5715" y="104766"/>
                      <a:pt x="5715" y="104766"/>
                      <a:pt x="74162" y="176530"/>
                    </a:cubicBezTo>
                    <a:cubicBezTo>
                      <a:pt x="74162" y="176530"/>
                      <a:pt x="74162" y="176530"/>
                      <a:pt x="142220" y="157029"/>
                    </a:cubicBezTo>
                    <a:cubicBezTo>
                      <a:pt x="142220" y="157029"/>
                      <a:pt x="142220" y="157029"/>
                      <a:pt x="161665" y="88385"/>
                    </a:cubicBezTo>
                    <a:cubicBezTo>
                      <a:pt x="161665" y="88385"/>
                      <a:pt x="161665" y="88385"/>
                      <a:pt x="90107" y="20130"/>
                    </a:cubicBezTo>
                    <a:cubicBezTo>
                      <a:pt x="100704" y="16815"/>
                      <a:pt x="111497" y="15157"/>
                      <a:pt x="122234" y="15041"/>
                    </a:cubicBezTo>
                    <a:close/>
                    <a:moveTo>
                      <a:pt x="531841" y="0"/>
                    </a:moveTo>
                    <a:cubicBezTo>
                      <a:pt x="531841" y="0"/>
                      <a:pt x="531841" y="0"/>
                      <a:pt x="622984" y="87684"/>
                    </a:cubicBezTo>
                    <a:cubicBezTo>
                      <a:pt x="622984" y="87684"/>
                      <a:pt x="622984" y="87684"/>
                      <a:pt x="463289" y="247465"/>
                    </a:cubicBezTo>
                    <a:cubicBezTo>
                      <a:pt x="450436" y="247465"/>
                      <a:pt x="434077" y="250582"/>
                      <a:pt x="424339" y="257207"/>
                    </a:cubicBezTo>
                    <a:lnTo>
                      <a:pt x="362409" y="198751"/>
                    </a:lnTo>
                    <a:cubicBezTo>
                      <a:pt x="372147" y="189009"/>
                      <a:pt x="375263" y="172641"/>
                      <a:pt x="375263" y="159391"/>
                    </a:cubicBezTo>
                    <a:cubicBezTo>
                      <a:pt x="375263" y="159391"/>
                      <a:pt x="375263" y="159391"/>
                      <a:pt x="5318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ComponentBackground1" descr="d7d4e5a5-7169-4cdc-be49-9535f161f245"/>
              <p:cNvSpPr/>
              <p:nvPr/>
            </p:nvSpPr>
            <p:spPr>
              <a:xfrm>
                <a:off x="1082123" y="5692169"/>
                <a:ext cx="1409700" cy="73631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</a:p>
            </p:txBody>
          </p:sp>
        </p:grpSp>
        <p:grpSp>
          <p:nvGrpSpPr>
            <p:cNvPr id="14" name="组合 13" descr="d0e6d34c-4fb9-429a-8739-3d443b0df991"/>
            <p:cNvGrpSpPr/>
            <p:nvPr/>
          </p:nvGrpSpPr>
          <p:grpSpPr>
            <a:xfrm>
              <a:off x="2935613" y="2771516"/>
              <a:ext cx="2018491" cy="2638684"/>
              <a:chOff x="2935613" y="2771516"/>
              <a:chExt cx="2018491" cy="2638684"/>
            </a:xfrm>
          </p:grpSpPr>
          <p:sp>
            <p:nvSpPr>
              <p:cNvPr id="45" name="Text2" descr="f7f9a876-f0d0-4efb-8c40-cab3185ba5bf"/>
              <p:cNvSpPr/>
              <p:nvPr/>
            </p:nvSpPr>
            <p:spPr bwMode="auto">
              <a:xfrm>
                <a:off x="2935613" y="3865645"/>
                <a:ext cx="2018491" cy="134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以时尚形式传承古朴文化灵魂，焕发传统文化新生。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46" name="Bullet2" descr="58c1b9b9-1356-4566-9c52-2cbbad620e95"/>
              <p:cNvSpPr txBox="1"/>
              <p:nvPr/>
            </p:nvSpPr>
            <p:spPr bwMode="auto">
              <a:xfrm>
                <a:off x="2935613" y="3341384"/>
                <a:ext cx="2018491" cy="454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时尚传古朴魂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50" name="IconBackground2" descr="5a72410a-2000-417d-a63f-83e119b276eb"/>
              <p:cNvSpPr/>
              <p:nvPr/>
            </p:nvSpPr>
            <p:spPr>
              <a:xfrm>
                <a:off x="3689563" y="2771516"/>
                <a:ext cx="499690" cy="49969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51" name="Icon2" descr="87598c5e-38d8-46d2-a70d-8be66d52b9c2"/>
              <p:cNvSpPr/>
              <p:nvPr/>
            </p:nvSpPr>
            <p:spPr bwMode="auto">
              <a:xfrm>
                <a:off x="3837775" y="2927382"/>
                <a:ext cx="194881" cy="176619"/>
              </a:xfrm>
              <a:custGeom>
                <a:gdLst>
                  <a:gd name="connsiteX0" fmla="*/ 496512 w 622984"/>
                  <a:gd name="connsiteY0" fmla="*/ 492841 h 564606"/>
                  <a:gd name="connsiteX1" fmla="*/ 473955 w 622984"/>
                  <a:gd name="connsiteY1" fmla="*/ 515853 h 564606"/>
                  <a:gd name="connsiteX2" fmla="*/ 496512 w 622984"/>
                  <a:gd name="connsiteY2" fmla="*/ 535354 h 564606"/>
                  <a:gd name="connsiteX3" fmla="*/ 519457 w 622984"/>
                  <a:gd name="connsiteY3" fmla="*/ 515853 h 564606"/>
                  <a:gd name="connsiteX4" fmla="*/ 496512 w 622984"/>
                  <a:gd name="connsiteY4" fmla="*/ 492841 h 564606"/>
                  <a:gd name="connsiteX5" fmla="*/ 249694 w 622984"/>
                  <a:gd name="connsiteY5" fmla="*/ 352049 h 564606"/>
                  <a:gd name="connsiteX6" fmla="*/ 272741 w 622984"/>
                  <a:gd name="connsiteY6" fmla="*/ 374570 h 564606"/>
                  <a:gd name="connsiteX7" fmla="*/ 171569 w 622984"/>
                  <a:gd name="connsiteY7" fmla="*/ 475137 h 564606"/>
                  <a:gd name="connsiteX8" fmla="*/ 177819 w 622984"/>
                  <a:gd name="connsiteY8" fmla="*/ 481738 h 564606"/>
                  <a:gd name="connsiteX9" fmla="*/ 155163 w 622984"/>
                  <a:gd name="connsiteY9" fmla="*/ 510860 h 564606"/>
                  <a:gd name="connsiteX10" fmla="*/ 73522 w 622984"/>
                  <a:gd name="connsiteY10" fmla="*/ 562891 h 564606"/>
                  <a:gd name="connsiteX11" fmla="*/ 60241 w 622984"/>
                  <a:gd name="connsiteY11" fmla="*/ 550077 h 564606"/>
                  <a:gd name="connsiteX12" fmla="*/ 112585 w 622984"/>
                  <a:gd name="connsiteY12" fmla="*/ 468925 h 564606"/>
                  <a:gd name="connsiteX13" fmla="*/ 141882 w 622984"/>
                  <a:gd name="connsiteY13" fmla="*/ 446015 h 564606"/>
                  <a:gd name="connsiteX14" fmla="*/ 148522 w 622984"/>
                  <a:gd name="connsiteY14" fmla="*/ 452616 h 564606"/>
                  <a:gd name="connsiteX15" fmla="*/ 122234 w 622984"/>
                  <a:gd name="connsiteY15" fmla="*/ 15041 h 564606"/>
                  <a:gd name="connsiteX16" fmla="*/ 210667 w 622984"/>
                  <a:gd name="connsiteY16" fmla="*/ 52502 h 564606"/>
                  <a:gd name="connsiteX17" fmla="*/ 242946 w 622984"/>
                  <a:gd name="connsiteY17" fmla="*/ 173410 h 564606"/>
                  <a:gd name="connsiteX18" fmla="*/ 532291 w 622984"/>
                  <a:gd name="connsiteY18" fmla="*/ 463589 h 564606"/>
                  <a:gd name="connsiteX19" fmla="*/ 532291 w 622984"/>
                  <a:gd name="connsiteY19" fmla="*/ 545105 h 564606"/>
                  <a:gd name="connsiteX20" fmla="*/ 493400 w 622984"/>
                  <a:gd name="connsiteY20" fmla="*/ 564606 h 564606"/>
                  <a:gd name="connsiteX21" fmla="*/ 451010 w 622984"/>
                  <a:gd name="connsiteY21" fmla="*/ 545105 h 564606"/>
                  <a:gd name="connsiteX22" fmla="*/ 161665 w 622984"/>
                  <a:gd name="connsiteY22" fmla="*/ 258046 h 564606"/>
                  <a:gd name="connsiteX23" fmla="*/ 34882 w 622984"/>
                  <a:gd name="connsiteY23" fmla="*/ 225674 h 564606"/>
                  <a:gd name="connsiteX24" fmla="*/ 5715 w 622984"/>
                  <a:gd name="connsiteY24" fmla="*/ 104766 h 564606"/>
                  <a:gd name="connsiteX25" fmla="*/ 74162 w 622984"/>
                  <a:gd name="connsiteY25" fmla="*/ 176530 h 564606"/>
                  <a:gd name="connsiteX26" fmla="*/ 142220 w 622984"/>
                  <a:gd name="connsiteY26" fmla="*/ 157029 h 564606"/>
                  <a:gd name="connsiteX27" fmla="*/ 161665 w 622984"/>
                  <a:gd name="connsiteY27" fmla="*/ 88385 h 564606"/>
                  <a:gd name="connsiteX28" fmla="*/ 90107 w 622984"/>
                  <a:gd name="connsiteY28" fmla="*/ 20130 h 564606"/>
                  <a:gd name="connsiteX29" fmla="*/ 122234 w 622984"/>
                  <a:gd name="connsiteY29" fmla="*/ 15041 h 564606"/>
                  <a:gd name="connsiteX30" fmla="*/ 531841 w 622984"/>
                  <a:gd name="connsiteY30" fmla="*/ 0 h 564606"/>
                  <a:gd name="connsiteX31" fmla="*/ 622984 w 622984"/>
                  <a:gd name="connsiteY31" fmla="*/ 87684 h 564606"/>
                  <a:gd name="connsiteX32" fmla="*/ 463289 w 622984"/>
                  <a:gd name="connsiteY32" fmla="*/ 247465 h 564606"/>
                  <a:gd name="connsiteX33" fmla="*/ 424339 w 622984"/>
                  <a:gd name="connsiteY33" fmla="*/ 257207 h 564606"/>
                  <a:gd name="connsiteX34" fmla="*/ 362409 w 622984"/>
                  <a:gd name="connsiteY34" fmla="*/ 198751 h 564606"/>
                  <a:gd name="connsiteX35" fmla="*/ 375263 w 622984"/>
                  <a:gd name="connsiteY35" fmla="*/ 159391 h 564606"/>
                  <a:gd name="connsiteX36" fmla="*/ 531841 w 622984"/>
                  <a:gd name="connsiteY36" fmla="*/ 0 h 56460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2984" h="564606">
                    <a:moveTo>
                      <a:pt x="496512" y="492841"/>
                    </a:moveTo>
                    <a:cubicBezTo>
                      <a:pt x="483678" y="492841"/>
                      <a:pt x="473955" y="502592"/>
                      <a:pt x="473955" y="515853"/>
                    </a:cubicBezTo>
                    <a:cubicBezTo>
                      <a:pt x="473955" y="525604"/>
                      <a:pt x="483678" y="535354"/>
                      <a:pt x="496512" y="535354"/>
                    </a:cubicBezTo>
                    <a:cubicBezTo>
                      <a:pt x="509734" y="535354"/>
                      <a:pt x="519457" y="525604"/>
                      <a:pt x="519457" y="515853"/>
                    </a:cubicBezTo>
                    <a:cubicBezTo>
                      <a:pt x="519457" y="502592"/>
                      <a:pt x="509734" y="492841"/>
                      <a:pt x="496512" y="492841"/>
                    </a:cubicBezTo>
                    <a:close/>
                    <a:moveTo>
                      <a:pt x="249694" y="352049"/>
                    </a:moveTo>
                    <a:lnTo>
                      <a:pt x="272741" y="374570"/>
                    </a:lnTo>
                    <a:lnTo>
                      <a:pt x="171569" y="475137"/>
                    </a:lnTo>
                    <a:lnTo>
                      <a:pt x="177819" y="481738"/>
                    </a:lnTo>
                    <a:lnTo>
                      <a:pt x="155163" y="510860"/>
                    </a:lnTo>
                    <a:lnTo>
                      <a:pt x="73522" y="562891"/>
                    </a:lnTo>
                    <a:lnTo>
                      <a:pt x="60241" y="550077"/>
                    </a:lnTo>
                    <a:lnTo>
                      <a:pt x="112585" y="468925"/>
                    </a:lnTo>
                    <a:lnTo>
                      <a:pt x="141882" y="446015"/>
                    </a:lnTo>
                    <a:lnTo>
                      <a:pt x="148522" y="452616"/>
                    </a:lnTo>
                    <a:close/>
                    <a:moveTo>
                      <a:pt x="122234" y="15041"/>
                    </a:moveTo>
                    <a:cubicBezTo>
                      <a:pt x="154446" y="14694"/>
                      <a:pt x="186166" y="28223"/>
                      <a:pt x="210667" y="52502"/>
                    </a:cubicBezTo>
                    <a:cubicBezTo>
                      <a:pt x="242946" y="85264"/>
                      <a:pt x="256169" y="130897"/>
                      <a:pt x="242946" y="173410"/>
                    </a:cubicBezTo>
                    <a:lnTo>
                      <a:pt x="532291" y="463589"/>
                    </a:lnTo>
                    <a:cubicBezTo>
                      <a:pt x="555236" y="486211"/>
                      <a:pt x="555236" y="522093"/>
                      <a:pt x="532291" y="545105"/>
                    </a:cubicBezTo>
                    <a:cubicBezTo>
                      <a:pt x="522568" y="557976"/>
                      <a:pt x="506234" y="564606"/>
                      <a:pt x="493400" y="564606"/>
                    </a:cubicBezTo>
                    <a:cubicBezTo>
                      <a:pt x="477066" y="564606"/>
                      <a:pt x="460733" y="557976"/>
                      <a:pt x="451010" y="545105"/>
                    </a:cubicBezTo>
                    <a:cubicBezTo>
                      <a:pt x="451010" y="545105"/>
                      <a:pt x="451010" y="545105"/>
                      <a:pt x="161665" y="258046"/>
                    </a:cubicBezTo>
                    <a:cubicBezTo>
                      <a:pt x="119275" y="270917"/>
                      <a:pt x="70662" y="261556"/>
                      <a:pt x="34882" y="225674"/>
                    </a:cubicBezTo>
                    <a:cubicBezTo>
                      <a:pt x="2215" y="192911"/>
                      <a:pt x="-7508" y="147278"/>
                      <a:pt x="5715" y="104766"/>
                    </a:cubicBezTo>
                    <a:cubicBezTo>
                      <a:pt x="5715" y="104766"/>
                      <a:pt x="5715" y="104766"/>
                      <a:pt x="74162" y="176530"/>
                    </a:cubicBezTo>
                    <a:cubicBezTo>
                      <a:pt x="74162" y="176530"/>
                      <a:pt x="74162" y="176530"/>
                      <a:pt x="142220" y="157029"/>
                    </a:cubicBezTo>
                    <a:cubicBezTo>
                      <a:pt x="142220" y="157029"/>
                      <a:pt x="142220" y="157029"/>
                      <a:pt x="161665" y="88385"/>
                    </a:cubicBezTo>
                    <a:cubicBezTo>
                      <a:pt x="161665" y="88385"/>
                      <a:pt x="161665" y="88385"/>
                      <a:pt x="90107" y="20130"/>
                    </a:cubicBezTo>
                    <a:cubicBezTo>
                      <a:pt x="100704" y="16815"/>
                      <a:pt x="111497" y="15157"/>
                      <a:pt x="122234" y="15041"/>
                    </a:cubicBezTo>
                    <a:close/>
                    <a:moveTo>
                      <a:pt x="531841" y="0"/>
                    </a:moveTo>
                    <a:cubicBezTo>
                      <a:pt x="531841" y="0"/>
                      <a:pt x="531841" y="0"/>
                      <a:pt x="622984" y="87684"/>
                    </a:cubicBezTo>
                    <a:cubicBezTo>
                      <a:pt x="622984" y="87684"/>
                      <a:pt x="622984" y="87684"/>
                      <a:pt x="463289" y="247465"/>
                    </a:cubicBezTo>
                    <a:cubicBezTo>
                      <a:pt x="450436" y="247465"/>
                      <a:pt x="434077" y="250582"/>
                      <a:pt x="424339" y="257207"/>
                    </a:cubicBezTo>
                    <a:lnTo>
                      <a:pt x="362409" y="198751"/>
                    </a:lnTo>
                    <a:cubicBezTo>
                      <a:pt x="372147" y="189009"/>
                      <a:pt x="375263" y="172641"/>
                      <a:pt x="375263" y="159391"/>
                    </a:cubicBezTo>
                    <a:cubicBezTo>
                      <a:pt x="375263" y="159391"/>
                      <a:pt x="375263" y="159391"/>
                      <a:pt x="5318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ComponentBackground2" descr="f036efe5-f9c2-4982-a061-1bb981b078da"/>
              <p:cNvSpPr/>
              <p:nvPr/>
            </p:nvSpPr>
            <p:spPr>
              <a:xfrm>
                <a:off x="3203023" y="5336569"/>
                <a:ext cx="1409700" cy="73631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</a:p>
            </p:txBody>
          </p:sp>
        </p:grpSp>
        <p:grpSp>
          <p:nvGrpSpPr>
            <p:cNvPr id="15" name="组合 14" descr="144d559d-c2a5-498b-ab43-75b91f9a6c5d"/>
            <p:cNvGrpSpPr/>
            <p:nvPr/>
          </p:nvGrpSpPr>
          <p:grpSpPr>
            <a:xfrm>
              <a:off x="5094613" y="2397774"/>
              <a:ext cx="2018491" cy="2638684"/>
              <a:chOff x="5094613" y="2397774"/>
              <a:chExt cx="2018491" cy="2638684"/>
            </a:xfrm>
          </p:grpSpPr>
          <p:sp>
            <p:nvSpPr>
              <p:cNvPr id="53" name="Text3" descr="30a5b74f-18ce-4ba5-bdc2-f6acec8b3a7f"/>
              <p:cNvSpPr/>
              <p:nvPr/>
            </p:nvSpPr>
            <p:spPr bwMode="auto">
              <a:xfrm>
                <a:off x="5094613" y="3491903"/>
                <a:ext cx="2018491" cy="134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古朴与时尚共舞，传统与现代合奏，推动文化发展。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54" name="Bullet3" descr="e07700e6-3e71-46b2-971c-fd50645751c1"/>
              <p:cNvSpPr txBox="1"/>
              <p:nvPr/>
            </p:nvSpPr>
            <p:spPr bwMode="auto">
              <a:xfrm>
                <a:off x="5094613" y="2967642"/>
                <a:ext cx="2018491" cy="454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古朴时尚共舞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58" name="IconBackground3" descr="dca45ee1-bbc7-4604-a768-e04b3782a27f"/>
              <p:cNvSpPr/>
              <p:nvPr/>
            </p:nvSpPr>
            <p:spPr>
              <a:xfrm>
                <a:off x="5848563" y="2397774"/>
                <a:ext cx="499690" cy="49969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59" name="Icon3" descr="f4e0f1e4-c381-4270-8739-316755b9ae07"/>
              <p:cNvSpPr/>
              <p:nvPr/>
            </p:nvSpPr>
            <p:spPr bwMode="auto">
              <a:xfrm>
                <a:off x="5996775" y="2553640"/>
                <a:ext cx="194881" cy="176619"/>
              </a:xfrm>
              <a:custGeom>
                <a:gdLst>
                  <a:gd name="connsiteX0" fmla="*/ 496512 w 622984"/>
                  <a:gd name="connsiteY0" fmla="*/ 492841 h 564606"/>
                  <a:gd name="connsiteX1" fmla="*/ 473955 w 622984"/>
                  <a:gd name="connsiteY1" fmla="*/ 515853 h 564606"/>
                  <a:gd name="connsiteX2" fmla="*/ 496512 w 622984"/>
                  <a:gd name="connsiteY2" fmla="*/ 535354 h 564606"/>
                  <a:gd name="connsiteX3" fmla="*/ 519457 w 622984"/>
                  <a:gd name="connsiteY3" fmla="*/ 515853 h 564606"/>
                  <a:gd name="connsiteX4" fmla="*/ 496512 w 622984"/>
                  <a:gd name="connsiteY4" fmla="*/ 492841 h 564606"/>
                  <a:gd name="connsiteX5" fmla="*/ 249694 w 622984"/>
                  <a:gd name="connsiteY5" fmla="*/ 352049 h 564606"/>
                  <a:gd name="connsiteX6" fmla="*/ 272741 w 622984"/>
                  <a:gd name="connsiteY6" fmla="*/ 374570 h 564606"/>
                  <a:gd name="connsiteX7" fmla="*/ 171569 w 622984"/>
                  <a:gd name="connsiteY7" fmla="*/ 475137 h 564606"/>
                  <a:gd name="connsiteX8" fmla="*/ 177819 w 622984"/>
                  <a:gd name="connsiteY8" fmla="*/ 481738 h 564606"/>
                  <a:gd name="connsiteX9" fmla="*/ 155163 w 622984"/>
                  <a:gd name="connsiteY9" fmla="*/ 510860 h 564606"/>
                  <a:gd name="connsiteX10" fmla="*/ 73522 w 622984"/>
                  <a:gd name="connsiteY10" fmla="*/ 562891 h 564606"/>
                  <a:gd name="connsiteX11" fmla="*/ 60241 w 622984"/>
                  <a:gd name="connsiteY11" fmla="*/ 550077 h 564606"/>
                  <a:gd name="connsiteX12" fmla="*/ 112585 w 622984"/>
                  <a:gd name="connsiteY12" fmla="*/ 468925 h 564606"/>
                  <a:gd name="connsiteX13" fmla="*/ 141882 w 622984"/>
                  <a:gd name="connsiteY13" fmla="*/ 446015 h 564606"/>
                  <a:gd name="connsiteX14" fmla="*/ 148522 w 622984"/>
                  <a:gd name="connsiteY14" fmla="*/ 452616 h 564606"/>
                  <a:gd name="connsiteX15" fmla="*/ 122234 w 622984"/>
                  <a:gd name="connsiteY15" fmla="*/ 15041 h 564606"/>
                  <a:gd name="connsiteX16" fmla="*/ 210667 w 622984"/>
                  <a:gd name="connsiteY16" fmla="*/ 52502 h 564606"/>
                  <a:gd name="connsiteX17" fmla="*/ 242946 w 622984"/>
                  <a:gd name="connsiteY17" fmla="*/ 173410 h 564606"/>
                  <a:gd name="connsiteX18" fmla="*/ 532291 w 622984"/>
                  <a:gd name="connsiteY18" fmla="*/ 463589 h 564606"/>
                  <a:gd name="connsiteX19" fmla="*/ 532291 w 622984"/>
                  <a:gd name="connsiteY19" fmla="*/ 545105 h 564606"/>
                  <a:gd name="connsiteX20" fmla="*/ 493400 w 622984"/>
                  <a:gd name="connsiteY20" fmla="*/ 564606 h 564606"/>
                  <a:gd name="connsiteX21" fmla="*/ 451010 w 622984"/>
                  <a:gd name="connsiteY21" fmla="*/ 545105 h 564606"/>
                  <a:gd name="connsiteX22" fmla="*/ 161665 w 622984"/>
                  <a:gd name="connsiteY22" fmla="*/ 258046 h 564606"/>
                  <a:gd name="connsiteX23" fmla="*/ 34882 w 622984"/>
                  <a:gd name="connsiteY23" fmla="*/ 225674 h 564606"/>
                  <a:gd name="connsiteX24" fmla="*/ 5715 w 622984"/>
                  <a:gd name="connsiteY24" fmla="*/ 104766 h 564606"/>
                  <a:gd name="connsiteX25" fmla="*/ 74162 w 622984"/>
                  <a:gd name="connsiteY25" fmla="*/ 176530 h 564606"/>
                  <a:gd name="connsiteX26" fmla="*/ 142220 w 622984"/>
                  <a:gd name="connsiteY26" fmla="*/ 157029 h 564606"/>
                  <a:gd name="connsiteX27" fmla="*/ 161665 w 622984"/>
                  <a:gd name="connsiteY27" fmla="*/ 88385 h 564606"/>
                  <a:gd name="connsiteX28" fmla="*/ 90107 w 622984"/>
                  <a:gd name="connsiteY28" fmla="*/ 20130 h 564606"/>
                  <a:gd name="connsiteX29" fmla="*/ 122234 w 622984"/>
                  <a:gd name="connsiteY29" fmla="*/ 15041 h 564606"/>
                  <a:gd name="connsiteX30" fmla="*/ 531841 w 622984"/>
                  <a:gd name="connsiteY30" fmla="*/ 0 h 564606"/>
                  <a:gd name="connsiteX31" fmla="*/ 622984 w 622984"/>
                  <a:gd name="connsiteY31" fmla="*/ 87684 h 564606"/>
                  <a:gd name="connsiteX32" fmla="*/ 463289 w 622984"/>
                  <a:gd name="connsiteY32" fmla="*/ 247465 h 564606"/>
                  <a:gd name="connsiteX33" fmla="*/ 424339 w 622984"/>
                  <a:gd name="connsiteY33" fmla="*/ 257207 h 564606"/>
                  <a:gd name="connsiteX34" fmla="*/ 362409 w 622984"/>
                  <a:gd name="connsiteY34" fmla="*/ 198751 h 564606"/>
                  <a:gd name="connsiteX35" fmla="*/ 375263 w 622984"/>
                  <a:gd name="connsiteY35" fmla="*/ 159391 h 564606"/>
                  <a:gd name="connsiteX36" fmla="*/ 531841 w 622984"/>
                  <a:gd name="connsiteY36" fmla="*/ 0 h 56460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2984" h="564606">
                    <a:moveTo>
                      <a:pt x="496512" y="492841"/>
                    </a:moveTo>
                    <a:cubicBezTo>
                      <a:pt x="483678" y="492841"/>
                      <a:pt x="473955" y="502592"/>
                      <a:pt x="473955" y="515853"/>
                    </a:cubicBezTo>
                    <a:cubicBezTo>
                      <a:pt x="473955" y="525604"/>
                      <a:pt x="483678" y="535354"/>
                      <a:pt x="496512" y="535354"/>
                    </a:cubicBezTo>
                    <a:cubicBezTo>
                      <a:pt x="509734" y="535354"/>
                      <a:pt x="519457" y="525604"/>
                      <a:pt x="519457" y="515853"/>
                    </a:cubicBezTo>
                    <a:cubicBezTo>
                      <a:pt x="519457" y="502592"/>
                      <a:pt x="509734" y="492841"/>
                      <a:pt x="496512" y="492841"/>
                    </a:cubicBezTo>
                    <a:close/>
                    <a:moveTo>
                      <a:pt x="249694" y="352049"/>
                    </a:moveTo>
                    <a:lnTo>
                      <a:pt x="272741" y="374570"/>
                    </a:lnTo>
                    <a:lnTo>
                      <a:pt x="171569" y="475137"/>
                    </a:lnTo>
                    <a:lnTo>
                      <a:pt x="177819" y="481738"/>
                    </a:lnTo>
                    <a:lnTo>
                      <a:pt x="155163" y="510860"/>
                    </a:lnTo>
                    <a:lnTo>
                      <a:pt x="73522" y="562891"/>
                    </a:lnTo>
                    <a:lnTo>
                      <a:pt x="60241" y="550077"/>
                    </a:lnTo>
                    <a:lnTo>
                      <a:pt x="112585" y="468925"/>
                    </a:lnTo>
                    <a:lnTo>
                      <a:pt x="141882" y="446015"/>
                    </a:lnTo>
                    <a:lnTo>
                      <a:pt x="148522" y="452616"/>
                    </a:lnTo>
                    <a:close/>
                    <a:moveTo>
                      <a:pt x="122234" y="15041"/>
                    </a:moveTo>
                    <a:cubicBezTo>
                      <a:pt x="154446" y="14694"/>
                      <a:pt x="186166" y="28223"/>
                      <a:pt x="210667" y="52502"/>
                    </a:cubicBezTo>
                    <a:cubicBezTo>
                      <a:pt x="242946" y="85264"/>
                      <a:pt x="256169" y="130897"/>
                      <a:pt x="242946" y="173410"/>
                    </a:cubicBezTo>
                    <a:lnTo>
                      <a:pt x="532291" y="463589"/>
                    </a:lnTo>
                    <a:cubicBezTo>
                      <a:pt x="555236" y="486211"/>
                      <a:pt x="555236" y="522093"/>
                      <a:pt x="532291" y="545105"/>
                    </a:cubicBezTo>
                    <a:cubicBezTo>
                      <a:pt x="522568" y="557976"/>
                      <a:pt x="506234" y="564606"/>
                      <a:pt x="493400" y="564606"/>
                    </a:cubicBezTo>
                    <a:cubicBezTo>
                      <a:pt x="477066" y="564606"/>
                      <a:pt x="460733" y="557976"/>
                      <a:pt x="451010" y="545105"/>
                    </a:cubicBezTo>
                    <a:cubicBezTo>
                      <a:pt x="451010" y="545105"/>
                      <a:pt x="451010" y="545105"/>
                      <a:pt x="161665" y="258046"/>
                    </a:cubicBezTo>
                    <a:cubicBezTo>
                      <a:pt x="119275" y="270917"/>
                      <a:pt x="70662" y="261556"/>
                      <a:pt x="34882" y="225674"/>
                    </a:cubicBezTo>
                    <a:cubicBezTo>
                      <a:pt x="2215" y="192911"/>
                      <a:pt x="-7508" y="147278"/>
                      <a:pt x="5715" y="104766"/>
                    </a:cubicBezTo>
                    <a:cubicBezTo>
                      <a:pt x="5715" y="104766"/>
                      <a:pt x="5715" y="104766"/>
                      <a:pt x="74162" y="176530"/>
                    </a:cubicBezTo>
                    <a:cubicBezTo>
                      <a:pt x="74162" y="176530"/>
                      <a:pt x="74162" y="176530"/>
                      <a:pt x="142220" y="157029"/>
                    </a:cubicBezTo>
                    <a:cubicBezTo>
                      <a:pt x="142220" y="157029"/>
                      <a:pt x="142220" y="157029"/>
                      <a:pt x="161665" y="88385"/>
                    </a:cubicBezTo>
                    <a:cubicBezTo>
                      <a:pt x="161665" y="88385"/>
                      <a:pt x="161665" y="88385"/>
                      <a:pt x="90107" y="20130"/>
                    </a:cubicBezTo>
                    <a:cubicBezTo>
                      <a:pt x="100704" y="16815"/>
                      <a:pt x="111497" y="15157"/>
                      <a:pt x="122234" y="15041"/>
                    </a:cubicBezTo>
                    <a:close/>
                    <a:moveTo>
                      <a:pt x="531841" y="0"/>
                    </a:moveTo>
                    <a:cubicBezTo>
                      <a:pt x="531841" y="0"/>
                      <a:pt x="531841" y="0"/>
                      <a:pt x="622984" y="87684"/>
                    </a:cubicBezTo>
                    <a:cubicBezTo>
                      <a:pt x="622984" y="87684"/>
                      <a:pt x="622984" y="87684"/>
                      <a:pt x="463289" y="247465"/>
                    </a:cubicBezTo>
                    <a:cubicBezTo>
                      <a:pt x="450436" y="247465"/>
                      <a:pt x="434077" y="250582"/>
                      <a:pt x="424339" y="257207"/>
                    </a:cubicBezTo>
                    <a:lnTo>
                      <a:pt x="362409" y="198751"/>
                    </a:lnTo>
                    <a:cubicBezTo>
                      <a:pt x="372147" y="189009"/>
                      <a:pt x="375263" y="172641"/>
                      <a:pt x="375263" y="159391"/>
                    </a:cubicBezTo>
                    <a:cubicBezTo>
                      <a:pt x="375263" y="159391"/>
                      <a:pt x="375263" y="159391"/>
                      <a:pt x="5318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ComponentBackground3" descr="93a909ff-22fb-41a3-8d56-76c6e8a81427"/>
              <p:cNvSpPr/>
              <p:nvPr/>
            </p:nvSpPr>
            <p:spPr>
              <a:xfrm>
                <a:off x="5362023" y="4962827"/>
                <a:ext cx="1409700" cy="73631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</a:p>
            </p:txBody>
          </p:sp>
        </p:grpSp>
        <p:grpSp>
          <p:nvGrpSpPr>
            <p:cNvPr id="16" name="组合 15" descr="3a0812b9-6263-413a-898b-0e65458dd6f2"/>
            <p:cNvGrpSpPr/>
            <p:nvPr/>
          </p:nvGrpSpPr>
          <p:grpSpPr>
            <a:xfrm>
              <a:off x="7215512" y="2013146"/>
              <a:ext cx="2018491" cy="2638684"/>
              <a:chOff x="7215512" y="2013146"/>
              <a:chExt cx="2018491" cy="2638684"/>
            </a:xfrm>
          </p:grpSpPr>
          <p:sp>
            <p:nvSpPr>
              <p:cNvPr id="61" name="Text4" descr="308689da-b7af-4773-a844-de017b9bcd82"/>
              <p:cNvSpPr/>
              <p:nvPr/>
            </p:nvSpPr>
            <p:spPr bwMode="auto">
              <a:xfrm>
                <a:off x="7215512" y="3107275"/>
                <a:ext cx="2018491" cy="134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时尚创新点亮传统文化，古朴底蕴筑牢民族精神根基。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62" name="Bullet4" descr="f194399e-34ae-4983-8fea-6f243ca19a7a"/>
              <p:cNvSpPr txBox="1"/>
              <p:nvPr/>
            </p:nvSpPr>
            <p:spPr bwMode="auto">
              <a:xfrm>
                <a:off x="7215512" y="2583014"/>
                <a:ext cx="2018491" cy="454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创新筑牢根基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66" name="IconBackground4" descr="d9fa1cc8-6fb1-47e4-b854-129ee9ebb289"/>
              <p:cNvSpPr/>
              <p:nvPr/>
            </p:nvSpPr>
            <p:spPr>
              <a:xfrm>
                <a:off x="7969462" y="2013146"/>
                <a:ext cx="499690" cy="49969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67" name="Icon4" descr="010f52a4-b686-4ff2-bba9-57d50712f60f"/>
              <p:cNvSpPr/>
              <p:nvPr/>
            </p:nvSpPr>
            <p:spPr bwMode="auto">
              <a:xfrm>
                <a:off x="8117674" y="2169012"/>
                <a:ext cx="194881" cy="176619"/>
              </a:xfrm>
              <a:custGeom>
                <a:gdLst>
                  <a:gd name="connsiteX0" fmla="*/ 496512 w 622984"/>
                  <a:gd name="connsiteY0" fmla="*/ 492841 h 564606"/>
                  <a:gd name="connsiteX1" fmla="*/ 473955 w 622984"/>
                  <a:gd name="connsiteY1" fmla="*/ 515853 h 564606"/>
                  <a:gd name="connsiteX2" fmla="*/ 496512 w 622984"/>
                  <a:gd name="connsiteY2" fmla="*/ 535354 h 564606"/>
                  <a:gd name="connsiteX3" fmla="*/ 519457 w 622984"/>
                  <a:gd name="connsiteY3" fmla="*/ 515853 h 564606"/>
                  <a:gd name="connsiteX4" fmla="*/ 496512 w 622984"/>
                  <a:gd name="connsiteY4" fmla="*/ 492841 h 564606"/>
                  <a:gd name="connsiteX5" fmla="*/ 249694 w 622984"/>
                  <a:gd name="connsiteY5" fmla="*/ 352049 h 564606"/>
                  <a:gd name="connsiteX6" fmla="*/ 272741 w 622984"/>
                  <a:gd name="connsiteY6" fmla="*/ 374570 h 564606"/>
                  <a:gd name="connsiteX7" fmla="*/ 171569 w 622984"/>
                  <a:gd name="connsiteY7" fmla="*/ 475137 h 564606"/>
                  <a:gd name="connsiteX8" fmla="*/ 177819 w 622984"/>
                  <a:gd name="connsiteY8" fmla="*/ 481738 h 564606"/>
                  <a:gd name="connsiteX9" fmla="*/ 155163 w 622984"/>
                  <a:gd name="connsiteY9" fmla="*/ 510860 h 564606"/>
                  <a:gd name="connsiteX10" fmla="*/ 73522 w 622984"/>
                  <a:gd name="connsiteY10" fmla="*/ 562891 h 564606"/>
                  <a:gd name="connsiteX11" fmla="*/ 60241 w 622984"/>
                  <a:gd name="connsiteY11" fmla="*/ 550077 h 564606"/>
                  <a:gd name="connsiteX12" fmla="*/ 112585 w 622984"/>
                  <a:gd name="connsiteY12" fmla="*/ 468925 h 564606"/>
                  <a:gd name="connsiteX13" fmla="*/ 141882 w 622984"/>
                  <a:gd name="connsiteY13" fmla="*/ 446015 h 564606"/>
                  <a:gd name="connsiteX14" fmla="*/ 148522 w 622984"/>
                  <a:gd name="connsiteY14" fmla="*/ 452616 h 564606"/>
                  <a:gd name="connsiteX15" fmla="*/ 122234 w 622984"/>
                  <a:gd name="connsiteY15" fmla="*/ 15041 h 564606"/>
                  <a:gd name="connsiteX16" fmla="*/ 210667 w 622984"/>
                  <a:gd name="connsiteY16" fmla="*/ 52502 h 564606"/>
                  <a:gd name="connsiteX17" fmla="*/ 242946 w 622984"/>
                  <a:gd name="connsiteY17" fmla="*/ 173410 h 564606"/>
                  <a:gd name="connsiteX18" fmla="*/ 532291 w 622984"/>
                  <a:gd name="connsiteY18" fmla="*/ 463589 h 564606"/>
                  <a:gd name="connsiteX19" fmla="*/ 532291 w 622984"/>
                  <a:gd name="connsiteY19" fmla="*/ 545105 h 564606"/>
                  <a:gd name="connsiteX20" fmla="*/ 493400 w 622984"/>
                  <a:gd name="connsiteY20" fmla="*/ 564606 h 564606"/>
                  <a:gd name="connsiteX21" fmla="*/ 451010 w 622984"/>
                  <a:gd name="connsiteY21" fmla="*/ 545105 h 564606"/>
                  <a:gd name="connsiteX22" fmla="*/ 161665 w 622984"/>
                  <a:gd name="connsiteY22" fmla="*/ 258046 h 564606"/>
                  <a:gd name="connsiteX23" fmla="*/ 34882 w 622984"/>
                  <a:gd name="connsiteY23" fmla="*/ 225674 h 564606"/>
                  <a:gd name="connsiteX24" fmla="*/ 5715 w 622984"/>
                  <a:gd name="connsiteY24" fmla="*/ 104766 h 564606"/>
                  <a:gd name="connsiteX25" fmla="*/ 74162 w 622984"/>
                  <a:gd name="connsiteY25" fmla="*/ 176530 h 564606"/>
                  <a:gd name="connsiteX26" fmla="*/ 142220 w 622984"/>
                  <a:gd name="connsiteY26" fmla="*/ 157029 h 564606"/>
                  <a:gd name="connsiteX27" fmla="*/ 161665 w 622984"/>
                  <a:gd name="connsiteY27" fmla="*/ 88385 h 564606"/>
                  <a:gd name="connsiteX28" fmla="*/ 90107 w 622984"/>
                  <a:gd name="connsiteY28" fmla="*/ 20130 h 564606"/>
                  <a:gd name="connsiteX29" fmla="*/ 122234 w 622984"/>
                  <a:gd name="connsiteY29" fmla="*/ 15041 h 564606"/>
                  <a:gd name="connsiteX30" fmla="*/ 531841 w 622984"/>
                  <a:gd name="connsiteY30" fmla="*/ 0 h 564606"/>
                  <a:gd name="connsiteX31" fmla="*/ 622984 w 622984"/>
                  <a:gd name="connsiteY31" fmla="*/ 87684 h 564606"/>
                  <a:gd name="connsiteX32" fmla="*/ 463289 w 622984"/>
                  <a:gd name="connsiteY32" fmla="*/ 247465 h 564606"/>
                  <a:gd name="connsiteX33" fmla="*/ 424339 w 622984"/>
                  <a:gd name="connsiteY33" fmla="*/ 257207 h 564606"/>
                  <a:gd name="connsiteX34" fmla="*/ 362409 w 622984"/>
                  <a:gd name="connsiteY34" fmla="*/ 198751 h 564606"/>
                  <a:gd name="connsiteX35" fmla="*/ 375263 w 622984"/>
                  <a:gd name="connsiteY35" fmla="*/ 159391 h 564606"/>
                  <a:gd name="connsiteX36" fmla="*/ 531841 w 622984"/>
                  <a:gd name="connsiteY36" fmla="*/ 0 h 56460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2984" h="564606">
                    <a:moveTo>
                      <a:pt x="496512" y="492841"/>
                    </a:moveTo>
                    <a:cubicBezTo>
                      <a:pt x="483678" y="492841"/>
                      <a:pt x="473955" y="502592"/>
                      <a:pt x="473955" y="515853"/>
                    </a:cubicBezTo>
                    <a:cubicBezTo>
                      <a:pt x="473955" y="525604"/>
                      <a:pt x="483678" y="535354"/>
                      <a:pt x="496512" y="535354"/>
                    </a:cubicBezTo>
                    <a:cubicBezTo>
                      <a:pt x="509734" y="535354"/>
                      <a:pt x="519457" y="525604"/>
                      <a:pt x="519457" y="515853"/>
                    </a:cubicBezTo>
                    <a:cubicBezTo>
                      <a:pt x="519457" y="502592"/>
                      <a:pt x="509734" y="492841"/>
                      <a:pt x="496512" y="492841"/>
                    </a:cubicBezTo>
                    <a:close/>
                    <a:moveTo>
                      <a:pt x="249694" y="352049"/>
                    </a:moveTo>
                    <a:lnTo>
                      <a:pt x="272741" y="374570"/>
                    </a:lnTo>
                    <a:lnTo>
                      <a:pt x="171569" y="475137"/>
                    </a:lnTo>
                    <a:lnTo>
                      <a:pt x="177819" y="481738"/>
                    </a:lnTo>
                    <a:lnTo>
                      <a:pt x="155163" y="510860"/>
                    </a:lnTo>
                    <a:lnTo>
                      <a:pt x="73522" y="562891"/>
                    </a:lnTo>
                    <a:lnTo>
                      <a:pt x="60241" y="550077"/>
                    </a:lnTo>
                    <a:lnTo>
                      <a:pt x="112585" y="468925"/>
                    </a:lnTo>
                    <a:lnTo>
                      <a:pt x="141882" y="446015"/>
                    </a:lnTo>
                    <a:lnTo>
                      <a:pt x="148522" y="452616"/>
                    </a:lnTo>
                    <a:close/>
                    <a:moveTo>
                      <a:pt x="122234" y="15041"/>
                    </a:moveTo>
                    <a:cubicBezTo>
                      <a:pt x="154446" y="14694"/>
                      <a:pt x="186166" y="28223"/>
                      <a:pt x="210667" y="52502"/>
                    </a:cubicBezTo>
                    <a:cubicBezTo>
                      <a:pt x="242946" y="85264"/>
                      <a:pt x="256169" y="130897"/>
                      <a:pt x="242946" y="173410"/>
                    </a:cubicBezTo>
                    <a:lnTo>
                      <a:pt x="532291" y="463589"/>
                    </a:lnTo>
                    <a:cubicBezTo>
                      <a:pt x="555236" y="486211"/>
                      <a:pt x="555236" y="522093"/>
                      <a:pt x="532291" y="545105"/>
                    </a:cubicBezTo>
                    <a:cubicBezTo>
                      <a:pt x="522568" y="557976"/>
                      <a:pt x="506234" y="564606"/>
                      <a:pt x="493400" y="564606"/>
                    </a:cubicBezTo>
                    <a:cubicBezTo>
                      <a:pt x="477066" y="564606"/>
                      <a:pt x="460733" y="557976"/>
                      <a:pt x="451010" y="545105"/>
                    </a:cubicBezTo>
                    <a:cubicBezTo>
                      <a:pt x="451010" y="545105"/>
                      <a:pt x="451010" y="545105"/>
                      <a:pt x="161665" y="258046"/>
                    </a:cubicBezTo>
                    <a:cubicBezTo>
                      <a:pt x="119275" y="270917"/>
                      <a:pt x="70662" y="261556"/>
                      <a:pt x="34882" y="225674"/>
                    </a:cubicBezTo>
                    <a:cubicBezTo>
                      <a:pt x="2215" y="192911"/>
                      <a:pt x="-7508" y="147278"/>
                      <a:pt x="5715" y="104766"/>
                    </a:cubicBezTo>
                    <a:cubicBezTo>
                      <a:pt x="5715" y="104766"/>
                      <a:pt x="5715" y="104766"/>
                      <a:pt x="74162" y="176530"/>
                    </a:cubicBezTo>
                    <a:cubicBezTo>
                      <a:pt x="74162" y="176530"/>
                      <a:pt x="74162" y="176530"/>
                      <a:pt x="142220" y="157029"/>
                    </a:cubicBezTo>
                    <a:cubicBezTo>
                      <a:pt x="142220" y="157029"/>
                      <a:pt x="142220" y="157029"/>
                      <a:pt x="161665" y="88385"/>
                    </a:cubicBezTo>
                    <a:cubicBezTo>
                      <a:pt x="161665" y="88385"/>
                      <a:pt x="161665" y="88385"/>
                      <a:pt x="90107" y="20130"/>
                    </a:cubicBezTo>
                    <a:cubicBezTo>
                      <a:pt x="100704" y="16815"/>
                      <a:pt x="111497" y="15157"/>
                      <a:pt x="122234" y="15041"/>
                    </a:cubicBezTo>
                    <a:close/>
                    <a:moveTo>
                      <a:pt x="531841" y="0"/>
                    </a:moveTo>
                    <a:cubicBezTo>
                      <a:pt x="531841" y="0"/>
                      <a:pt x="531841" y="0"/>
                      <a:pt x="622984" y="87684"/>
                    </a:cubicBezTo>
                    <a:cubicBezTo>
                      <a:pt x="622984" y="87684"/>
                      <a:pt x="622984" y="87684"/>
                      <a:pt x="463289" y="247465"/>
                    </a:cubicBezTo>
                    <a:cubicBezTo>
                      <a:pt x="450436" y="247465"/>
                      <a:pt x="434077" y="250582"/>
                      <a:pt x="424339" y="257207"/>
                    </a:cubicBezTo>
                    <a:lnTo>
                      <a:pt x="362409" y="198751"/>
                    </a:lnTo>
                    <a:cubicBezTo>
                      <a:pt x="372147" y="189009"/>
                      <a:pt x="375263" y="172641"/>
                      <a:pt x="375263" y="159391"/>
                    </a:cubicBezTo>
                    <a:cubicBezTo>
                      <a:pt x="375263" y="159391"/>
                      <a:pt x="375263" y="159391"/>
                      <a:pt x="5318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ComponentBackground4" descr="a1a807e5-db63-4888-8f1e-1799a9a2ee6c"/>
              <p:cNvSpPr/>
              <p:nvPr/>
            </p:nvSpPr>
            <p:spPr>
              <a:xfrm>
                <a:off x="7482922" y="4578199"/>
                <a:ext cx="1409700" cy="73631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</a:p>
            </p:txBody>
          </p:sp>
        </p:grpSp>
        <p:grpSp>
          <p:nvGrpSpPr>
            <p:cNvPr id="17" name="组合 16" descr="d39f25b3-f522-4496-a147-d36962e56a57"/>
            <p:cNvGrpSpPr/>
            <p:nvPr/>
          </p:nvGrpSpPr>
          <p:grpSpPr>
            <a:xfrm>
              <a:off x="9391374" y="1488886"/>
              <a:ext cx="2018491" cy="2638684"/>
              <a:chOff x="9391374" y="1488886"/>
              <a:chExt cx="2018491" cy="2638684"/>
            </a:xfrm>
          </p:grpSpPr>
          <p:sp>
            <p:nvSpPr>
              <p:cNvPr id="69" name="Text5" descr="b1f5eb9e-36c9-4c3b-a94b-37432253ee39"/>
              <p:cNvSpPr/>
              <p:nvPr/>
            </p:nvSpPr>
            <p:spPr bwMode="auto">
              <a:xfrm>
                <a:off x="9391374" y="2583015"/>
                <a:ext cx="2018491" cy="134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传承与创新平衡，让传统文化在当代焕发生机。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70" name="Bullet5" descr="0aa4d3f7-0a64-4baa-a57b-dbc2c277dc60"/>
              <p:cNvSpPr txBox="1"/>
              <p:nvPr/>
            </p:nvSpPr>
            <p:spPr bwMode="auto">
              <a:xfrm>
                <a:off x="9391374" y="2058754"/>
                <a:ext cx="2018491" cy="454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文化传承要点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74" name="IconBackground5" descr="33bbc252-ad31-4d41-a9a1-7ddba3c04ae4"/>
              <p:cNvSpPr/>
              <p:nvPr/>
            </p:nvSpPr>
            <p:spPr>
              <a:xfrm>
                <a:off x="10145324" y="1488886"/>
                <a:ext cx="499690" cy="49969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75" name="Icon5" descr="f9b5d1a0-4615-4f70-8505-cb0899f22eb6"/>
              <p:cNvSpPr/>
              <p:nvPr/>
            </p:nvSpPr>
            <p:spPr bwMode="auto">
              <a:xfrm>
                <a:off x="10293536" y="1644752"/>
                <a:ext cx="194881" cy="176619"/>
              </a:xfrm>
              <a:custGeom>
                <a:gdLst>
                  <a:gd name="connsiteX0" fmla="*/ 496512 w 622984"/>
                  <a:gd name="connsiteY0" fmla="*/ 492841 h 564606"/>
                  <a:gd name="connsiteX1" fmla="*/ 473955 w 622984"/>
                  <a:gd name="connsiteY1" fmla="*/ 515853 h 564606"/>
                  <a:gd name="connsiteX2" fmla="*/ 496512 w 622984"/>
                  <a:gd name="connsiteY2" fmla="*/ 535354 h 564606"/>
                  <a:gd name="connsiteX3" fmla="*/ 519457 w 622984"/>
                  <a:gd name="connsiteY3" fmla="*/ 515853 h 564606"/>
                  <a:gd name="connsiteX4" fmla="*/ 496512 w 622984"/>
                  <a:gd name="connsiteY4" fmla="*/ 492841 h 564606"/>
                  <a:gd name="connsiteX5" fmla="*/ 249694 w 622984"/>
                  <a:gd name="connsiteY5" fmla="*/ 352049 h 564606"/>
                  <a:gd name="connsiteX6" fmla="*/ 272741 w 622984"/>
                  <a:gd name="connsiteY6" fmla="*/ 374570 h 564606"/>
                  <a:gd name="connsiteX7" fmla="*/ 171569 w 622984"/>
                  <a:gd name="connsiteY7" fmla="*/ 475137 h 564606"/>
                  <a:gd name="connsiteX8" fmla="*/ 177819 w 622984"/>
                  <a:gd name="connsiteY8" fmla="*/ 481738 h 564606"/>
                  <a:gd name="connsiteX9" fmla="*/ 155163 w 622984"/>
                  <a:gd name="connsiteY9" fmla="*/ 510860 h 564606"/>
                  <a:gd name="connsiteX10" fmla="*/ 73522 w 622984"/>
                  <a:gd name="connsiteY10" fmla="*/ 562891 h 564606"/>
                  <a:gd name="connsiteX11" fmla="*/ 60241 w 622984"/>
                  <a:gd name="connsiteY11" fmla="*/ 550077 h 564606"/>
                  <a:gd name="connsiteX12" fmla="*/ 112585 w 622984"/>
                  <a:gd name="connsiteY12" fmla="*/ 468925 h 564606"/>
                  <a:gd name="connsiteX13" fmla="*/ 141882 w 622984"/>
                  <a:gd name="connsiteY13" fmla="*/ 446015 h 564606"/>
                  <a:gd name="connsiteX14" fmla="*/ 148522 w 622984"/>
                  <a:gd name="connsiteY14" fmla="*/ 452616 h 564606"/>
                  <a:gd name="connsiteX15" fmla="*/ 122234 w 622984"/>
                  <a:gd name="connsiteY15" fmla="*/ 15041 h 564606"/>
                  <a:gd name="connsiteX16" fmla="*/ 210667 w 622984"/>
                  <a:gd name="connsiteY16" fmla="*/ 52502 h 564606"/>
                  <a:gd name="connsiteX17" fmla="*/ 242946 w 622984"/>
                  <a:gd name="connsiteY17" fmla="*/ 173410 h 564606"/>
                  <a:gd name="connsiteX18" fmla="*/ 532291 w 622984"/>
                  <a:gd name="connsiteY18" fmla="*/ 463589 h 564606"/>
                  <a:gd name="connsiteX19" fmla="*/ 532291 w 622984"/>
                  <a:gd name="connsiteY19" fmla="*/ 545105 h 564606"/>
                  <a:gd name="connsiteX20" fmla="*/ 493400 w 622984"/>
                  <a:gd name="connsiteY20" fmla="*/ 564606 h 564606"/>
                  <a:gd name="connsiteX21" fmla="*/ 451010 w 622984"/>
                  <a:gd name="connsiteY21" fmla="*/ 545105 h 564606"/>
                  <a:gd name="connsiteX22" fmla="*/ 161665 w 622984"/>
                  <a:gd name="connsiteY22" fmla="*/ 258046 h 564606"/>
                  <a:gd name="connsiteX23" fmla="*/ 34882 w 622984"/>
                  <a:gd name="connsiteY23" fmla="*/ 225674 h 564606"/>
                  <a:gd name="connsiteX24" fmla="*/ 5715 w 622984"/>
                  <a:gd name="connsiteY24" fmla="*/ 104766 h 564606"/>
                  <a:gd name="connsiteX25" fmla="*/ 74162 w 622984"/>
                  <a:gd name="connsiteY25" fmla="*/ 176530 h 564606"/>
                  <a:gd name="connsiteX26" fmla="*/ 142220 w 622984"/>
                  <a:gd name="connsiteY26" fmla="*/ 157029 h 564606"/>
                  <a:gd name="connsiteX27" fmla="*/ 161665 w 622984"/>
                  <a:gd name="connsiteY27" fmla="*/ 88385 h 564606"/>
                  <a:gd name="connsiteX28" fmla="*/ 90107 w 622984"/>
                  <a:gd name="connsiteY28" fmla="*/ 20130 h 564606"/>
                  <a:gd name="connsiteX29" fmla="*/ 122234 w 622984"/>
                  <a:gd name="connsiteY29" fmla="*/ 15041 h 564606"/>
                  <a:gd name="connsiteX30" fmla="*/ 531841 w 622984"/>
                  <a:gd name="connsiteY30" fmla="*/ 0 h 564606"/>
                  <a:gd name="connsiteX31" fmla="*/ 622984 w 622984"/>
                  <a:gd name="connsiteY31" fmla="*/ 87684 h 564606"/>
                  <a:gd name="connsiteX32" fmla="*/ 463289 w 622984"/>
                  <a:gd name="connsiteY32" fmla="*/ 247465 h 564606"/>
                  <a:gd name="connsiteX33" fmla="*/ 424339 w 622984"/>
                  <a:gd name="connsiteY33" fmla="*/ 257207 h 564606"/>
                  <a:gd name="connsiteX34" fmla="*/ 362409 w 622984"/>
                  <a:gd name="connsiteY34" fmla="*/ 198751 h 564606"/>
                  <a:gd name="connsiteX35" fmla="*/ 375263 w 622984"/>
                  <a:gd name="connsiteY35" fmla="*/ 159391 h 564606"/>
                  <a:gd name="connsiteX36" fmla="*/ 531841 w 622984"/>
                  <a:gd name="connsiteY36" fmla="*/ 0 h 56460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2984" h="564606">
                    <a:moveTo>
                      <a:pt x="496512" y="492841"/>
                    </a:moveTo>
                    <a:cubicBezTo>
                      <a:pt x="483678" y="492841"/>
                      <a:pt x="473955" y="502592"/>
                      <a:pt x="473955" y="515853"/>
                    </a:cubicBezTo>
                    <a:cubicBezTo>
                      <a:pt x="473955" y="525604"/>
                      <a:pt x="483678" y="535354"/>
                      <a:pt x="496512" y="535354"/>
                    </a:cubicBezTo>
                    <a:cubicBezTo>
                      <a:pt x="509734" y="535354"/>
                      <a:pt x="519457" y="525604"/>
                      <a:pt x="519457" y="515853"/>
                    </a:cubicBezTo>
                    <a:cubicBezTo>
                      <a:pt x="519457" y="502592"/>
                      <a:pt x="509734" y="492841"/>
                      <a:pt x="496512" y="492841"/>
                    </a:cubicBezTo>
                    <a:close/>
                    <a:moveTo>
                      <a:pt x="249694" y="352049"/>
                    </a:moveTo>
                    <a:lnTo>
                      <a:pt x="272741" y="374570"/>
                    </a:lnTo>
                    <a:lnTo>
                      <a:pt x="171569" y="475137"/>
                    </a:lnTo>
                    <a:lnTo>
                      <a:pt x="177819" y="481738"/>
                    </a:lnTo>
                    <a:lnTo>
                      <a:pt x="155163" y="510860"/>
                    </a:lnTo>
                    <a:lnTo>
                      <a:pt x="73522" y="562891"/>
                    </a:lnTo>
                    <a:lnTo>
                      <a:pt x="60241" y="550077"/>
                    </a:lnTo>
                    <a:lnTo>
                      <a:pt x="112585" y="468925"/>
                    </a:lnTo>
                    <a:lnTo>
                      <a:pt x="141882" y="446015"/>
                    </a:lnTo>
                    <a:lnTo>
                      <a:pt x="148522" y="452616"/>
                    </a:lnTo>
                    <a:close/>
                    <a:moveTo>
                      <a:pt x="122234" y="15041"/>
                    </a:moveTo>
                    <a:cubicBezTo>
                      <a:pt x="154446" y="14694"/>
                      <a:pt x="186166" y="28223"/>
                      <a:pt x="210667" y="52502"/>
                    </a:cubicBezTo>
                    <a:cubicBezTo>
                      <a:pt x="242946" y="85264"/>
                      <a:pt x="256169" y="130897"/>
                      <a:pt x="242946" y="173410"/>
                    </a:cubicBezTo>
                    <a:lnTo>
                      <a:pt x="532291" y="463589"/>
                    </a:lnTo>
                    <a:cubicBezTo>
                      <a:pt x="555236" y="486211"/>
                      <a:pt x="555236" y="522093"/>
                      <a:pt x="532291" y="545105"/>
                    </a:cubicBezTo>
                    <a:cubicBezTo>
                      <a:pt x="522568" y="557976"/>
                      <a:pt x="506234" y="564606"/>
                      <a:pt x="493400" y="564606"/>
                    </a:cubicBezTo>
                    <a:cubicBezTo>
                      <a:pt x="477066" y="564606"/>
                      <a:pt x="460733" y="557976"/>
                      <a:pt x="451010" y="545105"/>
                    </a:cubicBezTo>
                    <a:cubicBezTo>
                      <a:pt x="451010" y="545105"/>
                      <a:pt x="451010" y="545105"/>
                      <a:pt x="161665" y="258046"/>
                    </a:cubicBezTo>
                    <a:cubicBezTo>
                      <a:pt x="119275" y="270917"/>
                      <a:pt x="70662" y="261556"/>
                      <a:pt x="34882" y="225674"/>
                    </a:cubicBezTo>
                    <a:cubicBezTo>
                      <a:pt x="2215" y="192911"/>
                      <a:pt x="-7508" y="147278"/>
                      <a:pt x="5715" y="104766"/>
                    </a:cubicBezTo>
                    <a:cubicBezTo>
                      <a:pt x="5715" y="104766"/>
                      <a:pt x="5715" y="104766"/>
                      <a:pt x="74162" y="176530"/>
                    </a:cubicBezTo>
                    <a:cubicBezTo>
                      <a:pt x="74162" y="176530"/>
                      <a:pt x="74162" y="176530"/>
                      <a:pt x="142220" y="157029"/>
                    </a:cubicBezTo>
                    <a:cubicBezTo>
                      <a:pt x="142220" y="157029"/>
                      <a:pt x="142220" y="157029"/>
                      <a:pt x="161665" y="88385"/>
                    </a:cubicBezTo>
                    <a:cubicBezTo>
                      <a:pt x="161665" y="88385"/>
                      <a:pt x="161665" y="88385"/>
                      <a:pt x="90107" y="20130"/>
                    </a:cubicBezTo>
                    <a:cubicBezTo>
                      <a:pt x="100704" y="16815"/>
                      <a:pt x="111497" y="15157"/>
                      <a:pt x="122234" y="15041"/>
                    </a:cubicBezTo>
                    <a:close/>
                    <a:moveTo>
                      <a:pt x="531841" y="0"/>
                    </a:moveTo>
                    <a:cubicBezTo>
                      <a:pt x="531841" y="0"/>
                      <a:pt x="531841" y="0"/>
                      <a:pt x="622984" y="87684"/>
                    </a:cubicBezTo>
                    <a:cubicBezTo>
                      <a:pt x="622984" y="87684"/>
                      <a:pt x="622984" y="87684"/>
                      <a:pt x="463289" y="247465"/>
                    </a:cubicBezTo>
                    <a:cubicBezTo>
                      <a:pt x="450436" y="247465"/>
                      <a:pt x="434077" y="250582"/>
                      <a:pt x="424339" y="257207"/>
                    </a:cubicBezTo>
                    <a:lnTo>
                      <a:pt x="362409" y="198751"/>
                    </a:lnTo>
                    <a:cubicBezTo>
                      <a:pt x="372147" y="189009"/>
                      <a:pt x="375263" y="172641"/>
                      <a:pt x="375263" y="159391"/>
                    </a:cubicBezTo>
                    <a:cubicBezTo>
                      <a:pt x="375263" y="159391"/>
                      <a:pt x="375263" y="159391"/>
                      <a:pt x="5318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ComponentBackground5" descr="c072ba7e-c5e9-48ca-bb22-ecfcde82e6e3"/>
              <p:cNvSpPr/>
              <p:nvPr/>
            </p:nvSpPr>
            <p:spPr>
              <a:xfrm>
                <a:off x="9658784" y="4053939"/>
                <a:ext cx="1409700" cy="73631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</a:p>
            </p:txBody>
          </p:sp>
        </p:grpSp>
      </p:grp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范文要点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403" name="3132ca60-d220-4243-b5e6-68c712d177fe.source.4.zh-Hans.pptx" title=""/>
          <p:cNvGrpSpPr/>
          <p:nvPr/>
        </p:nvGrpSpPr>
        <p:grpSpPr>
          <a:xfrm>
            <a:off x="673099" y="1130300"/>
            <a:ext cx="10546374" cy="5016500"/>
            <a:chOff x="673099" y="1130300"/>
            <a:chExt cx="10546374" cy="5016500"/>
          </a:xfrm>
        </p:grpSpPr>
        <p:sp>
          <p:nvSpPr>
            <p:cNvPr id="200" name="íṥlíḓê" descr="1eb2450e-c121-4ff5-811a-d8cf353a788a"/>
            <p:cNvSpPr/>
            <p:nvPr/>
          </p:nvSpPr>
          <p:spPr bwMode="auto">
            <a:xfrm>
              <a:off x="9785574" y="5398955"/>
              <a:ext cx="1327504" cy="362135"/>
            </a:xfrm>
            <a:custGeom>
              <a:gdLst>
                <a:gd name="T0" fmla="*/ 0 w 1360"/>
                <a:gd name="T1" fmla="*/ 0 h 371"/>
                <a:gd name="T2" fmla="*/ 1360 w 1360"/>
                <a:gd name="T3" fmla="*/ 0 h 371"/>
                <a:gd name="T4" fmla="*/ 1360 w 1360"/>
                <a:gd name="T5" fmla="*/ 371 h 371"/>
                <a:gd name="T6" fmla="*/ 0 w 1360"/>
                <a:gd name="T7" fmla="*/ 371 h 371"/>
                <a:gd name="T8" fmla="*/ 0 w 1360"/>
                <a:gd name="T9" fmla="*/ 343 h 371"/>
                <a:gd name="T10" fmla="*/ 118 w 1360"/>
                <a:gd name="T11" fmla="*/ 343 h 371"/>
                <a:gd name="T12" fmla="*/ 118 w 1360"/>
                <a:gd name="T13" fmla="*/ 30 h 371"/>
                <a:gd name="T14" fmla="*/ 0 w 1360"/>
                <a:gd name="T15" fmla="*/ 30 h 371"/>
                <a:gd name="T16" fmla="*/ 0 w 1360"/>
                <a:gd name="T17" fmla="*/ 0 h 3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0" h="371">
                  <a:moveTo>
                    <a:pt x="0" y="0"/>
                  </a:moveTo>
                  <a:lnTo>
                    <a:pt x="1360" y="0"/>
                  </a:lnTo>
                  <a:lnTo>
                    <a:pt x="1360" y="371"/>
                  </a:lnTo>
                  <a:lnTo>
                    <a:pt x="0" y="371"/>
                  </a:lnTo>
                  <a:lnTo>
                    <a:pt x="0" y="343"/>
                  </a:lnTo>
                  <a:lnTo>
                    <a:pt x="118" y="343"/>
                  </a:lnTo>
                  <a:lnTo>
                    <a:pt x="118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535A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201" name="îṩļiḑê" descr="574ad6c3-49f5-4f2b-a6b3-48be56a7f1b6"/>
            <p:cNvSpPr/>
            <p:nvPr/>
          </p:nvSpPr>
          <p:spPr bwMode="auto">
            <a:xfrm>
              <a:off x="9804121" y="5428237"/>
              <a:ext cx="1278698" cy="305521"/>
            </a:xfrm>
            <a:custGeom>
              <a:gdLst>
                <a:gd name="T0" fmla="*/ 4 w 554"/>
                <a:gd name="T1" fmla="*/ 0 h 132"/>
                <a:gd name="T2" fmla="*/ 554 w 554"/>
                <a:gd name="T3" fmla="*/ 0 h 132"/>
                <a:gd name="T4" fmla="*/ 554 w 554"/>
                <a:gd name="T5" fmla="*/ 132 h 132"/>
                <a:gd name="T6" fmla="*/ 0 w 554"/>
                <a:gd name="T7" fmla="*/ 132 h 132"/>
                <a:gd name="T8" fmla="*/ 15 w 554"/>
                <a:gd name="T9" fmla="*/ 60 h 132"/>
                <a:gd name="T10" fmla="*/ 4 w 554"/>
                <a:gd name="T11" fmla="*/ 0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4" h="132">
                  <a:moveTo>
                    <a:pt x="4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54" y="132"/>
                    <a:pt x="554" y="132"/>
                    <a:pt x="554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0" y="111"/>
                    <a:pt x="15" y="87"/>
                    <a:pt x="15" y="60"/>
                  </a:cubicBezTo>
                  <a:cubicBezTo>
                    <a:pt x="15" y="38"/>
                    <a:pt x="11" y="18"/>
                    <a:pt x="4" y="0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202" name="ïŝḻíďê" descr="19dabd20-7e53-4ec8-8d27-d07e4a4a2604"/>
            <p:cNvSpPr/>
            <p:nvPr/>
          </p:nvSpPr>
          <p:spPr bwMode="auto">
            <a:xfrm>
              <a:off x="10392712" y="5398955"/>
              <a:ext cx="821881" cy="362135"/>
            </a:xfrm>
            <a:custGeom>
              <a:gdLst>
                <a:gd name="T0" fmla="*/ 0 w 356"/>
                <a:gd name="T1" fmla="*/ 0 h 157"/>
                <a:gd name="T2" fmla="*/ 312 w 356"/>
                <a:gd name="T3" fmla="*/ 0 h 157"/>
                <a:gd name="T4" fmla="*/ 312 w 356"/>
                <a:gd name="T5" fmla="*/ 157 h 157"/>
                <a:gd name="T6" fmla="*/ 0 w 356"/>
                <a:gd name="T7" fmla="*/ 157 h 157"/>
                <a:gd name="T8" fmla="*/ 0 w 356"/>
                <a:gd name="T9" fmla="*/ 0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157">
                  <a:moveTo>
                    <a:pt x="0" y="0"/>
                  </a:moveTo>
                  <a:cubicBezTo>
                    <a:pt x="107" y="0"/>
                    <a:pt x="206" y="0"/>
                    <a:pt x="312" y="0"/>
                  </a:cubicBezTo>
                  <a:cubicBezTo>
                    <a:pt x="356" y="0"/>
                    <a:pt x="356" y="157"/>
                    <a:pt x="312" y="157"/>
                  </a:cubicBezTo>
                  <a:cubicBezTo>
                    <a:pt x="206" y="157"/>
                    <a:pt x="107" y="157"/>
                    <a:pt x="0" y="157"/>
                  </a:cubicBezTo>
                  <a:cubicBezTo>
                    <a:pt x="37" y="131"/>
                    <a:pt x="34" y="3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203" name="ísļîḋé" descr="d0d08c6b-960f-4470-90bc-f4320dce4cec"/>
            <p:cNvSpPr/>
            <p:nvPr/>
          </p:nvSpPr>
          <p:spPr bwMode="auto">
            <a:xfrm>
              <a:off x="9785574" y="5398955"/>
              <a:ext cx="708653" cy="362135"/>
            </a:xfrm>
            <a:custGeom>
              <a:gdLst>
                <a:gd name="T0" fmla="*/ 272 w 307"/>
                <a:gd name="T1" fmla="*/ 145 h 157"/>
                <a:gd name="T2" fmla="*/ 50 w 307"/>
                <a:gd name="T3" fmla="*/ 145 h 157"/>
                <a:gd name="T4" fmla="*/ 8 w 307"/>
                <a:gd name="T5" fmla="*/ 145 h 157"/>
                <a:gd name="T6" fmla="*/ 0 w 307"/>
                <a:gd name="T7" fmla="*/ 145 h 157"/>
                <a:gd name="T8" fmla="*/ 0 w 307"/>
                <a:gd name="T9" fmla="*/ 157 h 157"/>
                <a:gd name="T10" fmla="*/ 255 w 307"/>
                <a:gd name="T11" fmla="*/ 157 h 157"/>
                <a:gd name="T12" fmla="*/ 282 w 307"/>
                <a:gd name="T13" fmla="*/ 157 h 157"/>
                <a:gd name="T14" fmla="*/ 283 w 307"/>
                <a:gd name="T15" fmla="*/ 0 h 157"/>
                <a:gd name="T16" fmla="*/ 255 w 307"/>
                <a:gd name="T17" fmla="*/ 0 h 157"/>
                <a:gd name="T18" fmla="*/ 0 w 307"/>
                <a:gd name="T19" fmla="*/ 0 h 157"/>
                <a:gd name="T20" fmla="*/ 0 w 307"/>
                <a:gd name="T21" fmla="*/ 13 h 157"/>
                <a:gd name="T22" fmla="*/ 12 w 307"/>
                <a:gd name="T23" fmla="*/ 13 h 157"/>
                <a:gd name="T24" fmla="*/ 50 w 307"/>
                <a:gd name="T25" fmla="*/ 13 h 157"/>
                <a:gd name="T26" fmla="*/ 270 w 307"/>
                <a:gd name="T27" fmla="*/ 13 h 157"/>
                <a:gd name="T28" fmla="*/ 272 w 307"/>
                <a:gd name="T29" fmla="*/ 145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7" h="157">
                  <a:moveTo>
                    <a:pt x="272" y="145"/>
                  </a:moveTo>
                  <a:cubicBezTo>
                    <a:pt x="50" y="145"/>
                    <a:pt x="50" y="145"/>
                    <a:pt x="50" y="145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55" y="157"/>
                    <a:pt x="255" y="157"/>
                    <a:pt x="255" y="157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307" y="119"/>
                    <a:pt x="306" y="41"/>
                    <a:pt x="283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270" y="13"/>
                    <a:pt x="270" y="13"/>
                    <a:pt x="270" y="13"/>
                  </a:cubicBezTo>
                  <a:cubicBezTo>
                    <a:pt x="291" y="48"/>
                    <a:pt x="293" y="112"/>
                    <a:pt x="272" y="14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204" name="iṡḻiḓé" descr="d99b6b51-a6de-4476-8898-7de291c07809"/>
            <p:cNvSpPr/>
            <p:nvPr/>
          </p:nvSpPr>
          <p:spPr bwMode="auto">
            <a:xfrm>
              <a:off x="9891969" y="5035843"/>
              <a:ext cx="1327504" cy="363111"/>
            </a:xfrm>
            <a:custGeom>
              <a:gdLst>
                <a:gd name="T0" fmla="*/ 1360 w 1360"/>
                <a:gd name="T1" fmla="*/ 0 h 372"/>
                <a:gd name="T2" fmla="*/ 0 w 1360"/>
                <a:gd name="T3" fmla="*/ 0 h 372"/>
                <a:gd name="T4" fmla="*/ 0 w 1360"/>
                <a:gd name="T5" fmla="*/ 372 h 372"/>
                <a:gd name="T6" fmla="*/ 1360 w 1360"/>
                <a:gd name="T7" fmla="*/ 372 h 372"/>
                <a:gd name="T8" fmla="*/ 1360 w 1360"/>
                <a:gd name="T9" fmla="*/ 341 h 372"/>
                <a:gd name="T10" fmla="*/ 1242 w 1360"/>
                <a:gd name="T11" fmla="*/ 341 h 372"/>
                <a:gd name="T12" fmla="*/ 1242 w 1360"/>
                <a:gd name="T13" fmla="*/ 28 h 372"/>
                <a:gd name="T14" fmla="*/ 1360 w 1360"/>
                <a:gd name="T15" fmla="*/ 28 h 372"/>
                <a:gd name="T16" fmla="*/ 1360 w 1360"/>
                <a:gd name="T17" fmla="*/ 0 h 3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0" h="372">
                  <a:moveTo>
                    <a:pt x="1360" y="0"/>
                  </a:moveTo>
                  <a:lnTo>
                    <a:pt x="0" y="0"/>
                  </a:lnTo>
                  <a:lnTo>
                    <a:pt x="0" y="372"/>
                  </a:lnTo>
                  <a:lnTo>
                    <a:pt x="1360" y="372"/>
                  </a:lnTo>
                  <a:lnTo>
                    <a:pt x="1360" y="341"/>
                  </a:lnTo>
                  <a:lnTo>
                    <a:pt x="1242" y="341"/>
                  </a:lnTo>
                  <a:lnTo>
                    <a:pt x="1242" y="28"/>
                  </a:lnTo>
                  <a:lnTo>
                    <a:pt x="1360" y="28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49535A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205" name="ïśľidê" descr="5c993e02-d217-4e8a-9115-5fd160f634be"/>
            <p:cNvSpPr/>
            <p:nvPr/>
          </p:nvSpPr>
          <p:spPr bwMode="auto">
            <a:xfrm>
              <a:off x="9891969" y="5035843"/>
              <a:ext cx="1327504" cy="363111"/>
            </a:xfrm>
            <a:custGeom>
              <a:gdLst>
                <a:gd name="T0" fmla="*/ 1360 w 1360"/>
                <a:gd name="T1" fmla="*/ 0 h 372"/>
                <a:gd name="T2" fmla="*/ 0 w 1360"/>
                <a:gd name="T3" fmla="*/ 0 h 372"/>
                <a:gd name="T4" fmla="*/ 0 w 1360"/>
                <a:gd name="T5" fmla="*/ 372 h 372"/>
                <a:gd name="T6" fmla="*/ 1360 w 1360"/>
                <a:gd name="T7" fmla="*/ 372 h 372"/>
                <a:gd name="T8" fmla="*/ 1360 w 1360"/>
                <a:gd name="T9" fmla="*/ 341 h 372"/>
                <a:gd name="T10" fmla="*/ 1242 w 1360"/>
                <a:gd name="T11" fmla="*/ 341 h 372"/>
                <a:gd name="T12" fmla="*/ 1242 w 1360"/>
                <a:gd name="T13" fmla="*/ 28 h 372"/>
                <a:gd name="T14" fmla="*/ 1360 w 1360"/>
                <a:gd name="T15" fmla="*/ 28 h 372"/>
                <a:gd name="T16" fmla="*/ 1360 w 1360"/>
                <a:gd name="T17" fmla="*/ 0 h 3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0" h="372">
                  <a:moveTo>
                    <a:pt x="1360" y="0"/>
                  </a:moveTo>
                  <a:lnTo>
                    <a:pt x="0" y="0"/>
                  </a:lnTo>
                  <a:lnTo>
                    <a:pt x="0" y="372"/>
                  </a:lnTo>
                  <a:lnTo>
                    <a:pt x="1360" y="372"/>
                  </a:lnTo>
                  <a:lnTo>
                    <a:pt x="1360" y="341"/>
                  </a:lnTo>
                  <a:lnTo>
                    <a:pt x="1242" y="341"/>
                  </a:lnTo>
                  <a:lnTo>
                    <a:pt x="1242" y="28"/>
                  </a:lnTo>
                  <a:lnTo>
                    <a:pt x="1360" y="28"/>
                  </a:lnTo>
                  <a:lnTo>
                    <a:pt x="1360" y="0"/>
                  </a:lnTo>
                </a:path>
              </a:pathLst>
            </a:custGeom>
            <a:noFill/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206" name="íşḷîḍè" descr="a76fcc0d-1e3d-4234-bc3a-5846fe2aefe3"/>
            <p:cNvSpPr/>
            <p:nvPr/>
          </p:nvSpPr>
          <p:spPr bwMode="auto">
            <a:xfrm>
              <a:off x="9922229" y="5063173"/>
              <a:ext cx="1278698" cy="305521"/>
            </a:xfrm>
            <a:custGeom>
              <a:gdLst>
                <a:gd name="T0" fmla="*/ 550 w 554"/>
                <a:gd name="T1" fmla="*/ 0 h 132"/>
                <a:gd name="T2" fmla="*/ 0 w 554"/>
                <a:gd name="T3" fmla="*/ 0 h 132"/>
                <a:gd name="T4" fmla="*/ 0 w 554"/>
                <a:gd name="T5" fmla="*/ 132 h 132"/>
                <a:gd name="T6" fmla="*/ 554 w 554"/>
                <a:gd name="T7" fmla="*/ 132 h 132"/>
                <a:gd name="T8" fmla="*/ 539 w 554"/>
                <a:gd name="T9" fmla="*/ 61 h 132"/>
                <a:gd name="T10" fmla="*/ 550 w 554"/>
                <a:gd name="T11" fmla="*/ 0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4" h="132">
                  <a:moveTo>
                    <a:pt x="55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554" y="132"/>
                    <a:pt x="554" y="132"/>
                    <a:pt x="554" y="132"/>
                  </a:cubicBezTo>
                  <a:cubicBezTo>
                    <a:pt x="544" y="112"/>
                    <a:pt x="539" y="87"/>
                    <a:pt x="539" y="61"/>
                  </a:cubicBezTo>
                  <a:cubicBezTo>
                    <a:pt x="539" y="39"/>
                    <a:pt x="543" y="18"/>
                    <a:pt x="550" y="0"/>
                  </a:cubicBezTo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207" name="iṩḻîdê" descr="24d23641-9e01-4816-bf65-9aba27599936"/>
            <p:cNvSpPr/>
            <p:nvPr/>
          </p:nvSpPr>
          <p:spPr bwMode="auto">
            <a:xfrm>
              <a:off x="9790455" y="5035843"/>
              <a:ext cx="821881" cy="363111"/>
            </a:xfrm>
            <a:custGeom>
              <a:gdLst>
                <a:gd name="T0" fmla="*/ 356 w 356"/>
                <a:gd name="T1" fmla="*/ 0 h 157"/>
                <a:gd name="T2" fmla="*/ 44 w 356"/>
                <a:gd name="T3" fmla="*/ 0 h 157"/>
                <a:gd name="T4" fmla="*/ 44 w 356"/>
                <a:gd name="T5" fmla="*/ 157 h 157"/>
                <a:gd name="T6" fmla="*/ 356 w 356"/>
                <a:gd name="T7" fmla="*/ 157 h 157"/>
                <a:gd name="T8" fmla="*/ 356 w 356"/>
                <a:gd name="T9" fmla="*/ 0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157">
                  <a:moveTo>
                    <a:pt x="356" y="0"/>
                  </a:moveTo>
                  <a:cubicBezTo>
                    <a:pt x="249" y="0"/>
                    <a:pt x="150" y="0"/>
                    <a:pt x="44" y="0"/>
                  </a:cubicBezTo>
                  <a:cubicBezTo>
                    <a:pt x="0" y="0"/>
                    <a:pt x="0" y="157"/>
                    <a:pt x="44" y="157"/>
                  </a:cubicBezTo>
                  <a:cubicBezTo>
                    <a:pt x="150" y="157"/>
                    <a:pt x="249" y="157"/>
                    <a:pt x="356" y="157"/>
                  </a:cubicBezTo>
                  <a:cubicBezTo>
                    <a:pt x="319" y="130"/>
                    <a:pt x="322" y="33"/>
                    <a:pt x="35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208" name="iś1iḓê" descr="d85184af-3903-4756-9351-f51e97d2793a"/>
            <p:cNvSpPr/>
            <p:nvPr/>
          </p:nvSpPr>
          <p:spPr bwMode="auto">
            <a:xfrm>
              <a:off x="10510820" y="5035843"/>
              <a:ext cx="708653" cy="363111"/>
            </a:xfrm>
            <a:custGeom>
              <a:gdLst>
                <a:gd name="T0" fmla="*/ 35 w 307"/>
                <a:gd name="T1" fmla="*/ 144 h 157"/>
                <a:gd name="T2" fmla="*/ 257 w 307"/>
                <a:gd name="T3" fmla="*/ 144 h 157"/>
                <a:gd name="T4" fmla="*/ 299 w 307"/>
                <a:gd name="T5" fmla="*/ 144 h 157"/>
                <a:gd name="T6" fmla="*/ 307 w 307"/>
                <a:gd name="T7" fmla="*/ 144 h 157"/>
                <a:gd name="T8" fmla="*/ 307 w 307"/>
                <a:gd name="T9" fmla="*/ 157 h 157"/>
                <a:gd name="T10" fmla="*/ 52 w 307"/>
                <a:gd name="T11" fmla="*/ 157 h 157"/>
                <a:gd name="T12" fmla="*/ 25 w 307"/>
                <a:gd name="T13" fmla="*/ 157 h 157"/>
                <a:gd name="T14" fmla="*/ 24 w 307"/>
                <a:gd name="T15" fmla="*/ 0 h 157"/>
                <a:gd name="T16" fmla="*/ 52 w 307"/>
                <a:gd name="T17" fmla="*/ 0 h 157"/>
                <a:gd name="T18" fmla="*/ 307 w 307"/>
                <a:gd name="T19" fmla="*/ 0 h 157"/>
                <a:gd name="T20" fmla="*/ 307 w 307"/>
                <a:gd name="T21" fmla="*/ 12 h 157"/>
                <a:gd name="T22" fmla="*/ 295 w 307"/>
                <a:gd name="T23" fmla="*/ 12 h 157"/>
                <a:gd name="T24" fmla="*/ 257 w 307"/>
                <a:gd name="T25" fmla="*/ 12 h 157"/>
                <a:gd name="T26" fmla="*/ 37 w 307"/>
                <a:gd name="T27" fmla="*/ 12 h 157"/>
                <a:gd name="T28" fmla="*/ 35 w 307"/>
                <a:gd name="T29" fmla="*/ 144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7" h="157">
                  <a:moveTo>
                    <a:pt x="35" y="144"/>
                  </a:moveTo>
                  <a:cubicBezTo>
                    <a:pt x="257" y="144"/>
                    <a:pt x="257" y="144"/>
                    <a:pt x="257" y="144"/>
                  </a:cubicBezTo>
                  <a:cubicBezTo>
                    <a:pt x="299" y="144"/>
                    <a:pt x="299" y="144"/>
                    <a:pt x="299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0" y="119"/>
                    <a:pt x="1" y="41"/>
                    <a:pt x="2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07" y="12"/>
                    <a:pt x="307" y="12"/>
                    <a:pt x="307" y="12"/>
                  </a:cubicBezTo>
                  <a:cubicBezTo>
                    <a:pt x="295" y="12"/>
                    <a:pt x="295" y="12"/>
                    <a:pt x="295" y="12"/>
                  </a:cubicBezTo>
                  <a:cubicBezTo>
                    <a:pt x="257" y="12"/>
                    <a:pt x="257" y="12"/>
                    <a:pt x="25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16" y="47"/>
                    <a:pt x="14" y="112"/>
                    <a:pt x="35" y="14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209" name="îşļïḍê" descr="75af2a64-51be-4802-a996-2839c224bd16"/>
            <p:cNvSpPr/>
            <p:nvPr/>
          </p:nvSpPr>
          <p:spPr bwMode="auto">
            <a:xfrm>
              <a:off x="10012031" y="4746916"/>
              <a:ext cx="1043457" cy="288927"/>
            </a:xfrm>
            <a:custGeom>
              <a:gdLst>
                <a:gd name="T0" fmla="*/ 0 w 452"/>
                <a:gd name="T1" fmla="*/ 0 h 125"/>
                <a:gd name="T2" fmla="*/ 408 w 452"/>
                <a:gd name="T3" fmla="*/ 0 h 125"/>
                <a:gd name="T4" fmla="*/ 452 w 452"/>
                <a:gd name="T5" fmla="*/ 34 h 125"/>
                <a:gd name="T6" fmla="*/ 452 w 452"/>
                <a:gd name="T7" fmla="*/ 91 h 125"/>
                <a:gd name="T8" fmla="*/ 408 w 452"/>
                <a:gd name="T9" fmla="*/ 125 h 125"/>
                <a:gd name="T10" fmla="*/ 0 w 452"/>
                <a:gd name="T11" fmla="*/ 125 h 125"/>
                <a:gd name="T12" fmla="*/ 0 w 452"/>
                <a:gd name="T13" fmla="*/ 116 h 125"/>
                <a:gd name="T14" fmla="*/ 81 w 452"/>
                <a:gd name="T15" fmla="*/ 116 h 125"/>
                <a:gd name="T16" fmla="*/ 81 w 452"/>
                <a:gd name="T17" fmla="*/ 9 h 125"/>
                <a:gd name="T18" fmla="*/ 0 w 452"/>
                <a:gd name="T19" fmla="*/ 9 h 125"/>
                <a:gd name="T20" fmla="*/ 0 w 452"/>
                <a:gd name="T21" fmla="*/ 0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2" h="125">
                  <a:moveTo>
                    <a:pt x="0" y="0"/>
                  </a:moveTo>
                  <a:cubicBezTo>
                    <a:pt x="408" y="0"/>
                    <a:pt x="408" y="0"/>
                    <a:pt x="408" y="0"/>
                  </a:cubicBezTo>
                  <a:cubicBezTo>
                    <a:pt x="433" y="0"/>
                    <a:pt x="452" y="16"/>
                    <a:pt x="452" y="34"/>
                  </a:cubicBezTo>
                  <a:cubicBezTo>
                    <a:pt x="452" y="91"/>
                    <a:pt x="452" y="91"/>
                    <a:pt x="452" y="91"/>
                  </a:cubicBezTo>
                  <a:cubicBezTo>
                    <a:pt x="452" y="109"/>
                    <a:pt x="433" y="125"/>
                    <a:pt x="408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210" name="isļíḓé" descr="5045f55b-2be4-4830-be4b-536140b9a21f"/>
            <p:cNvSpPr/>
            <p:nvPr/>
          </p:nvSpPr>
          <p:spPr bwMode="auto">
            <a:xfrm>
              <a:off x="10012032" y="4746916"/>
              <a:ext cx="561260" cy="288927"/>
            </a:xfrm>
            <a:custGeom>
              <a:gdLst>
                <a:gd name="T0" fmla="*/ 0 w 575"/>
                <a:gd name="T1" fmla="*/ 0 h 296"/>
                <a:gd name="T2" fmla="*/ 575 w 575"/>
                <a:gd name="T3" fmla="*/ 0 h 296"/>
                <a:gd name="T4" fmla="*/ 575 w 575"/>
                <a:gd name="T5" fmla="*/ 296 h 296"/>
                <a:gd name="T6" fmla="*/ 0 w 575"/>
                <a:gd name="T7" fmla="*/ 296 h 296"/>
                <a:gd name="T8" fmla="*/ 0 w 575"/>
                <a:gd name="T9" fmla="*/ 275 h 296"/>
                <a:gd name="T10" fmla="*/ 191 w 575"/>
                <a:gd name="T11" fmla="*/ 275 h 296"/>
                <a:gd name="T12" fmla="*/ 191 w 575"/>
                <a:gd name="T13" fmla="*/ 21 h 296"/>
                <a:gd name="T14" fmla="*/ 0 w 575"/>
                <a:gd name="T15" fmla="*/ 21 h 296"/>
                <a:gd name="T16" fmla="*/ 0 w 575"/>
                <a:gd name="T17" fmla="*/ 0 h 2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5" h="296">
                  <a:moveTo>
                    <a:pt x="0" y="0"/>
                  </a:moveTo>
                  <a:lnTo>
                    <a:pt x="575" y="0"/>
                  </a:lnTo>
                  <a:lnTo>
                    <a:pt x="575" y="296"/>
                  </a:lnTo>
                  <a:lnTo>
                    <a:pt x="0" y="296"/>
                  </a:lnTo>
                  <a:lnTo>
                    <a:pt x="0" y="275"/>
                  </a:lnTo>
                  <a:lnTo>
                    <a:pt x="191" y="275"/>
                  </a:lnTo>
                  <a:lnTo>
                    <a:pt x="191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211" name="ïsľiḓè" descr="1822169d-4c88-4ec5-b15b-a6dc7caf93be"/>
            <p:cNvSpPr/>
            <p:nvPr/>
          </p:nvSpPr>
          <p:spPr bwMode="auto">
            <a:xfrm>
              <a:off x="10012032" y="4746916"/>
              <a:ext cx="561260" cy="288927"/>
            </a:xfrm>
            <a:custGeom>
              <a:gdLst>
                <a:gd name="T0" fmla="*/ 0 w 575"/>
                <a:gd name="T1" fmla="*/ 0 h 296"/>
                <a:gd name="T2" fmla="*/ 575 w 575"/>
                <a:gd name="T3" fmla="*/ 0 h 296"/>
                <a:gd name="T4" fmla="*/ 575 w 575"/>
                <a:gd name="T5" fmla="*/ 296 h 296"/>
                <a:gd name="T6" fmla="*/ 0 w 575"/>
                <a:gd name="T7" fmla="*/ 296 h 296"/>
                <a:gd name="T8" fmla="*/ 0 w 575"/>
                <a:gd name="T9" fmla="*/ 275 h 296"/>
                <a:gd name="T10" fmla="*/ 191 w 575"/>
                <a:gd name="T11" fmla="*/ 275 h 296"/>
                <a:gd name="T12" fmla="*/ 191 w 575"/>
                <a:gd name="T13" fmla="*/ 21 h 296"/>
                <a:gd name="T14" fmla="*/ 0 w 575"/>
                <a:gd name="T15" fmla="*/ 21 h 296"/>
                <a:gd name="T16" fmla="*/ 0 w 575"/>
                <a:gd name="T17" fmla="*/ 0 h 2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5" h="296">
                  <a:moveTo>
                    <a:pt x="0" y="0"/>
                  </a:moveTo>
                  <a:lnTo>
                    <a:pt x="575" y="0"/>
                  </a:lnTo>
                  <a:lnTo>
                    <a:pt x="575" y="296"/>
                  </a:lnTo>
                  <a:lnTo>
                    <a:pt x="0" y="296"/>
                  </a:lnTo>
                  <a:lnTo>
                    <a:pt x="0" y="275"/>
                  </a:lnTo>
                  <a:lnTo>
                    <a:pt x="191" y="275"/>
                  </a:lnTo>
                  <a:lnTo>
                    <a:pt x="191" y="21"/>
                  </a:ln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212" name="îsḻiḓé" descr="ea8ebd40-d034-40eb-8374-02ac6068b3c0"/>
            <p:cNvSpPr/>
            <p:nvPr/>
          </p:nvSpPr>
          <p:spPr bwMode="auto">
            <a:xfrm>
              <a:off x="10027647" y="4767414"/>
              <a:ext cx="1004413" cy="247931"/>
            </a:xfrm>
            <a:custGeom>
              <a:gdLst>
                <a:gd name="T0" fmla="*/ 0 w 435"/>
                <a:gd name="T1" fmla="*/ 107 h 107"/>
                <a:gd name="T2" fmla="*/ 403 w 435"/>
                <a:gd name="T3" fmla="*/ 107 h 107"/>
                <a:gd name="T4" fmla="*/ 435 w 435"/>
                <a:gd name="T5" fmla="*/ 82 h 107"/>
                <a:gd name="T6" fmla="*/ 435 w 435"/>
                <a:gd name="T7" fmla="*/ 25 h 107"/>
                <a:gd name="T8" fmla="*/ 403 w 435"/>
                <a:gd name="T9" fmla="*/ 0 h 107"/>
                <a:gd name="T10" fmla="*/ 0 w 435"/>
                <a:gd name="T11" fmla="*/ 0 h 107"/>
                <a:gd name="T12" fmla="*/ 8 w 435"/>
                <a:gd name="T13" fmla="*/ 53 h 107"/>
                <a:gd name="T14" fmla="*/ 0 w 435"/>
                <a:gd name="T15" fmla="*/ 107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5" h="107">
                  <a:moveTo>
                    <a:pt x="0" y="107"/>
                  </a:moveTo>
                  <a:cubicBezTo>
                    <a:pt x="403" y="107"/>
                    <a:pt x="403" y="107"/>
                    <a:pt x="403" y="107"/>
                  </a:cubicBezTo>
                  <a:cubicBezTo>
                    <a:pt x="418" y="107"/>
                    <a:pt x="435" y="97"/>
                    <a:pt x="435" y="82"/>
                  </a:cubicBezTo>
                  <a:cubicBezTo>
                    <a:pt x="435" y="25"/>
                    <a:pt x="435" y="25"/>
                    <a:pt x="435" y="25"/>
                  </a:cubicBezTo>
                  <a:cubicBezTo>
                    <a:pt x="435" y="10"/>
                    <a:pt x="418" y="0"/>
                    <a:pt x="4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8" y="35"/>
                    <a:pt x="8" y="53"/>
                  </a:cubicBezTo>
                  <a:cubicBezTo>
                    <a:pt x="8" y="72"/>
                    <a:pt x="5" y="90"/>
                    <a:pt x="0" y="107"/>
                  </a:cubicBezTo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213" name="íslîdé" descr="8070334c-bc85-4354-83da-460fc125ead2"/>
            <p:cNvSpPr/>
            <p:nvPr/>
          </p:nvSpPr>
          <p:spPr bwMode="auto">
            <a:xfrm>
              <a:off x="10027648" y="4767414"/>
              <a:ext cx="577855" cy="247931"/>
            </a:xfrm>
            <a:custGeom>
              <a:gdLst>
                <a:gd name="T0" fmla="*/ 243 w 250"/>
                <a:gd name="T1" fmla="*/ 107 h 107"/>
                <a:gd name="T2" fmla="*/ 250 w 250"/>
                <a:gd name="T3" fmla="*/ 53 h 107"/>
                <a:gd name="T4" fmla="*/ 243 w 250"/>
                <a:gd name="T5" fmla="*/ 0 h 107"/>
                <a:gd name="T6" fmla="*/ 74 w 250"/>
                <a:gd name="T7" fmla="*/ 0 h 107"/>
                <a:gd name="T8" fmla="*/ 0 w 250"/>
                <a:gd name="T9" fmla="*/ 0 h 107"/>
                <a:gd name="T10" fmla="*/ 8 w 250"/>
                <a:gd name="T11" fmla="*/ 53 h 107"/>
                <a:gd name="T12" fmla="*/ 0 w 250"/>
                <a:gd name="T13" fmla="*/ 107 h 107"/>
                <a:gd name="T14" fmla="*/ 243 w 250"/>
                <a:gd name="T15" fmla="*/ 107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07">
                  <a:moveTo>
                    <a:pt x="243" y="107"/>
                  </a:moveTo>
                  <a:cubicBezTo>
                    <a:pt x="247" y="90"/>
                    <a:pt x="250" y="72"/>
                    <a:pt x="250" y="53"/>
                  </a:cubicBezTo>
                  <a:cubicBezTo>
                    <a:pt x="250" y="35"/>
                    <a:pt x="247" y="17"/>
                    <a:pt x="24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8" y="35"/>
                    <a:pt x="8" y="53"/>
                  </a:cubicBezTo>
                  <a:cubicBezTo>
                    <a:pt x="8" y="72"/>
                    <a:pt x="5" y="90"/>
                    <a:pt x="0" y="107"/>
                  </a:cubicBezTo>
                  <a:cubicBezTo>
                    <a:pt x="243" y="107"/>
                    <a:pt x="243" y="107"/>
                    <a:pt x="243" y="107"/>
                  </a:cubicBezTo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214" name="ï$ḷíḑe" descr="9365714c-8b2f-4fe6-bd31-d35375deccd3"/>
            <p:cNvSpPr/>
            <p:nvPr/>
          </p:nvSpPr>
          <p:spPr bwMode="auto">
            <a:xfrm>
              <a:off x="10595742" y="5084649"/>
              <a:ext cx="556380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5" name="íṥḷîde" descr="79389210-34cb-4f11-8d10-62f6b16dfaa3"/>
            <p:cNvSpPr/>
            <p:nvPr/>
          </p:nvSpPr>
          <p:spPr bwMode="auto">
            <a:xfrm>
              <a:off x="10595742" y="5110028"/>
              <a:ext cx="556380" cy="8785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6" name="îṥľïḋe" descr="5b87b78e-77ac-4da4-810d-20555d54735a"/>
            <p:cNvSpPr/>
            <p:nvPr/>
          </p:nvSpPr>
          <p:spPr bwMode="auto">
            <a:xfrm>
              <a:off x="10595742" y="5137358"/>
              <a:ext cx="556380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7" name="iṧḷïḋé" descr="bb655c52-30af-4a2a-83cf-458c47b8e532"/>
            <p:cNvSpPr/>
            <p:nvPr/>
          </p:nvSpPr>
          <p:spPr bwMode="auto">
            <a:xfrm>
              <a:off x="10595742" y="5162737"/>
              <a:ext cx="556380" cy="9761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8" name="ïşļíḑê" descr="6e9776fd-4e6f-402e-8c87-438f92218b3e"/>
            <p:cNvSpPr/>
            <p:nvPr/>
          </p:nvSpPr>
          <p:spPr bwMode="auto">
            <a:xfrm>
              <a:off x="10595742" y="5191044"/>
              <a:ext cx="556380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9" name="ïṣlíḑe" descr="117f7c9c-dc36-44af-a718-9bdf05184e27"/>
            <p:cNvSpPr/>
            <p:nvPr/>
          </p:nvSpPr>
          <p:spPr bwMode="auto">
            <a:xfrm>
              <a:off x="10595742" y="5216423"/>
              <a:ext cx="556380" cy="8785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0" name="iṧḻïḋe" descr="be2e7aca-8448-43cd-9a37-f96a5b329e94"/>
            <p:cNvSpPr/>
            <p:nvPr/>
          </p:nvSpPr>
          <p:spPr bwMode="auto">
            <a:xfrm>
              <a:off x="10595742" y="5243754"/>
              <a:ext cx="556380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1" name="iṩľíḑe" descr="914b697b-2940-4337-9420-5a493256cdba"/>
            <p:cNvSpPr/>
            <p:nvPr/>
          </p:nvSpPr>
          <p:spPr bwMode="auto">
            <a:xfrm>
              <a:off x="10595742" y="5269132"/>
              <a:ext cx="556380" cy="8785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2" name="í$1íďe" descr="38837d4e-b905-4d33-b5bc-dc09b019e474"/>
            <p:cNvSpPr/>
            <p:nvPr/>
          </p:nvSpPr>
          <p:spPr bwMode="auto">
            <a:xfrm>
              <a:off x="10595742" y="5296463"/>
              <a:ext cx="556380" cy="7809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3" name="í$lïďe" descr="4091bc20-2c2f-4903-84d3-c85030b821bc"/>
            <p:cNvSpPr/>
            <p:nvPr/>
          </p:nvSpPr>
          <p:spPr bwMode="auto">
            <a:xfrm>
              <a:off x="10595742" y="5321842"/>
              <a:ext cx="556380" cy="9761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4" name="íṡḷiḋé" descr="6cfeb769-4b1e-4cfa-a0f1-60b27be22e40"/>
            <p:cNvSpPr/>
            <p:nvPr/>
          </p:nvSpPr>
          <p:spPr bwMode="auto">
            <a:xfrm>
              <a:off x="10595742" y="5350150"/>
              <a:ext cx="556380" cy="8785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5" name="íṡļîďè" descr="b9b55803-c99e-494e-83d2-e9721fbfca04"/>
            <p:cNvSpPr/>
            <p:nvPr/>
          </p:nvSpPr>
          <p:spPr bwMode="auto">
            <a:xfrm>
              <a:off x="9854879" y="5460448"/>
              <a:ext cx="556380" cy="9761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6" name="ïšļíḍê" descr="f1d8a441-e9fb-431b-b734-a0c737244bb9"/>
            <p:cNvSpPr/>
            <p:nvPr/>
          </p:nvSpPr>
          <p:spPr bwMode="auto">
            <a:xfrm>
              <a:off x="9854879" y="5488756"/>
              <a:ext cx="556380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7" name="ïšļíḍe" descr="71feedd2-7184-4cbe-89e8-9db7948c6366"/>
            <p:cNvSpPr/>
            <p:nvPr/>
          </p:nvSpPr>
          <p:spPr bwMode="auto">
            <a:xfrm>
              <a:off x="9854879" y="5514135"/>
              <a:ext cx="556380" cy="8785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8" name="ïṣlidê" descr="0014b1d6-f197-42f0-ad48-48a0f65f6ba2"/>
            <p:cNvSpPr/>
            <p:nvPr/>
          </p:nvSpPr>
          <p:spPr bwMode="auto">
            <a:xfrm>
              <a:off x="9854879" y="5541465"/>
              <a:ext cx="556380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9" name="íšlídê" descr="52233dd3-181e-448c-9573-37890188153b"/>
            <p:cNvSpPr/>
            <p:nvPr/>
          </p:nvSpPr>
          <p:spPr bwMode="auto">
            <a:xfrm>
              <a:off x="9854879" y="5566845"/>
              <a:ext cx="556380" cy="9761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30" name="ïṥ1iďê" descr="1d5c36ab-e1d2-4d76-8a8c-6db3aa34ceae"/>
            <p:cNvSpPr/>
            <p:nvPr/>
          </p:nvSpPr>
          <p:spPr bwMode="auto">
            <a:xfrm>
              <a:off x="9854879" y="5595150"/>
              <a:ext cx="556380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31" name="iṧľiďé" descr="4b49a059-4d55-467d-b892-4aaf6b5cc1b9"/>
            <p:cNvSpPr/>
            <p:nvPr/>
          </p:nvSpPr>
          <p:spPr bwMode="auto">
            <a:xfrm>
              <a:off x="9854879" y="5620530"/>
              <a:ext cx="556380" cy="8785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32" name="îṩlídé" descr="3bddffb8-6e0e-4bf8-b2ea-4542cab56e1c"/>
            <p:cNvSpPr/>
            <p:nvPr/>
          </p:nvSpPr>
          <p:spPr bwMode="auto">
            <a:xfrm>
              <a:off x="9854879" y="5647861"/>
              <a:ext cx="556380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33" name="îśľiďe" descr="9666d75f-471e-48ad-ab67-929024b4c77b"/>
            <p:cNvSpPr/>
            <p:nvPr/>
          </p:nvSpPr>
          <p:spPr bwMode="auto">
            <a:xfrm>
              <a:off x="9854879" y="5673239"/>
              <a:ext cx="556380" cy="9761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34" name="îṥ1îḍè" descr="6562651f-cbf5-4fed-a124-1c4668c6fc78"/>
            <p:cNvSpPr/>
            <p:nvPr/>
          </p:nvSpPr>
          <p:spPr bwMode="auto">
            <a:xfrm>
              <a:off x="9854879" y="5701547"/>
              <a:ext cx="556380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35" name="íšḻiḋè" descr="ee355c53-2b39-4000-a1b8-bcb67ec61ee5"/>
            <p:cNvSpPr/>
            <p:nvPr/>
          </p:nvSpPr>
          <p:spPr bwMode="auto">
            <a:xfrm>
              <a:off x="10060836" y="4788889"/>
              <a:ext cx="934134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36" name="ïşḷïde" descr="d95b4647-8f62-4d57-8584-63e53800cd7c"/>
            <p:cNvSpPr/>
            <p:nvPr/>
          </p:nvSpPr>
          <p:spPr bwMode="auto">
            <a:xfrm>
              <a:off x="10060836" y="4788889"/>
              <a:ext cx="934134" cy="6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37" name="íṡḻïďê" descr="2acd983d-b78c-4d81-95c0-64fb708e44dc"/>
            <p:cNvSpPr/>
            <p:nvPr/>
          </p:nvSpPr>
          <p:spPr bwMode="auto">
            <a:xfrm>
              <a:off x="10060836" y="4811339"/>
              <a:ext cx="934134" cy="7809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38" name="îš1ïdê" descr="d93a8521-e76c-45d5-a78c-8f66b148c1e8"/>
            <p:cNvSpPr/>
            <p:nvPr/>
          </p:nvSpPr>
          <p:spPr bwMode="auto">
            <a:xfrm>
              <a:off x="10060836" y="4811339"/>
              <a:ext cx="934134" cy="78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39" name="iŝḻíde" descr="96ed0797-e135-4c07-81fb-1012f922f7cc"/>
            <p:cNvSpPr/>
            <p:nvPr/>
          </p:nvSpPr>
          <p:spPr bwMode="auto">
            <a:xfrm>
              <a:off x="10060836" y="4834765"/>
              <a:ext cx="934134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40" name="îŝľíḋê" descr="4f4a7265-6e3d-4685-8db2-14a143903f68"/>
            <p:cNvSpPr/>
            <p:nvPr/>
          </p:nvSpPr>
          <p:spPr bwMode="auto">
            <a:xfrm>
              <a:off x="10060836" y="4834765"/>
              <a:ext cx="934134" cy="6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41" name="íṩľiḑè" descr="abcd9d69-c21e-43ae-946e-15f2bf9bf3e5"/>
            <p:cNvSpPr/>
            <p:nvPr/>
          </p:nvSpPr>
          <p:spPr bwMode="auto">
            <a:xfrm>
              <a:off x="10060836" y="4858193"/>
              <a:ext cx="934134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42" name="íṥ1ide" descr="68c95f2f-f12a-401c-b678-c754e3c1169a"/>
            <p:cNvSpPr/>
            <p:nvPr/>
          </p:nvSpPr>
          <p:spPr bwMode="auto">
            <a:xfrm>
              <a:off x="10060836" y="4858193"/>
              <a:ext cx="934134" cy="6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43" name="íṧḻiḍè" descr="2d5ec751-c681-4ef3-bf0f-0866f0d6e34c"/>
            <p:cNvSpPr/>
            <p:nvPr/>
          </p:nvSpPr>
          <p:spPr bwMode="auto">
            <a:xfrm>
              <a:off x="10060836" y="4880643"/>
              <a:ext cx="934134" cy="7809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44" name="íṩḷidé" descr="e20e54f5-73fe-4d93-90f5-2949a94ddda8"/>
            <p:cNvSpPr/>
            <p:nvPr/>
          </p:nvSpPr>
          <p:spPr bwMode="auto">
            <a:xfrm>
              <a:off x="10060836" y="4880643"/>
              <a:ext cx="934134" cy="78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45" name="iŝľiḍé" descr="66af7079-eb73-4ae3-88b5-d022af6e0cec"/>
            <p:cNvSpPr/>
            <p:nvPr/>
          </p:nvSpPr>
          <p:spPr bwMode="auto">
            <a:xfrm>
              <a:off x="10060836" y="4904069"/>
              <a:ext cx="934134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46" name="iṩḻîḍé" descr="db138cd8-8acf-4ed0-a18f-bb9f38ee0f6a"/>
            <p:cNvSpPr/>
            <p:nvPr/>
          </p:nvSpPr>
          <p:spPr bwMode="auto">
            <a:xfrm>
              <a:off x="10060836" y="4904069"/>
              <a:ext cx="934134" cy="6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47" name="íṡľîďê" descr="41b9dfce-3e43-4833-8f4f-9c02d213dfb2"/>
            <p:cNvSpPr/>
            <p:nvPr/>
          </p:nvSpPr>
          <p:spPr bwMode="auto">
            <a:xfrm>
              <a:off x="10060836" y="4924567"/>
              <a:ext cx="934134" cy="9761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48" name="ïSľiḑê" descr="e39a1e98-373f-418d-a76d-66f15211c3c0"/>
            <p:cNvSpPr/>
            <p:nvPr/>
          </p:nvSpPr>
          <p:spPr bwMode="auto">
            <a:xfrm>
              <a:off x="10060836" y="4924567"/>
              <a:ext cx="934134" cy="97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49" name="î$lïḑê" descr="71f76154-d9fb-4de1-8f64-58c605c92807"/>
            <p:cNvSpPr/>
            <p:nvPr/>
          </p:nvSpPr>
          <p:spPr bwMode="auto">
            <a:xfrm>
              <a:off x="10060836" y="4947995"/>
              <a:ext cx="934134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50" name="îŝlîďè" descr="ab3b8e75-68ff-4a67-90af-317e16aeaf6e"/>
            <p:cNvSpPr/>
            <p:nvPr/>
          </p:nvSpPr>
          <p:spPr bwMode="auto">
            <a:xfrm>
              <a:off x="10060836" y="4947995"/>
              <a:ext cx="934134" cy="6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51" name="ïšļîḋé" descr="20b13df6-933f-4adf-9306-2226eac50429"/>
            <p:cNvSpPr/>
            <p:nvPr/>
          </p:nvSpPr>
          <p:spPr bwMode="auto">
            <a:xfrm>
              <a:off x="10060836" y="4971420"/>
              <a:ext cx="934134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52" name="îṣļíḓê" descr="c98de9d6-afab-42a5-b6d9-f8342d24d84e"/>
            <p:cNvSpPr/>
            <p:nvPr/>
          </p:nvSpPr>
          <p:spPr bwMode="auto">
            <a:xfrm>
              <a:off x="10060836" y="4971420"/>
              <a:ext cx="934134" cy="6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53" name="íṡḷîḓê" descr="c49670e1-703e-44e5-bef2-0cfb496526c1"/>
            <p:cNvSpPr/>
            <p:nvPr/>
          </p:nvSpPr>
          <p:spPr bwMode="auto">
            <a:xfrm>
              <a:off x="10060836" y="4993871"/>
              <a:ext cx="934134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54" name="iṡ1iḓé" descr="746ab361-d4b7-48c7-bbf7-0e05282fcbc2"/>
            <p:cNvSpPr/>
            <p:nvPr/>
          </p:nvSpPr>
          <p:spPr bwMode="auto">
            <a:xfrm>
              <a:off x="10060836" y="4993871"/>
              <a:ext cx="934134" cy="6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55" name="ïSḷiḍé" descr="c01fd859-d206-4ccf-a4fb-8bd4500bdb5e"/>
            <p:cNvSpPr/>
            <p:nvPr/>
          </p:nvSpPr>
          <p:spPr bwMode="auto">
            <a:xfrm>
              <a:off x="9780693" y="4481415"/>
              <a:ext cx="1327504" cy="265501"/>
            </a:xfrm>
            <a:custGeom>
              <a:gdLst>
                <a:gd name="T0" fmla="*/ 0 w 1360"/>
                <a:gd name="T1" fmla="*/ 0 h 272"/>
                <a:gd name="T2" fmla="*/ 1360 w 1360"/>
                <a:gd name="T3" fmla="*/ 0 h 272"/>
                <a:gd name="T4" fmla="*/ 1360 w 1360"/>
                <a:gd name="T5" fmla="*/ 272 h 272"/>
                <a:gd name="T6" fmla="*/ 0 w 1360"/>
                <a:gd name="T7" fmla="*/ 272 h 272"/>
                <a:gd name="T8" fmla="*/ 0 w 1360"/>
                <a:gd name="T9" fmla="*/ 251 h 272"/>
                <a:gd name="T10" fmla="*/ 116 w 1360"/>
                <a:gd name="T11" fmla="*/ 251 h 272"/>
                <a:gd name="T12" fmla="*/ 116 w 1360"/>
                <a:gd name="T13" fmla="*/ 24 h 272"/>
                <a:gd name="T14" fmla="*/ 0 w 1360"/>
                <a:gd name="T15" fmla="*/ 24 h 272"/>
                <a:gd name="T16" fmla="*/ 0 w 1360"/>
                <a:gd name="T17" fmla="*/ 0 h 2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0" h="272">
                  <a:moveTo>
                    <a:pt x="0" y="0"/>
                  </a:moveTo>
                  <a:lnTo>
                    <a:pt x="1360" y="0"/>
                  </a:lnTo>
                  <a:lnTo>
                    <a:pt x="1360" y="272"/>
                  </a:lnTo>
                  <a:lnTo>
                    <a:pt x="0" y="272"/>
                  </a:lnTo>
                  <a:lnTo>
                    <a:pt x="0" y="251"/>
                  </a:lnTo>
                  <a:lnTo>
                    <a:pt x="116" y="251"/>
                  </a:lnTo>
                  <a:lnTo>
                    <a:pt x="11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535A"/>
            </a:solidFill>
            <a:ln>
              <a:noFill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</a:p>
          </p:txBody>
        </p:sp>
        <p:sp>
          <p:nvSpPr>
            <p:cNvPr id="256" name="ïṧľîdè" descr="bcc38210-d2b3-419a-98c4-d711737e57c6"/>
            <p:cNvSpPr/>
            <p:nvPr/>
          </p:nvSpPr>
          <p:spPr bwMode="auto">
            <a:xfrm>
              <a:off x="9780693" y="4481415"/>
              <a:ext cx="1327504" cy="265501"/>
            </a:xfrm>
            <a:custGeom>
              <a:gdLst>
                <a:gd name="T0" fmla="*/ 0 w 1360"/>
                <a:gd name="T1" fmla="*/ 0 h 272"/>
                <a:gd name="T2" fmla="*/ 1360 w 1360"/>
                <a:gd name="T3" fmla="*/ 0 h 272"/>
                <a:gd name="T4" fmla="*/ 1360 w 1360"/>
                <a:gd name="T5" fmla="*/ 272 h 272"/>
                <a:gd name="T6" fmla="*/ 0 w 1360"/>
                <a:gd name="T7" fmla="*/ 272 h 272"/>
                <a:gd name="T8" fmla="*/ 0 w 1360"/>
                <a:gd name="T9" fmla="*/ 251 h 272"/>
                <a:gd name="T10" fmla="*/ 116 w 1360"/>
                <a:gd name="T11" fmla="*/ 251 h 272"/>
                <a:gd name="T12" fmla="*/ 116 w 1360"/>
                <a:gd name="T13" fmla="*/ 24 h 272"/>
                <a:gd name="T14" fmla="*/ 0 w 1360"/>
                <a:gd name="T15" fmla="*/ 24 h 272"/>
                <a:gd name="T16" fmla="*/ 0 w 1360"/>
                <a:gd name="T17" fmla="*/ 0 h 2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0" h="272">
                  <a:moveTo>
                    <a:pt x="0" y="0"/>
                  </a:moveTo>
                  <a:lnTo>
                    <a:pt x="1360" y="0"/>
                  </a:lnTo>
                  <a:lnTo>
                    <a:pt x="1360" y="272"/>
                  </a:lnTo>
                  <a:lnTo>
                    <a:pt x="0" y="272"/>
                  </a:lnTo>
                  <a:lnTo>
                    <a:pt x="0" y="251"/>
                  </a:lnTo>
                  <a:lnTo>
                    <a:pt x="116" y="251"/>
                  </a:lnTo>
                  <a:lnTo>
                    <a:pt x="116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</a:p>
          </p:txBody>
        </p:sp>
        <p:sp>
          <p:nvSpPr>
            <p:cNvPr id="257" name="ïsľïḑe" descr="fb80168d-c736-4947-8fe1-cfe7e459d7df"/>
            <p:cNvSpPr/>
            <p:nvPr/>
          </p:nvSpPr>
          <p:spPr bwMode="auto">
            <a:xfrm>
              <a:off x="9797287" y="4504842"/>
              <a:ext cx="1281626" cy="221575"/>
            </a:xfrm>
            <a:custGeom>
              <a:gdLst>
                <a:gd name="T0" fmla="*/ 5 w 555"/>
                <a:gd name="T1" fmla="*/ 0 h 96"/>
                <a:gd name="T2" fmla="*/ 555 w 555"/>
                <a:gd name="T3" fmla="*/ 0 h 96"/>
                <a:gd name="T4" fmla="*/ 555 w 555"/>
                <a:gd name="T5" fmla="*/ 96 h 96"/>
                <a:gd name="T6" fmla="*/ 0 w 555"/>
                <a:gd name="T7" fmla="*/ 96 h 96"/>
                <a:gd name="T8" fmla="*/ 16 w 555"/>
                <a:gd name="T9" fmla="*/ 44 h 96"/>
                <a:gd name="T10" fmla="*/ 5 w 555"/>
                <a:gd name="T11" fmla="*/ 0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5" h="96">
                  <a:moveTo>
                    <a:pt x="5" y="0"/>
                  </a:moveTo>
                  <a:cubicBezTo>
                    <a:pt x="555" y="0"/>
                    <a:pt x="555" y="0"/>
                    <a:pt x="555" y="0"/>
                  </a:cubicBezTo>
                  <a:cubicBezTo>
                    <a:pt x="555" y="96"/>
                    <a:pt x="555" y="96"/>
                    <a:pt x="555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0" y="81"/>
                    <a:pt x="16" y="63"/>
                    <a:pt x="16" y="44"/>
                  </a:cubicBezTo>
                  <a:cubicBezTo>
                    <a:pt x="16" y="28"/>
                    <a:pt x="12" y="13"/>
                    <a:pt x="5" y="0"/>
                  </a:cubicBezTo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</a:p>
          </p:txBody>
        </p:sp>
        <p:sp>
          <p:nvSpPr>
            <p:cNvPr id="258" name="išḷïḋê" descr="ee027575-b77e-4d46-981f-5463bf10e52d"/>
            <p:cNvSpPr/>
            <p:nvPr/>
          </p:nvSpPr>
          <p:spPr bwMode="auto">
            <a:xfrm>
              <a:off x="10387831" y="4481415"/>
              <a:ext cx="821881" cy="265501"/>
            </a:xfrm>
            <a:custGeom>
              <a:gdLst>
                <a:gd name="T0" fmla="*/ 0 w 356"/>
                <a:gd name="T1" fmla="*/ 0 h 115"/>
                <a:gd name="T2" fmla="*/ 312 w 356"/>
                <a:gd name="T3" fmla="*/ 0 h 115"/>
                <a:gd name="T4" fmla="*/ 312 w 356"/>
                <a:gd name="T5" fmla="*/ 115 h 115"/>
                <a:gd name="T6" fmla="*/ 0 w 356"/>
                <a:gd name="T7" fmla="*/ 115 h 115"/>
                <a:gd name="T8" fmla="*/ 0 w 356"/>
                <a:gd name="T9" fmla="*/ 0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115">
                  <a:moveTo>
                    <a:pt x="0" y="0"/>
                  </a:moveTo>
                  <a:cubicBezTo>
                    <a:pt x="106" y="0"/>
                    <a:pt x="205" y="0"/>
                    <a:pt x="312" y="0"/>
                  </a:cubicBezTo>
                  <a:cubicBezTo>
                    <a:pt x="356" y="0"/>
                    <a:pt x="356" y="115"/>
                    <a:pt x="312" y="115"/>
                  </a:cubicBezTo>
                  <a:cubicBezTo>
                    <a:pt x="205" y="115"/>
                    <a:pt x="106" y="115"/>
                    <a:pt x="0" y="115"/>
                  </a:cubicBezTo>
                  <a:cubicBezTo>
                    <a:pt x="36" y="96"/>
                    <a:pt x="34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</a:p>
          </p:txBody>
        </p:sp>
        <p:sp>
          <p:nvSpPr>
            <p:cNvPr id="259" name="iŝḷïḓé" descr="6d1c1825-63b0-4556-9a21-9f226c6e1848"/>
            <p:cNvSpPr/>
            <p:nvPr/>
          </p:nvSpPr>
          <p:spPr bwMode="auto">
            <a:xfrm>
              <a:off x="9780693" y="4481415"/>
              <a:ext cx="706701" cy="265501"/>
            </a:xfrm>
            <a:custGeom>
              <a:gdLst>
                <a:gd name="T0" fmla="*/ 271 w 306"/>
                <a:gd name="T1" fmla="*/ 106 h 115"/>
                <a:gd name="T2" fmla="*/ 49 w 306"/>
                <a:gd name="T3" fmla="*/ 106 h 115"/>
                <a:gd name="T4" fmla="*/ 7 w 306"/>
                <a:gd name="T5" fmla="*/ 106 h 115"/>
                <a:gd name="T6" fmla="*/ 0 w 306"/>
                <a:gd name="T7" fmla="*/ 106 h 115"/>
                <a:gd name="T8" fmla="*/ 0 w 306"/>
                <a:gd name="T9" fmla="*/ 115 h 115"/>
                <a:gd name="T10" fmla="*/ 255 w 306"/>
                <a:gd name="T11" fmla="*/ 115 h 115"/>
                <a:gd name="T12" fmla="*/ 282 w 306"/>
                <a:gd name="T13" fmla="*/ 115 h 115"/>
                <a:gd name="T14" fmla="*/ 283 w 306"/>
                <a:gd name="T15" fmla="*/ 0 h 115"/>
                <a:gd name="T16" fmla="*/ 255 w 306"/>
                <a:gd name="T17" fmla="*/ 0 h 115"/>
                <a:gd name="T18" fmla="*/ 0 w 306"/>
                <a:gd name="T19" fmla="*/ 0 h 115"/>
                <a:gd name="T20" fmla="*/ 0 w 306"/>
                <a:gd name="T21" fmla="*/ 10 h 115"/>
                <a:gd name="T22" fmla="*/ 12 w 306"/>
                <a:gd name="T23" fmla="*/ 10 h 115"/>
                <a:gd name="T24" fmla="*/ 49 w 306"/>
                <a:gd name="T25" fmla="*/ 10 h 115"/>
                <a:gd name="T26" fmla="*/ 270 w 306"/>
                <a:gd name="T27" fmla="*/ 10 h 115"/>
                <a:gd name="T28" fmla="*/ 271 w 306"/>
                <a:gd name="T29" fmla="*/ 106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115">
                  <a:moveTo>
                    <a:pt x="271" y="106"/>
                  </a:moveTo>
                  <a:cubicBezTo>
                    <a:pt x="49" y="106"/>
                    <a:pt x="49" y="106"/>
                    <a:pt x="49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55" y="115"/>
                    <a:pt x="255" y="115"/>
                    <a:pt x="255" y="115"/>
                  </a:cubicBezTo>
                  <a:cubicBezTo>
                    <a:pt x="282" y="115"/>
                    <a:pt x="282" y="115"/>
                    <a:pt x="282" y="115"/>
                  </a:cubicBezTo>
                  <a:cubicBezTo>
                    <a:pt x="306" y="88"/>
                    <a:pt x="306" y="30"/>
                    <a:pt x="283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70" y="10"/>
                    <a:pt x="270" y="10"/>
                    <a:pt x="270" y="10"/>
                  </a:cubicBezTo>
                  <a:cubicBezTo>
                    <a:pt x="291" y="35"/>
                    <a:pt x="292" y="82"/>
                    <a:pt x="271" y="106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</a:p>
          </p:txBody>
        </p:sp>
        <p:sp>
          <p:nvSpPr>
            <p:cNvPr id="260" name="îṡḻíḓe" descr="25cfe5f8-4521-4a9b-9b83-0ee23941a6a0"/>
            <p:cNvSpPr/>
            <p:nvPr/>
          </p:nvSpPr>
          <p:spPr bwMode="auto">
            <a:xfrm>
              <a:off x="9849999" y="4527292"/>
              <a:ext cx="556380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61" name="íşḷîdè" descr="a066282c-2572-4ac9-b5c9-c6037239f476"/>
            <p:cNvSpPr/>
            <p:nvPr/>
          </p:nvSpPr>
          <p:spPr bwMode="auto">
            <a:xfrm>
              <a:off x="9849999" y="4527292"/>
              <a:ext cx="556380" cy="6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62" name="ïşļîḋê" descr="9a52e455-39e6-4fab-85e6-ae3a89471285"/>
            <p:cNvSpPr/>
            <p:nvPr/>
          </p:nvSpPr>
          <p:spPr bwMode="auto">
            <a:xfrm>
              <a:off x="9849999" y="4545839"/>
              <a:ext cx="556380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63" name="íšliḍê" descr="af31dffd-776c-4c89-ad47-63eefd646abd"/>
            <p:cNvSpPr/>
            <p:nvPr/>
          </p:nvSpPr>
          <p:spPr bwMode="auto">
            <a:xfrm>
              <a:off x="9849999" y="4545839"/>
              <a:ext cx="556380" cy="6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64" name="ísḻiḍè" descr="1391d446-d537-430f-ab0e-9ae97260da59"/>
            <p:cNvSpPr/>
            <p:nvPr/>
          </p:nvSpPr>
          <p:spPr bwMode="auto">
            <a:xfrm>
              <a:off x="9849999" y="4567313"/>
              <a:ext cx="556380" cy="3904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65" name="ïs1iḑé" descr="366b29af-e61a-41fc-bc4c-6206ef3a5397"/>
            <p:cNvSpPr/>
            <p:nvPr/>
          </p:nvSpPr>
          <p:spPr bwMode="auto">
            <a:xfrm>
              <a:off x="9849999" y="4567313"/>
              <a:ext cx="556380" cy="39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66" name="îṧḻídê" descr="63802b1e-5362-45f1-9cee-40916df954dc"/>
            <p:cNvSpPr/>
            <p:nvPr/>
          </p:nvSpPr>
          <p:spPr bwMode="auto">
            <a:xfrm>
              <a:off x="9849999" y="4585859"/>
              <a:ext cx="556380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67" name="iṧ1ïḋé" descr="8310c054-8dc3-49c0-a40c-0702a27f2419"/>
            <p:cNvSpPr/>
            <p:nvPr/>
          </p:nvSpPr>
          <p:spPr bwMode="auto">
            <a:xfrm>
              <a:off x="9849999" y="4585859"/>
              <a:ext cx="556380" cy="6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68" name="îṡlïḑé" descr="e31d42b0-f96f-4f4f-a6aa-b4f2d5c7be11"/>
            <p:cNvSpPr/>
            <p:nvPr/>
          </p:nvSpPr>
          <p:spPr bwMode="auto">
            <a:xfrm>
              <a:off x="9849999" y="4606358"/>
              <a:ext cx="556380" cy="4881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69" name="íš1ïḑé" descr="ae6efebe-d033-4956-b18d-26dedbc55b3d"/>
            <p:cNvSpPr/>
            <p:nvPr/>
          </p:nvSpPr>
          <p:spPr bwMode="auto">
            <a:xfrm>
              <a:off x="9849999" y="4606358"/>
              <a:ext cx="556380" cy="48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70" name="îṧ1îḑê" descr="523f0438-2094-4410-9e4d-dda252402b1a"/>
            <p:cNvSpPr/>
            <p:nvPr/>
          </p:nvSpPr>
          <p:spPr bwMode="auto">
            <a:xfrm>
              <a:off x="9849999" y="4624902"/>
              <a:ext cx="556380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71" name="î$lïḓê" descr="7849b6a6-8daa-4395-b87f-c274e777ff23"/>
            <p:cNvSpPr/>
            <p:nvPr/>
          </p:nvSpPr>
          <p:spPr bwMode="auto">
            <a:xfrm>
              <a:off x="9849999" y="4624902"/>
              <a:ext cx="556380" cy="6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72" name="îṩḷîdé" descr="09b2d7a8-ecb2-429f-b869-1742593fd3b4"/>
            <p:cNvSpPr/>
            <p:nvPr/>
          </p:nvSpPr>
          <p:spPr bwMode="auto">
            <a:xfrm>
              <a:off x="9849999" y="4645402"/>
              <a:ext cx="556380" cy="4881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73" name="îŝľîḓé" descr="922ef03a-493b-4a27-95be-74074118c5a9"/>
            <p:cNvSpPr/>
            <p:nvPr/>
          </p:nvSpPr>
          <p:spPr bwMode="auto">
            <a:xfrm>
              <a:off x="9849999" y="4645402"/>
              <a:ext cx="556380" cy="48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74" name="ïṡḷíďê" descr="74c773b3-7f93-4644-8e8e-5256ca86b64b"/>
            <p:cNvSpPr/>
            <p:nvPr/>
          </p:nvSpPr>
          <p:spPr bwMode="auto">
            <a:xfrm>
              <a:off x="9849999" y="4663946"/>
              <a:ext cx="556380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75" name="isliḍè" descr="c4b10044-14a6-49d2-88ef-b16990ba308d"/>
            <p:cNvSpPr/>
            <p:nvPr/>
          </p:nvSpPr>
          <p:spPr bwMode="auto">
            <a:xfrm>
              <a:off x="9849999" y="4663946"/>
              <a:ext cx="556380" cy="6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76" name="í$1ïḑé" descr="78eb51fb-cd64-4c7c-89e4-6c89c771c61d"/>
            <p:cNvSpPr/>
            <p:nvPr/>
          </p:nvSpPr>
          <p:spPr bwMode="auto">
            <a:xfrm>
              <a:off x="9849999" y="4682494"/>
              <a:ext cx="556380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77" name="ïṧļïďe" descr="36cbdc39-0868-4fae-9cb6-cfefec358dcb"/>
            <p:cNvSpPr/>
            <p:nvPr/>
          </p:nvSpPr>
          <p:spPr bwMode="auto">
            <a:xfrm>
              <a:off x="9849999" y="4682494"/>
              <a:ext cx="556380" cy="6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78" name="îṧľíḋe" descr="119f14ba-347e-4e90-ac2e-64823624d5da"/>
            <p:cNvSpPr/>
            <p:nvPr/>
          </p:nvSpPr>
          <p:spPr bwMode="auto">
            <a:xfrm>
              <a:off x="9849999" y="4702992"/>
              <a:ext cx="556380" cy="6833"/>
            </a:xfrm>
            <a:prstGeom prst="rect">
              <a:avLst/>
            </a:prstGeom>
            <a:solidFill>
              <a:srgbClr val="BABCBE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79" name="ïṧḻîďè" descr="e1a06eda-f6a3-414a-84de-86004b6ea173"/>
            <p:cNvSpPr/>
            <p:nvPr/>
          </p:nvSpPr>
          <p:spPr bwMode="auto">
            <a:xfrm>
              <a:off x="9849999" y="4702992"/>
              <a:ext cx="556380" cy="6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80" name="ïšliḑé" descr="d24427bf-ae01-4bc2-a790-28f224c6dff8"/>
            <p:cNvSpPr/>
            <p:nvPr/>
          </p:nvSpPr>
          <p:spPr bwMode="auto">
            <a:xfrm>
              <a:off x="10177968" y="4217868"/>
              <a:ext cx="194244" cy="579807"/>
            </a:xfrm>
            <a:custGeom>
              <a:gdLst>
                <a:gd name="T0" fmla="*/ 26 w 84"/>
                <a:gd name="T1" fmla="*/ 187 h 251"/>
                <a:gd name="T2" fmla="*/ 0 w 84"/>
                <a:gd name="T3" fmla="*/ 251 h 251"/>
                <a:gd name="T4" fmla="*/ 26 w 84"/>
                <a:gd name="T5" fmla="*/ 187 h 251"/>
                <a:gd name="T6" fmla="*/ 26 w 84"/>
                <a:gd name="T7" fmla="*/ 187 h 251"/>
                <a:gd name="T8" fmla="*/ 84 w 84"/>
                <a:gd name="T9" fmla="*/ 0 h 251"/>
                <a:gd name="T10" fmla="*/ 84 w 84"/>
                <a:gd name="T11" fmla="*/ 0 h 251"/>
                <a:gd name="T12" fmla="*/ 32 w 84"/>
                <a:gd name="T13" fmla="*/ 170 h 251"/>
                <a:gd name="T14" fmla="*/ 32 w 84"/>
                <a:gd name="T15" fmla="*/ 170 h 251"/>
                <a:gd name="T16" fmla="*/ 84 w 84"/>
                <a:gd name="T17" fmla="*/ 0 h 2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251">
                  <a:moveTo>
                    <a:pt x="26" y="187"/>
                  </a:moveTo>
                  <a:cubicBezTo>
                    <a:pt x="18" y="211"/>
                    <a:pt x="9" y="232"/>
                    <a:pt x="0" y="251"/>
                  </a:cubicBezTo>
                  <a:cubicBezTo>
                    <a:pt x="9" y="232"/>
                    <a:pt x="18" y="211"/>
                    <a:pt x="26" y="187"/>
                  </a:cubicBezTo>
                  <a:cubicBezTo>
                    <a:pt x="26" y="187"/>
                    <a:pt x="26" y="187"/>
                    <a:pt x="26" y="187"/>
                  </a:cubicBezTo>
                  <a:moveTo>
                    <a:pt x="8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69" y="57"/>
                    <a:pt x="51" y="118"/>
                    <a:pt x="32" y="170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51" y="118"/>
                    <a:pt x="69" y="57"/>
                    <a:pt x="84" y="0"/>
                  </a:cubicBezTo>
                </a:path>
              </a:pathLst>
            </a:custGeom>
            <a:solidFill>
              <a:srgbClr val="505053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81" name="íś1îḍe" descr="ff40a032-ae80-4dec-8593-5976bd9359a3"/>
            <p:cNvSpPr/>
            <p:nvPr/>
          </p:nvSpPr>
          <p:spPr bwMode="auto">
            <a:xfrm>
              <a:off x="10238488" y="4611238"/>
              <a:ext cx="13665" cy="39044"/>
            </a:xfrm>
            <a:custGeom>
              <a:gdLst>
                <a:gd name="T0" fmla="*/ 6 w 6"/>
                <a:gd name="T1" fmla="*/ 0 h 17"/>
                <a:gd name="T2" fmla="*/ 6 w 6"/>
                <a:gd name="T3" fmla="*/ 0 h 17"/>
                <a:gd name="T4" fmla="*/ 0 w 6"/>
                <a:gd name="T5" fmla="*/ 17 h 17"/>
                <a:gd name="T6" fmla="*/ 0 w 6"/>
                <a:gd name="T7" fmla="*/ 17 h 17"/>
                <a:gd name="T8" fmla="*/ 6 w 6"/>
                <a:gd name="T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7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6"/>
                    <a:pt x="2" y="12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2"/>
                    <a:pt x="4" y="6"/>
                    <a:pt x="6" y="0"/>
                  </a:cubicBezTo>
                </a:path>
              </a:pathLst>
            </a:custGeom>
            <a:solidFill>
              <a:srgbClr val="9D9EA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82" name="ïşḷîďê" descr="b12bd8cd-809d-484c-abfa-cc74ed980f57"/>
            <p:cNvSpPr/>
            <p:nvPr/>
          </p:nvSpPr>
          <p:spPr bwMode="auto">
            <a:xfrm>
              <a:off x="10125257" y="4797674"/>
              <a:ext cx="52711" cy="106395"/>
            </a:xfrm>
            <a:custGeom>
              <a:gdLst>
                <a:gd name="T0" fmla="*/ 0 w 23"/>
                <a:gd name="T1" fmla="*/ 46 h 46"/>
                <a:gd name="T2" fmla="*/ 0 w 23"/>
                <a:gd name="T3" fmla="*/ 46 h 46"/>
                <a:gd name="T4" fmla="*/ 0 w 23"/>
                <a:gd name="T5" fmla="*/ 46 h 46"/>
                <a:gd name="T6" fmla="*/ 0 w 23"/>
                <a:gd name="T7" fmla="*/ 46 h 46"/>
                <a:gd name="T8" fmla="*/ 0 w 23"/>
                <a:gd name="T9" fmla="*/ 46 h 46"/>
                <a:gd name="T10" fmla="*/ 0 w 23"/>
                <a:gd name="T11" fmla="*/ 46 h 46"/>
                <a:gd name="T12" fmla="*/ 22 w 23"/>
                <a:gd name="T13" fmla="*/ 1 h 46"/>
                <a:gd name="T14" fmla="*/ 0 w 23"/>
                <a:gd name="T15" fmla="*/ 45 h 46"/>
                <a:gd name="T16" fmla="*/ 22 w 23"/>
                <a:gd name="T17" fmla="*/ 1 h 46"/>
                <a:gd name="T18" fmla="*/ 23 w 23"/>
                <a:gd name="T19" fmla="*/ 1 h 46"/>
                <a:gd name="T20" fmla="*/ 22 w 23"/>
                <a:gd name="T21" fmla="*/ 1 h 46"/>
                <a:gd name="T22" fmla="*/ 23 w 23"/>
                <a:gd name="T23" fmla="*/ 1 h 46"/>
                <a:gd name="T24" fmla="*/ 23 w 23"/>
                <a:gd name="T25" fmla="*/ 0 h 46"/>
                <a:gd name="T26" fmla="*/ 23 w 23"/>
                <a:gd name="T27" fmla="*/ 0 h 46"/>
                <a:gd name="T28" fmla="*/ 23 w 23"/>
                <a:gd name="T29" fmla="*/ 0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46">
                  <a:moveTo>
                    <a:pt x="0" y="46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moveTo>
                    <a:pt x="0" y="46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moveTo>
                    <a:pt x="22" y="1"/>
                  </a:moveTo>
                  <a:cubicBezTo>
                    <a:pt x="15" y="17"/>
                    <a:pt x="8" y="32"/>
                    <a:pt x="0" y="45"/>
                  </a:cubicBezTo>
                  <a:cubicBezTo>
                    <a:pt x="8" y="32"/>
                    <a:pt x="15" y="17"/>
                    <a:pt x="22" y="1"/>
                  </a:cubicBezTo>
                  <a:moveTo>
                    <a:pt x="23" y="1"/>
                  </a:moveTo>
                  <a:cubicBezTo>
                    <a:pt x="23" y="1"/>
                    <a:pt x="23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05053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83" name="îṧḷiďé" descr="9c7d932d-0ecf-41db-b25f-33fdd58b5883"/>
            <p:cNvSpPr/>
            <p:nvPr/>
          </p:nvSpPr>
          <p:spPr bwMode="auto">
            <a:xfrm rot="12788912">
              <a:off x="9308463" y="5273440"/>
              <a:ext cx="842379" cy="532954"/>
            </a:xfrm>
            <a:custGeom>
              <a:gdLst>
                <a:gd name="T0" fmla="*/ 361 w 365"/>
                <a:gd name="T1" fmla="*/ 24 h 231"/>
                <a:gd name="T2" fmla="*/ 154 w 365"/>
                <a:gd name="T3" fmla="*/ 1 h 231"/>
                <a:gd name="T4" fmla="*/ 37 w 365"/>
                <a:gd name="T5" fmla="*/ 35 h 231"/>
                <a:gd name="T6" fmla="*/ 18 w 365"/>
                <a:gd name="T7" fmla="*/ 181 h 231"/>
                <a:gd name="T8" fmla="*/ 100 w 365"/>
                <a:gd name="T9" fmla="*/ 223 h 231"/>
                <a:gd name="T10" fmla="*/ 241 w 365"/>
                <a:gd name="T11" fmla="*/ 185 h 231"/>
                <a:gd name="T12" fmla="*/ 328 w 365"/>
                <a:gd name="T13" fmla="*/ 188 h 231"/>
                <a:gd name="T14" fmla="*/ 364 w 365"/>
                <a:gd name="T15" fmla="*/ 170 h 231"/>
                <a:gd name="T16" fmla="*/ 361 w 365"/>
                <a:gd name="T17" fmla="*/ 24 h 2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5" h="231">
                  <a:moveTo>
                    <a:pt x="361" y="24"/>
                  </a:moveTo>
                  <a:cubicBezTo>
                    <a:pt x="351" y="24"/>
                    <a:pt x="211" y="0"/>
                    <a:pt x="154" y="1"/>
                  </a:cubicBezTo>
                  <a:cubicBezTo>
                    <a:pt x="97" y="2"/>
                    <a:pt x="74" y="1"/>
                    <a:pt x="37" y="35"/>
                  </a:cubicBezTo>
                  <a:cubicBezTo>
                    <a:pt x="0" y="69"/>
                    <a:pt x="5" y="134"/>
                    <a:pt x="18" y="181"/>
                  </a:cubicBezTo>
                  <a:cubicBezTo>
                    <a:pt x="31" y="228"/>
                    <a:pt x="55" y="231"/>
                    <a:pt x="100" y="223"/>
                  </a:cubicBezTo>
                  <a:cubicBezTo>
                    <a:pt x="145" y="215"/>
                    <a:pt x="196" y="185"/>
                    <a:pt x="241" y="185"/>
                  </a:cubicBezTo>
                  <a:cubicBezTo>
                    <a:pt x="286" y="185"/>
                    <a:pt x="296" y="194"/>
                    <a:pt x="328" y="188"/>
                  </a:cubicBezTo>
                  <a:cubicBezTo>
                    <a:pt x="360" y="182"/>
                    <a:pt x="365" y="193"/>
                    <a:pt x="364" y="170"/>
                  </a:cubicBezTo>
                  <a:cubicBezTo>
                    <a:pt x="363" y="147"/>
                    <a:pt x="361" y="24"/>
                    <a:pt x="361" y="24"/>
                  </a:cubicBezTo>
                </a:path>
              </a:pathLst>
            </a:custGeom>
            <a:solidFill>
              <a:srgbClr val="696A6D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84" name="íşľídê" descr="c864aa7c-6831-4101-9a86-26e43347955a"/>
            <p:cNvSpPr/>
            <p:nvPr/>
          </p:nvSpPr>
          <p:spPr bwMode="auto">
            <a:xfrm rot="12788912">
              <a:off x="9698518" y="5391482"/>
              <a:ext cx="417773" cy="529050"/>
            </a:xfrm>
            <a:custGeom>
              <a:gdLst>
                <a:gd name="T0" fmla="*/ 181 w 181"/>
                <a:gd name="T1" fmla="*/ 1 h 229"/>
                <a:gd name="T2" fmla="*/ 154 w 181"/>
                <a:gd name="T3" fmla="*/ 0 h 229"/>
                <a:gd name="T4" fmla="*/ 37 w 181"/>
                <a:gd name="T5" fmla="*/ 34 h 229"/>
                <a:gd name="T6" fmla="*/ 18 w 181"/>
                <a:gd name="T7" fmla="*/ 180 h 229"/>
                <a:gd name="T8" fmla="*/ 88 w 181"/>
                <a:gd name="T9" fmla="*/ 224 h 229"/>
                <a:gd name="T10" fmla="*/ 91 w 181"/>
                <a:gd name="T11" fmla="*/ 17 h 229"/>
                <a:gd name="T12" fmla="*/ 181 w 181"/>
                <a:gd name="T13" fmla="*/ 1 h 2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29">
                  <a:moveTo>
                    <a:pt x="181" y="1"/>
                  </a:moveTo>
                  <a:cubicBezTo>
                    <a:pt x="171" y="1"/>
                    <a:pt x="162" y="0"/>
                    <a:pt x="154" y="0"/>
                  </a:cubicBezTo>
                  <a:cubicBezTo>
                    <a:pt x="97" y="1"/>
                    <a:pt x="74" y="0"/>
                    <a:pt x="37" y="34"/>
                  </a:cubicBezTo>
                  <a:cubicBezTo>
                    <a:pt x="0" y="68"/>
                    <a:pt x="5" y="133"/>
                    <a:pt x="18" y="180"/>
                  </a:cubicBezTo>
                  <a:cubicBezTo>
                    <a:pt x="30" y="223"/>
                    <a:pt x="51" y="229"/>
                    <a:pt x="88" y="224"/>
                  </a:cubicBezTo>
                  <a:cubicBezTo>
                    <a:pt x="34" y="169"/>
                    <a:pt x="11" y="59"/>
                    <a:pt x="91" y="17"/>
                  </a:cubicBezTo>
                  <a:cubicBezTo>
                    <a:pt x="111" y="6"/>
                    <a:pt x="149" y="3"/>
                    <a:pt x="181" y="1"/>
                  </a:cubicBezTo>
                  <a:close/>
                </a:path>
              </a:pathLst>
            </a:custGeom>
            <a:solidFill>
              <a:srgbClr val="A18A7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85" name="îSliḓè" descr="a042c84c-79a6-44b9-9636-5ebabde4dc93"/>
            <p:cNvSpPr/>
            <p:nvPr/>
          </p:nvSpPr>
          <p:spPr bwMode="auto">
            <a:xfrm rot="12788912">
              <a:off x="9356749" y="5289634"/>
              <a:ext cx="579807" cy="381657"/>
            </a:xfrm>
            <a:custGeom>
              <a:gdLst>
                <a:gd name="T0" fmla="*/ 230 w 251"/>
                <a:gd name="T1" fmla="*/ 13 h 165"/>
                <a:gd name="T2" fmla="*/ 10 w 251"/>
                <a:gd name="T3" fmla="*/ 33 h 165"/>
                <a:gd name="T4" fmla="*/ 16 w 251"/>
                <a:gd name="T5" fmla="*/ 143 h 165"/>
                <a:gd name="T6" fmla="*/ 61 w 251"/>
                <a:gd name="T7" fmla="*/ 152 h 165"/>
                <a:gd name="T8" fmla="*/ 159 w 251"/>
                <a:gd name="T9" fmla="*/ 138 h 165"/>
                <a:gd name="T10" fmla="*/ 244 w 251"/>
                <a:gd name="T11" fmla="*/ 134 h 165"/>
                <a:gd name="T12" fmla="*/ 230 w 251"/>
                <a:gd name="T13" fmla="*/ 13 h 1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165">
                  <a:moveTo>
                    <a:pt x="230" y="13"/>
                  </a:moveTo>
                  <a:cubicBezTo>
                    <a:pt x="207" y="20"/>
                    <a:pt x="29" y="0"/>
                    <a:pt x="10" y="33"/>
                  </a:cubicBezTo>
                  <a:cubicBezTo>
                    <a:pt x="0" y="51"/>
                    <a:pt x="10" y="121"/>
                    <a:pt x="16" y="143"/>
                  </a:cubicBezTo>
                  <a:cubicBezTo>
                    <a:pt x="22" y="165"/>
                    <a:pt x="48" y="156"/>
                    <a:pt x="61" y="152"/>
                  </a:cubicBezTo>
                  <a:cubicBezTo>
                    <a:pt x="74" y="148"/>
                    <a:pt x="115" y="134"/>
                    <a:pt x="159" y="138"/>
                  </a:cubicBezTo>
                  <a:cubicBezTo>
                    <a:pt x="203" y="142"/>
                    <a:pt x="237" y="160"/>
                    <a:pt x="244" y="134"/>
                  </a:cubicBezTo>
                  <a:cubicBezTo>
                    <a:pt x="251" y="107"/>
                    <a:pt x="228" y="13"/>
                    <a:pt x="230" y="13"/>
                  </a:cubicBezTo>
                  <a:close/>
                </a:path>
              </a:pathLst>
            </a:custGeom>
            <a:solidFill>
              <a:srgbClr val="828386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86" name="ï$ľíḓè" descr="46a21561-5a1d-47f4-bc73-8026c6caefc9"/>
            <p:cNvSpPr/>
            <p:nvPr/>
          </p:nvSpPr>
          <p:spPr bwMode="auto">
            <a:xfrm>
              <a:off x="8841679" y="4218741"/>
              <a:ext cx="337733" cy="133726"/>
            </a:xfrm>
            <a:custGeom>
              <a:gdLst>
                <a:gd name="T0" fmla="*/ 0 w 346"/>
                <a:gd name="T1" fmla="*/ 78 h 137"/>
                <a:gd name="T2" fmla="*/ 331 w 346"/>
                <a:gd name="T3" fmla="*/ 0 h 137"/>
                <a:gd name="T4" fmla="*/ 346 w 346"/>
                <a:gd name="T5" fmla="*/ 56 h 137"/>
                <a:gd name="T6" fmla="*/ 17 w 346"/>
                <a:gd name="T7" fmla="*/ 137 h 137"/>
                <a:gd name="T8" fmla="*/ 0 w 346"/>
                <a:gd name="T9" fmla="*/ 78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137">
                  <a:moveTo>
                    <a:pt x="0" y="78"/>
                  </a:moveTo>
                  <a:lnTo>
                    <a:pt x="331" y="0"/>
                  </a:lnTo>
                  <a:lnTo>
                    <a:pt x="346" y="56"/>
                  </a:lnTo>
                  <a:lnTo>
                    <a:pt x="17" y="137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87" name="îṩḷíḑé" descr="4aa11449-337a-420b-8933-6a723dcff753"/>
            <p:cNvSpPr/>
            <p:nvPr/>
          </p:nvSpPr>
          <p:spPr bwMode="auto">
            <a:xfrm>
              <a:off x="8640601" y="3603795"/>
              <a:ext cx="425583" cy="245003"/>
            </a:xfrm>
            <a:custGeom>
              <a:gdLst>
                <a:gd name="T0" fmla="*/ 0 w 436"/>
                <a:gd name="T1" fmla="*/ 102 h 251"/>
                <a:gd name="T2" fmla="*/ 398 w 436"/>
                <a:gd name="T3" fmla="*/ 0 h 251"/>
                <a:gd name="T4" fmla="*/ 436 w 436"/>
                <a:gd name="T5" fmla="*/ 152 h 251"/>
                <a:gd name="T6" fmla="*/ 38 w 436"/>
                <a:gd name="T7" fmla="*/ 251 h 251"/>
                <a:gd name="T8" fmla="*/ 0 w 436"/>
                <a:gd name="T9" fmla="*/ 102 h 2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251">
                  <a:moveTo>
                    <a:pt x="0" y="102"/>
                  </a:moveTo>
                  <a:lnTo>
                    <a:pt x="398" y="0"/>
                  </a:lnTo>
                  <a:lnTo>
                    <a:pt x="436" y="152"/>
                  </a:lnTo>
                  <a:lnTo>
                    <a:pt x="38" y="25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288" name="iṧ1iďê" descr="b56a8a2d-b793-4849-8418-cfdb471b5e9a"/>
            <p:cNvSpPr/>
            <p:nvPr/>
          </p:nvSpPr>
          <p:spPr bwMode="auto">
            <a:xfrm>
              <a:off x="7982706" y="3767780"/>
              <a:ext cx="175700" cy="94682"/>
            </a:xfrm>
            <a:custGeom>
              <a:gdLst>
                <a:gd name="T0" fmla="*/ 41 w 76"/>
                <a:gd name="T1" fmla="*/ 2 h 41"/>
                <a:gd name="T2" fmla="*/ 50 w 76"/>
                <a:gd name="T3" fmla="*/ 36 h 41"/>
                <a:gd name="T4" fmla="*/ 6 w 76"/>
                <a:gd name="T5" fmla="*/ 31 h 41"/>
                <a:gd name="T6" fmla="*/ 2 w 76"/>
                <a:gd name="T7" fmla="*/ 9 h 41"/>
                <a:gd name="T8" fmla="*/ 41 w 76"/>
                <a:gd name="T9" fmla="*/ 2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1">
                  <a:moveTo>
                    <a:pt x="41" y="2"/>
                  </a:moveTo>
                  <a:cubicBezTo>
                    <a:pt x="60" y="3"/>
                    <a:pt x="76" y="32"/>
                    <a:pt x="50" y="36"/>
                  </a:cubicBezTo>
                  <a:cubicBezTo>
                    <a:pt x="25" y="41"/>
                    <a:pt x="16" y="41"/>
                    <a:pt x="6" y="31"/>
                  </a:cubicBezTo>
                  <a:cubicBezTo>
                    <a:pt x="0" y="25"/>
                    <a:pt x="1" y="16"/>
                    <a:pt x="2" y="9"/>
                  </a:cubicBezTo>
                  <a:cubicBezTo>
                    <a:pt x="3" y="0"/>
                    <a:pt x="23" y="2"/>
                    <a:pt x="41" y="2"/>
                  </a:cubicBezTo>
                  <a:close/>
                </a:path>
              </a:pathLst>
            </a:custGeom>
            <a:solidFill>
              <a:srgbClr val="E8D4BD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89" name="íśľíḓe" descr="6f0a2c4c-9b7c-4ac8-ac86-4e2710c61231"/>
            <p:cNvSpPr/>
            <p:nvPr/>
          </p:nvSpPr>
          <p:spPr bwMode="auto">
            <a:xfrm>
              <a:off x="8001252" y="3779492"/>
              <a:ext cx="145440" cy="82969"/>
            </a:xfrm>
            <a:custGeom>
              <a:gdLst>
                <a:gd name="T0" fmla="*/ 43 w 63"/>
                <a:gd name="T1" fmla="*/ 0 h 36"/>
                <a:gd name="T2" fmla="*/ 42 w 63"/>
                <a:gd name="T3" fmla="*/ 31 h 36"/>
                <a:gd name="T4" fmla="*/ 0 w 63"/>
                <a:gd name="T5" fmla="*/ 27 h 36"/>
                <a:gd name="T6" fmla="*/ 44 w 63"/>
                <a:gd name="T7" fmla="*/ 25 h 36"/>
                <a:gd name="T8" fmla="*/ 43 w 63"/>
                <a:gd name="T9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6">
                  <a:moveTo>
                    <a:pt x="43" y="0"/>
                  </a:moveTo>
                  <a:cubicBezTo>
                    <a:pt x="57" y="8"/>
                    <a:pt x="63" y="28"/>
                    <a:pt x="42" y="31"/>
                  </a:cubicBezTo>
                  <a:cubicBezTo>
                    <a:pt x="18" y="36"/>
                    <a:pt x="9" y="36"/>
                    <a:pt x="0" y="27"/>
                  </a:cubicBezTo>
                  <a:cubicBezTo>
                    <a:pt x="13" y="30"/>
                    <a:pt x="35" y="30"/>
                    <a:pt x="44" y="25"/>
                  </a:cubicBezTo>
                  <a:cubicBezTo>
                    <a:pt x="51" y="21"/>
                    <a:pt x="47" y="9"/>
                    <a:pt x="43" y="0"/>
                  </a:cubicBezTo>
                  <a:close/>
                </a:path>
              </a:pathLst>
            </a:custGeom>
            <a:solidFill>
              <a:srgbClr val="DCC9B3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90" name="îṥḷïḍe" descr="039b2b61-9293-4664-a9ed-27413f23d62c"/>
            <p:cNvSpPr/>
            <p:nvPr/>
          </p:nvSpPr>
          <p:spPr bwMode="auto">
            <a:xfrm>
              <a:off x="7994420" y="3846845"/>
              <a:ext cx="177652" cy="94682"/>
            </a:xfrm>
            <a:custGeom>
              <a:gdLst>
                <a:gd name="T0" fmla="*/ 42 w 77"/>
                <a:gd name="T1" fmla="*/ 2 h 41"/>
                <a:gd name="T2" fmla="*/ 51 w 77"/>
                <a:gd name="T3" fmla="*/ 36 h 41"/>
                <a:gd name="T4" fmla="*/ 6 w 77"/>
                <a:gd name="T5" fmla="*/ 31 h 41"/>
                <a:gd name="T6" fmla="*/ 2 w 77"/>
                <a:gd name="T7" fmla="*/ 9 h 41"/>
                <a:gd name="T8" fmla="*/ 42 w 77"/>
                <a:gd name="T9" fmla="*/ 2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1">
                  <a:moveTo>
                    <a:pt x="42" y="2"/>
                  </a:moveTo>
                  <a:cubicBezTo>
                    <a:pt x="60" y="3"/>
                    <a:pt x="77" y="32"/>
                    <a:pt x="51" y="36"/>
                  </a:cubicBezTo>
                  <a:cubicBezTo>
                    <a:pt x="25" y="41"/>
                    <a:pt x="16" y="41"/>
                    <a:pt x="6" y="31"/>
                  </a:cubicBezTo>
                  <a:cubicBezTo>
                    <a:pt x="0" y="25"/>
                    <a:pt x="1" y="16"/>
                    <a:pt x="2" y="9"/>
                  </a:cubicBezTo>
                  <a:cubicBezTo>
                    <a:pt x="4" y="0"/>
                    <a:pt x="23" y="2"/>
                    <a:pt x="42" y="2"/>
                  </a:cubicBezTo>
                  <a:close/>
                </a:path>
              </a:pathLst>
            </a:custGeom>
            <a:solidFill>
              <a:srgbClr val="E8D4BD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91" name="íṩ1îḋé" descr="d1486be4-0f17-40c2-9ddf-6b61e3198aca"/>
            <p:cNvSpPr/>
            <p:nvPr/>
          </p:nvSpPr>
          <p:spPr bwMode="auto">
            <a:xfrm>
              <a:off x="8012967" y="3857582"/>
              <a:ext cx="147391" cy="83945"/>
            </a:xfrm>
            <a:custGeom>
              <a:gdLst>
                <a:gd name="T0" fmla="*/ 44 w 64"/>
                <a:gd name="T1" fmla="*/ 0 h 36"/>
                <a:gd name="T2" fmla="*/ 43 w 64"/>
                <a:gd name="T3" fmla="*/ 31 h 36"/>
                <a:gd name="T4" fmla="*/ 0 w 64"/>
                <a:gd name="T5" fmla="*/ 27 h 36"/>
                <a:gd name="T6" fmla="*/ 45 w 64"/>
                <a:gd name="T7" fmla="*/ 25 h 36"/>
                <a:gd name="T8" fmla="*/ 44 w 64"/>
                <a:gd name="T9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6">
                  <a:moveTo>
                    <a:pt x="44" y="0"/>
                  </a:moveTo>
                  <a:cubicBezTo>
                    <a:pt x="57" y="8"/>
                    <a:pt x="64" y="28"/>
                    <a:pt x="43" y="31"/>
                  </a:cubicBezTo>
                  <a:cubicBezTo>
                    <a:pt x="19" y="36"/>
                    <a:pt x="9" y="36"/>
                    <a:pt x="0" y="27"/>
                  </a:cubicBezTo>
                  <a:cubicBezTo>
                    <a:pt x="14" y="30"/>
                    <a:pt x="35" y="30"/>
                    <a:pt x="45" y="25"/>
                  </a:cubicBezTo>
                  <a:cubicBezTo>
                    <a:pt x="52" y="21"/>
                    <a:pt x="48" y="9"/>
                    <a:pt x="44" y="0"/>
                  </a:cubicBezTo>
                  <a:close/>
                </a:path>
              </a:pathLst>
            </a:custGeom>
            <a:solidFill>
              <a:srgbClr val="DCC9B3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92" name="iṡlíḋé" descr="e1523456-dabf-4fe6-8bc0-a969e9fcf318"/>
            <p:cNvSpPr/>
            <p:nvPr/>
          </p:nvSpPr>
          <p:spPr bwMode="auto">
            <a:xfrm>
              <a:off x="8022727" y="3924933"/>
              <a:ext cx="174724" cy="94682"/>
            </a:xfrm>
            <a:custGeom>
              <a:gdLst>
                <a:gd name="T0" fmla="*/ 41 w 76"/>
                <a:gd name="T1" fmla="*/ 3 h 41"/>
                <a:gd name="T2" fmla="*/ 51 w 76"/>
                <a:gd name="T3" fmla="*/ 37 h 41"/>
                <a:gd name="T4" fmla="*/ 6 w 76"/>
                <a:gd name="T5" fmla="*/ 31 h 41"/>
                <a:gd name="T6" fmla="*/ 2 w 76"/>
                <a:gd name="T7" fmla="*/ 10 h 41"/>
                <a:gd name="T8" fmla="*/ 41 w 76"/>
                <a:gd name="T9" fmla="*/ 3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1">
                  <a:moveTo>
                    <a:pt x="41" y="3"/>
                  </a:moveTo>
                  <a:cubicBezTo>
                    <a:pt x="60" y="3"/>
                    <a:pt x="76" y="32"/>
                    <a:pt x="51" y="37"/>
                  </a:cubicBezTo>
                  <a:cubicBezTo>
                    <a:pt x="25" y="41"/>
                    <a:pt x="16" y="41"/>
                    <a:pt x="6" y="31"/>
                  </a:cubicBezTo>
                  <a:cubicBezTo>
                    <a:pt x="0" y="25"/>
                    <a:pt x="1" y="16"/>
                    <a:pt x="2" y="10"/>
                  </a:cubicBezTo>
                  <a:cubicBezTo>
                    <a:pt x="4" y="0"/>
                    <a:pt x="23" y="2"/>
                    <a:pt x="41" y="3"/>
                  </a:cubicBezTo>
                  <a:close/>
                </a:path>
              </a:pathLst>
            </a:custGeom>
            <a:solidFill>
              <a:srgbClr val="E8D4BD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93" name="išḷîḍe" descr="38ca71a7-07a7-49db-a5cc-124fb207b3fe"/>
            <p:cNvSpPr/>
            <p:nvPr/>
          </p:nvSpPr>
          <p:spPr bwMode="auto">
            <a:xfrm>
              <a:off x="8040296" y="3938598"/>
              <a:ext cx="145440" cy="81016"/>
            </a:xfrm>
            <a:custGeom>
              <a:gdLst>
                <a:gd name="T0" fmla="*/ 44 w 63"/>
                <a:gd name="T1" fmla="*/ 0 h 35"/>
                <a:gd name="T2" fmla="*/ 43 w 63"/>
                <a:gd name="T3" fmla="*/ 31 h 35"/>
                <a:gd name="T4" fmla="*/ 0 w 63"/>
                <a:gd name="T5" fmla="*/ 27 h 35"/>
                <a:gd name="T6" fmla="*/ 44 w 63"/>
                <a:gd name="T7" fmla="*/ 24 h 35"/>
                <a:gd name="T8" fmla="*/ 44 w 63"/>
                <a:gd name="T9" fmla="*/ 0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5">
                  <a:moveTo>
                    <a:pt x="44" y="0"/>
                  </a:moveTo>
                  <a:cubicBezTo>
                    <a:pt x="57" y="7"/>
                    <a:pt x="63" y="27"/>
                    <a:pt x="43" y="31"/>
                  </a:cubicBezTo>
                  <a:cubicBezTo>
                    <a:pt x="19" y="35"/>
                    <a:pt x="9" y="35"/>
                    <a:pt x="0" y="27"/>
                  </a:cubicBezTo>
                  <a:cubicBezTo>
                    <a:pt x="13" y="29"/>
                    <a:pt x="35" y="29"/>
                    <a:pt x="44" y="24"/>
                  </a:cubicBezTo>
                  <a:cubicBezTo>
                    <a:pt x="52" y="20"/>
                    <a:pt x="47" y="8"/>
                    <a:pt x="44" y="0"/>
                  </a:cubicBezTo>
                  <a:close/>
                </a:path>
              </a:pathLst>
            </a:custGeom>
            <a:solidFill>
              <a:srgbClr val="DCC9B3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94" name="ïšḷïḓè" descr="a4ea2b9d-ed5e-42df-b91d-2441d0c0e188"/>
            <p:cNvSpPr/>
            <p:nvPr/>
          </p:nvSpPr>
          <p:spPr bwMode="auto">
            <a:xfrm>
              <a:off x="8048105" y="4003022"/>
              <a:ext cx="140560" cy="77112"/>
            </a:xfrm>
            <a:custGeom>
              <a:gdLst>
                <a:gd name="T0" fmla="*/ 33 w 61"/>
                <a:gd name="T1" fmla="*/ 2 h 33"/>
                <a:gd name="T2" fmla="*/ 40 w 61"/>
                <a:gd name="T3" fmla="*/ 29 h 33"/>
                <a:gd name="T4" fmla="*/ 4 w 61"/>
                <a:gd name="T5" fmla="*/ 25 h 33"/>
                <a:gd name="T6" fmla="*/ 1 w 61"/>
                <a:gd name="T7" fmla="*/ 8 h 33"/>
                <a:gd name="T8" fmla="*/ 33 w 61"/>
                <a:gd name="T9" fmla="*/ 2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3">
                  <a:moveTo>
                    <a:pt x="33" y="2"/>
                  </a:moveTo>
                  <a:cubicBezTo>
                    <a:pt x="48" y="3"/>
                    <a:pt x="61" y="26"/>
                    <a:pt x="40" y="29"/>
                  </a:cubicBezTo>
                  <a:cubicBezTo>
                    <a:pt x="20" y="33"/>
                    <a:pt x="12" y="33"/>
                    <a:pt x="4" y="25"/>
                  </a:cubicBezTo>
                  <a:cubicBezTo>
                    <a:pt x="0" y="20"/>
                    <a:pt x="0" y="13"/>
                    <a:pt x="1" y="8"/>
                  </a:cubicBezTo>
                  <a:cubicBezTo>
                    <a:pt x="2" y="0"/>
                    <a:pt x="18" y="2"/>
                    <a:pt x="33" y="2"/>
                  </a:cubicBezTo>
                  <a:close/>
                </a:path>
              </a:pathLst>
            </a:custGeom>
            <a:solidFill>
              <a:srgbClr val="E8D4BD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95" name="ïšḷïḑê" descr="2fbefbe4-4fee-4ead-89a9-9dcf9d42a973"/>
            <p:cNvSpPr/>
            <p:nvPr/>
          </p:nvSpPr>
          <p:spPr bwMode="auto">
            <a:xfrm>
              <a:off x="8061772" y="4014734"/>
              <a:ext cx="117132" cy="65400"/>
            </a:xfrm>
            <a:custGeom>
              <a:gdLst>
                <a:gd name="T0" fmla="*/ 35 w 51"/>
                <a:gd name="T1" fmla="*/ 0 h 28"/>
                <a:gd name="T2" fmla="*/ 34 w 51"/>
                <a:gd name="T3" fmla="*/ 24 h 28"/>
                <a:gd name="T4" fmla="*/ 0 w 51"/>
                <a:gd name="T5" fmla="*/ 21 h 28"/>
                <a:gd name="T6" fmla="*/ 36 w 51"/>
                <a:gd name="T7" fmla="*/ 19 h 28"/>
                <a:gd name="T8" fmla="*/ 35 w 51"/>
                <a:gd name="T9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8">
                  <a:moveTo>
                    <a:pt x="35" y="0"/>
                  </a:moveTo>
                  <a:cubicBezTo>
                    <a:pt x="46" y="6"/>
                    <a:pt x="51" y="21"/>
                    <a:pt x="34" y="24"/>
                  </a:cubicBezTo>
                  <a:cubicBezTo>
                    <a:pt x="15" y="28"/>
                    <a:pt x="7" y="28"/>
                    <a:pt x="0" y="21"/>
                  </a:cubicBezTo>
                  <a:cubicBezTo>
                    <a:pt x="11" y="23"/>
                    <a:pt x="28" y="23"/>
                    <a:pt x="36" y="19"/>
                  </a:cubicBezTo>
                  <a:cubicBezTo>
                    <a:pt x="41" y="16"/>
                    <a:pt x="38" y="6"/>
                    <a:pt x="35" y="0"/>
                  </a:cubicBezTo>
                  <a:close/>
                </a:path>
              </a:pathLst>
            </a:custGeom>
            <a:solidFill>
              <a:srgbClr val="DCC9B3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96" name="ïṩḻíḋê" descr="7c75bc12-97a1-44df-be0c-8da66ed5eca1"/>
            <p:cNvSpPr/>
            <p:nvPr/>
          </p:nvSpPr>
          <p:spPr bwMode="auto">
            <a:xfrm>
              <a:off x="8366317" y="4636514"/>
              <a:ext cx="1805796" cy="1002459"/>
            </a:xfrm>
            <a:custGeom>
              <a:gdLst>
                <a:gd name="T0" fmla="*/ 714 w 782"/>
                <a:gd name="T1" fmla="*/ 246 h 434"/>
                <a:gd name="T2" fmla="*/ 120 w 782"/>
                <a:gd name="T3" fmla="*/ 421 h 434"/>
                <a:gd name="T4" fmla="*/ 36 w 782"/>
                <a:gd name="T5" fmla="*/ 408 h 434"/>
                <a:gd name="T6" fmla="*/ 0 w 782"/>
                <a:gd name="T7" fmla="*/ 230 h 434"/>
                <a:gd name="T8" fmla="*/ 34 w 782"/>
                <a:gd name="T9" fmla="*/ 220 h 434"/>
                <a:gd name="T10" fmla="*/ 402 w 782"/>
                <a:gd name="T11" fmla="*/ 110 h 434"/>
                <a:gd name="T12" fmla="*/ 717 w 782"/>
                <a:gd name="T13" fmla="*/ 47 h 434"/>
                <a:gd name="T14" fmla="*/ 772 w 782"/>
                <a:gd name="T15" fmla="*/ 186 h 434"/>
                <a:gd name="T16" fmla="*/ 714 w 782"/>
                <a:gd name="T17" fmla="*/ 246 h 4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432">
                  <a:moveTo>
                    <a:pt x="714" y="246"/>
                  </a:moveTo>
                  <a:cubicBezTo>
                    <a:pt x="455" y="323"/>
                    <a:pt x="385" y="388"/>
                    <a:pt x="120" y="421"/>
                  </a:cubicBezTo>
                  <a:cubicBezTo>
                    <a:pt x="104" y="423"/>
                    <a:pt x="36" y="434"/>
                    <a:pt x="36" y="408"/>
                  </a:cubicBezTo>
                  <a:cubicBezTo>
                    <a:pt x="36" y="382"/>
                    <a:pt x="0" y="230"/>
                    <a:pt x="0" y="230"/>
                  </a:cubicBezTo>
                  <a:cubicBezTo>
                    <a:pt x="0" y="230"/>
                    <a:pt x="13" y="227"/>
                    <a:pt x="34" y="220"/>
                  </a:cubicBezTo>
                  <a:cubicBezTo>
                    <a:pt x="110" y="197"/>
                    <a:pt x="296" y="140"/>
                    <a:pt x="402" y="110"/>
                  </a:cubicBezTo>
                  <a:cubicBezTo>
                    <a:pt x="538" y="72"/>
                    <a:pt x="655" y="0"/>
                    <a:pt x="717" y="47"/>
                  </a:cubicBezTo>
                  <a:cubicBezTo>
                    <a:pt x="779" y="94"/>
                    <a:pt x="782" y="144"/>
                    <a:pt x="772" y="186"/>
                  </a:cubicBezTo>
                  <a:cubicBezTo>
                    <a:pt x="762" y="228"/>
                    <a:pt x="714" y="246"/>
                    <a:pt x="714" y="246"/>
                  </a:cubicBezTo>
                  <a:close/>
                </a:path>
              </a:pathLst>
            </a:custGeom>
            <a:solidFill>
              <a:srgbClr val="6F5C4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97" name="íṩļîďé" descr="a739da6c-85f1-4215-9731-bd44671e28cc"/>
            <p:cNvSpPr/>
            <p:nvPr/>
          </p:nvSpPr>
          <p:spPr bwMode="auto">
            <a:xfrm>
              <a:off x="8332152" y="5096258"/>
              <a:ext cx="250860" cy="552476"/>
            </a:xfrm>
            <a:custGeom>
              <a:gdLst>
                <a:gd name="T0" fmla="*/ 58 w 109"/>
                <a:gd name="T1" fmla="*/ 2 h 239"/>
                <a:gd name="T2" fmla="*/ 2 w 109"/>
                <a:gd name="T3" fmla="*/ 22 h 239"/>
                <a:gd name="T4" fmla="*/ 25 w 109"/>
                <a:gd name="T5" fmla="*/ 139 h 239"/>
                <a:gd name="T6" fmla="*/ 35 w 109"/>
                <a:gd name="T7" fmla="*/ 232 h 239"/>
                <a:gd name="T8" fmla="*/ 109 w 109"/>
                <a:gd name="T9" fmla="*/ 226 h 239"/>
                <a:gd name="T10" fmla="*/ 87 w 109"/>
                <a:gd name="T11" fmla="*/ 82 h 239"/>
                <a:gd name="T12" fmla="*/ 73 w 109"/>
                <a:gd name="T13" fmla="*/ 14 h 239"/>
                <a:gd name="T14" fmla="*/ 58 w 109"/>
                <a:gd name="T15" fmla="*/ 2 h 2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239">
                  <a:moveTo>
                    <a:pt x="58" y="2"/>
                  </a:moveTo>
                  <a:cubicBezTo>
                    <a:pt x="38" y="6"/>
                    <a:pt x="3" y="17"/>
                    <a:pt x="2" y="22"/>
                  </a:cubicBezTo>
                  <a:cubicBezTo>
                    <a:pt x="0" y="29"/>
                    <a:pt x="15" y="70"/>
                    <a:pt x="25" y="139"/>
                  </a:cubicBezTo>
                  <a:cubicBezTo>
                    <a:pt x="35" y="208"/>
                    <a:pt x="26" y="225"/>
                    <a:pt x="35" y="232"/>
                  </a:cubicBezTo>
                  <a:cubicBezTo>
                    <a:pt x="44" y="239"/>
                    <a:pt x="109" y="226"/>
                    <a:pt x="109" y="226"/>
                  </a:cubicBezTo>
                  <a:cubicBezTo>
                    <a:pt x="109" y="226"/>
                    <a:pt x="91" y="122"/>
                    <a:pt x="87" y="82"/>
                  </a:cubicBezTo>
                  <a:cubicBezTo>
                    <a:pt x="84" y="50"/>
                    <a:pt x="77" y="27"/>
                    <a:pt x="73" y="14"/>
                  </a:cubicBezTo>
                  <a:cubicBezTo>
                    <a:pt x="70" y="6"/>
                    <a:pt x="70" y="0"/>
                    <a:pt x="58" y="2"/>
                  </a:cubicBezTo>
                  <a:close/>
                </a:path>
              </a:pathLst>
            </a:custGeom>
            <a:solidFill>
              <a:srgbClr val="614C3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98" name="íš1íḍe" descr="6acda577-3cfd-4430-9ef1-382f0a1bb2bc"/>
            <p:cNvSpPr/>
            <p:nvPr/>
          </p:nvSpPr>
          <p:spPr bwMode="auto">
            <a:xfrm>
              <a:off x="8545920" y="4858089"/>
              <a:ext cx="1621311" cy="760386"/>
            </a:xfrm>
            <a:custGeom>
              <a:gdLst>
                <a:gd name="T0" fmla="*/ 0 w 702"/>
                <a:gd name="T1" fmla="*/ 226 h 329"/>
                <a:gd name="T2" fmla="*/ 16 w 702"/>
                <a:gd name="T3" fmla="*/ 329 h 329"/>
                <a:gd name="T4" fmla="*/ 42 w 702"/>
                <a:gd name="T5" fmla="*/ 325 h 329"/>
                <a:gd name="T6" fmla="*/ 277 w 702"/>
                <a:gd name="T7" fmla="*/ 276 h 329"/>
                <a:gd name="T8" fmla="*/ 321 w 702"/>
                <a:gd name="T9" fmla="*/ 262 h 329"/>
                <a:gd name="T10" fmla="*/ 360 w 702"/>
                <a:gd name="T11" fmla="*/ 248 h 329"/>
                <a:gd name="T12" fmla="*/ 378 w 702"/>
                <a:gd name="T13" fmla="*/ 241 h 329"/>
                <a:gd name="T14" fmla="*/ 413 w 702"/>
                <a:gd name="T15" fmla="*/ 227 h 329"/>
                <a:gd name="T16" fmla="*/ 423 w 702"/>
                <a:gd name="T17" fmla="*/ 224 h 329"/>
                <a:gd name="T18" fmla="*/ 529 w 702"/>
                <a:gd name="T19" fmla="*/ 185 h 329"/>
                <a:gd name="T20" fmla="*/ 596 w 702"/>
                <a:gd name="T21" fmla="*/ 163 h 329"/>
                <a:gd name="T22" fmla="*/ 636 w 702"/>
                <a:gd name="T23" fmla="*/ 150 h 329"/>
                <a:gd name="T24" fmla="*/ 694 w 702"/>
                <a:gd name="T25" fmla="*/ 90 h 329"/>
                <a:gd name="T26" fmla="*/ 683 w 702"/>
                <a:gd name="T27" fmla="*/ 0 h 329"/>
                <a:gd name="T28" fmla="*/ 609 w 702"/>
                <a:gd name="T29" fmla="*/ 129 h 329"/>
                <a:gd name="T30" fmla="*/ 525 w 702"/>
                <a:gd name="T31" fmla="*/ 162 h 329"/>
                <a:gd name="T32" fmla="*/ 472 w 702"/>
                <a:gd name="T33" fmla="*/ 179 h 329"/>
                <a:gd name="T34" fmla="*/ 438 w 702"/>
                <a:gd name="T35" fmla="*/ 189 h 329"/>
                <a:gd name="T36" fmla="*/ 436 w 702"/>
                <a:gd name="T37" fmla="*/ 190 h 329"/>
                <a:gd name="T38" fmla="*/ 400 w 702"/>
                <a:gd name="T39" fmla="*/ 200 h 329"/>
                <a:gd name="T40" fmla="*/ 389 w 702"/>
                <a:gd name="T41" fmla="*/ 203 h 329"/>
                <a:gd name="T42" fmla="*/ 345 w 702"/>
                <a:gd name="T43" fmla="*/ 215 h 329"/>
                <a:gd name="T44" fmla="*/ 214 w 702"/>
                <a:gd name="T45" fmla="*/ 249 h 329"/>
                <a:gd name="T46" fmla="*/ 28 w 702"/>
                <a:gd name="T47" fmla="*/ 278 h 329"/>
                <a:gd name="T48" fmla="*/ 0 w 702"/>
                <a:gd name="T49" fmla="*/ 226 h 3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2" h="329">
                  <a:moveTo>
                    <a:pt x="0" y="226"/>
                  </a:moveTo>
                  <a:cubicBezTo>
                    <a:pt x="6" y="271"/>
                    <a:pt x="16" y="329"/>
                    <a:pt x="16" y="329"/>
                  </a:cubicBezTo>
                  <a:cubicBezTo>
                    <a:pt x="28" y="328"/>
                    <a:pt x="37" y="326"/>
                    <a:pt x="42" y="325"/>
                  </a:cubicBezTo>
                  <a:cubicBezTo>
                    <a:pt x="141" y="313"/>
                    <a:pt x="212" y="296"/>
                    <a:pt x="277" y="276"/>
                  </a:cubicBezTo>
                  <a:cubicBezTo>
                    <a:pt x="292" y="272"/>
                    <a:pt x="306" y="267"/>
                    <a:pt x="321" y="262"/>
                  </a:cubicBezTo>
                  <a:cubicBezTo>
                    <a:pt x="334" y="257"/>
                    <a:pt x="347" y="252"/>
                    <a:pt x="360" y="248"/>
                  </a:cubicBezTo>
                  <a:cubicBezTo>
                    <a:pt x="366" y="245"/>
                    <a:pt x="372" y="243"/>
                    <a:pt x="378" y="241"/>
                  </a:cubicBezTo>
                  <a:cubicBezTo>
                    <a:pt x="390" y="236"/>
                    <a:pt x="401" y="232"/>
                    <a:pt x="413" y="227"/>
                  </a:cubicBezTo>
                  <a:cubicBezTo>
                    <a:pt x="416" y="226"/>
                    <a:pt x="420" y="225"/>
                    <a:pt x="423" y="224"/>
                  </a:cubicBezTo>
                  <a:cubicBezTo>
                    <a:pt x="455" y="211"/>
                    <a:pt x="490" y="198"/>
                    <a:pt x="529" y="185"/>
                  </a:cubicBezTo>
                  <a:cubicBezTo>
                    <a:pt x="550" y="178"/>
                    <a:pt x="572" y="170"/>
                    <a:pt x="596" y="163"/>
                  </a:cubicBezTo>
                  <a:cubicBezTo>
                    <a:pt x="609" y="159"/>
                    <a:pt x="622" y="155"/>
                    <a:pt x="636" y="150"/>
                  </a:cubicBezTo>
                  <a:cubicBezTo>
                    <a:pt x="636" y="150"/>
                    <a:pt x="684" y="132"/>
                    <a:pt x="694" y="90"/>
                  </a:cubicBezTo>
                  <a:cubicBezTo>
                    <a:pt x="701" y="63"/>
                    <a:pt x="702" y="31"/>
                    <a:pt x="683" y="0"/>
                  </a:cubicBezTo>
                  <a:cubicBezTo>
                    <a:pt x="679" y="30"/>
                    <a:pt x="660" y="98"/>
                    <a:pt x="609" y="129"/>
                  </a:cubicBezTo>
                  <a:cubicBezTo>
                    <a:pt x="595" y="137"/>
                    <a:pt x="565" y="149"/>
                    <a:pt x="525" y="162"/>
                  </a:cubicBezTo>
                  <a:cubicBezTo>
                    <a:pt x="509" y="167"/>
                    <a:pt x="491" y="173"/>
                    <a:pt x="472" y="179"/>
                  </a:cubicBezTo>
                  <a:cubicBezTo>
                    <a:pt x="461" y="182"/>
                    <a:pt x="450" y="186"/>
                    <a:pt x="438" y="189"/>
                  </a:cubicBezTo>
                  <a:cubicBezTo>
                    <a:pt x="437" y="190"/>
                    <a:pt x="436" y="190"/>
                    <a:pt x="436" y="190"/>
                  </a:cubicBezTo>
                  <a:cubicBezTo>
                    <a:pt x="424" y="193"/>
                    <a:pt x="412" y="197"/>
                    <a:pt x="400" y="200"/>
                  </a:cubicBezTo>
                  <a:cubicBezTo>
                    <a:pt x="397" y="201"/>
                    <a:pt x="393" y="202"/>
                    <a:pt x="389" y="203"/>
                  </a:cubicBezTo>
                  <a:cubicBezTo>
                    <a:pt x="374" y="207"/>
                    <a:pt x="360" y="211"/>
                    <a:pt x="345" y="215"/>
                  </a:cubicBezTo>
                  <a:cubicBezTo>
                    <a:pt x="301" y="227"/>
                    <a:pt x="256" y="239"/>
                    <a:pt x="214" y="249"/>
                  </a:cubicBezTo>
                  <a:cubicBezTo>
                    <a:pt x="119" y="271"/>
                    <a:pt x="41" y="285"/>
                    <a:pt x="28" y="278"/>
                  </a:cubicBezTo>
                  <a:cubicBezTo>
                    <a:pt x="16" y="271"/>
                    <a:pt x="7" y="250"/>
                    <a:pt x="0" y="226"/>
                  </a:cubicBezTo>
                  <a:close/>
                </a:path>
              </a:pathLst>
            </a:custGeom>
            <a:solidFill>
              <a:srgbClr val="614C3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99" name="îṩḷïḋé" descr="405def08-e7a5-4dbe-a9c0-16743f0b1987"/>
            <p:cNvSpPr/>
            <p:nvPr/>
          </p:nvSpPr>
          <p:spPr bwMode="auto">
            <a:xfrm>
              <a:off x="9137440" y="1637919"/>
              <a:ext cx="406060" cy="410940"/>
            </a:xfrm>
            <a:custGeom>
              <a:gdLst>
                <a:gd name="T0" fmla="*/ 176 w 176"/>
                <a:gd name="T1" fmla="*/ 0 h 178"/>
                <a:gd name="T2" fmla="*/ 88 w 176"/>
                <a:gd name="T3" fmla="*/ 45 h 178"/>
                <a:gd name="T4" fmla="*/ 30 w 176"/>
                <a:gd name="T5" fmla="*/ 102 h 178"/>
                <a:gd name="T6" fmla="*/ 65 w 176"/>
                <a:gd name="T7" fmla="*/ 25 h 178"/>
                <a:gd name="T8" fmla="*/ 14 w 176"/>
                <a:gd name="T9" fmla="*/ 90 h 178"/>
                <a:gd name="T10" fmla="*/ 28 w 176"/>
                <a:gd name="T11" fmla="*/ 175 h 178"/>
                <a:gd name="T12" fmla="*/ 26 w 176"/>
                <a:gd name="T13" fmla="*/ 133 h 178"/>
                <a:gd name="T14" fmla="*/ 32 w 176"/>
                <a:gd name="T15" fmla="*/ 117 h 178"/>
                <a:gd name="T16" fmla="*/ 40 w 176"/>
                <a:gd name="T17" fmla="*/ 159 h 178"/>
                <a:gd name="T18" fmla="*/ 76 w 176"/>
                <a:gd name="T19" fmla="*/ 84 h 178"/>
                <a:gd name="T20" fmla="*/ 176 w 176"/>
                <a:gd name="T21" fmla="*/ 0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178">
                  <a:moveTo>
                    <a:pt x="176" y="0"/>
                  </a:moveTo>
                  <a:cubicBezTo>
                    <a:pt x="165" y="1"/>
                    <a:pt x="125" y="16"/>
                    <a:pt x="88" y="45"/>
                  </a:cubicBezTo>
                  <a:cubicBezTo>
                    <a:pt x="52" y="73"/>
                    <a:pt x="31" y="97"/>
                    <a:pt x="30" y="102"/>
                  </a:cubicBezTo>
                  <a:cubicBezTo>
                    <a:pt x="34" y="77"/>
                    <a:pt x="65" y="25"/>
                    <a:pt x="65" y="25"/>
                  </a:cubicBezTo>
                  <a:cubicBezTo>
                    <a:pt x="65" y="25"/>
                    <a:pt x="28" y="49"/>
                    <a:pt x="14" y="90"/>
                  </a:cubicBezTo>
                  <a:cubicBezTo>
                    <a:pt x="0" y="132"/>
                    <a:pt x="29" y="178"/>
                    <a:pt x="28" y="175"/>
                  </a:cubicBezTo>
                  <a:cubicBezTo>
                    <a:pt x="28" y="173"/>
                    <a:pt x="22" y="147"/>
                    <a:pt x="26" y="133"/>
                  </a:cubicBezTo>
                  <a:cubicBezTo>
                    <a:pt x="29" y="119"/>
                    <a:pt x="32" y="117"/>
                    <a:pt x="32" y="117"/>
                  </a:cubicBezTo>
                  <a:cubicBezTo>
                    <a:pt x="32" y="117"/>
                    <a:pt x="40" y="160"/>
                    <a:pt x="40" y="159"/>
                  </a:cubicBezTo>
                  <a:cubicBezTo>
                    <a:pt x="40" y="157"/>
                    <a:pt x="35" y="130"/>
                    <a:pt x="76" y="84"/>
                  </a:cubicBezTo>
                  <a:cubicBezTo>
                    <a:pt x="117" y="39"/>
                    <a:pt x="176" y="0"/>
                    <a:pt x="176" y="0"/>
                  </a:cubicBezTo>
                  <a:close/>
                </a:path>
              </a:pathLst>
            </a:custGeom>
            <a:solidFill>
              <a:srgbClr val="8C6654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00" name="íSļiďè" descr="cdd82f29-1496-4520-a320-ea616236c2bc"/>
            <p:cNvSpPr/>
            <p:nvPr/>
          </p:nvSpPr>
          <p:spPr bwMode="auto">
            <a:xfrm>
              <a:off x="9370729" y="1702342"/>
              <a:ext cx="306497" cy="321139"/>
            </a:xfrm>
            <a:custGeom>
              <a:gdLst>
                <a:gd name="T0" fmla="*/ 124 w 133"/>
                <a:gd name="T1" fmla="*/ 0 h 139"/>
                <a:gd name="T2" fmla="*/ 1 w 133"/>
                <a:gd name="T3" fmla="*/ 137 h 139"/>
                <a:gd name="T4" fmla="*/ 77 w 133"/>
                <a:gd name="T5" fmla="*/ 77 h 139"/>
                <a:gd name="T6" fmla="*/ 133 w 133"/>
                <a:gd name="T7" fmla="*/ 54 h 139"/>
                <a:gd name="T8" fmla="*/ 77 w 133"/>
                <a:gd name="T9" fmla="*/ 63 h 139"/>
                <a:gd name="T10" fmla="*/ 40 w 133"/>
                <a:gd name="T11" fmla="*/ 83 h 139"/>
                <a:gd name="T12" fmla="*/ 91 w 133"/>
                <a:gd name="T13" fmla="*/ 24 h 139"/>
                <a:gd name="T14" fmla="*/ 124 w 133"/>
                <a:gd name="T15" fmla="*/ 0 h 1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39">
                  <a:moveTo>
                    <a:pt x="124" y="0"/>
                  </a:moveTo>
                  <a:cubicBezTo>
                    <a:pt x="39" y="12"/>
                    <a:pt x="2" y="139"/>
                    <a:pt x="1" y="137"/>
                  </a:cubicBezTo>
                  <a:cubicBezTo>
                    <a:pt x="0" y="134"/>
                    <a:pt x="46" y="94"/>
                    <a:pt x="77" y="77"/>
                  </a:cubicBezTo>
                  <a:cubicBezTo>
                    <a:pt x="108" y="60"/>
                    <a:pt x="133" y="54"/>
                    <a:pt x="133" y="54"/>
                  </a:cubicBezTo>
                  <a:cubicBezTo>
                    <a:pt x="133" y="54"/>
                    <a:pt x="109" y="48"/>
                    <a:pt x="77" y="63"/>
                  </a:cubicBezTo>
                  <a:cubicBezTo>
                    <a:pt x="45" y="78"/>
                    <a:pt x="39" y="86"/>
                    <a:pt x="40" y="83"/>
                  </a:cubicBezTo>
                  <a:cubicBezTo>
                    <a:pt x="41" y="81"/>
                    <a:pt x="67" y="46"/>
                    <a:pt x="91" y="24"/>
                  </a:cubicBezTo>
                  <a:cubicBezTo>
                    <a:pt x="114" y="3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8C6654"/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301" name="iṡľîḍê" descr="200e5113-73bb-465c-b619-9ba774d8fc8f"/>
            <p:cNvSpPr/>
            <p:nvPr/>
          </p:nvSpPr>
          <p:spPr bwMode="auto">
            <a:xfrm>
              <a:off x="10030577" y="3950311"/>
              <a:ext cx="757458" cy="48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02" name="i$ļíďê" descr="aa291b5a-6ae3-4bbe-9520-18fc79d0c5a1"/>
            <p:cNvSpPr/>
            <p:nvPr/>
          </p:nvSpPr>
          <p:spPr bwMode="auto">
            <a:xfrm>
              <a:off x="7955375" y="3345127"/>
              <a:ext cx="1180113" cy="332852"/>
            </a:xfrm>
            <a:custGeom>
              <a:gdLst>
                <a:gd name="T0" fmla="*/ 16 w 511"/>
                <a:gd name="T1" fmla="*/ 61 h 144"/>
                <a:gd name="T2" fmla="*/ 0 w 511"/>
                <a:gd name="T3" fmla="*/ 10 h 144"/>
                <a:gd name="T4" fmla="*/ 33 w 511"/>
                <a:gd name="T5" fmla="*/ 5 h 144"/>
                <a:gd name="T6" fmla="*/ 182 w 511"/>
                <a:gd name="T7" fmla="*/ 36 h 144"/>
                <a:gd name="T8" fmla="*/ 232 w 511"/>
                <a:gd name="T9" fmla="*/ 79 h 144"/>
                <a:gd name="T10" fmla="*/ 470 w 511"/>
                <a:gd name="T11" fmla="*/ 13 h 144"/>
                <a:gd name="T12" fmla="*/ 511 w 511"/>
                <a:gd name="T13" fmla="*/ 19 h 144"/>
                <a:gd name="T14" fmla="*/ 473 w 511"/>
                <a:gd name="T15" fmla="*/ 88 h 144"/>
                <a:gd name="T16" fmla="*/ 234 w 511"/>
                <a:gd name="T17" fmla="*/ 144 h 144"/>
                <a:gd name="T18" fmla="*/ 16 w 511"/>
                <a:gd name="T19" fmla="*/ 61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1" h="144">
                  <a:moveTo>
                    <a:pt x="16" y="61"/>
                  </a:moveTo>
                  <a:cubicBezTo>
                    <a:pt x="12" y="57"/>
                    <a:pt x="0" y="10"/>
                    <a:pt x="0" y="10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137" y="15"/>
                    <a:pt x="182" y="36"/>
                  </a:cubicBezTo>
                  <a:cubicBezTo>
                    <a:pt x="227" y="56"/>
                    <a:pt x="232" y="79"/>
                    <a:pt x="232" y="79"/>
                  </a:cubicBezTo>
                  <a:cubicBezTo>
                    <a:pt x="278" y="52"/>
                    <a:pt x="392" y="0"/>
                    <a:pt x="470" y="13"/>
                  </a:cubicBezTo>
                  <a:cubicBezTo>
                    <a:pt x="511" y="19"/>
                    <a:pt x="511" y="19"/>
                    <a:pt x="511" y="19"/>
                  </a:cubicBezTo>
                  <a:cubicBezTo>
                    <a:pt x="473" y="88"/>
                    <a:pt x="473" y="88"/>
                    <a:pt x="473" y="88"/>
                  </a:cubicBezTo>
                  <a:cubicBezTo>
                    <a:pt x="234" y="144"/>
                    <a:pt x="234" y="144"/>
                    <a:pt x="234" y="144"/>
                  </a:cubicBezTo>
                  <a:lnTo>
                    <a:pt x="16" y="61"/>
                  </a:ln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</a:p>
          </p:txBody>
        </p:sp>
        <p:sp>
          <p:nvSpPr>
            <p:cNvPr id="303" name="iśľïḓè" descr="582947ab-c6a2-4450-a2b5-975a58a9c7d4"/>
            <p:cNvSpPr/>
            <p:nvPr/>
          </p:nvSpPr>
          <p:spPr bwMode="auto">
            <a:xfrm>
              <a:off x="8836798" y="3546204"/>
              <a:ext cx="630565" cy="586640"/>
            </a:xfrm>
            <a:custGeom>
              <a:gdLst>
                <a:gd name="T0" fmla="*/ 273 w 273"/>
                <a:gd name="T1" fmla="*/ 6 h 254"/>
                <a:gd name="T2" fmla="*/ 220 w 273"/>
                <a:gd name="T3" fmla="*/ 7 h 254"/>
                <a:gd name="T4" fmla="*/ 2 w 273"/>
                <a:gd name="T5" fmla="*/ 197 h 254"/>
                <a:gd name="T6" fmla="*/ 55 w 273"/>
                <a:gd name="T7" fmla="*/ 251 h 254"/>
                <a:gd name="T8" fmla="*/ 268 w 273"/>
                <a:gd name="T9" fmla="*/ 103 h 254"/>
                <a:gd name="T10" fmla="*/ 273 w 273"/>
                <a:gd name="T11" fmla="*/ 6 h 2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54">
                  <a:moveTo>
                    <a:pt x="273" y="6"/>
                  </a:moveTo>
                  <a:cubicBezTo>
                    <a:pt x="262" y="1"/>
                    <a:pt x="236" y="0"/>
                    <a:pt x="220" y="7"/>
                  </a:cubicBezTo>
                  <a:cubicBezTo>
                    <a:pt x="204" y="14"/>
                    <a:pt x="0" y="180"/>
                    <a:pt x="2" y="197"/>
                  </a:cubicBezTo>
                  <a:cubicBezTo>
                    <a:pt x="4" y="214"/>
                    <a:pt x="45" y="254"/>
                    <a:pt x="55" y="251"/>
                  </a:cubicBezTo>
                  <a:cubicBezTo>
                    <a:pt x="65" y="248"/>
                    <a:pt x="265" y="112"/>
                    <a:pt x="268" y="103"/>
                  </a:cubicBezTo>
                  <a:cubicBezTo>
                    <a:pt x="271" y="94"/>
                    <a:pt x="273" y="6"/>
                    <a:pt x="273" y="6"/>
                  </a:cubicBezTo>
                  <a:close/>
                </a:path>
              </a:pathLst>
            </a:custGeom>
            <a:solidFill>
              <a:srgbClr val="F0D0BF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04" name="iŝlidê" descr="86c709d9-ae9f-4cac-bdae-07a4adf1aa24"/>
            <p:cNvSpPr/>
            <p:nvPr/>
          </p:nvSpPr>
          <p:spPr bwMode="auto">
            <a:xfrm>
              <a:off x="8839728" y="3548156"/>
              <a:ext cx="630565" cy="582735"/>
            </a:xfrm>
            <a:custGeom>
              <a:gdLst>
                <a:gd name="T0" fmla="*/ 272 w 273"/>
                <a:gd name="T1" fmla="*/ 5 h 252"/>
                <a:gd name="T2" fmla="*/ 273 w 273"/>
                <a:gd name="T3" fmla="*/ 5 h 252"/>
                <a:gd name="T4" fmla="*/ 248 w 273"/>
                <a:gd name="T5" fmla="*/ 0 h 252"/>
                <a:gd name="T6" fmla="*/ 219 w 273"/>
                <a:gd name="T7" fmla="*/ 6 h 252"/>
                <a:gd name="T8" fmla="*/ 205 w 273"/>
                <a:gd name="T9" fmla="*/ 15 h 252"/>
                <a:gd name="T10" fmla="*/ 84 w 273"/>
                <a:gd name="T11" fmla="*/ 113 h 252"/>
                <a:gd name="T12" fmla="*/ 25 w 273"/>
                <a:gd name="T13" fmla="*/ 166 h 252"/>
                <a:gd name="T14" fmla="*/ 7 w 273"/>
                <a:gd name="T15" fmla="*/ 185 h 252"/>
                <a:gd name="T16" fmla="*/ 2 w 273"/>
                <a:gd name="T17" fmla="*/ 191 h 252"/>
                <a:gd name="T18" fmla="*/ 0 w 273"/>
                <a:gd name="T19" fmla="*/ 196 h 252"/>
                <a:gd name="T20" fmla="*/ 0 w 273"/>
                <a:gd name="T21" fmla="*/ 197 h 252"/>
                <a:gd name="T22" fmla="*/ 8 w 273"/>
                <a:gd name="T23" fmla="*/ 212 h 252"/>
                <a:gd name="T24" fmla="*/ 31 w 273"/>
                <a:gd name="T25" fmla="*/ 239 h 252"/>
                <a:gd name="T26" fmla="*/ 43 w 273"/>
                <a:gd name="T27" fmla="*/ 248 h 252"/>
                <a:gd name="T28" fmla="*/ 53 w 273"/>
                <a:gd name="T29" fmla="*/ 252 h 252"/>
                <a:gd name="T30" fmla="*/ 54 w 273"/>
                <a:gd name="T31" fmla="*/ 251 h 252"/>
                <a:gd name="T32" fmla="*/ 59 w 273"/>
                <a:gd name="T33" fmla="*/ 249 h 252"/>
                <a:gd name="T34" fmla="*/ 174 w 273"/>
                <a:gd name="T35" fmla="*/ 173 h 252"/>
                <a:gd name="T36" fmla="*/ 238 w 273"/>
                <a:gd name="T37" fmla="*/ 127 h 252"/>
                <a:gd name="T38" fmla="*/ 259 w 273"/>
                <a:gd name="T39" fmla="*/ 111 h 252"/>
                <a:gd name="T40" fmla="*/ 265 w 273"/>
                <a:gd name="T41" fmla="*/ 106 h 252"/>
                <a:gd name="T42" fmla="*/ 267 w 273"/>
                <a:gd name="T43" fmla="*/ 104 h 252"/>
                <a:gd name="T44" fmla="*/ 268 w 273"/>
                <a:gd name="T45" fmla="*/ 103 h 252"/>
                <a:gd name="T46" fmla="*/ 269 w 273"/>
                <a:gd name="T47" fmla="*/ 96 h 252"/>
                <a:gd name="T48" fmla="*/ 273 w 273"/>
                <a:gd name="T49" fmla="*/ 5 h 252"/>
                <a:gd name="T50" fmla="*/ 273 w 273"/>
                <a:gd name="T51" fmla="*/ 5 h 252"/>
                <a:gd name="T52" fmla="*/ 273 w 273"/>
                <a:gd name="T53" fmla="*/ 5 h 252"/>
                <a:gd name="T54" fmla="*/ 272 w 273"/>
                <a:gd name="T55" fmla="*/ 5 h 252"/>
                <a:gd name="T56" fmla="*/ 271 w 273"/>
                <a:gd name="T57" fmla="*/ 5 h 252"/>
                <a:gd name="T58" fmla="*/ 271 w 273"/>
                <a:gd name="T59" fmla="*/ 19 h 252"/>
                <a:gd name="T60" fmla="*/ 269 w 273"/>
                <a:gd name="T61" fmla="*/ 68 h 252"/>
                <a:gd name="T62" fmla="*/ 268 w 273"/>
                <a:gd name="T63" fmla="*/ 90 h 252"/>
                <a:gd name="T64" fmla="*/ 266 w 273"/>
                <a:gd name="T65" fmla="*/ 102 h 252"/>
                <a:gd name="T66" fmla="*/ 266 w 273"/>
                <a:gd name="T67" fmla="*/ 103 h 252"/>
                <a:gd name="T68" fmla="*/ 253 w 273"/>
                <a:gd name="T69" fmla="*/ 114 h 252"/>
                <a:gd name="T70" fmla="*/ 139 w 273"/>
                <a:gd name="T71" fmla="*/ 194 h 252"/>
                <a:gd name="T72" fmla="*/ 82 w 273"/>
                <a:gd name="T73" fmla="*/ 232 h 252"/>
                <a:gd name="T74" fmla="*/ 63 w 273"/>
                <a:gd name="T75" fmla="*/ 244 h 252"/>
                <a:gd name="T76" fmla="*/ 57 w 273"/>
                <a:gd name="T77" fmla="*/ 248 h 252"/>
                <a:gd name="T78" fmla="*/ 54 w 273"/>
                <a:gd name="T79" fmla="*/ 250 h 252"/>
                <a:gd name="T80" fmla="*/ 53 w 273"/>
                <a:gd name="T81" fmla="*/ 250 h 252"/>
                <a:gd name="T82" fmla="*/ 41 w 273"/>
                <a:gd name="T83" fmla="*/ 244 h 252"/>
                <a:gd name="T84" fmla="*/ 16 w 273"/>
                <a:gd name="T85" fmla="*/ 220 h 252"/>
                <a:gd name="T86" fmla="*/ 2 w 273"/>
                <a:gd name="T87" fmla="*/ 196 h 252"/>
                <a:gd name="T88" fmla="*/ 2 w 273"/>
                <a:gd name="T89" fmla="*/ 196 h 252"/>
                <a:gd name="T90" fmla="*/ 4 w 273"/>
                <a:gd name="T91" fmla="*/ 192 h 252"/>
                <a:gd name="T92" fmla="*/ 45 w 273"/>
                <a:gd name="T93" fmla="*/ 150 h 252"/>
                <a:gd name="T94" fmla="*/ 151 w 273"/>
                <a:gd name="T95" fmla="*/ 60 h 252"/>
                <a:gd name="T96" fmla="*/ 196 w 273"/>
                <a:gd name="T97" fmla="*/ 24 h 252"/>
                <a:gd name="T98" fmla="*/ 211 w 273"/>
                <a:gd name="T99" fmla="*/ 13 h 252"/>
                <a:gd name="T100" fmla="*/ 220 w 273"/>
                <a:gd name="T101" fmla="*/ 7 h 252"/>
                <a:gd name="T102" fmla="*/ 248 w 273"/>
                <a:gd name="T103" fmla="*/ 2 h 252"/>
                <a:gd name="T104" fmla="*/ 272 w 273"/>
                <a:gd name="T105" fmla="*/ 6 h 252"/>
                <a:gd name="T106" fmla="*/ 272 w 273"/>
                <a:gd name="T107" fmla="*/ 5 h 252"/>
                <a:gd name="T108" fmla="*/ 271 w 273"/>
                <a:gd name="T109" fmla="*/ 5 h 252"/>
                <a:gd name="T110" fmla="*/ 272 w 273"/>
                <a:gd name="T111" fmla="*/ 5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3" h="251">
                  <a:moveTo>
                    <a:pt x="272" y="5"/>
                  </a:moveTo>
                  <a:cubicBezTo>
                    <a:pt x="273" y="5"/>
                    <a:pt x="273" y="5"/>
                    <a:pt x="273" y="5"/>
                  </a:cubicBezTo>
                  <a:cubicBezTo>
                    <a:pt x="267" y="2"/>
                    <a:pt x="258" y="0"/>
                    <a:pt x="248" y="0"/>
                  </a:cubicBezTo>
                  <a:cubicBezTo>
                    <a:pt x="238" y="0"/>
                    <a:pt x="227" y="2"/>
                    <a:pt x="219" y="6"/>
                  </a:cubicBezTo>
                  <a:cubicBezTo>
                    <a:pt x="217" y="7"/>
                    <a:pt x="212" y="10"/>
                    <a:pt x="205" y="15"/>
                  </a:cubicBezTo>
                  <a:cubicBezTo>
                    <a:pt x="180" y="33"/>
                    <a:pt x="129" y="74"/>
                    <a:pt x="84" y="113"/>
                  </a:cubicBezTo>
                  <a:cubicBezTo>
                    <a:pt x="62" y="132"/>
                    <a:pt x="41" y="151"/>
                    <a:pt x="25" y="166"/>
                  </a:cubicBezTo>
                  <a:cubicBezTo>
                    <a:pt x="18" y="173"/>
                    <a:pt x="11" y="180"/>
                    <a:pt x="7" y="185"/>
                  </a:cubicBezTo>
                  <a:cubicBezTo>
                    <a:pt x="5" y="187"/>
                    <a:pt x="3" y="190"/>
                    <a:pt x="2" y="191"/>
                  </a:cubicBezTo>
                  <a:cubicBezTo>
                    <a:pt x="1" y="193"/>
                    <a:pt x="0" y="195"/>
                    <a:pt x="0" y="196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1" y="201"/>
                    <a:pt x="4" y="206"/>
                    <a:pt x="8" y="212"/>
                  </a:cubicBezTo>
                  <a:cubicBezTo>
                    <a:pt x="14" y="221"/>
                    <a:pt x="23" y="231"/>
                    <a:pt x="31" y="239"/>
                  </a:cubicBezTo>
                  <a:cubicBezTo>
                    <a:pt x="36" y="242"/>
                    <a:pt x="40" y="246"/>
                    <a:pt x="43" y="248"/>
                  </a:cubicBezTo>
                  <a:cubicBezTo>
                    <a:pt x="47" y="250"/>
                    <a:pt x="50" y="252"/>
                    <a:pt x="53" y="252"/>
                  </a:cubicBezTo>
                  <a:cubicBezTo>
                    <a:pt x="53" y="252"/>
                    <a:pt x="54" y="252"/>
                    <a:pt x="54" y="251"/>
                  </a:cubicBezTo>
                  <a:cubicBezTo>
                    <a:pt x="55" y="251"/>
                    <a:pt x="57" y="250"/>
                    <a:pt x="59" y="249"/>
                  </a:cubicBezTo>
                  <a:cubicBezTo>
                    <a:pt x="74" y="240"/>
                    <a:pt x="125" y="206"/>
                    <a:pt x="174" y="173"/>
                  </a:cubicBezTo>
                  <a:cubicBezTo>
                    <a:pt x="198" y="156"/>
                    <a:pt x="221" y="140"/>
                    <a:pt x="238" y="127"/>
                  </a:cubicBezTo>
                  <a:cubicBezTo>
                    <a:pt x="247" y="121"/>
                    <a:pt x="254" y="115"/>
                    <a:pt x="259" y="111"/>
                  </a:cubicBezTo>
                  <a:cubicBezTo>
                    <a:pt x="262" y="109"/>
                    <a:pt x="264" y="107"/>
                    <a:pt x="265" y="106"/>
                  </a:cubicBezTo>
                  <a:cubicBezTo>
                    <a:pt x="266" y="105"/>
                    <a:pt x="267" y="105"/>
                    <a:pt x="267" y="104"/>
                  </a:cubicBezTo>
                  <a:cubicBezTo>
                    <a:pt x="268" y="104"/>
                    <a:pt x="268" y="103"/>
                    <a:pt x="268" y="103"/>
                  </a:cubicBezTo>
                  <a:cubicBezTo>
                    <a:pt x="269" y="101"/>
                    <a:pt x="269" y="99"/>
                    <a:pt x="269" y="96"/>
                  </a:cubicBezTo>
                  <a:cubicBezTo>
                    <a:pt x="272" y="73"/>
                    <a:pt x="273" y="5"/>
                    <a:pt x="273" y="5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72" y="5"/>
                    <a:pt x="272" y="5"/>
                    <a:pt x="272" y="5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5"/>
                    <a:pt x="271" y="11"/>
                    <a:pt x="271" y="19"/>
                  </a:cubicBezTo>
                  <a:cubicBezTo>
                    <a:pt x="270" y="32"/>
                    <a:pt x="270" y="51"/>
                    <a:pt x="269" y="68"/>
                  </a:cubicBezTo>
                  <a:cubicBezTo>
                    <a:pt x="269" y="76"/>
                    <a:pt x="268" y="84"/>
                    <a:pt x="268" y="90"/>
                  </a:cubicBezTo>
                  <a:cubicBezTo>
                    <a:pt x="267" y="96"/>
                    <a:pt x="267" y="101"/>
                    <a:pt x="266" y="102"/>
                  </a:cubicBezTo>
                  <a:cubicBezTo>
                    <a:pt x="266" y="102"/>
                    <a:pt x="266" y="103"/>
                    <a:pt x="266" y="103"/>
                  </a:cubicBezTo>
                  <a:cubicBezTo>
                    <a:pt x="264" y="105"/>
                    <a:pt x="259" y="109"/>
                    <a:pt x="253" y="114"/>
                  </a:cubicBezTo>
                  <a:cubicBezTo>
                    <a:pt x="230" y="131"/>
                    <a:pt x="182" y="165"/>
                    <a:pt x="139" y="194"/>
                  </a:cubicBezTo>
                  <a:cubicBezTo>
                    <a:pt x="118" y="209"/>
                    <a:pt x="97" y="222"/>
                    <a:pt x="82" y="232"/>
                  </a:cubicBezTo>
                  <a:cubicBezTo>
                    <a:pt x="74" y="237"/>
                    <a:pt x="68" y="241"/>
                    <a:pt x="63" y="244"/>
                  </a:cubicBezTo>
                  <a:cubicBezTo>
                    <a:pt x="60" y="246"/>
                    <a:pt x="58" y="247"/>
                    <a:pt x="57" y="248"/>
                  </a:cubicBezTo>
                  <a:cubicBezTo>
                    <a:pt x="55" y="249"/>
                    <a:pt x="54" y="249"/>
                    <a:pt x="54" y="250"/>
                  </a:cubicBezTo>
                  <a:cubicBezTo>
                    <a:pt x="53" y="250"/>
                    <a:pt x="53" y="250"/>
                    <a:pt x="53" y="250"/>
                  </a:cubicBezTo>
                  <a:cubicBezTo>
                    <a:pt x="51" y="250"/>
                    <a:pt x="46" y="247"/>
                    <a:pt x="41" y="244"/>
                  </a:cubicBezTo>
                  <a:cubicBezTo>
                    <a:pt x="33" y="238"/>
                    <a:pt x="24" y="229"/>
                    <a:pt x="16" y="220"/>
                  </a:cubicBezTo>
                  <a:cubicBezTo>
                    <a:pt x="9" y="211"/>
                    <a:pt x="3" y="202"/>
                    <a:pt x="2" y="196"/>
                  </a:cubicBezTo>
                  <a:cubicBezTo>
                    <a:pt x="2" y="196"/>
                    <a:pt x="2" y="196"/>
                    <a:pt x="2" y="196"/>
                  </a:cubicBezTo>
                  <a:cubicBezTo>
                    <a:pt x="2" y="195"/>
                    <a:pt x="3" y="194"/>
                    <a:pt x="4" y="192"/>
                  </a:cubicBezTo>
                  <a:cubicBezTo>
                    <a:pt x="10" y="184"/>
                    <a:pt x="25" y="168"/>
                    <a:pt x="45" y="150"/>
                  </a:cubicBezTo>
                  <a:cubicBezTo>
                    <a:pt x="75" y="122"/>
                    <a:pt x="116" y="88"/>
                    <a:pt x="151" y="60"/>
                  </a:cubicBezTo>
                  <a:cubicBezTo>
                    <a:pt x="168" y="46"/>
                    <a:pt x="184" y="33"/>
                    <a:pt x="196" y="24"/>
                  </a:cubicBezTo>
                  <a:cubicBezTo>
                    <a:pt x="202" y="19"/>
                    <a:pt x="207" y="15"/>
                    <a:pt x="211" y="13"/>
                  </a:cubicBezTo>
                  <a:cubicBezTo>
                    <a:pt x="215" y="10"/>
                    <a:pt x="218" y="8"/>
                    <a:pt x="220" y="7"/>
                  </a:cubicBezTo>
                  <a:cubicBezTo>
                    <a:pt x="227" y="4"/>
                    <a:pt x="238" y="2"/>
                    <a:pt x="248" y="2"/>
                  </a:cubicBezTo>
                  <a:cubicBezTo>
                    <a:pt x="257" y="2"/>
                    <a:pt x="266" y="4"/>
                    <a:pt x="272" y="6"/>
                  </a:cubicBezTo>
                  <a:cubicBezTo>
                    <a:pt x="272" y="5"/>
                    <a:pt x="272" y="5"/>
                    <a:pt x="272" y="5"/>
                  </a:cubicBezTo>
                  <a:cubicBezTo>
                    <a:pt x="271" y="5"/>
                    <a:pt x="271" y="5"/>
                    <a:pt x="271" y="5"/>
                  </a:cubicBezTo>
                  <a:lnTo>
                    <a:pt x="272" y="5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05" name="îṩ1ïḓe" descr="778066f5-3d34-44f2-ac12-6db8bf4c322c"/>
            <p:cNvSpPr/>
            <p:nvPr/>
          </p:nvSpPr>
          <p:spPr bwMode="auto">
            <a:xfrm>
              <a:off x="9742625" y="3571584"/>
              <a:ext cx="978057" cy="1917070"/>
            </a:xfrm>
            <a:custGeom>
              <a:gdLst>
                <a:gd name="T0" fmla="*/ 215 w 424"/>
                <a:gd name="T1" fmla="*/ 17 h 830"/>
                <a:gd name="T2" fmla="*/ 398 w 424"/>
                <a:gd name="T3" fmla="*/ 418 h 830"/>
                <a:gd name="T4" fmla="*/ 394 w 424"/>
                <a:gd name="T5" fmla="*/ 780 h 830"/>
                <a:gd name="T6" fmla="*/ 177 w 424"/>
                <a:gd name="T7" fmla="*/ 784 h 830"/>
                <a:gd name="T8" fmla="*/ 39 w 424"/>
                <a:gd name="T9" fmla="*/ 599 h 830"/>
                <a:gd name="T10" fmla="*/ 33 w 424"/>
                <a:gd name="T11" fmla="*/ 170 h 830"/>
                <a:gd name="T12" fmla="*/ 107 w 424"/>
                <a:gd name="T13" fmla="*/ 18 h 830"/>
                <a:gd name="T14" fmla="*/ 215 w 424"/>
                <a:gd name="T15" fmla="*/ 17 h 8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2" h="830">
                  <a:moveTo>
                    <a:pt x="215" y="17"/>
                  </a:moveTo>
                  <a:cubicBezTo>
                    <a:pt x="385" y="17"/>
                    <a:pt x="388" y="280"/>
                    <a:pt x="398" y="418"/>
                  </a:cubicBezTo>
                  <a:cubicBezTo>
                    <a:pt x="406" y="544"/>
                    <a:pt x="424" y="730"/>
                    <a:pt x="394" y="780"/>
                  </a:cubicBezTo>
                  <a:cubicBezTo>
                    <a:pt x="364" y="830"/>
                    <a:pt x="276" y="830"/>
                    <a:pt x="177" y="784"/>
                  </a:cubicBezTo>
                  <a:cubicBezTo>
                    <a:pt x="77" y="737"/>
                    <a:pt x="40" y="730"/>
                    <a:pt x="39" y="599"/>
                  </a:cubicBezTo>
                  <a:cubicBezTo>
                    <a:pt x="37" y="467"/>
                    <a:pt x="0" y="287"/>
                    <a:pt x="33" y="170"/>
                  </a:cubicBezTo>
                  <a:cubicBezTo>
                    <a:pt x="51" y="104"/>
                    <a:pt x="62" y="40"/>
                    <a:pt x="107" y="18"/>
                  </a:cubicBezTo>
                  <a:cubicBezTo>
                    <a:pt x="141" y="0"/>
                    <a:pt x="215" y="17"/>
                    <a:pt x="215" y="17"/>
                  </a:cubicBezTo>
                </a:path>
              </a:pathLst>
            </a:custGeom>
            <a:solidFill>
              <a:srgbClr val="59595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06" name="išľíḋe" descr="c91ff647-fdf9-46fe-84ff-f882ee11642b"/>
            <p:cNvSpPr/>
            <p:nvPr/>
          </p:nvSpPr>
          <p:spPr bwMode="auto">
            <a:xfrm>
              <a:off x="9832427" y="4072324"/>
              <a:ext cx="653015" cy="1134233"/>
            </a:xfrm>
            <a:custGeom>
              <a:gdLst>
                <a:gd name="T0" fmla="*/ 283 w 283"/>
                <a:gd name="T1" fmla="*/ 0 h 491"/>
                <a:gd name="T2" fmla="*/ 217 w 283"/>
                <a:gd name="T3" fmla="*/ 219 h 491"/>
                <a:gd name="T4" fmla="*/ 179 w 283"/>
                <a:gd name="T5" fmla="*/ 398 h 491"/>
                <a:gd name="T6" fmla="*/ 33 w 283"/>
                <a:gd name="T7" fmla="*/ 432 h 491"/>
                <a:gd name="T8" fmla="*/ 111 w 283"/>
                <a:gd name="T9" fmla="*/ 83 h 491"/>
                <a:gd name="T10" fmla="*/ 283 w 283"/>
                <a:gd name="T11" fmla="*/ 0 h 4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491">
                  <a:moveTo>
                    <a:pt x="283" y="0"/>
                  </a:moveTo>
                  <a:cubicBezTo>
                    <a:pt x="283" y="7"/>
                    <a:pt x="236" y="140"/>
                    <a:pt x="217" y="219"/>
                  </a:cubicBezTo>
                  <a:cubicBezTo>
                    <a:pt x="197" y="299"/>
                    <a:pt x="240" y="333"/>
                    <a:pt x="179" y="398"/>
                  </a:cubicBezTo>
                  <a:cubicBezTo>
                    <a:pt x="119" y="463"/>
                    <a:pt x="66" y="491"/>
                    <a:pt x="33" y="432"/>
                  </a:cubicBezTo>
                  <a:cubicBezTo>
                    <a:pt x="0" y="373"/>
                    <a:pt x="111" y="96"/>
                    <a:pt x="111" y="83"/>
                  </a:cubicBezTo>
                  <a:cubicBezTo>
                    <a:pt x="111" y="70"/>
                    <a:pt x="283" y="1"/>
                    <a:pt x="283" y="0"/>
                  </a:cubicBezTo>
                </a:path>
              </a:pathLst>
            </a:custGeom>
            <a:solidFill>
              <a:srgbClr val="545457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07" name="iṥļïďe" descr="44610d7b-5fa1-4308-bc9f-f37d844fade7"/>
            <p:cNvSpPr/>
            <p:nvPr/>
          </p:nvSpPr>
          <p:spPr bwMode="auto">
            <a:xfrm>
              <a:off x="10172111" y="4539880"/>
              <a:ext cx="145440" cy="451937"/>
            </a:xfrm>
            <a:custGeom>
              <a:gdLst>
                <a:gd name="T0" fmla="*/ 34 w 63"/>
                <a:gd name="T1" fmla="*/ 0 h 196"/>
                <a:gd name="T2" fmla="*/ 63 w 63"/>
                <a:gd name="T3" fmla="*/ 196 h 196"/>
                <a:gd name="T4" fmla="*/ 32 w 63"/>
                <a:gd name="T5" fmla="*/ 196 h 196"/>
                <a:gd name="T6" fmla="*/ 0 w 63"/>
                <a:gd name="T7" fmla="*/ 0 h 196"/>
                <a:gd name="T8" fmla="*/ 34 w 63"/>
                <a:gd name="T9" fmla="*/ 0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96">
                  <a:moveTo>
                    <a:pt x="34" y="0"/>
                  </a:moveTo>
                  <a:cubicBezTo>
                    <a:pt x="34" y="15"/>
                    <a:pt x="63" y="196"/>
                    <a:pt x="63" y="196"/>
                  </a:cubicBezTo>
                  <a:cubicBezTo>
                    <a:pt x="32" y="196"/>
                    <a:pt x="32" y="196"/>
                    <a:pt x="32" y="19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A5A7A9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08" name="iṧlíḍè" descr="4556e5d8-e82d-4440-a4ea-d67a1e18451a"/>
            <p:cNvSpPr/>
            <p:nvPr/>
          </p:nvSpPr>
          <p:spPr bwMode="auto">
            <a:xfrm>
              <a:off x="10093046" y="3474948"/>
              <a:ext cx="725247" cy="992698"/>
            </a:xfrm>
            <a:custGeom>
              <a:gdLst>
                <a:gd name="T0" fmla="*/ 64 w 314"/>
                <a:gd name="T1" fmla="*/ 38 h 430"/>
                <a:gd name="T2" fmla="*/ 60 w 314"/>
                <a:gd name="T3" fmla="*/ 125 h 430"/>
                <a:gd name="T4" fmla="*/ 140 w 314"/>
                <a:gd name="T5" fmla="*/ 334 h 430"/>
                <a:gd name="T6" fmla="*/ 243 w 314"/>
                <a:gd name="T7" fmla="*/ 415 h 430"/>
                <a:gd name="T8" fmla="*/ 297 w 314"/>
                <a:gd name="T9" fmla="*/ 376 h 430"/>
                <a:gd name="T10" fmla="*/ 181 w 314"/>
                <a:gd name="T11" fmla="*/ 56 h 430"/>
                <a:gd name="T12" fmla="*/ 21 w 314"/>
                <a:gd name="T13" fmla="*/ 20 h 430"/>
                <a:gd name="T14" fmla="*/ 64 w 314"/>
                <a:gd name="T15" fmla="*/ 38 h 4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430">
                  <a:moveTo>
                    <a:pt x="64" y="38"/>
                  </a:moveTo>
                  <a:cubicBezTo>
                    <a:pt x="49" y="42"/>
                    <a:pt x="65" y="97"/>
                    <a:pt x="60" y="125"/>
                  </a:cubicBezTo>
                  <a:cubicBezTo>
                    <a:pt x="55" y="152"/>
                    <a:pt x="80" y="285"/>
                    <a:pt x="140" y="334"/>
                  </a:cubicBezTo>
                  <a:cubicBezTo>
                    <a:pt x="200" y="383"/>
                    <a:pt x="226" y="430"/>
                    <a:pt x="243" y="415"/>
                  </a:cubicBezTo>
                  <a:cubicBezTo>
                    <a:pt x="259" y="400"/>
                    <a:pt x="314" y="401"/>
                    <a:pt x="297" y="376"/>
                  </a:cubicBezTo>
                  <a:cubicBezTo>
                    <a:pt x="242" y="298"/>
                    <a:pt x="219" y="83"/>
                    <a:pt x="181" y="56"/>
                  </a:cubicBezTo>
                  <a:cubicBezTo>
                    <a:pt x="103" y="0"/>
                    <a:pt x="50" y="10"/>
                    <a:pt x="21" y="20"/>
                  </a:cubicBezTo>
                  <a:cubicBezTo>
                    <a:pt x="0" y="27"/>
                    <a:pt x="64" y="38"/>
                    <a:pt x="64" y="38"/>
                  </a:cubicBezTo>
                </a:path>
              </a:pathLst>
            </a:custGeom>
            <a:solidFill>
              <a:srgbClr val="6D6E70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09" name="îSḻïďé" descr="61ca7ee4-5a18-4943-90e5-fdf9912f5d32"/>
            <p:cNvSpPr/>
            <p:nvPr/>
          </p:nvSpPr>
          <p:spPr bwMode="auto">
            <a:xfrm>
              <a:off x="10333170" y="4051826"/>
              <a:ext cx="348469" cy="415821"/>
            </a:xfrm>
            <a:custGeom>
              <a:gdLst>
                <a:gd name="T0" fmla="*/ 0 w 151"/>
                <a:gd name="T1" fmla="*/ 38 h 180"/>
                <a:gd name="T2" fmla="*/ 36 w 151"/>
                <a:gd name="T3" fmla="*/ 84 h 180"/>
                <a:gd name="T4" fmla="*/ 139 w 151"/>
                <a:gd name="T5" fmla="*/ 165 h 180"/>
                <a:gd name="T6" fmla="*/ 151 w 151"/>
                <a:gd name="T7" fmla="*/ 150 h 180"/>
                <a:gd name="T8" fmla="*/ 137 w 151"/>
                <a:gd name="T9" fmla="*/ 139 h 180"/>
                <a:gd name="T10" fmla="*/ 7 w 151"/>
                <a:gd name="T11" fmla="*/ 1 h 180"/>
                <a:gd name="T12" fmla="*/ 0 w 151"/>
                <a:gd name="T13" fmla="*/ 38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80">
                  <a:moveTo>
                    <a:pt x="0" y="38"/>
                  </a:moveTo>
                  <a:cubicBezTo>
                    <a:pt x="10" y="56"/>
                    <a:pt x="22" y="73"/>
                    <a:pt x="36" y="84"/>
                  </a:cubicBezTo>
                  <a:cubicBezTo>
                    <a:pt x="96" y="133"/>
                    <a:pt x="122" y="180"/>
                    <a:pt x="139" y="165"/>
                  </a:cubicBezTo>
                  <a:cubicBezTo>
                    <a:pt x="144" y="160"/>
                    <a:pt x="147" y="156"/>
                    <a:pt x="151" y="150"/>
                  </a:cubicBezTo>
                  <a:cubicBezTo>
                    <a:pt x="147" y="147"/>
                    <a:pt x="142" y="143"/>
                    <a:pt x="137" y="139"/>
                  </a:cubicBezTo>
                  <a:cubicBezTo>
                    <a:pt x="76" y="83"/>
                    <a:pt x="13" y="2"/>
                    <a:pt x="7" y="1"/>
                  </a:cubicBezTo>
                  <a:cubicBezTo>
                    <a:pt x="5" y="0"/>
                    <a:pt x="1" y="18"/>
                    <a:pt x="0" y="38"/>
                  </a:cubicBezTo>
                </a:path>
              </a:pathLst>
            </a:custGeom>
            <a:solidFill>
              <a:srgbClr val="4E505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10" name="í$ḷïḓè" descr="c596e2f9-6ade-40f9-9cee-b695cff36714"/>
            <p:cNvSpPr/>
            <p:nvPr/>
          </p:nvSpPr>
          <p:spPr bwMode="auto">
            <a:xfrm>
              <a:off x="10492274" y="4650179"/>
              <a:ext cx="297712" cy="735007"/>
            </a:xfrm>
            <a:custGeom>
              <a:gdLst>
                <a:gd name="T0" fmla="*/ 42 w 129"/>
                <a:gd name="T1" fmla="*/ 3 h 318"/>
                <a:gd name="T2" fmla="*/ 105 w 129"/>
                <a:gd name="T3" fmla="*/ 26 h 318"/>
                <a:gd name="T4" fmla="*/ 123 w 129"/>
                <a:gd name="T5" fmla="*/ 198 h 318"/>
                <a:gd name="T6" fmla="*/ 41 w 129"/>
                <a:gd name="T7" fmla="*/ 312 h 318"/>
                <a:gd name="T8" fmla="*/ 0 w 129"/>
                <a:gd name="T9" fmla="*/ 274 h 318"/>
                <a:gd name="T10" fmla="*/ 42 w 129"/>
                <a:gd name="T11" fmla="*/ 3 h 3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318">
                  <a:moveTo>
                    <a:pt x="42" y="3"/>
                  </a:moveTo>
                  <a:cubicBezTo>
                    <a:pt x="49" y="3"/>
                    <a:pt x="84" y="0"/>
                    <a:pt x="105" y="26"/>
                  </a:cubicBezTo>
                  <a:cubicBezTo>
                    <a:pt x="127" y="52"/>
                    <a:pt x="129" y="103"/>
                    <a:pt x="123" y="198"/>
                  </a:cubicBezTo>
                  <a:cubicBezTo>
                    <a:pt x="116" y="294"/>
                    <a:pt x="60" y="318"/>
                    <a:pt x="41" y="312"/>
                  </a:cubicBezTo>
                  <a:cubicBezTo>
                    <a:pt x="22" y="306"/>
                    <a:pt x="0" y="274"/>
                    <a:pt x="0" y="274"/>
                  </a:cubicBezTo>
                  <a:lnTo>
                    <a:pt x="42" y="3"/>
                  </a:ln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11" name="iSlïďé" descr="89573bd6-7e97-478c-b78a-15130313bce2"/>
            <p:cNvSpPr/>
            <p:nvPr/>
          </p:nvSpPr>
          <p:spPr bwMode="auto">
            <a:xfrm>
              <a:off x="10510821" y="4643346"/>
              <a:ext cx="263548" cy="728174"/>
            </a:xfrm>
            <a:custGeom>
              <a:gdLst>
                <a:gd name="T0" fmla="*/ 36 w 114"/>
                <a:gd name="T1" fmla="*/ 0 h 315"/>
                <a:gd name="T2" fmla="*/ 49 w 114"/>
                <a:gd name="T3" fmla="*/ 0 h 315"/>
                <a:gd name="T4" fmla="*/ 38 w 114"/>
                <a:gd name="T5" fmla="*/ 183 h 315"/>
                <a:gd name="T6" fmla="*/ 69 w 114"/>
                <a:gd name="T7" fmla="*/ 280 h 315"/>
                <a:gd name="T8" fmla="*/ 114 w 114"/>
                <a:gd name="T9" fmla="*/ 219 h 315"/>
                <a:gd name="T10" fmla="*/ 35 w 114"/>
                <a:gd name="T11" fmla="*/ 309 h 315"/>
                <a:gd name="T12" fmla="*/ 13 w 114"/>
                <a:gd name="T13" fmla="*/ 293 h 315"/>
                <a:gd name="T14" fmla="*/ 0 w 114"/>
                <a:gd name="T15" fmla="*/ 233 h 315"/>
                <a:gd name="T16" fmla="*/ 36 w 114"/>
                <a:gd name="T17" fmla="*/ 0 h 3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315">
                  <a:moveTo>
                    <a:pt x="36" y="0"/>
                  </a:moveTo>
                  <a:cubicBezTo>
                    <a:pt x="38" y="0"/>
                    <a:pt x="43" y="0"/>
                    <a:pt x="49" y="0"/>
                  </a:cubicBezTo>
                  <a:cubicBezTo>
                    <a:pt x="44" y="43"/>
                    <a:pt x="35" y="145"/>
                    <a:pt x="38" y="183"/>
                  </a:cubicBezTo>
                  <a:cubicBezTo>
                    <a:pt x="41" y="231"/>
                    <a:pt x="46" y="283"/>
                    <a:pt x="69" y="280"/>
                  </a:cubicBezTo>
                  <a:cubicBezTo>
                    <a:pt x="91" y="278"/>
                    <a:pt x="113" y="221"/>
                    <a:pt x="114" y="219"/>
                  </a:cubicBezTo>
                  <a:cubicBezTo>
                    <a:pt x="100" y="295"/>
                    <a:pt x="52" y="315"/>
                    <a:pt x="35" y="309"/>
                  </a:cubicBezTo>
                  <a:cubicBezTo>
                    <a:pt x="27" y="307"/>
                    <a:pt x="19" y="300"/>
                    <a:pt x="13" y="293"/>
                  </a:cubicBezTo>
                  <a:cubicBezTo>
                    <a:pt x="6" y="278"/>
                    <a:pt x="2" y="257"/>
                    <a:pt x="0" y="23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4C4C4F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12" name="îş1ïḋê" descr="c265c539-ad56-4fa0-8ef4-4db82a7a7230"/>
            <p:cNvSpPr/>
            <p:nvPr/>
          </p:nvSpPr>
          <p:spPr bwMode="auto">
            <a:xfrm>
              <a:off x="10539127" y="4516452"/>
              <a:ext cx="262573" cy="371896"/>
            </a:xfrm>
            <a:custGeom>
              <a:gdLst>
                <a:gd name="T0" fmla="*/ 0 w 114"/>
                <a:gd name="T1" fmla="*/ 5 h 161"/>
                <a:gd name="T2" fmla="*/ 83 w 114"/>
                <a:gd name="T3" fmla="*/ 28 h 161"/>
                <a:gd name="T4" fmla="*/ 102 w 114"/>
                <a:gd name="T5" fmla="*/ 129 h 161"/>
                <a:gd name="T6" fmla="*/ 5 w 114"/>
                <a:gd name="T7" fmla="*/ 136 h 161"/>
                <a:gd name="T8" fmla="*/ 0 w 114"/>
                <a:gd name="T9" fmla="*/ 5 h 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61">
                  <a:moveTo>
                    <a:pt x="0" y="5"/>
                  </a:moveTo>
                  <a:cubicBezTo>
                    <a:pt x="13" y="4"/>
                    <a:pt x="64" y="0"/>
                    <a:pt x="83" y="28"/>
                  </a:cubicBezTo>
                  <a:cubicBezTo>
                    <a:pt x="101" y="57"/>
                    <a:pt x="114" y="104"/>
                    <a:pt x="102" y="129"/>
                  </a:cubicBezTo>
                  <a:cubicBezTo>
                    <a:pt x="90" y="155"/>
                    <a:pt x="6" y="161"/>
                    <a:pt x="5" y="136"/>
                  </a:cubicBezTo>
                  <a:cubicBezTo>
                    <a:pt x="4" y="110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13" name="îšļîďé" descr="4eb38b17-ddd8-4937-9b7a-5788a24a3cad"/>
            <p:cNvSpPr/>
            <p:nvPr/>
          </p:nvSpPr>
          <p:spPr bwMode="auto">
            <a:xfrm>
              <a:off x="10677734" y="4731195"/>
              <a:ext cx="47830" cy="78088"/>
            </a:xfrm>
            <a:prstGeom prst="ellipse">
              <a:avLst/>
            </a:prstGeom>
            <a:solidFill>
              <a:srgbClr val="59595B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14" name="íSḷiďé" descr="3c3f1a93-5709-4978-8696-61e2ac99cff8"/>
            <p:cNvSpPr/>
            <p:nvPr/>
          </p:nvSpPr>
          <p:spPr bwMode="auto">
            <a:xfrm>
              <a:off x="8895366" y="3515945"/>
              <a:ext cx="654967" cy="694987"/>
            </a:xfrm>
            <a:custGeom>
              <a:gdLst>
                <a:gd name="T0" fmla="*/ 269 w 284"/>
                <a:gd name="T1" fmla="*/ 53 h 301"/>
                <a:gd name="T2" fmla="*/ 250 w 284"/>
                <a:gd name="T3" fmla="*/ 4 h 301"/>
                <a:gd name="T4" fmla="*/ 0 w 284"/>
                <a:gd name="T5" fmla="*/ 183 h 301"/>
                <a:gd name="T6" fmla="*/ 116 w 284"/>
                <a:gd name="T7" fmla="*/ 295 h 301"/>
                <a:gd name="T8" fmla="*/ 269 w 284"/>
                <a:gd name="T9" fmla="*/ 136 h 301"/>
                <a:gd name="T10" fmla="*/ 269 w 284"/>
                <a:gd name="T11" fmla="*/ 53 h 3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4" h="301">
                  <a:moveTo>
                    <a:pt x="269" y="53"/>
                  </a:moveTo>
                  <a:cubicBezTo>
                    <a:pt x="267" y="42"/>
                    <a:pt x="270" y="5"/>
                    <a:pt x="250" y="4"/>
                  </a:cubicBezTo>
                  <a:cubicBezTo>
                    <a:pt x="147" y="0"/>
                    <a:pt x="70" y="112"/>
                    <a:pt x="0" y="183"/>
                  </a:cubicBezTo>
                  <a:cubicBezTo>
                    <a:pt x="0" y="183"/>
                    <a:pt x="113" y="301"/>
                    <a:pt x="116" y="295"/>
                  </a:cubicBezTo>
                  <a:cubicBezTo>
                    <a:pt x="119" y="289"/>
                    <a:pt x="254" y="181"/>
                    <a:pt x="269" y="136"/>
                  </a:cubicBezTo>
                  <a:cubicBezTo>
                    <a:pt x="284" y="91"/>
                    <a:pt x="269" y="53"/>
                    <a:pt x="269" y="5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15" name="íṩļiḍè" descr="ac31ed5d-fc7d-4d18-8017-dce0efd89352"/>
            <p:cNvSpPr/>
            <p:nvPr/>
          </p:nvSpPr>
          <p:spPr bwMode="auto">
            <a:xfrm>
              <a:off x="8763592" y="3463235"/>
              <a:ext cx="1677925" cy="1739419"/>
            </a:xfrm>
            <a:custGeom>
              <a:gdLst>
                <a:gd name="T0" fmla="*/ 449 w 727"/>
                <a:gd name="T1" fmla="*/ 0 h 753"/>
                <a:gd name="T2" fmla="*/ 587 w 727"/>
                <a:gd name="T3" fmla="*/ 31 h 753"/>
                <a:gd name="T4" fmla="*/ 721 w 727"/>
                <a:gd name="T5" fmla="*/ 69 h 753"/>
                <a:gd name="T6" fmla="*/ 587 w 727"/>
                <a:gd name="T7" fmla="*/ 547 h 753"/>
                <a:gd name="T8" fmla="*/ 441 w 727"/>
                <a:gd name="T9" fmla="*/ 753 h 753"/>
                <a:gd name="T10" fmla="*/ 109 w 727"/>
                <a:gd name="T11" fmla="*/ 654 h 753"/>
                <a:gd name="T12" fmla="*/ 10 w 727"/>
                <a:gd name="T13" fmla="*/ 607 h 753"/>
                <a:gd name="T14" fmla="*/ 211 w 727"/>
                <a:gd name="T15" fmla="*/ 333 h 753"/>
                <a:gd name="T16" fmla="*/ 263 w 727"/>
                <a:gd name="T17" fmla="*/ 43 h 753"/>
                <a:gd name="T18" fmla="*/ 449 w 727"/>
                <a:gd name="T19" fmla="*/ 0 h 7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7" h="753">
                  <a:moveTo>
                    <a:pt x="449" y="0"/>
                  </a:moveTo>
                  <a:cubicBezTo>
                    <a:pt x="449" y="0"/>
                    <a:pt x="567" y="27"/>
                    <a:pt x="587" y="31"/>
                  </a:cubicBezTo>
                  <a:cubicBezTo>
                    <a:pt x="607" y="35"/>
                    <a:pt x="715" y="62"/>
                    <a:pt x="721" y="69"/>
                  </a:cubicBezTo>
                  <a:cubicBezTo>
                    <a:pt x="727" y="76"/>
                    <a:pt x="655" y="401"/>
                    <a:pt x="587" y="547"/>
                  </a:cubicBezTo>
                  <a:cubicBezTo>
                    <a:pt x="519" y="693"/>
                    <a:pt x="441" y="753"/>
                    <a:pt x="441" y="753"/>
                  </a:cubicBezTo>
                  <a:cubicBezTo>
                    <a:pt x="441" y="753"/>
                    <a:pt x="169" y="684"/>
                    <a:pt x="109" y="654"/>
                  </a:cubicBezTo>
                  <a:cubicBezTo>
                    <a:pt x="49" y="624"/>
                    <a:pt x="0" y="607"/>
                    <a:pt x="10" y="607"/>
                  </a:cubicBezTo>
                  <a:cubicBezTo>
                    <a:pt x="20" y="607"/>
                    <a:pt x="175" y="433"/>
                    <a:pt x="211" y="333"/>
                  </a:cubicBezTo>
                  <a:cubicBezTo>
                    <a:pt x="247" y="233"/>
                    <a:pt x="233" y="65"/>
                    <a:pt x="263" y="43"/>
                  </a:cubicBezTo>
                  <a:cubicBezTo>
                    <a:pt x="293" y="21"/>
                    <a:pt x="449" y="0"/>
                    <a:pt x="449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16" name="íṧlîḓe" descr="d2dacb7a-08de-493c-b093-89be7ef68681"/>
            <p:cNvSpPr/>
            <p:nvPr/>
          </p:nvSpPr>
          <p:spPr bwMode="auto">
            <a:xfrm>
              <a:off x="10312671" y="4116250"/>
              <a:ext cx="8785" cy="30259"/>
            </a:xfrm>
            <a:custGeom>
              <a:gdLst>
                <a:gd name="T0" fmla="*/ 4 w 4"/>
                <a:gd name="T1" fmla="*/ 0 h 13"/>
                <a:gd name="T2" fmla="*/ 0 w 4"/>
                <a:gd name="T3" fmla="*/ 13 h 13"/>
                <a:gd name="T4" fmla="*/ 0 w 4"/>
                <a:gd name="T5" fmla="*/ 13 h 13"/>
                <a:gd name="T6" fmla="*/ 4 w 4"/>
                <a:gd name="T7" fmla="*/ 0 h 13"/>
                <a:gd name="T8" fmla="*/ 4 w 4"/>
                <a:gd name="T9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4" y="0"/>
                  </a:moveTo>
                  <a:cubicBezTo>
                    <a:pt x="2" y="5"/>
                    <a:pt x="1" y="9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9"/>
                    <a:pt x="2" y="5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45456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17" name="iṥlíḍé" descr="6be99d71-28ad-4078-aaae-3879c0cff329"/>
            <p:cNvSpPr/>
            <p:nvPr/>
          </p:nvSpPr>
          <p:spPr bwMode="auto">
            <a:xfrm>
              <a:off x="10321455" y="3890769"/>
              <a:ext cx="55639" cy="225480"/>
            </a:xfrm>
            <a:custGeom>
              <a:gdLst>
                <a:gd name="T0" fmla="*/ 24 w 24"/>
                <a:gd name="T1" fmla="*/ 0 h 98"/>
                <a:gd name="T2" fmla="*/ 0 w 24"/>
                <a:gd name="T3" fmla="*/ 98 h 98"/>
                <a:gd name="T4" fmla="*/ 0 w 24"/>
                <a:gd name="T5" fmla="*/ 98 h 98"/>
                <a:gd name="T6" fmla="*/ 24 w 24"/>
                <a:gd name="T7" fmla="*/ 0 h 98"/>
                <a:gd name="T8" fmla="*/ 24 w 24"/>
                <a:gd name="T9" fmla="*/ 0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24" y="0"/>
                  </a:moveTo>
                  <a:cubicBezTo>
                    <a:pt x="17" y="30"/>
                    <a:pt x="9" y="63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9" y="63"/>
                    <a:pt x="17" y="3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67686A"/>
            </a:solidFill>
            <a:ln>
              <a:noFill/>
            </a:ln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</a:p>
          </p:txBody>
        </p:sp>
        <p:sp>
          <p:nvSpPr>
            <p:cNvPr id="318" name="išļiḍè" descr="bc449c40-27e2-4d8a-bf79-a3d425672624"/>
            <p:cNvSpPr/>
            <p:nvPr/>
          </p:nvSpPr>
          <p:spPr bwMode="auto">
            <a:xfrm>
              <a:off x="9151107" y="3798040"/>
              <a:ext cx="1225988" cy="1237701"/>
            </a:xfrm>
            <a:custGeom>
              <a:gdLst>
                <a:gd name="T0" fmla="*/ 446 w 531"/>
                <a:gd name="T1" fmla="*/ 0 h 536"/>
                <a:gd name="T2" fmla="*/ 415 w 531"/>
                <a:gd name="T3" fmla="*/ 70 h 536"/>
                <a:gd name="T4" fmla="*/ 391 w 531"/>
                <a:gd name="T5" fmla="*/ 231 h 536"/>
                <a:gd name="T6" fmla="*/ 335 w 531"/>
                <a:gd name="T7" fmla="*/ 314 h 536"/>
                <a:gd name="T8" fmla="*/ 252 w 531"/>
                <a:gd name="T9" fmla="*/ 345 h 536"/>
                <a:gd name="T10" fmla="*/ 151 w 531"/>
                <a:gd name="T11" fmla="*/ 333 h 536"/>
                <a:gd name="T12" fmla="*/ 128 w 531"/>
                <a:gd name="T13" fmla="*/ 335 h 536"/>
                <a:gd name="T14" fmla="*/ 106 w 531"/>
                <a:gd name="T15" fmla="*/ 369 h 536"/>
                <a:gd name="T16" fmla="*/ 164 w 531"/>
                <a:gd name="T17" fmla="*/ 425 h 536"/>
                <a:gd name="T18" fmla="*/ 62 w 531"/>
                <a:gd name="T19" fmla="*/ 473 h 536"/>
                <a:gd name="T20" fmla="*/ 0 w 531"/>
                <a:gd name="T21" fmla="*/ 516 h 536"/>
                <a:gd name="T22" fmla="*/ 40 w 531"/>
                <a:gd name="T23" fmla="*/ 536 h 536"/>
                <a:gd name="T24" fmla="*/ 356 w 531"/>
                <a:gd name="T25" fmla="*/ 513 h 536"/>
                <a:gd name="T26" fmla="*/ 396 w 531"/>
                <a:gd name="T27" fmla="*/ 448 h 536"/>
                <a:gd name="T28" fmla="*/ 396 w 531"/>
                <a:gd name="T29" fmla="*/ 448 h 536"/>
                <a:gd name="T30" fmla="*/ 396 w 531"/>
                <a:gd name="T31" fmla="*/ 448 h 536"/>
                <a:gd name="T32" fmla="*/ 396 w 531"/>
                <a:gd name="T33" fmla="*/ 448 h 536"/>
                <a:gd name="T34" fmla="*/ 396 w 531"/>
                <a:gd name="T35" fmla="*/ 447 h 536"/>
                <a:gd name="T36" fmla="*/ 418 w 531"/>
                <a:gd name="T37" fmla="*/ 403 h 536"/>
                <a:gd name="T38" fmla="*/ 418 w 531"/>
                <a:gd name="T39" fmla="*/ 403 h 536"/>
                <a:gd name="T40" fmla="*/ 419 w 531"/>
                <a:gd name="T41" fmla="*/ 403 h 536"/>
                <a:gd name="T42" fmla="*/ 419 w 531"/>
                <a:gd name="T43" fmla="*/ 402 h 536"/>
                <a:gd name="T44" fmla="*/ 419 w 531"/>
                <a:gd name="T45" fmla="*/ 402 h 536"/>
                <a:gd name="T46" fmla="*/ 419 w 531"/>
                <a:gd name="T47" fmla="*/ 402 h 536"/>
                <a:gd name="T48" fmla="*/ 419 w 531"/>
                <a:gd name="T49" fmla="*/ 402 h 536"/>
                <a:gd name="T50" fmla="*/ 445 w 531"/>
                <a:gd name="T51" fmla="*/ 338 h 536"/>
                <a:gd name="T52" fmla="*/ 451 w 531"/>
                <a:gd name="T53" fmla="*/ 321 h 536"/>
                <a:gd name="T54" fmla="*/ 503 w 531"/>
                <a:gd name="T55" fmla="*/ 151 h 536"/>
                <a:gd name="T56" fmla="*/ 507 w 531"/>
                <a:gd name="T57" fmla="*/ 138 h 536"/>
                <a:gd name="T58" fmla="*/ 531 w 531"/>
                <a:gd name="T59" fmla="*/ 40 h 536"/>
                <a:gd name="T60" fmla="*/ 447 w 531"/>
                <a:gd name="T61" fmla="*/ 0 h 536"/>
                <a:gd name="T62" fmla="*/ 446 w 531"/>
                <a:gd name="T63" fmla="*/ 0 h 5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1" h="536">
                  <a:moveTo>
                    <a:pt x="446" y="0"/>
                  </a:moveTo>
                  <a:cubicBezTo>
                    <a:pt x="446" y="0"/>
                    <a:pt x="432" y="1"/>
                    <a:pt x="415" y="70"/>
                  </a:cubicBezTo>
                  <a:cubicBezTo>
                    <a:pt x="405" y="109"/>
                    <a:pt x="406" y="180"/>
                    <a:pt x="391" y="231"/>
                  </a:cubicBezTo>
                  <a:cubicBezTo>
                    <a:pt x="378" y="275"/>
                    <a:pt x="349" y="302"/>
                    <a:pt x="335" y="314"/>
                  </a:cubicBezTo>
                  <a:cubicBezTo>
                    <a:pt x="306" y="341"/>
                    <a:pt x="252" y="345"/>
                    <a:pt x="252" y="345"/>
                  </a:cubicBezTo>
                  <a:cubicBezTo>
                    <a:pt x="252" y="345"/>
                    <a:pt x="192" y="333"/>
                    <a:pt x="151" y="333"/>
                  </a:cubicBezTo>
                  <a:cubicBezTo>
                    <a:pt x="142" y="333"/>
                    <a:pt x="134" y="334"/>
                    <a:pt x="128" y="335"/>
                  </a:cubicBezTo>
                  <a:cubicBezTo>
                    <a:pt x="94" y="343"/>
                    <a:pt x="88" y="357"/>
                    <a:pt x="106" y="369"/>
                  </a:cubicBezTo>
                  <a:cubicBezTo>
                    <a:pt x="124" y="381"/>
                    <a:pt x="194" y="415"/>
                    <a:pt x="164" y="425"/>
                  </a:cubicBezTo>
                  <a:cubicBezTo>
                    <a:pt x="134" y="435"/>
                    <a:pt x="83" y="468"/>
                    <a:pt x="62" y="473"/>
                  </a:cubicBezTo>
                  <a:cubicBezTo>
                    <a:pt x="50" y="477"/>
                    <a:pt x="14" y="499"/>
                    <a:pt x="0" y="516"/>
                  </a:cubicBezTo>
                  <a:cubicBezTo>
                    <a:pt x="14" y="523"/>
                    <a:pt x="27" y="530"/>
                    <a:pt x="40" y="536"/>
                  </a:cubicBezTo>
                  <a:cubicBezTo>
                    <a:pt x="123" y="532"/>
                    <a:pt x="309" y="518"/>
                    <a:pt x="356" y="513"/>
                  </a:cubicBezTo>
                  <a:cubicBezTo>
                    <a:pt x="369" y="494"/>
                    <a:pt x="382" y="473"/>
                    <a:pt x="396" y="448"/>
                  </a:cubicBezTo>
                  <a:cubicBezTo>
                    <a:pt x="396" y="448"/>
                    <a:pt x="396" y="448"/>
                    <a:pt x="396" y="448"/>
                  </a:cubicBezTo>
                  <a:cubicBezTo>
                    <a:pt x="396" y="448"/>
                    <a:pt x="396" y="448"/>
                    <a:pt x="396" y="448"/>
                  </a:cubicBezTo>
                  <a:cubicBezTo>
                    <a:pt x="396" y="448"/>
                    <a:pt x="396" y="448"/>
                    <a:pt x="396" y="448"/>
                  </a:cubicBezTo>
                  <a:cubicBezTo>
                    <a:pt x="396" y="447"/>
                    <a:pt x="396" y="447"/>
                    <a:pt x="396" y="447"/>
                  </a:cubicBezTo>
                  <a:cubicBezTo>
                    <a:pt x="404" y="434"/>
                    <a:pt x="411" y="419"/>
                    <a:pt x="418" y="403"/>
                  </a:cubicBezTo>
                  <a:cubicBezTo>
                    <a:pt x="418" y="403"/>
                    <a:pt x="418" y="403"/>
                    <a:pt x="418" y="403"/>
                  </a:cubicBezTo>
                  <a:cubicBezTo>
                    <a:pt x="419" y="403"/>
                    <a:pt x="419" y="403"/>
                    <a:pt x="419" y="403"/>
                  </a:cubicBezTo>
                  <a:cubicBezTo>
                    <a:pt x="419" y="403"/>
                    <a:pt x="419" y="402"/>
                    <a:pt x="419" y="402"/>
                  </a:cubicBezTo>
                  <a:cubicBezTo>
                    <a:pt x="419" y="402"/>
                    <a:pt x="419" y="402"/>
                    <a:pt x="419" y="402"/>
                  </a:cubicBezTo>
                  <a:cubicBezTo>
                    <a:pt x="419" y="402"/>
                    <a:pt x="419" y="402"/>
                    <a:pt x="419" y="402"/>
                  </a:cubicBezTo>
                  <a:cubicBezTo>
                    <a:pt x="419" y="402"/>
                    <a:pt x="419" y="402"/>
                    <a:pt x="419" y="402"/>
                  </a:cubicBezTo>
                  <a:cubicBezTo>
                    <a:pt x="428" y="383"/>
                    <a:pt x="437" y="362"/>
                    <a:pt x="445" y="338"/>
                  </a:cubicBezTo>
                  <a:cubicBezTo>
                    <a:pt x="447" y="333"/>
                    <a:pt x="449" y="327"/>
                    <a:pt x="451" y="321"/>
                  </a:cubicBezTo>
                  <a:cubicBezTo>
                    <a:pt x="470" y="269"/>
                    <a:pt x="488" y="208"/>
                    <a:pt x="503" y="151"/>
                  </a:cubicBezTo>
                  <a:cubicBezTo>
                    <a:pt x="504" y="147"/>
                    <a:pt x="505" y="143"/>
                    <a:pt x="507" y="138"/>
                  </a:cubicBezTo>
                  <a:cubicBezTo>
                    <a:pt x="516" y="103"/>
                    <a:pt x="524" y="70"/>
                    <a:pt x="531" y="40"/>
                  </a:cubicBezTo>
                  <a:cubicBezTo>
                    <a:pt x="491" y="18"/>
                    <a:pt x="447" y="0"/>
                    <a:pt x="447" y="0"/>
                  </a:cubicBezTo>
                  <a:cubicBezTo>
                    <a:pt x="447" y="0"/>
                    <a:pt x="447" y="0"/>
                    <a:pt x="446" y="0"/>
                  </a:cubicBezTo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19" name="îṣḻîḋé" descr="c6d35cba-efe2-45e5-bb59-43ad680ccde1"/>
            <p:cNvSpPr/>
            <p:nvPr/>
          </p:nvSpPr>
          <p:spPr bwMode="auto">
            <a:xfrm>
              <a:off x="9896851" y="3502279"/>
              <a:ext cx="362135" cy="1019053"/>
            </a:xfrm>
            <a:custGeom>
              <a:gdLst>
                <a:gd name="T0" fmla="*/ 23 w 157"/>
                <a:gd name="T1" fmla="*/ 109 h 441"/>
                <a:gd name="T2" fmla="*/ 100 w 157"/>
                <a:gd name="T3" fmla="*/ 432 h 441"/>
                <a:gd name="T4" fmla="*/ 127 w 157"/>
                <a:gd name="T5" fmla="*/ 393 h 441"/>
                <a:gd name="T6" fmla="*/ 101 w 157"/>
                <a:gd name="T7" fmla="*/ 166 h 441"/>
                <a:gd name="T8" fmla="*/ 149 w 157"/>
                <a:gd name="T9" fmla="*/ 27 h 441"/>
                <a:gd name="T10" fmla="*/ 71 w 157"/>
                <a:gd name="T11" fmla="*/ 9 h 441"/>
                <a:gd name="T12" fmla="*/ 23 w 157"/>
                <a:gd name="T13" fmla="*/ 109 h 4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441">
                  <a:moveTo>
                    <a:pt x="23" y="109"/>
                  </a:moveTo>
                  <a:cubicBezTo>
                    <a:pt x="0" y="261"/>
                    <a:pt x="95" y="424"/>
                    <a:pt x="100" y="432"/>
                  </a:cubicBezTo>
                  <a:cubicBezTo>
                    <a:pt x="105" y="441"/>
                    <a:pt x="138" y="403"/>
                    <a:pt x="127" y="393"/>
                  </a:cubicBezTo>
                  <a:cubicBezTo>
                    <a:pt x="116" y="384"/>
                    <a:pt x="88" y="243"/>
                    <a:pt x="101" y="166"/>
                  </a:cubicBezTo>
                  <a:cubicBezTo>
                    <a:pt x="114" y="88"/>
                    <a:pt x="125" y="58"/>
                    <a:pt x="149" y="27"/>
                  </a:cubicBezTo>
                  <a:cubicBezTo>
                    <a:pt x="157" y="17"/>
                    <a:pt x="88" y="0"/>
                    <a:pt x="71" y="9"/>
                  </a:cubicBezTo>
                  <a:cubicBezTo>
                    <a:pt x="49" y="21"/>
                    <a:pt x="32" y="51"/>
                    <a:pt x="23" y="109"/>
                  </a:cubicBezTo>
                  <a:close/>
                </a:path>
              </a:pathLst>
            </a:custGeom>
            <a:solidFill>
              <a:srgbClr val="5C5D6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20" name="íṥḷïḋé" descr="1355bfe4-cfdf-4b1e-b770-87a3702f6d02"/>
            <p:cNvSpPr/>
            <p:nvPr/>
          </p:nvSpPr>
          <p:spPr bwMode="auto">
            <a:xfrm>
              <a:off x="9499574" y="3451522"/>
              <a:ext cx="549548" cy="351397"/>
            </a:xfrm>
            <a:custGeom>
              <a:gdLst>
                <a:gd name="T0" fmla="*/ 157 w 238"/>
                <a:gd name="T1" fmla="*/ 3 h 152"/>
                <a:gd name="T2" fmla="*/ 216 w 238"/>
                <a:gd name="T3" fmla="*/ 28 h 152"/>
                <a:gd name="T4" fmla="*/ 146 w 238"/>
                <a:gd name="T5" fmla="*/ 125 h 152"/>
                <a:gd name="T6" fmla="*/ 4 w 238"/>
                <a:gd name="T7" fmla="*/ 101 h 152"/>
                <a:gd name="T8" fmla="*/ 36 w 238"/>
                <a:gd name="T9" fmla="*/ 38 h 152"/>
                <a:gd name="T10" fmla="*/ 107 w 238"/>
                <a:gd name="T11" fmla="*/ 5 h 152"/>
                <a:gd name="T12" fmla="*/ 157 w 238"/>
                <a:gd name="T13" fmla="*/ 3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152">
                  <a:moveTo>
                    <a:pt x="157" y="3"/>
                  </a:moveTo>
                  <a:cubicBezTo>
                    <a:pt x="157" y="3"/>
                    <a:pt x="204" y="11"/>
                    <a:pt x="216" y="28"/>
                  </a:cubicBezTo>
                  <a:cubicBezTo>
                    <a:pt x="238" y="59"/>
                    <a:pt x="169" y="113"/>
                    <a:pt x="146" y="125"/>
                  </a:cubicBezTo>
                  <a:cubicBezTo>
                    <a:pt x="111" y="143"/>
                    <a:pt x="17" y="152"/>
                    <a:pt x="4" y="101"/>
                  </a:cubicBezTo>
                  <a:cubicBezTo>
                    <a:pt x="0" y="85"/>
                    <a:pt x="16" y="58"/>
                    <a:pt x="36" y="38"/>
                  </a:cubicBezTo>
                  <a:cubicBezTo>
                    <a:pt x="56" y="17"/>
                    <a:pt x="80" y="10"/>
                    <a:pt x="107" y="5"/>
                  </a:cubicBezTo>
                  <a:cubicBezTo>
                    <a:pt x="133" y="0"/>
                    <a:pt x="157" y="3"/>
                    <a:pt x="157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321" name="i$ļíḍé" descr="4eeda4d1-3156-472b-a4dc-409539a1dd6e"/>
            <p:cNvSpPr/>
            <p:nvPr/>
          </p:nvSpPr>
          <p:spPr bwMode="auto">
            <a:xfrm>
              <a:off x="9423437" y="3243612"/>
              <a:ext cx="554429" cy="505622"/>
            </a:xfrm>
            <a:custGeom>
              <a:gdLst>
                <a:gd name="T0" fmla="*/ 106 w 240"/>
                <a:gd name="T1" fmla="*/ 15 h 219"/>
                <a:gd name="T2" fmla="*/ 97 w 240"/>
                <a:gd name="T3" fmla="*/ 98 h 219"/>
                <a:gd name="T4" fmla="*/ 112 w 240"/>
                <a:gd name="T5" fmla="*/ 215 h 219"/>
                <a:gd name="T6" fmla="*/ 239 w 240"/>
                <a:gd name="T7" fmla="*/ 130 h 219"/>
                <a:gd name="T8" fmla="*/ 214 w 240"/>
                <a:gd name="T9" fmla="*/ 89 h 219"/>
                <a:gd name="T10" fmla="*/ 215 w 240"/>
                <a:gd name="T11" fmla="*/ 0 h 219"/>
                <a:gd name="T12" fmla="*/ 106 w 240"/>
                <a:gd name="T13" fmla="*/ 15 h 2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19">
                  <a:moveTo>
                    <a:pt x="106" y="15"/>
                  </a:moveTo>
                  <a:cubicBezTo>
                    <a:pt x="109" y="23"/>
                    <a:pt x="103" y="85"/>
                    <a:pt x="97" y="98"/>
                  </a:cubicBezTo>
                  <a:cubicBezTo>
                    <a:pt x="84" y="126"/>
                    <a:pt x="0" y="207"/>
                    <a:pt x="112" y="215"/>
                  </a:cubicBezTo>
                  <a:cubicBezTo>
                    <a:pt x="179" y="219"/>
                    <a:pt x="237" y="141"/>
                    <a:pt x="239" y="130"/>
                  </a:cubicBezTo>
                  <a:cubicBezTo>
                    <a:pt x="240" y="119"/>
                    <a:pt x="222" y="113"/>
                    <a:pt x="214" y="89"/>
                  </a:cubicBezTo>
                  <a:cubicBezTo>
                    <a:pt x="206" y="66"/>
                    <a:pt x="215" y="0"/>
                    <a:pt x="215" y="0"/>
                  </a:cubicBezTo>
                  <a:lnTo>
                    <a:pt x="106" y="15"/>
                  </a:lnTo>
                  <a:close/>
                </a:path>
              </a:pathLst>
            </a:custGeom>
            <a:solidFill>
              <a:srgbClr val="DDC3A6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22" name="iṩļiḋé" descr="8ba93b70-57a1-45af-9782-04c1c2792a45"/>
            <p:cNvSpPr/>
            <p:nvPr/>
          </p:nvSpPr>
          <p:spPr bwMode="auto">
            <a:xfrm>
              <a:off x="7941710" y="3368553"/>
              <a:ext cx="1204515" cy="270382"/>
            </a:xfrm>
            <a:custGeom>
              <a:gdLst>
                <a:gd name="T0" fmla="*/ 25 w 522"/>
                <a:gd name="T1" fmla="*/ 37 h 117"/>
                <a:gd name="T2" fmla="*/ 0 w 522"/>
                <a:gd name="T3" fmla="*/ 3 h 117"/>
                <a:gd name="T4" fmla="*/ 6 w 522"/>
                <a:gd name="T5" fmla="*/ 0 h 117"/>
                <a:gd name="T6" fmla="*/ 232 w 522"/>
                <a:gd name="T7" fmla="*/ 87 h 117"/>
                <a:gd name="T8" fmla="*/ 517 w 522"/>
                <a:gd name="T9" fmla="*/ 9 h 117"/>
                <a:gd name="T10" fmla="*/ 522 w 522"/>
                <a:gd name="T11" fmla="*/ 13 h 117"/>
                <a:gd name="T12" fmla="*/ 499 w 522"/>
                <a:gd name="T13" fmla="*/ 60 h 117"/>
                <a:gd name="T14" fmla="*/ 236 w 522"/>
                <a:gd name="T15" fmla="*/ 117 h 117"/>
                <a:gd name="T16" fmla="*/ 25 w 522"/>
                <a:gd name="T17" fmla="*/ 37 h 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2" h="117">
                  <a:moveTo>
                    <a:pt x="25" y="37"/>
                  </a:moveTo>
                  <a:cubicBezTo>
                    <a:pt x="21" y="32"/>
                    <a:pt x="0" y="3"/>
                    <a:pt x="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32" y="87"/>
                    <a:pt x="232" y="87"/>
                    <a:pt x="232" y="87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22" y="13"/>
                    <a:pt x="522" y="13"/>
                    <a:pt x="522" y="13"/>
                  </a:cubicBezTo>
                  <a:cubicBezTo>
                    <a:pt x="499" y="60"/>
                    <a:pt x="499" y="60"/>
                    <a:pt x="499" y="60"/>
                  </a:cubicBezTo>
                  <a:cubicBezTo>
                    <a:pt x="236" y="117"/>
                    <a:pt x="236" y="117"/>
                    <a:pt x="236" y="117"/>
                  </a:cubicBezTo>
                  <a:lnTo>
                    <a:pt x="25" y="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</a:p>
          </p:txBody>
        </p:sp>
        <p:sp>
          <p:nvSpPr>
            <p:cNvPr id="323" name="íṣḻïḍê" descr="dc4358d8-4e96-448c-b109-ab77dd8eed38"/>
            <p:cNvSpPr/>
            <p:nvPr/>
          </p:nvSpPr>
          <p:spPr bwMode="auto">
            <a:xfrm>
              <a:off x="7941710" y="3375385"/>
              <a:ext cx="852140" cy="1124472"/>
            </a:xfrm>
            <a:custGeom>
              <a:gdLst>
                <a:gd name="T0" fmla="*/ 544 w 873"/>
                <a:gd name="T1" fmla="*/ 215 h 1152"/>
                <a:gd name="T2" fmla="*/ 0 w 873"/>
                <a:gd name="T3" fmla="*/ 0 h 1152"/>
                <a:gd name="T4" fmla="*/ 236 w 873"/>
                <a:gd name="T5" fmla="*/ 984 h 1152"/>
                <a:gd name="T6" fmla="*/ 761 w 873"/>
                <a:gd name="T7" fmla="*/ 1152 h 1152"/>
                <a:gd name="T8" fmla="*/ 873 w 873"/>
                <a:gd name="T9" fmla="*/ 1126 h 1152"/>
                <a:gd name="T10" fmla="*/ 648 w 873"/>
                <a:gd name="T11" fmla="*/ 184 h 1152"/>
                <a:gd name="T12" fmla="*/ 544 w 873"/>
                <a:gd name="T13" fmla="*/ 215 h 1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3" h="1152">
                  <a:moveTo>
                    <a:pt x="544" y="215"/>
                  </a:moveTo>
                  <a:lnTo>
                    <a:pt x="0" y="0"/>
                  </a:lnTo>
                  <a:lnTo>
                    <a:pt x="236" y="984"/>
                  </a:lnTo>
                  <a:lnTo>
                    <a:pt x="761" y="1152"/>
                  </a:lnTo>
                  <a:lnTo>
                    <a:pt x="873" y="1126"/>
                  </a:lnTo>
                  <a:lnTo>
                    <a:pt x="648" y="184"/>
                  </a:lnTo>
                  <a:lnTo>
                    <a:pt x="544" y="21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24" name="iSḷïḋé" descr="27c8177c-99f0-42ee-956f-5b6bb771e34f"/>
            <p:cNvSpPr/>
            <p:nvPr/>
          </p:nvSpPr>
          <p:spPr bwMode="auto">
            <a:xfrm>
              <a:off x="8472711" y="3397836"/>
              <a:ext cx="904851" cy="1100071"/>
            </a:xfrm>
            <a:custGeom>
              <a:gdLst>
                <a:gd name="T0" fmla="*/ 392 w 392"/>
                <a:gd name="T1" fmla="*/ 412 h 476"/>
                <a:gd name="T2" fmla="*/ 92 w 392"/>
                <a:gd name="T3" fmla="*/ 476 h 476"/>
                <a:gd name="T4" fmla="*/ 0 w 392"/>
                <a:gd name="T5" fmla="*/ 80 h 476"/>
                <a:gd name="T6" fmla="*/ 292 w 392"/>
                <a:gd name="T7" fmla="*/ 0 h 476"/>
                <a:gd name="T8" fmla="*/ 392 w 392"/>
                <a:gd name="T9" fmla="*/ 412 h 4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476">
                  <a:moveTo>
                    <a:pt x="392" y="412"/>
                  </a:moveTo>
                  <a:cubicBezTo>
                    <a:pt x="380" y="412"/>
                    <a:pt x="92" y="476"/>
                    <a:pt x="92" y="47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392" y="41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25" name="iṧľïďê" descr="067ace65-ecaa-4961-b415-9f896afe4c57"/>
            <p:cNvSpPr/>
            <p:nvPr/>
          </p:nvSpPr>
          <p:spPr bwMode="auto">
            <a:xfrm>
              <a:off x="7703541" y="5101138"/>
              <a:ext cx="842379" cy="532954"/>
            </a:xfrm>
            <a:custGeom>
              <a:gdLst>
                <a:gd name="T0" fmla="*/ 361 w 365"/>
                <a:gd name="T1" fmla="*/ 24 h 231"/>
                <a:gd name="T2" fmla="*/ 154 w 365"/>
                <a:gd name="T3" fmla="*/ 1 h 231"/>
                <a:gd name="T4" fmla="*/ 37 w 365"/>
                <a:gd name="T5" fmla="*/ 35 h 231"/>
                <a:gd name="T6" fmla="*/ 18 w 365"/>
                <a:gd name="T7" fmla="*/ 181 h 231"/>
                <a:gd name="T8" fmla="*/ 100 w 365"/>
                <a:gd name="T9" fmla="*/ 223 h 231"/>
                <a:gd name="T10" fmla="*/ 241 w 365"/>
                <a:gd name="T11" fmla="*/ 185 h 231"/>
                <a:gd name="T12" fmla="*/ 328 w 365"/>
                <a:gd name="T13" fmla="*/ 188 h 231"/>
                <a:gd name="T14" fmla="*/ 364 w 365"/>
                <a:gd name="T15" fmla="*/ 170 h 231"/>
                <a:gd name="T16" fmla="*/ 361 w 365"/>
                <a:gd name="T17" fmla="*/ 24 h 2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5" h="231">
                  <a:moveTo>
                    <a:pt x="361" y="24"/>
                  </a:moveTo>
                  <a:cubicBezTo>
                    <a:pt x="351" y="24"/>
                    <a:pt x="211" y="0"/>
                    <a:pt x="154" y="1"/>
                  </a:cubicBezTo>
                  <a:cubicBezTo>
                    <a:pt x="97" y="2"/>
                    <a:pt x="74" y="1"/>
                    <a:pt x="37" y="35"/>
                  </a:cubicBezTo>
                  <a:cubicBezTo>
                    <a:pt x="0" y="69"/>
                    <a:pt x="5" y="134"/>
                    <a:pt x="18" y="181"/>
                  </a:cubicBezTo>
                  <a:cubicBezTo>
                    <a:pt x="31" y="228"/>
                    <a:pt x="55" y="231"/>
                    <a:pt x="100" y="223"/>
                  </a:cubicBezTo>
                  <a:cubicBezTo>
                    <a:pt x="145" y="215"/>
                    <a:pt x="196" y="185"/>
                    <a:pt x="241" y="185"/>
                  </a:cubicBezTo>
                  <a:cubicBezTo>
                    <a:pt x="286" y="185"/>
                    <a:pt x="296" y="194"/>
                    <a:pt x="328" y="188"/>
                  </a:cubicBezTo>
                  <a:cubicBezTo>
                    <a:pt x="360" y="182"/>
                    <a:pt x="365" y="193"/>
                    <a:pt x="364" y="170"/>
                  </a:cubicBezTo>
                  <a:cubicBezTo>
                    <a:pt x="363" y="147"/>
                    <a:pt x="361" y="24"/>
                    <a:pt x="361" y="24"/>
                  </a:cubicBezTo>
                </a:path>
              </a:pathLst>
            </a:custGeom>
            <a:solidFill>
              <a:srgbClr val="696A6D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26" name="ïṣliḓe" descr="7ade8392-7b5c-4e1f-8c52-481d3352333f"/>
            <p:cNvSpPr/>
            <p:nvPr/>
          </p:nvSpPr>
          <p:spPr bwMode="auto">
            <a:xfrm>
              <a:off x="7703541" y="5103091"/>
              <a:ext cx="417773" cy="529049"/>
            </a:xfrm>
            <a:custGeom>
              <a:gdLst>
                <a:gd name="T0" fmla="*/ 181 w 181"/>
                <a:gd name="T1" fmla="*/ 1 h 229"/>
                <a:gd name="T2" fmla="*/ 154 w 181"/>
                <a:gd name="T3" fmla="*/ 0 h 229"/>
                <a:gd name="T4" fmla="*/ 37 w 181"/>
                <a:gd name="T5" fmla="*/ 34 h 229"/>
                <a:gd name="T6" fmla="*/ 18 w 181"/>
                <a:gd name="T7" fmla="*/ 180 h 229"/>
                <a:gd name="T8" fmla="*/ 88 w 181"/>
                <a:gd name="T9" fmla="*/ 224 h 229"/>
                <a:gd name="T10" fmla="*/ 91 w 181"/>
                <a:gd name="T11" fmla="*/ 17 h 229"/>
                <a:gd name="T12" fmla="*/ 181 w 181"/>
                <a:gd name="T13" fmla="*/ 1 h 2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29">
                  <a:moveTo>
                    <a:pt x="181" y="1"/>
                  </a:moveTo>
                  <a:cubicBezTo>
                    <a:pt x="171" y="1"/>
                    <a:pt x="162" y="0"/>
                    <a:pt x="154" y="0"/>
                  </a:cubicBezTo>
                  <a:cubicBezTo>
                    <a:pt x="97" y="1"/>
                    <a:pt x="74" y="0"/>
                    <a:pt x="37" y="34"/>
                  </a:cubicBezTo>
                  <a:cubicBezTo>
                    <a:pt x="0" y="68"/>
                    <a:pt x="5" y="133"/>
                    <a:pt x="18" y="180"/>
                  </a:cubicBezTo>
                  <a:cubicBezTo>
                    <a:pt x="30" y="223"/>
                    <a:pt x="51" y="229"/>
                    <a:pt x="88" y="224"/>
                  </a:cubicBezTo>
                  <a:cubicBezTo>
                    <a:pt x="34" y="169"/>
                    <a:pt x="11" y="59"/>
                    <a:pt x="91" y="17"/>
                  </a:cubicBezTo>
                  <a:cubicBezTo>
                    <a:pt x="111" y="6"/>
                    <a:pt x="149" y="3"/>
                    <a:pt x="181" y="1"/>
                  </a:cubicBezTo>
                  <a:close/>
                </a:path>
              </a:pathLst>
            </a:custGeom>
            <a:solidFill>
              <a:srgbClr val="A18A7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27" name="iṥḷiḍè" descr="6a9fd898-81df-4bad-b6ee-fa6b40676f8c"/>
            <p:cNvSpPr/>
            <p:nvPr/>
          </p:nvSpPr>
          <p:spPr bwMode="auto">
            <a:xfrm>
              <a:off x="7936831" y="5181180"/>
              <a:ext cx="579807" cy="381657"/>
            </a:xfrm>
            <a:custGeom>
              <a:gdLst>
                <a:gd name="T0" fmla="*/ 230 w 251"/>
                <a:gd name="T1" fmla="*/ 13 h 165"/>
                <a:gd name="T2" fmla="*/ 10 w 251"/>
                <a:gd name="T3" fmla="*/ 33 h 165"/>
                <a:gd name="T4" fmla="*/ 16 w 251"/>
                <a:gd name="T5" fmla="*/ 143 h 165"/>
                <a:gd name="T6" fmla="*/ 61 w 251"/>
                <a:gd name="T7" fmla="*/ 152 h 165"/>
                <a:gd name="T8" fmla="*/ 159 w 251"/>
                <a:gd name="T9" fmla="*/ 138 h 165"/>
                <a:gd name="T10" fmla="*/ 244 w 251"/>
                <a:gd name="T11" fmla="*/ 134 h 165"/>
                <a:gd name="T12" fmla="*/ 230 w 251"/>
                <a:gd name="T13" fmla="*/ 13 h 1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165">
                  <a:moveTo>
                    <a:pt x="230" y="13"/>
                  </a:moveTo>
                  <a:cubicBezTo>
                    <a:pt x="207" y="20"/>
                    <a:pt x="29" y="0"/>
                    <a:pt x="10" y="33"/>
                  </a:cubicBezTo>
                  <a:cubicBezTo>
                    <a:pt x="0" y="51"/>
                    <a:pt x="10" y="121"/>
                    <a:pt x="16" y="143"/>
                  </a:cubicBezTo>
                  <a:cubicBezTo>
                    <a:pt x="22" y="165"/>
                    <a:pt x="48" y="156"/>
                    <a:pt x="61" y="152"/>
                  </a:cubicBezTo>
                  <a:cubicBezTo>
                    <a:pt x="74" y="148"/>
                    <a:pt x="115" y="134"/>
                    <a:pt x="159" y="138"/>
                  </a:cubicBezTo>
                  <a:cubicBezTo>
                    <a:pt x="203" y="142"/>
                    <a:pt x="237" y="160"/>
                    <a:pt x="244" y="134"/>
                  </a:cubicBezTo>
                  <a:cubicBezTo>
                    <a:pt x="251" y="107"/>
                    <a:pt x="228" y="13"/>
                    <a:pt x="230" y="13"/>
                  </a:cubicBezTo>
                  <a:close/>
                </a:path>
              </a:pathLst>
            </a:custGeom>
            <a:solidFill>
              <a:srgbClr val="828386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28" name="islíďè" descr="ac59d4a7-5523-4061-b6e4-2d6adbe106f4"/>
            <p:cNvSpPr/>
            <p:nvPr/>
          </p:nvSpPr>
          <p:spPr bwMode="auto">
            <a:xfrm>
              <a:off x="7823603" y="4574042"/>
              <a:ext cx="1775535" cy="1009292"/>
            </a:xfrm>
            <a:custGeom>
              <a:gdLst>
                <a:gd name="T0" fmla="*/ 769 w 769"/>
                <a:gd name="T1" fmla="*/ 277 h 437"/>
                <a:gd name="T2" fmla="*/ 299 w 769"/>
                <a:gd name="T3" fmla="*/ 53 h 437"/>
                <a:gd name="T4" fmla="*/ 97 w 769"/>
                <a:gd name="T5" fmla="*/ 5 h 437"/>
                <a:gd name="T6" fmla="*/ 2 w 769"/>
                <a:gd name="T7" fmla="*/ 121 h 437"/>
                <a:gd name="T8" fmla="*/ 47 w 769"/>
                <a:gd name="T9" fmla="*/ 205 h 437"/>
                <a:gd name="T10" fmla="*/ 349 w 769"/>
                <a:gd name="T11" fmla="*/ 295 h 437"/>
                <a:gd name="T12" fmla="*/ 663 w 769"/>
                <a:gd name="T13" fmla="*/ 431 h 437"/>
                <a:gd name="T14" fmla="*/ 769 w 769"/>
                <a:gd name="T15" fmla="*/ 277 h 4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9" h="437">
                  <a:moveTo>
                    <a:pt x="769" y="277"/>
                  </a:moveTo>
                  <a:cubicBezTo>
                    <a:pt x="749" y="267"/>
                    <a:pt x="384" y="81"/>
                    <a:pt x="299" y="53"/>
                  </a:cubicBezTo>
                  <a:cubicBezTo>
                    <a:pt x="214" y="25"/>
                    <a:pt x="165" y="0"/>
                    <a:pt x="97" y="5"/>
                  </a:cubicBezTo>
                  <a:cubicBezTo>
                    <a:pt x="29" y="11"/>
                    <a:pt x="4" y="87"/>
                    <a:pt x="2" y="121"/>
                  </a:cubicBezTo>
                  <a:cubicBezTo>
                    <a:pt x="0" y="155"/>
                    <a:pt x="11" y="189"/>
                    <a:pt x="47" y="205"/>
                  </a:cubicBezTo>
                  <a:cubicBezTo>
                    <a:pt x="83" y="221"/>
                    <a:pt x="263" y="261"/>
                    <a:pt x="349" y="295"/>
                  </a:cubicBezTo>
                  <a:cubicBezTo>
                    <a:pt x="435" y="329"/>
                    <a:pt x="647" y="425"/>
                    <a:pt x="663" y="431"/>
                  </a:cubicBezTo>
                  <a:cubicBezTo>
                    <a:pt x="679" y="437"/>
                    <a:pt x="769" y="277"/>
                    <a:pt x="769" y="277"/>
                  </a:cubicBezTo>
                </a:path>
              </a:pathLst>
            </a:custGeom>
            <a:solidFill>
              <a:srgbClr val="6F5C4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29" name="iṥlîdè" descr="72e67f44-34f4-4d83-849d-138629bdc7f1"/>
            <p:cNvSpPr/>
            <p:nvPr/>
          </p:nvSpPr>
          <p:spPr bwMode="auto">
            <a:xfrm>
              <a:off x="7823602" y="4634562"/>
              <a:ext cx="854092" cy="588591"/>
            </a:xfrm>
            <a:custGeom>
              <a:gdLst>
                <a:gd name="T0" fmla="*/ 47 w 370"/>
                <a:gd name="T1" fmla="*/ 0 h 255"/>
                <a:gd name="T2" fmla="*/ 2 w 370"/>
                <a:gd name="T3" fmla="*/ 95 h 255"/>
                <a:gd name="T4" fmla="*/ 47 w 370"/>
                <a:gd name="T5" fmla="*/ 179 h 255"/>
                <a:gd name="T6" fmla="*/ 308 w 370"/>
                <a:gd name="T7" fmla="*/ 255 h 255"/>
                <a:gd name="T8" fmla="*/ 370 w 370"/>
                <a:gd name="T9" fmla="*/ 251 h 255"/>
                <a:gd name="T10" fmla="*/ 30 w 370"/>
                <a:gd name="T11" fmla="*/ 98 h 255"/>
                <a:gd name="T12" fmla="*/ 47 w 370"/>
                <a:gd name="T13" fmla="*/ 0 h 2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255">
                  <a:moveTo>
                    <a:pt x="47" y="0"/>
                  </a:moveTo>
                  <a:cubicBezTo>
                    <a:pt x="16" y="27"/>
                    <a:pt x="4" y="71"/>
                    <a:pt x="2" y="95"/>
                  </a:cubicBezTo>
                  <a:cubicBezTo>
                    <a:pt x="0" y="129"/>
                    <a:pt x="11" y="163"/>
                    <a:pt x="47" y="179"/>
                  </a:cubicBezTo>
                  <a:cubicBezTo>
                    <a:pt x="78" y="193"/>
                    <a:pt x="216" y="225"/>
                    <a:pt x="308" y="255"/>
                  </a:cubicBezTo>
                  <a:cubicBezTo>
                    <a:pt x="345" y="253"/>
                    <a:pt x="370" y="251"/>
                    <a:pt x="370" y="251"/>
                  </a:cubicBezTo>
                  <a:cubicBezTo>
                    <a:pt x="370" y="251"/>
                    <a:pt x="51" y="158"/>
                    <a:pt x="30" y="98"/>
                  </a:cubicBezTo>
                  <a:cubicBezTo>
                    <a:pt x="18" y="65"/>
                    <a:pt x="31" y="28"/>
                    <a:pt x="47" y="0"/>
                  </a:cubicBezTo>
                </a:path>
              </a:pathLst>
            </a:custGeom>
            <a:solidFill>
              <a:srgbClr val="614C3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30" name="íṩ1ïďé" descr="965dd55b-4130-4393-838e-de12e9644892"/>
            <p:cNvSpPr/>
            <p:nvPr/>
          </p:nvSpPr>
          <p:spPr bwMode="auto">
            <a:xfrm>
              <a:off x="8539086" y="5223151"/>
              <a:ext cx="87849" cy="32211"/>
            </a:xfrm>
            <a:custGeom>
              <a:gdLst>
                <a:gd name="T0" fmla="*/ 0 w 38"/>
                <a:gd name="T1" fmla="*/ 0 h 14"/>
                <a:gd name="T2" fmla="*/ 0 w 38"/>
                <a:gd name="T3" fmla="*/ 0 h 14"/>
                <a:gd name="T4" fmla="*/ 38 w 38"/>
                <a:gd name="T5" fmla="*/ 14 h 14"/>
                <a:gd name="T6" fmla="*/ 38 w 38"/>
                <a:gd name="T7" fmla="*/ 14 h 14"/>
                <a:gd name="T8" fmla="*/ 0 w 38"/>
                <a:gd name="T9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5"/>
                    <a:pt x="26" y="9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6" y="9"/>
                    <a:pt x="14" y="5"/>
                    <a:pt x="0" y="0"/>
                  </a:cubicBezTo>
                </a:path>
              </a:pathLst>
            </a:custGeom>
            <a:solidFill>
              <a:srgbClr val="6B8785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1" name="ï$ļiḓe" descr="8d745455-900e-4bce-8eeb-c3253658cd83"/>
            <p:cNvSpPr/>
            <p:nvPr/>
          </p:nvSpPr>
          <p:spPr bwMode="auto">
            <a:xfrm>
              <a:off x="8626936" y="5255364"/>
              <a:ext cx="2928" cy="0"/>
            </a:xfrm>
            <a:custGeom>
              <a:gdLst>
                <a:gd name="T0" fmla="*/ 0 w 1"/>
                <a:gd name="T1" fmla="*/ 0 w 1"/>
                <a:gd name="T2" fmla="*/ 1 w 1"/>
                <a:gd name="T3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5E7979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2" name="ïśľídè" descr="171073b0-7cb6-42e2-bb4e-c5cbd879788d"/>
            <p:cNvSpPr/>
            <p:nvPr/>
          </p:nvSpPr>
          <p:spPr bwMode="auto">
            <a:xfrm>
              <a:off x="8298964" y="5153849"/>
              <a:ext cx="240122" cy="69303"/>
            </a:xfrm>
            <a:custGeom>
              <a:gdLst>
                <a:gd name="T0" fmla="*/ 0 w 104"/>
                <a:gd name="T1" fmla="*/ 0 h 30"/>
                <a:gd name="T2" fmla="*/ 0 w 104"/>
                <a:gd name="T3" fmla="*/ 0 h 30"/>
                <a:gd name="T4" fmla="*/ 104 w 104"/>
                <a:gd name="T5" fmla="*/ 30 h 30"/>
                <a:gd name="T6" fmla="*/ 104 w 104"/>
                <a:gd name="T7" fmla="*/ 30 h 30"/>
                <a:gd name="T8" fmla="*/ 0 w 104"/>
                <a:gd name="T9" fmla="*/ 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3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" y="10"/>
                    <a:pt x="72" y="20"/>
                    <a:pt x="10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72" y="20"/>
                    <a:pt x="36" y="10"/>
                    <a:pt x="0" y="0"/>
                  </a:cubicBezTo>
                </a:path>
              </a:pathLst>
            </a:custGeom>
            <a:solidFill>
              <a:srgbClr val="646567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3" name="íṧḻîḑê" descr="9288aab3-8b03-4407-a553-febd2fa2a263"/>
            <p:cNvSpPr/>
            <p:nvPr/>
          </p:nvSpPr>
          <p:spPr bwMode="auto">
            <a:xfrm>
              <a:off x="8298966" y="4827830"/>
              <a:ext cx="923395" cy="444128"/>
            </a:xfrm>
            <a:custGeom>
              <a:gdLst>
                <a:gd name="T0" fmla="*/ 224 w 400"/>
                <a:gd name="T1" fmla="*/ 0 h 192"/>
                <a:gd name="T2" fmla="*/ 303 w 400"/>
                <a:gd name="T3" fmla="*/ 53 h 192"/>
                <a:gd name="T4" fmla="*/ 273 w 400"/>
                <a:gd name="T5" fmla="*/ 62 h 192"/>
                <a:gd name="T6" fmla="*/ 85 w 400"/>
                <a:gd name="T7" fmla="*/ 107 h 192"/>
                <a:gd name="T8" fmla="*/ 84 w 400"/>
                <a:gd name="T9" fmla="*/ 107 h 192"/>
                <a:gd name="T10" fmla="*/ 80 w 400"/>
                <a:gd name="T11" fmla="*/ 107 h 192"/>
                <a:gd name="T12" fmla="*/ 19 w 400"/>
                <a:gd name="T13" fmla="*/ 119 h 192"/>
                <a:gd name="T14" fmla="*/ 164 w 400"/>
                <a:gd name="T15" fmla="*/ 167 h 192"/>
                <a:gd name="T16" fmla="*/ 102 w 400"/>
                <a:gd name="T17" fmla="*/ 171 h 192"/>
                <a:gd name="T18" fmla="*/ 0 w 400"/>
                <a:gd name="T19" fmla="*/ 141 h 192"/>
                <a:gd name="T20" fmla="*/ 0 w 400"/>
                <a:gd name="T21" fmla="*/ 141 h 192"/>
                <a:gd name="T22" fmla="*/ 104 w 400"/>
                <a:gd name="T23" fmla="*/ 171 h 192"/>
                <a:gd name="T24" fmla="*/ 142 w 400"/>
                <a:gd name="T25" fmla="*/ 185 h 192"/>
                <a:gd name="T26" fmla="*/ 143 w 400"/>
                <a:gd name="T27" fmla="*/ 185 h 192"/>
                <a:gd name="T28" fmla="*/ 143 w 400"/>
                <a:gd name="T29" fmla="*/ 185 h 192"/>
                <a:gd name="T30" fmla="*/ 160 w 400"/>
                <a:gd name="T31" fmla="*/ 192 h 192"/>
                <a:gd name="T32" fmla="*/ 400 w 400"/>
                <a:gd name="T33" fmla="*/ 86 h 192"/>
                <a:gd name="T34" fmla="*/ 224 w 400"/>
                <a:gd name="T35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192">
                  <a:moveTo>
                    <a:pt x="224" y="0"/>
                  </a:moveTo>
                  <a:cubicBezTo>
                    <a:pt x="303" y="53"/>
                    <a:pt x="303" y="53"/>
                    <a:pt x="303" y="53"/>
                  </a:cubicBezTo>
                  <a:cubicBezTo>
                    <a:pt x="303" y="53"/>
                    <a:pt x="297" y="56"/>
                    <a:pt x="273" y="62"/>
                  </a:cubicBezTo>
                  <a:cubicBezTo>
                    <a:pt x="250" y="68"/>
                    <a:pt x="103" y="107"/>
                    <a:pt x="85" y="107"/>
                  </a:cubicBezTo>
                  <a:cubicBezTo>
                    <a:pt x="85" y="107"/>
                    <a:pt x="84" y="107"/>
                    <a:pt x="84" y="107"/>
                  </a:cubicBezTo>
                  <a:cubicBezTo>
                    <a:pt x="83" y="107"/>
                    <a:pt x="82" y="107"/>
                    <a:pt x="80" y="107"/>
                  </a:cubicBezTo>
                  <a:cubicBezTo>
                    <a:pt x="67" y="107"/>
                    <a:pt x="31" y="116"/>
                    <a:pt x="19" y="119"/>
                  </a:cubicBezTo>
                  <a:cubicBezTo>
                    <a:pt x="95" y="146"/>
                    <a:pt x="164" y="167"/>
                    <a:pt x="164" y="167"/>
                  </a:cubicBezTo>
                  <a:cubicBezTo>
                    <a:pt x="164" y="167"/>
                    <a:pt x="139" y="169"/>
                    <a:pt x="102" y="171"/>
                  </a:cubicBezTo>
                  <a:cubicBezTo>
                    <a:pt x="71" y="161"/>
                    <a:pt x="35" y="151"/>
                    <a:pt x="0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36" y="151"/>
                    <a:pt x="72" y="161"/>
                    <a:pt x="104" y="171"/>
                  </a:cubicBezTo>
                  <a:cubicBezTo>
                    <a:pt x="118" y="176"/>
                    <a:pt x="130" y="180"/>
                    <a:pt x="142" y="185"/>
                  </a:cubicBezTo>
                  <a:cubicBezTo>
                    <a:pt x="142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8" y="187"/>
                    <a:pt x="154" y="190"/>
                    <a:pt x="160" y="192"/>
                  </a:cubicBezTo>
                  <a:cubicBezTo>
                    <a:pt x="400" y="86"/>
                    <a:pt x="400" y="86"/>
                    <a:pt x="400" y="86"/>
                  </a:cubicBezTo>
                  <a:cubicBezTo>
                    <a:pt x="343" y="57"/>
                    <a:pt x="280" y="26"/>
                    <a:pt x="224" y="0"/>
                  </a:cubicBezTo>
                </a:path>
              </a:pathLst>
            </a:custGeom>
            <a:solidFill>
              <a:srgbClr val="69574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34" name="ïšļïḍe" descr="ee9e908a-534a-4d73-b10e-d1ee04045e9f"/>
            <p:cNvSpPr/>
            <p:nvPr/>
          </p:nvSpPr>
          <p:spPr bwMode="auto">
            <a:xfrm>
              <a:off x="8298965" y="5103091"/>
              <a:ext cx="378729" cy="120061"/>
            </a:xfrm>
            <a:custGeom>
              <a:gdLst>
                <a:gd name="T0" fmla="*/ 19 w 164"/>
                <a:gd name="T1" fmla="*/ 0 h 52"/>
                <a:gd name="T2" fmla="*/ 16 w 164"/>
                <a:gd name="T3" fmla="*/ 1 h 52"/>
                <a:gd name="T4" fmla="*/ 0 w 164"/>
                <a:gd name="T5" fmla="*/ 22 h 52"/>
                <a:gd name="T6" fmla="*/ 0 w 164"/>
                <a:gd name="T7" fmla="*/ 22 h 52"/>
                <a:gd name="T8" fmla="*/ 102 w 164"/>
                <a:gd name="T9" fmla="*/ 52 h 52"/>
                <a:gd name="T10" fmla="*/ 164 w 164"/>
                <a:gd name="T11" fmla="*/ 48 h 52"/>
                <a:gd name="T12" fmla="*/ 19 w 164"/>
                <a:gd name="T13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52">
                  <a:moveTo>
                    <a:pt x="19" y="0"/>
                  </a:moveTo>
                  <a:cubicBezTo>
                    <a:pt x="18" y="0"/>
                    <a:pt x="17" y="0"/>
                    <a:pt x="16" y="1"/>
                  </a:cubicBezTo>
                  <a:cubicBezTo>
                    <a:pt x="7" y="3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5" y="32"/>
                    <a:pt x="71" y="42"/>
                    <a:pt x="102" y="52"/>
                  </a:cubicBezTo>
                  <a:cubicBezTo>
                    <a:pt x="139" y="50"/>
                    <a:pt x="164" y="48"/>
                    <a:pt x="164" y="48"/>
                  </a:cubicBezTo>
                  <a:cubicBezTo>
                    <a:pt x="164" y="48"/>
                    <a:pt x="95" y="27"/>
                    <a:pt x="19" y="0"/>
                  </a:cubicBezTo>
                </a:path>
              </a:pathLst>
            </a:custGeom>
            <a:solidFill>
              <a:srgbClr val="5C4832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5" name="ïṡlïde" descr="b38517e9-c855-4f23-9879-c5f06031f764"/>
            <p:cNvSpPr/>
            <p:nvPr/>
          </p:nvSpPr>
          <p:spPr bwMode="auto">
            <a:xfrm>
              <a:off x="9942725" y="2905880"/>
              <a:ext cx="505623" cy="483172"/>
            </a:xfrm>
            <a:custGeom>
              <a:gdLst>
                <a:gd name="T0" fmla="*/ 219 w 219"/>
                <a:gd name="T1" fmla="*/ 4 h 209"/>
                <a:gd name="T2" fmla="*/ 161 w 219"/>
                <a:gd name="T3" fmla="*/ 119 h 209"/>
                <a:gd name="T4" fmla="*/ 78 w 219"/>
                <a:gd name="T5" fmla="*/ 187 h 209"/>
                <a:gd name="T6" fmla="*/ 83 w 219"/>
                <a:gd name="T7" fmla="*/ 169 h 209"/>
                <a:gd name="T8" fmla="*/ 9 w 219"/>
                <a:gd name="T9" fmla="*/ 203 h 209"/>
                <a:gd name="T10" fmla="*/ 53 w 219"/>
                <a:gd name="T11" fmla="*/ 81 h 209"/>
                <a:gd name="T12" fmla="*/ 63 w 219"/>
                <a:gd name="T13" fmla="*/ 1 h 209"/>
                <a:gd name="T14" fmla="*/ 219 w 219"/>
                <a:gd name="T15" fmla="*/ 4 h 2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" h="209">
                  <a:moveTo>
                    <a:pt x="219" y="4"/>
                  </a:moveTo>
                  <a:cubicBezTo>
                    <a:pt x="216" y="27"/>
                    <a:pt x="200" y="79"/>
                    <a:pt x="161" y="119"/>
                  </a:cubicBezTo>
                  <a:cubicBezTo>
                    <a:pt x="122" y="159"/>
                    <a:pt x="74" y="190"/>
                    <a:pt x="78" y="187"/>
                  </a:cubicBezTo>
                  <a:cubicBezTo>
                    <a:pt x="83" y="183"/>
                    <a:pt x="83" y="169"/>
                    <a:pt x="83" y="169"/>
                  </a:cubicBezTo>
                  <a:cubicBezTo>
                    <a:pt x="83" y="169"/>
                    <a:pt x="0" y="209"/>
                    <a:pt x="9" y="203"/>
                  </a:cubicBezTo>
                  <a:cubicBezTo>
                    <a:pt x="19" y="198"/>
                    <a:pt x="50" y="112"/>
                    <a:pt x="53" y="81"/>
                  </a:cubicBezTo>
                  <a:cubicBezTo>
                    <a:pt x="55" y="50"/>
                    <a:pt x="36" y="1"/>
                    <a:pt x="63" y="1"/>
                  </a:cubicBezTo>
                  <a:cubicBezTo>
                    <a:pt x="91" y="0"/>
                    <a:pt x="219" y="4"/>
                    <a:pt x="219" y="4"/>
                  </a:cubicBezTo>
                  <a:close/>
                </a:path>
              </a:pathLst>
            </a:custGeom>
            <a:solidFill>
              <a:srgbClr val="8C6654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36" name="iṥḷîḍè" descr="7d7e1ef9-6a95-4f40-b69a-d2d13c87b8bc"/>
            <p:cNvSpPr/>
            <p:nvPr/>
          </p:nvSpPr>
          <p:spPr bwMode="auto">
            <a:xfrm>
              <a:off x="9029092" y="2042027"/>
              <a:ext cx="287951" cy="488052"/>
            </a:xfrm>
            <a:custGeom>
              <a:gdLst>
                <a:gd name="T0" fmla="*/ 75 w 125"/>
                <a:gd name="T1" fmla="*/ 0 h 211"/>
                <a:gd name="T2" fmla="*/ 14 w 125"/>
                <a:gd name="T3" fmla="*/ 75 h 211"/>
                <a:gd name="T4" fmla="*/ 42 w 125"/>
                <a:gd name="T5" fmla="*/ 211 h 211"/>
                <a:gd name="T6" fmla="*/ 117 w 125"/>
                <a:gd name="T7" fmla="*/ 48 h 211"/>
                <a:gd name="T8" fmla="*/ 75 w 125"/>
                <a:gd name="T9" fmla="*/ 0 h 2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11">
                  <a:moveTo>
                    <a:pt x="75" y="0"/>
                  </a:moveTo>
                  <a:cubicBezTo>
                    <a:pt x="75" y="0"/>
                    <a:pt x="28" y="27"/>
                    <a:pt x="14" y="75"/>
                  </a:cubicBezTo>
                  <a:cubicBezTo>
                    <a:pt x="0" y="123"/>
                    <a:pt x="42" y="211"/>
                    <a:pt x="42" y="211"/>
                  </a:cubicBezTo>
                  <a:cubicBezTo>
                    <a:pt x="42" y="211"/>
                    <a:pt x="125" y="48"/>
                    <a:pt x="117" y="48"/>
                  </a:cubicBezTo>
                  <a:cubicBezTo>
                    <a:pt x="110" y="49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77584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37" name="îşlidé" descr="b38bc023-d942-4b17-b78a-27387d2ac780"/>
            <p:cNvSpPr/>
            <p:nvPr/>
          </p:nvSpPr>
          <p:spPr bwMode="auto">
            <a:xfrm>
              <a:off x="8966622" y="1906348"/>
              <a:ext cx="1660355" cy="1528580"/>
            </a:xfrm>
            <a:custGeom>
              <a:gdLst>
                <a:gd name="T0" fmla="*/ 578 w 719"/>
                <a:gd name="T1" fmla="*/ 491 h 662"/>
                <a:gd name="T2" fmla="*/ 445 w 719"/>
                <a:gd name="T3" fmla="*/ 616 h 662"/>
                <a:gd name="T4" fmla="*/ 126 w 719"/>
                <a:gd name="T5" fmla="*/ 597 h 662"/>
                <a:gd name="T6" fmla="*/ 30 w 719"/>
                <a:gd name="T7" fmla="*/ 445 h 662"/>
                <a:gd name="T8" fmla="*/ 48 w 719"/>
                <a:gd name="T9" fmla="*/ 348 h 662"/>
                <a:gd name="T10" fmla="*/ 34 w 719"/>
                <a:gd name="T11" fmla="*/ 224 h 662"/>
                <a:gd name="T12" fmla="*/ 97 w 719"/>
                <a:gd name="T13" fmla="*/ 108 h 662"/>
                <a:gd name="T14" fmla="*/ 241 w 719"/>
                <a:gd name="T15" fmla="*/ 35 h 662"/>
                <a:gd name="T16" fmla="*/ 571 w 719"/>
                <a:gd name="T17" fmla="*/ 95 h 662"/>
                <a:gd name="T18" fmla="*/ 631 w 719"/>
                <a:gd name="T19" fmla="*/ 314 h 662"/>
                <a:gd name="T20" fmla="*/ 702 w 719"/>
                <a:gd name="T21" fmla="*/ 336 h 662"/>
                <a:gd name="T22" fmla="*/ 703 w 719"/>
                <a:gd name="T23" fmla="*/ 341 h 662"/>
                <a:gd name="T24" fmla="*/ 636 w 719"/>
                <a:gd name="T25" fmla="*/ 484 h 662"/>
                <a:gd name="T26" fmla="*/ 578 w 719"/>
                <a:gd name="T27" fmla="*/ 491 h 6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9" h="662">
                  <a:moveTo>
                    <a:pt x="578" y="491"/>
                  </a:moveTo>
                  <a:cubicBezTo>
                    <a:pt x="576" y="503"/>
                    <a:pt x="571" y="571"/>
                    <a:pt x="445" y="616"/>
                  </a:cubicBezTo>
                  <a:cubicBezTo>
                    <a:pt x="320" y="662"/>
                    <a:pt x="203" y="661"/>
                    <a:pt x="126" y="597"/>
                  </a:cubicBezTo>
                  <a:cubicBezTo>
                    <a:pt x="48" y="533"/>
                    <a:pt x="23" y="500"/>
                    <a:pt x="30" y="445"/>
                  </a:cubicBezTo>
                  <a:cubicBezTo>
                    <a:pt x="37" y="390"/>
                    <a:pt x="50" y="369"/>
                    <a:pt x="48" y="348"/>
                  </a:cubicBezTo>
                  <a:cubicBezTo>
                    <a:pt x="46" y="327"/>
                    <a:pt x="0" y="300"/>
                    <a:pt x="34" y="224"/>
                  </a:cubicBezTo>
                  <a:cubicBezTo>
                    <a:pt x="67" y="148"/>
                    <a:pt x="97" y="108"/>
                    <a:pt x="97" y="108"/>
                  </a:cubicBezTo>
                  <a:cubicBezTo>
                    <a:pt x="97" y="108"/>
                    <a:pt x="76" y="53"/>
                    <a:pt x="241" y="35"/>
                  </a:cubicBezTo>
                  <a:cubicBezTo>
                    <a:pt x="405" y="18"/>
                    <a:pt x="498" y="0"/>
                    <a:pt x="571" y="95"/>
                  </a:cubicBezTo>
                  <a:cubicBezTo>
                    <a:pt x="643" y="191"/>
                    <a:pt x="631" y="314"/>
                    <a:pt x="631" y="314"/>
                  </a:cubicBezTo>
                  <a:cubicBezTo>
                    <a:pt x="631" y="314"/>
                    <a:pt x="684" y="283"/>
                    <a:pt x="702" y="336"/>
                  </a:cubicBezTo>
                  <a:cubicBezTo>
                    <a:pt x="702" y="337"/>
                    <a:pt x="703" y="339"/>
                    <a:pt x="703" y="341"/>
                  </a:cubicBezTo>
                  <a:cubicBezTo>
                    <a:pt x="719" y="401"/>
                    <a:pt x="677" y="465"/>
                    <a:pt x="636" y="484"/>
                  </a:cubicBezTo>
                  <a:cubicBezTo>
                    <a:pt x="596" y="503"/>
                    <a:pt x="578" y="491"/>
                    <a:pt x="578" y="491"/>
                  </a:cubicBezTo>
                  <a:close/>
                </a:path>
              </a:pathLst>
            </a:custGeom>
            <a:solidFill>
              <a:srgbClr val="E8D4BD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38" name="iš1íḓé" descr="cf378bdb-62da-43d9-a420-17a32eae5c4e"/>
            <p:cNvSpPr/>
            <p:nvPr/>
          </p:nvSpPr>
          <p:spPr bwMode="auto">
            <a:xfrm>
              <a:off x="9274095" y="2021529"/>
              <a:ext cx="1133259" cy="894112"/>
            </a:xfrm>
            <a:custGeom>
              <a:gdLst>
                <a:gd name="T0" fmla="*/ 429 w 491"/>
                <a:gd name="T1" fmla="*/ 34 h 387"/>
                <a:gd name="T2" fmla="*/ 438 w 491"/>
                <a:gd name="T3" fmla="*/ 45 h 387"/>
                <a:gd name="T4" fmla="*/ 478 w 491"/>
                <a:gd name="T5" fmla="*/ 119 h 387"/>
                <a:gd name="T6" fmla="*/ 407 w 491"/>
                <a:gd name="T7" fmla="*/ 387 h 387"/>
                <a:gd name="T8" fmla="*/ 423 w 491"/>
                <a:gd name="T9" fmla="*/ 259 h 387"/>
                <a:gd name="T10" fmla="*/ 405 w 491"/>
                <a:gd name="T11" fmla="*/ 86 h 387"/>
                <a:gd name="T12" fmla="*/ 243 w 491"/>
                <a:gd name="T13" fmla="*/ 67 h 387"/>
                <a:gd name="T14" fmla="*/ 8 w 491"/>
                <a:gd name="T15" fmla="*/ 102 h 387"/>
                <a:gd name="T16" fmla="*/ 5 w 491"/>
                <a:gd name="T17" fmla="*/ 30 h 387"/>
                <a:gd name="T18" fmla="*/ 365 w 491"/>
                <a:gd name="T19" fmla="*/ 17 h 387"/>
                <a:gd name="T20" fmla="*/ 429 w 491"/>
                <a:gd name="T21" fmla="*/ 34 h 3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87">
                  <a:moveTo>
                    <a:pt x="429" y="34"/>
                  </a:moveTo>
                  <a:cubicBezTo>
                    <a:pt x="432" y="38"/>
                    <a:pt x="435" y="42"/>
                    <a:pt x="438" y="45"/>
                  </a:cubicBezTo>
                  <a:cubicBezTo>
                    <a:pt x="456" y="69"/>
                    <a:pt x="469" y="94"/>
                    <a:pt x="478" y="119"/>
                  </a:cubicBezTo>
                  <a:cubicBezTo>
                    <a:pt x="491" y="175"/>
                    <a:pt x="407" y="387"/>
                    <a:pt x="407" y="387"/>
                  </a:cubicBezTo>
                  <a:cubicBezTo>
                    <a:pt x="407" y="387"/>
                    <a:pt x="416" y="321"/>
                    <a:pt x="423" y="259"/>
                  </a:cubicBezTo>
                  <a:cubicBezTo>
                    <a:pt x="431" y="196"/>
                    <a:pt x="429" y="99"/>
                    <a:pt x="405" y="86"/>
                  </a:cubicBezTo>
                  <a:cubicBezTo>
                    <a:pt x="381" y="72"/>
                    <a:pt x="333" y="63"/>
                    <a:pt x="243" y="67"/>
                  </a:cubicBezTo>
                  <a:cubicBezTo>
                    <a:pt x="153" y="72"/>
                    <a:pt x="8" y="102"/>
                    <a:pt x="8" y="102"/>
                  </a:cubicBezTo>
                  <a:cubicBezTo>
                    <a:pt x="8" y="102"/>
                    <a:pt x="0" y="35"/>
                    <a:pt x="5" y="30"/>
                  </a:cubicBezTo>
                  <a:cubicBezTo>
                    <a:pt x="5" y="30"/>
                    <a:pt x="258" y="0"/>
                    <a:pt x="365" y="17"/>
                  </a:cubicBezTo>
                  <a:cubicBezTo>
                    <a:pt x="394" y="22"/>
                    <a:pt x="414" y="28"/>
                    <a:pt x="429" y="34"/>
                  </a:cubicBezTo>
                  <a:close/>
                </a:path>
              </a:pathLst>
            </a:custGeom>
            <a:solidFill>
              <a:srgbClr val="DCC9B3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39" name="ïṡļiḋe" descr="15e30bca-58e5-4127-9848-22d0ecff9381"/>
            <p:cNvSpPr/>
            <p:nvPr/>
          </p:nvSpPr>
          <p:spPr bwMode="auto">
            <a:xfrm>
              <a:off x="9026162" y="1607660"/>
              <a:ext cx="1609599" cy="1365571"/>
            </a:xfrm>
            <a:custGeom>
              <a:gdLst>
                <a:gd name="T0" fmla="*/ 647 w 697"/>
                <a:gd name="T1" fmla="*/ 435 h 591"/>
                <a:gd name="T2" fmla="*/ 605 w 697"/>
                <a:gd name="T3" fmla="*/ 443 h 591"/>
                <a:gd name="T4" fmla="*/ 546 w 697"/>
                <a:gd name="T5" fmla="*/ 586 h 591"/>
                <a:gd name="T6" fmla="*/ 514 w 697"/>
                <a:gd name="T7" fmla="*/ 566 h 591"/>
                <a:gd name="T8" fmla="*/ 542 w 697"/>
                <a:gd name="T9" fmla="*/ 363 h 591"/>
                <a:gd name="T10" fmla="*/ 537 w 697"/>
                <a:gd name="T11" fmla="*/ 264 h 591"/>
                <a:gd name="T12" fmla="*/ 115 w 697"/>
                <a:gd name="T13" fmla="*/ 281 h 591"/>
                <a:gd name="T14" fmla="*/ 32 w 697"/>
                <a:gd name="T15" fmla="*/ 81 h 591"/>
                <a:gd name="T16" fmla="*/ 37 w 697"/>
                <a:gd name="T17" fmla="*/ 112 h 591"/>
                <a:gd name="T18" fmla="*/ 90 w 697"/>
                <a:gd name="T19" fmla="*/ 44 h 591"/>
                <a:gd name="T20" fmla="*/ 136 w 697"/>
                <a:gd name="T21" fmla="*/ 13 h 591"/>
                <a:gd name="T22" fmla="*/ 118 w 697"/>
                <a:gd name="T23" fmla="*/ 54 h 591"/>
                <a:gd name="T24" fmla="*/ 181 w 697"/>
                <a:gd name="T25" fmla="*/ 16 h 591"/>
                <a:gd name="T26" fmla="*/ 259 w 697"/>
                <a:gd name="T27" fmla="*/ 8 h 591"/>
                <a:gd name="T28" fmla="*/ 212 w 697"/>
                <a:gd name="T29" fmla="*/ 50 h 591"/>
                <a:gd name="T30" fmla="*/ 261 w 697"/>
                <a:gd name="T31" fmla="*/ 28 h 591"/>
                <a:gd name="T32" fmla="*/ 309 w 697"/>
                <a:gd name="T33" fmla="*/ 31 h 591"/>
                <a:gd name="T34" fmla="*/ 283 w 697"/>
                <a:gd name="T35" fmla="*/ 63 h 591"/>
                <a:gd name="T36" fmla="*/ 366 w 697"/>
                <a:gd name="T37" fmla="*/ 100 h 591"/>
                <a:gd name="T38" fmla="*/ 543 w 697"/>
                <a:gd name="T39" fmla="*/ 129 h 591"/>
                <a:gd name="T40" fmla="*/ 617 w 697"/>
                <a:gd name="T41" fmla="*/ 201 h 591"/>
                <a:gd name="T42" fmla="*/ 669 w 697"/>
                <a:gd name="T43" fmla="*/ 241 h 591"/>
                <a:gd name="T44" fmla="*/ 647 w 697"/>
                <a:gd name="T45" fmla="*/ 435 h 5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7" h="591">
                  <a:moveTo>
                    <a:pt x="647" y="435"/>
                  </a:moveTo>
                  <a:cubicBezTo>
                    <a:pt x="629" y="432"/>
                    <a:pt x="607" y="441"/>
                    <a:pt x="605" y="443"/>
                  </a:cubicBezTo>
                  <a:cubicBezTo>
                    <a:pt x="573" y="475"/>
                    <a:pt x="552" y="591"/>
                    <a:pt x="546" y="586"/>
                  </a:cubicBezTo>
                  <a:cubicBezTo>
                    <a:pt x="537" y="579"/>
                    <a:pt x="514" y="566"/>
                    <a:pt x="514" y="566"/>
                  </a:cubicBezTo>
                  <a:cubicBezTo>
                    <a:pt x="514" y="566"/>
                    <a:pt x="549" y="448"/>
                    <a:pt x="542" y="363"/>
                  </a:cubicBezTo>
                  <a:cubicBezTo>
                    <a:pt x="540" y="338"/>
                    <a:pt x="550" y="275"/>
                    <a:pt x="537" y="264"/>
                  </a:cubicBezTo>
                  <a:cubicBezTo>
                    <a:pt x="425" y="174"/>
                    <a:pt x="115" y="281"/>
                    <a:pt x="115" y="281"/>
                  </a:cubicBezTo>
                  <a:cubicBezTo>
                    <a:pt x="0" y="252"/>
                    <a:pt x="33" y="90"/>
                    <a:pt x="32" y="81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59" y="74"/>
                    <a:pt x="90" y="44"/>
                  </a:cubicBezTo>
                  <a:cubicBezTo>
                    <a:pt x="122" y="15"/>
                    <a:pt x="136" y="13"/>
                    <a:pt x="136" y="13"/>
                  </a:cubicBezTo>
                  <a:cubicBezTo>
                    <a:pt x="136" y="13"/>
                    <a:pt x="118" y="56"/>
                    <a:pt x="118" y="54"/>
                  </a:cubicBezTo>
                  <a:cubicBezTo>
                    <a:pt x="119" y="52"/>
                    <a:pt x="142" y="31"/>
                    <a:pt x="181" y="16"/>
                  </a:cubicBezTo>
                  <a:cubicBezTo>
                    <a:pt x="219" y="0"/>
                    <a:pt x="263" y="8"/>
                    <a:pt x="259" y="8"/>
                  </a:cubicBezTo>
                  <a:cubicBezTo>
                    <a:pt x="255" y="8"/>
                    <a:pt x="212" y="50"/>
                    <a:pt x="212" y="50"/>
                  </a:cubicBezTo>
                  <a:cubicBezTo>
                    <a:pt x="212" y="50"/>
                    <a:pt x="232" y="31"/>
                    <a:pt x="261" y="28"/>
                  </a:cubicBezTo>
                  <a:cubicBezTo>
                    <a:pt x="290" y="25"/>
                    <a:pt x="313" y="31"/>
                    <a:pt x="309" y="31"/>
                  </a:cubicBezTo>
                  <a:cubicBezTo>
                    <a:pt x="305" y="30"/>
                    <a:pt x="287" y="41"/>
                    <a:pt x="283" y="63"/>
                  </a:cubicBezTo>
                  <a:cubicBezTo>
                    <a:pt x="279" y="84"/>
                    <a:pt x="318" y="92"/>
                    <a:pt x="366" y="100"/>
                  </a:cubicBezTo>
                  <a:cubicBezTo>
                    <a:pt x="414" y="108"/>
                    <a:pt x="482" y="104"/>
                    <a:pt x="543" y="129"/>
                  </a:cubicBezTo>
                  <a:cubicBezTo>
                    <a:pt x="604" y="155"/>
                    <a:pt x="617" y="201"/>
                    <a:pt x="617" y="201"/>
                  </a:cubicBezTo>
                  <a:cubicBezTo>
                    <a:pt x="617" y="201"/>
                    <a:pt x="641" y="203"/>
                    <a:pt x="669" y="241"/>
                  </a:cubicBezTo>
                  <a:cubicBezTo>
                    <a:pt x="697" y="279"/>
                    <a:pt x="647" y="435"/>
                    <a:pt x="647" y="435"/>
                  </a:cubicBezTo>
                  <a:close/>
                </a:path>
              </a:pathLst>
            </a:custGeom>
            <a:solidFill>
              <a:srgbClr val="77584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40" name="iṣlíḓê" descr="e9f8e616-6edf-4f9a-8c94-2461ab60820b"/>
            <p:cNvSpPr/>
            <p:nvPr/>
          </p:nvSpPr>
          <p:spPr bwMode="auto">
            <a:xfrm>
              <a:off x="9536667" y="1820450"/>
              <a:ext cx="879471" cy="240122"/>
            </a:xfrm>
            <a:custGeom>
              <a:gdLst>
                <a:gd name="T0" fmla="*/ 102 w 381"/>
                <a:gd name="T1" fmla="*/ 0 h 104"/>
                <a:gd name="T2" fmla="*/ 145 w 381"/>
                <a:gd name="T3" fmla="*/ 8 h 104"/>
                <a:gd name="T4" fmla="*/ 322 w 381"/>
                <a:gd name="T5" fmla="*/ 37 h 104"/>
                <a:gd name="T6" fmla="*/ 381 w 381"/>
                <a:gd name="T7" fmla="*/ 82 h 104"/>
                <a:gd name="T8" fmla="*/ 317 w 381"/>
                <a:gd name="T9" fmla="*/ 83 h 104"/>
                <a:gd name="T10" fmla="*/ 223 w 381"/>
                <a:gd name="T11" fmla="*/ 103 h 104"/>
                <a:gd name="T12" fmla="*/ 238 w 381"/>
                <a:gd name="T13" fmla="*/ 89 h 104"/>
                <a:gd name="T14" fmla="*/ 304 w 381"/>
                <a:gd name="T15" fmla="*/ 53 h 104"/>
                <a:gd name="T16" fmla="*/ 226 w 381"/>
                <a:gd name="T17" fmla="*/ 55 h 104"/>
                <a:gd name="T18" fmla="*/ 100 w 381"/>
                <a:gd name="T19" fmla="*/ 96 h 104"/>
                <a:gd name="T20" fmla="*/ 135 w 381"/>
                <a:gd name="T21" fmla="*/ 62 h 104"/>
                <a:gd name="T22" fmla="*/ 193 w 381"/>
                <a:gd name="T23" fmla="*/ 34 h 104"/>
                <a:gd name="T24" fmla="*/ 93 w 381"/>
                <a:gd name="T25" fmla="*/ 44 h 104"/>
                <a:gd name="T26" fmla="*/ 0 w 381"/>
                <a:gd name="T27" fmla="*/ 92 h 104"/>
                <a:gd name="T28" fmla="*/ 40 w 381"/>
                <a:gd name="T29" fmla="*/ 45 h 104"/>
                <a:gd name="T30" fmla="*/ 116 w 381"/>
                <a:gd name="T31" fmla="*/ 17 h 104"/>
                <a:gd name="T32" fmla="*/ 59 w 381"/>
                <a:gd name="T33" fmla="*/ 14 h 104"/>
                <a:gd name="T34" fmla="*/ 102 w 381"/>
                <a:gd name="T35" fmla="*/ 0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1" h="104">
                  <a:moveTo>
                    <a:pt x="102" y="0"/>
                  </a:moveTo>
                  <a:cubicBezTo>
                    <a:pt x="115" y="3"/>
                    <a:pt x="129" y="6"/>
                    <a:pt x="145" y="8"/>
                  </a:cubicBezTo>
                  <a:cubicBezTo>
                    <a:pt x="193" y="16"/>
                    <a:pt x="261" y="12"/>
                    <a:pt x="322" y="37"/>
                  </a:cubicBezTo>
                  <a:cubicBezTo>
                    <a:pt x="352" y="50"/>
                    <a:pt x="370" y="68"/>
                    <a:pt x="381" y="82"/>
                  </a:cubicBezTo>
                  <a:cubicBezTo>
                    <a:pt x="363" y="81"/>
                    <a:pt x="339" y="81"/>
                    <a:pt x="317" y="83"/>
                  </a:cubicBezTo>
                  <a:cubicBezTo>
                    <a:pt x="275" y="86"/>
                    <a:pt x="224" y="102"/>
                    <a:pt x="223" y="103"/>
                  </a:cubicBezTo>
                  <a:cubicBezTo>
                    <a:pt x="222" y="104"/>
                    <a:pt x="223" y="102"/>
                    <a:pt x="238" y="89"/>
                  </a:cubicBezTo>
                  <a:cubicBezTo>
                    <a:pt x="252" y="76"/>
                    <a:pt x="302" y="53"/>
                    <a:pt x="304" y="53"/>
                  </a:cubicBezTo>
                  <a:cubicBezTo>
                    <a:pt x="305" y="53"/>
                    <a:pt x="259" y="47"/>
                    <a:pt x="226" y="55"/>
                  </a:cubicBezTo>
                  <a:cubicBezTo>
                    <a:pt x="194" y="63"/>
                    <a:pt x="100" y="96"/>
                    <a:pt x="100" y="96"/>
                  </a:cubicBezTo>
                  <a:cubicBezTo>
                    <a:pt x="100" y="96"/>
                    <a:pt x="106" y="83"/>
                    <a:pt x="135" y="62"/>
                  </a:cubicBezTo>
                  <a:cubicBezTo>
                    <a:pt x="164" y="40"/>
                    <a:pt x="193" y="34"/>
                    <a:pt x="193" y="34"/>
                  </a:cubicBezTo>
                  <a:cubicBezTo>
                    <a:pt x="193" y="34"/>
                    <a:pt x="143" y="30"/>
                    <a:pt x="93" y="44"/>
                  </a:cubicBezTo>
                  <a:cubicBezTo>
                    <a:pt x="43" y="59"/>
                    <a:pt x="1" y="89"/>
                    <a:pt x="0" y="92"/>
                  </a:cubicBezTo>
                  <a:cubicBezTo>
                    <a:pt x="0" y="96"/>
                    <a:pt x="11" y="68"/>
                    <a:pt x="40" y="45"/>
                  </a:cubicBezTo>
                  <a:cubicBezTo>
                    <a:pt x="69" y="22"/>
                    <a:pt x="108" y="17"/>
                    <a:pt x="116" y="17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76" y="6"/>
                    <a:pt x="102" y="0"/>
                  </a:cubicBezTo>
                  <a:close/>
                </a:path>
              </a:pathLst>
            </a:custGeom>
            <a:solidFill>
              <a:srgbClr val="8C6654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341" name="iṧ1ïḑé" descr="091ccc92-ecee-4733-bca7-f963aba03bf2"/>
            <p:cNvSpPr/>
            <p:nvPr/>
          </p:nvSpPr>
          <p:spPr bwMode="auto">
            <a:xfrm>
              <a:off x="9086682" y="1876089"/>
              <a:ext cx="1371428" cy="1039551"/>
            </a:xfrm>
            <a:custGeom>
              <a:gdLst>
                <a:gd name="T0" fmla="*/ 488 w 594"/>
                <a:gd name="T1" fmla="*/ 450 h 450"/>
                <a:gd name="T2" fmla="*/ 516 w 594"/>
                <a:gd name="T3" fmla="*/ 247 h 450"/>
                <a:gd name="T4" fmla="*/ 511 w 594"/>
                <a:gd name="T5" fmla="*/ 148 h 450"/>
                <a:gd name="T6" fmla="*/ 89 w 594"/>
                <a:gd name="T7" fmla="*/ 165 h 450"/>
                <a:gd name="T8" fmla="*/ 3 w 594"/>
                <a:gd name="T9" fmla="*/ 0 h 450"/>
                <a:gd name="T10" fmla="*/ 13 w 594"/>
                <a:gd name="T11" fmla="*/ 40 h 450"/>
                <a:gd name="T12" fmla="*/ 73 w 594"/>
                <a:gd name="T13" fmla="*/ 128 h 450"/>
                <a:gd name="T14" fmla="*/ 68 w 594"/>
                <a:gd name="T15" fmla="*/ 81 h 450"/>
                <a:gd name="T16" fmla="*/ 86 w 594"/>
                <a:gd name="T17" fmla="*/ 30 h 450"/>
                <a:gd name="T18" fmla="*/ 100 w 594"/>
                <a:gd name="T19" fmla="*/ 103 h 450"/>
                <a:gd name="T20" fmla="*/ 119 w 594"/>
                <a:gd name="T21" fmla="*/ 137 h 450"/>
                <a:gd name="T22" fmla="*/ 135 w 594"/>
                <a:gd name="T23" fmla="*/ 86 h 450"/>
                <a:gd name="T24" fmla="*/ 192 w 594"/>
                <a:gd name="T25" fmla="*/ 29 h 450"/>
                <a:gd name="T26" fmla="*/ 171 w 594"/>
                <a:gd name="T27" fmla="*/ 87 h 450"/>
                <a:gd name="T28" fmla="*/ 173 w 594"/>
                <a:gd name="T29" fmla="*/ 116 h 450"/>
                <a:gd name="T30" fmla="*/ 237 w 594"/>
                <a:gd name="T31" fmla="*/ 64 h 450"/>
                <a:gd name="T32" fmla="*/ 320 w 594"/>
                <a:gd name="T33" fmla="*/ 28 h 450"/>
                <a:gd name="T34" fmla="*/ 281 w 594"/>
                <a:gd name="T35" fmla="*/ 66 h 450"/>
                <a:gd name="T36" fmla="*/ 272 w 594"/>
                <a:gd name="T37" fmla="*/ 102 h 450"/>
                <a:gd name="T38" fmla="*/ 357 w 594"/>
                <a:gd name="T39" fmla="*/ 62 h 450"/>
                <a:gd name="T40" fmla="*/ 454 w 594"/>
                <a:gd name="T41" fmla="*/ 44 h 450"/>
                <a:gd name="T42" fmla="*/ 393 w 594"/>
                <a:gd name="T43" fmla="*/ 79 h 450"/>
                <a:gd name="T44" fmla="*/ 382 w 594"/>
                <a:gd name="T45" fmla="*/ 97 h 450"/>
                <a:gd name="T46" fmla="*/ 468 w 594"/>
                <a:gd name="T47" fmla="*/ 76 h 450"/>
                <a:gd name="T48" fmla="*/ 561 w 594"/>
                <a:gd name="T49" fmla="*/ 84 h 450"/>
                <a:gd name="T50" fmla="*/ 497 w 594"/>
                <a:gd name="T51" fmla="*/ 115 h 450"/>
                <a:gd name="T52" fmla="*/ 559 w 594"/>
                <a:gd name="T53" fmla="*/ 139 h 450"/>
                <a:gd name="T54" fmla="*/ 594 w 594"/>
                <a:gd name="T55" fmla="*/ 174 h 450"/>
                <a:gd name="T56" fmla="*/ 534 w 594"/>
                <a:gd name="T57" fmla="*/ 158 h 450"/>
                <a:gd name="T58" fmla="*/ 543 w 594"/>
                <a:gd name="T59" fmla="*/ 298 h 450"/>
                <a:gd name="T60" fmla="*/ 488 w 594"/>
                <a:gd name="T61" fmla="*/ 450 h 4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4" h="450">
                  <a:moveTo>
                    <a:pt x="488" y="450"/>
                  </a:moveTo>
                  <a:cubicBezTo>
                    <a:pt x="488" y="450"/>
                    <a:pt x="523" y="332"/>
                    <a:pt x="516" y="247"/>
                  </a:cubicBezTo>
                  <a:cubicBezTo>
                    <a:pt x="514" y="222"/>
                    <a:pt x="524" y="159"/>
                    <a:pt x="511" y="148"/>
                  </a:cubicBezTo>
                  <a:cubicBezTo>
                    <a:pt x="399" y="58"/>
                    <a:pt x="89" y="165"/>
                    <a:pt x="89" y="165"/>
                  </a:cubicBezTo>
                  <a:cubicBezTo>
                    <a:pt x="5" y="144"/>
                    <a:pt x="0" y="51"/>
                    <a:pt x="3" y="0"/>
                  </a:cubicBezTo>
                  <a:cubicBezTo>
                    <a:pt x="4" y="11"/>
                    <a:pt x="7" y="24"/>
                    <a:pt x="13" y="40"/>
                  </a:cubicBezTo>
                  <a:cubicBezTo>
                    <a:pt x="32" y="87"/>
                    <a:pt x="75" y="131"/>
                    <a:pt x="73" y="128"/>
                  </a:cubicBezTo>
                  <a:cubicBezTo>
                    <a:pt x="72" y="125"/>
                    <a:pt x="60" y="121"/>
                    <a:pt x="68" y="81"/>
                  </a:cubicBezTo>
                  <a:cubicBezTo>
                    <a:pt x="76" y="40"/>
                    <a:pt x="89" y="23"/>
                    <a:pt x="86" y="30"/>
                  </a:cubicBezTo>
                  <a:cubicBezTo>
                    <a:pt x="83" y="36"/>
                    <a:pt x="89" y="72"/>
                    <a:pt x="100" y="103"/>
                  </a:cubicBezTo>
                  <a:cubicBezTo>
                    <a:pt x="110" y="134"/>
                    <a:pt x="119" y="137"/>
                    <a:pt x="119" y="137"/>
                  </a:cubicBezTo>
                  <a:cubicBezTo>
                    <a:pt x="119" y="137"/>
                    <a:pt x="117" y="119"/>
                    <a:pt x="135" y="86"/>
                  </a:cubicBezTo>
                  <a:cubicBezTo>
                    <a:pt x="153" y="53"/>
                    <a:pt x="196" y="25"/>
                    <a:pt x="192" y="29"/>
                  </a:cubicBezTo>
                  <a:cubicBezTo>
                    <a:pt x="187" y="33"/>
                    <a:pt x="172" y="65"/>
                    <a:pt x="171" y="87"/>
                  </a:cubicBezTo>
                  <a:cubicBezTo>
                    <a:pt x="169" y="108"/>
                    <a:pt x="173" y="116"/>
                    <a:pt x="173" y="116"/>
                  </a:cubicBezTo>
                  <a:cubicBezTo>
                    <a:pt x="173" y="116"/>
                    <a:pt x="184" y="98"/>
                    <a:pt x="237" y="64"/>
                  </a:cubicBezTo>
                  <a:cubicBezTo>
                    <a:pt x="290" y="29"/>
                    <a:pt x="328" y="28"/>
                    <a:pt x="320" y="28"/>
                  </a:cubicBezTo>
                  <a:cubicBezTo>
                    <a:pt x="313" y="28"/>
                    <a:pt x="300" y="34"/>
                    <a:pt x="281" y="66"/>
                  </a:cubicBezTo>
                  <a:cubicBezTo>
                    <a:pt x="263" y="98"/>
                    <a:pt x="272" y="102"/>
                    <a:pt x="272" y="102"/>
                  </a:cubicBezTo>
                  <a:cubicBezTo>
                    <a:pt x="272" y="102"/>
                    <a:pt x="305" y="81"/>
                    <a:pt x="357" y="62"/>
                  </a:cubicBezTo>
                  <a:cubicBezTo>
                    <a:pt x="409" y="43"/>
                    <a:pt x="459" y="45"/>
                    <a:pt x="454" y="44"/>
                  </a:cubicBezTo>
                  <a:cubicBezTo>
                    <a:pt x="450" y="43"/>
                    <a:pt x="403" y="68"/>
                    <a:pt x="393" y="79"/>
                  </a:cubicBezTo>
                  <a:cubicBezTo>
                    <a:pt x="383" y="91"/>
                    <a:pt x="382" y="97"/>
                    <a:pt x="382" y="97"/>
                  </a:cubicBezTo>
                  <a:cubicBezTo>
                    <a:pt x="382" y="97"/>
                    <a:pt x="409" y="87"/>
                    <a:pt x="468" y="76"/>
                  </a:cubicBezTo>
                  <a:cubicBezTo>
                    <a:pt x="526" y="64"/>
                    <a:pt x="567" y="84"/>
                    <a:pt x="561" y="84"/>
                  </a:cubicBezTo>
                  <a:cubicBezTo>
                    <a:pt x="555" y="84"/>
                    <a:pt x="497" y="115"/>
                    <a:pt x="497" y="115"/>
                  </a:cubicBezTo>
                  <a:cubicBezTo>
                    <a:pt x="497" y="115"/>
                    <a:pt x="537" y="125"/>
                    <a:pt x="559" y="139"/>
                  </a:cubicBezTo>
                  <a:cubicBezTo>
                    <a:pt x="581" y="153"/>
                    <a:pt x="594" y="174"/>
                    <a:pt x="594" y="174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4" y="158"/>
                    <a:pt x="548" y="236"/>
                    <a:pt x="543" y="298"/>
                  </a:cubicBezTo>
                  <a:cubicBezTo>
                    <a:pt x="537" y="359"/>
                    <a:pt x="488" y="450"/>
                    <a:pt x="488" y="450"/>
                  </a:cubicBezTo>
                  <a:close/>
                </a:path>
              </a:pathLst>
            </a:custGeom>
            <a:solidFill>
              <a:srgbClr val="8F5744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42" name="ïS1ïḋé" descr="8ffdd9ac-6256-45f9-8ae9-2f6818eb4ca6"/>
            <p:cNvSpPr/>
            <p:nvPr/>
          </p:nvSpPr>
          <p:spPr bwMode="auto">
            <a:xfrm>
              <a:off x="9086682" y="1876089"/>
              <a:ext cx="1371428" cy="1039551"/>
            </a:xfrm>
            <a:custGeom>
              <a:gdLst>
                <a:gd name="T0" fmla="*/ 488 w 594"/>
                <a:gd name="T1" fmla="*/ 450 h 450"/>
                <a:gd name="T2" fmla="*/ 516 w 594"/>
                <a:gd name="T3" fmla="*/ 247 h 450"/>
                <a:gd name="T4" fmla="*/ 511 w 594"/>
                <a:gd name="T5" fmla="*/ 148 h 450"/>
                <a:gd name="T6" fmla="*/ 89 w 594"/>
                <a:gd name="T7" fmla="*/ 165 h 450"/>
                <a:gd name="T8" fmla="*/ 3 w 594"/>
                <a:gd name="T9" fmla="*/ 0 h 450"/>
                <a:gd name="T10" fmla="*/ 13 w 594"/>
                <a:gd name="T11" fmla="*/ 40 h 450"/>
                <a:gd name="T12" fmla="*/ 73 w 594"/>
                <a:gd name="T13" fmla="*/ 128 h 450"/>
                <a:gd name="T14" fmla="*/ 86 w 594"/>
                <a:gd name="T15" fmla="*/ 30 h 450"/>
                <a:gd name="T16" fmla="*/ 100 w 594"/>
                <a:gd name="T17" fmla="*/ 103 h 450"/>
                <a:gd name="T18" fmla="*/ 119 w 594"/>
                <a:gd name="T19" fmla="*/ 137 h 450"/>
                <a:gd name="T20" fmla="*/ 135 w 594"/>
                <a:gd name="T21" fmla="*/ 86 h 450"/>
                <a:gd name="T22" fmla="*/ 192 w 594"/>
                <a:gd name="T23" fmla="*/ 29 h 450"/>
                <a:gd name="T24" fmla="*/ 171 w 594"/>
                <a:gd name="T25" fmla="*/ 87 h 450"/>
                <a:gd name="T26" fmla="*/ 173 w 594"/>
                <a:gd name="T27" fmla="*/ 116 h 450"/>
                <a:gd name="T28" fmla="*/ 237 w 594"/>
                <a:gd name="T29" fmla="*/ 64 h 450"/>
                <a:gd name="T30" fmla="*/ 320 w 594"/>
                <a:gd name="T31" fmla="*/ 28 h 450"/>
                <a:gd name="T32" fmla="*/ 281 w 594"/>
                <a:gd name="T33" fmla="*/ 66 h 450"/>
                <a:gd name="T34" fmla="*/ 272 w 594"/>
                <a:gd name="T35" fmla="*/ 102 h 450"/>
                <a:gd name="T36" fmla="*/ 357 w 594"/>
                <a:gd name="T37" fmla="*/ 62 h 450"/>
                <a:gd name="T38" fmla="*/ 454 w 594"/>
                <a:gd name="T39" fmla="*/ 44 h 450"/>
                <a:gd name="T40" fmla="*/ 393 w 594"/>
                <a:gd name="T41" fmla="*/ 79 h 450"/>
                <a:gd name="T42" fmla="*/ 382 w 594"/>
                <a:gd name="T43" fmla="*/ 97 h 450"/>
                <a:gd name="T44" fmla="*/ 468 w 594"/>
                <a:gd name="T45" fmla="*/ 76 h 450"/>
                <a:gd name="T46" fmla="*/ 561 w 594"/>
                <a:gd name="T47" fmla="*/ 84 h 450"/>
                <a:gd name="T48" fmla="*/ 497 w 594"/>
                <a:gd name="T49" fmla="*/ 115 h 450"/>
                <a:gd name="T50" fmla="*/ 559 w 594"/>
                <a:gd name="T51" fmla="*/ 139 h 450"/>
                <a:gd name="T52" fmla="*/ 594 w 594"/>
                <a:gd name="T53" fmla="*/ 174 h 450"/>
                <a:gd name="T54" fmla="*/ 534 w 594"/>
                <a:gd name="T55" fmla="*/ 158 h 450"/>
                <a:gd name="T56" fmla="*/ 543 w 594"/>
                <a:gd name="T57" fmla="*/ 298 h 450"/>
                <a:gd name="T58" fmla="*/ 488 w 594"/>
                <a:gd name="T59" fmla="*/ 450 h 4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4" h="450">
                  <a:moveTo>
                    <a:pt x="488" y="450"/>
                  </a:moveTo>
                  <a:cubicBezTo>
                    <a:pt x="488" y="450"/>
                    <a:pt x="523" y="332"/>
                    <a:pt x="516" y="247"/>
                  </a:cubicBezTo>
                  <a:cubicBezTo>
                    <a:pt x="514" y="222"/>
                    <a:pt x="524" y="159"/>
                    <a:pt x="511" y="148"/>
                  </a:cubicBezTo>
                  <a:cubicBezTo>
                    <a:pt x="399" y="58"/>
                    <a:pt x="89" y="165"/>
                    <a:pt x="89" y="165"/>
                  </a:cubicBezTo>
                  <a:cubicBezTo>
                    <a:pt x="5" y="144"/>
                    <a:pt x="0" y="51"/>
                    <a:pt x="3" y="0"/>
                  </a:cubicBezTo>
                  <a:cubicBezTo>
                    <a:pt x="4" y="11"/>
                    <a:pt x="7" y="24"/>
                    <a:pt x="13" y="40"/>
                  </a:cubicBezTo>
                  <a:cubicBezTo>
                    <a:pt x="32" y="87"/>
                    <a:pt x="75" y="131"/>
                    <a:pt x="73" y="128"/>
                  </a:cubicBezTo>
                  <a:cubicBezTo>
                    <a:pt x="52" y="80"/>
                    <a:pt x="88" y="26"/>
                    <a:pt x="86" y="30"/>
                  </a:cubicBezTo>
                  <a:cubicBezTo>
                    <a:pt x="83" y="36"/>
                    <a:pt x="89" y="72"/>
                    <a:pt x="100" y="103"/>
                  </a:cubicBezTo>
                  <a:cubicBezTo>
                    <a:pt x="110" y="134"/>
                    <a:pt x="119" y="137"/>
                    <a:pt x="119" y="137"/>
                  </a:cubicBezTo>
                  <a:cubicBezTo>
                    <a:pt x="119" y="137"/>
                    <a:pt x="117" y="119"/>
                    <a:pt x="135" y="86"/>
                  </a:cubicBezTo>
                  <a:cubicBezTo>
                    <a:pt x="153" y="53"/>
                    <a:pt x="196" y="25"/>
                    <a:pt x="192" y="29"/>
                  </a:cubicBezTo>
                  <a:cubicBezTo>
                    <a:pt x="187" y="33"/>
                    <a:pt x="172" y="65"/>
                    <a:pt x="171" y="87"/>
                  </a:cubicBezTo>
                  <a:cubicBezTo>
                    <a:pt x="169" y="108"/>
                    <a:pt x="173" y="116"/>
                    <a:pt x="173" y="116"/>
                  </a:cubicBezTo>
                  <a:cubicBezTo>
                    <a:pt x="173" y="116"/>
                    <a:pt x="184" y="98"/>
                    <a:pt x="237" y="64"/>
                  </a:cubicBezTo>
                  <a:cubicBezTo>
                    <a:pt x="290" y="29"/>
                    <a:pt x="328" y="28"/>
                    <a:pt x="320" y="28"/>
                  </a:cubicBezTo>
                  <a:cubicBezTo>
                    <a:pt x="313" y="28"/>
                    <a:pt x="300" y="34"/>
                    <a:pt x="281" y="66"/>
                  </a:cubicBezTo>
                  <a:cubicBezTo>
                    <a:pt x="263" y="98"/>
                    <a:pt x="272" y="102"/>
                    <a:pt x="272" y="102"/>
                  </a:cubicBezTo>
                  <a:cubicBezTo>
                    <a:pt x="272" y="102"/>
                    <a:pt x="305" y="81"/>
                    <a:pt x="357" y="62"/>
                  </a:cubicBezTo>
                  <a:cubicBezTo>
                    <a:pt x="409" y="43"/>
                    <a:pt x="459" y="45"/>
                    <a:pt x="454" y="44"/>
                  </a:cubicBezTo>
                  <a:cubicBezTo>
                    <a:pt x="450" y="43"/>
                    <a:pt x="403" y="68"/>
                    <a:pt x="393" y="79"/>
                  </a:cubicBezTo>
                  <a:cubicBezTo>
                    <a:pt x="383" y="91"/>
                    <a:pt x="382" y="97"/>
                    <a:pt x="382" y="97"/>
                  </a:cubicBezTo>
                  <a:cubicBezTo>
                    <a:pt x="382" y="97"/>
                    <a:pt x="409" y="87"/>
                    <a:pt x="468" y="76"/>
                  </a:cubicBezTo>
                  <a:cubicBezTo>
                    <a:pt x="526" y="64"/>
                    <a:pt x="567" y="84"/>
                    <a:pt x="561" y="84"/>
                  </a:cubicBezTo>
                  <a:cubicBezTo>
                    <a:pt x="555" y="84"/>
                    <a:pt x="497" y="115"/>
                    <a:pt x="497" y="115"/>
                  </a:cubicBezTo>
                  <a:cubicBezTo>
                    <a:pt x="497" y="115"/>
                    <a:pt x="537" y="125"/>
                    <a:pt x="559" y="139"/>
                  </a:cubicBezTo>
                  <a:cubicBezTo>
                    <a:pt x="581" y="153"/>
                    <a:pt x="594" y="174"/>
                    <a:pt x="594" y="174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4" y="158"/>
                    <a:pt x="548" y="236"/>
                    <a:pt x="543" y="298"/>
                  </a:cubicBezTo>
                  <a:cubicBezTo>
                    <a:pt x="537" y="359"/>
                    <a:pt x="488" y="450"/>
                    <a:pt x="488" y="450"/>
                  </a:cubicBezTo>
                  <a:close/>
                </a:path>
              </a:pathLst>
            </a:custGeom>
            <a:solidFill>
              <a:srgbClr val="8C6654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43" name="ïśḷîḓê" descr="80ce9f55-0bf1-4bc4-bbff-1d9ebe262405"/>
            <p:cNvSpPr/>
            <p:nvPr/>
          </p:nvSpPr>
          <p:spPr bwMode="auto">
            <a:xfrm>
              <a:off x="9396108" y="2522270"/>
              <a:ext cx="521240" cy="121038"/>
            </a:xfrm>
            <a:custGeom>
              <a:gdLst>
                <a:gd name="T0" fmla="*/ 38 w 226"/>
                <a:gd name="T1" fmla="*/ 47 h 52"/>
                <a:gd name="T2" fmla="*/ 213 w 226"/>
                <a:gd name="T3" fmla="*/ 46 h 52"/>
                <a:gd name="T4" fmla="*/ 180 w 226"/>
                <a:gd name="T5" fmla="*/ 13 h 52"/>
                <a:gd name="T6" fmla="*/ 96 w 226"/>
                <a:gd name="T7" fmla="*/ 1 h 52"/>
                <a:gd name="T8" fmla="*/ 48 w 226"/>
                <a:gd name="T9" fmla="*/ 0 h 52"/>
                <a:gd name="T10" fmla="*/ 38 w 226"/>
                <a:gd name="T11" fmla="*/ 47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52">
                  <a:moveTo>
                    <a:pt x="38" y="47"/>
                  </a:moveTo>
                  <a:cubicBezTo>
                    <a:pt x="62" y="43"/>
                    <a:pt x="67" y="24"/>
                    <a:pt x="213" y="46"/>
                  </a:cubicBezTo>
                  <a:cubicBezTo>
                    <a:pt x="226" y="48"/>
                    <a:pt x="208" y="21"/>
                    <a:pt x="180" y="13"/>
                  </a:cubicBezTo>
                  <a:cubicBezTo>
                    <a:pt x="152" y="5"/>
                    <a:pt x="142" y="2"/>
                    <a:pt x="96" y="1"/>
                  </a:cubicBezTo>
                  <a:cubicBezTo>
                    <a:pt x="75" y="0"/>
                    <a:pt x="60" y="0"/>
                    <a:pt x="48" y="0"/>
                  </a:cubicBezTo>
                  <a:cubicBezTo>
                    <a:pt x="6" y="0"/>
                    <a:pt x="0" y="52"/>
                    <a:pt x="38" y="47"/>
                  </a:cubicBezTo>
                  <a:close/>
                </a:path>
              </a:pathLst>
            </a:custGeom>
            <a:solidFill>
              <a:srgbClr val="8C6654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4" name="íṡļïḋê" descr="10f268ed-6584-4ef4-8d03-a511946ab9d2"/>
            <p:cNvSpPr/>
            <p:nvPr/>
          </p:nvSpPr>
          <p:spPr bwMode="auto">
            <a:xfrm>
              <a:off x="8990048" y="2530079"/>
              <a:ext cx="323091" cy="123965"/>
            </a:xfrm>
            <a:custGeom>
              <a:gdLst>
                <a:gd name="T0" fmla="*/ 116 w 140"/>
                <a:gd name="T1" fmla="*/ 47 h 54"/>
                <a:gd name="T2" fmla="*/ 7 w 140"/>
                <a:gd name="T3" fmla="*/ 43 h 54"/>
                <a:gd name="T4" fmla="*/ 25 w 140"/>
                <a:gd name="T5" fmla="*/ 11 h 54"/>
                <a:gd name="T6" fmla="*/ 76 w 140"/>
                <a:gd name="T7" fmla="*/ 0 h 54"/>
                <a:gd name="T8" fmla="*/ 105 w 140"/>
                <a:gd name="T9" fmla="*/ 1 h 54"/>
                <a:gd name="T10" fmla="*/ 116 w 140"/>
                <a:gd name="T11" fmla="*/ 47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54">
                  <a:moveTo>
                    <a:pt x="116" y="47"/>
                  </a:moveTo>
                  <a:cubicBezTo>
                    <a:pt x="101" y="43"/>
                    <a:pt x="96" y="25"/>
                    <a:pt x="7" y="43"/>
                  </a:cubicBezTo>
                  <a:cubicBezTo>
                    <a:pt x="0" y="44"/>
                    <a:pt x="8" y="18"/>
                    <a:pt x="25" y="11"/>
                  </a:cubicBezTo>
                  <a:cubicBezTo>
                    <a:pt x="42" y="3"/>
                    <a:pt x="47" y="1"/>
                    <a:pt x="76" y="0"/>
                  </a:cubicBezTo>
                  <a:cubicBezTo>
                    <a:pt x="88" y="0"/>
                    <a:pt x="98" y="0"/>
                    <a:pt x="105" y="1"/>
                  </a:cubicBezTo>
                  <a:cubicBezTo>
                    <a:pt x="132" y="2"/>
                    <a:pt x="140" y="54"/>
                    <a:pt x="116" y="47"/>
                  </a:cubicBezTo>
                  <a:close/>
                </a:path>
              </a:pathLst>
            </a:custGeom>
            <a:solidFill>
              <a:srgbClr val="8C6654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5" name="ïSľiḋe" descr="57b72902-f778-48de-befb-15f386bc2d67"/>
            <p:cNvSpPr/>
            <p:nvPr/>
          </p:nvSpPr>
          <p:spPr bwMode="auto">
            <a:xfrm>
              <a:off x="8892436" y="2492987"/>
              <a:ext cx="1516868" cy="482196"/>
            </a:xfrm>
            <a:custGeom>
              <a:gdLst>
                <a:gd name="T0" fmla="*/ 657 w 657"/>
                <a:gd name="T1" fmla="*/ 67 h 209"/>
                <a:gd name="T2" fmla="*/ 428 w 657"/>
                <a:gd name="T3" fmla="*/ 7 h 209"/>
                <a:gd name="T4" fmla="*/ 4 w 657"/>
                <a:gd name="T5" fmla="*/ 41 h 209"/>
                <a:gd name="T6" fmla="*/ 27 w 657"/>
                <a:gd name="T7" fmla="*/ 186 h 209"/>
                <a:gd name="T8" fmla="*/ 144 w 657"/>
                <a:gd name="T9" fmla="*/ 198 h 209"/>
                <a:gd name="T10" fmla="*/ 163 w 657"/>
                <a:gd name="T11" fmla="*/ 177 h 209"/>
                <a:gd name="T12" fmla="*/ 157 w 657"/>
                <a:gd name="T13" fmla="*/ 46 h 209"/>
                <a:gd name="T14" fmla="*/ 186 w 657"/>
                <a:gd name="T15" fmla="*/ 37 h 209"/>
                <a:gd name="T16" fmla="*/ 216 w 657"/>
                <a:gd name="T17" fmla="*/ 44 h 209"/>
                <a:gd name="T18" fmla="*/ 228 w 657"/>
                <a:gd name="T19" fmla="*/ 186 h 209"/>
                <a:gd name="T20" fmla="*/ 428 w 657"/>
                <a:gd name="T21" fmla="*/ 193 h 209"/>
                <a:gd name="T22" fmla="*/ 440 w 657"/>
                <a:gd name="T23" fmla="*/ 37 h 209"/>
                <a:gd name="T24" fmla="*/ 646 w 657"/>
                <a:gd name="T25" fmla="*/ 84 h 209"/>
                <a:gd name="T26" fmla="*/ 657 w 657"/>
                <a:gd name="T27" fmla="*/ 67 h 209"/>
                <a:gd name="T28" fmla="*/ 131 w 657"/>
                <a:gd name="T29" fmla="*/ 34 h 209"/>
                <a:gd name="T30" fmla="*/ 138 w 657"/>
                <a:gd name="T31" fmla="*/ 38 h 209"/>
                <a:gd name="T32" fmla="*/ 153 w 657"/>
                <a:gd name="T33" fmla="*/ 180 h 209"/>
                <a:gd name="T34" fmla="*/ 143 w 657"/>
                <a:gd name="T35" fmla="*/ 187 h 209"/>
                <a:gd name="T36" fmla="*/ 44 w 657"/>
                <a:gd name="T37" fmla="*/ 185 h 209"/>
                <a:gd name="T38" fmla="*/ 35 w 657"/>
                <a:gd name="T39" fmla="*/ 174 h 209"/>
                <a:gd name="T40" fmla="*/ 17 w 657"/>
                <a:gd name="T41" fmla="*/ 47 h 209"/>
                <a:gd name="T42" fmla="*/ 131 w 657"/>
                <a:gd name="T43" fmla="*/ 34 h 209"/>
                <a:gd name="T44" fmla="*/ 417 w 657"/>
                <a:gd name="T45" fmla="*/ 179 h 209"/>
                <a:gd name="T46" fmla="*/ 240 w 657"/>
                <a:gd name="T47" fmla="*/ 179 h 209"/>
                <a:gd name="T48" fmla="*/ 233 w 657"/>
                <a:gd name="T49" fmla="*/ 29 h 209"/>
                <a:gd name="T50" fmla="*/ 402 w 657"/>
                <a:gd name="T51" fmla="*/ 24 h 209"/>
                <a:gd name="T52" fmla="*/ 419 w 657"/>
                <a:gd name="T53" fmla="*/ 29 h 209"/>
                <a:gd name="T54" fmla="*/ 417 w 657"/>
                <a:gd name="T55" fmla="*/ 179 h 2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7" h="209">
                  <a:moveTo>
                    <a:pt x="657" y="67"/>
                  </a:moveTo>
                  <a:cubicBezTo>
                    <a:pt x="648" y="67"/>
                    <a:pt x="435" y="9"/>
                    <a:pt x="428" y="7"/>
                  </a:cubicBezTo>
                  <a:cubicBezTo>
                    <a:pt x="400" y="0"/>
                    <a:pt x="14" y="23"/>
                    <a:pt x="4" y="41"/>
                  </a:cubicBezTo>
                  <a:cubicBezTo>
                    <a:pt x="0" y="48"/>
                    <a:pt x="13" y="163"/>
                    <a:pt x="27" y="186"/>
                  </a:cubicBezTo>
                  <a:cubicBezTo>
                    <a:pt x="41" y="209"/>
                    <a:pt x="140" y="201"/>
                    <a:pt x="144" y="198"/>
                  </a:cubicBezTo>
                  <a:cubicBezTo>
                    <a:pt x="149" y="194"/>
                    <a:pt x="158" y="192"/>
                    <a:pt x="163" y="177"/>
                  </a:cubicBezTo>
                  <a:cubicBezTo>
                    <a:pt x="167" y="163"/>
                    <a:pt x="157" y="46"/>
                    <a:pt x="157" y="46"/>
                  </a:cubicBezTo>
                  <a:cubicBezTo>
                    <a:pt x="157" y="46"/>
                    <a:pt x="164" y="36"/>
                    <a:pt x="186" y="37"/>
                  </a:cubicBezTo>
                  <a:cubicBezTo>
                    <a:pt x="209" y="37"/>
                    <a:pt x="216" y="44"/>
                    <a:pt x="216" y="44"/>
                  </a:cubicBezTo>
                  <a:cubicBezTo>
                    <a:pt x="216" y="44"/>
                    <a:pt x="212" y="168"/>
                    <a:pt x="228" y="186"/>
                  </a:cubicBezTo>
                  <a:cubicBezTo>
                    <a:pt x="245" y="203"/>
                    <a:pt x="411" y="200"/>
                    <a:pt x="428" y="193"/>
                  </a:cubicBezTo>
                  <a:cubicBezTo>
                    <a:pt x="445" y="186"/>
                    <a:pt x="440" y="37"/>
                    <a:pt x="440" y="37"/>
                  </a:cubicBezTo>
                  <a:cubicBezTo>
                    <a:pt x="646" y="84"/>
                    <a:pt x="646" y="84"/>
                    <a:pt x="646" y="84"/>
                  </a:cubicBezTo>
                  <a:lnTo>
                    <a:pt x="657" y="67"/>
                  </a:lnTo>
                  <a:close/>
                  <a:moveTo>
                    <a:pt x="131" y="34"/>
                  </a:moveTo>
                  <a:cubicBezTo>
                    <a:pt x="131" y="34"/>
                    <a:pt x="137" y="34"/>
                    <a:pt x="138" y="38"/>
                  </a:cubicBezTo>
                  <a:cubicBezTo>
                    <a:pt x="140" y="41"/>
                    <a:pt x="154" y="178"/>
                    <a:pt x="153" y="180"/>
                  </a:cubicBezTo>
                  <a:cubicBezTo>
                    <a:pt x="152" y="183"/>
                    <a:pt x="151" y="186"/>
                    <a:pt x="143" y="187"/>
                  </a:cubicBezTo>
                  <a:cubicBezTo>
                    <a:pt x="136" y="188"/>
                    <a:pt x="47" y="186"/>
                    <a:pt x="44" y="185"/>
                  </a:cubicBezTo>
                  <a:cubicBezTo>
                    <a:pt x="40" y="185"/>
                    <a:pt x="36" y="180"/>
                    <a:pt x="35" y="174"/>
                  </a:cubicBezTo>
                  <a:cubicBezTo>
                    <a:pt x="33" y="169"/>
                    <a:pt x="10" y="57"/>
                    <a:pt x="17" y="47"/>
                  </a:cubicBezTo>
                  <a:cubicBezTo>
                    <a:pt x="24" y="38"/>
                    <a:pt x="128" y="34"/>
                    <a:pt x="131" y="34"/>
                  </a:cubicBezTo>
                  <a:close/>
                  <a:moveTo>
                    <a:pt x="417" y="179"/>
                  </a:moveTo>
                  <a:cubicBezTo>
                    <a:pt x="407" y="190"/>
                    <a:pt x="241" y="180"/>
                    <a:pt x="240" y="179"/>
                  </a:cubicBezTo>
                  <a:cubicBezTo>
                    <a:pt x="233" y="174"/>
                    <a:pt x="227" y="48"/>
                    <a:pt x="233" y="29"/>
                  </a:cubicBezTo>
                  <a:cubicBezTo>
                    <a:pt x="235" y="23"/>
                    <a:pt x="361" y="23"/>
                    <a:pt x="402" y="24"/>
                  </a:cubicBezTo>
                  <a:cubicBezTo>
                    <a:pt x="408" y="24"/>
                    <a:pt x="417" y="22"/>
                    <a:pt x="419" y="29"/>
                  </a:cubicBezTo>
                  <a:cubicBezTo>
                    <a:pt x="424" y="53"/>
                    <a:pt x="423" y="173"/>
                    <a:pt x="417" y="17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46" name="îšḻîďè" descr="1e034851-638a-4863-8ed5-0befa2511706"/>
            <p:cNvSpPr/>
            <p:nvPr/>
          </p:nvSpPr>
          <p:spPr bwMode="auto">
            <a:xfrm>
              <a:off x="9199910" y="2758487"/>
              <a:ext cx="157154" cy="238170"/>
            </a:xfrm>
            <a:custGeom>
              <a:gdLst>
                <a:gd name="T0" fmla="*/ 59 w 68"/>
                <a:gd name="T1" fmla="*/ 0 h 103"/>
                <a:gd name="T2" fmla="*/ 34 w 68"/>
                <a:gd name="T3" fmla="*/ 42 h 103"/>
                <a:gd name="T4" fmla="*/ 0 w 68"/>
                <a:gd name="T5" fmla="*/ 75 h 103"/>
                <a:gd name="T6" fmla="*/ 44 w 68"/>
                <a:gd name="T7" fmla="*/ 101 h 103"/>
                <a:gd name="T8" fmla="*/ 68 w 68"/>
                <a:gd name="T9" fmla="*/ 92 h 103"/>
                <a:gd name="T10" fmla="*/ 37 w 68"/>
                <a:gd name="T11" fmla="*/ 82 h 103"/>
                <a:gd name="T12" fmla="*/ 26 w 68"/>
                <a:gd name="T13" fmla="*/ 71 h 103"/>
                <a:gd name="T14" fmla="*/ 57 w 68"/>
                <a:gd name="T15" fmla="*/ 23 h 103"/>
                <a:gd name="T16" fmla="*/ 59 w 68"/>
                <a:gd name="T17" fmla="*/ 0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103">
                  <a:moveTo>
                    <a:pt x="59" y="0"/>
                  </a:moveTo>
                  <a:cubicBezTo>
                    <a:pt x="58" y="5"/>
                    <a:pt x="56" y="19"/>
                    <a:pt x="34" y="42"/>
                  </a:cubicBezTo>
                  <a:cubicBezTo>
                    <a:pt x="12" y="66"/>
                    <a:pt x="0" y="65"/>
                    <a:pt x="0" y="75"/>
                  </a:cubicBezTo>
                  <a:cubicBezTo>
                    <a:pt x="0" y="83"/>
                    <a:pt x="37" y="100"/>
                    <a:pt x="44" y="101"/>
                  </a:cubicBezTo>
                  <a:cubicBezTo>
                    <a:pt x="50" y="103"/>
                    <a:pt x="68" y="99"/>
                    <a:pt x="68" y="92"/>
                  </a:cubicBezTo>
                  <a:cubicBezTo>
                    <a:pt x="68" y="89"/>
                    <a:pt x="50" y="86"/>
                    <a:pt x="37" y="82"/>
                  </a:cubicBezTo>
                  <a:cubicBezTo>
                    <a:pt x="28" y="79"/>
                    <a:pt x="21" y="75"/>
                    <a:pt x="26" y="71"/>
                  </a:cubicBezTo>
                  <a:cubicBezTo>
                    <a:pt x="39" y="61"/>
                    <a:pt x="50" y="41"/>
                    <a:pt x="57" y="23"/>
                  </a:cubicBezTo>
                  <a:cubicBezTo>
                    <a:pt x="63" y="4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D6B896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347" name="ïṥḻiḍê" descr="63cf7f19-7a0a-4e5d-a3c8-8e24f00a9a34"/>
            <p:cNvSpPr/>
            <p:nvPr/>
          </p:nvSpPr>
          <p:spPr bwMode="auto">
            <a:xfrm>
              <a:off x="9597186" y="2723347"/>
              <a:ext cx="87849" cy="94682"/>
            </a:xfrm>
            <a:custGeom>
              <a:gdLst>
                <a:gd name="T0" fmla="*/ 17 w 38"/>
                <a:gd name="T1" fmla="*/ 0 h 41"/>
                <a:gd name="T2" fmla="*/ 37 w 38"/>
                <a:gd name="T3" fmla="*/ 20 h 41"/>
                <a:gd name="T4" fmla="*/ 21 w 38"/>
                <a:gd name="T5" fmla="*/ 41 h 41"/>
                <a:gd name="T6" fmla="*/ 1 w 38"/>
                <a:gd name="T7" fmla="*/ 20 h 41"/>
                <a:gd name="T8" fmla="*/ 17 w 38"/>
                <a:gd name="T9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1">
                  <a:moveTo>
                    <a:pt x="17" y="0"/>
                  </a:moveTo>
                  <a:cubicBezTo>
                    <a:pt x="27" y="0"/>
                    <a:pt x="36" y="9"/>
                    <a:pt x="37" y="20"/>
                  </a:cubicBezTo>
                  <a:cubicBezTo>
                    <a:pt x="38" y="32"/>
                    <a:pt x="30" y="41"/>
                    <a:pt x="21" y="41"/>
                  </a:cubicBezTo>
                  <a:cubicBezTo>
                    <a:pt x="11" y="41"/>
                    <a:pt x="2" y="32"/>
                    <a:pt x="1" y="20"/>
                  </a:cubicBezTo>
                  <a:cubicBezTo>
                    <a:pt x="0" y="9"/>
                    <a:pt x="8" y="0"/>
                    <a:pt x="1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8" name="íśļíḍè" descr="d1430c09-4eca-47b2-b58c-7cb01e4bbbe5"/>
            <p:cNvSpPr/>
            <p:nvPr/>
          </p:nvSpPr>
          <p:spPr bwMode="auto">
            <a:xfrm>
              <a:off x="9114014" y="2746774"/>
              <a:ext cx="85897" cy="92730"/>
            </a:xfrm>
            <a:custGeom>
              <a:gdLst>
                <a:gd name="T0" fmla="*/ 17 w 37"/>
                <a:gd name="T1" fmla="*/ 0 h 40"/>
                <a:gd name="T2" fmla="*/ 37 w 37"/>
                <a:gd name="T3" fmla="*/ 20 h 40"/>
                <a:gd name="T4" fmla="*/ 20 w 37"/>
                <a:gd name="T5" fmla="*/ 40 h 40"/>
                <a:gd name="T6" fmla="*/ 1 w 37"/>
                <a:gd name="T7" fmla="*/ 20 h 40"/>
                <a:gd name="T8" fmla="*/ 17 w 37"/>
                <a:gd name="T9" fmla="*/ 0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0">
                  <a:moveTo>
                    <a:pt x="17" y="0"/>
                  </a:moveTo>
                  <a:cubicBezTo>
                    <a:pt x="27" y="0"/>
                    <a:pt x="36" y="9"/>
                    <a:pt x="37" y="20"/>
                  </a:cubicBezTo>
                  <a:cubicBezTo>
                    <a:pt x="37" y="31"/>
                    <a:pt x="30" y="40"/>
                    <a:pt x="20" y="40"/>
                  </a:cubicBezTo>
                  <a:cubicBezTo>
                    <a:pt x="11" y="40"/>
                    <a:pt x="2" y="31"/>
                    <a:pt x="1" y="20"/>
                  </a:cubicBezTo>
                  <a:cubicBezTo>
                    <a:pt x="0" y="9"/>
                    <a:pt x="8" y="0"/>
                    <a:pt x="1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9" name="í$lïḓê" descr="6516f9a1-34c2-48d7-8e94-c60f77656ff0"/>
            <p:cNvSpPr/>
            <p:nvPr/>
          </p:nvSpPr>
          <p:spPr bwMode="auto">
            <a:xfrm>
              <a:off x="10349763" y="2663805"/>
              <a:ext cx="216695" cy="327972"/>
            </a:xfrm>
            <a:custGeom>
              <a:gdLst>
                <a:gd name="T0" fmla="*/ 84 w 94"/>
                <a:gd name="T1" fmla="*/ 23 h 142"/>
                <a:gd name="T2" fmla="*/ 66 w 94"/>
                <a:gd name="T3" fmla="*/ 105 h 142"/>
                <a:gd name="T4" fmla="*/ 15 w 94"/>
                <a:gd name="T5" fmla="*/ 135 h 142"/>
                <a:gd name="T6" fmla="*/ 7 w 94"/>
                <a:gd name="T7" fmla="*/ 106 h 142"/>
                <a:gd name="T8" fmla="*/ 27 w 94"/>
                <a:gd name="T9" fmla="*/ 88 h 142"/>
                <a:gd name="T10" fmla="*/ 21 w 94"/>
                <a:gd name="T11" fmla="*/ 67 h 142"/>
                <a:gd name="T12" fmla="*/ 30 w 94"/>
                <a:gd name="T13" fmla="*/ 33 h 142"/>
                <a:gd name="T14" fmla="*/ 84 w 94"/>
                <a:gd name="T15" fmla="*/ 23 h 1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142">
                  <a:moveTo>
                    <a:pt x="84" y="23"/>
                  </a:moveTo>
                  <a:cubicBezTo>
                    <a:pt x="94" y="42"/>
                    <a:pt x="83" y="79"/>
                    <a:pt x="66" y="105"/>
                  </a:cubicBezTo>
                  <a:cubicBezTo>
                    <a:pt x="48" y="132"/>
                    <a:pt x="29" y="142"/>
                    <a:pt x="15" y="135"/>
                  </a:cubicBezTo>
                  <a:cubicBezTo>
                    <a:pt x="1" y="129"/>
                    <a:pt x="0" y="119"/>
                    <a:pt x="7" y="106"/>
                  </a:cubicBezTo>
                  <a:cubicBezTo>
                    <a:pt x="13" y="93"/>
                    <a:pt x="26" y="101"/>
                    <a:pt x="27" y="88"/>
                  </a:cubicBezTo>
                  <a:cubicBezTo>
                    <a:pt x="28" y="75"/>
                    <a:pt x="24" y="81"/>
                    <a:pt x="21" y="67"/>
                  </a:cubicBezTo>
                  <a:cubicBezTo>
                    <a:pt x="18" y="52"/>
                    <a:pt x="22" y="47"/>
                    <a:pt x="30" y="33"/>
                  </a:cubicBezTo>
                  <a:cubicBezTo>
                    <a:pt x="41" y="13"/>
                    <a:pt x="73" y="0"/>
                    <a:pt x="84" y="23"/>
                  </a:cubicBezTo>
                  <a:close/>
                </a:path>
              </a:pathLst>
            </a:custGeom>
            <a:solidFill>
              <a:srgbClr val="9D7865"/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</a:p>
          </p:txBody>
        </p:sp>
        <p:sp>
          <p:nvSpPr>
            <p:cNvPr id="350" name="î$ḻiḍè" descr="9e6711ee-5dc8-4b61-88a1-9341136d5ce8"/>
            <p:cNvSpPr/>
            <p:nvPr/>
          </p:nvSpPr>
          <p:spPr bwMode="auto">
            <a:xfrm>
              <a:off x="9338516" y="3088411"/>
              <a:ext cx="528074" cy="81016"/>
            </a:xfrm>
            <a:custGeom>
              <a:gdLst>
                <a:gd name="T0" fmla="*/ 0 w 229"/>
                <a:gd name="T1" fmla="*/ 20 h 35"/>
                <a:gd name="T2" fmla="*/ 229 w 229"/>
                <a:gd name="T3" fmla="*/ 0 h 35"/>
                <a:gd name="T4" fmla="*/ 0 w 229"/>
                <a:gd name="T5" fmla="*/ 20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35">
                  <a:moveTo>
                    <a:pt x="0" y="20"/>
                  </a:moveTo>
                  <a:cubicBezTo>
                    <a:pt x="61" y="26"/>
                    <a:pt x="168" y="30"/>
                    <a:pt x="229" y="0"/>
                  </a:cubicBezTo>
                  <a:cubicBezTo>
                    <a:pt x="210" y="33"/>
                    <a:pt x="6" y="35"/>
                    <a:pt x="0" y="20"/>
                  </a:cubicBezTo>
                  <a:close/>
                </a:path>
              </a:pathLst>
            </a:custGeom>
            <a:solidFill>
              <a:srgbClr val="796A53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1" name="íŝľidé" descr="425dadb5-1e24-4219-ab59-a006ce9b56d1"/>
            <p:cNvSpPr/>
            <p:nvPr/>
          </p:nvSpPr>
          <p:spPr bwMode="auto">
            <a:xfrm>
              <a:off x="9164770" y="3015203"/>
              <a:ext cx="1136187" cy="406060"/>
            </a:xfrm>
            <a:custGeom>
              <a:gdLst>
                <a:gd name="T0" fmla="*/ 170 w 492"/>
                <a:gd name="T1" fmla="*/ 147 h 176"/>
                <a:gd name="T2" fmla="*/ 0 w 492"/>
                <a:gd name="T3" fmla="*/ 83 h 176"/>
                <a:gd name="T4" fmla="*/ 40 w 492"/>
                <a:gd name="T5" fmla="*/ 117 h 176"/>
                <a:gd name="T6" fmla="*/ 253 w 492"/>
                <a:gd name="T7" fmla="*/ 164 h 176"/>
                <a:gd name="T8" fmla="*/ 347 w 492"/>
                <a:gd name="T9" fmla="*/ 141 h 176"/>
                <a:gd name="T10" fmla="*/ 358 w 492"/>
                <a:gd name="T11" fmla="*/ 137 h 176"/>
                <a:gd name="T12" fmla="*/ 359 w 492"/>
                <a:gd name="T13" fmla="*/ 136 h 176"/>
                <a:gd name="T14" fmla="*/ 492 w 492"/>
                <a:gd name="T15" fmla="*/ 11 h 176"/>
                <a:gd name="T16" fmla="*/ 484 w 492"/>
                <a:gd name="T17" fmla="*/ 0 h 176"/>
                <a:gd name="T18" fmla="*/ 373 w 492"/>
                <a:gd name="T19" fmla="*/ 98 h 176"/>
                <a:gd name="T20" fmla="*/ 303 w 492"/>
                <a:gd name="T21" fmla="*/ 124 h 176"/>
                <a:gd name="T22" fmla="*/ 254 w 492"/>
                <a:gd name="T23" fmla="*/ 136 h 176"/>
                <a:gd name="T24" fmla="*/ 170 w 492"/>
                <a:gd name="T25" fmla="*/ 147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176">
                  <a:moveTo>
                    <a:pt x="170" y="147"/>
                  </a:moveTo>
                  <a:cubicBezTo>
                    <a:pt x="123" y="148"/>
                    <a:pt x="56" y="114"/>
                    <a:pt x="0" y="83"/>
                  </a:cubicBezTo>
                  <a:cubicBezTo>
                    <a:pt x="11" y="93"/>
                    <a:pt x="24" y="104"/>
                    <a:pt x="40" y="117"/>
                  </a:cubicBezTo>
                  <a:cubicBezTo>
                    <a:pt x="95" y="162"/>
                    <a:pt x="169" y="176"/>
                    <a:pt x="253" y="164"/>
                  </a:cubicBezTo>
                  <a:cubicBezTo>
                    <a:pt x="283" y="160"/>
                    <a:pt x="315" y="152"/>
                    <a:pt x="347" y="141"/>
                  </a:cubicBezTo>
                  <a:cubicBezTo>
                    <a:pt x="351" y="140"/>
                    <a:pt x="354" y="138"/>
                    <a:pt x="358" y="137"/>
                  </a:cubicBezTo>
                  <a:cubicBezTo>
                    <a:pt x="358" y="137"/>
                    <a:pt x="359" y="137"/>
                    <a:pt x="359" y="136"/>
                  </a:cubicBezTo>
                  <a:cubicBezTo>
                    <a:pt x="485" y="91"/>
                    <a:pt x="490" y="23"/>
                    <a:pt x="492" y="11"/>
                  </a:cubicBezTo>
                  <a:cubicBezTo>
                    <a:pt x="484" y="0"/>
                    <a:pt x="484" y="0"/>
                    <a:pt x="484" y="0"/>
                  </a:cubicBezTo>
                  <a:cubicBezTo>
                    <a:pt x="471" y="42"/>
                    <a:pt x="426" y="75"/>
                    <a:pt x="373" y="98"/>
                  </a:cubicBezTo>
                  <a:cubicBezTo>
                    <a:pt x="350" y="108"/>
                    <a:pt x="326" y="117"/>
                    <a:pt x="303" y="124"/>
                  </a:cubicBezTo>
                  <a:cubicBezTo>
                    <a:pt x="286" y="128"/>
                    <a:pt x="270" y="132"/>
                    <a:pt x="254" y="136"/>
                  </a:cubicBezTo>
                  <a:cubicBezTo>
                    <a:pt x="220" y="143"/>
                    <a:pt x="190" y="147"/>
                    <a:pt x="170" y="147"/>
                  </a:cubicBezTo>
                  <a:close/>
                </a:path>
              </a:pathLst>
            </a:custGeom>
            <a:solidFill>
              <a:srgbClr val="DCC9B3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52" name="îṣľiḓé" descr="921de8ae-d7d9-4e0d-8698-5dd595b0d414"/>
            <p:cNvSpPr/>
            <p:nvPr/>
          </p:nvSpPr>
          <p:spPr bwMode="auto">
            <a:xfrm>
              <a:off x="9638183" y="2739941"/>
              <a:ext cx="37092" cy="48805"/>
            </a:xfrm>
            <a:custGeom>
              <a:gdLst>
                <a:gd name="T0" fmla="*/ 5 w 16"/>
                <a:gd name="T1" fmla="*/ 1 h 21"/>
                <a:gd name="T2" fmla="*/ 15 w 16"/>
                <a:gd name="T3" fmla="*/ 9 h 21"/>
                <a:gd name="T4" fmla="*/ 11 w 16"/>
                <a:gd name="T5" fmla="*/ 20 h 21"/>
                <a:gd name="T6" fmla="*/ 1 w 16"/>
                <a:gd name="T7" fmla="*/ 12 h 21"/>
                <a:gd name="T8" fmla="*/ 5 w 16"/>
                <a:gd name="T9" fmla="*/ 1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">
                  <a:moveTo>
                    <a:pt x="5" y="1"/>
                  </a:moveTo>
                  <a:cubicBezTo>
                    <a:pt x="9" y="0"/>
                    <a:pt x="13" y="3"/>
                    <a:pt x="15" y="9"/>
                  </a:cubicBezTo>
                  <a:cubicBezTo>
                    <a:pt x="16" y="14"/>
                    <a:pt x="14" y="19"/>
                    <a:pt x="11" y="20"/>
                  </a:cubicBezTo>
                  <a:cubicBezTo>
                    <a:pt x="7" y="21"/>
                    <a:pt x="3" y="18"/>
                    <a:pt x="1" y="12"/>
                  </a:cubicBezTo>
                  <a:cubicBezTo>
                    <a:pt x="0" y="7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3" name="îṥ1iḍe" descr="f465d20c-304b-4b83-98c4-bd14faebdc1f"/>
            <p:cNvSpPr/>
            <p:nvPr/>
          </p:nvSpPr>
          <p:spPr bwMode="auto">
            <a:xfrm>
              <a:off x="9155986" y="2763368"/>
              <a:ext cx="37092" cy="47830"/>
            </a:xfrm>
            <a:custGeom>
              <a:gdLst>
                <a:gd name="T0" fmla="*/ 5 w 16"/>
                <a:gd name="T1" fmla="*/ 1 h 21"/>
                <a:gd name="T2" fmla="*/ 15 w 16"/>
                <a:gd name="T3" fmla="*/ 9 h 21"/>
                <a:gd name="T4" fmla="*/ 11 w 16"/>
                <a:gd name="T5" fmla="*/ 20 h 21"/>
                <a:gd name="T6" fmla="*/ 1 w 16"/>
                <a:gd name="T7" fmla="*/ 12 h 21"/>
                <a:gd name="T8" fmla="*/ 5 w 16"/>
                <a:gd name="T9" fmla="*/ 1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">
                  <a:moveTo>
                    <a:pt x="5" y="1"/>
                  </a:moveTo>
                  <a:cubicBezTo>
                    <a:pt x="9" y="0"/>
                    <a:pt x="13" y="3"/>
                    <a:pt x="15" y="9"/>
                  </a:cubicBezTo>
                  <a:cubicBezTo>
                    <a:pt x="16" y="14"/>
                    <a:pt x="14" y="19"/>
                    <a:pt x="11" y="20"/>
                  </a:cubicBezTo>
                  <a:cubicBezTo>
                    <a:pt x="7" y="21"/>
                    <a:pt x="3" y="18"/>
                    <a:pt x="1" y="12"/>
                  </a:cubicBezTo>
                  <a:cubicBezTo>
                    <a:pt x="0" y="7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4" name="íṡļiďè" descr="08676e9e-8627-4c93-89fe-7bbc1748fd8c"/>
            <p:cNvSpPr/>
            <p:nvPr/>
          </p:nvSpPr>
          <p:spPr bwMode="auto">
            <a:xfrm>
              <a:off x="9945656" y="2980065"/>
              <a:ext cx="13665" cy="16594"/>
            </a:xfrm>
            <a:prstGeom prst="ellipse">
              <a:avLst/>
            </a:prstGeom>
            <a:solidFill>
              <a:srgbClr val="CEB0A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5" name="íṧľîḑé" descr="f42dcd49-7ead-412a-8c92-f70c1dd98dbb"/>
            <p:cNvSpPr/>
            <p:nvPr/>
          </p:nvSpPr>
          <p:spPr bwMode="auto">
            <a:xfrm>
              <a:off x="10003246" y="2952733"/>
              <a:ext cx="13665" cy="13665"/>
            </a:xfrm>
            <a:prstGeom prst="ellipse">
              <a:avLst/>
            </a:prstGeom>
            <a:solidFill>
              <a:srgbClr val="CEB0A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6" name="ïṩlíḓe" descr="bd14bd0f-7a28-48cd-b82a-de2f055c675d"/>
            <p:cNvSpPr/>
            <p:nvPr/>
          </p:nvSpPr>
          <p:spPr bwMode="auto">
            <a:xfrm>
              <a:off x="10054003" y="2966398"/>
              <a:ext cx="15618" cy="11713"/>
            </a:xfrm>
            <a:prstGeom prst="ellipse">
              <a:avLst/>
            </a:prstGeom>
            <a:solidFill>
              <a:srgbClr val="CEB0A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7" name="ïṥļïďè" descr="cdec1b33-85bd-49ad-a9b7-d9de80c95b17"/>
            <p:cNvSpPr/>
            <p:nvPr/>
          </p:nvSpPr>
          <p:spPr bwMode="auto">
            <a:xfrm>
              <a:off x="9975915" y="2920521"/>
              <a:ext cx="10737" cy="10737"/>
            </a:xfrm>
            <a:prstGeom prst="ellipse">
              <a:avLst/>
            </a:prstGeom>
            <a:solidFill>
              <a:srgbClr val="CEB0A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8" name="îšļîḓé" descr="eaac8316-da13-4c12-a27b-3be27bb7bf71"/>
            <p:cNvSpPr/>
            <p:nvPr/>
          </p:nvSpPr>
          <p:spPr bwMode="auto">
            <a:xfrm>
              <a:off x="9846093" y="2952733"/>
              <a:ext cx="11713" cy="11713"/>
            </a:xfrm>
            <a:prstGeom prst="ellipse">
              <a:avLst/>
            </a:prstGeom>
            <a:solidFill>
              <a:srgbClr val="CEB0A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9" name="îṥḷîḑe" descr="9d09ed3f-cff0-4728-9e00-8c9a0e13b18b"/>
            <p:cNvSpPr/>
            <p:nvPr/>
          </p:nvSpPr>
          <p:spPr bwMode="auto">
            <a:xfrm>
              <a:off x="9996413" y="2868787"/>
              <a:ext cx="13665" cy="11713"/>
            </a:xfrm>
            <a:prstGeom prst="ellipse">
              <a:avLst/>
            </a:prstGeom>
            <a:solidFill>
              <a:srgbClr val="CEB0A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0" name="îSlîḓè" descr="576667df-f9dc-482a-8501-6c9c35a21530"/>
            <p:cNvSpPr/>
            <p:nvPr/>
          </p:nvSpPr>
          <p:spPr bwMode="auto">
            <a:xfrm>
              <a:off x="10026672" y="2897095"/>
              <a:ext cx="15618" cy="15618"/>
            </a:xfrm>
            <a:prstGeom prst="ellipse">
              <a:avLst/>
            </a:prstGeom>
            <a:solidFill>
              <a:srgbClr val="CEB0A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1" name="işḷïďè" descr="abe0c329-31c1-4a19-8a5f-0b6e3f47c5a0"/>
            <p:cNvSpPr/>
            <p:nvPr/>
          </p:nvSpPr>
          <p:spPr bwMode="auto">
            <a:xfrm>
              <a:off x="9915395" y="2873667"/>
              <a:ext cx="13665" cy="11713"/>
            </a:xfrm>
            <a:prstGeom prst="ellipse">
              <a:avLst/>
            </a:prstGeom>
            <a:solidFill>
              <a:srgbClr val="CEB0A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2" name="ïṡḷîḑé" descr="4227d5ff-b9b4-4f13-88cc-11021a66a2bb"/>
            <p:cNvSpPr/>
            <p:nvPr/>
          </p:nvSpPr>
          <p:spPr bwMode="auto">
            <a:xfrm>
              <a:off x="9954439" y="2871716"/>
              <a:ext cx="11713" cy="11713"/>
            </a:xfrm>
            <a:prstGeom prst="ellipse">
              <a:avLst/>
            </a:prstGeom>
            <a:solidFill>
              <a:srgbClr val="CEB0A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3" name="iSļîḑè" descr="2f2cffb3-ebe7-465b-96d1-d6f8fa265546"/>
            <p:cNvSpPr/>
            <p:nvPr/>
          </p:nvSpPr>
          <p:spPr bwMode="auto">
            <a:xfrm>
              <a:off x="9922228" y="2934187"/>
              <a:ext cx="11713" cy="11713"/>
            </a:xfrm>
            <a:prstGeom prst="ellipse">
              <a:avLst/>
            </a:prstGeom>
            <a:solidFill>
              <a:srgbClr val="CEB0A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4" name="îšlïďe" descr="01cbf8c6-1b2e-4c1f-afb1-bfaf4d37d73c"/>
            <p:cNvSpPr/>
            <p:nvPr/>
          </p:nvSpPr>
          <p:spPr bwMode="auto">
            <a:xfrm>
              <a:off x="9866590" y="2978111"/>
              <a:ext cx="9761" cy="8785"/>
            </a:xfrm>
            <a:prstGeom prst="ellipse">
              <a:avLst/>
            </a:prstGeom>
            <a:solidFill>
              <a:srgbClr val="CEB0A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5" name="iŝḻide" descr="d9fdceda-12c2-4212-8c53-7ed3dc963a1d"/>
            <p:cNvSpPr/>
            <p:nvPr/>
          </p:nvSpPr>
          <p:spPr bwMode="auto">
            <a:xfrm>
              <a:off x="9888066" y="3025940"/>
              <a:ext cx="10737" cy="16594"/>
            </a:xfrm>
            <a:prstGeom prst="ellipse">
              <a:avLst/>
            </a:prstGeom>
            <a:solidFill>
              <a:srgbClr val="CEB0A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6" name="íṩľîdê" descr="acb07300-8f49-45bf-97f5-253b2e70ad74"/>
            <p:cNvSpPr/>
            <p:nvPr/>
          </p:nvSpPr>
          <p:spPr bwMode="auto">
            <a:xfrm>
              <a:off x="9968106" y="3056199"/>
              <a:ext cx="14642" cy="11713"/>
            </a:xfrm>
            <a:prstGeom prst="ellipse">
              <a:avLst/>
            </a:prstGeom>
            <a:solidFill>
              <a:srgbClr val="CEB0A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7" name="íś1iďe" descr="c854ac9f-bc9a-45eb-9fcb-70d3a2d8bdc0"/>
            <p:cNvSpPr/>
            <p:nvPr/>
          </p:nvSpPr>
          <p:spPr bwMode="auto">
            <a:xfrm>
              <a:off x="9993485" y="3012275"/>
              <a:ext cx="9761" cy="9761"/>
            </a:xfrm>
            <a:prstGeom prst="ellipse">
              <a:avLst/>
            </a:prstGeom>
            <a:solidFill>
              <a:srgbClr val="CEB0A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8" name="iSľïdê" descr="473850b3-83a9-4959-b99a-cfb2bde900dd"/>
            <p:cNvSpPr/>
            <p:nvPr/>
          </p:nvSpPr>
          <p:spPr bwMode="auto">
            <a:xfrm>
              <a:off x="8975407" y="3485686"/>
              <a:ext cx="1498321" cy="1372405"/>
            </a:xfrm>
            <a:custGeom>
              <a:gdLst>
                <a:gd name="T0" fmla="*/ 640 w 649"/>
                <a:gd name="T1" fmla="*/ 129 h 594"/>
                <a:gd name="T2" fmla="*/ 581 w 649"/>
                <a:gd name="T3" fmla="*/ 574 h 594"/>
                <a:gd name="T4" fmla="*/ 509 w 649"/>
                <a:gd name="T5" fmla="*/ 572 h 594"/>
                <a:gd name="T6" fmla="*/ 210 w 649"/>
                <a:gd name="T7" fmla="*/ 296 h 594"/>
                <a:gd name="T8" fmla="*/ 210 w 649"/>
                <a:gd name="T9" fmla="*/ 296 h 594"/>
                <a:gd name="T10" fmla="*/ 162 w 649"/>
                <a:gd name="T11" fmla="*/ 287 h 594"/>
                <a:gd name="T12" fmla="*/ 122 w 649"/>
                <a:gd name="T13" fmla="*/ 258 h 594"/>
                <a:gd name="T14" fmla="*/ 109 w 649"/>
                <a:gd name="T15" fmla="*/ 250 h 594"/>
                <a:gd name="T16" fmla="*/ 93 w 649"/>
                <a:gd name="T17" fmla="*/ 256 h 594"/>
                <a:gd name="T18" fmla="*/ 62 w 649"/>
                <a:gd name="T19" fmla="*/ 273 h 594"/>
                <a:gd name="T20" fmla="*/ 69 w 649"/>
                <a:gd name="T21" fmla="*/ 246 h 594"/>
                <a:gd name="T22" fmla="*/ 96 w 649"/>
                <a:gd name="T23" fmla="*/ 226 h 594"/>
                <a:gd name="T24" fmla="*/ 116 w 649"/>
                <a:gd name="T25" fmla="*/ 216 h 594"/>
                <a:gd name="T26" fmla="*/ 76 w 649"/>
                <a:gd name="T27" fmla="*/ 218 h 594"/>
                <a:gd name="T28" fmla="*/ 33 w 649"/>
                <a:gd name="T29" fmla="*/ 235 h 594"/>
                <a:gd name="T30" fmla="*/ 14 w 649"/>
                <a:gd name="T31" fmla="*/ 236 h 594"/>
                <a:gd name="T32" fmla="*/ 50 w 649"/>
                <a:gd name="T33" fmla="*/ 206 h 594"/>
                <a:gd name="T34" fmla="*/ 94 w 649"/>
                <a:gd name="T35" fmla="*/ 189 h 594"/>
                <a:gd name="T36" fmla="*/ 101 w 649"/>
                <a:gd name="T37" fmla="*/ 185 h 594"/>
                <a:gd name="T38" fmla="*/ 63 w 649"/>
                <a:gd name="T39" fmla="*/ 187 h 594"/>
                <a:gd name="T40" fmla="*/ 22 w 649"/>
                <a:gd name="T41" fmla="*/ 198 h 594"/>
                <a:gd name="T42" fmla="*/ 4 w 649"/>
                <a:gd name="T43" fmla="*/ 194 h 594"/>
                <a:gd name="T44" fmla="*/ 11 w 649"/>
                <a:gd name="T45" fmla="*/ 185 h 594"/>
                <a:gd name="T46" fmla="*/ 95 w 649"/>
                <a:gd name="T47" fmla="*/ 156 h 594"/>
                <a:gd name="T48" fmla="*/ 125 w 649"/>
                <a:gd name="T49" fmla="*/ 158 h 594"/>
                <a:gd name="T50" fmla="*/ 78 w 649"/>
                <a:gd name="T51" fmla="*/ 149 h 594"/>
                <a:gd name="T52" fmla="*/ 15 w 649"/>
                <a:gd name="T53" fmla="*/ 158 h 594"/>
                <a:gd name="T54" fmla="*/ 2 w 649"/>
                <a:gd name="T55" fmla="*/ 156 h 594"/>
                <a:gd name="T56" fmla="*/ 1 w 649"/>
                <a:gd name="T57" fmla="*/ 153 h 594"/>
                <a:gd name="T58" fmla="*/ 83 w 649"/>
                <a:gd name="T59" fmla="*/ 123 h 594"/>
                <a:gd name="T60" fmla="*/ 131 w 649"/>
                <a:gd name="T61" fmla="*/ 127 h 594"/>
                <a:gd name="T62" fmla="*/ 225 w 649"/>
                <a:gd name="T63" fmla="*/ 222 h 594"/>
                <a:gd name="T64" fmla="*/ 508 w 649"/>
                <a:gd name="T65" fmla="*/ 442 h 594"/>
                <a:gd name="T66" fmla="*/ 524 w 649"/>
                <a:gd name="T67" fmla="*/ 65 h 594"/>
                <a:gd name="T68" fmla="*/ 640 w 649"/>
                <a:gd name="T69" fmla="*/ 129 h 5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9" h="594">
                  <a:moveTo>
                    <a:pt x="640" y="129"/>
                  </a:moveTo>
                  <a:cubicBezTo>
                    <a:pt x="630" y="270"/>
                    <a:pt x="588" y="568"/>
                    <a:pt x="581" y="574"/>
                  </a:cubicBezTo>
                  <a:cubicBezTo>
                    <a:pt x="571" y="582"/>
                    <a:pt x="538" y="594"/>
                    <a:pt x="509" y="572"/>
                  </a:cubicBezTo>
                  <a:cubicBezTo>
                    <a:pt x="480" y="550"/>
                    <a:pt x="208" y="307"/>
                    <a:pt x="210" y="296"/>
                  </a:cubicBezTo>
                  <a:cubicBezTo>
                    <a:pt x="210" y="296"/>
                    <a:pt x="210" y="296"/>
                    <a:pt x="210" y="296"/>
                  </a:cubicBezTo>
                  <a:cubicBezTo>
                    <a:pt x="210" y="296"/>
                    <a:pt x="191" y="301"/>
                    <a:pt x="162" y="287"/>
                  </a:cubicBezTo>
                  <a:cubicBezTo>
                    <a:pt x="133" y="272"/>
                    <a:pt x="122" y="258"/>
                    <a:pt x="122" y="258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00" y="255"/>
                    <a:pt x="93" y="256"/>
                    <a:pt x="93" y="256"/>
                  </a:cubicBezTo>
                  <a:cubicBezTo>
                    <a:pt x="93" y="256"/>
                    <a:pt x="74" y="281"/>
                    <a:pt x="62" y="273"/>
                  </a:cubicBezTo>
                  <a:cubicBezTo>
                    <a:pt x="50" y="265"/>
                    <a:pt x="69" y="246"/>
                    <a:pt x="69" y="246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104" y="221"/>
                    <a:pt x="116" y="216"/>
                    <a:pt x="116" y="216"/>
                  </a:cubicBezTo>
                  <a:cubicBezTo>
                    <a:pt x="110" y="215"/>
                    <a:pt x="84" y="217"/>
                    <a:pt x="76" y="218"/>
                  </a:cubicBezTo>
                  <a:cubicBezTo>
                    <a:pt x="68" y="219"/>
                    <a:pt x="52" y="231"/>
                    <a:pt x="33" y="235"/>
                  </a:cubicBezTo>
                  <a:cubicBezTo>
                    <a:pt x="24" y="237"/>
                    <a:pt x="18" y="237"/>
                    <a:pt x="14" y="236"/>
                  </a:cubicBezTo>
                  <a:cubicBezTo>
                    <a:pt x="14" y="228"/>
                    <a:pt x="39" y="212"/>
                    <a:pt x="50" y="206"/>
                  </a:cubicBezTo>
                  <a:cubicBezTo>
                    <a:pt x="58" y="201"/>
                    <a:pt x="89" y="192"/>
                    <a:pt x="94" y="189"/>
                  </a:cubicBezTo>
                  <a:cubicBezTo>
                    <a:pt x="101" y="185"/>
                    <a:pt x="101" y="185"/>
                    <a:pt x="101" y="185"/>
                  </a:cubicBezTo>
                  <a:cubicBezTo>
                    <a:pt x="101" y="185"/>
                    <a:pt x="68" y="186"/>
                    <a:pt x="63" y="187"/>
                  </a:cubicBezTo>
                  <a:cubicBezTo>
                    <a:pt x="59" y="188"/>
                    <a:pt x="36" y="199"/>
                    <a:pt x="22" y="198"/>
                  </a:cubicBezTo>
                  <a:cubicBezTo>
                    <a:pt x="14" y="198"/>
                    <a:pt x="8" y="196"/>
                    <a:pt x="4" y="194"/>
                  </a:cubicBezTo>
                  <a:cubicBezTo>
                    <a:pt x="3" y="191"/>
                    <a:pt x="5" y="188"/>
                    <a:pt x="11" y="185"/>
                  </a:cubicBezTo>
                  <a:cubicBezTo>
                    <a:pt x="27" y="176"/>
                    <a:pt x="95" y="156"/>
                    <a:pt x="95" y="156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5" y="158"/>
                    <a:pt x="89" y="148"/>
                    <a:pt x="78" y="149"/>
                  </a:cubicBezTo>
                  <a:cubicBezTo>
                    <a:pt x="66" y="149"/>
                    <a:pt x="28" y="157"/>
                    <a:pt x="15" y="158"/>
                  </a:cubicBezTo>
                  <a:cubicBezTo>
                    <a:pt x="11" y="159"/>
                    <a:pt x="6" y="158"/>
                    <a:pt x="2" y="156"/>
                  </a:cubicBezTo>
                  <a:cubicBezTo>
                    <a:pt x="2" y="155"/>
                    <a:pt x="2" y="154"/>
                    <a:pt x="1" y="153"/>
                  </a:cubicBezTo>
                  <a:cubicBezTo>
                    <a:pt x="0" y="146"/>
                    <a:pt x="80" y="124"/>
                    <a:pt x="83" y="123"/>
                  </a:cubicBezTo>
                  <a:cubicBezTo>
                    <a:pt x="85" y="123"/>
                    <a:pt x="126" y="125"/>
                    <a:pt x="131" y="127"/>
                  </a:cubicBezTo>
                  <a:cubicBezTo>
                    <a:pt x="148" y="134"/>
                    <a:pt x="192" y="185"/>
                    <a:pt x="225" y="222"/>
                  </a:cubicBezTo>
                  <a:cubicBezTo>
                    <a:pt x="255" y="229"/>
                    <a:pt x="504" y="439"/>
                    <a:pt x="508" y="442"/>
                  </a:cubicBezTo>
                  <a:cubicBezTo>
                    <a:pt x="513" y="446"/>
                    <a:pt x="510" y="84"/>
                    <a:pt x="524" y="65"/>
                  </a:cubicBezTo>
                  <a:cubicBezTo>
                    <a:pt x="537" y="46"/>
                    <a:pt x="649" y="0"/>
                    <a:pt x="640" y="129"/>
                  </a:cubicBezTo>
                  <a:close/>
                </a:path>
              </a:pathLst>
            </a:custGeom>
            <a:solidFill>
              <a:srgbClr val="E8D4BD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69" name="îśľíḍê" descr="b32110e7-7e4d-4af1-a3d3-e713e04bf3c7"/>
            <p:cNvSpPr/>
            <p:nvPr/>
          </p:nvSpPr>
          <p:spPr bwMode="auto">
            <a:xfrm>
              <a:off x="10097928" y="3527658"/>
              <a:ext cx="468530" cy="873614"/>
            </a:xfrm>
            <a:custGeom>
              <a:gdLst>
                <a:gd name="T0" fmla="*/ 121 w 203"/>
                <a:gd name="T1" fmla="*/ 21 h 378"/>
                <a:gd name="T2" fmla="*/ 18 w 203"/>
                <a:gd name="T3" fmla="*/ 52 h 378"/>
                <a:gd name="T4" fmla="*/ 4 w 203"/>
                <a:gd name="T5" fmla="*/ 377 h 378"/>
                <a:gd name="T6" fmla="*/ 149 w 203"/>
                <a:gd name="T7" fmla="*/ 378 h 378"/>
                <a:gd name="T8" fmla="*/ 121 w 203"/>
                <a:gd name="T9" fmla="*/ 21 h 3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378">
                  <a:moveTo>
                    <a:pt x="121" y="21"/>
                  </a:moveTo>
                  <a:cubicBezTo>
                    <a:pt x="39" y="0"/>
                    <a:pt x="36" y="31"/>
                    <a:pt x="18" y="52"/>
                  </a:cubicBezTo>
                  <a:cubicBezTo>
                    <a:pt x="0" y="73"/>
                    <a:pt x="4" y="377"/>
                    <a:pt x="4" y="377"/>
                  </a:cubicBezTo>
                  <a:cubicBezTo>
                    <a:pt x="149" y="378"/>
                    <a:pt x="149" y="378"/>
                    <a:pt x="149" y="378"/>
                  </a:cubicBezTo>
                  <a:cubicBezTo>
                    <a:pt x="156" y="274"/>
                    <a:pt x="203" y="42"/>
                    <a:pt x="121" y="2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70" name="íSḷidé" descr="44424474-c647-4cdb-832f-bd1dfe63ffc8"/>
            <p:cNvSpPr/>
            <p:nvPr/>
          </p:nvSpPr>
          <p:spPr bwMode="auto">
            <a:xfrm>
              <a:off x="10106713" y="3647719"/>
              <a:ext cx="457793" cy="753552"/>
            </a:xfrm>
            <a:custGeom>
              <a:gdLst>
                <a:gd name="T0" fmla="*/ 0 w 198"/>
                <a:gd name="T1" fmla="*/ 318 h 326"/>
                <a:gd name="T2" fmla="*/ 0 w 198"/>
                <a:gd name="T3" fmla="*/ 325 h 326"/>
                <a:gd name="T4" fmla="*/ 145 w 198"/>
                <a:gd name="T5" fmla="*/ 326 h 326"/>
                <a:gd name="T6" fmla="*/ 150 w 198"/>
                <a:gd name="T7" fmla="*/ 0 h 326"/>
                <a:gd name="T8" fmla="*/ 131 w 198"/>
                <a:gd name="T9" fmla="*/ 245 h 326"/>
                <a:gd name="T10" fmla="*/ 0 w 198"/>
                <a:gd name="T11" fmla="*/ 318 h 3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326">
                  <a:moveTo>
                    <a:pt x="0" y="318"/>
                  </a:moveTo>
                  <a:cubicBezTo>
                    <a:pt x="0" y="323"/>
                    <a:pt x="0" y="325"/>
                    <a:pt x="0" y="325"/>
                  </a:cubicBezTo>
                  <a:cubicBezTo>
                    <a:pt x="145" y="326"/>
                    <a:pt x="145" y="326"/>
                    <a:pt x="145" y="326"/>
                  </a:cubicBezTo>
                  <a:cubicBezTo>
                    <a:pt x="151" y="236"/>
                    <a:pt x="198" y="61"/>
                    <a:pt x="150" y="0"/>
                  </a:cubicBezTo>
                  <a:cubicBezTo>
                    <a:pt x="156" y="60"/>
                    <a:pt x="137" y="196"/>
                    <a:pt x="131" y="245"/>
                  </a:cubicBezTo>
                  <a:cubicBezTo>
                    <a:pt x="125" y="289"/>
                    <a:pt x="36" y="311"/>
                    <a:pt x="0" y="3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71" name="íṣ1ídê" descr="7fcc5d9f-9f5b-4da1-8c62-5084800cb237"/>
            <p:cNvSpPr/>
            <p:nvPr/>
          </p:nvSpPr>
          <p:spPr bwMode="auto">
            <a:xfrm>
              <a:off x="9123775" y="4049874"/>
              <a:ext cx="1260152" cy="808215"/>
            </a:xfrm>
            <a:custGeom>
              <a:gdLst>
                <a:gd name="T0" fmla="*/ 431 w 546"/>
                <a:gd name="T1" fmla="*/ 292 h 350"/>
                <a:gd name="T2" fmla="*/ 163 w 546"/>
                <a:gd name="T3" fmla="*/ 50 h 350"/>
                <a:gd name="T4" fmla="*/ 151 w 546"/>
                <a:gd name="T5" fmla="*/ 31 h 350"/>
                <a:gd name="T6" fmla="*/ 108 w 546"/>
                <a:gd name="T7" fmla="*/ 36 h 350"/>
                <a:gd name="T8" fmla="*/ 85 w 546"/>
                <a:gd name="T9" fmla="*/ 26 h 350"/>
                <a:gd name="T10" fmla="*/ 72 w 546"/>
                <a:gd name="T11" fmla="*/ 15 h 350"/>
                <a:gd name="T12" fmla="*/ 71 w 546"/>
                <a:gd name="T13" fmla="*/ 14 h 350"/>
                <a:gd name="T14" fmla="*/ 65 w 546"/>
                <a:gd name="T15" fmla="*/ 7 h 350"/>
                <a:gd name="T16" fmla="*/ 46 w 546"/>
                <a:gd name="T17" fmla="*/ 0 h 350"/>
                <a:gd name="T18" fmla="*/ 30 w 546"/>
                <a:gd name="T19" fmla="*/ 5 h 350"/>
                <a:gd name="T20" fmla="*/ 6 w 546"/>
                <a:gd name="T21" fmla="*/ 28 h 350"/>
                <a:gd name="T22" fmla="*/ 0 w 546"/>
                <a:gd name="T23" fmla="*/ 30 h 350"/>
                <a:gd name="T24" fmla="*/ 29 w 546"/>
                <a:gd name="T25" fmla="*/ 12 h 350"/>
                <a:gd name="T26" fmla="*/ 45 w 546"/>
                <a:gd name="T27" fmla="*/ 6 h 350"/>
                <a:gd name="T28" fmla="*/ 58 w 546"/>
                <a:gd name="T29" fmla="*/ 14 h 350"/>
                <a:gd name="T30" fmla="*/ 65 w 546"/>
                <a:gd name="T31" fmla="*/ 21 h 350"/>
                <a:gd name="T32" fmla="*/ 69 w 546"/>
                <a:gd name="T33" fmla="*/ 25 h 350"/>
                <a:gd name="T34" fmla="*/ 88 w 546"/>
                <a:gd name="T35" fmla="*/ 37 h 350"/>
                <a:gd name="T36" fmla="*/ 98 w 546"/>
                <a:gd name="T37" fmla="*/ 43 h 350"/>
                <a:gd name="T38" fmla="*/ 146 w 546"/>
                <a:gd name="T39" fmla="*/ 52 h 350"/>
                <a:gd name="T40" fmla="*/ 146 w 546"/>
                <a:gd name="T41" fmla="*/ 52 h 350"/>
                <a:gd name="T42" fmla="*/ 423 w 546"/>
                <a:gd name="T43" fmla="*/ 310 h 350"/>
                <a:gd name="T44" fmla="*/ 445 w 546"/>
                <a:gd name="T45" fmla="*/ 328 h 350"/>
                <a:gd name="T46" fmla="*/ 517 w 546"/>
                <a:gd name="T47" fmla="*/ 330 h 350"/>
                <a:gd name="T48" fmla="*/ 546 w 546"/>
                <a:gd name="T49" fmla="*/ 152 h 350"/>
                <a:gd name="T50" fmla="*/ 528 w 546"/>
                <a:gd name="T51" fmla="*/ 152 h 350"/>
                <a:gd name="T52" fmla="*/ 452 w 546"/>
                <a:gd name="T53" fmla="*/ 152 h 350"/>
                <a:gd name="T54" fmla="*/ 527 w 546"/>
                <a:gd name="T55" fmla="*/ 164 h 350"/>
                <a:gd name="T56" fmla="*/ 512 w 546"/>
                <a:gd name="T57" fmla="*/ 300 h 350"/>
                <a:gd name="T58" fmla="*/ 455 w 546"/>
                <a:gd name="T59" fmla="*/ 313 h 350"/>
                <a:gd name="T60" fmla="*/ 431 w 546"/>
                <a:gd name="T61" fmla="*/ 292 h 3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6" h="350">
                  <a:moveTo>
                    <a:pt x="431" y="292"/>
                  </a:moveTo>
                  <a:cubicBezTo>
                    <a:pt x="361" y="231"/>
                    <a:pt x="163" y="50"/>
                    <a:pt x="163" y="50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151" y="31"/>
                    <a:pt x="128" y="38"/>
                    <a:pt x="108" y="36"/>
                  </a:cubicBezTo>
                  <a:cubicBezTo>
                    <a:pt x="100" y="35"/>
                    <a:pt x="92" y="31"/>
                    <a:pt x="85" y="26"/>
                  </a:cubicBezTo>
                  <a:cubicBezTo>
                    <a:pt x="80" y="22"/>
                    <a:pt x="75" y="18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67" y="10"/>
                    <a:pt x="65" y="7"/>
                    <a:pt x="65" y="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22" y="20"/>
                    <a:pt x="6" y="28"/>
                  </a:cubicBezTo>
                  <a:cubicBezTo>
                    <a:pt x="4" y="29"/>
                    <a:pt x="2" y="30"/>
                    <a:pt x="0" y="30"/>
                  </a:cubicBezTo>
                  <a:cubicBezTo>
                    <a:pt x="12" y="34"/>
                    <a:pt x="29" y="12"/>
                    <a:pt x="29" y="12"/>
                  </a:cubicBezTo>
                  <a:cubicBezTo>
                    <a:pt x="29" y="12"/>
                    <a:pt x="36" y="11"/>
                    <a:pt x="45" y="6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60" y="17"/>
                    <a:pt x="65" y="21"/>
                  </a:cubicBezTo>
                  <a:cubicBezTo>
                    <a:pt x="66" y="22"/>
                    <a:pt x="68" y="23"/>
                    <a:pt x="69" y="25"/>
                  </a:cubicBezTo>
                  <a:cubicBezTo>
                    <a:pt x="74" y="28"/>
                    <a:pt x="80" y="33"/>
                    <a:pt x="88" y="37"/>
                  </a:cubicBezTo>
                  <a:cubicBezTo>
                    <a:pt x="91" y="39"/>
                    <a:pt x="94" y="41"/>
                    <a:pt x="98" y="43"/>
                  </a:cubicBezTo>
                  <a:cubicBezTo>
                    <a:pt x="127" y="57"/>
                    <a:pt x="146" y="52"/>
                    <a:pt x="146" y="52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5" y="61"/>
                    <a:pt x="351" y="248"/>
                    <a:pt x="423" y="310"/>
                  </a:cubicBezTo>
                  <a:cubicBezTo>
                    <a:pt x="433" y="319"/>
                    <a:pt x="441" y="325"/>
                    <a:pt x="445" y="328"/>
                  </a:cubicBezTo>
                  <a:cubicBezTo>
                    <a:pt x="474" y="350"/>
                    <a:pt x="507" y="338"/>
                    <a:pt x="517" y="330"/>
                  </a:cubicBezTo>
                  <a:cubicBezTo>
                    <a:pt x="521" y="327"/>
                    <a:pt x="533" y="248"/>
                    <a:pt x="546" y="152"/>
                  </a:cubicBezTo>
                  <a:cubicBezTo>
                    <a:pt x="528" y="152"/>
                    <a:pt x="528" y="152"/>
                    <a:pt x="528" y="152"/>
                  </a:cubicBezTo>
                  <a:cubicBezTo>
                    <a:pt x="528" y="154"/>
                    <a:pt x="452" y="150"/>
                    <a:pt x="452" y="152"/>
                  </a:cubicBezTo>
                  <a:cubicBezTo>
                    <a:pt x="452" y="152"/>
                    <a:pt x="527" y="162"/>
                    <a:pt x="527" y="164"/>
                  </a:cubicBezTo>
                  <a:cubicBezTo>
                    <a:pt x="525" y="213"/>
                    <a:pt x="521" y="285"/>
                    <a:pt x="512" y="300"/>
                  </a:cubicBezTo>
                  <a:cubicBezTo>
                    <a:pt x="500" y="321"/>
                    <a:pt x="466" y="318"/>
                    <a:pt x="455" y="313"/>
                  </a:cubicBezTo>
                  <a:cubicBezTo>
                    <a:pt x="454" y="312"/>
                    <a:pt x="445" y="304"/>
                    <a:pt x="431" y="292"/>
                  </a:cubicBezTo>
                  <a:close/>
                </a:path>
              </a:pathLst>
            </a:custGeom>
            <a:solidFill>
              <a:srgbClr val="DCC9B3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72" name="ísļíḑè" descr="95ae23ca-4da9-4123-9358-c934eadf69e2"/>
            <p:cNvSpPr/>
            <p:nvPr/>
          </p:nvSpPr>
          <p:spPr bwMode="auto">
            <a:xfrm>
              <a:off x="8980287" y="3828299"/>
              <a:ext cx="284047" cy="40997"/>
            </a:xfrm>
            <a:custGeom>
              <a:gdLst>
                <a:gd name="T0" fmla="*/ 123 w 123"/>
                <a:gd name="T1" fmla="*/ 10 h 18"/>
                <a:gd name="T2" fmla="*/ 102 w 123"/>
                <a:gd name="T3" fmla="*/ 9 h 18"/>
                <a:gd name="T4" fmla="*/ 91 w 123"/>
                <a:gd name="T5" fmla="*/ 8 h 18"/>
                <a:gd name="T6" fmla="*/ 68 w 123"/>
                <a:gd name="T7" fmla="*/ 7 h 18"/>
                <a:gd name="T8" fmla="*/ 16 w 123"/>
                <a:gd name="T9" fmla="*/ 16 h 18"/>
                <a:gd name="T10" fmla="*/ 0 w 123"/>
                <a:gd name="T11" fmla="*/ 8 h 18"/>
                <a:gd name="T12" fmla="*/ 13 w 123"/>
                <a:gd name="T13" fmla="*/ 10 h 18"/>
                <a:gd name="T14" fmla="*/ 76 w 123"/>
                <a:gd name="T15" fmla="*/ 1 h 18"/>
                <a:gd name="T16" fmla="*/ 123 w 123"/>
                <a:gd name="T17" fmla="*/ 1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8">
                  <a:moveTo>
                    <a:pt x="123" y="10"/>
                  </a:moveTo>
                  <a:cubicBezTo>
                    <a:pt x="116" y="10"/>
                    <a:pt x="109" y="10"/>
                    <a:pt x="102" y="9"/>
                  </a:cubicBezTo>
                  <a:cubicBezTo>
                    <a:pt x="98" y="9"/>
                    <a:pt x="94" y="8"/>
                    <a:pt x="91" y="8"/>
                  </a:cubicBezTo>
                  <a:cubicBezTo>
                    <a:pt x="81" y="7"/>
                    <a:pt x="73" y="7"/>
                    <a:pt x="68" y="7"/>
                  </a:cubicBezTo>
                  <a:cubicBezTo>
                    <a:pt x="50" y="9"/>
                    <a:pt x="34" y="18"/>
                    <a:pt x="16" y="16"/>
                  </a:cubicBezTo>
                  <a:cubicBezTo>
                    <a:pt x="3" y="14"/>
                    <a:pt x="1" y="12"/>
                    <a:pt x="0" y="8"/>
                  </a:cubicBezTo>
                  <a:cubicBezTo>
                    <a:pt x="4" y="10"/>
                    <a:pt x="9" y="11"/>
                    <a:pt x="13" y="10"/>
                  </a:cubicBezTo>
                  <a:cubicBezTo>
                    <a:pt x="26" y="9"/>
                    <a:pt x="64" y="1"/>
                    <a:pt x="76" y="1"/>
                  </a:cubicBezTo>
                  <a:cubicBezTo>
                    <a:pt x="87" y="0"/>
                    <a:pt x="123" y="10"/>
                    <a:pt x="123" y="10"/>
                  </a:cubicBezTo>
                  <a:close/>
                </a:path>
              </a:pathLst>
            </a:custGeom>
            <a:solidFill>
              <a:srgbClr val="E4C7B6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3" name="íṡḻiḑe" descr="61b77358-9fc6-4466-8d46-ce957128c80b"/>
            <p:cNvSpPr/>
            <p:nvPr/>
          </p:nvSpPr>
          <p:spPr bwMode="auto">
            <a:xfrm>
              <a:off x="8985167" y="3913220"/>
              <a:ext cx="223527" cy="43925"/>
            </a:xfrm>
            <a:custGeom>
              <a:gdLst>
                <a:gd name="T0" fmla="*/ 97 w 97"/>
                <a:gd name="T1" fmla="*/ 0 h 19"/>
                <a:gd name="T2" fmla="*/ 90 w 97"/>
                <a:gd name="T3" fmla="*/ 4 h 19"/>
                <a:gd name="T4" fmla="*/ 57 w 97"/>
                <a:gd name="T5" fmla="*/ 8 h 19"/>
                <a:gd name="T6" fmla="*/ 16 w 97"/>
                <a:gd name="T7" fmla="*/ 18 h 19"/>
                <a:gd name="T8" fmla="*/ 0 w 97"/>
                <a:gd name="T9" fmla="*/ 9 h 19"/>
                <a:gd name="T10" fmla="*/ 18 w 97"/>
                <a:gd name="T11" fmla="*/ 13 h 19"/>
                <a:gd name="T12" fmla="*/ 59 w 97"/>
                <a:gd name="T13" fmla="*/ 2 h 19"/>
                <a:gd name="T14" fmla="*/ 97 w 97"/>
                <a:gd name="T15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19">
                  <a:moveTo>
                    <a:pt x="97" y="0"/>
                  </a:move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69" y="5"/>
                    <a:pt x="57" y="8"/>
                  </a:cubicBezTo>
                  <a:cubicBezTo>
                    <a:pt x="42" y="11"/>
                    <a:pt x="25" y="19"/>
                    <a:pt x="16" y="18"/>
                  </a:cubicBezTo>
                  <a:cubicBezTo>
                    <a:pt x="8" y="17"/>
                    <a:pt x="1" y="13"/>
                    <a:pt x="0" y="9"/>
                  </a:cubicBezTo>
                  <a:cubicBezTo>
                    <a:pt x="4" y="11"/>
                    <a:pt x="10" y="13"/>
                    <a:pt x="18" y="13"/>
                  </a:cubicBezTo>
                  <a:cubicBezTo>
                    <a:pt x="32" y="14"/>
                    <a:pt x="55" y="3"/>
                    <a:pt x="59" y="2"/>
                  </a:cubicBezTo>
                  <a:cubicBezTo>
                    <a:pt x="64" y="1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E4C7B6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4" name="i$1îḓé" descr="27a36b1f-66a5-4067-ab47-5de1826d2edf"/>
            <p:cNvSpPr/>
            <p:nvPr/>
          </p:nvSpPr>
          <p:spPr bwMode="auto">
            <a:xfrm>
              <a:off x="9008595" y="3980571"/>
              <a:ext cx="248906" cy="74184"/>
            </a:xfrm>
            <a:custGeom>
              <a:gdLst>
                <a:gd name="T0" fmla="*/ 93 w 108"/>
                <a:gd name="T1" fmla="*/ 6 h 32"/>
                <a:gd name="T2" fmla="*/ 93 w 108"/>
                <a:gd name="T3" fmla="*/ 6 h 32"/>
                <a:gd name="T4" fmla="*/ 66 w 108"/>
                <a:gd name="T5" fmla="*/ 9 h 32"/>
                <a:gd name="T6" fmla="*/ 33 w 108"/>
                <a:gd name="T7" fmla="*/ 23 h 32"/>
                <a:gd name="T8" fmla="*/ 2 w 108"/>
                <a:gd name="T9" fmla="*/ 25 h 32"/>
                <a:gd name="T10" fmla="*/ 0 w 108"/>
                <a:gd name="T11" fmla="*/ 22 h 32"/>
                <a:gd name="T12" fmla="*/ 19 w 108"/>
                <a:gd name="T13" fmla="*/ 21 h 32"/>
                <a:gd name="T14" fmla="*/ 62 w 108"/>
                <a:gd name="T15" fmla="*/ 4 h 32"/>
                <a:gd name="T16" fmla="*/ 102 w 108"/>
                <a:gd name="T17" fmla="*/ 1 h 32"/>
                <a:gd name="T18" fmla="*/ 93 w 108"/>
                <a:gd name="T19" fmla="*/ 6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32">
                  <a:moveTo>
                    <a:pt x="93" y="6"/>
                  </a:moveTo>
                  <a:cubicBezTo>
                    <a:pt x="93" y="6"/>
                    <a:pt x="93" y="6"/>
                    <a:pt x="93" y="6"/>
                  </a:cubicBezTo>
                  <a:cubicBezTo>
                    <a:pt x="91" y="6"/>
                    <a:pt x="72" y="8"/>
                    <a:pt x="66" y="9"/>
                  </a:cubicBezTo>
                  <a:cubicBezTo>
                    <a:pt x="58" y="10"/>
                    <a:pt x="41" y="20"/>
                    <a:pt x="33" y="23"/>
                  </a:cubicBezTo>
                  <a:cubicBezTo>
                    <a:pt x="22" y="28"/>
                    <a:pt x="13" y="32"/>
                    <a:pt x="2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4" y="23"/>
                    <a:pt x="10" y="23"/>
                    <a:pt x="19" y="21"/>
                  </a:cubicBezTo>
                  <a:cubicBezTo>
                    <a:pt x="38" y="17"/>
                    <a:pt x="54" y="5"/>
                    <a:pt x="62" y="4"/>
                  </a:cubicBezTo>
                  <a:cubicBezTo>
                    <a:pt x="70" y="3"/>
                    <a:pt x="96" y="0"/>
                    <a:pt x="102" y="1"/>
                  </a:cubicBezTo>
                  <a:cubicBezTo>
                    <a:pt x="108" y="3"/>
                    <a:pt x="93" y="6"/>
                    <a:pt x="93" y="6"/>
                  </a:cubicBezTo>
                  <a:close/>
                </a:path>
              </a:pathLst>
            </a:custGeom>
            <a:solidFill>
              <a:srgbClr val="E4C7B6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5" name="Title" descr="aec67289-ee8a-4a11-b406-257c60f4bdcd"/>
            <p:cNvSpPr txBox="1"/>
            <p:nvPr/>
          </p:nvSpPr>
          <p:spPr>
            <a:xfrm>
              <a:off x="673099" y="1130300"/>
              <a:ext cx="7028187" cy="73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l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学习范文写作思路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cxnSp>
          <p:nvCxnSpPr>
            <p:cNvPr id="376" name="ísḻiḍe" descr="d02bc94f-7eb9-4e95-9155-3213757a9660"/>
            <p:cNvCxnSpPr/>
            <p:nvPr/>
          </p:nvCxnSpPr>
          <p:spPr>
            <a:xfrm>
              <a:off x="673099" y="2140466"/>
              <a:ext cx="5073649" cy="0"/>
            </a:xfrm>
            <a:prstGeom prst="line">
              <a:avLst/>
            </a:prstGeom>
            <a:ln w="1270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8" name="组合 397" descr="092bfe75-2baf-4985-af42-7545b6b1f7c1"/>
            <p:cNvGrpSpPr/>
            <p:nvPr/>
          </p:nvGrpSpPr>
          <p:grpSpPr>
            <a:xfrm>
              <a:off x="824397" y="2412700"/>
              <a:ext cx="2275641" cy="1748382"/>
              <a:chOff x="824397" y="2412700"/>
              <a:chExt cx="2275641" cy="1748382"/>
            </a:xfrm>
          </p:grpSpPr>
          <p:sp>
            <p:nvSpPr>
              <p:cNvPr id="394" name="Bullet1" descr="12173d31-4aac-40c4-8840-05d9af42d17e"/>
              <p:cNvSpPr txBox="1"/>
              <p:nvPr/>
            </p:nvSpPr>
            <p:spPr>
              <a:xfrm>
                <a:off x="824397" y="2988473"/>
                <a:ext cx="2275641" cy="4807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1">
                <a:norm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 strike="noStrike">
                    <a:solidFill>
                      <a:srgbClr val="000000"/>
                    </a:solidFill>
                    <a:ea typeface="思源宋体 CN Heavy"/>
                  </a:rPr>
                  <a:t>文化织锦</a:t>
                </a:r>
                <a:endParaRPr lang="en-US" sz="1800" b="1" i="0" u="none" strike="noStrik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395" name="Text1" descr="82c7d4ec-dbb5-4f91-82aa-f90ccae85dc2"/>
              <p:cNvSpPr txBox="1"/>
              <p:nvPr/>
            </p:nvSpPr>
            <p:spPr>
              <a:xfrm>
                <a:off x="824397" y="3536164"/>
                <a:ext cx="2275641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传统文化如织锦，古朴是底色，时尚是金线，相得益彰。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396" name="Number1" descr="f30186ef-5247-4479-84e7-7b2f6ad1f87c"/>
              <p:cNvSpPr/>
              <p:nvPr/>
            </p:nvSpPr>
            <p:spPr>
              <a:xfrm>
                <a:off x="1610291" y="2412700"/>
                <a:ext cx="512022" cy="51202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800" b="1" i="1" u="none">
                    <a:solidFill>
                      <a:srgbClr val="FFFFFF"/>
                    </a:solidFill>
                    <a:latin typeface="Arial"/>
                  </a:rPr>
                  <a:t>1</a:t>
                </a:r>
                <a:endParaRPr lang="en-US" sz="1800" b="1" i="1" u="none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399" name="组合 398" descr="c9d135a9-134a-47be-8d7e-e3dc6e00d58c"/>
            <p:cNvGrpSpPr/>
            <p:nvPr/>
          </p:nvGrpSpPr>
          <p:grpSpPr>
            <a:xfrm>
              <a:off x="1619968" y="2970898"/>
              <a:ext cx="4817445" cy="1939542"/>
              <a:chOff x="1619968" y="2970898"/>
              <a:chExt cx="4817445" cy="1939542"/>
            </a:xfrm>
          </p:grpSpPr>
          <p:sp>
            <p:nvSpPr>
              <p:cNvPr id="391" name="Bullet2" descr="0cb7467d-0014-42fa-a246-d15afea73162"/>
              <p:cNvSpPr txBox="1"/>
              <p:nvPr/>
            </p:nvSpPr>
            <p:spPr>
              <a:xfrm>
                <a:off x="4161772" y="2970898"/>
                <a:ext cx="2275641" cy="4807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1">
                <a:norm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 strike="noStrike">
                    <a:solidFill>
                      <a:srgbClr val="000000"/>
                    </a:solidFill>
                    <a:ea typeface="思源宋体 CN Heavy"/>
                  </a:rPr>
                  <a:t>拥抱时尚</a:t>
                </a:r>
                <a:endParaRPr lang="en-US" sz="1800" b="1" i="0" u="none" strike="noStrik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392" name="Text2" descr="5387c572-d971-4880-bb75-ea85676d490f"/>
              <p:cNvSpPr txBox="1"/>
              <p:nvPr/>
            </p:nvSpPr>
            <p:spPr>
              <a:xfrm>
                <a:off x="4161772" y="3518589"/>
                <a:ext cx="2275641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拥抱时尚，用新技术让传统文化在时代焕发新芽。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393" name="Number2" descr="a9dbd8b9-3fde-422c-b68a-db68195dc97e"/>
              <p:cNvSpPr/>
              <p:nvPr/>
            </p:nvSpPr>
            <p:spPr>
              <a:xfrm>
                <a:off x="1619968" y="4398418"/>
                <a:ext cx="512022" cy="512022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800" b="1" i="1" u="none">
                    <a:solidFill>
                      <a:srgbClr val="FFFFFF"/>
                    </a:solidFill>
                    <a:latin typeface="Arial"/>
                  </a:rPr>
                  <a:t>2</a:t>
                </a:r>
                <a:endParaRPr lang="en-US" sz="1800" b="1" i="1" u="none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400" name="组合 399" descr="8940197b-afbe-46ae-ab8e-b94fd878ef56"/>
            <p:cNvGrpSpPr/>
            <p:nvPr/>
          </p:nvGrpSpPr>
          <p:grpSpPr>
            <a:xfrm>
              <a:off x="834075" y="2395125"/>
              <a:ext cx="4625613" cy="3751675"/>
              <a:chOff x="834075" y="2395125"/>
              <a:chExt cx="4625613" cy="3751675"/>
            </a:xfrm>
          </p:grpSpPr>
          <p:sp>
            <p:nvSpPr>
              <p:cNvPr id="388" name="Bullet3" descr="fbc9d5e0-a583-4649-babb-b7fd9bc4afea"/>
              <p:cNvSpPr txBox="1"/>
              <p:nvPr/>
            </p:nvSpPr>
            <p:spPr>
              <a:xfrm>
                <a:off x="834075" y="4965256"/>
                <a:ext cx="2272550" cy="512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1">
                <a:norm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 strike="noStrike">
                    <a:solidFill>
                      <a:srgbClr val="000000"/>
                    </a:solidFill>
                    <a:ea typeface="思源宋体 CN Heavy"/>
                  </a:rPr>
                  <a:t>警惕伪时尚</a:t>
                </a:r>
                <a:endParaRPr lang="en-US" sz="1800" b="1" i="0" u="none" strike="noStrik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389" name="Text3" descr="7846f453-8b1b-4dd1-b6f2-bd414273108e"/>
              <p:cNvSpPr txBox="1"/>
              <p:nvPr/>
            </p:nvSpPr>
            <p:spPr>
              <a:xfrm>
                <a:off x="834075" y="5521882"/>
                <a:ext cx="227255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警惕低俗恶搞的“伪时尚”，避免消解文化精神内核。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390" name="Number3" descr="276a8822-e2fd-46c6-a48a-77e4a1547141"/>
              <p:cNvSpPr/>
              <p:nvPr/>
            </p:nvSpPr>
            <p:spPr>
              <a:xfrm>
                <a:off x="4947666" y="2395125"/>
                <a:ext cx="512022" cy="51202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800" b="1" i="1" u="none">
                    <a:solidFill>
                      <a:srgbClr val="FFFFFF"/>
                    </a:solidFill>
                    <a:latin typeface="Arial"/>
                  </a:rPr>
                  <a:t>3</a:t>
                </a:r>
                <a:endParaRPr lang="en-US" sz="1800" b="1" i="1" u="none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401" name="组合 400" descr="772da4a9-55ba-4958-8b19-9c916063f9ff"/>
            <p:cNvGrpSpPr/>
            <p:nvPr/>
          </p:nvGrpSpPr>
          <p:grpSpPr>
            <a:xfrm>
              <a:off x="4189911" y="4398418"/>
              <a:ext cx="2272550" cy="1748382"/>
              <a:chOff x="4189911" y="4398418"/>
              <a:chExt cx="2272550" cy="1748382"/>
            </a:xfrm>
          </p:grpSpPr>
          <p:sp>
            <p:nvSpPr>
              <p:cNvPr id="385" name="Bullet4" descr="c9d59252-016f-4611-9670-fe131d306a58"/>
              <p:cNvSpPr txBox="1"/>
              <p:nvPr/>
            </p:nvSpPr>
            <p:spPr>
              <a:xfrm>
                <a:off x="4189911" y="4965256"/>
                <a:ext cx="2272550" cy="512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1">
                <a:norm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 strike="noStrike">
                    <a:solidFill>
                      <a:srgbClr val="000000"/>
                    </a:solidFill>
                    <a:ea typeface="思源宋体 CN Heavy"/>
                  </a:rPr>
                  <a:t>范文核心观点</a:t>
                </a:r>
                <a:endParaRPr lang="en-US" sz="1800" b="1" i="0" u="none" strike="noStrik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386" name="Text4" descr="f2dd7596-c8c1-41ec-b22f-c43406c86120"/>
              <p:cNvSpPr txBox="1"/>
              <p:nvPr/>
            </p:nvSpPr>
            <p:spPr>
              <a:xfrm>
                <a:off x="4189911" y="5521882"/>
                <a:ext cx="227255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传承文化要深扎古朴根，开出时尚新芽，平衡传承与创新。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387" name="Number4" descr="094e2218-3686-4b71-8f3d-e90b5bec264b"/>
              <p:cNvSpPr/>
              <p:nvPr/>
            </p:nvSpPr>
            <p:spPr>
              <a:xfrm>
                <a:off x="4975804" y="4398418"/>
                <a:ext cx="512022" cy="512022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800" b="1" i="1" u="none">
                    <a:solidFill>
                      <a:srgbClr val="FFFFFF"/>
                    </a:solidFill>
                    <a:latin typeface="Arial"/>
                  </a:rPr>
                  <a:t>4</a:t>
                </a:r>
                <a:endParaRPr lang="en-US" sz="1800" b="1" i="1" u="none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素材链接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26" name="3f88b549-50bf-405a-b3b3-a2d19d26a95a.source.4.zh-Hans.pptx" title=""/>
          <p:cNvGrpSpPr/>
          <p:nvPr/>
        </p:nvGrpSpPr>
        <p:grpSpPr>
          <a:xfrm>
            <a:off x="660400" y="1130300"/>
            <a:ext cx="10858500" cy="5003800"/>
            <a:chOff x="660400" y="1130300"/>
            <a:chExt cx="10858500" cy="5003800"/>
          </a:xfrm>
        </p:grpSpPr>
        <p:sp>
          <p:nvSpPr>
            <p:cNvPr id="14" name="işľíďé" descr="ed8c747c-da6e-47e4-ad05-d35b530f5877"/>
            <p:cNvSpPr/>
            <p:nvPr/>
          </p:nvSpPr>
          <p:spPr bwMode="auto">
            <a:xfrm>
              <a:off x="4147071" y="2063774"/>
              <a:ext cx="3888432" cy="3888432"/>
            </a:xfrm>
            <a:custGeom>
              <a:gdLst>
                <a:gd name="connsiteX0" fmla="*/ 1944216 w 3888432"/>
                <a:gd name="connsiteY0" fmla="*/ 0 h 3888432"/>
                <a:gd name="connsiteX1" fmla="*/ 3180918 w 3888432"/>
                <a:gd name="connsiteY1" fmla="*/ 443964 h 3888432"/>
                <a:gd name="connsiteX2" fmla="*/ 3251447 w 3888432"/>
                <a:gd name="connsiteY2" fmla="*/ 508065 h 3888432"/>
                <a:gd name="connsiteX3" fmla="*/ 3751782 w 3888432"/>
                <a:gd name="connsiteY3" fmla="*/ 136650 h 3888432"/>
                <a:gd name="connsiteX4" fmla="*/ 3380368 w 3888432"/>
                <a:gd name="connsiteY4" fmla="*/ 636986 h 3888432"/>
                <a:gd name="connsiteX5" fmla="*/ 3444468 w 3888432"/>
                <a:gd name="connsiteY5" fmla="*/ 707514 h 3888432"/>
                <a:gd name="connsiteX6" fmla="*/ 3888432 w 3888432"/>
                <a:gd name="connsiteY6" fmla="*/ 1944216 h 3888432"/>
                <a:gd name="connsiteX7" fmla="*/ 1944216 w 3888432"/>
                <a:gd name="connsiteY7" fmla="*/ 3888432 h 3888432"/>
                <a:gd name="connsiteX8" fmla="*/ 0 w 3888432"/>
                <a:gd name="connsiteY8" fmla="*/ 1944216 h 3888432"/>
                <a:gd name="connsiteX9" fmla="*/ 1944216 w 3888432"/>
                <a:gd name="connsiteY9" fmla="*/ 0 h 38884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8432" h="3888432">
                  <a:moveTo>
                    <a:pt x="1944216" y="0"/>
                  </a:moveTo>
                  <a:cubicBezTo>
                    <a:pt x="2413987" y="0"/>
                    <a:pt x="2844843" y="166611"/>
                    <a:pt x="3180918" y="443964"/>
                  </a:cubicBezTo>
                  <a:lnTo>
                    <a:pt x="3251447" y="508065"/>
                  </a:lnTo>
                  <a:lnTo>
                    <a:pt x="3751782" y="136650"/>
                  </a:lnTo>
                  <a:lnTo>
                    <a:pt x="3380368" y="636986"/>
                  </a:lnTo>
                  <a:lnTo>
                    <a:pt x="3444468" y="707514"/>
                  </a:lnTo>
                  <a:cubicBezTo>
                    <a:pt x="3721822" y="1043589"/>
                    <a:pt x="3888432" y="1474446"/>
                    <a:pt x="3888432" y="1944216"/>
                  </a:cubicBezTo>
                  <a:cubicBezTo>
                    <a:pt x="3888432" y="3017977"/>
                    <a:pt x="3017977" y="3888432"/>
                    <a:pt x="1944216" y="3888432"/>
                  </a:cubicBezTo>
                  <a:cubicBezTo>
                    <a:pt x="870455" y="3888432"/>
                    <a:pt x="0" y="3017977"/>
                    <a:pt x="0" y="1944216"/>
                  </a:cubicBezTo>
                  <a:cubicBezTo>
                    <a:pt x="0" y="870455"/>
                    <a:pt x="870455" y="0"/>
                    <a:pt x="1944216" y="0"/>
                  </a:cubicBezTo>
                  <a:close/>
                </a:path>
              </a:pathLst>
            </a:custGeom>
            <a:solidFill>
              <a:schemeClr val="tx2">
                <a:alpha val="15000"/>
              </a:schemeClr>
            </a:solidFill>
            <a:ln w="38100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íṧ1íďê" descr="cd3c54a7-1a03-4881-bf2e-0be48f5ba1a5"/>
            <p:cNvSpPr/>
            <p:nvPr/>
          </p:nvSpPr>
          <p:spPr bwMode="auto">
            <a:xfrm>
              <a:off x="4471107" y="2387810"/>
              <a:ext cx="3427746" cy="3427746"/>
            </a:xfrm>
            <a:custGeom>
              <a:gdLst>
                <a:gd name="connsiteX0" fmla="*/ 1620180 w 3427746"/>
                <a:gd name="connsiteY0" fmla="*/ 0 h 3427746"/>
                <a:gd name="connsiteX1" fmla="*/ 3240360 w 3427746"/>
                <a:gd name="connsiteY1" fmla="*/ 1620180 h 3427746"/>
                <a:gd name="connsiteX2" fmla="*/ 2870390 w 3427746"/>
                <a:gd name="connsiteY2" fmla="*/ 2650765 h 3427746"/>
                <a:gd name="connsiteX3" fmla="*/ 2859700 w 3427746"/>
                <a:gd name="connsiteY3" fmla="*/ 2662527 h 3427746"/>
                <a:gd name="connsiteX4" fmla="*/ 3427746 w 3427746"/>
                <a:gd name="connsiteY4" fmla="*/ 3427746 h 3427746"/>
                <a:gd name="connsiteX5" fmla="*/ 2662527 w 3427746"/>
                <a:gd name="connsiteY5" fmla="*/ 2859700 h 3427746"/>
                <a:gd name="connsiteX6" fmla="*/ 2650765 w 3427746"/>
                <a:gd name="connsiteY6" fmla="*/ 2870390 h 3427746"/>
                <a:gd name="connsiteX7" fmla="*/ 1620180 w 3427746"/>
                <a:gd name="connsiteY7" fmla="*/ 3240360 h 3427746"/>
                <a:gd name="connsiteX8" fmla="*/ 0 w 3427746"/>
                <a:gd name="connsiteY8" fmla="*/ 1620180 h 3427746"/>
                <a:gd name="connsiteX9" fmla="*/ 1620180 w 3427746"/>
                <a:gd name="connsiteY9" fmla="*/ 0 h 342774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7745" h="3427745">
                  <a:moveTo>
                    <a:pt x="1620180" y="0"/>
                  </a:moveTo>
                  <a:cubicBezTo>
                    <a:pt x="2514981" y="0"/>
                    <a:pt x="3240360" y="725379"/>
                    <a:pt x="3240360" y="1620180"/>
                  </a:cubicBezTo>
                  <a:cubicBezTo>
                    <a:pt x="3240360" y="2011656"/>
                    <a:pt x="3101518" y="2370703"/>
                    <a:pt x="2870390" y="2650765"/>
                  </a:cubicBezTo>
                  <a:lnTo>
                    <a:pt x="2859700" y="2662527"/>
                  </a:lnTo>
                  <a:lnTo>
                    <a:pt x="3427746" y="3427746"/>
                  </a:lnTo>
                  <a:lnTo>
                    <a:pt x="2662527" y="2859700"/>
                  </a:lnTo>
                  <a:lnTo>
                    <a:pt x="2650765" y="2870390"/>
                  </a:lnTo>
                  <a:cubicBezTo>
                    <a:pt x="2370703" y="3101518"/>
                    <a:pt x="2011656" y="3240360"/>
                    <a:pt x="1620180" y="3240360"/>
                  </a:cubicBezTo>
                  <a:cubicBezTo>
                    <a:pt x="725379" y="3240360"/>
                    <a:pt x="0" y="2514981"/>
                    <a:pt x="0" y="1620180"/>
                  </a:cubicBezTo>
                  <a:cubicBezTo>
                    <a:pt x="0" y="725379"/>
                    <a:pt x="725379" y="0"/>
                    <a:pt x="1620180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íṥľîdé" descr="80773ae8-2764-4b94-bb50-2acdfb51a98d"/>
            <p:cNvSpPr/>
            <p:nvPr/>
          </p:nvSpPr>
          <p:spPr bwMode="auto">
            <a:xfrm>
              <a:off x="4283721" y="2711846"/>
              <a:ext cx="3103710" cy="3103710"/>
            </a:xfrm>
            <a:custGeom>
              <a:gdLst>
                <a:gd name="connsiteX0" fmla="*/ 1807566 w 3103710"/>
                <a:gd name="connsiteY0" fmla="*/ 0 h 3103710"/>
                <a:gd name="connsiteX1" fmla="*/ 3103710 w 3103710"/>
                <a:gd name="connsiteY1" fmla="*/ 1296144 h 3103710"/>
                <a:gd name="connsiteX2" fmla="*/ 1807566 w 3103710"/>
                <a:gd name="connsiteY2" fmla="*/ 2592288 h 3103710"/>
                <a:gd name="connsiteX3" fmla="*/ 1082880 w 3103710"/>
                <a:gd name="connsiteY3" fmla="*/ 2370927 h 3103710"/>
                <a:gd name="connsiteX4" fmla="*/ 1035184 w 3103710"/>
                <a:gd name="connsiteY4" fmla="*/ 2335261 h 3103710"/>
                <a:gd name="connsiteX5" fmla="*/ 0 w 3103710"/>
                <a:gd name="connsiteY5" fmla="*/ 3103710 h 3103710"/>
                <a:gd name="connsiteX6" fmla="*/ 768449 w 3103710"/>
                <a:gd name="connsiteY6" fmla="*/ 2068527 h 3103710"/>
                <a:gd name="connsiteX7" fmla="*/ 732783 w 3103710"/>
                <a:gd name="connsiteY7" fmla="*/ 2020831 h 3103710"/>
                <a:gd name="connsiteX8" fmla="*/ 511422 w 3103710"/>
                <a:gd name="connsiteY8" fmla="*/ 1296144 h 3103710"/>
                <a:gd name="connsiteX9" fmla="*/ 1807566 w 3103710"/>
                <a:gd name="connsiteY9" fmla="*/ 0 h 31037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3710" h="3103710">
                  <a:moveTo>
                    <a:pt x="1807566" y="0"/>
                  </a:moveTo>
                  <a:cubicBezTo>
                    <a:pt x="2523407" y="0"/>
                    <a:pt x="3103710" y="580303"/>
                    <a:pt x="3103710" y="1296144"/>
                  </a:cubicBezTo>
                  <a:cubicBezTo>
                    <a:pt x="3103710" y="2011985"/>
                    <a:pt x="2523407" y="2592288"/>
                    <a:pt x="1807566" y="2592288"/>
                  </a:cubicBezTo>
                  <a:cubicBezTo>
                    <a:pt x="1539126" y="2592288"/>
                    <a:pt x="1289746" y="2510683"/>
                    <a:pt x="1082880" y="2370927"/>
                  </a:cubicBezTo>
                  <a:lnTo>
                    <a:pt x="1035184" y="2335261"/>
                  </a:lnTo>
                  <a:lnTo>
                    <a:pt x="0" y="3103710"/>
                  </a:lnTo>
                  <a:lnTo>
                    <a:pt x="768449" y="2068527"/>
                  </a:lnTo>
                  <a:lnTo>
                    <a:pt x="732783" y="2020831"/>
                  </a:lnTo>
                  <a:cubicBezTo>
                    <a:pt x="593027" y="1813965"/>
                    <a:pt x="511422" y="1564585"/>
                    <a:pt x="511422" y="1296144"/>
                  </a:cubicBezTo>
                  <a:cubicBezTo>
                    <a:pt x="511422" y="580303"/>
                    <a:pt x="1091725" y="0"/>
                    <a:pt x="180756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iSļîḍe" descr="a1da0221-5a1b-4c45-9280-f23a842985fb"/>
            <p:cNvSpPr/>
            <p:nvPr/>
          </p:nvSpPr>
          <p:spPr bwMode="auto">
            <a:xfrm>
              <a:off x="4283721" y="2200424"/>
              <a:ext cx="2779674" cy="2779674"/>
            </a:xfrm>
            <a:custGeom>
              <a:gdLst>
                <a:gd name="connsiteX0" fmla="*/ 1807566 w 2779674"/>
                <a:gd name="connsiteY0" fmla="*/ 835458 h 2779674"/>
                <a:gd name="connsiteX1" fmla="*/ 2779674 w 2779674"/>
                <a:gd name="connsiteY1" fmla="*/ 1807566 h 2779674"/>
                <a:gd name="connsiteX2" fmla="*/ 1807566 w 2779674"/>
                <a:gd name="connsiteY2" fmla="*/ 2779674 h 2779674"/>
                <a:gd name="connsiteX3" fmla="*/ 835458 w 2779674"/>
                <a:gd name="connsiteY3" fmla="*/ 1807566 h 2779674"/>
                <a:gd name="connsiteX4" fmla="*/ 1807566 w 2779674"/>
                <a:gd name="connsiteY4" fmla="*/ 835458 h 2779674"/>
                <a:gd name="connsiteX5" fmla="*/ 0 w 2779674"/>
                <a:gd name="connsiteY5" fmla="*/ 0 h 2779674"/>
                <a:gd name="connsiteX6" fmla="*/ 1310822 w 2779674"/>
                <a:gd name="connsiteY6" fmla="*/ 973064 h 2779674"/>
                <a:gd name="connsiteX7" fmla="*/ 1264051 w 2779674"/>
                <a:gd name="connsiteY7" fmla="*/ 1001479 h 2779674"/>
                <a:gd name="connsiteX8" fmla="*/ 1001479 w 2779674"/>
                <a:gd name="connsiteY8" fmla="*/ 1264051 h 2779674"/>
                <a:gd name="connsiteX9" fmla="*/ 973065 w 2779674"/>
                <a:gd name="connsiteY9" fmla="*/ 1310823 h 27796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9674" h="2779674">
                  <a:moveTo>
                    <a:pt x="1807566" y="835458"/>
                  </a:moveTo>
                  <a:cubicBezTo>
                    <a:pt x="2344446" y="835458"/>
                    <a:pt x="2779674" y="1270686"/>
                    <a:pt x="2779674" y="1807566"/>
                  </a:cubicBezTo>
                  <a:cubicBezTo>
                    <a:pt x="2779674" y="2344446"/>
                    <a:pt x="2344446" y="2779674"/>
                    <a:pt x="1807566" y="2779674"/>
                  </a:cubicBezTo>
                  <a:cubicBezTo>
                    <a:pt x="1270686" y="2779674"/>
                    <a:pt x="835458" y="2344446"/>
                    <a:pt x="835458" y="1807566"/>
                  </a:cubicBezTo>
                  <a:cubicBezTo>
                    <a:pt x="835458" y="1270686"/>
                    <a:pt x="1270686" y="835458"/>
                    <a:pt x="1807566" y="835458"/>
                  </a:cubicBezTo>
                  <a:close/>
                  <a:moveTo>
                    <a:pt x="0" y="0"/>
                  </a:moveTo>
                  <a:lnTo>
                    <a:pt x="1310822" y="973064"/>
                  </a:lnTo>
                  <a:lnTo>
                    <a:pt x="1264051" y="1001479"/>
                  </a:lnTo>
                  <a:cubicBezTo>
                    <a:pt x="1160618" y="1071357"/>
                    <a:pt x="1071358" y="1160619"/>
                    <a:pt x="1001479" y="1264051"/>
                  </a:cubicBezTo>
                  <a:lnTo>
                    <a:pt x="973065" y="131082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Title" descr="8307b892-46ae-46a4-b237-b4325af359a4"/>
            <p:cNvSpPr txBox="1"/>
            <p:nvPr/>
          </p:nvSpPr>
          <p:spPr>
            <a:xfrm>
              <a:off x="660400" y="1130300"/>
              <a:ext cx="10858500" cy="461665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丰富文化传承素材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20" name="组合 19" descr="7c53978d-b112-4301-bf84-d1b4a8f4aae8"/>
            <p:cNvGrpSpPr/>
            <p:nvPr/>
          </p:nvGrpSpPr>
          <p:grpSpPr>
            <a:xfrm>
              <a:off x="674639" y="1786428"/>
              <a:ext cx="5812692" cy="2617606"/>
              <a:chOff x="674639" y="1786428"/>
              <a:chExt cx="5812692" cy="2617606"/>
            </a:xfrm>
          </p:grpSpPr>
          <p:sp>
            <p:nvSpPr>
              <p:cNvPr id="13" name="IconMisc" descr="25424c16-b6c2-4cbd-bf43-40eae45e1c99"/>
              <p:cNvSpPr/>
              <p:nvPr/>
            </p:nvSpPr>
            <p:spPr>
              <a:xfrm>
                <a:off x="5695243" y="3611946"/>
                <a:ext cx="792088" cy="79208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6" y="15577"/>
                    </a:moveTo>
                    <a:cubicBezTo>
                      <a:pt x="12144" y="16865"/>
                      <a:pt x="9844" y="18851"/>
                      <a:pt x="8177" y="21278"/>
                    </a:cubicBezTo>
                    <a:cubicBezTo>
                      <a:pt x="9017" y="21487"/>
                      <a:pt x="9895" y="21600"/>
                      <a:pt x="10801" y="21600"/>
                    </a:cubicBezTo>
                    <a:cubicBezTo>
                      <a:pt x="12429" y="21600"/>
                      <a:pt x="13973" y="21237"/>
                      <a:pt x="15358" y="20591"/>
                    </a:cubicBezTo>
                    <a:cubicBezTo>
                      <a:pt x="15580" y="19502"/>
                      <a:pt x="15699" y="18376"/>
                      <a:pt x="15699" y="17222"/>
                    </a:cubicBezTo>
                    <a:cubicBezTo>
                      <a:pt x="15699" y="16807"/>
                      <a:pt x="15679" y="16394"/>
                      <a:pt x="15648" y="15985"/>
                    </a:cubicBezTo>
                    <a:cubicBezTo>
                      <a:pt x="15371" y="15896"/>
                      <a:pt x="15116" y="15757"/>
                      <a:pt x="14896" y="15577"/>
                    </a:cubicBezTo>
                    <a:close/>
                    <a:moveTo>
                      <a:pt x="18049" y="2796"/>
                    </a:moveTo>
                    <a:cubicBezTo>
                      <a:pt x="16319" y="2963"/>
                      <a:pt x="14667" y="3397"/>
                      <a:pt x="13127" y="4050"/>
                    </a:cubicBezTo>
                    <a:cubicBezTo>
                      <a:pt x="13136" y="4125"/>
                      <a:pt x="13139" y="4202"/>
                      <a:pt x="13139" y="4280"/>
                    </a:cubicBezTo>
                    <a:cubicBezTo>
                      <a:pt x="13139" y="4642"/>
                      <a:pt x="13052" y="4984"/>
                      <a:pt x="12904" y="5289"/>
                    </a:cubicBezTo>
                    <a:cubicBezTo>
                      <a:pt x="14441" y="7094"/>
                      <a:pt x="15635" y="9198"/>
                      <a:pt x="16388" y="11500"/>
                    </a:cubicBezTo>
                    <a:cubicBezTo>
                      <a:pt x="17323" y="11517"/>
                      <a:pt x="18121" y="12090"/>
                      <a:pt x="18465" y="12903"/>
                    </a:cubicBezTo>
                    <a:cubicBezTo>
                      <a:pt x="19505" y="12797"/>
                      <a:pt x="20517" y="12599"/>
                      <a:pt x="21493" y="12312"/>
                    </a:cubicBezTo>
                    <a:cubicBezTo>
                      <a:pt x="21562" y="11817"/>
                      <a:pt x="21600" y="11314"/>
                      <a:pt x="21600" y="10799"/>
                    </a:cubicBezTo>
                    <a:cubicBezTo>
                      <a:pt x="21600" y="7626"/>
                      <a:pt x="20230" y="4772"/>
                      <a:pt x="18049" y="2796"/>
                    </a:cubicBezTo>
                    <a:close/>
                    <a:moveTo>
                      <a:pt x="13739" y="14349"/>
                    </a:moveTo>
                    <a:cubicBezTo>
                      <a:pt x="11074" y="13908"/>
                      <a:pt x="8601" y="12890"/>
                      <a:pt x="6450" y="11433"/>
                    </a:cubicBezTo>
                    <a:cubicBezTo>
                      <a:pt x="6101" y="11646"/>
                      <a:pt x="5691" y="11773"/>
                      <a:pt x="5251" y="11773"/>
                    </a:cubicBezTo>
                    <a:cubicBezTo>
                      <a:pt x="5090" y="11773"/>
                      <a:pt x="4933" y="11755"/>
                      <a:pt x="4781" y="11724"/>
                    </a:cubicBezTo>
                    <a:cubicBezTo>
                      <a:pt x="3750" y="13677"/>
                      <a:pt x="3093" y="15854"/>
                      <a:pt x="2903" y="18164"/>
                    </a:cubicBezTo>
                    <a:cubicBezTo>
                      <a:pt x="3931" y="19266"/>
                      <a:pt x="5186" y="20154"/>
                      <a:pt x="6595" y="20750"/>
                    </a:cubicBezTo>
                    <a:cubicBezTo>
                      <a:pt x="8345" y="18059"/>
                      <a:pt x="10792" y="15833"/>
                      <a:pt x="13739" y="14349"/>
                    </a:cubicBezTo>
                    <a:close/>
                    <a:moveTo>
                      <a:pt x="17258" y="15906"/>
                    </a:moveTo>
                    <a:cubicBezTo>
                      <a:pt x="17290" y="16340"/>
                      <a:pt x="17306" y="16780"/>
                      <a:pt x="17306" y="17222"/>
                    </a:cubicBezTo>
                    <a:cubicBezTo>
                      <a:pt x="17306" y="18003"/>
                      <a:pt x="17256" y="18770"/>
                      <a:pt x="17163" y="19525"/>
                    </a:cubicBezTo>
                    <a:cubicBezTo>
                      <a:pt x="18993" y="18186"/>
                      <a:pt x="20389" y="16288"/>
                      <a:pt x="21091" y="14080"/>
                    </a:cubicBezTo>
                    <a:cubicBezTo>
                      <a:pt x="20259" y="14281"/>
                      <a:pt x="19403" y="14425"/>
                      <a:pt x="18531" y="14508"/>
                    </a:cubicBezTo>
                    <a:cubicBezTo>
                      <a:pt x="18326" y="15137"/>
                      <a:pt x="17860" y="15646"/>
                      <a:pt x="17258" y="15906"/>
                    </a:cubicBezTo>
                    <a:close/>
                    <a:moveTo>
                      <a:pt x="14278" y="12804"/>
                    </a:moveTo>
                    <a:cubicBezTo>
                      <a:pt x="14421" y="12507"/>
                      <a:pt x="14624" y="12244"/>
                      <a:pt x="14874" y="12035"/>
                    </a:cubicBezTo>
                    <a:cubicBezTo>
                      <a:pt x="14196" y="9947"/>
                      <a:pt x="13122" y="8037"/>
                      <a:pt x="11738" y="6396"/>
                    </a:cubicBezTo>
                    <a:cubicBezTo>
                      <a:pt x="11462" y="6512"/>
                      <a:pt x="11160" y="6577"/>
                      <a:pt x="10842" y="6577"/>
                    </a:cubicBezTo>
                    <a:cubicBezTo>
                      <a:pt x="10343" y="6577"/>
                      <a:pt x="9883" y="6417"/>
                      <a:pt x="9507" y="6147"/>
                    </a:cubicBezTo>
                    <a:cubicBezTo>
                      <a:pt x="8673" y="6781"/>
                      <a:pt x="7903" y="7490"/>
                      <a:pt x="7202" y="8265"/>
                    </a:cubicBezTo>
                    <a:cubicBezTo>
                      <a:pt x="7421" y="8615"/>
                      <a:pt x="7550" y="9030"/>
                      <a:pt x="7550" y="9475"/>
                    </a:cubicBezTo>
                    <a:cubicBezTo>
                      <a:pt x="7550" y="9715"/>
                      <a:pt x="7513" y="9946"/>
                      <a:pt x="7444" y="10163"/>
                    </a:cubicBezTo>
                    <a:cubicBezTo>
                      <a:pt x="9459" y="11510"/>
                      <a:pt x="11779" y="12433"/>
                      <a:pt x="14278" y="12804"/>
                    </a:cubicBezTo>
                    <a:close/>
                    <a:moveTo>
                      <a:pt x="10842" y="1982"/>
                    </a:moveTo>
                    <a:cubicBezTo>
                      <a:pt x="11448" y="1982"/>
                      <a:pt x="11999" y="2219"/>
                      <a:pt x="12409" y="2604"/>
                    </a:cubicBezTo>
                    <a:cubicBezTo>
                      <a:pt x="13608" y="2088"/>
                      <a:pt x="14870" y="1692"/>
                      <a:pt x="16183" y="1439"/>
                    </a:cubicBezTo>
                    <a:cubicBezTo>
                      <a:pt x="14599" y="526"/>
                      <a:pt x="12761" y="0"/>
                      <a:pt x="10801" y="0"/>
                    </a:cubicBezTo>
                    <a:cubicBezTo>
                      <a:pt x="9464" y="0"/>
                      <a:pt x="8183" y="245"/>
                      <a:pt x="7001" y="690"/>
                    </a:cubicBezTo>
                    <a:cubicBezTo>
                      <a:pt x="7940" y="1152"/>
                      <a:pt x="8833" y="1693"/>
                      <a:pt x="9674" y="2303"/>
                    </a:cubicBezTo>
                    <a:cubicBezTo>
                      <a:pt x="10018" y="2100"/>
                      <a:pt x="10415" y="1982"/>
                      <a:pt x="10842" y="1982"/>
                    </a:cubicBezTo>
                    <a:close/>
                    <a:moveTo>
                      <a:pt x="2954" y="9475"/>
                    </a:moveTo>
                    <a:cubicBezTo>
                      <a:pt x="2954" y="9153"/>
                      <a:pt x="3021" y="8844"/>
                      <a:pt x="3141" y="8566"/>
                    </a:cubicBezTo>
                    <a:cubicBezTo>
                      <a:pt x="2404" y="7757"/>
                      <a:pt x="1736" y="6884"/>
                      <a:pt x="1151" y="5952"/>
                    </a:cubicBezTo>
                    <a:cubicBezTo>
                      <a:pt x="417" y="7410"/>
                      <a:pt x="0" y="9056"/>
                      <a:pt x="0" y="10799"/>
                    </a:cubicBezTo>
                    <a:cubicBezTo>
                      <a:pt x="0" y="12819"/>
                      <a:pt x="556" y="14708"/>
                      <a:pt x="1521" y="16325"/>
                    </a:cubicBezTo>
                    <a:cubicBezTo>
                      <a:pt x="1866" y="14381"/>
                      <a:pt x="2520" y="12545"/>
                      <a:pt x="3424" y="10861"/>
                    </a:cubicBezTo>
                    <a:cubicBezTo>
                      <a:pt x="3130" y="10477"/>
                      <a:pt x="2954" y="9996"/>
                      <a:pt x="2954" y="9475"/>
                    </a:cubicBezTo>
                    <a:close/>
                    <a:moveTo>
                      <a:pt x="5251" y="7176"/>
                    </a:moveTo>
                    <a:cubicBezTo>
                      <a:pt x="5487" y="7176"/>
                      <a:pt x="5715" y="7213"/>
                      <a:pt x="5930" y="7278"/>
                    </a:cubicBezTo>
                    <a:cubicBezTo>
                      <a:pt x="6738" y="6372"/>
                      <a:pt x="7636" y="5547"/>
                      <a:pt x="8608" y="4813"/>
                    </a:cubicBezTo>
                    <a:cubicBezTo>
                      <a:pt x="8567" y="4642"/>
                      <a:pt x="8543" y="4464"/>
                      <a:pt x="8543" y="4280"/>
                    </a:cubicBezTo>
                    <a:cubicBezTo>
                      <a:pt x="8543" y="4026"/>
                      <a:pt x="8587" y="3781"/>
                      <a:pt x="8663" y="3552"/>
                    </a:cubicBezTo>
                    <a:cubicBezTo>
                      <a:pt x="7575" y="2771"/>
                      <a:pt x="6391" y="2115"/>
                      <a:pt x="5131" y="1609"/>
                    </a:cubicBezTo>
                    <a:cubicBezTo>
                      <a:pt x="3949" y="2338"/>
                      <a:pt x="2920" y="3289"/>
                      <a:pt x="2099" y="4405"/>
                    </a:cubicBezTo>
                    <a:cubicBezTo>
                      <a:pt x="2708" y="5484"/>
                      <a:pt x="3433" y="6491"/>
                      <a:pt x="4256" y="7407"/>
                    </a:cubicBezTo>
                    <a:cubicBezTo>
                      <a:pt x="4557" y="7261"/>
                      <a:pt x="4895" y="7176"/>
                      <a:pt x="5251" y="71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" name="Text1" descr="f7e49621-48e0-4fd9-a012-403bf75c3a4b"/>
              <p:cNvSpPr/>
              <p:nvPr/>
            </p:nvSpPr>
            <p:spPr bwMode="auto">
              <a:xfrm>
                <a:off x="674639" y="2451372"/>
                <a:ext cx="3345209" cy="1065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引用习近平、余光中等关于文化传承的名言。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5" name="Bullet1" descr="f16328a2-8989-415a-a8ab-2d3d9df89357"/>
              <p:cNvSpPr txBox="1"/>
              <p:nvPr/>
            </p:nvSpPr>
            <p:spPr bwMode="auto">
              <a:xfrm>
                <a:off x="674639" y="1786428"/>
                <a:ext cx="3345209" cy="664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名言警句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22" name="组合 21" descr="f002ec35-4560-4f1f-93c8-1ad774ed6f6d"/>
            <p:cNvGrpSpPr/>
            <p:nvPr/>
          </p:nvGrpSpPr>
          <p:grpSpPr>
            <a:xfrm>
              <a:off x="8172153" y="1786428"/>
              <a:ext cx="3345209" cy="1730066"/>
              <a:chOff x="8172153" y="1786428"/>
              <a:chExt cx="3345209" cy="1730066"/>
            </a:xfrm>
          </p:grpSpPr>
          <p:sp>
            <p:nvSpPr>
              <p:cNvPr id="8" name="Text2" descr="24b750f9-467a-4ee8-8b1f-f5105ce31494"/>
              <p:cNvSpPr/>
              <p:nvPr/>
            </p:nvSpPr>
            <p:spPr bwMode="auto">
              <a:xfrm>
                <a:off x="8172153" y="2451372"/>
                <a:ext cx="3345209" cy="1065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如李子柒漆雕工艺、故宫数字文物库等案例。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9" name="Bullet2" descr="9f2152c2-abd6-4f94-af7f-65368639c37e"/>
              <p:cNvSpPr txBox="1"/>
              <p:nvPr/>
            </p:nvSpPr>
            <p:spPr bwMode="auto">
              <a:xfrm>
                <a:off x="8172153" y="1786428"/>
                <a:ext cx="3345209" cy="664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典型素材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21" name="组合 20" descr="8df5d17e-e02a-4180-b8ca-7b53f8f1393e"/>
            <p:cNvGrpSpPr/>
            <p:nvPr/>
          </p:nvGrpSpPr>
          <p:grpSpPr>
            <a:xfrm>
              <a:off x="674639" y="4404034"/>
              <a:ext cx="3345209" cy="1730066"/>
              <a:chOff x="674639" y="4404034"/>
              <a:chExt cx="3345209" cy="1730066"/>
            </a:xfrm>
          </p:grpSpPr>
          <p:sp>
            <p:nvSpPr>
              <p:cNvPr id="6" name="Text3" descr="c88c0062-352b-4132-bc39-6ba22ecdede6"/>
              <p:cNvSpPr/>
              <p:nvPr/>
            </p:nvSpPr>
            <p:spPr bwMode="auto">
              <a:xfrm>
                <a:off x="674639" y="5068978"/>
                <a:ext cx="3345209" cy="1065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展示传统文化在当代的创新传承方式。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7" name="Bullet3" descr="93976f3d-7edb-4cdd-8b96-54637f835bdc"/>
              <p:cNvSpPr txBox="1"/>
              <p:nvPr/>
            </p:nvSpPr>
            <p:spPr bwMode="auto">
              <a:xfrm>
                <a:off x="674639" y="4404034"/>
                <a:ext cx="3345209" cy="664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文化传承案例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23" name="组合 22" descr="854adbfa-ad0e-4904-bd3c-c42d3f367fc6"/>
            <p:cNvGrpSpPr/>
            <p:nvPr/>
          </p:nvGrpSpPr>
          <p:grpSpPr>
            <a:xfrm>
              <a:off x="8172153" y="4404034"/>
              <a:ext cx="3345209" cy="1730066"/>
              <a:chOff x="8172153" y="4404034"/>
              <a:chExt cx="3345209" cy="1730066"/>
            </a:xfrm>
          </p:grpSpPr>
          <p:sp>
            <p:nvSpPr>
              <p:cNvPr id="10" name="Text4" descr="758a7f0b-6016-4c85-a9e9-eb99af25451b"/>
              <p:cNvSpPr/>
              <p:nvPr/>
            </p:nvSpPr>
            <p:spPr bwMode="auto">
              <a:xfrm>
                <a:off x="8172153" y="5068978"/>
                <a:ext cx="3345209" cy="1065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如故宫“数字文物库”，让文物走向“大千世界”。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1" name="Bullet4" descr="193a1a34-c58e-48e9-9c00-17e22b737730"/>
              <p:cNvSpPr txBox="1"/>
              <p:nvPr/>
            </p:nvSpPr>
            <p:spPr bwMode="auto">
              <a:xfrm>
                <a:off x="8172153" y="4404034"/>
                <a:ext cx="3345209" cy="664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数字化传承案例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6600" b="1" i="0" u="none">
                <a:solidFill>
                  <a:srgbClr val="EBA15E"/>
                </a:solidFill>
                <a:ea typeface="思源宋体 CN Heavy"/>
              </a:rPr>
              <a:t>生态环保</a:t>
            </a:r>
            <a:endParaRPr lang="en-US" sz="6600" b="1" i="0" u="none">
              <a:solidFill>
                <a:srgbClr val="EBA15E"/>
              </a:solidFill>
              <a:ea typeface="思源宋体 CN Heavy"/>
            </a:endParaRPr>
          </a:p>
        </p:txBody>
      </p:sp>
      <p:sp>
        <p:nvSpPr>
          <p:cNvPr id="3" name="文本占位符 2" title="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800" b="1" i="0" u="none">
                <a:solidFill>
                  <a:srgbClr val="000000"/>
                </a:solidFill>
                <a:ea typeface="思源黑体 CN Normal"/>
              </a:rPr>
              <a:t>关注人与自然共生之道</a:t>
            </a:r>
            <a:endParaRPr lang="en-US" sz="2800" b="1" i="0" u="none">
              <a:solidFill>
                <a:srgbClr val="000000"/>
              </a:solidFill>
              <a:ea typeface="思源黑体 CN Normal"/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中心话题与例题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53" name="4a6ae8c3-c88f-43f1-9f4d-3910f8db4eb9.source.5.zh-Hans.pptx" title=""/>
          <p:cNvGrpSpPr/>
          <p:nvPr/>
        </p:nvGrpSpPr>
        <p:grpSpPr>
          <a:xfrm>
            <a:off x="673100" y="1092200"/>
            <a:ext cx="10845800" cy="5041899"/>
            <a:chOff x="673100" y="1092200"/>
            <a:chExt cx="10845800" cy="5041899"/>
          </a:xfrm>
        </p:grpSpPr>
        <p:sp>
          <p:nvSpPr>
            <p:cNvPr id="11" name="Title" descr="f1da5589-b351-4fc9-b787-5fe6a93dfc8b"/>
            <p:cNvSpPr txBox="1"/>
            <p:nvPr/>
          </p:nvSpPr>
          <p:spPr>
            <a:xfrm>
              <a:off x="673100" y="1092200"/>
              <a:ext cx="10845800" cy="1184031"/>
            </a:xfrm>
            <a:prstGeom prst="rect">
              <a:avLst/>
            </a:prstGeom>
            <a:noFill/>
          </p:spPr>
          <p:txBody>
            <a:bodyPr wrap="square" rtlCol="0" anchor="t" anchorCtr="1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聚焦生态环保主题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74" name="组合 73" descr="5312632a-bce3-4771-b842-669227646b15"/>
            <p:cNvGrpSpPr/>
            <p:nvPr/>
          </p:nvGrpSpPr>
          <p:grpSpPr>
            <a:xfrm>
              <a:off x="908637" y="2590800"/>
              <a:ext cx="2770861" cy="1840523"/>
              <a:chOff x="908637" y="2590800"/>
              <a:chExt cx="2770861" cy="1840523"/>
            </a:xfrm>
          </p:grpSpPr>
          <p:sp>
            <p:nvSpPr>
              <p:cNvPr id="15" name="Bullet1" descr="75f4c006-aabf-4a2f-99e4-385610e78cca"/>
              <p:cNvSpPr txBox="1"/>
              <p:nvPr/>
            </p:nvSpPr>
            <p:spPr>
              <a:xfrm>
                <a:off x="1474983" y="2590800"/>
                <a:ext cx="2204514" cy="515816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algn="l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中心话题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14" name="Text1" descr="e710447c-84c2-4430-8639-8882840b0c08"/>
              <p:cNvSpPr txBox="1"/>
              <p:nvPr/>
            </p:nvSpPr>
            <p:spPr>
              <a:xfrm>
                <a:off x="1474984" y="3138364"/>
                <a:ext cx="2204514" cy="1292959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生态环保：万物共生之道，探讨人与自然的关系。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57" name="IconBackground1" descr="70c8506e-068d-4d95-866d-904b589841b9"/>
              <p:cNvSpPr txBox="1">
                <a:spLocks noChangeAspect="1"/>
              </p:cNvSpPr>
              <p:nvPr/>
            </p:nvSpPr>
            <p:spPr>
              <a:xfrm>
                <a:off x="908637" y="2834737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p:spPr>
            <p:txBody>
              <a:bodyPr wrap="none" lIns="108000" tIns="108000" rIns="108000" bIns="108000" rtlCol="0" anchor="ctr" anchorCtr="0">
                <a:noAutofit/>
              </a:bodyPr>
              <a:lstStyle>
                <a:defPPr>
                  <a:defRPr lang="zh-CN"/>
                </a:defPPr>
                <a:lvl1pPr algn="ctr">
                  <a:defRPr kumimoji="1" sz="2000" b="1">
                    <a:noFill/>
                    <a:latin typeface="Arial" panose="020b0604020202020204" pitchFamily="34" charset="0"/>
                    <a:ea typeface="微软雅黑" panose="020b0503020204020204" charset="-122"/>
                  </a:defRPr>
                </a:lvl1pPr>
              </a:lstStyle>
              <a:p>
                <a:pPr algn="ctr"/>
              </a:p>
            </p:txBody>
          </p:sp>
          <p:sp>
            <p:nvSpPr>
              <p:cNvPr id="58" name="Icon1" descr="9fb5ad11-c150-4b2b-b2fc-8819477d97a9"/>
              <p:cNvSpPr>
                <a:spLocks noChangeAspect="1"/>
              </p:cNvSpPr>
              <p:nvPr/>
            </p:nvSpPr>
            <p:spPr bwMode="auto">
              <a:xfrm>
                <a:off x="1077025" y="2965184"/>
                <a:ext cx="203224" cy="279106"/>
              </a:xfrm>
              <a:custGeom>
                <a:gdLst>
                  <a:gd name="connsiteX0" fmla="*/ 267948 w 400050"/>
                  <a:gd name="connsiteY0" fmla="*/ 621 h 533400"/>
                  <a:gd name="connsiteX1" fmla="*/ 296523 w 400050"/>
                  <a:gd name="connsiteY1" fmla="*/ 27291 h 533400"/>
                  <a:gd name="connsiteX2" fmla="*/ 296523 w 400050"/>
                  <a:gd name="connsiteY2" fmla="*/ 29196 h 533400"/>
                  <a:gd name="connsiteX3" fmla="*/ 296523 w 400050"/>
                  <a:gd name="connsiteY3" fmla="*/ 38721 h 533400"/>
                  <a:gd name="connsiteX4" fmla="*/ 363198 w 400050"/>
                  <a:gd name="connsiteY4" fmla="*/ 38721 h 533400"/>
                  <a:gd name="connsiteX5" fmla="*/ 401298 w 400050"/>
                  <a:gd name="connsiteY5" fmla="*/ 74916 h 533400"/>
                  <a:gd name="connsiteX6" fmla="*/ 401298 w 400050"/>
                  <a:gd name="connsiteY6" fmla="*/ 76821 h 533400"/>
                  <a:gd name="connsiteX7" fmla="*/ 401298 w 400050"/>
                  <a:gd name="connsiteY7" fmla="*/ 495921 h 533400"/>
                  <a:gd name="connsiteX8" fmla="*/ 365103 w 400050"/>
                  <a:gd name="connsiteY8" fmla="*/ 534021 h 533400"/>
                  <a:gd name="connsiteX9" fmla="*/ 363198 w 400050"/>
                  <a:gd name="connsiteY9" fmla="*/ 534021 h 533400"/>
                  <a:gd name="connsiteX10" fmla="*/ 39348 w 400050"/>
                  <a:gd name="connsiteY10" fmla="*/ 534021 h 533400"/>
                  <a:gd name="connsiteX11" fmla="*/ 1248 w 400050"/>
                  <a:gd name="connsiteY11" fmla="*/ 497826 h 533400"/>
                  <a:gd name="connsiteX12" fmla="*/ 1248 w 400050"/>
                  <a:gd name="connsiteY12" fmla="*/ 495921 h 533400"/>
                  <a:gd name="connsiteX13" fmla="*/ 1248 w 400050"/>
                  <a:gd name="connsiteY13" fmla="*/ 76821 h 533400"/>
                  <a:gd name="connsiteX14" fmla="*/ 37443 w 400050"/>
                  <a:gd name="connsiteY14" fmla="*/ 38721 h 533400"/>
                  <a:gd name="connsiteX15" fmla="*/ 39348 w 400050"/>
                  <a:gd name="connsiteY15" fmla="*/ 38721 h 533400"/>
                  <a:gd name="connsiteX16" fmla="*/ 106023 w 400050"/>
                  <a:gd name="connsiteY16" fmla="*/ 38721 h 533400"/>
                  <a:gd name="connsiteX17" fmla="*/ 106023 w 400050"/>
                  <a:gd name="connsiteY17" fmla="*/ 29196 h 533400"/>
                  <a:gd name="connsiteX18" fmla="*/ 132693 w 400050"/>
                  <a:gd name="connsiteY18" fmla="*/ 621 h 533400"/>
                  <a:gd name="connsiteX19" fmla="*/ 134598 w 400050"/>
                  <a:gd name="connsiteY19" fmla="*/ 621 h 533400"/>
                  <a:gd name="connsiteX20" fmla="*/ 267948 w 400050"/>
                  <a:gd name="connsiteY20" fmla="*/ 621 h 533400"/>
                  <a:gd name="connsiteX21" fmla="*/ 106023 w 400050"/>
                  <a:gd name="connsiteY21" fmla="*/ 57771 h 533400"/>
                  <a:gd name="connsiteX22" fmla="*/ 39348 w 400050"/>
                  <a:gd name="connsiteY22" fmla="*/ 57771 h 533400"/>
                  <a:gd name="connsiteX23" fmla="*/ 20298 w 400050"/>
                  <a:gd name="connsiteY23" fmla="*/ 75869 h 533400"/>
                  <a:gd name="connsiteX24" fmla="*/ 20298 w 400050"/>
                  <a:gd name="connsiteY24" fmla="*/ 76821 h 533400"/>
                  <a:gd name="connsiteX25" fmla="*/ 20298 w 400050"/>
                  <a:gd name="connsiteY25" fmla="*/ 495921 h 533400"/>
                  <a:gd name="connsiteX26" fmla="*/ 38395 w 400050"/>
                  <a:gd name="connsiteY26" fmla="*/ 514971 h 533400"/>
                  <a:gd name="connsiteX27" fmla="*/ 39348 w 400050"/>
                  <a:gd name="connsiteY27" fmla="*/ 514971 h 533400"/>
                  <a:gd name="connsiteX28" fmla="*/ 363198 w 400050"/>
                  <a:gd name="connsiteY28" fmla="*/ 514971 h 533400"/>
                  <a:gd name="connsiteX29" fmla="*/ 382248 w 400050"/>
                  <a:gd name="connsiteY29" fmla="*/ 496873 h 533400"/>
                  <a:gd name="connsiteX30" fmla="*/ 382248 w 400050"/>
                  <a:gd name="connsiteY30" fmla="*/ 495921 h 533400"/>
                  <a:gd name="connsiteX31" fmla="*/ 382248 w 400050"/>
                  <a:gd name="connsiteY31" fmla="*/ 76821 h 533400"/>
                  <a:gd name="connsiteX32" fmla="*/ 364151 w 400050"/>
                  <a:gd name="connsiteY32" fmla="*/ 57771 h 533400"/>
                  <a:gd name="connsiteX33" fmla="*/ 363198 w 400050"/>
                  <a:gd name="connsiteY33" fmla="*/ 57771 h 533400"/>
                  <a:gd name="connsiteX34" fmla="*/ 296523 w 400050"/>
                  <a:gd name="connsiteY34" fmla="*/ 57771 h 533400"/>
                  <a:gd name="connsiteX35" fmla="*/ 296523 w 400050"/>
                  <a:gd name="connsiteY35" fmla="*/ 67296 h 533400"/>
                  <a:gd name="connsiteX36" fmla="*/ 269853 w 400050"/>
                  <a:gd name="connsiteY36" fmla="*/ 95871 h 533400"/>
                  <a:gd name="connsiteX37" fmla="*/ 267948 w 400050"/>
                  <a:gd name="connsiteY37" fmla="*/ 95871 h 533400"/>
                  <a:gd name="connsiteX38" fmla="*/ 134598 w 400050"/>
                  <a:gd name="connsiteY38" fmla="*/ 95871 h 533400"/>
                  <a:gd name="connsiteX39" fmla="*/ 106023 w 400050"/>
                  <a:gd name="connsiteY39" fmla="*/ 69201 h 533400"/>
                  <a:gd name="connsiteX40" fmla="*/ 106023 w 400050"/>
                  <a:gd name="connsiteY40" fmla="*/ 67296 h 533400"/>
                  <a:gd name="connsiteX41" fmla="*/ 106023 w 400050"/>
                  <a:gd name="connsiteY41" fmla="*/ 57771 h 533400"/>
                  <a:gd name="connsiteX42" fmla="*/ 201273 w 400050"/>
                  <a:gd name="connsiteY42" fmla="*/ 343521 h 533400"/>
                  <a:gd name="connsiteX43" fmla="*/ 201273 w 400050"/>
                  <a:gd name="connsiteY43" fmla="*/ 362571 h 533400"/>
                  <a:gd name="connsiteX44" fmla="*/ 86973 w 400050"/>
                  <a:gd name="connsiteY44" fmla="*/ 362571 h 533400"/>
                  <a:gd name="connsiteX45" fmla="*/ 86973 w 400050"/>
                  <a:gd name="connsiteY45" fmla="*/ 343521 h 533400"/>
                  <a:gd name="connsiteX46" fmla="*/ 201273 w 400050"/>
                  <a:gd name="connsiteY46" fmla="*/ 343521 h 533400"/>
                  <a:gd name="connsiteX47" fmla="*/ 315573 w 400050"/>
                  <a:gd name="connsiteY47" fmla="*/ 267321 h 533400"/>
                  <a:gd name="connsiteX48" fmla="*/ 315573 w 400050"/>
                  <a:gd name="connsiteY48" fmla="*/ 286371 h 533400"/>
                  <a:gd name="connsiteX49" fmla="*/ 86973 w 400050"/>
                  <a:gd name="connsiteY49" fmla="*/ 286371 h 533400"/>
                  <a:gd name="connsiteX50" fmla="*/ 86973 w 400050"/>
                  <a:gd name="connsiteY50" fmla="*/ 267321 h 533400"/>
                  <a:gd name="connsiteX51" fmla="*/ 315573 w 400050"/>
                  <a:gd name="connsiteY51" fmla="*/ 267321 h 533400"/>
                  <a:gd name="connsiteX52" fmla="*/ 315573 w 400050"/>
                  <a:gd name="connsiteY52" fmla="*/ 191121 h 533400"/>
                  <a:gd name="connsiteX53" fmla="*/ 315573 w 400050"/>
                  <a:gd name="connsiteY53" fmla="*/ 210171 h 533400"/>
                  <a:gd name="connsiteX54" fmla="*/ 86973 w 400050"/>
                  <a:gd name="connsiteY54" fmla="*/ 210171 h 533400"/>
                  <a:gd name="connsiteX55" fmla="*/ 86973 w 400050"/>
                  <a:gd name="connsiteY55" fmla="*/ 191121 h 533400"/>
                  <a:gd name="connsiteX56" fmla="*/ 315573 w 400050"/>
                  <a:gd name="connsiteY56" fmla="*/ 191121 h 533400"/>
                  <a:gd name="connsiteX57" fmla="*/ 267948 w 400050"/>
                  <a:gd name="connsiteY57" fmla="*/ 19671 h 533400"/>
                  <a:gd name="connsiteX58" fmla="*/ 134598 w 400050"/>
                  <a:gd name="connsiteY58" fmla="*/ 19671 h 533400"/>
                  <a:gd name="connsiteX59" fmla="*/ 125073 w 400050"/>
                  <a:gd name="connsiteY59" fmla="*/ 28244 h 533400"/>
                  <a:gd name="connsiteX60" fmla="*/ 125073 w 400050"/>
                  <a:gd name="connsiteY60" fmla="*/ 29196 h 533400"/>
                  <a:gd name="connsiteX61" fmla="*/ 125073 w 400050"/>
                  <a:gd name="connsiteY61" fmla="*/ 67296 h 533400"/>
                  <a:gd name="connsiteX62" fmla="*/ 133645 w 400050"/>
                  <a:gd name="connsiteY62" fmla="*/ 76821 h 533400"/>
                  <a:gd name="connsiteX63" fmla="*/ 134598 w 400050"/>
                  <a:gd name="connsiteY63" fmla="*/ 76821 h 533400"/>
                  <a:gd name="connsiteX64" fmla="*/ 267948 w 400050"/>
                  <a:gd name="connsiteY64" fmla="*/ 76821 h 533400"/>
                  <a:gd name="connsiteX65" fmla="*/ 277473 w 400050"/>
                  <a:gd name="connsiteY65" fmla="*/ 68248 h 533400"/>
                  <a:gd name="connsiteX66" fmla="*/ 277473 w 400050"/>
                  <a:gd name="connsiteY66" fmla="*/ 67296 h 533400"/>
                  <a:gd name="connsiteX67" fmla="*/ 277473 w 400050"/>
                  <a:gd name="connsiteY67" fmla="*/ 29196 h 533400"/>
                  <a:gd name="connsiteX68" fmla="*/ 267948 w 400050"/>
                  <a:gd name="connsiteY68" fmla="*/ 19671 h 533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400050" h="533400">
                    <a:moveTo>
                      <a:pt x="267948" y="621"/>
                    </a:moveTo>
                    <a:cubicBezTo>
                      <a:pt x="283188" y="621"/>
                      <a:pt x="295570" y="12051"/>
                      <a:pt x="296523" y="27291"/>
                    </a:cubicBezTo>
                    <a:lnTo>
                      <a:pt x="296523" y="29196"/>
                    </a:lnTo>
                    <a:lnTo>
                      <a:pt x="296523" y="38721"/>
                    </a:lnTo>
                    <a:lnTo>
                      <a:pt x="363198" y="38721"/>
                    </a:lnTo>
                    <a:cubicBezTo>
                      <a:pt x="383201" y="38721"/>
                      <a:pt x="400345" y="54914"/>
                      <a:pt x="401298" y="74916"/>
                    </a:cubicBezTo>
                    <a:lnTo>
                      <a:pt x="401298" y="76821"/>
                    </a:lnTo>
                    <a:lnTo>
                      <a:pt x="401298" y="495921"/>
                    </a:lnTo>
                    <a:cubicBezTo>
                      <a:pt x="401298" y="515923"/>
                      <a:pt x="385105" y="533069"/>
                      <a:pt x="365103" y="534021"/>
                    </a:cubicBezTo>
                    <a:lnTo>
                      <a:pt x="363198" y="534021"/>
                    </a:lnTo>
                    <a:lnTo>
                      <a:pt x="39348" y="534021"/>
                    </a:lnTo>
                    <a:cubicBezTo>
                      <a:pt x="19345" y="534021"/>
                      <a:pt x="2201" y="517828"/>
                      <a:pt x="1248" y="497826"/>
                    </a:cubicBezTo>
                    <a:lnTo>
                      <a:pt x="1248" y="495921"/>
                    </a:lnTo>
                    <a:lnTo>
                      <a:pt x="1248" y="76821"/>
                    </a:lnTo>
                    <a:cubicBezTo>
                      <a:pt x="1248" y="56819"/>
                      <a:pt x="17441" y="39673"/>
                      <a:pt x="37443" y="38721"/>
                    </a:cubicBezTo>
                    <a:lnTo>
                      <a:pt x="39348" y="38721"/>
                    </a:lnTo>
                    <a:lnTo>
                      <a:pt x="106023" y="38721"/>
                    </a:lnTo>
                    <a:lnTo>
                      <a:pt x="106023" y="29196"/>
                    </a:lnTo>
                    <a:cubicBezTo>
                      <a:pt x="106023" y="13956"/>
                      <a:pt x="117453" y="1573"/>
                      <a:pt x="132693" y="621"/>
                    </a:cubicBezTo>
                    <a:lnTo>
                      <a:pt x="134598" y="621"/>
                    </a:lnTo>
                    <a:lnTo>
                      <a:pt x="267948" y="621"/>
                    </a:lnTo>
                    <a:close/>
                    <a:moveTo>
                      <a:pt x="106023" y="57771"/>
                    </a:moveTo>
                    <a:lnTo>
                      <a:pt x="39348" y="57771"/>
                    </a:lnTo>
                    <a:cubicBezTo>
                      <a:pt x="28870" y="57771"/>
                      <a:pt x="21251" y="65391"/>
                      <a:pt x="20298" y="75869"/>
                    </a:cubicBezTo>
                    <a:lnTo>
                      <a:pt x="20298" y="76821"/>
                    </a:lnTo>
                    <a:lnTo>
                      <a:pt x="20298" y="495921"/>
                    </a:lnTo>
                    <a:cubicBezTo>
                      <a:pt x="20298" y="506398"/>
                      <a:pt x="27918" y="514019"/>
                      <a:pt x="38395" y="514971"/>
                    </a:cubicBezTo>
                    <a:lnTo>
                      <a:pt x="39348" y="514971"/>
                    </a:lnTo>
                    <a:lnTo>
                      <a:pt x="363198" y="514971"/>
                    </a:lnTo>
                    <a:cubicBezTo>
                      <a:pt x="373676" y="514971"/>
                      <a:pt x="381295" y="507351"/>
                      <a:pt x="382248" y="496873"/>
                    </a:cubicBezTo>
                    <a:lnTo>
                      <a:pt x="382248" y="495921"/>
                    </a:lnTo>
                    <a:lnTo>
                      <a:pt x="382248" y="76821"/>
                    </a:lnTo>
                    <a:cubicBezTo>
                      <a:pt x="382248" y="66344"/>
                      <a:pt x="374628" y="58723"/>
                      <a:pt x="364151" y="57771"/>
                    </a:cubicBezTo>
                    <a:lnTo>
                      <a:pt x="363198" y="57771"/>
                    </a:lnTo>
                    <a:lnTo>
                      <a:pt x="296523" y="57771"/>
                    </a:lnTo>
                    <a:lnTo>
                      <a:pt x="296523" y="67296"/>
                    </a:lnTo>
                    <a:cubicBezTo>
                      <a:pt x="296523" y="82536"/>
                      <a:pt x="285093" y="94919"/>
                      <a:pt x="269853" y="95871"/>
                    </a:cubicBezTo>
                    <a:lnTo>
                      <a:pt x="267948" y="95871"/>
                    </a:lnTo>
                    <a:lnTo>
                      <a:pt x="134598" y="95871"/>
                    </a:lnTo>
                    <a:cubicBezTo>
                      <a:pt x="119358" y="95871"/>
                      <a:pt x="106976" y="84441"/>
                      <a:pt x="106023" y="69201"/>
                    </a:cubicBezTo>
                    <a:lnTo>
                      <a:pt x="106023" y="67296"/>
                    </a:lnTo>
                    <a:lnTo>
                      <a:pt x="106023" y="57771"/>
                    </a:lnTo>
                    <a:close/>
                    <a:moveTo>
                      <a:pt x="201273" y="343521"/>
                    </a:moveTo>
                    <a:lnTo>
                      <a:pt x="201273" y="362571"/>
                    </a:lnTo>
                    <a:lnTo>
                      <a:pt x="86973" y="362571"/>
                    </a:lnTo>
                    <a:lnTo>
                      <a:pt x="86973" y="343521"/>
                    </a:lnTo>
                    <a:lnTo>
                      <a:pt x="201273" y="343521"/>
                    </a:lnTo>
                    <a:close/>
                    <a:moveTo>
                      <a:pt x="315573" y="267321"/>
                    </a:moveTo>
                    <a:lnTo>
                      <a:pt x="315573" y="286371"/>
                    </a:lnTo>
                    <a:lnTo>
                      <a:pt x="86973" y="286371"/>
                    </a:lnTo>
                    <a:lnTo>
                      <a:pt x="86973" y="267321"/>
                    </a:lnTo>
                    <a:lnTo>
                      <a:pt x="315573" y="267321"/>
                    </a:lnTo>
                    <a:close/>
                    <a:moveTo>
                      <a:pt x="315573" y="191121"/>
                    </a:moveTo>
                    <a:lnTo>
                      <a:pt x="315573" y="210171"/>
                    </a:lnTo>
                    <a:lnTo>
                      <a:pt x="86973" y="210171"/>
                    </a:lnTo>
                    <a:lnTo>
                      <a:pt x="86973" y="191121"/>
                    </a:lnTo>
                    <a:lnTo>
                      <a:pt x="315573" y="191121"/>
                    </a:lnTo>
                    <a:close/>
                    <a:moveTo>
                      <a:pt x="267948" y="19671"/>
                    </a:moveTo>
                    <a:lnTo>
                      <a:pt x="134598" y="19671"/>
                    </a:lnTo>
                    <a:cubicBezTo>
                      <a:pt x="129836" y="19671"/>
                      <a:pt x="126026" y="23481"/>
                      <a:pt x="125073" y="28244"/>
                    </a:cubicBezTo>
                    <a:lnTo>
                      <a:pt x="125073" y="29196"/>
                    </a:lnTo>
                    <a:lnTo>
                      <a:pt x="125073" y="67296"/>
                    </a:lnTo>
                    <a:cubicBezTo>
                      <a:pt x="125073" y="72059"/>
                      <a:pt x="128883" y="75869"/>
                      <a:pt x="133645" y="76821"/>
                    </a:cubicBezTo>
                    <a:lnTo>
                      <a:pt x="134598" y="76821"/>
                    </a:lnTo>
                    <a:lnTo>
                      <a:pt x="267948" y="76821"/>
                    </a:lnTo>
                    <a:cubicBezTo>
                      <a:pt x="272711" y="76821"/>
                      <a:pt x="276520" y="73011"/>
                      <a:pt x="277473" y="68248"/>
                    </a:cubicBezTo>
                    <a:lnTo>
                      <a:pt x="277473" y="67296"/>
                    </a:lnTo>
                    <a:lnTo>
                      <a:pt x="277473" y="29196"/>
                    </a:lnTo>
                    <a:cubicBezTo>
                      <a:pt x="277473" y="23481"/>
                      <a:pt x="273663" y="19671"/>
                      <a:pt x="267948" y="196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 algn="l"/>
              </a:p>
            </p:txBody>
          </p:sp>
        </p:grpSp>
        <p:grpSp>
          <p:nvGrpSpPr>
            <p:cNvPr id="76" name="组合 75" descr="c8e5e488-dacf-4cdd-8341-47096194c916"/>
            <p:cNvGrpSpPr/>
            <p:nvPr/>
          </p:nvGrpSpPr>
          <p:grpSpPr>
            <a:xfrm>
              <a:off x="4747108" y="2590800"/>
              <a:ext cx="2770860" cy="1840524"/>
              <a:chOff x="4747108" y="2590800"/>
              <a:chExt cx="2770860" cy="1840524"/>
            </a:xfrm>
          </p:grpSpPr>
          <p:sp>
            <p:nvSpPr>
              <p:cNvPr id="19" name="Bullet2" descr="2620daa4-6aaf-4317-b102-943fc28be6ed"/>
              <p:cNvSpPr txBox="1"/>
              <p:nvPr/>
            </p:nvSpPr>
            <p:spPr>
              <a:xfrm>
                <a:off x="5313453" y="2590800"/>
                <a:ext cx="2204514" cy="515816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algn="l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典型例题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18" name="Text2" descr="4ab0b129-dab6-428d-9681-eb7f753e7302"/>
              <p:cNvSpPr txBox="1"/>
              <p:nvPr/>
            </p:nvSpPr>
            <p:spPr>
              <a:xfrm>
                <a:off x="5313454" y="3138365"/>
                <a:ext cx="2204514" cy="1292959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结合多则材料，以不同身份写关于人与自然、生态环保的文章。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60" name="IconBackground2" descr="6ea3f8e0-597d-4684-9fce-f57b8e356406"/>
              <p:cNvSpPr txBox="1">
                <a:spLocks noChangeAspect="1"/>
              </p:cNvSpPr>
              <p:nvPr/>
            </p:nvSpPr>
            <p:spPr>
              <a:xfrm>
                <a:off x="4747108" y="2834737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/>
                  </a:gs>
                </a:gsLst>
                <a:lin ang="2700000" scaled="0"/>
              </a:gradFill>
            </p:spPr>
            <p:txBody>
              <a:bodyPr wrap="none" lIns="108000" tIns="108000" rIns="108000" bIns="108000" rtlCol="0" anchor="ctr" anchorCtr="0">
                <a:noAutofit/>
              </a:bodyPr>
              <a:lstStyle>
                <a:defPPr>
                  <a:defRPr lang="zh-CN"/>
                </a:defPPr>
                <a:lvl1pPr algn="ctr">
                  <a:defRPr kumimoji="1" sz="2000" b="1">
                    <a:noFill/>
                    <a:latin typeface="Arial" panose="020b0604020202020204" pitchFamily="34" charset="0"/>
                    <a:ea typeface="微软雅黑" panose="020b0503020204020204" charset="-122"/>
                  </a:defRPr>
                </a:lvl1pPr>
              </a:lstStyle>
              <a:p>
                <a:pPr algn="ctr"/>
              </a:p>
            </p:txBody>
          </p:sp>
          <p:sp>
            <p:nvSpPr>
              <p:cNvPr id="61" name="Icon2" descr="53d5e94c-1b62-4393-86f7-f91f6eb2e7ea"/>
              <p:cNvSpPr>
                <a:spLocks noChangeAspect="1"/>
              </p:cNvSpPr>
              <p:nvPr/>
            </p:nvSpPr>
            <p:spPr bwMode="auto">
              <a:xfrm>
                <a:off x="4881625" y="2965184"/>
                <a:ext cx="270966" cy="279106"/>
              </a:xfrm>
              <a:custGeom>
                <a:gdLst>
                  <a:gd name="connsiteX0" fmla="*/ 266700 w 533400"/>
                  <a:gd name="connsiteY0" fmla="*/ 285750 h 533400"/>
                  <a:gd name="connsiteX1" fmla="*/ 409575 w 533400"/>
                  <a:gd name="connsiteY1" fmla="*/ 142875 h 533400"/>
                  <a:gd name="connsiteX2" fmla="*/ 266700 w 533400"/>
                  <a:gd name="connsiteY2" fmla="*/ 0 h 533400"/>
                  <a:gd name="connsiteX3" fmla="*/ 123825 w 533400"/>
                  <a:gd name="connsiteY3" fmla="*/ 142875 h 533400"/>
                  <a:gd name="connsiteX4" fmla="*/ 266700 w 533400"/>
                  <a:gd name="connsiteY4" fmla="*/ 285750 h 533400"/>
                  <a:gd name="connsiteX5" fmla="*/ 266700 w 533400"/>
                  <a:gd name="connsiteY5" fmla="*/ 19050 h 533400"/>
                  <a:gd name="connsiteX6" fmla="*/ 390525 w 533400"/>
                  <a:gd name="connsiteY6" fmla="*/ 142875 h 533400"/>
                  <a:gd name="connsiteX7" fmla="*/ 266700 w 533400"/>
                  <a:gd name="connsiteY7" fmla="*/ 266700 h 533400"/>
                  <a:gd name="connsiteX8" fmla="*/ 142875 w 533400"/>
                  <a:gd name="connsiteY8" fmla="*/ 142875 h 533400"/>
                  <a:gd name="connsiteX9" fmla="*/ 266700 w 533400"/>
                  <a:gd name="connsiteY9" fmla="*/ 19050 h 533400"/>
                  <a:gd name="connsiteX10" fmla="*/ 419100 w 533400"/>
                  <a:gd name="connsiteY10" fmla="*/ 333375 h 533400"/>
                  <a:gd name="connsiteX11" fmla="*/ 114300 w 533400"/>
                  <a:gd name="connsiteY11" fmla="*/ 333375 h 533400"/>
                  <a:gd name="connsiteX12" fmla="*/ 0 w 533400"/>
                  <a:gd name="connsiteY12" fmla="*/ 447675 h 533400"/>
                  <a:gd name="connsiteX13" fmla="*/ 0 w 533400"/>
                  <a:gd name="connsiteY13" fmla="*/ 533400 h 533400"/>
                  <a:gd name="connsiteX14" fmla="*/ 19050 w 533400"/>
                  <a:gd name="connsiteY14" fmla="*/ 533400 h 533400"/>
                  <a:gd name="connsiteX15" fmla="*/ 19050 w 533400"/>
                  <a:gd name="connsiteY15" fmla="*/ 447675 h 533400"/>
                  <a:gd name="connsiteX16" fmla="*/ 114300 w 533400"/>
                  <a:gd name="connsiteY16" fmla="*/ 352425 h 533400"/>
                  <a:gd name="connsiteX17" fmla="*/ 419100 w 533400"/>
                  <a:gd name="connsiteY17" fmla="*/ 352425 h 533400"/>
                  <a:gd name="connsiteX18" fmla="*/ 514350 w 533400"/>
                  <a:gd name="connsiteY18" fmla="*/ 447675 h 533400"/>
                  <a:gd name="connsiteX19" fmla="*/ 514350 w 533400"/>
                  <a:gd name="connsiteY19" fmla="*/ 533400 h 533400"/>
                  <a:gd name="connsiteX20" fmla="*/ 533400 w 533400"/>
                  <a:gd name="connsiteY20" fmla="*/ 533400 h 533400"/>
                  <a:gd name="connsiteX21" fmla="*/ 533400 w 533400"/>
                  <a:gd name="connsiteY21" fmla="*/ 447675 h 533400"/>
                  <a:gd name="connsiteX22" fmla="*/ 419100 w 533400"/>
                  <a:gd name="connsiteY22" fmla="*/ 333375 h 533400"/>
                  <a:gd name="connsiteX23" fmla="*/ 342900 w 533400"/>
                  <a:gd name="connsiteY23" fmla="*/ 466725 h 533400"/>
                  <a:gd name="connsiteX24" fmla="*/ 457200 w 533400"/>
                  <a:gd name="connsiteY24" fmla="*/ 466725 h 533400"/>
                  <a:gd name="connsiteX25" fmla="*/ 457200 w 533400"/>
                  <a:gd name="connsiteY25" fmla="*/ 447675 h 533400"/>
                  <a:gd name="connsiteX26" fmla="*/ 342900 w 533400"/>
                  <a:gd name="connsiteY26" fmla="*/ 447675 h 533400"/>
                  <a:gd name="connsiteX27" fmla="*/ 342900 w 533400"/>
                  <a:gd name="connsiteY27" fmla="*/ 466725 h 533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400" h="533400">
                    <a:moveTo>
                      <a:pt x="266700" y="285750"/>
                    </a:moveTo>
                    <a:cubicBezTo>
                      <a:pt x="345758" y="285750"/>
                      <a:pt x="409575" y="221933"/>
                      <a:pt x="409575" y="142875"/>
                    </a:cubicBezTo>
                    <a:cubicBezTo>
                      <a:pt x="409575" y="63818"/>
                      <a:pt x="345758" y="0"/>
                      <a:pt x="266700" y="0"/>
                    </a:cubicBezTo>
                    <a:cubicBezTo>
                      <a:pt x="187643" y="0"/>
                      <a:pt x="123825" y="63818"/>
                      <a:pt x="123825" y="142875"/>
                    </a:cubicBezTo>
                    <a:cubicBezTo>
                      <a:pt x="123825" y="221933"/>
                      <a:pt x="187643" y="285750"/>
                      <a:pt x="266700" y="285750"/>
                    </a:cubicBezTo>
                    <a:close/>
                    <a:moveTo>
                      <a:pt x="266700" y="19050"/>
                    </a:moveTo>
                    <a:cubicBezTo>
                      <a:pt x="335280" y="19050"/>
                      <a:pt x="390525" y="74295"/>
                      <a:pt x="390525" y="142875"/>
                    </a:cubicBezTo>
                    <a:cubicBezTo>
                      <a:pt x="390525" y="211455"/>
                      <a:pt x="335280" y="266700"/>
                      <a:pt x="266700" y="266700"/>
                    </a:cubicBezTo>
                    <a:cubicBezTo>
                      <a:pt x="198120" y="266700"/>
                      <a:pt x="142875" y="211455"/>
                      <a:pt x="142875" y="142875"/>
                    </a:cubicBezTo>
                    <a:cubicBezTo>
                      <a:pt x="142875" y="74295"/>
                      <a:pt x="198120" y="19050"/>
                      <a:pt x="266700" y="19050"/>
                    </a:cubicBezTo>
                    <a:close/>
                    <a:moveTo>
                      <a:pt x="419100" y="333375"/>
                    </a:moveTo>
                    <a:lnTo>
                      <a:pt x="114300" y="333375"/>
                    </a:lnTo>
                    <a:cubicBezTo>
                      <a:pt x="51435" y="333375"/>
                      <a:pt x="0" y="384810"/>
                      <a:pt x="0" y="447675"/>
                    </a:cubicBezTo>
                    <a:lnTo>
                      <a:pt x="0" y="533400"/>
                    </a:lnTo>
                    <a:lnTo>
                      <a:pt x="19050" y="533400"/>
                    </a:lnTo>
                    <a:lnTo>
                      <a:pt x="19050" y="447675"/>
                    </a:lnTo>
                    <a:cubicBezTo>
                      <a:pt x="19050" y="395288"/>
                      <a:pt x="61913" y="352425"/>
                      <a:pt x="114300" y="352425"/>
                    </a:cubicBezTo>
                    <a:lnTo>
                      <a:pt x="419100" y="352425"/>
                    </a:lnTo>
                    <a:cubicBezTo>
                      <a:pt x="471488" y="352425"/>
                      <a:pt x="514350" y="395288"/>
                      <a:pt x="514350" y="447675"/>
                    </a:cubicBezTo>
                    <a:lnTo>
                      <a:pt x="514350" y="533400"/>
                    </a:lnTo>
                    <a:lnTo>
                      <a:pt x="533400" y="533400"/>
                    </a:lnTo>
                    <a:lnTo>
                      <a:pt x="533400" y="447675"/>
                    </a:lnTo>
                    <a:cubicBezTo>
                      <a:pt x="533400" y="384810"/>
                      <a:pt x="481965" y="333375"/>
                      <a:pt x="419100" y="333375"/>
                    </a:cubicBezTo>
                    <a:close/>
                    <a:moveTo>
                      <a:pt x="342900" y="466725"/>
                    </a:moveTo>
                    <a:lnTo>
                      <a:pt x="457200" y="466725"/>
                    </a:lnTo>
                    <a:lnTo>
                      <a:pt x="457200" y="447675"/>
                    </a:lnTo>
                    <a:lnTo>
                      <a:pt x="342900" y="447675"/>
                    </a:lnTo>
                    <a:lnTo>
                      <a:pt x="342900" y="4667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 algn="l"/>
              </a:p>
            </p:txBody>
          </p:sp>
        </p:grpSp>
        <p:grpSp>
          <p:nvGrpSpPr>
            <p:cNvPr id="78" name="组合 77" descr="c3247282-24e4-4fb0-9e02-8dda46ad9641"/>
            <p:cNvGrpSpPr/>
            <p:nvPr/>
          </p:nvGrpSpPr>
          <p:grpSpPr>
            <a:xfrm>
              <a:off x="8738487" y="2590800"/>
              <a:ext cx="2744515" cy="1840524"/>
              <a:chOff x="8738487" y="2590800"/>
              <a:chExt cx="2744515" cy="1840524"/>
            </a:xfrm>
          </p:grpSpPr>
          <p:sp>
            <p:nvSpPr>
              <p:cNvPr id="41" name="Bullet3" descr="d30ab97c-0e97-4af2-b946-7502e55438e4"/>
              <p:cNvSpPr txBox="1"/>
              <p:nvPr/>
            </p:nvSpPr>
            <p:spPr>
              <a:xfrm>
                <a:off x="9278487" y="2590800"/>
                <a:ext cx="2204514" cy="515816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algn="l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例题任务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40" name="Text3" descr="5331b870-2faa-42cb-80ed-ff1616c0ec9a"/>
              <p:cNvSpPr txBox="1"/>
              <p:nvPr/>
            </p:nvSpPr>
            <p:spPr>
              <a:xfrm>
                <a:off x="9278488" y="3138365"/>
                <a:ext cx="2204514" cy="1292959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可选择写发言稿、演讲稿或征文，阐述生态环保思考。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72" name="IconBackground3" descr="74c26c14-b4ca-4296-aa6e-3653bf6e687f"/>
              <p:cNvSpPr txBox="1">
                <a:spLocks noChangeAspect="1"/>
              </p:cNvSpPr>
              <p:nvPr/>
            </p:nvSpPr>
            <p:spPr>
              <a:xfrm>
                <a:off x="8738487" y="2834737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/>
                  </a:gs>
                </a:gsLst>
                <a:lin ang="2700000" scaled="0"/>
              </a:gradFill>
            </p:spPr>
            <p:txBody>
              <a:bodyPr wrap="none" lIns="108000" tIns="108000" rIns="108000" bIns="108000" rtlCol="0" anchor="ctr" anchorCtr="0">
                <a:noAutofit/>
              </a:bodyPr>
              <a:lstStyle>
                <a:defPPr>
                  <a:defRPr lang="zh-CN"/>
                </a:defPPr>
                <a:lvl1pPr algn="ctr">
                  <a:defRPr kumimoji="1" sz="2000" b="1">
                    <a:noFill/>
                    <a:latin typeface="Arial" panose="020b0604020202020204" pitchFamily="34" charset="0"/>
                    <a:ea typeface="微软雅黑" panose="020b0503020204020204" charset="-122"/>
                  </a:defRPr>
                </a:lvl1pPr>
              </a:lstStyle>
              <a:p>
                <a:pPr algn="ctr"/>
              </a:p>
            </p:txBody>
          </p:sp>
          <p:sp>
            <p:nvSpPr>
              <p:cNvPr id="73" name="Icon3" descr="a8b317de-d07a-4599-9ad8-f04497431ecc"/>
              <p:cNvSpPr>
                <a:spLocks noChangeAspect="1"/>
              </p:cNvSpPr>
              <p:nvPr/>
            </p:nvSpPr>
            <p:spPr bwMode="auto">
              <a:xfrm>
                <a:off x="8873004" y="2975153"/>
                <a:ext cx="270966" cy="259169"/>
              </a:xfrm>
              <a:custGeom>
                <a:gdLst>
                  <a:gd name="connsiteX0" fmla="*/ 372979 w 533400"/>
                  <a:gd name="connsiteY0" fmla="*/ 621 h 495300"/>
                  <a:gd name="connsiteX1" fmla="*/ 411079 w 533400"/>
                  <a:gd name="connsiteY1" fmla="*/ 36816 h 495300"/>
                  <a:gd name="connsiteX2" fmla="*/ 411079 w 533400"/>
                  <a:gd name="connsiteY2" fmla="*/ 38721 h 495300"/>
                  <a:gd name="connsiteX3" fmla="*/ 411079 w 533400"/>
                  <a:gd name="connsiteY3" fmla="*/ 114921 h 495300"/>
                  <a:gd name="connsiteX4" fmla="*/ 496804 w 533400"/>
                  <a:gd name="connsiteY4" fmla="*/ 114921 h 495300"/>
                  <a:gd name="connsiteX5" fmla="*/ 534904 w 533400"/>
                  <a:gd name="connsiteY5" fmla="*/ 151116 h 495300"/>
                  <a:gd name="connsiteX6" fmla="*/ 534904 w 533400"/>
                  <a:gd name="connsiteY6" fmla="*/ 153021 h 495300"/>
                  <a:gd name="connsiteX7" fmla="*/ 534904 w 533400"/>
                  <a:gd name="connsiteY7" fmla="*/ 457821 h 495300"/>
                  <a:gd name="connsiteX8" fmla="*/ 498709 w 533400"/>
                  <a:gd name="connsiteY8" fmla="*/ 495921 h 495300"/>
                  <a:gd name="connsiteX9" fmla="*/ 496804 w 533400"/>
                  <a:gd name="connsiteY9" fmla="*/ 495921 h 495300"/>
                  <a:gd name="connsiteX10" fmla="*/ 39604 w 533400"/>
                  <a:gd name="connsiteY10" fmla="*/ 495921 h 495300"/>
                  <a:gd name="connsiteX11" fmla="*/ 1504 w 533400"/>
                  <a:gd name="connsiteY11" fmla="*/ 459726 h 495300"/>
                  <a:gd name="connsiteX12" fmla="*/ 1504 w 533400"/>
                  <a:gd name="connsiteY12" fmla="*/ 457821 h 495300"/>
                  <a:gd name="connsiteX13" fmla="*/ 1504 w 533400"/>
                  <a:gd name="connsiteY13" fmla="*/ 153021 h 495300"/>
                  <a:gd name="connsiteX14" fmla="*/ 37699 w 533400"/>
                  <a:gd name="connsiteY14" fmla="*/ 114921 h 495300"/>
                  <a:gd name="connsiteX15" fmla="*/ 39604 w 533400"/>
                  <a:gd name="connsiteY15" fmla="*/ 114921 h 495300"/>
                  <a:gd name="connsiteX16" fmla="*/ 125329 w 533400"/>
                  <a:gd name="connsiteY16" fmla="*/ 114921 h 495300"/>
                  <a:gd name="connsiteX17" fmla="*/ 125329 w 533400"/>
                  <a:gd name="connsiteY17" fmla="*/ 38721 h 495300"/>
                  <a:gd name="connsiteX18" fmla="*/ 161524 w 533400"/>
                  <a:gd name="connsiteY18" fmla="*/ 621 h 495300"/>
                  <a:gd name="connsiteX19" fmla="*/ 163429 w 533400"/>
                  <a:gd name="connsiteY19" fmla="*/ 621 h 495300"/>
                  <a:gd name="connsiteX20" fmla="*/ 372979 w 533400"/>
                  <a:gd name="connsiteY20" fmla="*/ 621 h 495300"/>
                  <a:gd name="connsiteX21" fmla="*/ 125329 w 533400"/>
                  <a:gd name="connsiteY21" fmla="*/ 229221 h 495300"/>
                  <a:gd name="connsiteX22" fmla="*/ 20554 w 533400"/>
                  <a:gd name="connsiteY22" fmla="*/ 229221 h 495300"/>
                  <a:gd name="connsiteX23" fmla="*/ 20554 w 533400"/>
                  <a:gd name="connsiteY23" fmla="*/ 457821 h 495300"/>
                  <a:gd name="connsiteX24" fmla="*/ 38651 w 533400"/>
                  <a:gd name="connsiteY24" fmla="*/ 476871 h 495300"/>
                  <a:gd name="connsiteX25" fmla="*/ 39604 w 533400"/>
                  <a:gd name="connsiteY25" fmla="*/ 476871 h 495300"/>
                  <a:gd name="connsiteX26" fmla="*/ 496804 w 533400"/>
                  <a:gd name="connsiteY26" fmla="*/ 476871 h 495300"/>
                  <a:gd name="connsiteX27" fmla="*/ 515854 w 533400"/>
                  <a:gd name="connsiteY27" fmla="*/ 458773 h 495300"/>
                  <a:gd name="connsiteX28" fmla="*/ 515854 w 533400"/>
                  <a:gd name="connsiteY28" fmla="*/ 457821 h 495300"/>
                  <a:gd name="connsiteX29" fmla="*/ 515854 w 533400"/>
                  <a:gd name="connsiteY29" fmla="*/ 229221 h 495300"/>
                  <a:gd name="connsiteX30" fmla="*/ 411079 w 533400"/>
                  <a:gd name="connsiteY30" fmla="*/ 229221 h 495300"/>
                  <a:gd name="connsiteX31" fmla="*/ 411079 w 533400"/>
                  <a:gd name="connsiteY31" fmla="*/ 276846 h 495300"/>
                  <a:gd name="connsiteX32" fmla="*/ 392029 w 533400"/>
                  <a:gd name="connsiteY32" fmla="*/ 276846 h 495300"/>
                  <a:gd name="connsiteX33" fmla="*/ 392029 w 533400"/>
                  <a:gd name="connsiteY33" fmla="*/ 229221 h 495300"/>
                  <a:gd name="connsiteX34" fmla="*/ 144379 w 533400"/>
                  <a:gd name="connsiteY34" fmla="*/ 229221 h 495300"/>
                  <a:gd name="connsiteX35" fmla="*/ 144379 w 533400"/>
                  <a:gd name="connsiteY35" fmla="*/ 276846 h 495300"/>
                  <a:gd name="connsiteX36" fmla="*/ 125329 w 533400"/>
                  <a:gd name="connsiteY36" fmla="*/ 276846 h 495300"/>
                  <a:gd name="connsiteX37" fmla="*/ 125329 w 533400"/>
                  <a:gd name="connsiteY37" fmla="*/ 229221 h 495300"/>
                  <a:gd name="connsiteX38" fmla="*/ 496804 w 533400"/>
                  <a:gd name="connsiteY38" fmla="*/ 133971 h 495300"/>
                  <a:gd name="connsiteX39" fmla="*/ 39604 w 533400"/>
                  <a:gd name="connsiteY39" fmla="*/ 133971 h 495300"/>
                  <a:gd name="connsiteX40" fmla="*/ 20554 w 533400"/>
                  <a:gd name="connsiteY40" fmla="*/ 152069 h 495300"/>
                  <a:gd name="connsiteX41" fmla="*/ 20554 w 533400"/>
                  <a:gd name="connsiteY41" fmla="*/ 153021 h 495300"/>
                  <a:gd name="connsiteX42" fmla="*/ 20554 w 533400"/>
                  <a:gd name="connsiteY42" fmla="*/ 210171 h 495300"/>
                  <a:gd name="connsiteX43" fmla="*/ 515854 w 533400"/>
                  <a:gd name="connsiteY43" fmla="*/ 210171 h 495300"/>
                  <a:gd name="connsiteX44" fmla="*/ 515854 w 533400"/>
                  <a:gd name="connsiteY44" fmla="*/ 153021 h 495300"/>
                  <a:gd name="connsiteX45" fmla="*/ 496804 w 533400"/>
                  <a:gd name="connsiteY45" fmla="*/ 133971 h 495300"/>
                  <a:gd name="connsiteX46" fmla="*/ 372979 w 533400"/>
                  <a:gd name="connsiteY46" fmla="*/ 19671 h 495300"/>
                  <a:gd name="connsiteX47" fmla="*/ 163429 w 533400"/>
                  <a:gd name="connsiteY47" fmla="*/ 19671 h 495300"/>
                  <a:gd name="connsiteX48" fmla="*/ 144379 w 533400"/>
                  <a:gd name="connsiteY48" fmla="*/ 37769 h 495300"/>
                  <a:gd name="connsiteX49" fmla="*/ 144379 w 533400"/>
                  <a:gd name="connsiteY49" fmla="*/ 38721 h 495300"/>
                  <a:gd name="connsiteX50" fmla="*/ 144379 w 533400"/>
                  <a:gd name="connsiteY50" fmla="*/ 114921 h 495300"/>
                  <a:gd name="connsiteX51" fmla="*/ 392029 w 533400"/>
                  <a:gd name="connsiteY51" fmla="*/ 114921 h 495300"/>
                  <a:gd name="connsiteX52" fmla="*/ 392029 w 533400"/>
                  <a:gd name="connsiteY52" fmla="*/ 38721 h 495300"/>
                  <a:gd name="connsiteX53" fmla="*/ 375836 w 533400"/>
                  <a:gd name="connsiteY53" fmla="*/ 19671 h 495300"/>
                  <a:gd name="connsiteX54" fmla="*/ 373932 w 533400"/>
                  <a:gd name="connsiteY54" fmla="*/ 19671 h 495300"/>
                  <a:gd name="connsiteX55" fmla="*/ 372979 w 533400"/>
                  <a:gd name="connsiteY55" fmla="*/ 19671 h 4953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533400" h="495300">
                    <a:moveTo>
                      <a:pt x="372979" y="621"/>
                    </a:moveTo>
                    <a:cubicBezTo>
                      <a:pt x="392982" y="621"/>
                      <a:pt x="410126" y="16814"/>
                      <a:pt x="411079" y="36816"/>
                    </a:cubicBezTo>
                    <a:lnTo>
                      <a:pt x="411079" y="38721"/>
                    </a:lnTo>
                    <a:lnTo>
                      <a:pt x="411079" y="114921"/>
                    </a:lnTo>
                    <a:lnTo>
                      <a:pt x="496804" y="114921"/>
                    </a:lnTo>
                    <a:cubicBezTo>
                      <a:pt x="516807" y="114921"/>
                      <a:pt x="533951" y="131114"/>
                      <a:pt x="534904" y="151116"/>
                    </a:cubicBezTo>
                    <a:lnTo>
                      <a:pt x="534904" y="153021"/>
                    </a:lnTo>
                    <a:lnTo>
                      <a:pt x="534904" y="457821"/>
                    </a:lnTo>
                    <a:cubicBezTo>
                      <a:pt x="534904" y="477823"/>
                      <a:pt x="518711" y="494969"/>
                      <a:pt x="498709" y="495921"/>
                    </a:cubicBezTo>
                    <a:lnTo>
                      <a:pt x="496804" y="495921"/>
                    </a:lnTo>
                    <a:lnTo>
                      <a:pt x="39604" y="495921"/>
                    </a:lnTo>
                    <a:cubicBezTo>
                      <a:pt x="19601" y="495921"/>
                      <a:pt x="2457" y="479728"/>
                      <a:pt x="1504" y="459726"/>
                    </a:cubicBezTo>
                    <a:lnTo>
                      <a:pt x="1504" y="457821"/>
                    </a:lnTo>
                    <a:lnTo>
                      <a:pt x="1504" y="153021"/>
                    </a:lnTo>
                    <a:cubicBezTo>
                      <a:pt x="1504" y="133019"/>
                      <a:pt x="17697" y="115873"/>
                      <a:pt x="37699" y="114921"/>
                    </a:cubicBezTo>
                    <a:lnTo>
                      <a:pt x="39604" y="114921"/>
                    </a:lnTo>
                    <a:lnTo>
                      <a:pt x="125329" y="114921"/>
                    </a:lnTo>
                    <a:lnTo>
                      <a:pt x="125329" y="38721"/>
                    </a:lnTo>
                    <a:cubicBezTo>
                      <a:pt x="125329" y="18719"/>
                      <a:pt x="141522" y="1573"/>
                      <a:pt x="161524" y="621"/>
                    </a:cubicBezTo>
                    <a:lnTo>
                      <a:pt x="163429" y="621"/>
                    </a:lnTo>
                    <a:lnTo>
                      <a:pt x="372979" y="621"/>
                    </a:lnTo>
                    <a:close/>
                    <a:moveTo>
                      <a:pt x="125329" y="229221"/>
                    </a:moveTo>
                    <a:lnTo>
                      <a:pt x="20554" y="229221"/>
                    </a:lnTo>
                    <a:lnTo>
                      <a:pt x="20554" y="457821"/>
                    </a:lnTo>
                    <a:cubicBezTo>
                      <a:pt x="20554" y="468298"/>
                      <a:pt x="28174" y="475919"/>
                      <a:pt x="38651" y="476871"/>
                    </a:cubicBezTo>
                    <a:lnTo>
                      <a:pt x="39604" y="476871"/>
                    </a:lnTo>
                    <a:lnTo>
                      <a:pt x="496804" y="476871"/>
                    </a:lnTo>
                    <a:cubicBezTo>
                      <a:pt x="507282" y="476871"/>
                      <a:pt x="514901" y="469251"/>
                      <a:pt x="515854" y="458773"/>
                    </a:cubicBezTo>
                    <a:lnTo>
                      <a:pt x="515854" y="457821"/>
                    </a:lnTo>
                    <a:lnTo>
                      <a:pt x="515854" y="229221"/>
                    </a:lnTo>
                    <a:lnTo>
                      <a:pt x="411079" y="229221"/>
                    </a:lnTo>
                    <a:lnTo>
                      <a:pt x="411079" y="276846"/>
                    </a:lnTo>
                    <a:lnTo>
                      <a:pt x="392029" y="276846"/>
                    </a:lnTo>
                    <a:lnTo>
                      <a:pt x="392029" y="229221"/>
                    </a:lnTo>
                    <a:lnTo>
                      <a:pt x="144379" y="229221"/>
                    </a:lnTo>
                    <a:lnTo>
                      <a:pt x="144379" y="276846"/>
                    </a:lnTo>
                    <a:lnTo>
                      <a:pt x="125329" y="276846"/>
                    </a:lnTo>
                    <a:lnTo>
                      <a:pt x="125329" y="229221"/>
                    </a:lnTo>
                    <a:close/>
                    <a:moveTo>
                      <a:pt x="496804" y="133971"/>
                    </a:moveTo>
                    <a:lnTo>
                      <a:pt x="39604" y="133971"/>
                    </a:lnTo>
                    <a:cubicBezTo>
                      <a:pt x="29126" y="133971"/>
                      <a:pt x="21507" y="141591"/>
                      <a:pt x="20554" y="152069"/>
                    </a:cubicBezTo>
                    <a:lnTo>
                      <a:pt x="20554" y="153021"/>
                    </a:lnTo>
                    <a:lnTo>
                      <a:pt x="20554" y="210171"/>
                    </a:lnTo>
                    <a:lnTo>
                      <a:pt x="515854" y="210171"/>
                    </a:lnTo>
                    <a:lnTo>
                      <a:pt x="515854" y="153021"/>
                    </a:lnTo>
                    <a:cubicBezTo>
                      <a:pt x="515854" y="142544"/>
                      <a:pt x="507282" y="133971"/>
                      <a:pt x="496804" y="133971"/>
                    </a:cubicBezTo>
                    <a:close/>
                    <a:moveTo>
                      <a:pt x="372979" y="19671"/>
                    </a:moveTo>
                    <a:lnTo>
                      <a:pt x="163429" y="19671"/>
                    </a:lnTo>
                    <a:cubicBezTo>
                      <a:pt x="152951" y="19671"/>
                      <a:pt x="145332" y="27291"/>
                      <a:pt x="144379" y="37769"/>
                    </a:cubicBezTo>
                    <a:lnTo>
                      <a:pt x="144379" y="38721"/>
                    </a:lnTo>
                    <a:lnTo>
                      <a:pt x="144379" y="114921"/>
                    </a:lnTo>
                    <a:lnTo>
                      <a:pt x="392029" y="114921"/>
                    </a:lnTo>
                    <a:lnTo>
                      <a:pt x="392029" y="38721"/>
                    </a:lnTo>
                    <a:cubicBezTo>
                      <a:pt x="392029" y="29196"/>
                      <a:pt x="385361" y="21576"/>
                      <a:pt x="375836" y="19671"/>
                    </a:cubicBezTo>
                    <a:lnTo>
                      <a:pt x="373932" y="19671"/>
                    </a:lnTo>
                    <a:lnTo>
                      <a:pt x="372979" y="196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 algn="l"/>
              </a:p>
            </p:txBody>
          </p:sp>
        </p:grpSp>
        <p:grpSp>
          <p:nvGrpSpPr>
            <p:cNvPr id="75" name="组合 74" descr="9966f571-2e52-4a41-a6fc-8969582844ff"/>
            <p:cNvGrpSpPr/>
            <p:nvPr/>
          </p:nvGrpSpPr>
          <p:grpSpPr>
            <a:xfrm>
              <a:off x="2887543" y="4626055"/>
              <a:ext cx="2756387" cy="1508044"/>
              <a:chOff x="2887543" y="4626055"/>
              <a:chExt cx="2756387" cy="1508044"/>
            </a:xfrm>
          </p:grpSpPr>
          <p:sp>
            <p:nvSpPr>
              <p:cNvPr id="22" name="Text4" descr="39293bd6-796e-476e-b520-c5027c35a456"/>
              <p:cNvSpPr txBox="1"/>
              <p:nvPr/>
            </p:nvSpPr>
            <p:spPr>
              <a:xfrm>
                <a:off x="3494802" y="5132662"/>
                <a:ext cx="2149128" cy="1001437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包括孟子、习近平关于生态的言论及中国生态成就。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23" name="Bullet4" descr="d8609d05-df95-4b55-b8d1-809190684a05"/>
              <p:cNvSpPr txBox="1"/>
              <p:nvPr/>
            </p:nvSpPr>
            <p:spPr>
              <a:xfrm>
                <a:off x="3494801" y="4626055"/>
                <a:ext cx="2149128" cy="474858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algn="l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材料内容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66" name="IconBackground4" descr="73fce973-1aa5-4aeb-a12f-fff4027e6f64"/>
              <p:cNvSpPr txBox="1">
                <a:spLocks noChangeAspect="1"/>
              </p:cNvSpPr>
              <p:nvPr/>
            </p:nvSpPr>
            <p:spPr>
              <a:xfrm>
                <a:off x="2887543" y="4704697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50000">
                    <a:schemeClr val="accent4"/>
                  </a:gs>
                </a:gsLst>
                <a:lin ang="2700000" scaled="0"/>
              </a:gradFill>
            </p:spPr>
            <p:txBody>
              <a:bodyPr wrap="none" lIns="108000" tIns="108000" rIns="108000" bIns="108000" rtlCol="0" anchor="ctr" anchorCtr="0">
                <a:noAutofit/>
              </a:bodyPr>
              <a:lstStyle>
                <a:defPPr>
                  <a:defRPr lang="zh-CN"/>
                </a:defPPr>
                <a:lvl1pPr algn="ctr">
                  <a:defRPr kumimoji="1" sz="2000" b="1">
                    <a:noFill/>
                    <a:latin typeface="Arial" panose="020b0604020202020204" pitchFamily="34" charset="0"/>
                    <a:ea typeface="微软雅黑" panose="020b0503020204020204" charset="-122"/>
                  </a:defRPr>
                </a:lvl1pPr>
              </a:lstStyle>
              <a:p>
                <a:pPr algn="ctr"/>
              </a:p>
            </p:txBody>
          </p:sp>
          <p:sp>
            <p:nvSpPr>
              <p:cNvPr id="67" name="Icon4" descr="115d9b0b-83fc-4b20-807b-83972d8effc0"/>
              <p:cNvSpPr>
                <a:spLocks noChangeAspect="1"/>
              </p:cNvSpPr>
              <p:nvPr/>
            </p:nvSpPr>
            <p:spPr bwMode="auto">
              <a:xfrm>
                <a:off x="3022060" y="4856584"/>
                <a:ext cx="270966" cy="236227"/>
              </a:xfrm>
              <a:custGeom>
                <a:gdLst>
                  <a:gd name="connsiteX0" fmla="*/ 417744 w 527810"/>
                  <a:gd name="connsiteY0" fmla="*/ 621 h 446722"/>
                  <a:gd name="connsiteX1" fmla="*/ 493944 w 527810"/>
                  <a:gd name="connsiteY1" fmla="*/ 74916 h 446722"/>
                  <a:gd name="connsiteX2" fmla="*/ 493944 w 527810"/>
                  <a:gd name="connsiteY2" fmla="*/ 76821 h 446722"/>
                  <a:gd name="connsiteX3" fmla="*/ 493944 w 527810"/>
                  <a:gd name="connsiteY3" fmla="*/ 135876 h 446722"/>
                  <a:gd name="connsiteX4" fmla="*/ 529187 w 527810"/>
                  <a:gd name="connsiteY4" fmla="*/ 182548 h 446722"/>
                  <a:gd name="connsiteX5" fmla="*/ 529187 w 527810"/>
                  <a:gd name="connsiteY5" fmla="*/ 186359 h 446722"/>
                  <a:gd name="connsiteX6" fmla="*/ 529187 w 527810"/>
                  <a:gd name="connsiteY6" fmla="*/ 186359 h 446722"/>
                  <a:gd name="connsiteX7" fmla="*/ 515851 w 527810"/>
                  <a:gd name="connsiteY7" fmla="*/ 364476 h 446722"/>
                  <a:gd name="connsiteX8" fmla="*/ 477751 w 527810"/>
                  <a:gd name="connsiteY8" fmla="*/ 399719 h 446722"/>
                  <a:gd name="connsiteX9" fmla="*/ 477751 w 527810"/>
                  <a:gd name="connsiteY9" fmla="*/ 399719 h 446722"/>
                  <a:gd name="connsiteX10" fmla="*/ 455844 w 527810"/>
                  <a:gd name="connsiteY10" fmla="*/ 399719 h 446722"/>
                  <a:gd name="connsiteX11" fmla="*/ 455844 w 527810"/>
                  <a:gd name="connsiteY11" fmla="*/ 447344 h 446722"/>
                  <a:gd name="connsiteX12" fmla="*/ 436794 w 527810"/>
                  <a:gd name="connsiteY12" fmla="*/ 447344 h 446722"/>
                  <a:gd name="connsiteX13" fmla="*/ 436794 w 527810"/>
                  <a:gd name="connsiteY13" fmla="*/ 399719 h 446722"/>
                  <a:gd name="connsiteX14" fmla="*/ 93894 w 527810"/>
                  <a:gd name="connsiteY14" fmla="*/ 399719 h 446722"/>
                  <a:gd name="connsiteX15" fmla="*/ 93894 w 527810"/>
                  <a:gd name="connsiteY15" fmla="*/ 447344 h 446722"/>
                  <a:gd name="connsiteX16" fmla="*/ 74844 w 527810"/>
                  <a:gd name="connsiteY16" fmla="*/ 447344 h 446722"/>
                  <a:gd name="connsiteX17" fmla="*/ 74844 w 527810"/>
                  <a:gd name="connsiteY17" fmla="*/ 399719 h 446722"/>
                  <a:gd name="connsiteX18" fmla="*/ 53889 w 527810"/>
                  <a:gd name="connsiteY18" fmla="*/ 399719 h 446722"/>
                  <a:gd name="connsiteX19" fmla="*/ 15789 w 527810"/>
                  <a:gd name="connsiteY19" fmla="*/ 366381 h 446722"/>
                  <a:gd name="connsiteX20" fmla="*/ 15789 w 527810"/>
                  <a:gd name="connsiteY20" fmla="*/ 364476 h 446722"/>
                  <a:gd name="connsiteX21" fmla="*/ 1501 w 527810"/>
                  <a:gd name="connsiteY21" fmla="*/ 187311 h 446722"/>
                  <a:gd name="connsiteX22" fmla="*/ 47222 w 527810"/>
                  <a:gd name="connsiteY22" fmla="*/ 134923 h 446722"/>
                  <a:gd name="connsiteX23" fmla="*/ 46269 w 527810"/>
                  <a:gd name="connsiteY23" fmla="*/ 133971 h 446722"/>
                  <a:gd name="connsiteX24" fmla="*/ 46269 w 527810"/>
                  <a:gd name="connsiteY24" fmla="*/ 76821 h 446722"/>
                  <a:gd name="connsiteX25" fmla="*/ 120564 w 527810"/>
                  <a:gd name="connsiteY25" fmla="*/ 621 h 446722"/>
                  <a:gd name="connsiteX26" fmla="*/ 122469 w 527810"/>
                  <a:gd name="connsiteY26" fmla="*/ 621 h 446722"/>
                  <a:gd name="connsiteX27" fmla="*/ 417744 w 527810"/>
                  <a:gd name="connsiteY27" fmla="*/ 621 h 446722"/>
                  <a:gd name="connsiteX28" fmla="*/ 479657 w 527810"/>
                  <a:gd name="connsiteY28" fmla="*/ 153021 h 446722"/>
                  <a:gd name="connsiteX29" fmla="*/ 438699 w 527810"/>
                  <a:gd name="connsiteY29" fmla="*/ 187311 h 446722"/>
                  <a:gd name="connsiteX30" fmla="*/ 438699 w 527810"/>
                  <a:gd name="connsiteY30" fmla="*/ 187311 h 446722"/>
                  <a:gd name="connsiteX31" fmla="*/ 415839 w 527810"/>
                  <a:gd name="connsiteY31" fmla="*/ 305421 h 446722"/>
                  <a:gd name="connsiteX32" fmla="*/ 114849 w 527810"/>
                  <a:gd name="connsiteY32" fmla="*/ 305421 h 446722"/>
                  <a:gd name="connsiteX33" fmla="*/ 92941 w 527810"/>
                  <a:gd name="connsiteY33" fmla="*/ 187311 h 446722"/>
                  <a:gd name="connsiteX34" fmla="*/ 51984 w 527810"/>
                  <a:gd name="connsiteY34" fmla="*/ 153021 h 446722"/>
                  <a:gd name="connsiteX35" fmla="*/ 50079 w 527810"/>
                  <a:gd name="connsiteY35" fmla="*/ 153021 h 446722"/>
                  <a:gd name="connsiteX36" fmla="*/ 22457 w 527810"/>
                  <a:gd name="connsiteY36" fmla="*/ 185406 h 446722"/>
                  <a:gd name="connsiteX37" fmla="*/ 22457 w 527810"/>
                  <a:gd name="connsiteY37" fmla="*/ 185406 h 446722"/>
                  <a:gd name="connsiteX38" fmla="*/ 35791 w 527810"/>
                  <a:gd name="connsiteY38" fmla="*/ 363523 h 446722"/>
                  <a:gd name="connsiteX39" fmla="*/ 54841 w 527810"/>
                  <a:gd name="connsiteY39" fmla="*/ 380669 h 446722"/>
                  <a:gd name="connsiteX40" fmla="*/ 54841 w 527810"/>
                  <a:gd name="connsiteY40" fmla="*/ 380669 h 446722"/>
                  <a:gd name="connsiteX41" fmla="*/ 477751 w 527810"/>
                  <a:gd name="connsiteY41" fmla="*/ 380669 h 446722"/>
                  <a:gd name="connsiteX42" fmla="*/ 496801 w 527810"/>
                  <a:gd name="connsiteY42" fmla="*/ 363523 h 446722"/>
                  <a:gd name="connsiteX43" fmla="*/ 496801 w 527810"/>
                  <a:gd name="connsiteY43" fmla="*/ 363523 h 446722"/>
                  <a:gd name="connsiteX44" fmla="*/ 510137 w 527810"/>
                  <a:gd name="connsiteY44" fmla="*/ 185406 h 446722"/>
                  <a:gd name="connsiteX45" fmla="*/ 510137 w 527810"/>
                  <a:gd name="connsiteY45" fmla="*/ 183501 h 446722"/>
                  <a:gd name="connsiteX46" fmla="*/ 479657 w 527810"/>
                  <a:gd name="connsiteY46" fmla="*/ 153021 h 446722"/>
                  <a:gd name="connsiteX47" fmla="*/ 417744 w 527810"/>
                  <a:gd name="connsiteY47" fmla="*/ 19671 h 446722"/>
                  <a:gd name="connsiteX48" fmla="*/ 122469 w 527810"/>
                  <a:gd name="connsiteY48" fmla="*/ 19671 h 446722"/>
                  <a:gd name="connsiteX49" fmla="*/ 65319 w 527810"/>
                  <a:gd name="connsiteY49" fmla="*/ 74916 h 446722"/>
                  <a:gd name="connsiteX50" fmla="*/ 65319 w 527810"/>
                  <a:gd name="connsiteY50" fmla="*/ 76821 h 446722"/>
                  <a:gd name="connsiteX51" fmla="*/ 65319 w 527810"/>
                  <a:gd name="connsiteY51" fmla="*/ 135876 h 446722"/>
                  <a:gd name="connsiteX52" fmla="*/ 111039 w 527810"/>
                  <a:gd name="connsiteY52" fmla="*/ 184453 h 446722"/>
                  <a:gd name="connsiteX53" fmla="*/ 111039 w 527810"/>
                  <a:gd name="connsiteY53" fmla="*/ 184453 h 446722"/>
                  <a:gd name="connsiteX54" fmla="*/ 130089 w 527810"/>
                  <a:gd name="connsiteY54" fmla="*/ 287323 h 446722"/>
                  <a:gd name="connsiteX55" fmla="*/ 399647 w 527810"/>
                  <a:gd name="connsiteY55" fmla="*/ 287323 h 446722"/>
                  <a:gd name="connsiteX56" fmla="*/ 418697 w 527810"/>
                  <a:gd name="connsiteY56" fmla="*/ 184453 h 446722"/>
                  <a:gd name="connsiteX57" fmla="*/ 473941 w 527810"/>
                  <a:gd name="connsiteY57" fmla="*/ 134923 h 446722"/>
                  <a:gd name="connsiteX58" fmla="*/ 473941 w 527810"/>
                  <a:gd name="connsiteY58" fmla="*/ 77773 h 446722"/>
                  <a:gd name="connsiteX59" fmla="*/ 418697 w 527810"/>
                  <a:gd name="connsiteY59" fmla="*/ 20623 h 446722"/>
                  <a:gd name="connsiteX60" fmla="*/ 417744 w 527810"/>
                  <a:gd name="connsiteY60" fmla="*/ 19671 h 44672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27810" h="446722">
                    <a:moveTo>
                      <a:pt x="417744" y="621"/>
                    </a:moveTo>
                    <a:cubicBezTo>
                      <a:pt x="458701" y="621"/>
                      <a:pt x="492991" y="33006"/>
                      <a:pt x="493944" y="74916"/>
                    </a:cubicBezTo>
                    <a:lnTo>
                      <a:pt x="493944" y="76821"/>
                    </a:lnTo>
                    <a:lnTo>
                      <a:pt x="493944" y="135876"/>
                    </a:lnTo>
                    <a:cubicBezTo>
                      <a:pt x="513947" y="141591"/>
                      <a:pt x="529187" y="160641"/>
                      <a:pt x="529187" y="182548"/>
                    </a:cubicBezTo>
                    <a:cubicBezTo>
                      <a:pt x="529187" y="183501"/>
                      <a:pt x="529187" y="185406"/>
                      <a:pt x="529187" y="186359"/>
                    </a:cubicBezTo>
                    <a:lnTo>
                      <a:pt x="529187" y="186359"/>
                    </a:lnTo>
                    <a:lnTo>
                      <a:pt x="515851" y="364476"/>
                    </a:lnTo>
                    <a:cubicBezTo>
                      <a:pt x="513947" y="384478"/>
                      <a:pt x="497754" y="399719"/>
                      <a:pt x="477751" y="399719"/>
                    </a:cubicBezTo>
                    <a:lnTo>
                      <a:pt x="477751" y="399719"/>
                    </a:lnTo>
                    <a:lnTo>
                      <a:pt x="455844" y="399719"/>
                    </a:lnTo>
                    <a:lnTo>
                      <a:pt x="455844" y="447344"/>
                    </a:lnTo>
                    <a:lnTo>
                      <a:pt x="436794" y="447344"/>
                    </a:lnTo>
                    <a:lnTo>
                      <a:pt x="436794" y="399719"/>
                    </a:lnTo>
                    <a:lnTo>
                      <a:pt x="93894" y="399719"/>
                    </a:lnTo>
                    <a:lnTo>
                      <a:pt x="93894" y="447344"/>
                    </a:lnTo>
                    <a:lnTo>
                      <a:pt x="74844" y="447344"/>
                    </a:lnTo>
                    <a:lnTo>
                      <a:pt x="74844" y="399719"/>
                    </a:lnTo>
                    <a:lnTo>
                      <a:pt x="53889" y="399719"/>
                    </a:lnTo>
                    <a:cubicBezTo>
                      <a:pt x="34839" y="399719"/>
                      <a:pt x="18647" y="385431"/>
                      <a:pt x="15789" y="366381"/>
                    </a:cubicBezTo>
                    <a:lnTo>
                      <a:pt x="15789" y="364476"/>
                    </a:lnTo>
                    <a:lnTo>
                      <a:pt x="1501" y="187311"/>
                    </a:lnTo>
                    <a:cubicBezTo>
                      <a:pt x="-403" y="160641"/>
                      <a:pt x="19599" y="136828"/>
                      <a:pt x="47222" y="134923"/>
                    </a:cubicBezTo>
                    <a:lnTo>
                      <a:pt x="46269" y="133971"/>
                    </a:lnTo>
                    <a:lnTo>
                      <a:pt x="46269" y="76821"/>
                    </a:lnTo>
                    <a:cubicBezTo>
                      <a:pt x="46269" y="35864"/>
                      <a:pt x="78654" y="1573"/>
                      <a:pt x="120564" y="621"/>
                    </a:cubicBezTo>
                    <a:lnTo>
                      <a:pt x="122469" y="621"/>
                    </a:lnTo>
                    <a:lnTo>
                      <a:pt x="417744" y="621"/>
                    </a:lnTo>
                    <a:close/>
                    <a:moveTo>
                      <a:pt x="479657" y="153021"/>
                    </a:moveTo>
                    <a:cubicBezTo>
                      <a:pt x="459654" y="153021"/>
                      <a:pt x="441557" y="167309"/>
                      <a:pt x="438699" y="187311"/>
                    </a:cubicBezTo>
                    <a:lnTo>
                      <a:pt x="438699" y="187311"/>
                    </a:lnTo>
                    <a:lnTo>
                      <a:pt x="415839" y="305421"/>
                    </a:lnTo>
                    <a:lnTo>
                      <a:pt x="114849" y="305421"/>
                    </a:lnTo>
                    <a:lnTo>
                      <a:pt x="92941" y="187311"/>
                    </a:lnTo>
                    <a:cubicBezTo>
                      <a:pt x="89132" y="167309"/>
                      <a:pt x="71987" y="153021"/>
                      <a:pt x="51984" y="153021"/>
                    </a:cubicBezTo>
                    <a:cubicBezTo>
                      <a:pt x="51032" y="153021"/>
                      <a:pt x="50079" y="153021"/>
                      <a:pt x="50079" y="153021"/>
                    </a:cubicBezTo>
                    <a:cubicBezTo>
                      <a:pt x="33887" y="153973"/>
                      <a:pt x="21504" y="169214"/>
                      <a:pt x="22457" y="185406"/>
                    </a:cubicBezTo>
                    <a:lnTo>
                      <a:pt x="22457" y="185406"/>
                    </a:lnTo>
                    <a:lnTo>
                      <a:pt x="35791" y="363523"/>
                    </a:lnTo>
                    <a:cubicBezTo>
                      <a:pt x="36744" y="373048"/>
                      <a:pt x="44364" y="380669"/>
                      <a:pt x="54841" y="380669"/>
                    </a:cubicBezTo>
                    <a:lnTo>
                      <a:pt x="54841" y="380669"/>
                    </a:lnTo>
                    <a:lnTo>
                      <a:pt x="477751" y="380669"/>
                    </a:lnTo>
                    <a:cubicBezTo>
                      <a:pt x="487276" y="380669"/>
                      <a:pt x="495849" y="373048"/>
                      <a:pt x="496801" y="363523"/>
                    </a:cubicBezTo>
                    <a:lnTo>
                      <a:pt x="496801" y="363523"/>
                    </a:lnTo>
                    <a:lnTo>
                      <a:pt x="510137" y="185406"/>
                    </a:lnTo>
                    <a:cubicBezTo>
                      <a:pt x="510137" y="184453"/>
                      <a:pt x="510137" y="183501"/>
                      <a:pt x="510137" y="183501"/>
                    </a:cubicBezTo>
                    <a:cubicBezTo>
                      <a:pt x="510137" y="166356"/>
                      <a:pt x="495849" y="153021"/>
                      <a:pt x="479657" y="153021"/>
                    </a:cubicBezTo>
                    <a:close/>
                    <a:moveTo>
                      <a:pt x="417744" y="19671"/>
                    </a:moveTo>
                    <a:lnTo>
                      <a:pt x="122469" y="19671"/>
                    </a:lnTo>
                    <a:cubicBezTo>
                      <a:pt x="91989" y="19671"/>
                      <a:pt x="66272" y="44436"/>
                      <a:pt x="65319" y="74916"/>
                    </a:cubicBezTo>
                    <a:lnTo>
                      <a:pt x="65319" y="76821"/>
                    </a:lnTo>
                    <a:lnTo>
                      <a:pt x="65319" y="135876"/>
                    </a:lnTo>
                    <a:cubicBezTo>
                      <a:pt x="88179" y="141591"/>
                      <a:pt x="106276" y="159689"/>
                      <a:pt x="111039" y="184453"/>
                    </a:cubicBezTo>
                    <a:lnTo>
                      <a:pt x="111039" y="184453"/>
                    </a:lnTo>
                    <a:lnTo>
                      <a:pt x="130089" y="287323"/>
                    </a:lnTo>
                    <a:lnTo>
                      <a:pt x="399647" y="287323"/>
                    </a:lnTo>
                    <a:lnTo>
                      <a:pt x="418697" y="184453"/>
                    </a:lnTo>
                    <a:cubicBezTo>
                      <a:pt x="423459" y="156831"/>
                      <a:pt x="446319" y="136828"/>
                      <a:pt x="473941" y="134923"/>
                    </a:cubicBezTo>
                    <a:lnTo>
                      <a:pt x="473941" y="77773"/>
                    </a:lnTo>
                    <a:cubicBezTo>
                      <a:pt x="473941" y="47294"/>
                      <a:pt x="449176" y="21576"/>
                      <a:pt x="418697" y="20623"/>
                    </a:cubicBezTo>
                    <a:lnTo>
                      <a:pt x="417744" y="196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 algn="l"/>
              </a:p>
            </p:txBody>
          </p:sp>
        </p:grpSp>
        <p:grpSp>
          <p:nvGrpSpPr>
            <p:cNvPr id="77" name="组合 76" descr="9bb6ab44-dd50-4e83-9235-f97c9dd393d5"/>
            <p:cNvGrpSpPr/>
            <p:nvPr/>
          </p:nvGrpSpPr>
          <p:grpSpPr>
            <a:xfrm>
              <a:off x="6177373" y="4657805"/>
              <a:ext cx="2731096" cy="1476294"/>
              <a:chOff x="6177373" y="4657805"/>
              <a:chExt cx="2731096" cy="1476294"/>
            </a:xfrm>
          </p:grpSpPr>
          <p:sp>
            <p:nvSpPr>
              <p:cNvPr id="33" name="Text5" descr="bf119289-dced-446d-88b0-5af48e67dc93"/>
              <p:cNvSpPr txBox="1"/>
              <p:nvPr/>
            </p:nvSpPr>
            <p:spPr>
              <a:xfrm>
                <a:off x="6703955" y="5132662"/>
                <a:ext cx="2204514" cy="1001437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选好角度，明确文体，自拟标题，不少于800字。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34" name="Bullet5" descr="3c459f93-4327-4f47-8692-5ce0eedd8d27"/>
              <p:cNvSpPr txBox="1"/>
              <p:nvPr/>
            </p:nvSpPr>
            <p:spPr>
              <a:xfrm>
                <a:off x="6703954" y="4657805"/>
                <a:ext cx="2204514" cy="474858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algn="l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例题写作要求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63" name="IconBackground5" descr="a1abc6f0-e35c-487c-ab72-6c074303eab9"/>
              <p:cNvSpPr txBox="1">
                <a:spLocks noChangeAspect="1"/>
              </p:cNvSpPr>
              <p:nvPr/>
            </p:nvSpPr>
            <p:spPr>
              <a:xfrm>
                <a:off x="6177373" y="4704696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p:spPr>
            <p:txBody>
              <a:bodyPr wrap="none" lIns="108000" tIns="108000" rIns="108000" bIns="108000" rtlCol="0" anchor="ctr" anchorCtr="0">
                <a:noAutofit/>
              </a:bodyPr>
              <a:lstStyle>
                <a:defPPr>
                  <a:defRPr lang="zh-CN"/>
                </a:defPPr>
                <a:lvl1pPr algn="ctr">
                  <a:defRPr kumimoji="1" sz="2000" b="1">
                    <a:noFill/>
                    <a:latin typeface="Arial" panose="020b0604020202020204" pitchFamily="34" charset="0"/>
                    <a:ea typeface="微软雅黑" panose="020b0503020204020204" charset="-122"/>
                  </a:defRPr>
                </a:lvl1pPr>
              </a:lstStyle>
              <a:p>
                <a:pPr algn="ctr"/>
              </a:p>
            </p:txBody>
          </p:sp>
          <p:sp>
            <p:nvSpPr>
              <p:cNvPr id="64" name="Icon5" descr="b4553557-f831-4d57-a48d-586c8ade519f"/>
              <p:cNvSpPr>
                <a:spLocks noChangeAspect="1"/>
              </p:cNvSpPr>
              <p:nvPr/>
            </p:nvSpPr>
            <p:spPr bwMode="auto">
              <a:xfrm>
                <a:off x="6311890" y="4860063"/>
                <a:ext cx="270966" cy="229266"/>
              </a:xfrm>
              <a:custGeom>
                <a:gdLst>
                  <a:gd name="connsiteX0" fmla="*/ 496292 w 533400"/>
                  <a:gd name="connsiteY0" fmla="*/ 621 h 438150"/>
                  <a:gd name="connsiteX1" fmla="*/ 534392 w 533400"/>
                  <a:gd name="connsiteY1" fmla="*/ 38721 h 438150"/>
                  <a:gd name="connsiteX2" fmla="*/ 534392 w 533400"/>
                  <a:gd name="connsiteY2" fmla="*/ 38721 h 438150"/>
                  <a:gd name="connsiteX3" fmla="*/ 534392 w 533400"/>
                  <a:gd name="connsiteY3" fmla="*/ 333996 h 438150"/>
                  <a:gd name="connsiteX4" fmla="*/ 496292 w 533400"/>
                  <a:gd name="connsiteY4" fmla="*/ 372096 h 438150"/>
                  <a:gd name="connsiteX5" fmla="*/ 496292 w 533400"/>
                  <a:gd name="connsiteY5" fmla="*/ 372096 h 438150"/>
                  <a:gd name="connsiteX6" fmla="*/ 204827 w 533400"/>
                  <a:gd name="connsiteY6" fmla="*/ 372096 h 438150"/>
                  <a:gd name="connsiteX7" fmla="*/ 115292 w 533400"/>
                  <a:gd name="connsiteY7" fmla="*/ 438771 h 438150"/>
                  <a:gd name="connsiteX8" fmla="*/ 115292 w 533400"/>
                  <a:gd name="connsiteY8" fmla="*/ 372096 h 438150"/>
                  <a:gd name="connsiteX9" fmla="*/ 39092 w 533400"/>
                  <a:gd name="connsiteY9" fmla="*/ 372096 h 438150"/>
                  <a:gd name="connsiteX10" fmla="*/ 992 w 533400"/>
                  <a:gd name="connsiteY10" fmla="*/ 335901 h 438150"/>
                  <a:gd name="connsiteX11" fmla="*/ 992 w 533400"/>
                  <a:gd name="connsiteY11" fmla="*/ 335901 h 438150"/>
                  <a:gd name="connsiteX12" fmla="*/ 992 w 533400"/>
                  <a:gd name="connsiteY12" fmla="*/ 333996 h 438150"/>
                  <a:gd name="connsiteX13" fmla="*/ 992 w 533400"/>
                  <a:gd name="connsiteY13" fmla="*/ 38721 h 438150"/>
                  <a:gd name="connsiteX14" fmla="*/ 39092 w 533400"/>
                  <a:gd name="connsiteY14" fmla="*/ 621 h 438150"/>
                  <a:gd name="connsiteX15" fmla="*/ 39092 w 533400"/>
                  <a:gd name="connsiteY15" fmla="*/ 621 h 438150"/>
                  <a:gd name="connsiteX16" fmla="*/ 496292 w 533400"/>
                  <a:gd name="connsiteY16" fmla="*/ 621 h 438150"/>
                  <a:gd name="connsiteX17" fmla="*/ 496292 w 533400"/>
                  <a:gd name="connsiteY17" fmla="*/ 19671 h 438150"/>
                  <a:gd name="connsiteX18" fmla="*/ 39092 w 533400"/>
                  <a:gd name="connsiteY18" fmla="*/ 19671 h 438150"/>
                  <a:gd name="connsiteX19" fmla="*/ 20042 w 533400"/>
                  <a:gd name="connsiteY19" fmla="*/ 38721 h 438150"/>
                  <a:gd name="connsiteX20" fmla="*/ 20042 w 533400"/>
                  <a:gd name="connsiteY20" fmla="*/ 38721 h 438150"/>
                  <a:gd name="connsiteX21" fmla="*/ 20042 w 533400"/>
                  <a:gd name="connsiteY21" fmla="*/ 333996 h 438150"/>
                  <a:gd name="connsiteX22" fmla="*/ 39092 w 533400"/>
                  <a:gd name="connsiteY22" fmla="*/ 353046 h 438150"/>
                  <a:gd name="connsiteX23" fmla="*/ 39092 w 533400"/>
                  <a:gd name="connsiteY23" fmla="*/ 353046 h 438150"/>
                  <a:gd name="connsiteX24" fmla="*/ 134342 w 533400"/>
                  <a:gd name="connsiteY24" fmla="*/ 353046 h 438150"/>
                  <a:gd name="connsiteX25" fmla="*/ 134342 w 533400"/>
                  <a:gd name="connsiteY25" fmla="*/ 400671 h 438150"/>
                  <a:gd name="connsiteX26" fmla="*/ 198160 w 533400"/>
                  <a:gd name="connsiteY26" fmla="*/ 353046 h 438150"/>
                  <a:gd name="connsiteX27" fmla="*/ 496292 w 533400"/>
                  <a:gd name="connsiteY27" fmla="*/ 353046 h 438150"/>
                  <a:gd name="connsiteX28" fmla="*/ 515342 w 533400"/>
                  <a:gd name="connsiteY28" fmla="*/ 333996 h 438150"/>
                  <a:gd name="connsiteX29" fmla="*/ 515342 w 533400"/>
                  <a:gd name="connsiteY29" fmla="*/ 333996 h 438150"/>
                  <a:gd name="connsiteX30" fmla="*/ 515342 w 533400"/>
                  <a:gd name="connsiteY30" fmla="*/ 38721 h 438150"/>
                  <a:gd name="connsiteX31" fmla="*/ 496292 w 533400"/>
                  <a:gd name="connsiteY31" fmla="*/ 19671 h 438150"/>
                  <a:gd name="connsiteX32" fmla="*/ 496292 w 533400"/>
                  <a:gd name="connsiteY32" fmla="*/ 19671 h 438150"/>
                  <a:gd name="connsiteX33" fmla="*/ 134342 w 533400"/>
                  <a:gd name="connsiteY33" fmla="*/ 143496 h 438150"/>
                  <a:gd name="connsiteX34" fmla="*/ 177205 w 533400"/>
                  <a:gd name="connsiteY34" fmla="*/ 186359 h 438150"/>
                  <a:gd name="connsiteX35" fmla="*/ 134342 w 533400"/>
                  <a:gd name="connsiteY35" fmla="*/ 229221 h 438150"/>
                  <a:gd name="connsiteX36" fmla="*/ 91480 w 533400"/>
                  <a:gd name="connsiteY36" fmla="*/ 186359 h 438150"/>
                  <a:gd name="connsiteX37" fmla="*/ 134342 w 533400"/>
                  <a:gd name="connsiteY37" fmla="*/ 143496 h 438150"/>
                  <a:gd name="connsiteX38" fmla="*/ 267692 w 533400"/>
                  <a:gd name="connsiteY38" fmla="*/ 143496 h 438150"/>
                  <a:gd name="connsiteX39" fmla="*/ 310555 w 533400"/>
                  <a:gd name="connsiteY39" fmla="*/ 186359 h 438150"/>
                  <a:gd name="connsiteX40" fmla="*/ 267692 w 533400"/>
                  <a:gd name="connsiteY40" fmla="*/ 229221 h 438150"/>
                  <a:gd name="connsiteX41" fmla="*/ 224830 w 533400"/>
                  <a:gd name="connsiteY41" fmla="*/ 186359 h 438150"/>
                  <a:gd name="connsiteX42" fmla="*/ 267692 w 533400"/>
                  <a:gd name="connsiteY42" fmla="*/ 143496 h 438150"/>
                  <a:gd name="connsiteX43" fmla="*/ 401042 w 533400"/>
                  <a:gd name="connsiteY43" fmla="*/ 143496 h 438150"/>
                  <a:gd name="connsiteX44" fmla="*/ 443905 w 533400"/>
                  <a:gd name="connsiteY44" fmla="*/ 186359 h 438150"/>
                  <a:gd name="connsiteX45" fmla="*/ 401042 w 533400"/>
                  <a:gd name="connsiteY45" fmla="*/ 229221 h 438150"/>
                  <a:gd name="connsiteX46" fmla="*/ 358180 w 533400"/>
                  <a:gd name="connsiteY46" fmla="*/ 186359 h 438150"/>
                  <a:gd name="connsiteX47" fmla="*/ 401042 w 533400"/>
                  <a:gd name="connsiteY47" fmla="*/ 143496 h 438150"/>
                  <a:gd name="connsiteX48" fmla="*/ 134342 w 533400"/>
                  <a:gd name="connsiteY48" fmla="*/ 162546 h 438150"/>
                  <a:gd name="connsiteX49" fmla="*/ 110530 w 533400"/>
                  <a:gd name="connsiteY49" fmla="*/ 186359 h 438150"/>
                  <a:gd name="connsiteX50" fmla="*/ 134342 w 533400"/>
                  <a:gd name="connsiteY50" fmla="*/ 210171 h 438150"/>
                  <a:gd name="connsiteX51" fmla="*/ 158155 w 533400"/>
                  <a:gd name="connsiteY51" fmla="*/ 186359 h 438150"/>
                  <a:gd name="connsiteX52" fmla="*/ 134342 w 533400"/>
                  <a:gd name="connsiteY52" fmla="*/ 162546 h 438150"/>
                  <a:gd name="connsiteX53" fmla="*/ 267692 w 533400"/>
                  <a:gd name="connsiteY53" fmla="*/ 162546 h 438150"/>
                  <a:gd name="connsiteX54" fmla="*/ 243880 w 533400"/>
                  <a:gd name="connsiteY54" fmla="*/ 186359 h 438150"/>
                  <a:gd name="connsiteX55" fmla="*/ 267692 w 533400"/>
                  <a:gd name="connsiteY55" fmla="*/ 210171 h 438150"/>
                  <a:gd name="connsiteX56" fmla="*/ 291505 w 533400"/>
                  <a:gd name="connsiteY56" fmla="*/ 186359 h 438150"/>
                  <a:gd name="connsiteX57" fmla="*/ 267692 w 533400"/>
                  <a:gd name="connsiteY57" fmla="*/ 162546 h 438150"/>
                  <a:gd name="connsiteX58" fmla="*/ 401042 w 533400"/>
                  <a:gd name="connsiteY58" fmla="*/ 162546 h 438150"/>
                  <a:gd name="connsiteX59" fmla="*/ 377230 w 533400"/>
                  <a:gd name="connsiteY59" fmla="*/ 186359 h 438150"/>
                  <a:gd name="connsiteX60" fmla="*/ 401042 w 533400"/>
                  <a:gd name="connsiteY60" fmla="*/ 210171 h 438150"/>
                  <a:gd name="connsiteX61" fmla="*/ 424855 w 533400"/>
                  <a:gd name="connsiteY61" fmla="*/ 186359 h 438150"/>
                  <a:gd name="connsiteX62" fmla="*/ 401042 w 533400"/>
                  <a:gd name="connsiteY62" fmla="*/ 162546 h 4381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33400" h="438150">
                    <a:moveTo>
                      <a:pt x="496292" y="621"/>
                    </a:moveTo>
                    <a:cubicBezTo>
                      <a:pt x="517247" y="621"/>
                      <a:pt x="534392" y="17766"/>
                      <a:pt x="534392" y="38721"/>
                    </a:cubicBezTo>
                    <a:lnTo>
                      <a:pt x="534392" y="38721"/>
                    </a:lnTo>
                    <a:lnTo>
                      <a:pt x="534392" y="333996"/>
                    </a:lnTo>
                    <a:cubicBezTo>
                      <a:pt x="534392" y="354951"/>
                      <a:pt x="517247" y="372096"/>
                      <a:pt x="496292" y="372096"/>
                    </a:cubicBezTo>
                    <a:lnTo>
                      <a:pt x="496292" y="372096"/>
                    </a:lnTo>
                    <a:lnTo>
                      <a:pt x="204827" y="372096"/>
                    </a:lnTo>
                    <a:lnTo>
                      <a:pt x="115292" y="438771"/>
                    </a:lnTo>
                    <a:lnTo>
                      <a:pt x="115292" y="372096"/>
                    </a:lnTo>
                    <a:lnTo>
                      <a:pt x="39092" y="372096"/>
                    </a:lnTo>
                    <a:cubicBezTo>
                      <a:pt x="19089" y="372096"/>
                      <a:pt x="1945" y="355903"/>
                      <a:pt x="992" y="335901"/>
                    </a:cubicBezTo>
                    <a:lnTo>
                      <a:pt x="992" y="335901"/>
                    </a:lnTo>
                    <a:lnTo>
                      <a:pt x="992" y="333996"/>
                    </a:lnTo>
                    <a:lnTo>
                      <a:pt x="992" y="38721"/>
                    </a:lnTo>
                    <a:cubicBezTo>
                      <a:pt x="992" y="17766"/>
                      <a:pt x="18137" y="621"/>
                      <a:pt x="39092" y="621"/>
                    </a:cubicBezTo>
                    <a:lnTo>
                      <a:pt x="39092" y="621"/>
                    </a:lnTo>
                    <a:lnTo>
                      <a:pt x="496292" y="621"/>
                    </a:lnTo>
                    <a:close/>
                    <a:moveTo>
                      <a:pt x="496292" y="19671"/>
                    </a:moveTo>
                    <a:lnTo>
                      <a:pt x="39092" y="19671"/>
                    </a:lnTo>
                    <a:cubicBezTo>
                      <a:pt x="28614" y="19671"/>
                      <a:pt x="20042" y="28244"/>
                      <a:pt x="20042" y="38721"/>
                    </a:cubicBezTo>
                    <a:lnTo>
                      <a:pt x="20042" y="38721"/>
                    </a:lnTo>
                    <a:lnTo>
                      <a:pt x="20042" y="333996"/>
                    </a:lnTo>
                    <a:cubicBezTo>
                      <a:pt x="20042" y="344473"/>
                      <a:pt x="28614" y="353046"/>
                      <a:pt x="39092" y="353046"/>
                    </a:cubicBezTo>
                    <a:lnTo>
                      <a:pt x="39092" y="353046"/>
                    </a:lnTo>
                    <a:lnTo>
                      <a:pt x="134342" y="353046"/>
                    </a:lnTo>
                    <a:lnTo>
                      <a:pt x="134342" y="400671"/>
                    </a:lnTo>
                    <a:lnTo>
                      <a:pt x="198160" y="353046"/>
                    </a:lnTo>
                    <a:lnTo>
                      <a:pt x="496292" y="353046"/>
                    </a:lnTo>
                    <a:cubicBezTo>
                      <a:pt x="506770" y="353046"/>
                      <a:pt x="515342" y="344473"/>
                      <a:pt x="515342" y="333996"/>
                    </a:cubicBezTo>
                    <a:lnTo>
                      <a:pt x="515342" y="333996"/>
                    </a:lnTo>
                    <a:lnTo>
                      <a:pt x="515342" y="38721"/>
                    </a:lnTo>
                    <a:cubicBezTo>
                      <a:pt x="515342" y="28244"/>
                      <a:pt x="506770" y="19671"/>
                      <a:pt x="496292" y="19671"/>
                    </a:cubicBezTo>
                    <a:lnTo>
                      <a:pt x="496292" y="19671"/>
                    </a:lnTo>
                    <a:close/>
                    <a:moveTo>
                      <a:pt x="134342" y="143496"/>
                    </a:moveTo>
                    <a:cubicBezTo>
                      <a:pt x="158155" y="143496"/>
                      <a:pt x="177205" y="162546"/>
                      <a:pt x="177205" y="186359"/>
                    </a:cubicBezTo>
                    <a:cubicBezTo>
                      <a:pt x="177205" y="210171"/>
                      <a:pt x="158155" y="229221"/>
                      <a:pt x="134342" y="229221"/>
                    </a:cubicBezTo>
                    <a:cubicBezTo>
                      <a:pt x="110530" y="229221"/>
                      <a:pt x="91480" y="210171"/>
                      <a:pt x="91480" y="186359"/>
                    </a:cubicBezTo>
                    <a:cubicBezTo>
                      <a:pt x="91480" y="162546"/>
                      <a:pt x="110530" y="143496"/>
                      <a:pt x="134342" y="143496"/>
                    </a:cubicBezTo>
                    <a:close/>
                    <a:moveTo>
                      <a:pt x="267692" y="143496"/>
                    </a:moveTo>
                    <a:cubicBezTo>
                      <a:pt x="291505" y="143496"/>
                      <a:pt x="310555" y="162546"/>
                      <a:pt x="310555" y="186359"/>
                    </a:cubicBezTo>
                    <a:cubicBezTo>
                      <a:pt x="310555" y="210171"/>
                      <a:pt x="291505" y="229221"/>
                      <a:pt x="267692" y="229221"/>
                    </a:cubicBezTo>
                    <a:cubicBezTo>
                      <a:pt x="243880" y="229221"/>
                      <a:pt x="224830" y="210171"/>
                      <a:pt x="224830" y="186359"/>
                    </a:cubicBezTo>
                    <a:cubicBezTo>
                      <a:pt x="224830" y="162546"/>
                      <a:pt x="243880" y="143496"/>
                      <a:pt x="267692" y="143496"/>
                    </a:cubicBezTo>
                    <a:close/>
                    <a:moveTo>
                      <a:pt x="401042" y="143496"/>
                    </a:moveTo>
                    <a:cubicBezTo>
                      <a:pt x="424855" y="143496"/>
                      <a:pt x="443905" y="162546"/>
                      <a:pt x="443905" y="186359"/>
                    </a:cubicBezTo>
                    <a:cubicBezTo>
                      <a:pt x="443905" y="210171"/>
                      <a:pt x="424855" y="229221"/>
                      <a:pt x="401042" y="229221"/>
                    </a:cubicBezTo>
                    <a:cubicBezTo>
                      <a:pt x="377230" y="229221"/>
                      <a:pt x="358180" y="210171"/>
                      <a:pt x="358180" y="186359"/>
                    </a:cubicBezTo>
                    <a:cubicBezTo>
                      <a:pt x="358180" y="162546"/>
                      <a:pt x="377230" y="143496"/>
                      <a:pt x="401042" y="143496"/>
                    </a:cubicBezTo>
                    <a:close/>
                    <a:moveTo>
                      <a:pt x="134342" y="162546"/>
                    </a:moveTo>
                    <a:cubicBezTo>
                      <a:pt x="121007" y="162546"/>
                      <a:pt x="110530" y="173023"/>
                      <a:pt x="110530" y="186359"/>
                    </a:cubicBezTo>
                    <a:cubicBezTo>
                      <a:pt x="110530" y="199694"/>
                      <a:pt x="121007" y="210171"/>
                      <a:pt x="134342" y="210171"/>
                    </a:cubicBezTo>
                    <a:cubicBezTo>
                      <a:pt x="147677" y="210171"/>
                      <a:pt x="158155" y="199694"/>
                      <a:pt x="158155" y="186359"/>
                    </a:cubicBezTo>
                    <a:cubicBezTo>
                      <a:pt x="158155" y="173023"/>
                      <a:pt x="147677" y="162546"/>
                      <a:pt x="134342" y="162546"/>
                    </a:cubicBezTo>
                    <a:close/>
                    <a:moveTo>
                      <a:pt x="267692" y="162546"/>
                    </a:moveTo>
                    <a:cubicBezTo>
                      <a:pt x="254357" y="162546"/>
                      <a:pt x="243880" y="173023"/>
                      <a:pt x="243880" y="186359"/>
                    </a:cubicBezTo>
                    <a:cubicBezTo>
                      <a:pt x="243880" y="199694"/>
                      <a:pt x="254357" y="210171"/>
                      <a:pt x="267692" y="210171"/>
                    </a:cubicBezTo>
                    <a:cubicBezTo>
                      <a:pt x="281027" y="210171"/>
                      <a:pt x="291505" y="199694"/>
                      <a:pt x="291505" y="186359"/>
                    </a:cubicBezTo>
                    <a:cubicBezTo>
                      <a:pt x="291505" y="173023"/>
                      <a:pt x="281027" y="162546"/>
                      <a:pt x="267692" y="162546"/>
                    </a:cubicBezTo>
                    <a:close/>
                    <a:moveTo>
                      <a:pt x="401042" y="162546"/>
                    </a:moveTo>
                    <a:cubicBezTo>
                      <a:pt x="387707" y="162546"/>
                      <a:pt x="377230" y="173023"/>
                      <a:pt x="377230" y="186359"/>
                    </a:cubicBezTo>
                    <a:cubicBezTo>
                      <a:pt x="377230" y="199694"/>
                      <a:pt x="387707" y="210171"/>
                      <a:pt x="401042" y="210171"/>
                    </a:cubicBezTo>
                    <a:cubicBezTo>
                      <a:pt x="414377" y="210171"/>
                      <a:pt x="424855" y="199694"/>
                      <a:pt x="424855" y="186359"/>
                    </a:cubicBezTo>
                    <a:cubicBezTo>
                      <a:pt x="424855" y="173023"/>
                      <a:pt x="414377" y="162546"/>
                      <a:pt x="401042" y="1625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 algn="l"/>
              </a:p>
            </p:txBody>
          </p:sp>
        </p:grpSp>
      </p:grp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>
          <a:xfrm>
            <a:off x="3943350" y="580471"/>
            <a:ext cx="4305300" cy="125667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6600" b="1" i="0" u="none">
                <a:solidFill>
                  <a:srgbClr val="EBA15E"/>
                </a:solidFill>
                <a:ea typeface="思源宋体 CN Heavy"/>
              </a:rPr>
              <a:t>目录</a:t>
            </a:r>
            <a:endParaRPr lang="en-US" sz="6600" b="1" i="0" u="none">
              <a:solidFill>
                <a:srgbClr val="EBA15E"/>
              </a:solidFill>
              <a:ea typeface="思源宋体 CN Heavy"/>
            </a:endParaRPr>
          </a:p>
        </p:txBody>
      </p:sp>
      <p:sp>
        <p:nvSpPr>
          <p:cNvPr id="3" name="内容占位符 2" title=""/>
          <p:cNvSpPr>
            <a:spLocks noGrp="1"/>
          </p:cNvSpPr>
          <p:nvPr>
            <p:ph sz="quarter" idx="1" hasCustomPrompt="1"/>
          </p:nvPr>
        </p:nvSpPr>
        <p:spPr>
          <a:xfrm>
            <a:off x="1880699" y="1530451"/>
            <a:ext cx="9503753" cy="392356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000" b="1" i="0" u="none">
                <a:solidFill>
                  <a:srgbClr val="000000"/>
                </a:solidFill>
                <a:ea typeface="思源黑体 CN Normal"/>
              </a:rPr>
              <a:t>家国情怀</a:t>
            </a:r>
            <a:endParaRPr lang="en-US" sz="2000" b="1" i="0" u="none">
              <a:solidFill>
                <a:srgbClr val="000000"/>
              </a:solidFill>
              <a:ea typeface="思源黑体 CN Normal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000" b="1" i="0" u="none">
                <a:solidFill>
                  <a:srgbClr val="000000"/>
                </a:solidFill>
                <a:ea typeface="思源黑体 CN Normal"/>
              </a:rPr>
              <a:t>科技创新</a:t>
            </a:r>
            <a:endParaRPr lang="en-US" sz="2000" b="1" i="0" u="none">
              <a:solidFill>
                <a:srgbClr val="000000"/>
              </a:solidFill>
              <a:ea typeface="思源黑体 CN Normal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000" b="1" i="0" u="none">
                <a:solidFill>
                  <a:srgbClr val="000000"/>
                </a:solidFill>
                <a:ea typeface="思源黑体 CN Normal"/>
              </a:rPr>
              <a:t>文化传承</a:t>
            </a:r>
            <a:endParaRPr lang="en-US" sz="2000" b="1" i="0" u="none">
              <a:solidFill>
                <a:srgbClr val="000000"/>
              </a:solidFill>
              <a:ea typeface="思源黑体 CN Normal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000" b="1" i="0" u="none">
                <a:solidFill>
                  <a:srgbClr val="000000"/>
                </a:solidFill>
                <a:ea typeface="思源黑体 CN Normal"/>
              </a:rPr>
              <a:t>生态环保</a:t>
            </a:r>
            <a:endParaRPr lang="en-US" sz="2000" b="1" i="0" u="none">
              <a:solidFill>
                <a:srgbClr val="000000"/>
              </a:solidFill>
              <a:ea typeface="思源黑体 CN Normal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000" b="1" i="0" u="none">
                <a:solidFill>
                  <a:srgbClr val="000000"/>
                </a:solidFill>
                <a:ea typeface="思源黑体 CN Normal"/>
              </a:rPr>
              <a:t>青春成长</a:t>
            </a:r>
            <a:endParaRPr lang="en-US" sz="2000" b="1" i="0" u="none">
              <a:solidFill>
                <a:srgbClr val="000000"/>
              </a:solidFill>
              <a:ea typeface="思源黑体 CN Normal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000" b="1" i="0" u="none">
                <a:solidFill>
                  <a:srgbClr val="000000"/>
                </a:solidFill>
                <a:ea typeface="思源黑体 CN Normal"/>
              </a:rPr>
              <a:t>哲理思辨</a:t>
            </a:r>
            <a:endParaRPr lang="en-US" sz="2000" b="1" i="0" u="none">
              <a:solidFill>
                <a:srgbClr val="000000"/>
              </a:solidFill>
              <a:ea typeface="思源黑体 CN Normal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000" b="1" i="0" u="none">
                <a:solidFill>
                  <a:srgbClr val="000000"/>
                </a:solidFill>
                <a:ea typeface="思源黑体 CN Normal"/>
              </a:rPr>
              <a:t>时代楷模</a:t>
            </a:r>
            <a:endParaRPr lang="en-US" sz="2000" b="1" i="0" u="none">
              <a:solidFill>
                <a:srgbClr val="000000"/>
              </a:solidFill>
              <a:ea typeface="思源黑体 CN Normal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000" b="1" i="0" u="none">
                <a:solidFill>
                  <a:srgbClr val="000000"/>
                </a:solidFill>
                <a:ea typeface="思源黑体 CN Normal"/>
              </a:rPr>
              <a:t>历史回响</a:t>
            </a:r>
            <a:endParaRPr lang="en-US" sz="2000" b="1" i="0" u="none">
              <a:solidFill>
                <a:srgbClr val="000000"/>
              </a:solidFill>
              <a:ea typeface="思源黑体 CN Normal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000" b="1" i="0" u="none">
                <a:solidFill>
                  <a:srgbClr val="000000"/>
                </a:solidFill>
                <a:ea typeface="思源黑体 CN Normal"/>
              </a:rPr>
              <a:t>社会观察</a:t>
            </a:r>
            <a:endParaRPr lang="en-US" sz="2000" b="1" i="0" u="none">
              <a:solidFill>
                <a:srgbClr val="000000"/>
              </a:solidFill>
              <a:ea typeface="思源黑体 CN Normal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000" b="1" i="0" u="none">
                <a:solidFill>
                  <a:srgbClr val="000000"/>
                </a:solidFill>
                <a:ea typeface="思源黑体 CN Normal"/>
              </a:rPr>
              <a:t>开放合作</a:t>
            </a:r>
            <a:endParaRPr lang="en-US" sz="2000" b="1" i="0" u="none">
              <a:solidFill>
                <a:srgbClr val="000000"/>
              </a:solidFill>
              <a:ea typeface="思源黑体 CN Normal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审题立意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62" name="84350b74-e505-47a4-8205-032e3b66c72d.source.5.zh-Hans.pptx" title=""/>
          <p:cNvGrpSpPr/>
          <p:nvPr/>
        </p:nvGrpSpPr>
        <p:grpSpPr>
          <a:xfrm>
            <a:off x="660400" y="1130303"/>
            <a:ext cx="10858500" cy="5003797"/>
            <a:chOff x="660400" y="1130303"/>
            <a:chExt cx="10858500" cy="5003797"/>
          </a:xfrm>
        </p:grpSpPr>
        <p:cxnSp>
          <p:nvCxnSpPr>
            <p:cNvPr id="30" name="îṣḻíďe" descr="3466e59f-aa43-404c-b4bd-b9ccdd502b53"/>
            <p:cNvCxnSpPr/>
            <p:nvPr/>
          </p:nvCxnSpPr>
          <p:spPr>
            <a:xfrm>
              <a:off x="660400" y="4436364"/>
              <a:ext cx="10858500" cy="0"/>
            </a:xfrm>
            <a:prstGeom prst="line">
              <a:avLst/>
            </a:prstGeom>
            <a:ln w="762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itle" descr="8bf253db-8044-4e95-850c-64ffe755eae0"/>
            <p:cNvSpPr txBox="1"/>
            <p:nvPr/>
          </p:nvSpPr>
          <p:spPr>
            <a:xfrm>
              <a:off x="660400" y="1130303"/>
              <a:ext cx="10858500" cy="54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1">
              <a:norm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i="0" u="none" strike="noStrike">
                  <a:solidFill>
                    <a:srgbClr val="000000"/>
                  </a:solidFill>
                  <a:ea typeface="思源宋体 CN Heavy"/>
                </a:rPr>
                <a:t>多角度思考生态环保</a:t>
              </a:r>
              <a:endParaRPr lang="en-US" sz="2400" b="1" i="0" u="none" strike="noStrik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56" name="组合 55" descr="0101f2b4-776b-4c6b-bb9b-3b00b36dd456"/>
            <p:cNvGrpSpPr/>
            <p:nvPr/>
          </p:nvGrpSpPr>
          <p:grpSpPr>
            <a:xfrm>
              <a:off x="660400" y="2441692"/>
              <a:ext cx="2865527" cy="3692408"/>
              <a:chOff x="660400" y="2441692"/>
              <a:chExt cx="2865527" cy="3692408"/>
            </a:xfrm>
          </p:grpSpPr>
          <p:sp>
            <p:nvSpPr>
              <p:cNvPr id="11" name="Number1" descr="e748c645-d14a-4058-b407-dd645bbd6c12"/>
              <p:cNvSpPr/>
              <p:nvPr/>
            </p:nvSpPr>
            <p:spPr>
              <a:xfrm>
                <a:off x="1973998" y="2441692"/>
                <a:ext cx="470333" cy="47033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sz="1600" b="1" i="0" u="none">
                    <a:solidFill>
                      <a:srgbClr val="FFFFFF"/>
                    </a:solidFill>
                    <a:latin typeface="Arial"/>
                  </a:rPr>
                  <a:t>01</a:t>
                </a:r>
                <a:endParaRPr lang="en-US" sz="1600" b="1" i="0" u="non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shape1" descr="6e07dd5d-1f12-4601-812c-bfb1356ba6ce"/>
              <p:cNvSpPr/>
              <p:nvPr/>
            </p:nvSpPr>
            <p:spPr>
              <a:xfrm rot="18000000">
                <a:off x="2217504" y="2898650"/>
                <a:ext cx="44908" cy="38714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26" name="ComponentBackground1" descr="0a5dff74-04bd-4de0-9308-037996acdeee"/>
              <p:cNvSpPr/>
              <p:nvPr/>
            </p:nvSpPr>
            <p:spPr>
              <a:xfrm>
                <a:off x="892401" y="3081501"/>
                <a:ext cx="2633526" cy="1316763"/>
              </a:xfrm>
              <a:custGeom>
                <a:gdLst>
                  <a:gd name="connsiteX0" fmla="*/ 1585935 w 3171870"/>
                  <a:gd name="connsiteY0" fmla="*/ 0 h 1585935"/>
                  <a:gd name="connsiteX1" fmla="*/ 3171870 w 3171870"/>
                  <a:gd name="connsiteY1" fmla="*/ 1585935 h 1585935"/>
                  <a:gd name="connsiteX2" fmla="*/ 0 w 3171870"/>
                  <a:gd name="connsiteY2" fmla="*/ 1585935 h 1585935"/>
                  <a:gd name="connsiteX3" fmla="*/ 1585935 w 3171870"/>
                  <a:gd name="connsiteY3" fmla="*/ 0 h 158593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1870" h="1585935">
                    <a:moveTo>
                      <a:pt x="1585935" y="0"/>
                    </a:moveTo>
                    <a:cubicBezTo>
                      <a:pt x="2461823" y="0"/>
                      <a:pt x="3171870" y="710047"/>
                      <a:pt x="3171870" y="1585935"/>
                    </a:cubicBezTo>
                    <a:lnTo>
                      <a:pt x="0" y="1585935"/>
                    </a:lnTo>
                    <a:cubicBezTo>
                      <a:pt x="0" y="710047"/>
                      <a:pt x="710047" y="0"/>
                      <a:pt x="158593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</a:p>
            </p:txBody>
          </p:sp>
          <p:sp>
            <p:nvSpPr>
              <p:cNvPr id="31" name="Icon1" descr="05bc9cde-afcc-4b11-bf19-41415b84ef72"/>
              <p:cNvSpPr/>
              <p:nvPr/>
            </p:nvSpPr>
            <p:spPr>
              <a:xfrm>
                <a:off x="2061542" y="3673551"/>
                <a:ext cx="295245" cy="359429"/>
              </a:xfrm>
              <a:custGeom>
                <a:gdLst>
                  <a:gd name="connsiteX0" fmla="*/ 284197 w 438150"/>
                  <a:gd name="connsiteY0" fmla="*/ 621 h 533400"/>
                  <a:gd name="connsiteX1" fmla="*/ 286102 w 438150"/>
                  <a:gd name="connsiteY1" fmla="*/ 621 h 533400"/>
                  <a:gd name="connsiteX2" fmla="*/ 286102 w 438150"/>
                  <a:gd name="connsiteY2" fmla="*/ 124446 h 533400"/>
                  <a:gd name="connsiteX3" fmla="*/ 286102 w 438150"/>
                  <a:gd name="connsiteY3" fmla="*/ 126351 h 533400"/>
                  <a:gd name="connsiteX4" fmla="*/ 314677 w 438150"/>
                  <a:gd name="connsiteY4" fmla="*/ 153021 h 533400"/>
                  <a:gd name="connsiteX5" fmla="*/ 314677 w 438150"/>
                  <a:gd name="connsiteY5" fmla="*/ 153021 h 533400"/>
                  <a:gd name="connsiteX6" fmla="*/ 438502 w 438150"/>
                  <a:gd name="connsiteY6" fmla="*/ 153021 h 533400"/>
                  <a:gd name="connsiteX7" fmla="*/ 438502 w 438150"/>
                  <a:gd name="connsiteY7" fmla="*/ 154926 h 533400"/>
                  <a:gd name="connsiteX8" fmla="*/ 438502 w 438150"/>
                  <a:gd name="connsiteY8" fmla="*/ 505446 h 533400"/>
                  <a:gd name="connsiteX9" fmla="*/ 409927 w 438150"/>
                  <a:gd name="connsiteY9" fmla="*/ 534021 h 533400"/>
                  <a:gd name="connsiteX10" fmla="*/ 28927 w 438150"/>
                  <a:gd name="connsiteY10" fmla="*/ 534021 h 533400"/>
                  <a:gd name="connsiteX11" fmla="*/ 352 w 438150"/>
                  <a:gd name="connsiteY11" fmla="*/ 505446 h 533400"/>
                  <a:gd name="connsiteX12" fmla="*/ 352 w 438150"/>
                  <a:gd name="connsiteY12" fmla="*/ 29196 h 533400"/>
                  <a:gd name="connsiteX13" fmla="*/ 28927 w 438150"/>
                  <a:gd name="connsiteY13" fmla="*/ 621 h 533400"/>
                  <a:gd name="connsiteX14" fmla="*/ 284197 w 438150"/>
                  <a:gd name="connsiteY14" fmla="*/ 621 h 533400"/>
                  <a:gd name="connsiteX15" fmla="*/ 248002 w 438150"/>
                  <a:gd name="connsiteY15" fmla="*/ 200646 h 533400"/>
                  <a:gd name="connsiteX16" fmla="*/ 152752 w 438150"/>
                  <a:gd name="connsiteY16" fmla="*/ 200646 h 533400"/>
                  <a:gd name="connsiteX17" fmla="*/ 152752 w 438150"/>
                  <a:gd name="connsiteY17" fmla="*/ 410196 h 533400"/>
                  <a:gd name="connsiteX18" fmla="*/ 171802 w 438150"/>
                  <a:gd name="connsiteY18" fmla="*/ 410196 h 533400"/>
                  <a:gd name="connsiteX19" fmla="*/ 171802 w 438150"/>
                  <a:gd name="connsiteY19" fmla="*/ 314946 h 533400"/>
                  <a:gd name="connsiteX20" fmla="*/ 248002 w 438150"/>
                  <a:gd name="connsiteY20" fmla="*/ 314946 h 533400"/>
                  <a:gd name="connsiteX21" fmla="*/ 249907 w 438150"/>
                  <a:gd name="connsiteY21" fmla="*/ 314946 h 533400"/>
                  <a:gd name="connsiteX22" fmla="*/ 305152 w 438150"/>
                  <a:gd name="connsiteY22" fmla="*/ 257796 h 533400"/>
                  <a:gd name="connsiteX23" fmla="*/ 248002 w 438150"/>
                  <a:gd name="connsiteY23" fmla="*/ 200646 h 533400"/>
                  <a:gd name="connsiteX24" fmla="*/ 248002 w 438150"/>
                  <a:gd name="connsiteY24" fmla="*/ 200646 h 533400"/>
                  <a:gd name="connsiteX25" fmla="*/ 248002 w 438150"/>
                  <a:gd name="connsiteY25" fmla="*/ 219696 h 533400"/>
                  <a:gd name="connsiteX26" fmla="*/ 286102 w 438150"/>
                  <a:gd name="connsiteY26" fmla="*/ 257796 h 533400"/>
                  <a:gd name="connsiteX27" fmla="*/ 248002 w 438150"/>
                  <a:gd name="connsiteY27" fmla="*/ 295896 h 533400"/>
                  <a:gd name="connsiteX28" fmla="*/ 248002 w 438150"/>
                  <a:gd name="connsiteY28" fmla="*/ 295896 h 533400"/>
                  <a:gd name="connsiteX29" fmla="*/ 171802 w 438150"/>
                  <a:gd name="connsiteY29" fmla="*/ 295896 h 533400"/>
                  <a:gd name="connsiteX30" fmla="*/ 171802 w 438150"/>
                  <a:gd name="connsiteY30" fmla="*/ 219696 h 533400"/>
                  <a:gd name="connsiteX31" fmla="*/ 248002 w 438150"/>
                  <a:gd name="connsiteY31" fmla="*/ 219696 h 533400"/>
                  <a:gd name="connsiteX32" fmla="*/ 428977 w 438150"/>
                  <a:gd name="connsiteY32" fmla="*/ 133971 h 533400"/>
                  <a:gd name="connsiteX33" fmla="*/ 314677 w 438150"/>
                  <a:gd name="connsiteY33" fmla="*/ 133971 h 533400"/>
                  <a:gd name="connsiteX34" fmla="*/ 313724 w 438150"/>
                  <a:gd name="connsiteY34" fmla="*/ 133971 h 533400"/>
                  <a:gd name="connsiteX35" fmla="*/ 305152 w 438150"/>
                  <a:gd name="connsiteY35" fmla="*/ 124446 h 533400"/>
                  <a:gd name="connsiteX36" fmla="*/ 305152 w 438150"/>
                  <a:gd name="connsiteY36" fmla="*/ 124446 h 533400"/>
                  <a:gd name="connsiteX37" fmla="*/ 305152 w 438150"/>
                  <a:gd name="connsiteY37" fmla="*/ 10146 h 533400"/>
                  <a:gd name="connsiteX38" fmla="*/ 428977 w 438150"/>
                  <a:gd name="connsiteY38" fmla="*/ 133971 h 533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38150" h="533400">
                    <a:moveTo>
                      <a:pt x="284197" y="621"/>
                    </a:moveTo>
                    <a:cubicBezTo>
                      <a:pt x="285149" y="621"/>
                      <a:pt x="286102" y="621"/>
                      <a:pt x="286102" y="621"/>
                    </a:cubicBezTo>
                    <a:lnTo>
                      <a:pt x="286102" y="124446"/>
                    </a:lnTo>
                    <a:lnTo>
                      <a:pt x="286102" y="126351"/>
                    </a:lnTo>
                    <a:cubicBezTo>
                      <a:pt x="287055" y="141591"/>
                      <a:pt x="299437" y="153021"/>
                      <a:pt x="314677" y="153021"/>
                    </a:cubicBezTo>
                    <a:lnTo>
                      <a:pt x="314677" y="153021"/>
                    </a:lnTo>
                    <a:lnTo>
                      <a:pt x="438502" y="153021"/>
                    </a:lnTo>
                    <a:cubicBezTo>
                      <a:pt x="438502" y="153974"/>
                      <a:pt x="438502" y="154926"/>
                      <a:pt x="438502" y="154926"/>
                    </a:cubicBezTo>
                    <a:lnTo>
                      <a:pt x="438502" y="505446"/>
                    </a:lnTo>
                    <a:cubicBezTo>
                      <a:pt x="438502" y="521639"/>
                      <a:pt x="426120" y="534021"/>
                      <a:pt x="409927" y="534021"/>
                    </a:cubicBezTo>
                    <a:lnTo>
                      <a:pt x="28927" y="534021"/>
                    </a:lnTo>
                    <a:cubicBezTo>
                      <a:pt x="12734" y="534021"/>
                      <a:pt x="352" y="521639"/>
                      <a:pt x="352" y="505446"/>
                    </a:cubicBezTo>
                    <a:lnTo>
                      <a:pt x="352" y="29196"/>
                    </a:lnTo>
                    <a:cubicBezTo>
                      <a:pt x="352" y="13004"/>
                      <a:pt x="12734" y="621"/>
                      <a:pt x="28927" y="621"/>
                    </a:cubicBezTo>
                    <a:lnTo>
                      <a:pt x="284197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49907" y="314946"/>
                    </a:lnTo>
                    <a:cubicBezTo>
                      <a:pt x="280387" y="313994"/>
                      <a:pt x="305152" y="288276"/>
                      <a:pt x="305152" y="257796"/>
                    </a:cubicBezTo>
                    <a:cubicBezTo>
                      <a:pt x="305152" y="226364"/>
                      <a:pt x="279434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8957" y="219696"/>
                      <a:pt x="286102" y="236841"/>
                      <a:pt x="286102" y="257796"/>
                    </a:cubicBezTo>
                    <a:cubicBezTo>
                      <a:pt x="286102" y="278751"/>
                      <a:pt x="268957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14677" y="133971"/>
                    </a:lnTo>
                    <a:lnTo>
                      <a:pt x="313724" y="133971"/>
                    </a:lnTo>
                    <a:cubicBezTo>
                      <a:pt x="308962" y="133019"/>
                      <a:pt x="305152" y="129209"/>
                      <a:pt x="305152" y="124446"/>
                    </a:cubicBezTo>
                    <a:lnTo>
                      <a:pt x="305152" y="124446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</a:p>
            </p:txBody>
          </p:sp>
          <p:sp>
            <p:nvSpPr>
              <p:cNvPr id="41" name="Bullet1" descr="80e55137-4067-4eb1-a955-9c542a35bde3"/>
              <p:cNvSpPr txBox="1"/>
              <p:nvPr/>
            </p:nvSpPr>
            <p:spPr>
              <a:xfrm>
                <a:off x="660400" y="4453125"/>
                <a:ext cx="1926799" cy="540888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 fontScale="92500"/>
              </a:bodyPr>
              <a:lstStyle/>
              <a:p>
                <a:pPr algn="l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 strike="noStrike">
                    <a:solidFill>
                      <a:srgbClr val="000000"/>
                    </a:solidFill>
                    <a:ea typeface="思源宋体 CN Heavy"/>
                  </a:rPr>
                  <a:t>青山绿水</a:t>
                </a:r>
                <a:endParaRPr lang="en-US" sz="1800" b="1" i="0" u="none" strike="noStrik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4" name="Text1" descr="65d7a197-b078-473c-b153-1c55a81120a5"/>
              <p:cNvSpPr txBox="1"/>
              <p:nvPr/>
            </p:nvSpPr>
            <p:spPr>
              <a:xfrm>
                <a:off x="660400" y="5010773"/>
                <a:ext cx="1926799" cy="1123327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强调保护生态环境，让青山不改，绿水长流。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57" name="组合 56" descr="22d369d3-4a23-4628-9a0a-6583e00f120c"/>
            <p:cNvGrpSpPr/>
            <p:nvPr/>
          </p:nvGrpSpPr>
          <p:grpSpPr>
            <a:xfrm>
              <a:off x="2838388" y="2436122"/>
              <a:ext cx="2696548" cy="3697978"/>
              <a:chOff x="2838388" y="2436122"/>
              <a:chExt cx="2696548" cy="3697978"/>
            </a:xfrm>
          </p:grpSpPr>
          <p:sp>
            <p:nvSpPr>
              <p:cNvPr id="15" name="Number2" descr="789cc2a2-50ae-4e6c-8611-f14a82bb568e"/>
              <p:cNvSpPr/>
              <p:nvPr/>
            </p:nvSpPr>
            <p:spPr>
              <a:xfrm>
                <a:off x="3983007" y="2436122"/>
                <a:ext cx="470333" cy="47033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600" b="1" i="0" u="none">
                    <a:solidFill>
                      <a:srgbClr val="FFFFFF"/>
                    </a:solidFill>
                    <a:latin typeface="Arial"/>
                  </a:rPr>
                  <a:t>02</a:t>
                </a:r>
                <a:endParaRPr lang="en-US" sz="1600" b="1" i="0" u="non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6" name="shape2" descr="890cc178-764f-4634-befe-92a051041fe9"/>
              <p:cNvSpPr/>
              <p:nvPr/>
            </p:nvSpPr>
            <p:spPr>
              <a:xfrm rot="18000000">
                <a:off x="4191321" y="2890460"/>
                <a:ext cx="53705" cy="46297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27" name="ComponentBackground2" descr="e2997585-876e-4159-999e-b6113ad2ec3e"/>
              <p:cNvSpPr/>
              <p:nvPr/>
            </p:nvSpPr>
            <p:spPr>
              <a:xfrm>
                <a:off x="2901410" y="3081501"/>
                <a:ext cx="2633526" cy="1316763"/>
              </a:xfrm>
              <a:custGeom>
                <a:gdLst>
                  <a:gd name="connsiteX0" fmla="*/ 1585935 w 3171870"/>
                  <a:gd name="connsiteY0" fmla="*/ 0 h 1585935"/>
                  <a:gd name="connsiteX1" fmla="*/ 3171870 w 3171870"/>
                  <a:gd name="connsiteY1" fmla="*/ 1585935 h 1585935"/>
                  <a:gd name="connsiteX2" fmla="*/ 0 w 3171870"/>
                  <a:gd name="connsiteY2" fmla="*/ 1585935 h 1585935"/>
                  <a:gd name="connsiteX3" fmla="*/ 1585935 w 3171870"/>
                  <a:gd name="connsiteY3" fmla="*/ 0 h 158593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1870" h="1585935">
                    <a:moveTo>
                      <a:pt x="1585935" y="0"/>
                    </a:moveTo>
                    <a:cubicBezTo>
                      <a:pt x="2461823" y="0"/>
                      <a:pt x="3171870" y="710047"/>
                      <a:pt x="3171870" y="1585935"/>
                    </a:cubicBezTo>
                    <a:lnTo>
                      <a:pt x="0" y="1585935"/>
                    </a:lnTo>
                    <a:cubicBezTo>
                      <a:pt x="0" y="710047"/>
                      <a:pt x="710047" y="0"/>
                      <a:pt x="158593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60000">
                    <a:schemeClr val="accent2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</a:p>
            </p:txBody>
          </p:sp>
          <p:sp>
            <p:nvSpPr>
              <p:cNvPr id="32" name="Icon2" descr="2aed4d8b-be30-4602-a388-2e6f286ce3b1"/>
              <p:cNvSpPr/>
              <p:nvPr/>
            </p:nvSpPr>
            <p:spPr>
              <a:xfrm>
                <a:off x="4045557" y="3676761"/>
                <a:ext cx="333755" cy="353010"/>
              </a:xfrm>
              <a:custGeom>
                <a:gdLst>
                  <a:gd name="connsiteX0" fmla="*/ 371955 w 495300"/>
                  <a:gd name="connsiteY0" fmla="*/ 621 h 523875"/>
                  <a:gd name="connsiteX1" fmla="*/ 400530 w 495300"/>
                  <a:gd name="connsiteY1" fmla="*/ 29196 h 523875"/>
                  <a:gd name="connsiteX2" fmla="*/ 400530 w 495300"/>
                  <a:gd name="connsiteY2" fmla="*/ 133971 h 523875"/>
                  <a:gd name="connsiteX3" fmla="*/ 371955 w 495300"/>
                  <a:gd name="connsiteY3" fmla="*/ 162546 h 523875"/>
                  <a:gd name="connsiteX4" fmla="*/ 257655 w 495300"/>
                  <a:gd name="connsiteY4" fmla="*/ 162546 h 523875"/>
                  <a:gd name="connsiteX5" fmla="*/ 257655 w 495300"/>
                  <a:gd name="connsiteY5" fmla="*/ 286371 h 523875"/>
                  <a:gd name="connsiteX6" fmla="*/ 419580 w 495300"/>
                  <a:gd name="connsiteY6" fmla="*/ 286371 h 523875"/>
                  <a:gd name="connsiteX7" fmla="*/ 457680 w 495300"/>
                  <a:gd name="connsiteY7" fmla="*/ 322566 h 523875"/>
                  <a:gd name="connsiteX8" fmla="*/ 457680 w 495300"/>
                  <a:gd name="connsiteY8" fmla="*/ 324471 h 523875"/>
                  <a:gd name="connsiteX9" fmla="*/ 457680 w 495300"/>
                  <a:gd name="connsiteY9" fmla="*/ 429246 h 523875"/>
                  <a:gd name="connsiteX10" fmla="*/ 476730 w 495300"/>
                  <a:gd name="connsiteY10" fmla="*/ 429246 h 523875"/>
                  <a:gd name="connsiteX11" fmla="*/ 495780 w 495300"/>
                  <a:gd name="connsiteY11" fmla="*/ 448296 h 523875"/>
                  <a:gd name="connsiteX12" fmla="*/ 495780 w 495300"/>
                  <a:gd name="connsiteY12" fmla="*/ 505446 h 523875"/>
                  <a:gd name="connsiteX13" fmla="*/ 476730 w 495300"/>
                  <a:gd name="connsiteY13" fmla="*/ 524496 h 523875"/>
                  <a:gd name="connsiteX14" fmla="*/ 419580 w 495300"/>
                  <a:gd name="connsiteY14" fmla="*/ 524496 h 523875"/>
                  <a:gd name="connsiteX15" fmla="*/ 400530 w 495300"/>
                  <a:gd name="connsiteY15" fmla="*/ 505446 h 523875"/>
                  <a:gd name="connsiteX16" fmla="*/ 400530 w 495300"/>
                  <a:gd name="connsiteY16" fmla="*/ 448296 h 523875"/>
                  <a:gd name="connsiteX17" fmla="*/ 419580 w 495300"/>
                  <a:gd name="connsiteY17" fmla="*/ 429246 h 523875"/>
                  <a:gd name="connsiteX18" fmla="*/ 438630 w 495300"/>
                  <a:gd name="connsiteY18" fmla="*/ 429246 h 523875"/>
                  <a:gd name="connsiteX19" fmla="*/ 438630 w 495300"/>
                  <a:gd name="connsiteY19" fmla="*/ 324471 h 523875"/>
                  <a:gd name="connsiteX20" fmla="*/ 420533 w 495300"/>
                  <a:gd name="connsiteY20" fmla="*/ 305421 h 523875"/>
                  <a:gd name="connsiteX21" fmla="*/ 419580 w 495300"/>
                  <a:gd name="connsiteY21" fmla="*/ 305421 h 523875"/>
                  <a:gd name="connsiteX22" fmla="*/ 257655 w 495300"/>
                  <a:gd name="connsiteY22" fmla="*/ 305421 h 523875"/>
                  <a:gd name="connsiteX23" fmla="*/ 257655 w 495300"/>
                  <a:gd name="connsiteY23" fmla="*/ 429246 h 523875"/>
                  <a:gd name="connsiteX24" fmla="*/ 276705 w 495300"/>
                  <a:gd name="connsiteY24" fmla="*/ 429246 h 523875"/>
                  <a:gd name="connsiteX25" fmla="*/ 295755 w 495300"/>
                  <a:gd name="connsiteY25" fmla="*/ 448296 h 523875"/>
                  <a:gd name="connsiteX26" fmla="*/ 295755 w 495300"/>
                  <a:gd name="connsiteY26" fmla="*/ 505446 h 523875"/>
                  <a:gd name="connsiteX27" fmla="*/ 276705 w 495300"/>
                  <a:gd name="connsiteY27" fmla="*/ 524496 h 523875"/>
                  <a:gd name="connsiteX28" fmla="*/ 219555 w 495300"/>
                  <a:gd name="connsiteY28" fmla="*/ 524496 h 523875"/>
                  <a:gd name="connsiteX29" fmla="*/ 200505 w 495300"/>
                  <a:gd name="connsiteY29" fmla="*/ 505446 h 523875"/>
                  <a:gd name="connsiteX30" fmla="*/ 200505 w 495300"/>
                  <a:gd name="connsiteY30" fmla="*/ 448296 h 523875"/>
                  <a:gd name="connsiteX31" fmla="*/ 219555 w 495300"/>
                  <a:gd name="connsiteY31" fmla="*/ 429246 h 523875"/>
                  <a:gd name="connsiteX32" fmla="*/ 238605 w 495300"/>
                  <a:gd name="connsiteY32" fmla="*/ 429246 h 523875"/>
                  <a:gd name="connsiteX33" fmla="*/ 238605 w 495300"/>
                  <a:gd name="connsiteY33" fmla="*/ 305421 h 523875"/>
                  <a:gd name="connsiteX34" fmla="*/ 76680 w 495300"/>
                  <a:gd name="connsiteY34" fmla="*/ 305421 h 523875"/>
                  <a:gd name="connsiteX35" fmla="*/ 57630 w 495300"/>
                  <a:gd name="connsiteY35" fmla="*/ 323519 h 523875"/>
                  <a:gd name="connsiteX36" fmla="*/ 57630 w 495300"/>
                  <a:gd name="connsiteY36" fmla="*/ 324471 h 523875"/>
                  <a:gd name="connsiteX37" fmla="*/ 57630 w 495300"/>
                  <a:gd name="connsiteY37" fmla="*/ 429246 h 523875"/>
                  <a:gd name="connsiteX38" fmla="*/ 76680 w 495300"/>
                  <a:gd name="connsiteY38" fmla="*/ 429246 h 523875"/>
                  <a:gd name="connsiteX39" fmla="*/ 95730 w 495300"/>
                  <a:gd name="connsiteY39" fmla="*/ 448296 h 523875"/>
                  <a:gd name="connsiteX40" fmla="*/ 95730 w 495300"/>
                  <a:gd name="connsiteY40" fmla="*/ 505446 h 523875"/>
                  <a:gd name="connsiteX41" fmla="*/ 76680 w 495300"/>
                  <a:gd name="connsiteY41" fmla="*/ 524496 h 523875"/>
                  <a:gd name="connsiteX42" fmla="*/ 19530 w 495300"/>
                  <a:gd name="connsiteY42" fmla="*/ 524496 h 523875"/>
                  <a:gd name="connsiteX43" fmla="*/ 480 w 495300"/>
                  <a:gd name="connsiteY43" fmla="*/ 505446 h 523875"/>
                  <a:gd name="connsiteX44" fmla="*/ 480 w 495300"/>
                  <a:gd name="connsiteY44" fmla="*/ 448296 h 523875"/>
                  <a:gd name="connsiteX45" fmla="*/ 19530 w 495300"/>
                  <a:gd name="connsiteY45" fmla="*/ 429246 h 523875"/>
                  <a:gd name="connsiteX46" fmla="*/ 38580 w 495300"/>
                  <a:gd name="connsiteY46" fmla="*/ 429246 h 523875"/>
                  <a:gd name="connsiteX47" fmla="*/ 38580 w 495300"/>
                  <a:gd name="connsiteY47" fmla="*/ 324471 h 523875"/>
                  <a:gd name="connsiteX48" fmla="*/ 74775 w 495300"/>
                  <a:gd name="connsiteY48" fmla="*/ 286371 h 523875"/>
                  <a:gd name="connsiteX49" fmla="*/ 76680 w 495300"/>
                  <a:gd name="connsiteY49" fmla="*/ 286371 h 523875"/>
                  <a:gd name="connsiteX50" fmla="*/ 238605 w 495300"/>
                  <a:gd name="connsiteY50" fmla="*/ 286371 h 523875"/>
                  <a:gd name="connsiteX51" fmla="*/ 238605 w 495300"/>
                  <a:gd name="connsiteY51" fmla="*/ 162546 h 523875"/>
                  <a:gd name="connsiteX52" fmla="*/ 124305 w 495300"/>
                  <a:gd name="connsiteY52" fmla="*/ 162546 h 523875"/>
                  <a:gd name="connsiteX53" fmla="*/ 95730 w 495300"/>
                  <a:gd name="connsiteY53" fmla="*/ 133971 h 523875"/>
                  <a:gd name="connsiteX54" fmla="*/ 95730 w 495300"/>
                  <a:gd name="connsiteY54" fmla="*/ 29196 h 523875"/>
                  <a:gd name="connsiteX55" fmla="*/ 124305 w 495300"/>
                  <a:gd name="connsiteY55" fmla="*/ 621 h 523875"/>
                  <a:gd name="connsiteX56" fmla="*/ 371955 w 495300"/>
                  <a:gd name="connsiteY56" fmla="*/ 621 h 523875"/>
                  <a:gd name="connsiteX57" fmla="*/ 148118 w 495300"/>
                  <a:gd name="connsiteY57" fmla="*/ 95871 h 523875"/>
                  <a:gd name="connsiteX58" fmla="*/ 133830 w 495300"/>
                  <a:gd name="connsiteY58" fmla="*/ 110159 h 523875"/>
                  <a:gd name="connsiteX59" fmla="*/ 148118 w 495300"/>
                  <a:gd name="connsiteY59" fmla="*/ 124446 h 523875"/>
                  <a:gd name="connsiteX60" fmla="*/ 162405 w 495300"/>
                  <a:gd name="connsiteY60" fmla="*/ 110159 h 523875"/>
                  <a:gd name="connsiteX61" fmla="*/ 148118 w 495300"/>
                  <a:gd name="connsiteY61" fmla="*/ 95871 h 5238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95300" h="523875">
                    <a:moveTo>
                      <a:pt x="371955" y="621"/>
                    </a:moveTo>
                    <a:cubicBezTo>
                      <a:pt x="388148" y="621"/>
                      <a:pt x="400530" y="13004"/>
                      <a:pt x="400530" y="29196"/>
                    </a:cubicBezTo>
                    <a:lnTo>
                      <a:pt x="400530" y="133971"/>
                    </a:lnTo>
                    <a:cubicBezTo>
                      <a:pt x="400530" y="150164"/>
                      <a:pt x="388148" y="162546"/>
                      <a:pt x="371955" y="162546"/>
                    </a:cubicBezTo>
                    <a:lnTo>
                      <a:pt x="257655" y="162546"/>
                    </a:lnTo>
                    <a:lnTo>
                      <a:pt x="257655" y="286371"/>
                    </a:lnTo>
                    <a:lnTo>
                      <a:pt x="419580" y="286371"/>
                    </a:lnTo>
                    <a:cubicBezTo>
                      <a:pt x="439583" y="286371"/>
                      <a:pt x="456727" y="302564"/>
                      <a:pt x="457680" y="322566"/>
                    </a:cubicBezTo>
                    <a:lnTo>
                      <a:pt x="457680" y="324471"/>
                    </a:lnTo>
                    <a:lnTo>
                      <a:pt x="457680" y="429246"/>
                    </a:lnTo>
                    <a:lnTo>
                      <a:pt x="476730" y="429246"/>
                    </a:lnTo>
                    <a:cubicBezTo>
                      <a:pt x="487208" y="429246"/>
                      <a:pt x="495780" y="437819"/>
                      <a:pt x="495780" y="448296"/>
                    </a:cubicBezTo>
                    <a:lnTo>
                      <a:pt x="495780" y="505446"/>
                    </a:lnTo>
                    <a:cubicBezTo>
                      <a:pt x="495780" y="515924"/>
                      <a:pt x="487208" y="524496"/>
                      <a:pt x="476730" y="524496"/>
                    </a:cubicBezTo>
                    <a:lnTo>
                      <a:pt x="419580" y="524496"/>
                    </a:lnTo>
                    <a:cubicBezTo>
                      <a:pt x="409102" y="524496"/>
                      <a:pt x="400530" y="515924"/>
                      <a:pt x="400530" y="505446"/>
                    </a:cubicBezTo>
                    <a:lnTo>
                      <a:pt x="400530" y="448296"/>
                    </a:lnTo>
                    <a:cubicBezTo>
                      <a:pt x="400530" y="437819"/>
                      <a:pt x="409102" y="429246"/>
                      <a:pt x="419580" y="429246"/>
                    </a:cubicBezTo>
                    <a:lnTo>
                      <a:pt x="438630" y="429246"/>
                    </a:lnTo>
                    <a:lnTo>
                      <a:pt x="438630" y="324471"/>
                    </a:lnTo>
                    <a:cubicBezTo>
                      <a:pt x="438630" y="313994"/>
                      <a:pt x="431010" y="306374"/>
                      <a:pt x="420533" y="305421"/>
                    </a:cubicBezTo>
                    <a:lnTo>
                      <a:pt x="419580" y="305421"/>
                    </a:lnTo>
                    <a:lnTo>
                      <a:pt x="257655" y="305421"/>
                    </a:lnTo>
                    <a:lnTo>
                      <a:pt x="257655" y="429246"/>
                    </a:lnTo>
                    <a:lnTo>
                      <a:pt x="276705" y="429246"/>
                    </a:lnTo>
                    <a:cubicBezTo>
                      <a:pt x="287183" y="429246"/>
                      <a:pt x="295755" y="437819"/>
                      <a:pt x="295755" y="448296"/>
                    </a:cubicBezTo>
                    <a:lnTo>
                      <a:pt x="295755" y="505446"/>
                    </a:lnTo>
                    <a:cubicBezTo>
                      <a:pt x="295755" y="515924"/>
                      <a:pt x="287183" y="524496"/>
                      <a:pt x="276705" y="524496"/>
                    </a:cubicBezTo>
                    <a:lnTo>
                      <a:pt x="219555" y="524496"/>
                    </a:lnTo>
                    <a:cubicBezTo>
                      <a:pt x="209077" y="524496"/>
                      <a:pt x="200505" y="515924"/>
                      <a:pt x="200505" y="505446"/>
                    </a:cubicBezTo>
                    <a:lnTo>
                      <a:pt x="200505" y="448296"/>
                    </a:lnTo>
                    <a:cubicBezTo>
                      <a:pt x="200505" y="437819"/>
                      <a:pt x="209077" y="429246"/>
                      <a:pt x="219555" y="429246"/>
                    </a:cubicBezTo>
                    <a:lnTo>
                      <a:pt x="238605" y="429246"/>
                    </a:lnTo>
                    <a:lnTo>
                      <a:pt x="238605" y="305421"/>
                    </a:lnTo>
                    <a:lnTo>
                      <a:pt x="76680" y="305421"/>
                    </a:lnTo>
                    <a:cubicBezTo>
                      <a:pt x="66202" y="305421"/>
                      <a:pt x="58583" y="313041"/>
                      <a:pt x="57630" y="323519"/>
                    </a:cubicBezTo>
                    <a:lnTo>
                      <a:pt x="57630" y="324471"/>
                    </a:lnTo>
                    <a:lnTo>
                      <a:pt x="57630" y="429246"/>
                    </a:lnTo>
                    <a:lnTo>
                      <a:pt x="76680" y="429246"/>
                    </a:lnTo>
                    <a:cubicBezTo>
                      <a:pt x="87158" y="429246"/>
                      <a:pt x="95730" y="437819"/>
                      <a:pt x="95730" y="448296"/>
                    </a:cubicBezTo>
                    <a:lnTo>
                      <a:pt x="95730" y="505446"/>
                    </a:lnTo>
                    <a:cubicBezTo>
                      <a:pt x="95730" y="515924"/>
                      <a:pt x="87158" y="524496"/>
                      <a:pt x="76680" y="524496"/>
                    </a:cubicBezTo>
                    <a:lnTo>
                      <a:pt x="19530" y="524496"/>
                    </a:lnTo>
                    <a:cubicBezTo>
                      <a:pt x="9052" y="524496"/>
                      <a:pt x="480" y="515924"/>
                      <a:pt x="480" y="505446"/>
                    </a:cubicBezTo>
                    <a:lnTo>
                      <a:pt x="480" y="448296"/>
                    </a:lnTo>
                    <a:cubicBezTo>
                      <a:pt x="480" y="437819"/>
                      <a:pt x="9052" y="429246"/>
                      <a:pt x="19530" y="429246"/>
                    </a:cubicBezTo>
                    <a:lnTo>
                      <a:pt x="38580" y="429246"/>
                    </a:lnTo>
                    <a:lnTo>
                      <a:pt x="38580" y="324471"/>
                    </a:lnTo>
                    <a:cubicBezTo>
                      <a:pt x="38580" y="304469"/>
                      <a:pt x="54773" y="287324"/>
                      <a:pt x="74775" y="286371"/>
                    </a:cubicBezTo>
                    <a:lnTo>
                      <a:pt x="76680" y="286371"/>
                    </a:lnTo>
                    <a:lnTo>
                      <a:pt x="238605" y="286371"/>
                    </a:lnTo>
                    <a:lnTo>
                      <a:pt x="238605" y="162546"/>
                    </a:lnTo>
                    <a:lnTo>
                      <a:pt x="124305" y="162546"/>
                    </a:lnTo>
                    <a:cubicBezTo>
                      <a:pt x="108112" y="162546"/>
                      <a:pt x="95730" y="150164"/>
                      <a:pt x="95730" y="133971"/>
                    </a:cubicBezTo>
                    <a:lnTo>
                      <a:pt x="95730" y="29196"/>
                    </a:lnTo>
                    <a:cubicBezTo>
                      <a:pt x="95730" y="13004"/>
                      <a:pt x="108112" y="621"/>
                      <a:pt x="124305" y="621"/>
                    </a:cubicBezTo>
                    <a:lnTo>
                      <a:pt x="371955" y="621"/>
                    </a:lnTo>
                    <a:close/>
                    <a:moveTo>
                      <a:pt x="148118" y="95871"/>
                    </a:moveTo>
                    <a:cubicBezTo>
                      <a:pt x="140498" y="95871"/>
                      <a:pt x="133830" y="102539"/>
                      <a:pt x="133830" y="110159"/>
                    </a:cubicBezTo>
                    <a:cubicBezTo>
                      <a:pt x="133830" y="117779"/>
                      <a:pt x="140498" y="124446"/>
                      <a:pt x="148118" y="124446"/>
                    </a:cubicBezTo>
                    <a:cubicBezTo>
                      <a:pt x="155737" y="124446"/>
                      <a:pt x="162405" y="117779"/>
                      <a:pt x="162405" y="110159"/>
                    </a:cubicBezTo>
                    <a:cubicBezTo>
                      <a:pt x="162405" y="102539"/>
                      <a:pt x="155737" y="95871"/>
                      <a:pt x="148118" y="95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</a:p>
            </p:txBody>
          </p:sp>
          <p:sp>
            <p:nvSpPr>
              <p:cNvPr id="42" name="Bullet2" descr="f4b99c16-862d-4b66-9ad7-f53570360fc6"/>
              <p:cNvSpPr txBox="1"/>
              <p:nvPr/>
            </p:nvSpPr>
            <p:spPr>
              <a:xfrm>
                <a:off x="2838388" y="4453125"/>
                <a:ext cx="1926799" cy="540888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 fontScale="92500"/>
              </a:bodyPr>
              <a:lstStyle/>
              <a:p>
                <a:pPr algn="l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 strike="noStrike">
                    <a:solidFill>
                      <a:srgbClr val="000000"/>
                    </a:solidFill>
                    <a:ea typeface="思源宋体 CN Heavy"/>
                  </a:rPr>
                  <a:t>中国绿生机</a:t>
                </a:r>
                <a:endParaRPr lang="en-US" sz="1800" b="1" i="0" u="none" strike="noStrik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5" name="Text2" descr="3236bd4b-7176-40c2-a128-68868c584dce"/>
              <p:cNvSpPr txBox="1"/>
              <p:nvPr/>
            </p:nvSpPr>
            <p:spPr>
              <a:xfrm>
                <a:off x="2838388" y="5010773"/>
                <a:ext cx="1926799" cy="1123327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中国绿化成就为地球增添生机，展现大国担当。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58" name="组合 57" descr="1e74f716-ab55-4078-9b87-41cb361c4f45"/>
            <p:cNvGrpSpPr/>
            <p:nvPr/>
          </p:nvGrpSpPr>
          <p:grpSpPr>
            <a:xfrm>
              <a:off x="4847397" y="2436122"/>
              <a:ext cx="2633526" cy="3697978"/>
              <a:chOff x="4847397" y="2436122"/>
              <a:chExt cx="2633526" cy="3697978"/>
            </a:xfrm>
          </p:grpSpPr>
          <p:sp>
            <p:nvSpPr>
              <p:cNvPr id="19" name="Number3" descr="469f7cc0-d75a-4a1b-9725-602327f0b84d"/>
              <p:cNvSpPr/>
              <p:nvPr/>
            </p:nvSpPr>
            <p:spPr>
              <a:xfrm>
                <a:off x="5928994" y="2436122"/>
                <a:ext cx="470333" cy="470332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60000">
                    <a:schemeClr val="accent3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3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sz="1600" b="1" i="0" u="none">
                    <a:solidFill>
                      <a:srgbClr val="FFFFFF"/>
                    </a:solidFill>
                    <a:latin typeface="Arial"/>
                  </a:rPr>
                  <a:t>03</a:t>
                </a:r>
                <a:endParaRPr lang="en-US" sz="1600" b="1" i="0" u="non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0" name="shape3" descr="2a52982f-646f-4c5d-91e2-07b86d6c37e0"/>
              <p:cNvSpPr/>
              <p:nvPr/>
            </p:nvSpPr>
            <p:spPr>
              <a:xfrm rot="18000000">
                <a:off x="6137308" y="2890460"/>
                <a:ext cx="53705" cy="46297"/>
              </a:xfrm>
              <a:prstGeom prst="triangle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60000">
                    <a:schemeClr val="accent3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3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28" name="ComponentBackground3" descr="5115df14-f8db-409d-80db-b961644792bd"/>
              <p:cNvSpPr/>
              <p:nvPr/>
            </p:nvSpPr>
            <p:spPr>
              <a:xfrm>
                <a:off x="4847397" y="3081501"/>
                <a:ext cx="2633526" cy="1316763"/>
              </a:xfrm>
              <a:custGeom>
                <a:gdLst>
                  <a:gd name="connsiteX0" fmla="*/ 1585935 w 3171870"/>
                  <a:gd name="connsiteY0" fmla="*/ 0 h 1585935"/>
                  <a:gd name="connsiteX1" fmla="*/ 3171870 w 3171870"/>
                  <a:gd name="connsiteY1" fmla="*/ 1585935 h 1585935"/>
                  <a:gd name="connsiteX2" fmla="*/ 0 w 3171870"/>
                  <a:gd name="connsiteY2" fmla="*/ 1585935 h 1585935"/>
                  <a:gd name="connsiteX3" fmla="*/ 1585935 w 3171870"/>
                  <a:gd name="connsiteY3" fmla="*/ 0 h 158593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1870" h="1585935">
                    <a:moveTo>
                      <a:pt x="1585935" y="0"/>
                    </a:moveTo>
                    <a:cubicBezTo>
                      <a:pt x="2461823" y="0"/>
                      <a:pt x="3171870" y="710047"/>
                      <a:pt x="3171870" y="1585935"/>
                    </a:cubicBezTo>
                    <a:lnTo>
                      <a:pt x="0" y="1585935"/>
                    </a:lnTo>
                    <a:cubicBezTo>
                      <a:pt x="0" y="710047"/>
                      <a:pt x="710047" y="0"/>
                      <a:pt x="158593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60000">
                    <a:schemeClr val="accent3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3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</a:p>
            </p:txBody>
          </p:sp>
          <p:sp>
            <p:nvSpPr>
              <p:cNvPr id="33" name="Icon3" descr="97a1a231-3b1f-4eb7-889f-bbee9e7b5467"/>
              <p:cNvSpPr/>
              <p:nvPr/>
            </p:nvSpPr>
            <p:spPr>
              <a:xfrm>
                <a:off x="5972969" y="3718480"/>
                <a:ext cx="359428" cy="269571"/>
              </a:xfrm>
              <a:custGeom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133 w 533400"/>
                  <a:gd name="connsiteY9" fmla="*/ 198741 h 400050"/>
                  <a:gd name="connsiteX10" fmla="*/ 351128 w 533400"/>
                  <a:gd name="connsiteY10" fmla="*/ 204456 h 400050"/>
                  <a:gd name="connsiteX11" fmla="*/ 351128 w 533400"/>
                  <a:gd name="connsiteY11" fmla="*/ 204456 h 400050"/>
                  <a:gd name="connsiteX12" fmla="*/ 267308 w 533400"/>
                  <a:gd name="connsiteY12" fmla="*/ 315899 h 400050"/>
                  <a:gd name="connsiteX13" fmla="*/ 264451 w 533400"/>
                  <a:gd name="connsiteY13" fmla="*/ 318756 h 400050"/>
                  <a:gd name="connsiteX14" fmla="*/ 224446 w 533400"/>
                  <a:gd name="connsiteY14" fmla="*/ 318756 h 400050"/>
                  <a:gd name="connsiteX15" fmla="*/ 224446 w 533400"/>
                  <a:gd name="connsiteY15" fmla="*/ 318756 h 400050"/>
                  <a:gd name="connsiteX16" fmla="*/ 162533 w 533400"/>
                  <a:gd name="connsiteY16" fmla="*/ 257796 h 400050"/>
                  <a:gd name="connsiteX17" fmla="*/ 160628 w 533400"/>
                  <a:gd name="connsiteY17" fmla="*/ 255891 h 400050"/>
                  <a:gd name="connsiteX18" fmla="*/ 120623 w 533400"/>
                  <a:gd name="connsiteY18" fmla="*/ 259701 h 400050"/>
                  <a:gd name="connsiteX19" fmla="*/ 120623 w 533400"/>
                  <a:gd name="connsiteY19" fmla="*/ 259701 h 400050"/>
                  <a:gd name="connsiteX20" fmla="*/ 32993 w 533400"/>
                  <a:gd name="connsiteY20" fmla="*/ 366381 h 400050"/>
                  <a:gd name="connsiteX21" fmla="*/ 31088 w 533400"/>
                  <a:gd name="connsiteY21" fmla="*/ 372096 h 400050"/>
                  <a:gd name="connsiteX22" fmla="*/ 40613 w 533400"/>
                  <a:gd name="connsiteY22" fmla="*/ 381621 h 400050"/>
                  <a:gd name="connsiteX23" fmla="*/ 40613 w 533400"/>
                  <a:gd name="connsiteY23" fmla="*/ 381621 h 400050"/>
                  <a:gd name="connsiteX24" fmla="*/ 497813 w 533400"/>
                  <a:gd name="connsiteY24" fmla="*/ 381621 h 400050"/>
                  <a:gd name="connsiteX25" fmla="*/ 503528 w 533400"/>
                  <a:gd name="connsiteY25" fmla="*/ 379716 h 400050"/>
                  <a:gd name="connsiteX26" fmla="*/ 506386 w 533400"/>
                  <a:gd name="connsiteY26" fmla="*/ 366381 h 400050"/>
                  <a:gd name="connsiteX27" fmla="*/ 506386 w 533400"/>
                  <a:gd name="connsiteY27" fmla="*/ 366381 h 400050"/>
                  <a:gd name="connsiteX28" fmla="*/ 398753 w 533400"/>
                  <a:gd name="connsiteY28" fmla="*/ 205409 h 400050"/>
                  <a:gd name="connsiteX29" fmla="*/ 391133 w 533400"/>
                  <a:gd name="connsiteY29" fmla="*/ 198741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626" y="621"/>
                      <a:pt x="534008" y="13004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8289"/>
                      <a:pt x="521626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2990" y="400671"/>
                      <a:pt x="608" y="388289"/>
                      <a:pt x="608" y="372096"/>
                    </a:cubicBezTo>
                    <a:lnTo>
                      <a:pt x="608" y="29196"/>
                    </a:lnTo>
                    <a:cubicBezTo>
                      <a:pt x="608" y="13004"/>
                      <a:pt x="12990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133" y="198741"/>
                    </a:moveTo>
                    <a:cubicBezTo>
                      <a:pt x="378751" y="189216"/>
                      <a:pt x="360653" y="192074"/>
                      <a:pt x="351128" y="204456"/>
                    </a:cubicBezTo>
                    <a:lnTo>
                      <a:pt x="351128" y="204456"/>
                    </a:lnTo>
                    <a:lnTo>
                      <a:pt x="267308" y="315899"/>
                    </a:lnTo>
                    <a:cubicBezTo>
                      <a:pt x="266355" y="316851"/>
                      <a:pt x="265403" y="317804"/>
                      <a:pt x="264451" y="318756"/>
                    </a:cubicBezTo>
                    <a:cubicBezTo>
                      <a:pt x="253021" y="330186"/>
                      <a:pt x="234923" y="330186"/>
                      <a:pt x="224446" y="318756"/>
                    </a:cubicBezTo>
                    <a:lnTo>
                      <a:pt x="224446" y="318756"/>
                    </a:lnTo>
                    <a:lnTo>
                      <a:pt x="162533" y="257796"/>
                    </a:lnTo>
                    <a:cubicBezTo>
                      <a:pt x="161580" y="256844"/>
                      <a:pt x="161580" y="256844"/>
                      <a:pt x="160628" y="255891"/>
                    </a:cubicBezTo>
                    <a:cubicBezTo>
                      <a:pt x="148246" y="245414"/>
                      <a:pt x="130148" y="247319"/>
                      <a:pt x="120623" y="259701"/>
                    </a:cubicBezTo>
                    <a:lnTo>
                      <a:pt x="120623" y="259701"/>
                    </a:lnTo>
                    <a:lnTo>
                      <a:pt x="32993" y="366381"/>
                    </a:lnTo>
                    <a:cubicBezTo>
                      <a:pt x="32040" y="368286"/>
                      <a:pt x="31088" y="370191"/>
                      <a:pt x="31088" y="372096"/>
                    </a:cubicBezTo>
                    <a:cubicBezTo>
                      <a:pt x="31088" y="377811"/>
                      <a:pt x="34898" y="381621"/>
                      <a:pt x="40613" y="381621"/>
                    </a:cubicBezTo>
                    <a:lnTo>
                      <a:pt x="40613" y="381621"/>
                    </a:lnTo>
                    <a:lnTo>
                      <a:pt x="497813" y="381621"/>
                    </a:lnTo>
                    <a:cubicBezTo>
                      <a:pt x="499718" y="381621"/>
                      <a:pt x="501623" y="380669"/>
                      <a:pt x="503528" y="379716"/>
                    </a:cubicBezTo>
                    <a:cubicBezTo>
                      <a:pt x="508290" y="376859"/>
                      <a:pt x="509243" y="371144"/>
                      <a:pt x="506386" y="366381"/>
                    </a:cubicBezTo>
                    <a:lnTo>
                      <a:pt x="506386" y="366381"/>
                    </a:lnTo>
                    <a:lnTo>
                      <a:pt x="398753" y="205409"/>
                    </a:lnTo>
                    <a:cubicBezTo>
                      <a:pt x="395896" y="202551"/>
                      <a:pt x="393990" y="200646"/>
                      <a:pt x="391133" y="198741"/>
                    </a:cubicBezTo>
                    <a:close/>
                    <a:moveTo>
                      <a:pt x="95858" y="57771"/>
                    </a:moveTo>
                    <a:cubicBezTo>
                      <a:pt x="74903" y="57771"/>
                      <a:pt x="57758" y="74916"/>
                      <a:pt x="57758" y="95871"/>
                    </a:cubicBezTo>
                    <a:cubicBezTo>
                      <a:pt x="57758" y="116826"/>
                      <a:pt x="74903" y="133971"/>
                      <a:pt x="95858" y="133971"/>
                    </a:cubicBezTo>
                    <a:cubicBezTo>
                      <a:pt x="116813" y="133971"/>
                      <a:pt x="133958" y="116826"/>
                      <a:pt x="133958" y="95871"/>
                    </a:cubicBezTo>
                    <a:cubicBezTo>
                      <a:pt x="133958" y="74916"/>
                      <a:pt x="116813" y="57771"/>
                      <a:pt x="95858" y="577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</a:p>
            </p:txBody>
          </p:sp>
          <p:sp>
            <p:nvSpPr>
              <p:cNvPr id="43" name="Bullet3" descr="dc391e0c-0251-4ea3-90bd-ab593ab3c426"/>
              <p:cNvSpPr txBox="1"/>
              <p:nvPr/>
            </p:nvSpPr>
            <p:spPr>
              <a:xfrm>
                <a:off x="5093523" y="4453125"/>
                <a:ext cx="1926799" cy="540888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 fontScale="92500"/>
              </a:bodyPr>
              <a:lstStyle/>
              <a:p>
                <a:pPr algn="l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 strike="noStrike">
                    <a:solidFill>
                      <a:srgbClr val="000000"/>
                    </a:solidFill>
                    <a:ea typeface="思源宋体 CN Heavy"/>
                  </a:rPr>
                  <a:t>平衡共生</a:t>
                </a:r>
                <a:endParaRPr lang="en-US" sz="1800" b="1" i="0" u="none" strike="noStrik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6" name="Text3" descr="98ee6c97-53ba-4417-8599-90cfc76acd3a"/>
              <p:cNvSpPr txBox="1"/>
              <p:nvPr/>
            </p:nvSpPr>
            <p:spPr>
              <a:xfrm>
                <a:off x="5093523" y="5010773"/>
                <a:ext cx="1926799" cy="1123327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处理生态与经济关系，在平衡中实现共生发展。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59" name="组合 58" descr="3977b903-260f-40d1-ac60-1ee23934120f"/>
            <p:cNvGrpSpPr/>
            <p:nvPr/>
          </p:nvGrpSpPr>
          <p:grpSpPr>
            <a:xfrm>
              <a:off x="6793384" y="2436122"/>
              <a:ext cx="2633526" cy="3697978"/>
              <a:chOff x="6793384" y="2436122"/>
              <a:chExt cx="2633526" cy="3697978"/>
            </a:xfrm>
          </p:grpSpPr>
          <p:sp>
            <p:nvSpPr>
              <p:cNvPr id="23" name="Number4" descr="b006cbee-2bef-4e2d-a88b-80c8c1171cab"/>
              <p:cNvSpPr/>
              <p:nvPr/>
            </p:nvSpPr>
            <p:spPr>
              <a:xfrm>
                <a:off x="7874981" y="2436122"/>
                <a:ext cx="470333" cy="47033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60000">
                    <a:schemeClr val="accent4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4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sz="1600" b="1" i="0" u="none">
                    <a:solidFill>
                      <a:srgbClr val="FFFFFF"/>
                    </a:solidFill>
                    <a:latin typeface="Arial"/>
                  </a:rPr>
                  <a:t>04</a:t>
                </a:r>
                <a:endParaRPr lang="en-US" sz="1600" b="1" i="0" u="non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shape4" descr="423804dc-ad5c-4ced-81c7-56413b217a0d"/>
              <p:cNvSpPr/>
              <p:nvPr/>
            </p:nvSpPr>
            <p:spPr>
              <a:xfrm rot="18000000">
                <a:off x="8083295" y="2890460"/>
                <a:ext cx="53705" cy="46297"/>
              </a:xfrm>
              <a:prstGeom prst="triangle">
                <a:avLst/>
              </a:prstGeom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60000">
                    <a:schemeClr val="accent4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4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29" name="ComponentBackground4" descr="9a98051d-650a-48aa-88ce-090ae14fa20a"/>
              <p:cNvSpPr/>
              <p:nvPr/>
            </p:nvSpPr>
            <p:spPr>
              <a:xfrm>
                <a:off x="6793384" y="3081501"/>
                <a:ext cx="2633526" cy="1316763"/>
              </a:xfrm>
              <a:custGeom>
                <a:gdLst>
                  <a:gd name="connsiteX0" fmla="*/ 1585935 w 3171870"/>
                  <a:gd name="connsiteY0" fmla="*/ 0 h 1585935"/>
                  <a:gd name="connsiteX1" fmla="*/ 3171870 w 3171870"/>
                  <a:gd name="connsiteY1" fmla="*/ 1585935 h 1585935"/>
                  <a:gd name="connsiteX2" fmla="*/ 0 w 3171870"/>
                  <a:gd name="connsiteY2" fmla="*/ 1585935 h 1585935"/>
                  <a:gd name="connsiteX3" fmla="*/ 1585935 w 3171870"/>
                  <a:gd name="connsiteY3" fmla="*/ 0 h 158593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1870" h="1585935">
                    <a:moveTo>
                      <a:pt x="1585935" y="0"/>
                    </a:moveTo>
                    <a:cubicBezTo>
                      <a:pt x="2461823" y="0"/>
                      <a:pt x="3171870" y="710047"/>
                      <a:pt x="3171870" y="1585935"/>
                    </a:cubicBezTo>
                    <a:lnTo>
                      <a:pt x="0" y="1585935"/>
                    </a:lnTo>
                    <a:cubicBezTo>
                      <a:pt x="0" y="710047"/>
                      <a:pt x="710047" y="0"/>
                      <a:pt x="158593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60000">
                    <a:schemeClr val="accent4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4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</a:p>
            </p:txBody>
          </p:sp>
          <p:sp>
            <p:nvSpPr>
              <p:cNvPr id="34" name="Icon4" descr="10c62d4b-b924-4fbc-8fdc-000355dce685"/>
              <p:cNvSpPr/>
              <p:nvPr/>
            </p:nvSpPr>
            <p:spPr>
              <a:xfrm>
                <a:off x="7928689" y="3677082"/>
                <a:ext cx="328484" cy="352368"/>
              </a:xfrm>
              <a:custGeom>
                <a:gdLst>
                  <a:gd name="connsiteX0" fmla="*/ 8356 w 487477"/>
                  <a:gd name="connsiteY0" fmla="*/ 512114 h 522922"/>
                  <a:gd name="connsiteX1" fmla="*/ 8356 w 487477"/>
                  <a:gd name="connsiteY1" fmla="*/ 512114 h 522922"/>
                  <a:gd name="connsiteX2" fmla="*/ 8356 w 487477"/>
                  <a:gd name="connsiteY2" fmla="*/ 512114 h 522922"/>
                  <a:gd name="connsiteX3" fmla="*/ 7404 w 487477"/>
                  <a:gd name="connsiteY3" fmla="*/ 511161 h 522922"/>
                  <a:gd name="connsiteX4" fmla="*/ 5499 w 487477"/>
                  <a:gd name="connsiteY4" fmla="*/ 508303 h 522922"/>
                  <a:gd name="connsiteX5" fmla="*/ 5499 w 487477"/>
                  <a:gd name="connsiteY5" fmla="*/ 508303 h 522922"/>
                  <a:gd name="connsiteX6" fmla="*/ 5499 w 487477"/>
                  <a:gd name="connsiteY6" fmla="*/ 507351 h 522922"/>
                  <a:gd name="connsiteX7" fmla="*/ 4546 w 487477"/>
                  <a:gd name="connsiteY7" fmla="*/ 505446 h 522922"/>
                  <a:gd name="connsiteX8" fmla="*/ 3593 w 487477"/>
                  <a:gd name="connsiteY8" fmla="*/ 503541 h 522922"/>
                  <a:gd name="connsiteX9" fmla="*/ 3593 w 487477"/>
                  <a:gd name="connsiteY9" fmla="*/ 503541 h 522922"/>
                  <a:gd name="connsiteX10" fmla="*/ 3593 w 487477"/>
                  <a:gd name="connsiteY10" fmla="*/ 503541 h 522922"/>
                  <a:gd name="connsiteX11" fmla="*/ 3593 w 487477"/>
                  <a:gd name="connsiteY11" fmla="*/ 503541 h 522922"/>
                  <a:gd name="connsiteX12" fmla="*/ 2641 w 487477"/>
                  <a:gd name="connsiteY12" fmla="*/ 501636 h 522922"/>
                  <a:gd name="connsiteX13" fmla="*/ 2641 w 487477"/>
                  <a:gd name="connsiteY13" fmla="*/ 500684 h 522922"/>
                  <a:gd name="connsiteX14" fmla="*/ 1689 w 487477"/>
                  <a:gd name="connsiteY14" fmla="*/ 498778 h 522922"/>
                  <a:gd name="connsiteX15" fmla="*/ 736 w 487477"/>
                  <a:gd name="connsiteY15" fmla="*/ 494968 h 522922"/>
                  <a:gd name="connsiteX16" fmla="*/ 736 w 487477"/>
                  <a:gd name="connsiteY16" fmla="*/ 492111 h 522922"/>
                  <a:gd name="connsiteX17" fmla="*/ 736 w 487477"/>
                  <a:gd name="connsiteY17" fmla="*/ 485443 h 522922"/>
                  <a:gd name="connsiteX18" fmla="*/ 5499 w 487477"/>
                  <a:gd name="connsiteY18" fmla="*/ 467346 h 522922"/>
                  <a:gd name="connsiteX19" fmla="*/ 155041 w 487477"/>
                  <a:gd name="connsiteY19" fmla="*/ 151116 h 522922"/>
                  <a:gd name="connsiteX20" fmla="*/ 158851 w 487477"/>
                  <a:gd name="connsiteY20" fmla="*/ 134924 h 522922"/>
                  <a:gd name="connsiteX21" fmla="*/ 158851 w 487477"/>
                  <a:gd name="connsiteY21" fmla="*/ 19671 h 522922"/>
                  <a:gd name="connsiteX22" fmla="*/ 120751 w 487477"/>
                  <a:gd name="connsiteY22" fmla="*/ 19671 h 522922"/>
                  <a:gd name="connsiteX23" fmla="*/ 120751 w 487477"/>
                  <a:gd name="connsiteY23" fmla="*/ 621 h 522922"/>
                  <a:gd name="connsiteX24" fmla="*/ 368401 w 487477"/>
                  <a:gd name="connsiteY24" fmla="*/ 621 h 522922"/>
                  <a:gd name="connsiteX25" fmla="*/ 368401 w 487477"/>
                  <a:gd name="connsiteY25" fmla="*/ 19671 h 522922"/>
                  <a:gd name="connsiteX26" fmla="*/ 330301 w 487477"/>
                  <a:gd name="connsiteY26" fmla="*/ 19671 h 522922"/>
                  <a:gd name="connsiteX27" fmla="*/ 330301 w 487477"/>
                  <a:gd name="connsiteY27" fmla="*/ 134924 h 522922"/>
                  <a:gd name="connsiteX28" fmla="*/ 334111 w 487477"/>
                  <a:gd name="connsiteY28" fmla="*/ 151116 h 522922"/>
                  <a:gd name="connsiteX29" fmla="*/ 483654 w 487477"/>
                  <a:gd name="connsiteY29" fmla="*/ 467346 h 522922"/>
                  <a:gd name="connsiteX30" fmla="*/ 485558 w 487477"/>
                  <a:gd name="connsiteY30" fmla="*/ 504493 h 522922"/>
                  <a:gd name="connsiteX31" fmla="*/ 485558 w 487477"/>
                  <a:gd name="connsiteY31" fmla="*/ 504493 h 522922"/>
                  <a:gd name="connsiteX32" fmla="*/ 484606 w 487477"/>
                  <a:gd name="connsiteY32" fmla="*/ 506399 h 522922"/>
                  <a:gd name="connsiteX33" fmla="*/ 459841 w 487477"/>
                  <a:gd name="connsiteY33" fmla="*/ 523543 h 522922"/>
                  <a:gd name="connsiteX34" fmla="*/ 457936 w 487477"/>
                  <a:gd name="connsiteY34" fmla="*/ 523543 h 522922"/>
                  <a:gd name="connsiteX35" fmla="*/ 32168 w 487477"/>
                  <a:gd name="connsiteY35" fmla="*/ 523543 h 522922"/>
                  <a:gd name="connsiteX36" fmla="*/ 30264 w 487477"/>
                  <a:gd name="connsiteY36" fmla="*/ 523543 h 522922"/>
                  <a:gd name="connsiteX37" fmla="*/ 27406 w 487477"/>
                  <a:gd name="connsiteY37" fmla="*/ 523543 h 522922"/>
                  <a:gd name="connsiteX38" fmla="*/ 23596 w 487477"/>
                  <a:gd name="connsiteY38" fmla="*/ 522591 h 522922"/>
                  <a:gd name="connsiteX39" fmla="*/ 23596 w 487477"/>
                  <a:gd name="connsiteY39" fmla="*/ 522591 h 522922"/>
                  <a:gd name="connsiteX40" fmla="*/ 17881 w 487477"/>
                  <a:gd name="connsiteY40" fmla="*/ 520686 h 522922"/>
                  <a:gd name="connsiteX41" fmla="*/ 15976 w 487477"/>
                  <a:gd name="connsiteY41" fmla="*/ 519734 h 522922"/>
                  <a:gd name="connsiteX42" fmla="*/ 15024 w 487477"/>
                  <a:gd name="connsiteY42" fmla="*/ 518781 h 522922"/>
                  <a:gd name="connsiteX43" fmla="*/ 10261 w 487477"/>
                  <a:gd name="connsiteY43" fmla="*/ 514971 h 522922"/>
                  <a:gd name="connsiteX44" fmla="*/ 8356 w 487477"/>
                  <a:gd name="connsiteY44" fmla="*/ 512114 h 522922"/>
                  <a:gd name="connsiteX45" fmla="*/ 8356 w 487477"/>
                  <a:gd name="connsiteY45" fmla="*/ 512114 h 522922"/>
                  <a:gd name="connsiteX46" fmla="*/ 255054 w 487477"/>
                  <a:gd name="connsiteY46" fmla="*/ 402576 h 522922"/>
                  <a:gd name="connsiteX47" fmla="*/ 252196 w 487477"/>
                  <a:gd name="connsiteY47" fmla="*/ 404481 h 522922"/>
                  <a:gd name="connsiteX48" fmla="*/ 246481 w 487477"/>
                  <a:gd name="connsiteY48" fmla="*/ 408291 h 522922"/>
                  <a:gd name="connsiteX49" fmla="*/ 55029 w 487477"/>
                  <a:gd name="connsiteY49" fmla="*/ 414959 h 522922"/>
                  <a:gd name="connsiteX50" fmla="*/ 51218 w 487477"/>
                  <a:gd name="connsiteY50" fmla="*/ 413053 h 522922"/>
                  <a:gd name="connsiteX51" fmla="*/ 22643 w 487477"/>
                  <a:gd name="connsiteY51" fmla="*/ 474014 h 522922"/>
                  <a:gd name="connsiteX52" fmla="*/ 21691 w 487477"/>
                  <a:gd name="connsiteY52" fmla="*/ 475918 h 522922"/>
                  <a:gd name="connsiteX53" fmla="*/ 21691 w 487477"/>
                  <a:gd name="connsiteY53" fmla="*/ 495921 h 522922"/>
                  <a:gd name="connsiteX54" fmla="*/ 29311 w 487477"/>
                  <a:gd name="connsiteY54" fmla="*/ 502589 h 522922"/>
                  <a:gd name="connsiteX55" fmla="*/ 30264 w 487477"/>
                  <a:gd name="connsiteY55" fmla="*/ 502589 h 522922"/>
                  <a:gd name="connsiteX56" fmla="*/ 31216 w 487477"/>
                  <a:gd name="connsiteY56" fmla="*/ 502589 h 522922"/>
                  <a:gd name="connsiteX57" fmla="*/ 456983 w 487477"/>
                  <a:gd name="connsiteY57" fmla="*/ 502589 h 522922"/>
                  <a:gd name="connsiteX58" fmla="*/ 457936 w 487477"/>
                  <a:gd name="connsiteY58" fmla="*/ 502589 h 522922"/>
                  <a:gd name="connsiteX59" fmla="*/ 466508 w 487477"/>
                  <a:gd name="connsiteY59" fmla="*/ 495921 h 522922"/>
                  <a:gd name="connsiteX60" fmla="*/ 467461 w 487477"/>
                  <a:gd name="connsiteY60" fmla="*/ 477824 h 522922"/>
                  <a:gd name="connsiteX61" fmla="*/ 466508 w 487477"/>
                  <a:gd name="connsiteY61" fmla="*/ 475918 h 522922"/>
                  <a:gd name="connsiteX62" fmla="*/ 465556 w 487477"/>
                  <a:gd name="connsiteY62" fmla="*/ 474014 h 522922"/>
                  <a:gd name="connsiteX63" fmla="*/ 423646 w 487477"/>
                  <a:gd name="connsiteY63" fmla="*/ 385431 h 522922"/>
                  <a:gd name="connsiteX64" fmla="*/ 255054 w 487477"/>
                  <a:gd name="connsiteY64" fmla="*/ 402576 h 522922"/>
                  <a:gd name="connsiteX65" fmla="*/ 305536 w 487477"/>
                  <a:gd name="connsiteY65" fmla="*/ 255891 h 522922"/>
                  <a:gd name="connsiteX66" fmla="*/ 272199 w 487477"/>
                  <a:gd name="connsiteY66" fmla="*/ 289228 h 522922"/>
                  <a:gd name="connsiteX67" fmla="*/ 305536 w 487477"/>
                  <a:gd name="connsiteY67" fmla="*/ 322566 h 522922"/>
                  <a:gd name="connsiteX68" fmla="*/ 338874 w 487477"/>
                  <a:gd name="connsiteY68" fmla="*/ 289228 h 522922"/>
                  <a:gd name="connsiteX69" fmla="*/ 305536 w 487477"/>
                  <a:gd name="connsiteY69" fmla="*/ 255891 h 52292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87477" h="522922">
                    <a:moveTo>
                      <a:pt x="8356" y="512114"/>
                    </a:moveTo>
                    <a:lnTo>
                      <a:pt x="8356" y="512114"/>
                    </a:lnTo>
                    <a:lnTo>
                      <a:pt x="8356" y="512114"/>
                    </a:lnTo>
                    <a:lnTo>
                      <a:pt x="7404" y="511161"/>
                    </a:lnTo>
                    <a:cubicBezTo>
                      <a:pt x="6451" y="510209"/>
                      <a:pt x="6451" y="509256"/>
                      <a:pt x="5499" y="508303"/>
                    </a:cubicBezTo>
                    <a:lnTo>
                      <a:pt x="5499" y="508303"/>
                    </a:lnTo>
                    <a:lnTo>
                      <a:pt x="5499" y="507351"/>
                    </a:lnTo>
                    <a:lnTo>
                      <a:pt x="4546" y="505446"/>
                    </a:lnTo>
                    <a:lnTo>
                      <a:pt x="3593" y="503541"/>
                    </a:lnTo>
                    <a:lnTo>
                      <a:pt x="3593" y="503541"/>
                    </a:lnTo>
                    <a:lnTo>
                      <a:pt x="3593" y="503541"/>
                    </a:lnTo>
                    <a:lnTo>
                      <a:pt x="3593" y="503541"/>
                    </a:lnTo>
                    <a:lnTo>
                      <a:pt x="2641" y="501636"/>
                    </a:lnTo>
                    <a:cubicBezTo>
                      <a:pt x="2641" y="501636"/>
                      <a:pt x="2641" y="500684"/>
                      <a:pt x="2641" y="500684"/>
                    </a:cubicBezTo>
                    <a:cubicBezTo>
                      <a:pt x="2641" y="499731"/>
                      <a:pt x="2641" y="499731"/>
                      <a:pt x="1689" y="498778"/>
                    </a:cubicBezTo>
                    <a:cubicBezTo>
                      <a:pt x="1689" y="497826"/>
                      <a:pt x="736" y="495921"/>
                      <a:pt x="736" y="494968"/>
                    </a:cubicBezTo>
                    <a:lnTo>
                      <a:pt x="736" y="492111"/>
                    </a:lnTo>
                    <a:cubicBezTo>
                      <a:pt x="736" y="490206"/>
                      <a:pt x="736" y="487349"/>
                      <a:pt x="736" y="485443"/>
                    </a:cubicBezTo>
                    <a:cubicBezTo>
                      <a:pt x="736" y="478776"/>
                      <a:pt x="2641" y="473061"/>
                      <a:pt x="5499" y="467346"/>
                    </a:cubicBezTo>
                    <a:lnTo>
                      <a:pt x="155041" y="151116"/>
                    </a:lnTo>
                    <a:cubicBezTo>
                      <a:pt x="157899" y="146353"/>
                      <a:pt x="158851" y="140639"/>
                      <a:pt x="158851" y="134924"/>
                    </a:cubicBezTo>
                    <a:lnTo>
                      <a:pt x="158851" y="19671"/>
                    </a:lnTo>
                    <a:lnTo>
                      <a:pt x="120751" y="19671"/>
                    </a:lnTo>
                    <a:lnTo>
                      <a:pt x="120751" y="621"/>
                    </a:lnTo>
                    <a:lnTo>
                      <a:pt x="368401" y="621"/>
                    </a:lnTo>
                    <a:lnTo>
                      <a:pt x="368401" y="19671"/>
                    </a:lnTo>
                    <a:lnTo>
                      <a:pt x="330301" y="19671"/>
                    </a:lnTo>
                    <a:lnTo>
                      <a:pt x="330301" y="134924"/>
                    </a:lnTo>
                    <a:cubicBezTo>
                      <a:pt x="330301" y="140639"/>
                      <a:pt x="331254" y="146353"/>
                      <a:pt x="334111" y="151116"/>
                    </a:cubicBezTo>
                    <a:lnTo>
                      <a:pt x="483654" y="467346"/>
                    </a:lnTo>
                    <a:cubicBezTo>
                      <a:pt x="489368" y="478776"/>
                      <a:pt x="489368" y="492111"/>
                      <a:pt x="485558" y="504493"/>
                    </a:cubicBezTo>
                    <a:lnTo>
                      <a:pt x="485558" y="504493"/>
                    </a:lnTo>
                    <a:lnTo>
                      <a:pt x="484606" y="506399"/>
                    </a:lnTo>
                    <a:cubicBezTo>
                      <a:pt x="479843" y="515924"/>
                      <a:pt x="470318" y="522591"/>
                      <a:pt x="459841" y="523543"/>
                    </a:cubicBezTo>
                    <a:lnTo>
                      <a:pt x="457936" y="523543"/>
                    </a:lnTo>
                    <a:lnTo>
                      <a:pt x="32168" y="523543"/>
                    </a:lnTo>
                    <a:lnTo>
                      <a:pt x="30264" y="523543"/>
                    </a:lnTo>
                    <a:cubicBezTo>
                      <a:pt x="29311" y="523543"/>
                      <a:pt x="28358" y="523543"/>
                      <a:pt x="27406" y="523543"/>
                    </a:cubicBezTo>
                    <a:cubicBezTo>
                      <a:pt x="26454" y="523543"/>
                      <a:pt x="24549" y="523543"/>
                      <a:pt x="23596" y="522591"/>
                    </a:cubicBezTo>
                    <a:lnTo>
                      <a:pt x="23596" y="522591"/>
                    </a:lnTo>
                    <a:cubicBezTo>
                      <a:pt x="21691" y="521639"/>
                      <a:pt x="19786" y="521639"/>
                      <a:pt x="17881" y="520686"/>
                    </a:cubicBezTo>
                    <a:lnTo>
                      <a:pt x="15976" y="519734"/>
                    </a:lnTo>
                    <a:cubicBezTo>
                      <a:pt x="15976" y="519734"/>
                      <a:pt x="15024" y="519734"/>
                      <a:pt x="15024" y="518781"/>
                    </a:cubicBezTo>
                    <a:cubicBezTo>
                      <a:pt x="13118" y="517828"/>
                      <a:pt x="11214" y="515924"/>
                      <a:pt x="10261" y="514971"/>
                    </a:cubicBezTo>
                    <a:lnTo>
                      <a:pt x="8356" y="512114"/>
                    </a:lnTo>
                    <a:lnTo>
                      <a:pt x="8356" y="512114"/>
                    </a:lnTo>
                    <a:close/>
                    <a:moveTo>
                      <a:pt x="255054" y="402576"/>
                    </a:moveTo>
                    <a:lnTo>
                      <a:pt x="252196" y="404481"/>
                    </a:lnTo>
                    <a:lnTo>
                      <a:pt x="246481" y="408291"/>
                    </a:lnTo>
                    <a:cubicBezTo>
                      <a:pt x="198856" y="439724"/>
                      <a:pt x="119799" y="440676"/>
                      <a:pt x="55029" y="414959"/>
                    </a:cubicBezTo>
                    <a:lnTo>
                      <a:pt x="51218" y="413053"/>
                    </a:lnTo>
                    <a:lnTo>
                      <a:pt x="22643" y="474014"/>
                    </a:lnTo>
                    <a:lnTo>
                      <a:pt x="21691" y="475918"/>
                    </a:lnTo>
                    <a:cubicBezTo>
                      <a:pt x="18833" y="482586"/>
                      <a:pt x="18833" y="490206"/>
                      <a:pt x="21691" y="495921"/>
                    </a:cubicBezTo>
                    <a:cubicBezTo>
                      <a:pt x="22643" y="498778"/>
                      <a:pt x="25501" y="501636"/>
                      <a:pt x="29311" y="502589"/>
                    </a:cubicBezTo>
                    <a:lnTo>
                      <a:pt x="30264" y="502589"/>
                    </a:lnTo>
                    <a:lnTo>
                      <a:pt x="31216" y="502589"/>
                    </a:lnTo>
                    <a:lnTo>
                      <a:pt x="456983" y="502589"/>
                    </a:lnTo>
                    <a:lnTo>
                      <a:pt x="457936" y="502589"/>
                    </a:lnTo>
                    <a:cubicBezTo>
                      <a:pt x="461746" y="502589"/>
                      <a:pt x="464604" y="499731"/>
                      <a:pt x="466508" y="495921"/>
                    </a:cubicBezTo>
                    <a:cubicBezTo>
                      <a:pt x="468414" y="490206"/>
                      <a:pt x="469366" y="483539"/>
                      <a:pt x="467461" y="477824"/>
                    </a:cubicBezTo>
                    <a:lnTo>
                      <a:pt x="466508" y="475918"/>
                    </a:lnTo>
                    <a:lnTo>
                      <a:pt x="465556" y="474014"/>
                    </a:lnTo>
                    <a:lnTo>
                      <a:pt x="423646" y="385431"/>
                    </a:lnTo>
                    <a:cubicBezTo>
                      <a:pt x="365543" y="372096"/>
                      <a:pt x="296011" y="376859"/>
                      <a:pt x="255054" y="402576"/>
                    </a:cubicBezTo>
                    <a:close/>
                    <a:moveTo>
                      <a:pt x="305536" y="255891"/>
                    </a:moveTo>
                    <a:cubicBezTo>
                      <a:pt x="287439" y="255891"/>
                      <a:pt x="272199" y="271131"/>
                      <a:pt x="272199" y="289228"/>
                    </a:cubicBezTo>
                    <a:cubicBezTo>
                      <a:pt x="272199" y="307326"/>
                      <a:pt x="287439" y="322566"/>
                      <a:pt x="305536" y="322566"/>
                    </a:cubicBezTo>
                    <a:cubicBezTo>
                      <a:pt x="323633" y="322566"/>
                      <a:pt x="338874" y="307326"/>
                      <a:pt x="338874" y="289228"/>
                    </a:cubicBezTo>
                    <a:cubicBezTo>
                      <a:pt x="338874" y="270178"/>
                      <a:pt x="323633" y="255891"/>
                      <a:pt x="305536" y="2558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</a:p>
            </p:txBody>
          </p:sp>
          <p:sp>
            <p:nvSpPr>
              <p:cNvPr id="44" name="Bullet4" descr="434450c2-eb59-4153-bce6-b77145da5ba1"/>
              <p:cNvSpPr txBox="1"/>
              <p:nvPr/>
            </p:nvSpPr>
            <p:spPr>
              <a:xfrm>
                <a:off x="7328538" y="4453125"/>
                <a:ext cx="1926799" cy="540888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 fontScale="92500"/>
              </a:bodyPr>
              <a:lstStyle/>
              <a:p>
                <a:pPr algn="l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 strike="noStrike">
                    <a:solidFill>
                      <a:srgbClr val="000000"/>
                    </a:solidFill>
                    <a:ea typeface="思源宋体 CN Heavy"/>
                  </a:rPr>
                  <a:t>中国行世界绿</a:t>
                </a:r>
                <a:endParaRPr lang="en-US" sz="1800" b="1" i="0" u="none" strike="noStrik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7" name="Text4" descr="444c482d-653b-4b4f-b024-8dd04863d44c"/>
              <p:cNvSpPr txBox="1"/>
              <p:nvPr/>
            </p:nvSpPr>
            <p:spPr>
              <a:xfrm>
                <a:off x="7328538" y="5010773"/>
                <a:ext cx="1926799" cy="1123327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中国生态行动影响世界，为全球生态作贡献。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60" name="组合 59" descr="4406fc2f-5788-4e74-932f-2aa697f2d95a"/>
            <p:cNvGrpSpPr/>
            <p:nvPr/>
          </p:nvGrpSpPr>
          <p:grpSpPr>
            <a:xfrm>
              <a:off x="8739370" y="2436122"/>
              <a:ext cx="2779528" cy="3697978"/>
              <a:chOff x="8739370" y="2436122"/>
              <a:chExt cx="2779528" cy="3697978"/>
            </a:xfrm>
          </p:grpSpPr>
          <p:sp>
            <p:nvSpPr>
              <p:cNvPr id="36" name="Number5" descr="257be514-8ee3-45ae-a8d9-13eba873f722"/>
              <p:cNvSpPr/>
              <p:nvPr/>
            </p:nvSpPr>
            <p:spPr>
              <a:xfrm>
                <a:off x="9820967" y="2436122"/>
                <a:ext cx="470333" cy="470332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60000">
                    <a:schemeClr val="accent5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5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sz="1600" b="1" i="0" u="none">
                    <a:solidFill>
                      <a:srgbClr val="FFFFFF"/>
                    </a:solidFill>
                    <a:latin typeface="Arial"/>
                  </a:rPr>
                  <a:t>05</a:t>
                </a:r>
                <a:endParaRPr lang="en-US" sz="1600" b="1" i="0" u="non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7" name="shape5" descr="0a606fd9-5cca-4dc6-88e3-31fc7316f30a"/>
              <p:cNvSpPr/>
              <p:nvPr/>
            </p:nvSpPr>
            <p:spPr>
              <a:xfrm rot="18000000">
                <a:off x="10029281" y="2890460"/>
                <a:ext cx="53705" cy="46297"/>
              </a:xfrm>
              <a:prstGeom prst="triangle">
                <a:avLst/>
              </a:prstGeom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60000">
                    <a:schemeClr val="accent5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5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47" name="Bullet5" descr="14ddc696-17a2-4799-95d8-4ff3ef19efb8"/>
              <p:cNvSpPr txBox="1"/>
              <p:nvPr/>
            </p:nvSpPr>
            <p:spPr>
              <a:xfrm>
                <a:off x="9592099" y="4453125"/>
                <a:ext cx="1926799" cy="540888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 fontScale="92500"/>
              </a:bodyPr>
              <a:lstStyle/>
              <a:p>
                <a:pPr algn="l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 strike="noStrike">
                    <a:solidFill>
                      <a:srgbClr val="000000"/>
                    </a:solidFill>
                    <a:ea typeface="思源宋体 CN Heavy"/>
                  </a:rPr>
                  <a:t>地球绿意</a:t>
                </a:r>
                <a:endParaRPr lang="en-US" sz="1800" b="1" i="0" u="none" strike="noStrik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50" name="ComponentBackground5" descr="3750ce4e-23c5-4adf-a0a6-b26267b8e514"/>
              <p:cNvSpPr/>
              <p:nvPr/>
            </p:nvSpPr>
            <p:spPr>
              <a:xfrm>
                <a:off x="8739370" y="3081501"/>
                <a:ext cx="2633526" cy="1316763"/>
              </a:xfrm>
              <a:custGeom>
                <a:gdLst>
                  <a:gd name="connsiteX0" fmla="*/ 1585935 w 3171870"/>
                  <a:gd name="connsiteY0" fmla="*/ 0 h 1585935"/>
                  <a:gd name="connsiteX1" fmla="*/ 3171870 w 3171870"/>
                  <a:gd name="connsiteY1" fmla="*/ 1585935 h 1585935"/>
                  <a:gd name="connsiteX2" fmla="*/ 0 w 3171870"/>
                  <a:gd name="connsiteY2" fmla="*/ 1585935 h 1585935"/>
                  <a:gd name="connsiteX3" fmla="*/ 1585935 w 3171870"/>
                  <a:gd name="connsiteY3" fmla="*/ 0 h 158593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1870" h="1585935">
                    <a:moveTo>
                      <a:pt x="1585935" y="0"/>
                    </a:moveTo>
                    <a:cubicBezTo>
                      <a:pt x="2461823" y="0"/>
                      <a:pt x="3171870" y="710047"/>
                      <a:pt x="3171870" y="1585935"/>
                    </a:cubicBezTo>
                    <a:lnTo>
                      <a:pt x="0" y="1585935"/>
                    </a:lnTo>
                    <a:cubicBezTo>
                      <a:pt x="0" y="710047"/>
                      <a:pt x="710047" y="0"/>
                      <a:pt x="158593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60000">
                    <a:schemeClr val="accent5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5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</a:p>
            </p:txBody>
          </p:sp>
          <p:sp>
            <p:nvSpPr>
              <p:cNvPr id="51" name="Icon5" descr="d835a629-75b3-43f8-b7cf-31d71879ac76"/>
              <p:cNvSpPr/>
              <p:nvPr/>
            </p:nvSpPr>
            <p:spPr>
              <a:xfrm>
                <a:off x="9891134" y="3668850"/>
                <a:ext cx="330000" cy="324106"/>
              </a:xfrm>
              <a:custGeom>
                <a:gdLst>
                  <a:gd name="connsiteX0" fmla="*/ 343764 w 533400"/>
                  <a:gd name="connsiteY0" fmla="*/ 276846 h 523875"/>
                  <a:gd name="connsiteX1" fmla="*/ 372339 w 533400"/>
                  <a:gd name="connsiteY1" fmla="*/ 305421 h 523875"/>
                  <a:gd name="connsiteX2" fmla="*/ 372339 w 533400"/>
                  <a:gd name="connsiteY2" fmla="*/ 495921 h 523875"/>
                  <a:gd name="connsiteX3" fmla="*/ 343764 w 533400"/>
                  <a:gd name="connsiteY3" fmla="*/ 524496 h 523875"/>
                  <a:gd name="connsiteX4" fmla="*/ 191364 w 533400"/>
                  <a:gd name="connsiteY4" fmla="*/ 524496 h 523875"/>
                  <a:gd name="connsiteX5" fmla="*/ 162789 w 533400"/>
                  <a:gd name="connsiteY5" fmla="*/ 495921 h 523875"/>
                  <a:gd name="connsiteX6" fmla="*/ 162789 w 533400"/>
                  <a:gd name="connsiteY6" fmla="*/ 305421 h 523875"/>
                  <a:gd name="connsiteX7" fmla="*/ 191364 w 533400"/>
                  <a:gd name="connsiteY7" fmla="*/ 276846 h 523875"/>
                  <a:gd name="connsiteX8" fmla="*/ 343764 w 533400"/>
                  <a:gd name="connsiteY8" fmla="*/ 276846 h 523875"/>
                  <a:gd name="connsiteX9" fmla="*/ 143739 w 533400"/>
                  <a:gd name="connsiteY9" fmla="*/ 114921 h 523875"/>
                  <a:gd name="connsiteX10" fmla="*/ 179934 w 533400"/>
                  <a:gd name="connsiteY10" fmla="*/ 153021 h 523875"/>
                  <a:gd name="connsiteX11" fmla="*/ 181839 w 533400"/>
                  <a:gd name="connsiteY11" fmla="*/ 153021 h 523875"/>
                  <a:gd name="connsiteX12" fmla="*/ 353289 w 533400"/>
                  <a:gd name="connsiteY12" fmla="*/ 153021 h 523875"/>
                  <a:gd name="connsiteX13" fmla="*/ 391389 w 533400"/>
                  <a:gd name="connsiteY13" fmla="*/ 116826 h 523875"/>
                  <a:gd name="connsiteX14" fmla="*/ 391389 w 533400"/>
                  <a:gd name="connsiteY14" fmla="*/ 114921 h 523875"/>
                  <a:gd name="connsiteX15" fmla="*/ 505689 w 533400"/>
                  <a:gd name="connsiteY15" fmla="*/ 114921 h 523875"/>
                  <a:gd name="connsiteX16" fmla="*/ 534264 w 533400"/>
                  <a:gd name="connsiteY16" fmla="*/ 143496 h 523875"/>
                  <a:gd name="connsiteX17" fmla="*/ 534264 w 533400"/>
                  <a:gd name="connsiteY17" fmla="*/ 381621 h 523875"/>
                  <a:gd name="connsiteX18" fmla="*/ 505689 w 533400"/>
                  <a:gd name="connsiteY18" fmla="*/ 410196 h 523875"/>
                  <a:gd name="connsiteX19" fmla="*/ 391389 w 533400"/>
                  <a:gd name="connsiteY19" fmla="*/ 410196 h 523875"/>
                  <a:gd name="connsiteX20" fmla="*/ 391389 w 533400"/>
                  <a:gd name="connsiteY20" fmla="*/ 295896 h 523875"/>
                  <a:gd name="connsiteX21" fmla="*/ 355194 w 533400"/>
                  <a:gd name="connsiteY21" fmla="*/ 257796 h 523875"/>
                  <a:gd name="connsiteX22" fmla="*/ 353289 w 533400"/>
                  <a:gd name="connsiteY22" fmla="*/ 257796 h 523875"/>
                  <a:gd name="connsiteX23" fmla="*/ 181839 w 533400"/>
                  <a:gd name="connsiteY23" fmla="*/ 257796 h 523875"/>
                  <a:gd name="connsiteX24" fmla="*/ 143739 w 533400"/>
                  <a:gd name="connsiteY24" fmla="*/ 293991 h 523875"/>
                  <a:gd name="connsiteX25" fmla="*/ 143739 w 533400"/>
                  <a:gd name="connsiteY25" fmla="*/ 295896 h 523875"/>
                  <a:gd name="connsiteX26" fmla="*/ 143739 w 533400"/>
                  <a:gd name="connsiteY26" fmla="*/ 410196 h 523875"/>
                  <a:gd name="connsiteX27" fmla="*/ 29439 w 533400"/>
                  <a:gd name="connsiteY27" fmla="*/ 410196 h 523875"/>
                  <a:gd name="connsiteX28" fmla="*/ 864 w 533400"/>
                  <a:gd name="connsiteY28" fmla="*/ 381621 h 523875"/>
                  <a:gd name="connsiteX29" fmla="*/ 864 w 533400"/>
                  <a:gd name="connsiteY29" fmla="*/ 201599 h 523875"/>
                  <a:gd name="connsiteX30" fmla="*/ 11342 w 533400"/>
                  <a:gd name="connsiteY30" fmla="*/ 175881 h 523875"/>
                  <a:gd name="connsiteX31" fmla="*/ 56109 w 533400"/>
                  <a:gd name="connsiteY31" fmla="*/ 127304 h 523875"/>
                  <a:gd name="connsiteX32" fmla="*/ 83732 w 533400"/>
                  <a:gd name="connsiteY32" fmla="*/ 114921 h 523875"/>
                  <a:gd name="connsiteX33" fmla="*/ 143739 w 533400"/>
                  <a:gd name="connsiteY33" fmla="*/ 114921 h 523875"/>
                  <a:gd name="connsiteX34" fmla="*/ 462827 w 533400"/>
                  <a:gd name="connsiteY34" fmla="*/ 172071 h 523875"/>
                  <a:gd name="connsiteX35" fmla="*/ 448539 w 533400"/>
                  <a:gd name="connsiteY35" fmla="*/ 186359 h 523875"/>
                  <a:gd name="connsiteX36" fmla="*/ 462827 w 533400"/>
                  <a:gd name="connsiteY36" fmla="*/ 200646 h 523875"/>
                  <a:gd name="connsiteX37" fmla="*/ 477114 w 533400"/>
                  <a:gd name="connsiteY37" fmla="*/ 186359 h 523875"/>
                  <a:gd name="connsiteX38" fmla="*/ 462827 w 533400"/>
                  <a:gd name="connsiteY38" fmla="*/ 172071 h 523875"/>
                  <a:gd name="connsiteX39" fmla="*/ 343764 w 533400"/>
                  <a:gd name="connsiteY39" fmla="*/ 621 h 523875"/>
                  <a:gd name="connsiteX40" fmla="*/ 372339 w 533400"/>
                  <a:gd name="connsiteY40" fmla="*/ 29196 h 523875"/>
                  <a:gd name="connsiteX41" fmla="*/ 372339 w 533400"/>
                  <a:gd name="connsiteY41" fmla="*/ 105396 h 523875"/>
                  <a:gd name="connsiteX42" fmla="*/ 343764 w 533400"/>
                  <a:gd name="connsiteY42" fmla="*/ 133971 h 523875"/>
                  <a:gd name="connsiteX43" fmla="*/ 191364 w 533400"/>
                  <a:gd name="connsiteY43" fmla="*/ 133971 h 523875"/>
                  <a:gd name="connsiteX44" fmla="*/ 162789 w 533400"/>
                  <a:gd name="connsiteY44" fmla="*/ 105396 h 523875"/>
                  <a:gd name="connsiteX45" fmla="*/ 162789 w 533400"/>
                  <a:gd name="connsiteY45" fmla="*/ 29196 h 523875"/>
                  <a:gd name="connsiteX46" fmla="*/ 191364 w 533400"/>
                  <a:gd name="connsiteY46" fmla="*/ 621 h 523875"/>
                  <a:gd name="connsiteX47" fmla="*/ 343764 w 533400"/>
                  <a:gd name="connsiteY47" fmla="*/ 621 h 5238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33400" h="523875">
                    <a:moveTo>
                      <a:pt x="343764" y="276846"/>
                    </a:moveTo>
                    <a:cubicBezTo>
                      <a:pt x="359957" y="276846"/>
                      <a:pt x="372339" y="289229"/>
                      <a:pt x="372339" y="305421"/>
                    </a:cubicBezTo>
                    <a:lnTo>
                      <a:pt x="372339" y="495921"/>
                    </a:lnTo>
                    <a:cubicBezTo>
                      <a:pt x="372339" y="512114"/>
                      <a:pt x="359957" y="524496"/>
                      <a:pt x="343764" y="524496"/>
                    </a:cubicBezTo>
                    <a:lnTo>
                      <a:pt x="191364" y="524496"/>
                    </a:lnTo>
                    <a:cubicBezTo>
                      <a:pt x="175171" y="524496"/>
                      <a:pt x="162789" y="512114"/>
                      <a:pt x="162789" y="495921"/>
                    </a:cubicBezTo>
                    <a:lnTo>
                      <a:pt x="162789" y="305421"/>
                    </a:lnTo>
                    <a:cubicBezTo>
                      <a:pt x="162789" y="289229"/>
                      <a:pt x="175171" y="276846"/>
                      <a:pt x="191364" y="276846"/>
                    </a:cubicBezTo>
                    <a:lnTo>
                      <a:pt x="343764" y="276846"/>
                    </a:lnTo>
                    <a:close/>
                    <a:moveTo>
                      <a:pt x="143739" y="114921"/>
                    </a:moveTo>
                    <a:cubicBezTo>
                      <a:pt x="143739" y="134924"/>
                      <a:pt x="159932" y="152069"/>
                      <a:pt x="179934" y="153021"/>
                    </a:cubicBezTo>
                    <a:lnTo>
                      <a:pt x="181839" y="153021"/>
                    </a:lnTo>
                    <a:lnTo>
                      <a:pt x="353289" y="153021"/>
                    </a:lnTo>
                    <a:cubicBezTo>
                      <a:pt x="373292" y="153021"/>
                      <a:pt x="390436" y="136829"/>
                      <a:pt x="391389" y="116826"/>
                    </a:cubicBezTo>
                    <a:lnTo>
                      <a:pt x="391389" y="114921"/>
                    </a:lnTo>
                    <a:lnTo>
                      <a:pt x="505689" y="114921"/>
                    </a:lnTo>
                    <a:cubicBezTo>
                      <a:pt x="521882" y="114921"/>
                      <a:pt x="534264" y="127304"/>
                      <a:pt x="534264" y="143496"/>
                    </a:cubicBezTo>
                    <a:lnTo>
                      <a:pt x="534264" y="381621"/>
                    </a:lnTo>
                    <a:cubicBezTo>
                      <a:pt x="534264" y="397814"/>
                      <a:pt x="521882" y="410196"/>
                      <a:pt x="505689" y="410196"/>
                    </a:cubicBezTo>
                    <a:lnTo>
                      <a:pt x="391389" y="410196"/>
                    </a:lnTo>
                    <a:lnTo>
                      <a:pt x="391389" y="295896"/>
                    </a:lnTo>
                    <a:cubicBezTo>
                      <a:pt x="391389" y="275894"/>
                      <a:pt x="375196" y="258749"/>
                      <a:pt x="355194" y="257796"/>
                    </a:cubicBezTo>
                    <a:lnTo>
                      <a:pt x="353289" y="257796"/>
                    </a:lnTo>
                    <a:lnTo>
                      <a:pt x="181839" y="257796"/>
                    </a:lnTo>
                    <a:cubicBezTo>
                      <a:pt x="161836" y="257796"/>
                      <a:pt x="144692" y="273989"/>
                      <a:pt x="143739" y="293991"/>
                    </a:cubicBezTo>
                    <a:lnTo>
                      <a:pt x="143739" y="295896"/>
                    </a:lnTo>
                    <a:lnTo>
                      <a:pt x="143739" y="410196"/>
                    </a:lnTo>
                    <a:lnTo>
                      <a:pt x="29439" y="410196"/>
                    </a:lnTo>
                    <a:cubicBezTo>
                      <a:pt x="13246" y="410196"/>
                      <a:pt x="864" y="397814"/>
                      <a:pt x="864" y="381621"/>
                    </a:cubicBezTo>
                    <a:lnTo>
                      <a:pt x="864" y="201599"/>
                    </a:lnTo>
                    <a:cubicBezTo>
                      <a:pt x="864" y="192074"/>
                      <a:pt x="4674" y="182549"/>
                      <a:pt x="11342" y="175881"/>
                    </a:cubicBezTo>
                    <a:lnTo>
                      <a:pt x="56109" y="127304"/>
                    </a:lnTo>
                    <a:cubicBezTo>
                      <a:pt x="63729" y="119684"/>
                      <a:pt x="73254" y="114921"/>
                      <a:pt x="83732" y="114921"/>
                    </a:cubicBezTo>
                    <a:lnTo>
                      <a:pt x="143739" y="114921"/>
                    </a:lnTo>
                    <a:close/>
                    <a:moveTo>
                      <a:pt x="462827" y="172071"/>
                    </a:moveTo>
                    <a:cubicBezTo>
                      <a:pt x="455207" y="172071"/>
                      <a:pt x="448539" y="178739"/>
                      <a:pt x="448539" y="186359"/>
                    </a:cubicBezTo>
                    <a:cubicBezTo>
                      <a:pt x="448539" y="193979"/>
                      <a:pt x="455207" y="200646"/>
                      <a:pt x="462827" y="200646"/>
                    </a:cubicBezTo>
                    <a:cubicBezTo>
                      <a:pt x="470446" y="200646"/>
                      <a:pt x="477114" y="193979"/>
                      <a:pt x="477114" y="186359"/>
                    </a:cubicBezTo>
                    <a:cubicBezTo>
                      <a:pt x="477114" y="178739"/>
                      <a:pt x="470446" y="172071"/>
                      <a:pt x="462827" y="172071"/>
                    </a:cubicBezTo>
                    <a:close/>
                    <a:moveTo>
                      <a:pt x="343764" y="621"/>
                    </a:moveTo>
                    <a:cubicBezTo>
                      <a:pt x="359957" y="621"/>
                      <a:pt x="372339" y="13004"/>
                      <a:pt x="372339" y="29196"/>
                    </a:cubicBezTo>
                    <a:lnTo>
                      <a:pt x="372339" y="105396"/>
                    </a:lnTo>
                    <a:cubicBezTo>
                      <a:pt x="372339" y="121589"/>
                      <a:pt x="359957" y="133971"/>
                      <a:pt x="343764" y="133971"/>
                    </a:cubicBezTo>
                    <a:lnTo>
                      <a:pt x="191364" y="133971"/>
                    </a:lnTo>
                    <a:cubicBezTo>
                      <a:pt x="175171" y="133971"/>
                      <a:pt x="162789" y="121589"/>
                      <a:pt x="162789" y="105396"/>
                    </a:cubicBezTo>
                    <a:lnTo>
                      <a:pt x="162789" y="29196"/>
                    </a:lnTo>
                    <a:cubicBezTo>
                      <a:pt x="162789" y="13004"/>
                      <a:pt x="175171" y="621"/>
                      <a:pt x="191364" y="621"/>
                    </a:cubicBezTo>
                    <a:lnTo>
                      <a:pt x="343764" y="62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</a:p>
            </p:txBody>
          </p:sp>
          <p:sp>
            <p:nvSpPr>
              <p:cNvPr id="8" name="Text5" descr="c9c85023-39c5-47bc-acb9-e1a003b9f807"/>
              <p:cNvSpPr txBox="1"/>
              <p:nvPr/>
            </p:nvSpPr>
            <p:spPr>
              <a:xfrm>
                <a:off x="9592099" y="5010773"/>
                <a:ext cx="1926799" cy="1123327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各国共同努力，让地球充满绿意，实现可持续发展。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范文要点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37" name="403722c6-6881-4031-9544-f14a0c4eb7b1.source.4.zh-Hans.pptx" title=""/>
          <p:cNvGrpSpPr/>
          <p:nvPr/>
        </p:nvGrpSpPr>
        <p:grpSpPr>
          <a:xfrm>
            <a:off x="660400" y="1130300"/>
            <a:ext cx="10858500" cy="5013325"/>
            <a:chOff x="660400" y="1130300"/>
            <a:chExt cx="10858500" cy="5013325"/>
          </a:xfrm>
        </p:grpSpPr>
        <p:cxnSp>
          <p:nvCxnSpPr>
            <p:cNvPr id="14" name="îṡḻîďè" descr="32476cbf-9a4a-4b15-a3cf-bcea3120c017"/>
            <p:cNvCxnSpPr>
              <a:stCxn id="3" idx="2"/>
            </p:cNvCxnSpPr>
            <p:nvPr/>
          </p:nvCxnSpPr>
          <p:spPr>
            <a:xfrm flipH="1">
              <a:off x="6093560" y="4225019"/>
              <a:ext cx="2440" cy="1918606"/>
            </a:xfrm>
            <a:prstGeom prst="line">
              <a:avLst/>
            </a:prstGeom>
            <a:ln w="6350" cap="rnd">
              <a:solidFill>
                <a:schemeClr val="tx2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ï$ḻîḑe" descr="17e70866-8bc7-4b56-8a8a-6ac2d42cb9db"/>
            <p:cNvCxnSpPr/>
            <p:nvPr/>
          </p:nvCxnSpPr>
          <p:spPr>
            <a:xfrm flipH="1">
              <a:off x="3206499" y="5015620"/>
              <a:ext cx="0" cy="1128005"/>
            </a:xfrm>
            <a:prstGeom prst="line">
              <a:avLst/>
            </a:prstGeom>
            <a:ln w="6350" cap="rnd">
              <a:solidFill>
                <a:schemeClr val="tx2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işļiḋê" descr="3758f2e4-f973-4f0d-9d74-c3ef3fe77fc9"/>
            <p:cNvCxnSpPr/>
            <p:nvPr/>
          </p:nvCxnSpPr>
          <p:spPr>
            <a:xfrm flipH="1">
              <a:off x="8985502" y="5015620"/>
              <a:ext cx="0" cy="1128005"/>
            </a:xfrm>
            <a:prstGeom prst="line">
              <a:avLst/>
            </a:prstGeom>
            <a:ln w="6350" cap="rnd">
              <a:solidFill>
                <a:schemeClr val="tx2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itle" descr="034c0ad2-aee4-42d9-ae8f-e7031c8fe872"/>
            <p:cNvSpPr txBox="1"/>
            <p:nvPr/>
          </p:nvSpPr>
          <p:spPr>
            <a:xfrm>
              <a:off x="660400" y="1130300"/>
              <a:ext cx="10858500" cy="461665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学习范文写作技巧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32" name="组合 31" descr="6985a71b-ca35-4b1b-8751-84f8804897f6"/>
            <p:cNvGrpSpPr/>
            <p:nvPr/>
          </p:nvGrpSpPr>
          <p:grpSpPr>
            <a:xfrm>
              <a:off x="673099" y="2310494"/>
              <a:ext cx="10845801" cy="3823606"/>
              <a:chOff x="673099" y="2310494"/>
              <a:chExt cx="10845801" cy="3823606"/>
            </a:xfrm>
          </p:grpSpPr>
          <p:sp>
            <p:nvSpPr>
              <p:cNvPr id="3" name="PictureMisc" descr="a39cde6c-e037-40b5-b8d6-8e893b694fa0"/>
              <p:cNvSpPr/>
              <p:nvPr/>
            </p:nvSpPr>
            <p:spPr>
              <a:xfrm>
                <a:off x="673100" y="2310494"/>
                <a:ext cx="10845800" cy="1914525"/>
              </a:xfrm>
              <a:prstGeom prst="rect">
                <a:avLst/>
              </a:prstGeom>
              <a:blipFill rotWithShape="1">
                <a:blip r:embed="rId2"/>
                <a:stretch>
                  <a:fillRect l="6" t="-133323" r="-6" b="-13315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23" name="Text1" descr="05aea160-1501-45df-9779-88140c6166a0"/>
              <p:cNvSpPr txBox="1"/>
              <p:nvPr/>
            </p:nvSpPr>
            <p:spPr>
              <a:xfrm flipH="1">
                <a:off x="673099" y="5067948"/>
                <a:ext cx="2432237" cy="10661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众人以爱铸就中国绿化成就，如大凉山绿化等。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24" name="Bullet1" descr="29707d8b-d789-441d-8859-1391f5ac01da"/>
              <p:cNvSpPr/>
              <p:nvPr/>
            </p:nvSpPr>
            <p:spPr>
              <a:xfrm flipH="1">
                <a:off x="673101" y="4332515"/>
                <a:ext cx="2432237" cy="735434"/>
              </a:xfrm>
              <a:prstGeom prst="rect">
                <a:avLst/>
              </a:prstGeom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中国绿以爱共筑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33" name="组合 32" descr="05e808bf-90ae-4734-a457-dcf1ff044beb"/>
            <p:cNvGrpSpPr/>
            <p:nvPr/>
          </p:nvGrpSpPr>
          <p:grpSpPr>
            <a:xfrm>
              <a:off x="3307657" y="4332515"/>
              <a:ext cx="2432239" cy="1801585"/>
              <a:chOff x="3307657" y="4332515"/>
              <a:chExt cx="2432239" cy="1801585"/>
            </a:xfrm>
          </p:grpSpPr>
          <p:sp>
            <p:nvSpPr>
              <p:cNvPr id="21" name="Text2" descr="3fbea865-ad50-4bad-ac82-eadd0d905983"/>
              <p:cNvSpPr txBox="1"/>
              <p:nvPr/>
            </p:nvSpPr>
            <p:spPr>
              <a:xfrm flipH="1">
                <a:off x="3307657" y="5067948"/>
                <a:ext cx="2432237" cy="10661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用智慧拓展中国绿色，如塞罕坝、洱海等生态治理。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22" name="Bullet2" descr="9a1d4a5d-f7a1-40cb-aa9a-33f8054cd1e3"/>
              <p:cNvSpPr/>
              <p:nvPr/>
            </p:nvSpPr>
            <p:spPr>
              <a:xfrm flipH="1">
                <a:off x="3307659" y="4332515"/>
                <a:ext cx="2432237" cy="735434"/>
              </a:xfrm>
              <a:prstGeom prst="rect">
                <a:avLst/>
              </a:prstGeom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中国绿以智共拓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34" name="组合 33" descr="96fe0065-d902-407e-84ea-a00bab102cbf"/>
            <p:cNvGrpSpPr/>
            <p:nvPr/>
          </p:nvGrpSpPr>
          <p:grpSpPr>
            <a:xfrm>
              <a:off x="6452102" y="4332515"/>
              <a:ext cx="2432239" cy="1801585"/>
              <a:chOff x="6452102" y="4332515"/>
              <a:chExt cx="2432239" cy="1801585"/>
            </a:xfrm>
          </p:grpSpPr>
          <p:sp>
            <p:nvSpPr>
              <p:cNvPr id="19" name="Text3" descr="6ab2b9f8-0342-46a5-b051-e509430f2660"/>
              <p:cNvSpPr txBox="1"/>
              <p:nvPr/>
            </p:nvSpPr>
            <p:spPr>
              <a:xfrm flipH="1">
                <a:off x="6452102" y="5067948"/>
                <a:ext cx="2432237" cy="10661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中国分享生态经验，为世界贡献治沙等方案。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20" name="Bullet3" descr="16ff6916-64c9-4be7-9352-d11f2bc5fcb0"/>
              <p:cNvSpPr/>
              <p:nvPr/>
            </p:nvSpPr>
            <p:spPr>
              <a:xfrm flipH="1">
                <a:off x="6452104" y="4332515"/>
                <a:ext cx="2432237" cy="735434"/>
              </a:xfrm>
              <a:prstGeom prst="rect">
                <a:avLst/>
              </a:prstGeom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中国绿以情共享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35" name="组合 34" descr="5b0b875a-3f44-439a-8713-b6c49c941252"/>
            <p:cNvGrpSpPr/>
            <p:nvPr/>
          </p:nvGrpSpPr>
          <p:grpSpPr>
            <a:xfrm>
              <a:off x="9086660" y="4332515"/>
              <a:ext cx="2432239" cy="1801585"/>
              <a:chOff x="9086660" y="4332515"/>
              <a:chExt cx="2432239" cy="1801585"/>
            </a:xfrm>
          </p:grpSpPr>
          <p:sp>
            <p:nvSpPr>
              <p:cNvPr id="17" name="Text4" descr="cbf8fd03-402d-4374-8d1d-8d3169c07d3a"/>
              <p:cNvSpPr txBox="1"/>
              <p:nvPr/>
            </p:nvSpPr>
            <p:spPr>
              <a:xfrm flipH="1">
                <a:off x="9086660" y="5067948"/>
                <a:ext cx="2432237" cy="10661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中国以爱、智、情推动生态发展，与世界共享绿色成果。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8" name="Bullet4" descr="d9072162-1589-4276-a559-56086737e637"/>
              <p:cNvSpPr/>
              <p:nvPr/>
            </p:nvSpPr>
            <p:spPr>
              <a:xfrm flipH="1">
                <a:off x="9086662" y="4332515"/>
                <a:ext cx="2432237" cy="735434"/>
              </a:xfrm>
              <a:prstGeom prst="rect">
                <a:avLst/>
              </a:prstGeom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范文核心观点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素材链接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34" name="2a69ba17-3458-490a-86c8-61d4873f9b58.source.4.zh-Hans.pptx" title=""/>
          <p:cNvGrpSpPr/>
          <p:nvPr/>
        </p:nvGrpSpPr>
        <p:grpSpPr>
          <a:xfrm>
            <a:off x="660400" y="800100"/>
            <a:ext cx="10205708" cy="5257799"/>
            <a:chOff x="660400" y="800100"/>
            <a:chExt cx="10205708" cy="5257799"/>
          </a:xfrm>
        </p:grpSpPr>
        <p:grpSp>
          <p:nvGrpSpPr>
            <p:cNvPr id="24" name="组合 23" descr="222bf128-999e-440d-914f-c2191e5e519a"/>
            <p:cNvGrpSpPr/>
            <p:nvPr/>
          </p:nvGrpSpPr>
          <p:grpSpPr>
            <a:xfrm>
              <a:off x="4610099" y="800100"/>
              <a:ext cx="6256009" cy="5257799"/>
              <a:chOff x="4610099" y="800100"/>
              <a:chExt cx="6256009" cy="5257799"/>
            </a:xfrm>
          </p:grpSpPr>
          <p:sp>
            <p:nvSpPr>
              <p:cNvPr id="27" name="矩形: 圆角 26" descr="29e9327c-594f-4d33-80d4-a427c87b441f"/>
              <p:cNvSpPr/>
              <p:nvPr/>
            </p:nvSpPr>
            <p:spPr>
              <a:xfrm>
                <a:off x="4610099" y="800100"/>
                <a:ext cx="6256009" cy="5257799"/>
              </a:xfrm>
              <a:prstGeom prst="roundRect">
                <a:avLst>
                  <a:gd name="adj" fmla="val 3549"/>
                </a:avLst>
              </a:prstGeom>
              <a:solidFill>
                <a:schemeClr val="bg1"/>
              </a:solidFill>
              <a:ln w="19050" cap="rnd">
                <a:noFill/>
                <a:prstDash val="solid"/>
                <a:round/>
              </a:ln>
              <a:effectLst>
                <a:outerShdw blurRad="254000" dist="152400" dir="3900000" algn="ctr" rotWithShape="0">
                  <a:schemeClr val="bg1">
                    <a:lumMod val="75000"/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</a:p>
            </p:txBody>
          </p:sp>
          <p:grpSp>
            <p:nvGrpSpPr>
              <p:cNvPr id="5" name="组合 4" descr="2700804c-eccf-4b1e-8a04-9db3254a8963"/>
              <p:cNvGrpSpPr/>
              <p:nvPr/>
            </p:nvGrpSpPr>
            <p:grpSpPr>
              <a:xfrm>
                <a:off x="5077356" y="1335067"/>
                <a:ext cx="5378360" cy="753578"/>
                <a:chOff x="5077356" y="1335067"/>
                <a:chExt cx="5378360" cy="753578"/>
              </a:xfrm>
            </p:grpSpPr>
            <p:sp>
              <p:nvSpPr>
                <p:cNvPr id="4" name="Bullet1" descr="c54c466e-0a78-4780-9a71-6ab13a96f44f"/>
                <p:cNvSpPr txBox="1"/>
                <p:nvPr/>
              </p:nvSpPr>
              <p:spPr>
                <a:xfrm>
                  <a:off x="5767445" y="1335067"/>
                  <a:ext cx="4688271" cy="335156"/>
                </a:xfrm>
                <a:prstGeom prst="rect">
                  <a:avLst/>
                </a:prstGeom>
                <a:noFill/>
              </p:spPr>
              <p:txBody>
                <a:bodyPr wrap="square" rtlCol="0" anchor="b" anchorCtr="0">
                  <a:normAutofit fontScale="92500" lnSpcReduction="10000"/>
                </a:bodyPr>
                <a:lstStyle>
                  <a:defPPr>
                    <a:defRPr lang="zh-CN"/>
                  </a:defPPr>
                  <a:lvl1pPr>
                    <a:lnSpc>
                      <a:spcPct val="150000"/>
                    </a:lnSpc>
                    <a:defRPr sz="1000">
                      <a:solidFill>
                        <a:schemeClr val="tx1">
                          <a:lumMod val="50000"/>
                          <a:lumOff val="50000"/>
                          <a:alpha val="39000"/>
                        </a:schemeClr>
                      </a:solidFill>
                    </a:defRPr>
                  </a:lvl1pPr>
                </a:lstStyle>
                <a:p>
                  <a:pPr algn="l">
                    <a:lnSpc>
                      <a:spcPct val="90000"/>
                    </a:lnSpc>
                  </a:pPr>
                  <a:r>
                    <a:rPr lang="en-US" sz="1800" b="1" i="0" u="none">
                      <a:solidFill>
                        <a:srgbClr val="000000"/>
                      </a:solidFill>
                      <a:ea typeface="思源宋体 CN Heavy"/>
                    </a:rPr>
                    <a:t>名言警句</a:t>
                  </a:r>
                  <a:endParaRPr lang="en-US" sz="1800" b="1" i="0" u="none">
                    <a:solidFill>
                      <a:srgbClr val="000000"/>
                    </a:solidFill>
                    <a:ea typeface="思源宋体 CN Heavy"/>
                  </a:endParaRPr>
                </a:p>
              </p:txBody>
            </p:sp>
            <p:sp>
              <p:nvSpPr>
                <p:cNvPr id="7" name="Number1" descr="5ea7079c-3aa2-4ca2-be14-f4ab09e9ab16"/>
                <p:cNvSpPr/>
                <p:nvPr/>
              </p:nvSpPr>
              <p:spPr>
                <a:xfrm>
                  <a:off x="5077356" y="1451194"/>
                  <a:ext cx="690090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200" b="1" i="1" u="none">
                      <a:solidFill>
                        <a:srgbClr val="FFC000"/>
                      </a:solidFill>
                      <a:latin typeface="Arial"/>
                    </a:rPr>
                    <a:t>01</a:t>
                  </a:r>
                  <a:endParaRPr lang="en-US" sz="3200" b="1" i="1" u="none">
                    <a:solidFill>
                      <a:srgbClr val="FFC000"/>
                    </a:solidFill>
                    <a:latin typeface="Arial"/>
                  </a:endParaRPr>
                </a:p>
              </p:txBody>
            </p:sp>
            <p:sp>
              <p:nvSpPr>
                <p:cNvPr id="3" name="Text1" descr="6f85eeb9-839a-4f33-b938-035ed76e18cf"/>
                <p:cNvSpPr txBox="1"/>
                <p:nvPr/>
              </p:nvSpPr>
              <p:spPr>
                <a:xfrm>
                  <a:off x="5767445" y="1681239"/>
                  <a:ext cx="4688271" cy="407406"/>
                </a:xfrm>
                <a:prstGeom prst="rect">
                  <a:avLst/>
                </a:prstGeom>
                <a:noFill/>
              </p:spPr>
              <p:txBody>
                <a:bodyPr wrap="square" rtlCol="0" anchor="t" anchorCtr="0">
                  <a:normAutofit/>
                </a:bodyPr>
                <a:lstStyle>
                  <a:defPPr>
                    <a:defRPr lang="zh-CN"/>
                  </a:defPPr>
                  <a:lvl1pPr>
                    <a:lnSpc>
                      <a:spcPct val="150000"/>
                    </a:lnSpc>
                    <a:defRPr sz="1000">
                      <a:solidFill>
                        <a:schemeClr val="tx1">
                          <a:lumMod val="50000"/>
                          <a:lumOff val="50000"/>
                          <a:alpha val="39000"/>
                        </a:schemeClr>
                      </a:solidFill>
                    </a:defRPr>
                  </a:lvl1pPr>
                </a:lstStyle>
                <a:p>
                  <a:pPr algn="l">
                    <a:lnSpc>
                      <a:spcPct val="120000"/>
                    </a:lnSpc>
                  </a:pPr>
                  <a:r>
                    <a:rPr lang="en-US" sz="1200" b="0" i="0" u="none">
                      <a:solidFill>
                        <a:srgbClr val="000000"/>
                      </a:solidFill>
                      <a:ea typeface="思源黑体 CN Normal"/>
                    </a:rPr>
                    <a:t>引用庄子、《人民日报》等关于生态的名言。</a:t>
                  </a:r>
                  <a:endParaRPr lang="en-US" sz="1200" b="0" i="0" u="non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</p:grpSp>
          <p:grpSp>
            <p:nvGrpSpPr>
              <p:cNvPr id="20" name="组合 19" descr="bef19f61-b9f6-49bc-bd10-cb192f0f09f7"/>
              <p:cNvGrpSpPr/>
              <p:nvPr/>
            </p:nvGrpSpPr>
            <p:grpSpPr>
              <a:xfrm>
                <a:off x="5077356" y="2449492"/>
                <a:ext cx="5378360" cy="753578"/>
                <a:chOff x="5077356" y="2449492"/>
                <a:chExt cx="5378360" cy="753578"/>
              </a:xfrm>
            </p:grpSpPr>
            <p:sp>
              <p:nvSpPr>
                <p:cNvPr id="8" name="Bullet2" descr="eaf973d3-c435-4c77-92f5-62c1787d2b63"/>
                <p:cNvSpPr txBox="1"/>
                <p:nvPr/>
              </p:nvSpPr>
              <p:spPr>
                <a:xfrm>
                  <a:off x="5767445" y="2449492"/>
                  <a:ext cx="4688271" cy="335156"/>
                </a:xfrm>
                <a:prstGeom prst="rect">
                  <a:avLst/>
                </a:prstGeom>
                <a:noFill/>
              </p:spPr>
              <p:txBody>
                <a:bodyPr wrap="square" rtlCol="0" anchor="b" anchorCtr="0">
                  <a:normAutofit fontScale="92500" lnSpcReduction="10000"/>
                </a:bodyPr>
                <a:lstStyle>
                  <a:defPPr>
                    <a:defRPr lang="zh-CN"/>
                  </a:defPPr>
                  <a:lvl1pPr>
                    <a:lnSpc>
                      <a:spcPct val="150000"/>
                    </a:lnSpc>
                    <a:defRPr sz="1000">
                      <a:solidFill>
                        <a:schemeClr val="tx1">
                          <a:lumMod val="50000"/>
                          <a:lumOff val="50000"/>
                          <a:alpha val="39000"/>
                        </a:schemeClr>
                      </a:solidFill>
                    </a:defRPr>
                  </a:lvl1pPr>
                </a:lstStyle>
                <a:p>
                  <a:pPr algn="l">
                    <a:lnSpc>
                      <a:spcPct val="90000"/>
                    </a:lnSpc>
                  </a:pPr>
                  <a:r>
                    <a:rPr lang="en-US" sz="1800" b="1" i="0" u="none">
                      <a:solidFill>
                        <a:srgbClr val="000000"/>
                      </a:solidFill>
                      <a:ea typeface="思源宋体 CN Heavy"/>
                    </a:rPr>
                    <a:t>典型人物</a:t>
                  </a:r>
                  <a:endParaRPr lang="en-US" sz="1800" b="1" i="0" u="none">
                    <a:solidFill>
                      <a:srgbClr val="000000"/>
                    </a:solidFill>
                    <a:ea typeface="思源宋体 CN Heavy"/>
                  </a:endParaRPr>
                </a:p>
              </p:txBody>
            </p:sp>
            <p:sp>
              <p:nvSpPr>
                <p:cNvPr id="10" name="Number2" descr="7218256b-ae6b-4a19-892a-b83f0245d1bf"/>
                <p:cNvSpPr/>
                <p:nvPr/>
              </p:nvSpPr>
              <p:spPr>
                <a:xfrm>
                  <a:off x="5077356" y="2565619"/>
                  <a:ext cx="690090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200" b="1" i="1" u="none">
                      <a:solidFill>
                        <a:srgbClr val="5B9BD5"/>
                      </a:solidFill>
                      <a:latin typeface="Arial"/>
                    </a:rPr>
                    <a:t>02</a:t>
                  </a:r>
                  <a:endParaRPr lang="en-US" sz="3200" b="1" i="1" u="none">
                    <a:solidFill>
                      <a:srgbClr val="5B9BD5"/>
                    </a:solidFill>
                    <a:latin typeface="Arial"/>
                  </a:endParaRPr>
                </a:p>
              </p:txBody>
            </p:sp>
            <p:sp>
              <p:nvSpPr>
                <p:cNvPr id="19" name="Text2" descr="01860fd8-4368-4951-87ed-a68a08e560b1"/>
                <p:cNvSpPr txBox="1"/>
                <p:nvPr/>
              </p:nvSpPr>
              <p:spPr>
                <a:xfrm>
                  <a:off x="5767445" y="2795664"/>
                  <a:ext cx="4688271" cy="407406"/>
                </a:xfrm>
                <a:prstGeom prst="rect">
                  <a:avLst/>
                </a:prstGeom>
                <a:noFill/>
              </p:spPr>
              <p:txBody>
                <a:bodyPr wrap="square" rtlCol="0" anchor="t" anchorCtr="0">
                  <a:normAutofit/>
                </a:bodyPr>
                <a:lstStyle>
                  <a:defPPr>
                    <a:defRPr lang="zh-CN"/>
                  </a:defPPr>
                  <a:lvl1pPr>
                    <a:lnSpc>
                      <a:spcPct val="150000"/>
                    </a:lnSpc>
                    <a:defRPr sz="1000">
                      <a:solidFill>
                        <a:schemeClr val="tx1">
                          <a:lumMod val="50000"/>
                          <a:lumOff val="50000"/>
                          <a:alpha val="39000"/>
                        </a:schemeClr>
                      </a:solidFill>
                    </a:defRPr>
                  </a:lvl1pPr>
                </a:lstStyle>
                <a:p>
                  <a:pPr algn="l">
                    <a:lnSpc>
                      <a:spcPct val="120000"/>
                    </a:lnSpc>
                  </a:pPr>
                  <a:r>
                    <a:rPr lang="en-US" sz="1200" b="0" i="0" u="none">
                      <a:solidFill>
                        <a:srgbClr val="000000"/>
                      </a:solidFill>
                      <a:ea typeface="思源黑体 CN Normal"/>
                    </a:rPr>
                    <a:t>如杨欣、梭梭树治沙人等，为生态保护贡献力量。</a:t>
                  </a:r>
                  <a:endParaRPr lang="en-US" sz="1200" b="0" i="0" u="non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</p:grpSp>
          <p:grpSp>
            <p:nvGrpSpPr>
              <p:cNvPr id="22" name="组合 21" descr="431634c4-0a75-49a4-85ab-74744cbbc845"/>
              <p:cNvGrpSpPr/>
              <p:nvPr/>
            </p:nvGrpSpPr>
            <p:grpSpPr>
              <a:xfrm>
                <a:off x="5077356" y="3563917"/>
                <a:ext cx="5378360" cy="753578"/>
                <a:chOff x="5077356" y="3563917"/>
                <a:chExt cx="5378360" cy="753578"/>
              </a:xfrm>
            </p:grpSpPr>
            <p:sp>
              <p:nvSpPr>
                <p:cNvPr id="11" name="Bullet3" descr="bfff0ea6-ec6c-43ee-bfee-1b9c01d1c831"/>
                <p:cNvSpPr txBox="1"/>
                <p:nvPr/>
              </p:nvSpPr>
              <p:spPr>
                <a:xfrm>
                  <a:off x="5767445" y="3563917"/>
                  <a:ext cx="4688271" cy="335156"/>
                </a:xfrm>
                <a:prstGeom prst="rect">
                  <a:avLst/>
                </a:prstGeom>
                <a:noFill/>
              </p:spPr>
              <p:txBody>
                <a:bodyPr wrap="square" rtlCol="0" anchor="b" anchorCtr="0">
                  <a:normAutofit fontScale="92500" lnSpcReduction="10000"/>
                </a:bodyPr>
                <a:lstStyle>
                  <a:defPPr>
                    <a:defRPr lang="zh-CN"/>
                  </a:defPPr>
                  <a:lvl1pPr>
                    <a:lnSpc>
                      <a:spcPct val="150000"/>
                    </a:lnSpc>
                    <a:defRPr sz="1000">
                      <a:solidFill>
                        <a:schemeClr val="tx1">
                          <a:lumMod val="50000"/>
                          <a:lumOff val="50000"/>
                          <a:alpha val="39000"/>
                        </a:schemeClr>
                      </a:solidFill>
                    </a:defRPr>
                  </a:lvl1pPr>
                </a:lstStyle>
                <a:p>
                  <a:pPr algn="l">
                    <a:lnSpc>
                      <a:spcPct val="90000"/>
                    </a:lnSpc>
                  </a:pPr>
                  <a:r>
                    <a:rPr lang="en-US" sz="1800" b="1" i="0" u="none">
                      <a:solidFill>
                        <a:srgbClr val="000000"/>
                      </a:solidFill>
                      <a:ea typeface="思源宋体 CN Heavy"/>
                    </a:rPr>
                    <a:t>热点事件</a:t>
                  </a:r>
                  <a:endParaRPr lang="en-US" sz="1800" b="1" i="0" u="none">
                    <a:solidFill>
                      <a:srgbClr val="000000"/>
                    </a:solidFill>
                    <a:ea typeface="思源宋体 CN Heavy"/>
                  </a:endParaRPr>
                </a:p>
              </p:txBody>
            </p:sp>
            <p:sp>
              <p:nvSpPr>
                <p:cNvPr id="13" name="Number3" descr="24dc81ff-9534-4470-ba5f-e3486265725e"/>
                <p:cNvSpPr/>
                <p:nvPr/>
              </p:nvSpPr>
              <p:spPr>
                <a:xfrm>
                  <a:off x="5077356" y="3680044"/>
                  <a:ext cx="690090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200" b="1" i="1" u="none">
                      <a:solidFill>
                        <a:srgbClr val="70AD47"/>
                      </a:solidFill>
                      <a:latin typeface="Arial"/>
                    </a:rPr>
                    <a:t>03</a:t>
                  </a:r>
                  <a:endParaRPr lang="en-US" sz="3200" b="1" i="1" u="none">
                    <a:solidFill>
                      <a:srgbClr val="70AD47"/>
                    </a:solidFill>
                    <a:latin typeface="Arial"/>
                  </a:endParaRPr>
                </a:p>
              </p:txBody>
            </p:sp>
            <p:sp>
              <p:nvSpPr>
                <p:cNvPr id="21" name="Text3" descr="0a397550-cfa0-4484-af97-b28564749c72"/>
                <p:cNvSpPr txBox="1"/>
                <p:nvPr/>
              </p:nvSpPr>
              <p:spPr>
                <a:xfrm>
                  <a:off x="5767445" y="3910089"/>
                  <a:ext cx="4688271" cy="407406"/>
                </a:xfrm>
                <a:prstGeom prst="rect">
                  <a:avLst/>
                </a:prstGeom>
                <a:noFill/>
              </p:spPr>
              <p:txBody>
                <a:bodyPr wrap="square" rtlCol="0" anchor="t" anchorCtr="0">
                  <a:normAutofit/>
                </a:bodyPr>
                <a:lstStyle>
                  <a:defPPr>
                    <a:defRPr lang="zh-CN"/>
                  </a:defPPr>
                  <a:lvl1pPr>
                    <a:lnSpc>
                      <a:spcPct val="150000"/>
                    </a:lnSpc>
                    <a:defRPr sz="1000">
                      <a:solidFill>
                        <a:schemeClr val="tx1">
                          <a:lumMod val="50000"/>
                          <a:lumOff val="50000"/>
                          <a:alpha val="39000"/>
                        </a:schemeClr>
                      </a:solidFill>
                    </a:defRPr>
                  </a:lvl1pPr>
                </a:lstStyle>
                <a:p>
                  <a:pPr algn="l">
                    <a:lnSpc>
                      <a:spcPct val="120000"/>
                    </a:lnSpc>
                  </a:pPr>
                  <a:r>
                    <a:rPr lang="en-US" sz="1200" b="0" i="0" u="none">
                      <a:solidFill>
                        <a:srgbClr val="000000"/>
                      </a:solidFill>
                      <a:ea typeface="思源黑体 CN Normal"/>
                    </a:rPr>
                    <a:t>如青海光伏牧场、日本核污水事件等生态相关事件。</a:t>
                  </a:r>
                  <a:endParaRPr lang="en-US" sz="1200" b="0" i="0" u="non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</p:grpSp>
          <p:grpSp>
            <p:nvGrpSpPr>
              <p:cNvPr id="6" name="组合 5" descr="e268bcee-8841-4631-8837-868ed765f777"/>
              <p:cNvGrpSpPr/>
              <p:nvPr/>
            </p:nvGrpSpPr>
            <p:grpSpPr>
              <a:xfrm>
                <a:off x="5247707" y="2126793"/>
                <a:ext cx="5208010" cy="3343275"/>
                <a:chOff x="5247707" y="2126793"/>
                <a:chExt cx="2260600" cy="3343275"/>
              </a:xfrm>
            </p:grpSpPr>
            <p:cxnSp>
              <p:nvCxnSpPr>
                <p:cNvPr id="9" name="直接连接符 8" descr="2f2856ce-9d3e-40f8-bd99-909d610c7b67"/>
                <p:cNvCxnSpPr/>
                <p:nvPr/>
              </p:nvCxnSpPr>
              <p:spPr>
                <a:xfrm>
                  <a:off x="5247707" y="2126793"/>
                  <a:ext cx="22606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 descr="4f6bfbe9-7e86-4268-90ab-61548e4aefbb"/>
                <p:cNvCxnSpPr/>
                <p:nvPr/>
              </p:nvCxnSpPr>
              <p:spPr>
                <a:xfrm>
                  <a:off x="5247707" y="3241218"/>
                  <a:ext cx="22606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 descr="3bb1073c-c4e6-4f36-a172-b7c78329800c"/>
                <p:cNvCxnSpPr/>
                <p:nvPr/>
              </p:nvCxnSpPr>
              <p:spPr>
                <a:xfrm>
                  <a:off x="5247707" y="4355643"/>
                  <a:ext cx="22606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 descr="78902a72-699b-402c-a22c-92850c116dd7"/>
                <p:cNvCxnSpPr/>
                <p:nvPr/>
              </p:nvCxnSpPr>
              <p:spPr>
                <a:xfrm>
                  <a:off x="5247707" y="5470068"/>
                  <a:ext cx="22606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组合 22" descr="94c13615-d91c-4bb7-89a1-d8ca98376d7e"/>
              <p:cNvGrpSpPr/>
              <p:nvPr/>
            </p:nvGrpSpPr>
            <p:grpSpPr>
              <a:xfrm>
                <a:off x="5077356" y="4678342"/>
                <a:ext cx="5378360" cy="753578"/>
                <a:chOff x="5077356" y="4678342"/>
                <a:chExt cx="5378360" cy="753578"/>
              </a:xfrm>
            </p:grpSpPr>
            <p:sp>
              <p:nvSpPr>
                <p:cNvPr id="16" name="Bullet4" descr="a3f3f4ee-d077-45bb-aca8-47299f75801e"/>
                <p:cNvSpPr txBox="1"/>
                <p:nvPr/>
              </p:nvSpPr>
              <p:spPr>
                <a:xfrm>
                  <a:off x="5767445" y="4678342"/>
                  <a:ext cx="4688271" cy="335156"/>
                </a:xfrm>
                <a:prstGeom prst="rect">
                  <a:avLst/>
                </a:prstGeom>
                <a:noFill/>
              </p:spPr>
              <p:txBody>
                <a:bodyPr wrap="square" rtlCol="0" anchor="b" anchorCtr="0">
                  <a:normAutofit fontScale="92500" lnSpcReduction="10000"/>
                </a:bodyPr>
                <a:lstStyle>
                  <a:defPPr>
                    <a:defRPr lang="zh-CN"/>
                  </a:defPPr>
                  <a:lvl1pPr>
                    <a:lnSpc>
                      <a:spcPct val="150000"/>
                    </a:lnSpc>
                    <a:defRPr sz="1000">
                      <a:solidFill>
                        <a:schemeClr val="tx1">
                          <a:lumMod val="50000"/>
                          <a:lumOff val="50000"/>
                          <a:alpha val="39000"/>
                        </a:schemeClr>
                      </a:solidFill>
                    </a:defRPr>
                  </a:lvl1pPr>
                </a:lstStyle>
                <a:p>
                  <a:pPr algn="l">
                    <a:lnSpc>
                      <a:spcPct val="90000"/>
                    </a:lnSpc>
                  </a:pPr>
                  <a:r>
                    <a:rPr lang="en-US" sz="1800" b="1" i="0" u="none">
                      <a:solidFill>
                        <a:srgbClr val="000000"/>
                      </a:solidFill>
                      <a:ea typeface="思源宋体 CN Heavy"/>
                    </a:rPr>
                    <a:t>生态共同体案例</a:t>
                  </a:r>
                  <a:endParaRPr lang="en-US" sz="1800" b="1" i="0" u="none">
                    <a:solidFill>
                      <a:srgbClr val="000000"/>
                    </a:solidFill>
                    <a:ea typeface="思源宋体 CN Heavy"/>
                  </a:endParaRPr>
                </a:p>
              </p:txBody>
            </p:sp>
            <p:sp>
              <p:nvSpPr>
                <p:cNvPr id="17" name="Number4" descr="5066f18e-7f06-47bb-9565-e6aa45b9947e"/>
                <p:cNvSpPr/>
                <p:nvPr/>
              </p:nvSpPr>
              <p:spPr>
                <a:xfrm>
                  <a:off x="5077356" y="4794469"/>
                  <a:ext cx="690090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200" b="1" i="1" u="none">
                      <a:solidFill>
                        <a:srgbClr val="FFB468"/>
                      </a:solidFill>
                      <a:latin typeface="Arial"/>
                    </a:rPr>
                    <a:t>04</a:t>
                  </a:r>
                  <a:endParaRPr lang="en-US" sz="3200" b="1" i="1" u="none">
                    <a:solidFill>
                      <a:srgbClr val="FFB468"/>
                    </a:solidFill>
                    <a:latin typeface="Arial"/>
                  </a:endParaRPr>
                </a:p>
              </p:txBody>
            </p:sp>
            <p:sp>
              <p:nvSpPr>
                <p:cNvPr id="26" name="Text4" descr="09c7a1a6-d894-4e23-96c4-c60d4fdeb084"/>
                <p:cNvSpPr txBox="1"/>
                <p:nvPr/>
              </p:nvSpPr>
              <p:spPr>
                <a:xfrm>
                  <a:off x="5767445" y="5024514"/>
                  <a:ext cx="4688271" cy="407406"/>
                </a:xfrm>
                <a:prstGeom prst="rect">
                  <a:avLst/>
                </a:prstGeom>
                <a:noFill/>
              </p:spPr>
              <p:txBody>
                <a:bodyPr wrap="square" rtlCol="0" anchor="t" anchorCtr="0">
                  <a:normAutofit/>
                </a:bodyPr>
                <a:lstStyle>
                  <a:defPPr>
                    <a:defRPr lang="zh-CN"/>
                  </a:defPPr>
                  <a:lvl1pPr>
                    <a:lnSpc>
                      <a:spcPct val="150000"/>
                    </a:lnSpc>
                    <a:defRPr sz="1000">
                      <a:solidFill>
                        <a:schemeClr val="tx1">
                          <a:lumMod val="50000"/>
                          <a:lumOff val="50000"/>
                          <a:alpha val="39000"/>
                        </a:schemeClr>
                      </a:solidFill>
                    </a:defRPr>
                  </a:lvl1pPr>
                </a:lstStyle>
                <a:p>
                  <a:pPr algn="l">
                    <a:lnSpc>
                      <a:spcPct val="120000"/>
                    </a:lnSpc>
                  </a:pPr>
                  <a:r>
                    <a:rPr lang="en-US" sz="1200" b="0" i="0" u="none">
                      <a:solidFill>
                        <a:srgbClr val="000000"/>
                      </a:solidFill>
                      <a:ea typeface="思源黑体 CN Normal"/>
                    </a:rPr>
                    <a:t>体现全球生态共同体的案例，如日本核污水影响全球。</a:t>
                  </a:r>
                  <a:endParaRPr lang="en-US" sz="1200" b="0" i="0" u="non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</p:grpSp>
        </p:grpSp>
        <p:sp>
          <p:nvSpPr>
            <p:cNvPr id="18" name="Title" descr="73cc4e26-9e3c-4bfe-8bb7-5cfa5defc69e"/>
            <p:cNvSpPr/>
            <p:nvPr/>
          </p:nvSpPr>
          <p:spPr>
            <a:xfrm>
              <a:off x="660400" y="1269447"/>
              <a:ext cx="3539307" cy="1676953"/>
            </a:xfrm>
            <a:prstGeom prst="rect">
              <a:avLst/>
            </a:prstGeom>
          </p:spPr>
          <p:txBody>
            <a:bodyPr wrap="square" anchor="b" anchorCtr="0">
              <a:normAutofit/>
            </a:bodyPr>
            <a:lstStyle/>
            <a:p>
              <a:pPr algn="l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积累生态环保素材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</p:grp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6600" b="1" i="0" u="none">
                <a:solidFill>
                  <a:srgbClr val="EBA15E"/>
                </a:solidFill>
                <a:ea typeface="思源宋体 CN Heavy"/>
              </a:rPr>
              <a:t>青春成长</a:t>
            </a:r>
            <a:endParaRPr lang="en-US" sz="6600" b="1" i="0" u="none">
              <a:solidFill>
                <a:srgbClr val="EBA15E"/>
              </a:solidFill>
              <a:ea typeface="思源宋体 CN Heavy"/>
            </a:endParaRPr>
          </a:p>
        </p:txBody>
      </p:sp>
      <p:sp>
        <p:nvSpPr>
          <p:cNvPr id="3" name="文本占位符 2" title="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800" b="1" i="0" u="none">
                <a:solidFill>
                  <a:srgbClr val="000000"/>
                </a:solidFill>
                <a:ea typeface="思源黑体 CN Normal"/>
              </a:rPr>
              <a:t>探索成长中的自我突破</a:t>
            </a:r>
            <a:endParaRPr lang="en-US" sz="2800" b="1" i="0" u="none">
              <a:solidFill>
                <a:srgbClr val="000000"/>
              </a:solidFill>
              <a:ea typeface="思源黑体 CN Normal"/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中心话题与例题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3" name="348c66e5-25b7-4ef7-8a7b-88170fcdf11c.source.4.zh-Hans.pptx" title=""/>
          <p:cNvGrpSpPr/>
          <p:nvPr/>
        </p:nvGrpSpPr>
        <p:grpSpPr>
          <a:xfrm>
            <a:off x="660400" y="1160463"/>
            <a:ext cx="10259085" cy="4777998"/>
            <a:chOff x="660400" y="1160463"/>
            <a:chExt cx="10259085" cy="4777998"/>
          </a:xfrm>
        </p:grpSpPr>
        <p:sp>
          <p:nvSpPr>
            <p:cNvPr id="17" name="任意多边形 16" descr="e5ef592f-d8de-4d44-9bb4-7887c00c4b5e"/>
            <p:cNvSpPr/>
            <p:nvPr/>
          </p:nvSpPr>
          <p:spPr bwMode="auto">
            <a:xfrm flipH="1">
              <a:off x="8897925" y="1587703"/>
              <a:ext cx="2021560" cy="2017712"/>
            </a:xfrm>
            <a:custGeom>
              <a:gdLst>
                <a:gd name="T0" fmla="*/ 21 w 789"/>
                <a:gd name="T1" fmla="*/ 788 h 788"/>
                <a:gd name="T2" fmla="*/ 769 w 789"/>
                <a:gd name="T3" fmla="*/ 788 h 788"/>
                <a:gd name="T4" fmla="*/ 789 w 789"/>
                <a:gd name="T5" fmla="*/ 768 h 788"/>
                <a:gd name="T6" fmla="*/ 789 w 789"/>
                <a:gd name="T7" fmla="*/ 21 h 788"/>
                <a:gd name="T8" fmla="*/ 769 w 789"/>
                <a:gd name="T9" fmla="*/ 1 h 788"/>
                <a:gd name="T10" fmla="*/ 1 w 789"/>
                <a:gd name="T11" fmla="*/ 768 h 788"/>
                <a:gd name="T12" fmla="*/ 21 w 789"/>
                <a:gd name="T13" fmla="*/ 788 h 7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9" h="788">
                  <a:moveTo>
                    <a:pt x="21" y="788"/>
                  </a:moveTo>
                  <a:cubicBezTo>
                    <a:pt x="769" y="788"/>
                    <a:pt x="769" y="788"/>
                    <a:pt x="769" y="788"/>
                  </a:cubicBezTo>
                  <a:cubicBezTo>
                    <a:pt x="780" y="788"/>
                    <a:pt x="789" y="779"/>
                    <a:pt x="789" y="768"/>
                  </a:cubicBezTo>
                  <a:cubicBezTo>
                    <a:pt x="789" y="21"/>
                    <a:pt x="789" y="21"/>
                    <a:pt x="789" y="21"/>
                  </a:cubicBezTo>
                  <a:cubicBezTo>
                    <a:pt x="789" y="9"/>
                    <a:pt x="780" y="0"/>
                    <a:pt x="769" y="1"/>
                  </a:cubicBezTo>
                  <a:cubicBezTo>
                    <a:pt x="350" y="11"/>
                    <a:pt x="12" y="349"/>
                    <a:pt x="1" y="768"/>
                  </a:cubicBezTo>
                  <a:cubicBezTo>
                    <a:pt x="0" y="779"/>
                    <a:pt x="9" y="788"/>
                    <a:pt x="21" y="788"/>
                  </a:cubicBezTo>
                  <a:close/>
                </a:path>
              </a:pathLst>
            </a:custGeom>
            <a:solidFill>
              <a:schemeClr val="accent3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3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</a:p>
          </p:txBody>
        </p:sp>
        <p:sp>
          <p:nvSpPr>
            <p:cNvPr id="18" name="任意多边形 17" descr="153abf85-152f-4c51-9f20-c5fe1522c494"/>
            <p:cNvSpPr/>
            <p:nvPr/>
          </p:nvSpPr>
          <p:spPr bwMode="auto">
            <a:xfrm flipH="1">
              <a:off x="6782881" y="1585779"/>
              <a:ext cx="2017713" cy="2019636"/>
            </a:xfrm>
            <a:custGeom>
              <a:gdLst>
                <a:gd name="T0" fmla="*/ 0 w 788"/>
                <a:gd name="T1" fmla="*/ 20 h 789"/>
                <a:gd name="T2" fmla="*/ 0 w 788"/>
                <a:gd name="T3" fmla="*/ 769 h 789"/>
                <a:gd name="T4" fmla="*/ 20 w 788"/>
                <a:gd name="T5" fmla="*/ 789 h 789"/>
                <a:gd name="T6" fmla="*/ 768 w 788"/>
                <a:gd name="T7" fmla="*/ 789 h 789"/>
                <a:gd name="T8" fmla="*/ 788 w 788"/>
                <a:gd name="T9" fmla="*/ 768 h 789"/>
                <a:gd name="T10" fmla="*/ 21 w 788"/>
                <a:gd name="T11" fmla="*/ 0 h 789"/>
                <a:gd name="T12" fmla="*/ 0 w 788"/>
                <a:gd name="T13" fmla="*/ 20 h 7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8" h="789">
                  <a:moveTo>
                    <a:pt x="0" y="20"/>
                  </a:moveTo>
                  <a:cubicBezTo>
                    <a:pt x="0" y="769"/>
                    <a:pt x="0" y="769"/>
                    <a:pt x="0" y="769"/>
                  </a:cubicBezTo>
                  <a:cubicBezTo>
                    <a:pt x="0" y="780"/>
                    <a:pt x="9" y="789"/>
                    <a:pt x="20" y="789"/>
                  </a:cubicBezTo>
                  <a:cubicBezTo>
                    <a:pt x="768" y="789"/>
                    <a:pt x="768" y="789"/>
                    <a:pt x="768" y="789"/>
                  </a:cubicBezTo>
                  <a:cubicBezTo>
                    <a:pt x="779" y="789"/>
                    <a:pt x="788" y="779"/>
                    <a:pt x="788" y="768"/>
                  </a:cubicBezTo>
                  <a:cubicBezTo>
                    <a:pt x="777" y="349"/>
                    <a:pt x="440" y="11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1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</a:p>
          </p:txBody>
        </p:sp>
        <p:sp>
          <p:nvSpPr>
            <p:cNvPr id="19" name="任意多边形 18" descr="70259e5e-c97d-4987-aae1-346067880426"/>
            <p:cNvSpPr/>
            <p:nvPr/>
          </p:nvSpPr>
          <p:spPr bwMode="auto">
            <a:xfrm flipH="1">
              <a:off x="6779034" y="3705435"/>
              <a:ext cx="2021560" cy="2015789"/>
            </a:xfrm>
            <a:custGeom>
              <a:gdLst>
                <a:gd name="T0" fmla="*/ 769 w 789"/>
                <a:gd name="T1" fmla="*/ 0 h 787"/>
                <a:gd name="T2" fmla="*/ 20 w 789"/>
                <a:gd name="T3" fmla="*/ 0 h 787"/>
                <a:gd name="T4" fmla="*/ 0 w 789"/>
                <a:gd name="T5" fmla="*/ 20 h 787"/>
                <a:gd name="T6" fmla="*/ 0 w 789"/>
                <a:gd name="T7" fmla="*/ 767 h 787"/>
                <a:gd name="T8" fmla="*/ 21 w 789"/>
                <a:gd name="T9" fmla="*/ 787 h 787"/>
                <a:gd name="T10" fmla="*/ 789 w 789"/>
                <a:gd name="T11" fmla="*/ 20 h 787"/>
                <a:gd name="T12" fmla="*/ 769 w 789"/>
                <a:gd name="T13" fmla="*/ 0 h 7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9" h="787">
                  <a:moveTo>
                    <a:pt x="76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0" y="778"/>
                    <a:pt x="9" y="787"/>
                    <a:pt x="21" y="787"/>
                  </a:cubicBezTo>
                  <a:cubicBezTo>
                    <a:pt x="440" y="776"/>
                    <a:pt x="777" y="439"/>
                    <a:pt x="789" y="20"/>
                  </a:cubicBezTo>
                  <a:cubicBezTo>
                    <a:pt x="789" y="9"/>
                    <a:pt x="780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2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</a:p>
          </p:txBody>
        </p:sp>
        <p:sp>
          <p:nvSpPr>
            <p:cNvPr id="27" name="任意多边形 26" descr="2af685eb-4c0a-4dd7-8610-e6d9187f438c"/>
            <p:cNvSpPr/>
            <p:nvPr/>
          </p:nvSpPr>
          <p:spPr bwMode="auto">
            <a:xfrm flipH="1">
              <a:off x="8897925" y="3705435"/>
              <a:ext cx="2019636" cy="2021559"/>
            </a:xfrm>
            <a:custGeom>
              <a:gdLst>
                <a:gd name="T0" fmla="*/ 788 w 788"/>
                <a:gd name="T1" fmla="*/ 765 h 789"/>
                <a:gd name="T2" fmla="*/ 788 w 788"/>
                <a:gd name="T3" fmla="*/ 0 h 789"/>
                <a:gd name="T4" fmla="*/ 25 w 788"/>
                <a:gd name="T5" fmla="*/ 0 h 789"/>
                <a:gd name="T6" fmla="*/ 1 w 788"/>
                <a:gd name="T7" fmla="*/ 25 h 789"/>
                <a:gd name="T8" fmla="*/ 763 w 788"/>
                <a:gd name="T9" fmla="*/ 789 h 789"/>
                <a:gd name="T10" fmla="*/ 788 w 788"/>
                <a:gd name="T11" fmla="*/ 765 h 7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8" h="789">
                  <a:moveTo>
                    <a:pt x="788" y="765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1" y="25"/>
                  </a:cubicBezTo>
                  <a:cubicBezTo>
                    <a:pt x="13" y="440"/>
                    <a:pt x="348" y="775"/>
                    <a:pt x="763" y="789"/>
                  </a:cubicBezTo>
                  <a:cubicBezTo>
                    <a:pt x="777" y="789"/>
                    <a:pt x="788" y="778"/>
                    <a:pt x="788" y="765"/>
                  </a:cubicBezTo>
                  <a:close/>
                </a:path>
              </a:pathLst>
            </a:custGeom>
            <a:solidFill>
              <a:schemeClr val="accent5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5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</a:p>
          </p:txBody>
        </p:sp>
        <p:sp>
          <p:nvSpPr>
            <p:cNvPr id="10" name="任意多边形 9" descr="eb9e65b4-6475-488b-83fe-d99452ada122"/>
            <p:cNvSpPr/>
            <p:nvPr/>
          </p:nvSpPr>
          <p:spPr bwMode="auto">
            <a:xfrm>
              <a:off x="8196171" y="2971718"/>
              <a:ext cx="1308100" cy="1309687"/>
            </a:xfrm>
            <a:custGeom>
              <a:gdLst>
                <a:gd name="T0" fmla="*/ 241 w 555"/>
                <a:gd name="T1" fmla="*/ 535 h 556"/>
                <a:gd name="T2" fmla="*/ 20 w 555"/>
                <a:gd name="T3" fmla="*/ 315 h 556"/>
                <a:gd name="T4" fmla="*/ 20 w 555"/>
                <a:gd name="T5" fmla="*/ 241 h 556"/>
                <a:gd name="T6" fmla="*/ 241 w 555"/>
                <a:gd name="T7" fmla="*/ 20 h 556"/>
                <a:gd name="T8" fmla="*/ 314 w 555"/>
                <a:gd name="T9" fmla="*/ 20 h 556"/>
                <a:gd name="T10" fmla="*/ 535 w 555"/>
                <a:gd name="T11" fmla="*/ 241 h 556"/>
                <a:gd name="T12" fmla="*/ 535 w 555"/>
                <a:gd name="T13" fmla="*/ 315 h 556"/>
                <a:gd name="T14" fmla="*/ 314 w 555"/>
                <a:gd name="T15" fmla="*/ 535 h 556"/>
                <a:gd name="T16" fmla="*/ 241 w 555"/>
                <a:gd name="T17" fmla="*/ 535 h 5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5" h="556">
                  <a:moveTo>
                    <a:pt x="241" y="535"/>
                  </a:moveTo>
                  <a:cubicBezTo>
                    <a:pt x="20" y="315"/>
                    <a:pt x="20" y="315"/>
                    <a:pt x="20" y="315"/>
                  </a:cubicBezTo>
                  <a:cubicBezTo>
                    <a:pt x="0" y="294"/>
                    <a:pt x="0" y="261"/>
                    <a:pt x="20" y="241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61" y="0"/>
                    <a:pt x="294" y="0"/>
                    <a:pt x="314" y="20"/>
                  </a:cubicBezTo>
                  <a:cubicBezTo>
                    <a:pt x="535" y="241"/>
                    <a:pt x="535" y="241"/>
                    <a:pt x="535" y="241"/>
                  </a:cubicBezTo>
                  <a:cubicBezTo>
                    <a:pt x="555" y="261"/>
                    <a:pt x="555" y="294"/>
                    <a:pt x="535" y="315"/>
                  </a:cubicBezTo>
                  <a:cubicBezTo>
                    <a:pt x="314" y="535"/>
                    <a:pt x="314" y="535"/>
                    <a:pt x="314" y="535"/>
                  </a:cubicBezTo>
                  <a:cubicBezTo>
                    <a:pt x="294" y="556"/>
                    <a:pt x="261" y="556"/>
                    <a:pt x="241" y="535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</a:p>
          </p:txBody>
        </p:sp>
        <p:sp>
          <p:nvSpPr>
            <p:cNvPr id="20" name="Title" descr="71fd3c39-6886-4649-b07d-beaffd5ccb34"/>
            <p:cNvSpPr txBox="1"/>
            <p:nvPr/>
          </p:nvSpPr>
          <p:spPr>
            <a:xfrm>
              <a:off x="660401" y="1160463"/>
              <a:ext cx="6054684" cy="920413"/>
            </a:xfrm>
            <a:prstGeom prst="rect">
              <a:avLst/>
            </a:prstGeom>
            <a:noFill/>
          </p:spPr>
          <p:txBody>
            <a:bodyPr wrap="square" anchor="t" anchorCtr="0">
              <a:norm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i="0" u="none" strike="noStrike">
                  <a:solidFill>
                    <a:srgbClr val="000000"/>
                  </a:solidFill>
                  <a:ea typeface="思源宋体 CN Heavy"/>
                </a:rPr>
                <a:t>明确青春成长议题</a:t>
              </a:r>
              <a:endParaRPr lang="en-US" sz="2400" b="1" i="0" u="none" strike="noStrik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42" name="组合 41" descr="256b699c-2549-4af0-b99d-568acd955cc8"/>
            <p:cNvGrpSpPr/>
            <p:nvPr/>
          </p:nvGrpSpPr>
          <p:grpSpPr>
            <a:xfrm>
              <a:off x="660400" y="2242420"/>
              <a:ext cx="2021560" cy="1798661"/>
              <a:chOff x="660400" y="2242420"/>
              <a:chExt cx="2021560" cy="1798661"/>
            </a:xfrm>
          </p:grpSpPr>
          <p:sp>
            <p:nvSpPr>
              <p:cNvPr id="21" name="Text1" descr="dc07b508-2249-49e7-bb35-1491b42b1887"/>
              <p:cNvSpPr txBox="1"/>
              <p:nvPr/>
            </p:nvSpPr>
            <p:spPr>
              <a:xfrm>
                <a:off x="660400" y="3176601"/>
                <a:ext cx="2021560" cy="864480"/>
              </a:xfrm>
              <a:prstGeom prst="rect">
                <a:avLst/>
              </a:prstGeom>
              <a:noFill/>
            </p:spPr>
            <p:txBody>
              <a:bodyPr wrap="square" rtlCol="0" anchor="t" anchorCtr="1">
                <a:norm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青春成长：超越与觉醒，探讨自我接纳与挑战。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8" name="Bullet1" descr="b86cad5c-64e7-42f1-b493-fa8e34bb9165"/>
              <p:cNvSpPr/>
              <p:nvPr/>
            </p:nvSpPr>
            <p:spPr>
              <a:xfrm>
                <a:off x="660400" y="2748203"/>
                <a:ext cx="2021560" cy="450485"/>
              </a:xfrm>
              <a:prstGeom prst="rect">
                <a:avLst/>
              </a:prstGeom>
            </p:spPr>
            <p:txBody>
              <a:bodyPr wrap="square" lIns="91440" tIns="45720" rIns="91440" bIns="45720" anchor="b" anchorCtr="1">
                <a:normAutofit/>
              </a:bodyPr>
              <a:lstStyle/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中心话题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31" name="IconBackground1" descr="2c0f1459-cf02-44b5-8ff5-9dfcced5b8a7"/>
              <p:cNvSpPr txBox="1">
                <a:spLocks noChangeAspect="1"/>
              </p:cNvSpPr>
              <p:nvPr/>
            </p:nvSpPr>
            <p:spPr>
              <a:xfrm>
                <a:off x="1312985" y="2242420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noFill/>
                <a:prstDash val="solid"/>
                <a:miter/>
              </a:ln>
              <a:effectLst>
                <a:outerShdw blurRad="127000" dist="63500" dir="2700000" algn="tl" rotWithShape="0">
                  <a:schemeClr val="accent1">
                    <a:alpha val="40000"/>
                  </a:scheme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>
                  <a:defRPr>
                    <a:latin typeface="Arial" panose="020b0604020202020204" pitchFamily="34" charset="0"/>
                    <a:ea typeface="微软雅黑" panose="020b0503020204020204" charset="-122"/>
                  </a:defRPr>
                </a:lvl1pPr>
              </a:lstStyle>
              <a:p>
                <a:pPr algn="l"/>
              </a:p>
            </p:txBody>
          </p:sp>
          <p:sp>
            <p:nvSpPr>
              <p:cNvPr id="32" name="Icon1" descr="819f7def-2a9a-4cb4-994b-c889f009d83d"/>
              <p:cNvSpPr/>
              <p:nvPr/>
            </p:nvSpPr>
            <p:spPr>
              <a:xfrm>
                <a:off x="1469871" y="2374717"/>
                <a:ext cx="226228" cy="275406"/>
              </a:xfrm>
              <a:custGeom>
                <a:gdLst>
                  <a:gd name="connsiteX0" fmla="*/ 284197 w 438150"/>
                  <a:gd name="connsiteY0" fmla="*/ 621 h 533400"/>
                  <a:gd name="connsiteX1" fmla="*/ 286102 w 438150"/>
                  <a:gd name="connsiteY1" fmla="*/ 621 h 533400"/>
                  <a:gd name="connsiteX2" fmla="*/ 286102 w 438150"/>
                  <a:gd name="connsiteY2" fmla="*/ 124446 h 533400"/>
                  <a:gd name="connsiteX3" fmla="*/ 286102 w 438150"/>
                  <a:gd name="connsiteY3" fmla="*/ 126351 h 533400"/>
                  <a:gd name="connsiteX4" fmla="*/ 314677 w 438150"/>
                  <a:gd name="connsiteY4" fmla="*/ 153021 h 533400"/>
                  <a:gd name="connsiteX5" fmla="*/ 314677 w 438150"/>
                  <a:gd name="connsiteY5" fmla="*/ 153021 h 533400"/>
                  <a:gd name="connsiteX6" fmla="*/ 438502 w 438150"/>
                  <a:gd name="connsiteY6" fmla="*/ 153021 h 533400"/>
                  <a:gd name="connsiteX7" fmla="*/ 438502 w 438150"/>
                  <a:gd name="connsiteY7" fmla="*/ 154926 h 533400"/>
                  <a:gd name="connsiteX8" fmla="*/ 438502 w 438150"/>
                  <a:gd name="connsiteY8" fmla="*/ 505446 h 533400"/>
                  <a:gd name="connsiteX9" fmla="*/ 409927 w 438150"/>
                  <a:gd name="connsiteY9" fmla="*/ 534021 h 533400"/>
                  <a:gd name="connsiteX10" fmla="*/ 28927 w 438150"/>
                  <a:gd name="connsiteY10" fmla="*/ 534021 h 533400"/>
                  <a:gd name="connsiteX11" fmla="*/ 352 w 438150"/>
                  <a:gd name="connsiteY11" fmla="*/ 505446 h 533400"/>
                  <a:gd name="connsiteX12" fmla="*/ 352 w 438150"/>
                  <a:gd name="connsiteY12" fmla="*/ 29196 h 533400"/>
                  <a:gd name="connsiteX13" fmla="*/ 28927 w 438150"/>
                  <a:gd name="connsiteY13" fmla="*/ 621 h 533400"/>
                  <a:gd name="connsiteX14" fmla="*/ 284197 w 438150"/>
                  <a:gd name="connsiteY14" fmla="*/ 621 h 533400"/>
                  <a:gd name="connsiteX15" fmla="*/ 248002 w 438150"/>
                  <a:gd name="connsiteY15" fmla="*/ 200646 h 533400"/>
                  <a:gd name="connsiteX16" fmla="*/ 152752 w 438150"/>
                  <a:gd name="connsiteY16" fmla="*/ 200646 h 533400"/>
                  <a:gd name="connsiteX17" fmla="*/ 152752 w 438150"/>
                  <a:gd name="connsiteY17" fmla="*/ 410196 h 533400"/>
                  <a:gd name="connsiteX18" fmla="*/ 171802 w 438150"/>
                  <a:gd name="connsiteY18" fmla="*/ 410196 h 533400"/>
                  <a:gd name="connsiteX19" fmla="*/ 171802 w 438150"/>
                  <a:gd name="connsiteY19" fmla="*/ 314946 h 533400"/>
                  <a:gd name="connsiteX20" fmla="*/ 248002 w 438150"/>
                  <a:gd name="connsiteY20" fmla="*/ 314946 h 533400"/>
                  <a:gd name="connsiteX21" fmla="*/ 249907 w 438150"/>
                  <a:gd name="connsiteY21" fmla="*/ 314946 h 533400"/>
                  <a:gd name="connsiteX22" fmla="*/ 305152 w 438150"/>
                  <a:gd name="connsiteY22" fmla="*/ 257796 h 533400"/>
                  <a:gd name="connsiteX23" fmla="*/ 248002 w 438150"/>
                  <a:gd name="connsiteY23" fmla="*/ 200646 h 533400"/>
                  <a:gd name="connsiteX24" fmla="*/ 248002 w 438150"/>
                  <a:gd name="connsiteY24" fmla="*/ 200646 h 533400"/>
                  <a:gd name="connsiteX25" fmla="*/ 248002 w 438150"/>
                  <a:gd name="connsiteY25" fmla="*/ 219696 h 533400"/>
                  <a:gd name="connsiteX26" fmla="*/ 286102 w 438150"/>
                  <a:gd name="connsiteY26" fmla="*/ 257796 h 533400"/>
                  <a:gd name="connsiteX27" fmla="*/ 248002 w 438150"/>
                  <a:gd name="connsiteY27" fmla="*/ 295896 h 533400"/>
                  <a:gd name="connsiteX28" fmla="*/ 248002 w 438150"/>
                  <a:gd name="connsiteY28" fmla="*/ 295896 h 533400"/>
                  <a:gd name="connsiteX29" fmla="*/ 171802 w 438150"/>
                  <a:gd name="connsiteY29" fmla="*/ 295896 h 533400"/>
                  <a:gd name="connsiteX30" fmla="*/ 171802 w 438150"/>
                  <a:gd name="connsiteY30" fmla="*/ 219696 h 533400"/>
                  <a:gd name="connsiteX31" fmla="*/ 248002 w 438150"/>
                  <a:gd name="connsiteY31" fmla="*/ 219696 h 533400"/>
                  <a:gd name="connsiteX32" fmla="*/ 428977 w 438150"/>
                  <a:gd name="connsiteY32" fmla="*/ 133971 h 533400"/>
                  <a:gd name="connsiteX33" fmla="*/ 314677 w 438150"/>
                  <a:gd name="connsiteY33" fmla="*/ 133971 h 533400"/>
                  <a:gd name="connsiteX34" fmla="*/ 313724 w 438150"/>
                  <a:gd name="connsiteY34" fmla="*/ 133971 h 533400"/>
                  <a:gd name="connsiteX35" fmla="*/ 305152 w 438150"/>
                  <a:gd name="connsiteY35" fmla="*/ 124446 h 533400"/>
                  <a:gd name="connsiteX36" fmla="*/ 305152 w 438150"/>
                  <a:gd name="connsiteY36" fmla="*/ 124446 h 533400"/>
                  <a:gd name="connsiteX37" fmla="*/ 305152 w 438150"/>
                  <a:gd name="connsiteY37" fmla="*/ 10146 h 533400"/>
                  <a:gd name="connsiteX38" fmla="*/ 428977 w 438150"/>
                  <a:gd name="connsiteY38" fmla="*/ 133971 h 533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38150" h="533400">
                    <a:moveTo>
                      <a:pt x="284197" y="621"/>
                    </a:moveTo>
                    <a:cubicBezTo>
                      <a:pt x="285149" y="621"/>
                      <a:pt x="286102" y="621"/>
                      <a:pt x="286102" y="621"/>
                    </a:cubicBezTo>
                    <a:lnTo>
                      <a:pt x="286102" y="124446"/>
                    </a:lnTo>
                    <a:lnTo>
                      <a:pt x="286102" y="126351"/>
                    </a:lnTo>
                    <a:cubicBezTo>
                      <a:pt x="287055" y="141591"/>
                      <a:pt x="299437" y="153021"/>
                      <a:pt x="314677" y="153021"/>
                    </a:cubicBezTo>
                    <a:lnTo>
                      <a:pt x="314677" y="153021"/>
                    </a:lnTo>
                    <a:lnTo>
                      <a:pt x="438502" y="153021"/>
                    </a:lnTo>
                    <a:cubicBezTo>
                      <a:pt x="438502" y="153974"/>
                      <a:pt x="438502" y="154926"/>
                      <a:pt x="438502" y="154926"/>
                    </a:cubicBezTo>
                    <a:lnTo>
                      <a:pt x="438502" y="505446"/>
                    </a:lnTo>
                    <a:cubicBezTo>
                      <a:pt x="438502" y="521639"/>
                      <a:pt x="426120" y="534021"/>
                      <a:pt x="409927" y="534021"/>
                    </a:cubicBezTo>
                    <a:lnTo>
                      <a:pt x="28927" y="534021"/>
                    </a:lnTo>
                    <a:cubicBezTo>
                      <a:pt x="12734" y="534021"/>
                      <a:pt x="352" y="521639"/>
                      <a:pt x="352" y="505446"/>
                    </a:cubicBezTo>
                    <a:lnTo>
                      <a:pt x="352" y="29196"/>
                    </a:lnTo>
                    <a:cubicBezTo>
                      <a:pt x="352" y="13004"/>
                      <a:pt x="12734" y="621"/>
                      <a:pt x="28927" y="621"/>
                    </a:cubicBezTo>
                    <a:lnTo>
                      <a:pt x="284197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49907" y="314946"/>
                    </a:lnTo>
                    <a:cubicBezTo>
                      <a:pt x="280387" y="313994"/>
                      <a:pt x="305152" y="288276"/>
                      <a:pt x="305152" y="257796"/>
                    </a:cubicBezTo>
                    <a:cubicBezTo>
                      <a:pt x="305152" y="226364"/>
                      <a:pt x="279434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8957" y="219696"/>
                      <a:pt x="286102" y="236841"/>
                      <a:pt x="286102" y="257796"/>
                    </a:cubicBezTo>
                    <a:cubicBezTo>
                      <a:pt x="286102" y="278751"/>
                      <a:pt x="268957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14677" y="133971"/>
                    </a:lnTo>
                    <a:lnTo>
                      <a:pt x="313724" y="133971"/>
                    </a:lnTo>
                    <a:cubicBezTo>
                      <a:pt x="308962" y="133019"/>
                      <a:pt x="305152" y="129209"/>
                      <a:pt x="305152" y="124446"/>
                    </a:cubicBezTo>
                    <a:lnTo>
                      <a:pt x="305152" y="124446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</a:p>
            </p:txBody>
          </p:sp>
        </p:grpSp>
        <p:grpSp>
          <p:nvGrpSpPr>
            <p:cNvPr id="45" name="组合 44" descr="69e7b15d-9394-4ca9-b19a-cd48b850604d"/>
            <p:cNvGrpSpPr/>
            <p:nvPr/>
          </p:nvGrpSpPr>
          <p:grpSpPr>
            <a:xfrm>
              <a:off x="3265218" y="2211918"/>
              <a:ext cx="2096199" cy="1846884"/>
              <a:chOff x="3265218" y="2211918"/>
              <a:chExt cx="2096199" cy="1846884"/>
            </a:xfrm>
          </p:grpSpPr>
          <p:sp>
            <p:nvSpPr>
              <p:cNvPr id="7" name="Text2" descr="3696de31-60db-4061-b253-88371152b8a7"/>
              <p:cNvSpPr txBox="1"/>
              <p:nvPr/>
            </p:nvSpPr>
            <p:spPr>
              <a:xfrm>
                <a:off x="3265218" y="3194322"/>
                <a:ext cx="2096198" cy="864480"/>
              </a:xfrm>
              <a:prstGeom prst="rect">
                <a:avLst/>
              </a:prstGeom>
              <a:noFill/>
            </p:spPr>
            <p:txBody>
              <a:bodyPr wrap="square" rtlCol="0" anchor="t" anchorCtr="1">
                <a:norm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思考是放自己一马还是逼自己一把，结合自身写文章。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9" name="Bullet2" descr="15cc6004-3ff0-4491-9c6a-c6c52712a040"/>
              <p:cNvSpPr/>
              <p:nvPr/>
            </p:nvSpPr>
            <p:spPr>
              <a:xfrm>
                <a:off x="3265219" y="2748203"/>
                <a:ext cx="2096198" cy="450485"/>
              </a:xfrm>
              <a:prstGeom prst="rect">
                <a:avLst/>
              </a:prstGeom>
            </p:spPr>
            <p:txBody>
              <a:bodyPr wrap="square" lIns="91440" tIns="45720" rIns="91440" bIns="45720" anchor="b" anchorCtr="1">
                <a:normAutofit/>
              </a:bodyPr>
              <a:lstStyle/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典型例题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34" name="IconBackground2" descr="04f21abc-a9c3-40ae-944b-d3c44818a451"/>
              <p:cNvSpPr txBox="1">
                <a:spLocks noChangeAspect="1"/>
              </p:cNvSpPr>
              <p:nvPr/>
            </p:nvSpPr>
            <p:spPr>
              <a:xfrm>
                <a:off x="3966054" y="2211918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2700" cap="flat">
                <a:noFill/>
                <a:prstDash val="solid"/>
                <a:miter/>
              </a:ln>
              <a:effectLst>
                <a:outerShdw blurRad="127000" dist="63500" dir="2700000" algn="tl" rotWithShape="0">
                  <a:schemeClr val="accent3">
                    <a:alpha val="40000"/>
                  </a:scheme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>
                  <a:defRPr>
                    <a:latin typeface="Arial" panose="020b0604020202020204" pitchFamily="34" charset="0"/>
                    <a:ea typeface="微软雅黑" panose="020b0503020204020204" charset="-122"/>
                  </a:defRPr>
                </a:lvl1pPr>
              </a:lstStyle>
              <a:p>
                <a:pPr algn="l"/>
              </a:p>
            </p:txBody>
          </p:sp>
          <p:sp>
            <p:nvSpPr>
              <p:cNvPr id="35" name="Icon2" descr="daf29d20-ca6c-4dbb-bfc8-3bccd2a022e4"/>
              <p:cNvSpPr/>
              <p:nvPr/>
            </p:nvSpPr>
            <p:spPr>
              <a:xfrm>
                <a:off x="4098350" y="2346674"/>
                <a:ext cx="275408" cy="270488"/>
              </a:xfrm>
              <a:custGeom>
                <a:gdLst>
                  <a:gd name="connsiteX0" fmla="*/ 343764 w 533400"/>
                  <a:gd name="connsiteY0" fmla="*/ 276846 h 523875"/>
                  <a:gd name="connsiteX1" fmla="*/ 372339 w 533400"/>
                  <a:gd name="connsiteY1" fmla="*/ 305421 h 523875"/>
                  <a:gd name="connsiteX2" fmla="*/ 372339 w 533400"/>
                  <a:gd name="connsiteY2" fmla="*/ 495921 h 523875"/>
                  <a:gd name="connsiteX3" fmla="*/ 343764 w 533400"/>
                  <a:gd name="connsiteY3" fmla="*/ 524496 h 523875"/>
                  <a:gd name="connsiteX4" fmla="*/ 191364 w 533400"/>
                  <a:gd name="connsiteY4" fmla="*/ 524496 h 523875"/>
                  <a:gd name="connsiteX5" fmla="*/ 162789 w 533400"/>
                  <a:gd name="connsiteY5" fmla="*/ 495921 h 523875"/>
                  <a:gd name="connsiteX6" fmla="*/ 162789 w 533400"/>
                  <a:gd name="connsiteY6" fmla="*/ 305421 h 523875"/>
                  <a:gd name="connsiteX7" fmla="*/ 191364 w 533400"/>
                  <a:gd name="connsiteY7" fmla="*/ 276846 h 523875"/>
                  <a:gd name="connsiteX8" fmla="*/ 343764 w 533400"/>
                  <a:gd name="connsiteY8" fmla="*/ 276846 h 523875"/>
                  <a:gd name="connsiteX9" fmla="*/ 143739 w 533400"/>
                  <a:gd name="connsiteY9" fmla="*/ 114921 h 523875"/>
                  <a:gd name="connsiteX10" fmla="*/ 179934 w 533400"/>
                  <a:gd name="connsiteY10" fmla="*/ 153021 h 523875"/>
                  <a:gd name="connsiteX11" fmla="*/ 181839 w 533400"/>
                  <a:gd name="connsiteY11" fmla="*/ 153021 h 523875"/>
                  <a:gd name="connsiteX12" fmla="*/ 353289 w 533400"/>
                  <a:gd name="connsiteY12" fmla="*/ 153021 h 523875"/>
                  <a:gd name="connsiteX13" fmla="*/ 391389 w 533400"/>
                  <a:gd name="connsiteY13" fmla="*/ 116826 h 523875"/>
                  <a:gd name="connsiteX14" fmla="*/ 391389 w 533400"/>
                  <a:gd name="connsiteY14" fmla="*/ 114921 h 523875"/>
                  <a:gd name="connsiteX15" fmla="*/ 505689 w 533400"/>
                  <a:gd name="connsiteY15" fmla="*/ 114921 h 523875"/>
                  <a:gd name="connsiteX16" fmla="*/ 534264 w 533400"/>
                  <a:gd name="connsiteY16" fmla="*/ 143496 h 523875"/>
                  <a:gd name="connsiteX17" fmla="*/ 534264 w 533400"/>
                  <a:gd name="connsiteY17" fmla="*/ 381621 h 523875"/>
                  <a:gd name="connsiteX18" fmla="*/ 505689 w 533400"/>
                  <a:gd name="connsiteY18" fmla="*/ 410196 h 523875"/>
                  <a:gd name="connsiteX19" fmla="*/ 391389 w 533400"/>
                  <a:gd name="connsiteY19" fmla="*/ 410196 h 523875"/>
                  <a:gd name="connsiteX20" fmla="*/ 391389 w 533400"/>
                  <a:gd name="connsiteY20" fmla="*/ 295896 h 523875"/>
                  <a:gd name="connsiteX21" fmla="*/ 355194 w 533400"/>
                  <a:gd name="connsiteY21" fmla="*/ 257796 h 523875"/>
                  <a:gd name="connsiteX22" fmla="*/ 353289 w 533400"/>
                  <a:gd name="connsiteY22" fmla="*/ 257796 h 523875"/>
                  <a:gd name="connsiteX23" fmla="*/ 181839 w 533400"/>
                  <a:gd name="connsiteY23" fmla="*/ 257796 h 523875"/>
                  <a:gd name="connsiteX24" fmla="*/ 143739 w 533400"/>
                  <a:gd name="connsiteY24" fmla="*/ 293991 h 523875"/>
                  <a:gd name="connsiteX25" fmla="*/ 143739 w 533400"/>
                  <a:gd name="connsiteY25" fmla="*/ 295896 h 523875"/>
                  <a:gd name="connsiteX26" fmla="*/ 143739 w 533400"/>
                  <a:gd name="connsiteY26" fmla="*/ 410196 h 523875"/>
                  <a:gd name="connsiteX27" fmla="*/ 29439 w 533400"/>
                  <a:gd name="connsiteY27" fmla="*/ 410196 h 523875"/>
                  <a:gd name="connsiteX28" fmla="*/ 864 w 533400"/>
                  <a:gd name="connsiteY28" fmla="*/ 381621 h 523875"/>
                  <a:gd name="connsiteX29" fmla="*/ 864 w 533400"/>
                  <a:gd name="connsiteY29" fmla="*/ 201599 h 523875"/>
                  <a:gd name="connsiteX30" fmla="*/ 11342 w 533400"/>
                  <a:gd name="connsiteY30" fmla="*/ 175881 h 523875"/>
                  <a:gd name="connsiteX31" fmla="*/ 56109 w 533400"/>
                  <a:gd name="connsiteY31" fmla="*/ 127304 h 523875"/>
                  <a:gd name="connsiteX32" fmla="*/ 83732 w 533400"/>
                  <a:gd name="connsiteY32" fmla="*/ 114921 h 523875"/>
                  <a:gd name="connsiteX33" fmla="*/ 143739 w 533400"/>
                  <a:gd name="connsiteY33" fmla="*/ 114921 h 523875"/>
                  <a:gd name="connsiteX34" fmla="*/ 462827 w 533400"/>
                  <a:gd name="connsiteY34" fmla="*/ 172071 h 523875"/>
                  <a:gd name="connsiteX35" fmla="*/ 448539 w 533400"/>
                  <a:gd name="connsiteY35" fmla="*/ 186359 h 523875"/>
                  <a:gd name="connsiteX36" fmla="*/ 462827 w 533400"/>
                  <a:gd name="connsiteY36" fmla="*/ 200646 h 523875"/>
                  <a:gd name="connsiteX37" fmla="*/ 477114 w 533400"/>
                  <a:gd name="connsiteY37" fmla="*/ 186359 h 523875"/>
                  <a:gd name="connsiteX38" fmla="*/ 462827 w 533400"/>
                  <a:gd name="connsiteY38" fmla="*/ 172071 h 523875"/>
                  <a:gd name="connsiteX39" fmla="*/ 343764 w 533400"/>
                  <a:gd name="connsiteY39" fmla="*/ 621 h 523875"/>
                  <a:gd name="connsiteX40" fmla="*/ 372339 w 533400"/>
                  <a:gd name="connsiteY40" fmla="*/ 29196 h 523875"/>
                  <a:gd name="connsiteX41" fmla="*/ 372339 w 533400"/>
                  <a:gd name="connsiteY41" fmla="*/ 105396 h 523875"/>
                  <a:gd name="connsiteX42" fmla="*/ 343764 w 533400"/>
                  <a:gd name="connsiteY42" fmla="*/ 133971 h 523875"/>
                  <a:gd name="connsiteX43" fmla="*/ 191364 w 533400"/>
                  <a:gd name="connsiteY43" fmla="*/ 133971 h 523875"/>
                  <a:gd name="connsiteX44" fmla="*/ 162789 w 533400"/>
                  <a:gd name="connsiteY44" fmla="*/ 105396 h 523875"/>
                  <a:gd name="connsiteX45" fmla="*/ 162789 w 533400"/>
                  <a:gd name="connsiteY45" fmla="*/ 29196 h 523875"/>
                  <a:gd name="connsiteX46" fmla="*/ 191364 w 533400"/>
                  <a:gd name="connsiteY46" fmla="*/ 621 h 523875"/>
                  <a:gd name="connsiteX47" fmla="*/ 343764 w 533400"/>
                  <a:gd name="connsiteY47" fmla="*/ 621 h 5238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33400" h="523875">
                    <a:moveTo>
                      <a:pt x="343764" y="276846"/>
                    </a:moveTo>
                    <a:cubicBezTo>
                      <a:pt x="359957" y="276846"/>
                      <a:pt x="372339" y="289229"/>
                      <a:pt x="372339" y="305421"/>
                    </a:cubicBezTo>
                    <a:lnTo>
                      <a:pt x="372339" y="495921"/>
                    </a:lnTo>
                    <a:cubicBezTo>
                      <a:pt x="372339" y="512114"/>
                      <a:pt x="359957" y="524496"/>
                      <a:pt x="343764" y="524496"/>
                    </a:cubicBezTo>
                    <a:lnTo>
                      <a:pt x="191364" y="524496"/>
                    </a:lnTo>
                    <a:cubicBezTo>
                      <a:pt x="175171" y="524496"/>
                      <a:pt x="162789" y="512114"/>
                      <a:pt x="162789" y="495921"/>
                    </a:cubicBezTo>
                    <a:lnTo>
                      <a:pt x="162789" y="305421"/>
                    </a:lnTo>
                    <a:cubicBezTo>
                      <a:pt x="162789" y="289229"/>
                      <a:pt x="175171" y="276846"/>
                      <a:pt x="191364" y="276846"/>
                    </a:cubicBezTo>
                    <a:lnTo>
                      <a:pt x="343764" y="276846"/>
                    </a:lnTo>
                    <a:close/>
                    <a:moveTo>
                      <a:pt x="143739" y="114921"/>
                    </a:moveTo>
                    <a:cubicBezTo>
                      <a:pt x="143739" y="134924"/>
                      <a:pt x="159932" y="152069"/>
                      <a:pt x="179934" y="153021"/>
                    </a:cubicBezTo>
                    <a:lnTo>
                      <a:pt x="181839" y="153021"/>
                    </a:lnTo>
                    <a:lnTo>
                      <a:pt x="353289" y="153021"/>
                    </a:lnTo>
                    <a:cubicBezTo>
                      <a:pt x="373292" y="153021"/>
                      <a:pt x="390436" y="136829"/>
                      <a:pt x="391389" y="116826"/>
                    </a:cubicBezTo>
                    <a:lnTo>
                      <a:pt x="391389" y="114921"/>
                    </a:lnTo>
                    <a:lnTo>
                      <a:pt x="505689" y="114921"/>
                    </a:lnTo>
                    <a:cubicBezTo>
                      <a:pt x="521882" y="114921"/>
                      <a:pt x="534264" y="127304"/>
                      <a:pt x="534264" y="143496"/>
                    </a:cubicBezTo>
                    <a:lnTo>
                      <a:pt x="534264" y="381621"/>
                    </a:lnTo>
                    <a:cubicBezTo>
                      <a:pt x="534264" y="397814"/>
                      <a:pt x="521882" y="410196"/>
                      <a:pt x="505689" y="410196"/>
                    </a:cubicBezTo>
                    <a:lnTo>
                      <a:pt x="391389" y="410196"/>
                    </a:lnTo>
                    <a:lnTo>
                      <a:pt x="391389" y="295896"/>
                    </a:lnTo>
                    <a:cubicBezTo>
                      <a:pt x="391389" y="275894"/>
                      <a:pt x="375196" y="258749"/>
                      <a:pt x="355194" y="257796"/>
                    </a:cubicBezTo>
                    <a:lnTo>
                      <a:pt x="353289" y="257796"/>
                    </a:lnTo>
                    <a:lnTo>
                      <a:pt x="181839" y="257796"/>
                    </a:lnTo>
                    <a:cubicBezTo>
                      <a:pt x="161836" y="257796"/>
                      <a:pt x="144692" y="273989"/>
                      <a:pt x="143739" y="293991"/>
                    </a:cubicBezTo>
                    <a:lnTo>
                      <a:pt x="143739" y="295896"/>
                    </a:lnTo>
                    <a:lnTo>
                      <a:pt x="143739" y="410196"/>
                    </a:lnTo>
                    <a:lnTo>
                      <a:pt x="29439" y="410196"/>
                    </a:lnTo>
                    <a:cubicBezTo>
                      <a:pt x="13246" y="410196"/>
                      <a:pt x="864" y="397814"/>
                      <a:pt x="864" y="381621"/>
                    </a:cubicBezTo>
                    <a:lnTo>
                      <a:pt x="864" y="201599"/>
                    </a:lnTo>
                    <a:cubicBezTo>
                      <a:pt x="864" y="192074"/>
                      <a:pt x="4674" y="182549"/>
                      <a:pt x="11342" y="175881"/>
                    </a:cubicBezTo>
                    <a:lnTo>
                      <a:pt x="56109" y="127304"/>
                    </a:lnTo>
                    <a:cubicBezTo>
                      <a:pt x="63729" y="119684"/>
                      <a:pt x="73254" y="114921"/>
                      <a:pt x="83732" y="114921"/>
                    </a:cubicBezTo>
                    <a:lnTo>
                      <a:pt x="143739" y="114921"/>
                    </a:lnTo>
                    <a:close/>
                    <a:moveTo>
                      <a:pt x="462827" y="172071"/>
                    </a:moveTo>
                    <a:cubicBezTo>
                      <a:pt x="455207" y="172071"/>
                      <a:pt x="448539" y="178739"/>
                      <a:pt x="448539" y="186359"/>
                    </a:cubicBezTo>
                    <a:cubicBezTo>
                      <a:pt x="448539" y="193979"/>
                      <a:pt x="455207" y="200646"/>
                      <a:pt x="462827" y="200646"/>
                    </a:cubicBezTo>
                    <a:cubicBezTo>
                      <a:pt x="470446" y="200646"/>
                      <a:pt x="477114" y="193979"/>
                      <a:pt x="477114" y="186359"/>
                    </a:cubicBezTo>
                    <a:cubicBezTo>
                      <a:pt x="477114" y="178739"/>
                      <a:pt x="470446" y="172071"/>
                      <a:pt x="462827" y="172071"/>
                    </a:cubicBezTo>
                    <a:close/>
                    <a:moveTo>
                      <a:pt x="343764" y="621"/>
                    </a:moveTo>
                    <a:cubicBezTo>
                      <a:pt x="359957" y="621"/>
                      <a:pt x="372339" y="13004"/>
                      <a:pt x="372339" y="29196"/>
                    </a:cubicBezTo>
                    <a:lnTo>
                      <a:pt x="372339" y="105396"/>
                    </a:lnTo>
                    <a:cubicBezTo>
                      <a:pt x="372339" y="121589"/>
                      <a:pt x="359957" y="133971"/>
                      <a:pt x="343764" y="133971"/>
                    </a:cubicBezTo>
                    <a:lnTo>
                      <a:pt x="191364" y="133971"/>
                    </a:lnTo>
                    <a:cubicBezTo>
                      <a:pt x="175171" y="133971"/>
                      <a:pt x="162789" y="121589"/>
                      <a:pt x="162789" y="105396"/>
                    </a:cubicBezTo>
                    <a:lnTo>
                      <a:pt x="162789" y="29196"/>
                    </a:lnTo>
                    <a:cubicBezTo>
                      <a:pt x="162789" y="13004"/>
                      <a:pt x="175171" y="621"/>
                      <a:pt x="191364" y="621"/>
                    </a:cubicBezTo>
                    <a:lnTo>
                      <a:pt x="343764" y="62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</a:p>
            </p:txBody>
          </p:sp>
        </p:grpSp>
        <p:grpSp>
          <p:nvGrpSpPr>
            <p:cNvPr id="44" name="组合 43" descr="d77ca6fa-b9ed-404e-9a91-97cfba3f608f"/>
            <p:cNvGrpSpPr/>
            <p:nvPr/>
          </p:nvGrpSpPr>
          <p:grpSpPr>
            <a:xfrm>
              <a:off x="660400" y="4145795"/>
              <a:ext cx="2021560" cy="1792666"/>
              <a:chOff x="660400" y="4145795"/>
              <a:chExt cx="2021560" cy="1792666"/>
            </a:xfrm>
          </p:grpSpPr>
          <p:sp>
            <p:nvSpPr>
              <p:cNvPr id="6" name="Text3" descr="d8096fd5-fd00-40eb-988e-407d5a2bf8e9"/>
              <p:cNvSpPr txBox="1"/>
              <p:nvPr/>
            </p:nvSpPr>
            <p:spPr>
              <a:xfrm>
                <a:off x="660400" y="5073981"/>
                <a:ext cx="2021560" cy="864480"/>
              </a:xfrm>
              <a:prstGeom prst="rect">
                <a:avLst/>
              </a:prstGeom>
              <a:noFill/>
            </p:spPr>
            <p:txBody>
              <a:bodyPr wrap="square" rtlCol="0" anchor="t" anchorCtr="1">
                <a:norm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分析自我接纳与自我挑战对成长的影响。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29" name="Bullet3" descr="2dbb69f1-cecf-40a7-ade1-9c10d3fdb353"/>
              <p:cNvSpPr/>
              <p:nvPr/>
            </p:nvSpPr>
            <p:spPr>
              <a:xfrm>
                <a:off x="660400" y="4623496"/>
                <a:ext cx="2021560" cy="450485"/>
              </a:xfrm>
              <a:prstGeom prst="rect">
                <a:avLst/>
              </a:prstGeom>
            </p:spPr>
            <p:txBody>
              <a:bodyPr wrap="square" lIns="91440" tIns="45720" rIns="91440" bIns="45720" anchor="b" anchorCtr="1">
                <a:normAutofit/>
              </a:bodyPr>
              <a:lstStyle/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例题思考点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40" name="IconBackground3" descr="695cb6ef-8f9d-4501-9a0a-8c9307882b4a"/>
              <p:cNvSpPr txBox="1">
                <a:spLocks noChangeAspect="1"/>
              </p:cNvSpPr>
              <p:nvPr/>
            </p:nvSpPr>
            <p:spPr>
              <a:xfrm>
                <a:off x="1291959" y="4145795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  <a:effectLst>
                <a:outerShdw blurRad="127000" dist="63500" dir="2700000" algn="tl" rotWithShape="0">
                  <a:schemeClr val="accent2">
                    <a:alpha val="40000"/>
                  </a:scheme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>
                  <a:defRPr>
                    <a:latin typeface="Arial" panose="020b0604020202020204" pitchFamily="34" charset="0"/>
                    <a:ea typeface="微软雅黑" panose="020b0503020204020204" charset="-122"/>
                  </a:defRPr>
                </a:lvl1pPr>
              </a:lstStyle>
              <a:p>
                <a:pPr algn="l"/>
              </a:p>
            </p:txBody>
          </p:sp>
          <p:sp>
            <p:nvSpPr>
              <p:cNvPr id="41" name="Icon3" descr="a9df7918-d36b-4a2a-a26e-dfe12a033bbf"/>
              <p:cNvSpPr/>
              <p:nvPr/>
            </p:nvSpPr>
            <p:spPr>
              <a:xfrm>
                <a:off x="1463600" y="4283010"/>
                <a:ext cx="196718" cy="265570"/>
              </a:xfrm>
              <a:custGeom>
                <a:gdLst>
                  <a:gd name="connsiteX0" fmla="*/ 86973 w 381000"/>
                  <a:gd name="connsiteY0" fmla="*/ 38721 h 514350"/>
                  <a:gd name="connsiteX1" fmla="*/ 86973 w 381000"/>
                  <a:gd name="connsiteY1" fmla="*/ 57771 h 514350"/>
                  <a:gd name="connsiteX2" fmla="*/ 123168 w 381000"/>
                  <a:gd name="connsiteY2" fmla="*/ 95871 h 514350"/>
                  <a:gd name="connsiteX3" fmla="*/ 125073 w 381000"/>
                  <a:gd name="connsiteY3" fmla="*/ 95871 h 514350"/>
                  <a:gd name="connsiteX4" fmla="*/ 258423 w 381000"/>
                  <a:gd name="connsiteY4" fmla="*/ 95871 h 514350"/>
                  <a:gd name="connsiteX5" fmla="*/ 296523 w 381000"/>
                  <a:gd name="connsiteY5" fmla="*/ 59676 h 514350"/>
                  <a:gd name="connsiteX6" fmla="*/ 296523 w 381000"/>
                  <a:gd name="connsiteY6" fmla="*/ 57771 h 514350"/>
                  <a:gd name="connsiteX7" fmla="*/ 296523 w 381000"/>
                  <a:gd name="connsiteY7" fmla="*/ 38721 h 514350"/>
                  <a:gd name="connsiteX8" fmla="*/ 353673 w 381000"/>
                  <a:gd name="connsiteY8" fmla="*/ 38721 h 514350"/>
                  <a:gd name="connsiteX9" fmla="*/ 382248 w 381000"/>
                  <a:gd name="connsiteY9" fmla="*/ 67296 h 514350"/>
                  <a:gd name="connsiteX10" fmla="*/ 382248 w 381000"/>
                  <a:gd name="connsiteY10" fmla="*/ 486396 h 514350"/>
                  <a:gd name="connsiteX11" fmla="*/ 353673 w 381000"/>
                  <a:gd name="connsiteY11" fmla="*/ 514971 h 514350"/>
                  <a:gd name="connsiteX12" fmla="*/ 29823 w 381000"/>
                  <a:gd name="connsiteY12" fmla="*/ 514971 h 514350"/>
                  <a:gd name="connsiteX13" fmla="*/ 1248 w 381000"/>
                  <a:gd name="connsiteY13" fmla="*/ 486396 h 514350"/>
                  <a:gd name="connsiteX14" fmla="*/ 1248 w 381000"/>
                  <a:gd name="connsiteY14" fmla="*/ 67296 h 514350"/>
                  <a:gd name="connsiteX15" fmla="*/ 29823 w 381000"/>
                  <a:gd name="connsiteY15" fmla="*/ 38721 h 514350"/>
                  <a:gd name="connsiteX16" fmla="*/ 86973 w 381000"/>
                  <a:gd name="connsiteY16" fmla="*/ 38721 h 514350"/>
                  <a:gd name="connsiteX17" fmla="*/ 191748 w 381000"/>
                  <a:gd name="connsiteY17" fmla="*/ 333996 h 514350"/>
                  <a:gd name="connsiteX18" fmla="*/ 77448 w 381000"/>
                  <a:gd name="connsiteY18" fmla="*/ 333996 h 514350"/>
                  <a:gd name="connsiteX19" fmla="*/ 77448 w 381000"/>
                  <a:gd name="connsiteY19" fmla="*/ 353046 h 514350"/>
                  <a:gd name="connsiteX20" fmla="*/ 191748 w 381000"/>
                  <a:gd name="connsiteY20" fmla="*/ 353046 h 514350"/>
                  <a:gd name="connsiteX21" fmla="*/ 191748 w 381000"/>
                  <a:gd name="connsiteY21" fmla="*/ 333996 h 514350"/>
                  <a:gd name="connsiteX22" fmla="*/ 306048 w 381000"/>
                  <a:gd name="connsiteY22" fmla="*/ 257796 h 514350"/>
                  <a:gd name="connsiteX23" fmla="*/ 77448 w 381000"/>
                  <a:gd name="connsiteY23" fmla="*/ 257796 h 514350"/>
                  <a:gd name="connsiteX24" fmla="*/ 77448 w 381000"/>
                  <a:gd name="connsiteY24" fmla="*/ 276846 h 514350"/>
                  <a:gd name="connsiteX25" fmla="*/ 306048 w 381000"/>
                  <a:gd name="connsiteY25" fmla="*/ 276846 h 514350"/>
                  <a:gd name="connsiteX26" fmla="*/ 306048 w 381000"/>
                  <a:gd name="connsiteY26" fmla="*/ 257796 h 514350"/>
                  <a:gd name="connsiteX27" fmla="*/ 306048 w 381000"/>
                  <a:gd name="connsiteY27" fmla="*/ 181596 h 514350"/>
                  <a:gd name="connsiteX28" fmla="*/ 77448 w 381000"/>
                  <a:gd name="connsiteY28" fmla="*/ 181596 h 514350"/>
                  <a:gd name="connsiteX29" fmla="*/ 77448 w 381000"/>
                  <a:gd name="connsiteY29" fmla="*/ 200646 h 514350"/>
                  <a:gd name="connsiteX30" fmla="*/ 306048 w 381000"/>
                  <a:gd name="connsiteY30" fmla="*/ 200646 h 514350"/>
                  <a:gd name="connsiteX31" fmla="*/ 306048 w 381000"/>
                  <a:gd name="connsiteY31" fmla="*/ 181596 h 514350"/>
                  <a:gd name="connsiteX32" fmla="*/ 248898 w 381000"/>
                  <a:gd name="connsiteY32" fmla="*/ 621 h 514350"/>
                  <a:gd name="connsiteX33" fmla="*/ 277473 w 381000"/>
                  <a:gd name="connsiteY33" fmla="*/ 29196 h 514350"/>
                  <a:gd name="connsiteX34" fmla="*/ 277473 w 381000"/>
                  <a:gd name="connsiteY34" fmla="*/ 48246 h 514350"/>
                  <a:gd name="connsiteX35" fmla="*/ 248898 w 381000"/>
                  <a:gd name="connsiteY35" fmla="*/ 76821 h 514350"/>
                  <a:gd name="connsiteX36" fmla="*/ 134598 w 381000"/>
                  <a:gd name="connsiteY36" fmla="*/ 76821 h 514350"/>
                  <a:gd name="connsiteX37" fmla="*/ 106023 w 381000"/>
                  <a:gd name="connsiteY37" fmla="*/ 48246 h 514350"/>
                  <a:gd name="connsiteX38" fmla="*/ 106023 w 381000"/>
                  <a:gd name="connsiteY38" fmla="*/ 29196 h 514350"/>
                  <a:gd name="connsiteX39" fmla="*/ 134598 w 381000"/>
                  <a:gd name="connsiteY39" fmla="*/ 621 h 514350"/>
                  <a:gd name="connsiteX40" fmla="*/ 248898 w 381000"/>
                  <a:gd name="connsiteY40" fmla="*/ 621 h 5143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81000" h="514350">
                    <a:moveTo>
                      <a:pt x="86973" y="38721"/>
                    </a:moveTo>
                    <a:lnTo>
                      <a:pt x="86973" y="57771"/>
                    </a:lnTo>
                    <a:cubicBezTo>
                      <a:pt x="86973" y="77774"/>
                      <a:pt x="103166" y="94919"/>
                      <a:pt x="123168" y="95871"/>
                    </a:cubicBezTo>
                    <a:lnTo>
                      <a:pt x="125073" y="95871"/>
                    </a:lnTo>
                    <a:lnTo>
                      <a:pt x="258423" y="95871"/>
                    </a:lnTo>
                    <a:cubicBezTo>
                      <a:pt x="278426" y="95871"/>
                      <a:pt x="295570" y="79679"/>
                      <a:pt x="296523" y="59676"/>
                    </a:cubicBezTo>
                    <a:lnTo>
                      <a:pt x="296523" y="57771"/>
                    </a:lnTo>
                    <a:lnTo>
                      <a:pt x="296523" y="38721"/>
                    </a:lnTo>
                    <a:lnTo>
                      <a:pt x="353673" y="38721"/>
                    </a:lnTo>
                    <a:cubicBezTo>
                      <a:pt x="369866" y="38721"/>
                      <a:pt x="382248" y="51104"/>
                      <a:pt x="382248" y="67296"/>
                    </a:cubicBezTo>
                    <a:lnTo>
                      <a:pt x="382248" y="486396"/>
                    </a:lnTo>
                    <a:cubicBezTo>
                      <a:pt x="382248" y="502589"/>
                      <a:pt x="369866" y="514971"/>
                      <a:pt x="353673" y="514971"/>
                    </a:cubicBezTo>
                    <a:lnTo>
                      <a:pt x="29823" y="514971"/>
                    </a:lnTo>
                    <a:cubicBezTo>
                      <a:pt x="13630" y="514971"/>
                      <a:pt x="1248" y="502589"/>
                      <a:pt x="1248" y="486396"/>
                    </a:cubicBezTo>
                    <a:lnTo>
                      <a:pt x="1248" y="67296"/>
                    </a:lnTo>
                    <a:cubicBezTo>
                      <a:pt x="1248" y="51104"/>
                      <a:pt x="13630" y="38721"/>
                      <a:pt x="29823" y="38721"/>
                    </a:cubicBezTo>
                    <a:lnTo>
                      <a:pt x="86973" y="38721"/>
                    </a:lnTo>
                    <a:close/>
                    <a:moveTo>
                      <a:pt x="191748" y="333996"/>
                    </a:moveTo>
                    <a:lnTo>
                      <a:pt x="77448" y="333996"/>
                    </a:lnTo>
                    <a:lnTo>
                      <a:pt x="77448" y="353046"/>
                    </a:lnTo>
                    <a:lnTo>
                      <a:pt x="191748" y="353046"/>
                    </a:lnTo>
                    <a:lnTo>
                      <a:pt x="191748" y="333996"/>
                    </a:lnTo>
                    <a:close/>
                    <a:moveTo>
                      <a:pt x="306048" y="257796"/>
                    </a:moveTo>
                    <a:lnTo>
                      <a:pt x="77448" y="257796"/>
                    </a:lnTo>
                    <a:lnTo>
                      <a:pt x="77448" y="276846"/>
                    </a:lnTo>
                    <a:lnTo>
                      <a:pt x="306048" y="276846"/>
                    </a:lnTo>
                    <a:lnTo>
                      <a:pt x="306048" y="257796"/>
                    </a:lnTo>
                    <a:close/>
                    <a:moveTo>
                      <a:pt x="306048" y="181596"/>
                    </a:moveTo>
                    <a:lnTo>
                      <a:pt x="77448" y="181596"/>
                    </a:lnTo>
                    <a:lnTo>
                      <a:pt x="77448" y="200646"/>
                    </a:lnTo>
                    <a:lnTo>
                      <a:pt x="306048" y="200646"/>
                    </a:lnTo>
                    <a:lnTo>
                      <a:pt x="306048" y="181596"/>
                    </a:lnTo>
                    <a:close/>
                    <a:moveTo>
                      <a:pt x="248898" y="621"/>
                    </a:moveTo>
                    <a:cubicBezTo>
                      <a:pt x="265091" y="621"/>
                      <a:pt x="277473" y="13004"/>
                      <a:pt x="277473" y="29196"/>
                    </a:cubicBezTo>
                    <a:lnTo>
                      <a:pt x="277473" y="48246"/>
                    </a:lnTo>
                    <a:cubicBezTo>
                      <a:pt x="277473" y="64439"/>
                      <a:pt x="265091" y="76821"/>
                      <a:pt x="248898" y="76821"/>
                    </a:cubicBezTo>
                    <a:lnTo>
                      <a:pt x="134598" y="76821"/>
                    </a:lnTo>
                    <a:cubicBezTo>
                      <a:pt x="118405" y="76821"/>
                      <a:pt x="106023" y="64439"/>
                      <a:pt x="106023" y="48246"/>
                    </a:cubicBezTo>
                    <a:lnTo>
                      <a:pt x="106023" y="29196"/>
                    </a:lnTo>
                    <a:cubicBezTo>
                      <a:pt x="106023" y="13004"/>
                      <a:pt x="118405" y="621"/>
                      <a:pt x="134598" y="621"/>
                    </a:cubicBezTo>
                    <a:lnTo>
                      <a:pt x="248898" y="62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</a:p>
            </p:txBody>
          </p:sp>
        </p:grpSp>
        <p:grpSp>
          <p:nvGrpSpPr>
            <p:cNvPr id="43" name="组合 42" descr="f40b924b-4260-4964-ad5e-6038b01f2467"/>
            <p:cNvGrpSpPr/>
            <p:nvPr/>
          </p:nvGrpSpPr>
          <p:grpSpPr>
            <a:xfrm>
              <a:off x="3265218" y="4188071"/>
              <a:ext cx="2096199" cy="1750390"/>
              <a:chOff x="3265218" y="4188071"/>
              <a:chExt cx="2096199" cy="1750390"/>
            </a:xfrm>
          </p:grpSpPr>
          <p:sp>
            <p:nvSpPr>
              <p:cNvPr id="5" name="Text4" descr="a9df8298-daa8-4043-b7cb-6401bb487514"/>
              <p:cNvSpPr txBox="1"/>
              <p:nvPr/>
            </p:nvSpPr>
            <p:spPr>
              <a:xfrm>
                <a:off x="3265218" y="5073981"/>
                <a:ext cx="2096198" cy="864480"/>
              </a:xfrm>
              <a:prstGeom prst="rect">
                <a:avLst/>
              </a:prstGeom>
              <a:noFill/>
            </p:spPr>
            <p:txBody>
              <a:bodyPr wrap="square" rtlCol="0" anchor="t" anchorCtr="1">
                <a:norm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有人主张自我接纳，有人主张自我死磕。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3" name="Bullet4" descr="ee643201-6f5c-49bd-876d-0d68ed19bd0e"/>
              <p:cNvSpPr/>
              <p:nvPr/>
            </p:nvSpPr>
            <p:spPr>
              <a:xfrm>
                <a:off x="3265219" y="4623496"/>
                <a:ext cx="2096198" cy="450485"/>
              </a:xfrm>
              <a:prstGeom prst="rect">
                <a:avLst/>
              </a:prstGeom>
            </p:spPr>
            <p:txBody>
              <a:bodyPr wrap="square" lIns="91440" tIns="45720" rIns="91440" bIns="45720" anchor="b" anchorCtr="1">
                <a:normAutofit/>
              </a:bodyPr>
              <a:lstStyle/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材料观点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37" name="IconBackground4" descr="edcf92fd-550b-4b0d-8c6e-eb3d2e544e17"/>
              <p:cNvSpPr txBox="1">
                <a:spLocks noChangeAspect="1"/>
              </p:cNvSpPr>
              <p:nvPr/>
            </p:nvSpPr>
            <p:spPr>
              <a:xfrm>
                <a:off x="3966054" y="4188071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12700" cap="flat">
                <a:noFill/>
                <a:prstDash val="solid"/>
                <a:miter/>
              </a:ln>
              <a:effectLst>
                <a:outerShdw blurRad="127000" dist="63500" dir="2700000" algn="tl" rotWithShape="0">
                  <a:schemeClr val="accent5">
                    <a:alpha val="40000"/>
                  </a:schemeClr>
                </a:outerShdw>
              </a:effectLst>
            </p:spPr>
            <p:txBody>
              <a:bodyPr wrap="none" rtlCol="0" anchor="ctr"/>
              <a:lstStyle>
                <a:defPPr>
                  <a:defRPr lang="zh-CN"/>
                </a:defPPr>
                <a:lvl1pPr algn="ctr">
                  <a:defRPr b="1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</a:lstStyle>
              <a:p>
                <a:pPr algn="ctr"/>
              </a:p>
            </p:txBody>
          </p:sp>
          <p:sp>
            <p:nvSpPr>
              <p:cNvPr id="38" name="Icon4" descr="90be500c-ac5e-4585-9b39-f212de037516"/>
              <p:cNvSpPr/>
              <p:nvPr/>
            </p:nvSpPr>
            <p:spPr>
              <a:xfrm>
                <a:off x="4103269" y="4352335"/>
                <a:ext cx="265570" cy="211472"/>
              </a:xfrm>
              <a:custGeom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445 w 514350"/>
                  <a:gd name="connsiteY4" fmla="*/ 353046 h 409575"/>
                  <a:gd name="connsiteX5" fmla="*/ 115292 w 514350"/>
                  <a:gd name="connsiteY5" fmla="*/ 410196 h 409575"/>
                  <a:gd name="connsiteX6" fmla="*/ 115292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960" y="621"/>
                      <a:pt x="515342" y="13004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664"/>
                      <a:pt x="502960" y="353046"/>
                      <a:pt x="486767" y="353046"/>
                    </a:cubicBezTo>
                    <a:lnTo>
                      <a:pt x="192445" y="353046"/>
                    </a:lnTo>
                    <a:lnTo>
                      <a:pt x="115292" y="410196"/>
                    </a:lnTo>
                    <a:lnTo>
                      <a:pt x="115292" y="353046"/>
                    </a:lnTo>
                    <a:lnTo>
                      <a:pt x="29567" y="353046"/>
                    </a:lnTo>
                    <a:cubicBezTo>
                      <a:pt x="13374" y="353046"/>
                      <a:pt x="992" y="340664"/>
                      <a:pt x="992" y="324471"/>
                    </a:cubicBezTo>
                    <a:lnTo>
                      <a:pt x="992" y="29196"/>
                    </a:lnTo>
                    <a:cubicBezTo>
                      <a:pt x="992" y="13004"/>
                      <a:pt x="13374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720" y="143496"/>
                      <a:pt x="91480" y="158736"/>
                      <a:pt x="91480" y="176834"/>
                    </a:cubicBezTo>
                    <a:cubicBezTo>
                      <a:pt x="91480" y="194931"/>
                      <a:pt x="106720" y="210171"/>
                      <a:pt x="124817" y="210171"/>
                    </a:cubicBezTo>
                    <a:cubicBezTo>
                      <a:pt x="142914" y="210171"/>
                      <a:pt x="158155" y="194931"/>
                      <a:pt x="158155" y="176834"/>
                    </a:cubicBezTo>
                    <a:cubicBezTo>
                      <a:pt x="158155" y="157784"/>
                      <a:pt x="142914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40070" y="143496"/>
                      <a:pt x="224830" y="158736"/>
                      <a:pt x="224830" y="176834"/>
                    </a:cubicBezTo>
                    <a:cubicBezTo>
                      <a:pt x="224830" y="194931"/>
                      <a:pt x="240070" y="210171"/>
                      <a:pt x="258167" y="210171"/>
                    </a:cubicBezTo>
                    <a:cubicBezTo>
                      <a:pt x="276264" y="210171"/>
                      <a:pt x="291505" y="194931"/>
                      <a:pt x="291505" y="176834"/>
                    </a:cubicBezTo>
                    <a:cubicBezTo>
                      <a:pt x="291505" y="157784"/>
                      <a:pt x="276264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420" y="143496"/>
                      <a:pt x="358180" y="158736"/>
                      <a:pt x="358180" y="176834"/>
                    </a:cubicBezTo>
                    <a:cubicBezTo>
                      <a:pt x="358180" y="194931"/>
                      <a:pt x="373420" y="210171"/>
                      <a:pt x="391517" y="210171"/>
                    </a:cubicBezTo>
                    <a:cubicBezTo>
                      <a:pt x="409614" y="210171"/>
                      <a:pt x="424855" y="194931"/>
                      <a:pt x="424855" y="176834"/>
                    </a:cubicBezTo>
                    <a:cubicBezTo>
                      <a:pt x="424855" y="157784"/>
                      <a:pt x="409614" y="143496"/>
                      <a:pt x="391517" y="1434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</a:p>
            </p:txBody>
          </p:sp>
        </p:grpSp>
      </p:grp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审题立意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101" name="db2c1226-0112-4a03-85ac-b54faf720c6b.source.5.zh-Hans.pptx" title=""/>
          <p:cNvGrpSpPr/>
          <p:nvPr/>
        </p:nvGrpSpPr>
        <p:grpSpPr>
          <a:xfrm>
            <a:off x="660400" y="1130300"/>
            <a:ext cx="10858500" cy="5003800"/>
            <a:chOff x="660400" y="1130300"/>
            <a:chExt cx="10858500" cy="5003800"/>
          </a:xfrm>
        </p:grpSpPr>
        <p:grpSp>
          <p:nvGrpSpPr>
            <p:cNvPr id="43" name="îṡ1íḑe" descr="213e758a-c07b-4479-a6da-857ad3aeaf10"/>
            <p:cNvGrpSpPr/>
            <p:nvPr/>
          </p:nvGrpSpPr>
          <p:grpSpPr>
            <a:xfrm>
              <a:off x="4493332" y="2387599"/>
              <a:ext cx="3192638" cy="2774423"/>
              <a:chOff x="3880826" y="1697410"/>
              <a:chExt cx="4430349" cy="3850004"/>
            </a:xfrm>
          </p:grpSpPr>
          <p:sp>
            <p:nvSpPr>
              <p:cNvPr id="98" name="íŝľíďê" descr="efe47f71-ccac-415c-a6e5-d917c4f11ef9"/>
              <p:cNvSpPr/>
              <p:nvPr/>
            </p:nvSpPr>
            <p:spPr bwMode="auto">
              <a:xfrm>
                <a:off x="3880826" y="3114333"/>
                <a:ext cx="4428160" cy="2433081"/>
              </a:xfrm>
              <a:custGeom>
                <a:gdLst>
                  <a:gd name="T0" fmla="*/ 559 w 2022"/>
                  <a:gd name="T1" fmla="*/ 783 h 1111"/>
                  <a:gd name="T2" fmla="*/ 1009 w 2022"/>
                  <a:gd name="T3" fmla="*/ 0 h 1111"/>
                  <a:gd name="T4" fmla="*/ 0 w 2022"/>
                  <a:gd name="T5" fmla="*/ 1111 h 1111"/>
                  <a:gd name="T6" fmla="*/ 2022 w 2022"/>
                  <a:gd name="T7" fmla="*/ 1111 h 1111"/>
                  <a:gd name="T8" fmla="*/ 559 w 2022"/>
                  <a:gd name="T9" fmla="*/ 783 h 1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2" h="1111">
                    <a:moveTo>
                      <a:pt x="559" y="783"/>
                    </a:moveTo>
                    <a:lnTo>
                      <a:pt x="1009" y="0"/>
                    </a:lnTo>
                    <a:lnTo>
                      <a:pt x="0" y="1111"/>
                    </a:lnTo>
                    <a:lnTo>
                      <a:pt x="2022" y="1111"/>
                    </a:lnTo>
                    <a:lnTo>
                      <a:pt x="559" y="78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</a:p>
            </p:txBody>
          </p:sp>
          <p:sp>
            <p:nvSpPr>
              <p:cNvPr id="99" name="ïṩ1îḑê" descr="8a33d3e3-555c-41b2-83f3-530a6f5d82c9"/>
              <p:cNvSpPr/>
              <p:nvPr/>
            </p:nvSpPr>
            <p:spPr bwMode="auto">
              <a:xfrm>
                <a:off x="5105029" y="1697410"/>
                <a:ext cx="3206146" cy="3850004"/>
              </a:xfrm>
              <a:custGeom>
                <a:gdLst>
                  <a:gd name="T0" fmla="*/ 904 w 1464"/>
                  <a:gd name="T1" fmla="*/ 1430 h 1758"/>
                  <a:gd name="T2" fmla="*/ 0 w 1464"/>
                  <a:gd name="T3" fmla="*/ 1430 h 1758"/>
                  <a:gd name="T4" fmla="*/ 1464 w 1464"/>
                  <a:gd name="T5" fmla="*/ 1758 h 1758"/>
                  <a:gd name="T6" fmla="*/ 449 w 1464"/>
                  <a:gd name="T7" fmla="*/ 0 h 1758"/>
                  <a:gd name="T8" fmla="*/ 904 w 1464"/>
                  <a:gd name="T9" fmla="*/ 1430 h 17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4" h="1758">
                    <a:moveTo>
                      <a:pt x="904" y="1430"/>
                    </a:moveTo>
                    <a:lnTo>
                      <a:pt x="0" y="1430"/>
                    </a:lnTo>
                    <a:lnTo>
                      <a:pt x="1464" y="1758"/>
                    </a:lnTo>
                    <a:lnTo>
                      <a:pt x="449" y="0"/>
                    </a:lnTo>
                    <a:lnTo>
                      <a:pt x="904" y="143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</a:p>
            </p:txBody>
          </p:sp>
          <p:sp>
            <p:nvSpPr>
              <p:cNvPr id="100" name="ïṧḻîḑe" descr="0943cfc8-3d56-4ef9-ab36-8af9ce662bc4"/>
              <p:cNvSpPr/>
              <p:nvPr/>
            </p:nvSpPr>
            <p:spPr bwMode="auto">
              <a:xfrm>
                <a:off x="3880826" y="1697410"/>
                <a:ext cx="3203956" cy="3850004"/>
              </a:xfrm>
              <a:custGeom>
                <a:gdLst>
                  <a:gd name="T0" fmla="*/ 1009 w 1463"/>
                  <a:gd name="T1" fmla="*/ 647 h 1758"/>
                  <a:gd name="T2" fmla="*/ 1463 w 1463"/>
                  <a:gd name="T3" fmla="*/ 1430 h 1758"/>
                  <a:gd name="T4" fmla="*/ 1008 w 1463"/>
                  <a:gd name="T5" fmla="*/ 0 h 1758"/>
                  <a:gd name="T6" fmla="*/ 0 w 1463"/>
                  <a:gd name="T7" fmla="*/ 1758 h 1758"/>
                  <a:gd name="T8" fmla="*/ 1009 w 1463"/>
                  <a:gd name="T9" fmla="*/ 647 h 17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3" h="1758">
                    <a:moveTo>
                      <a:pt x="1009" y="647"/>
                    </a:moveTo>
                    <a:lnTo>
                      <a:pt x="1463" y="1430"/>
                    </a:lnTo>
                    <a:lnTo>
                      <a:pt x="1008" y="0"/>
                    </a:lnTo>
                    <a:lnTo>
                      <a:pt x="0" y="1758"/>
                    </a:lnTo>
                    <a:lnTo>
                      <a:pt x="1009" y="647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</a:p>
            </p:txBody>
          </p:sp>
        </p:grpSp>
        <p:sp>
          <p:nvSpPr>
            <p:cNvPr id="44" name="Title" descr="8130ebe6-532d-486f-bd8f-d8ff3d89e320"/>
            <p:cNvSpPr txBox="1"/>
            <p:nvPr/>
          </p:nvSpPr>
          <p:spPr>
            <a:xfrm>
              <a:off x="660400" y="1130300"/>
              <a:ext cx="10858500" cy="477521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多维度思考成长方式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45" name="组合 44" descr="bf9ab360-0af8-4218-82dc-29216c7efaf9"/>
            <p:cNvGrpSpPr/>
            <p:nvPr/>
          </p:nvGrpSpPr>
          <p:grpSpPr>
            <a:xfrm>
              <a:off x="4837123" y="3348706"/>
              <a:ext cx="736567" cy="736472"/>
              <a:chOff x="7745423" y="1883126"/>
              <a:chExt cx="736567" cy="736472"/>
            </a:xfrm>
          </p:grpSpPr>
          <p:sp>
            <p:nvSpPr>
              <p:cNvPr id="96" name="íṥlïḍê" descr="efb8cdf9-97a2-403e-b017-3d2f4f587ea1"/>
              <p:cNvSpPr/>
              <p:nvPr/>
            </p:nvSpPr>
            <p:spPr>
              <a:xfrm>
                <a:off x="7745423" y="1883126"/>
                <a:ext cx="736567" cy="736472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chemeClr val="tx1">
                    <a:alpha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</a:p>
            </p:txBody>
          </p:sp>
          <p:sp>
            <p:nvSpPr>
              <p:cNvPr id="97" name="îšlíḍé" descr="d040b01f-530d-4fe0-bf64-0764c8a9a6b7"/>
              <p:cNvSpPr/>
              <p:nvPr/>
            </p:nvSpPr>
            <p:spPr bwMode="auto">
              <a:xfrm>
                <a:off x="7947013" y="2096274"/>
                <a:ext cx="333388" cy="310176"/>
              </a:xfrm>
              <a:custGeom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</a:p>
            </p:txBody>
          </p:sp>
        </p:grpSp>
        <p:grpSp>
          <p:nvGrpSpPr>
            <p:cNvPr id="56" name="组合 55" descr="1264851c-227a-42bd-81e9-9e073509c49e"/>
            <p:cNvGrpSpPr/>
            <p:nvPr/>
          </p:nvGrpSpPr>
          <p:grpSpPr>
            <a:xfrm>
              <a:off x="6615123" y="3348706"/>
              <a:ext cx="736567" cy="736472"/>
              <a:chOff x="7745423" y="1883126"/>
              <a:chExt cx="736567" cy="736472"/>
            </a:xfrm>
          </p:grpSpPr>
          <p:sp>
            <p:nvSpPr>
              <p:cNvPr id="94" name="íṥlïḍê" descr="fe5a06df-54d1-461a-b564-264d0e2f164c"/>
              <p:cNvSpPr/>
              <p:nvPr/>
            </p:nvSpPr>
            <p:spPr>
              <a:xfrm>
                <a:off x="7745423" y="1883126"/>
                <a:ext cx="736567" cy="736472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chemeClr val="tx1">
                    <a:alpha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</a:p>
            </p:txBody>
          </p:sp>
          <p:sp>
            <p:nvSpPr>
              <p:cNvPr id="95" name="îšlíḍé" descr="e1012bff-9d13-479d-933b-75ab45c4edb4"/>
              <p:cNvSpPr/>
              <p:nvPr/>
            </p:nvSpPr>
            <p:spPr bwMode="auto">
              <a:xfrm>
                <a:off x="7947013" y="2093626"/>
                <a:ext cx="333388" cy="315470"/>
              </a:xfrm>
              <a:custGeom>
                <a:gdLst>
                  <a:gd name="T0" fmla="*/ 9262 w 13528"/>
                  <a:gd name="T1" fmla="*/ 11863 h 12800"/>
                  <a:gd name="T2" fmla="*/ 9262 w 13528"/>
                  <a:gd name="T3" fmla="*/ 728 h 12800"/>
                  <a:gd name="T4" fmla="*/ 8429 w 13528"/>
                  <a:gd name="T5" fmla="*/ 0 h 12800"/>
                  <a:gd name="T6" fmla="*/ 1769 w 13528"/>
                  <a:gd name="T7" fmla="*/ 0 h 12800"/>
                  <a:gd name="T8" fmla="*/ 1145 w 13528"/>
                  <a:gd name="T9" fmla="*/ 313 h 12800"/>
                  <a:gd name="T10" fmla="*/ 937 w 13528"/>
                  <a:gd name="T11" fmla="*/ 937 h 12800"/>
                  <a:gd name="T12" fmla="*/ 937 w 13528"/>
                  <a:gd name="T13" fmla="*/ 11967 h 12800"/>
                  <a:gd name="T14" fmla="*/ 417 w 13528"/>
                  <a:gd name="T15" fmla="*/ 11967 h 12800"/>
                  <a:gd name="T16" fmla="*/ 104 w 13528"/>
                  <a:gd name="T17" fmla="*/ 12280 h 12800"/>
                  <a:gd name="T18" fmla="*/ 208 w 13528"/>
                  <a:gd name="T19" fmla="*/ 12696 h 12800"/>
                  <a:gd name="T20" fmla="*/ 624 w 13528"/>
                  <a:gd name="T21" fmla="*/ 12800 h 12800"/>
                  <a:gd name="T22" fmla="*/ 13111 w 13528"/>
                  <a:gd name="T23" fmla="*/ 12800 h 12800"/>
                  <a:gd name="T24" fmla="*/ 13424 w 13528"/>
                  <a:gd name="T25" fmla="*/ 12487 h 12800"/>
                  <a:gd name="T26" fmla="*/ 13111 w 13528"/>
                  <a:gd name="T27" fmla="*/ 11967 h 12800"/>
                  <a:gd name="T28" fmla="*/ 12695 w 13528"/>
                  <a:gd name="T29" fmla="*/ 11967 h 12800"/>
                  <a:gd name="T30" fmla="*/ 12695 w 13528"/>
                  <a:gd name="T31" fmla="*/ 4996 h 12800"/>
                  <a:gd name="T32" fmla="*/ 12071 w 13528"/>
                  <a:gd name="T33" fmla="*/ 4372 h 12800"/>
                  <a:gd name="T34" fmla="*/ 10197 w 13528"/>
                  <a:gd name="T35" fmla="*/ 4372 h 12800"/>
                  <a:gd name="T36" fmla="*/ 10197 w 13528"/>
                  <a:gd name="T37" fmla="*/ 11759 h 12800"/>
                  <a:gd name="T38" fmla="*/ 10093 w 13528"/>
                  <a:gd name="T39" fmla="*/ 11863 h 12800"/>
                  <a:gd name="T40" fmla="*/ 9262 w 13528"/>
                  <a:gd name="T41" fmla="*/ 11863 h 12800"/>
                  <a:gd name="T42" fmla="*/ 3435 w 13528"/>
                  <a:gd name="T43" fmla="*/ 5203 h 12800"/>
                  <a:gd name="T44" fmla="*/ 3435 w 13528"/>
                  <a:gd name="T45" fmla="*/ 4370 h 12800"/>
                  <a:gd name="T46" fmla="*/ 6764 w 13528"/>
                  <a:gd name="T47" fmla="*/ 4370 h 12800"/>
                  <a:gd name="T48" fmla="*/ 6764 w 13528"/>
                  <a:gd name="T49" fmla="*/ 5203 h 12800"/>
                  <a:gd name="T50" fmla="*/ 3435 w 13528"/>
                  <a:gd name="T51" fmla="*/ 5203 h 12800"/>
                  <a:gd name="T52" fmla="*/ 3435 w 13528"/>
                  <a:gd name="T53" fmla="*/ 9678 h 12800"/>
                  <a:gd name="T54" fmla="*/ 3435 w 13528"/>
                  <a:gd name="T55" fmla="*/ 8845 h 12800"/>
                  <a:gd name="T56" fmla="*/ 6764 w 13528"/>
                  <a:gd name="T57" fmla="*/ 8845 h 12800"/>
                  <a:gd name="T58" fmla="*/ 6764 w 13528"/>
                  <a:gd name="T59" fmla="*/ 9678 h 12800"/>
                  <a:gd name="T60" fmla="*/ 3435 w 13528"/>
                  <a:gd name="T61" fmla="*/ 9678 h 12800"/>
                  <a:gd name="T62" fmla="*/ 3435 w 13528"/>
                  <a:gd name="T63" fmla="*/ 2185 h 12800"/>
                  <a:gd name="T64" fmla="*/ 6764 w 13528"/>
                  <a:gd name="T65" fmla="*/ 2185 h 12800"/>
                  <a:gd name="T66" fmla="*/ 6764 w 13528"/>
                  <a:gd name="T67" fmla="*/ 3018 h 12800"/>
                  <a:gd name="T68" fmla="*/ 3642 w 13528"/>
                  <a:gd name="T69" fmla="*/ 3018 h 12800"/>
                  <a:gd name="T70" fmla="*/ 3539 w 13528"/>
                  <a:gd name="T71" fmla="*/ 2914 h 12800"/>
                  <a:gd name="T72" fmla="*/ 3435 w 13528"/>
                  <a:gd name="T73" fmla="*/ 2185 h 12800"/>
                  <a:gd name="T74" fmla="*/ 3435 w 13528"/>
                  <a:gd name="T75" fmla="*/ 6660 h 12800"/>
                  <a:gd name="T76" fmla="*/ 6764 w 13528"/>
                  <a:gd name="T77" fmla="*/ 6660 h 12800"/>
                  <a:gd name="T78" fmla="*/ 6764 w 13528"/>
                  <a:gd name="T79" fmla="*/ 7493 h 12800"/>
                  <a:gd name="T80" fmla="*/ 3435 w 13528"/>
                  <a:gd name="T81" fmla="*/ 7493 h 12800"/>
                  <a:gd name="T82" fmla="*/ 3435 w 13528"/>
                  <a:gd name="T83" fmla="*/ 6660 h 12800"/>
                  <a:gd name="T84" fmla="*/ 3435 w 13528"/>
                  <a:gd name="T85" fmla="*/ 6660 h 128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528" h="12800">
                    <a:moveTo>
                      <a:pt x="9262" y="11863"/>
                    </a:moveTo>
                    <a:lnTo>
                      <a:pt x="9262" y="728"/>
                    </a:lnTo>
                    <a:cubicBezTo>
                      <a:pt x="9262" y="311"/>
                      <a:pt x="8845" y="0"/>
                      <a:pt x="8429" y="0"/>
                    </a:cubicBezTo>
                    <a:lnTo>
                      <a:pt x="1769" y="0"/>
                    </a:lnTo>
                    <a:cubicBezTo>
                      <a:pt x="1456" y="0"/>
                      <a:pt x="1248" y="104"/>
                      <a:pt x="1145" y="313"/>
                    </a:cubicBezTo>
                    <a:cubicBezTo>
                      <a:pt x="937" y="520"/>
                      <a:pt x="937" y="730"/>
                      <a:pt x="937" y="937"/>
                    </a:cubicBezTo>
                    <a:lnTo>
                      <a:pt x="937" y="11967"/>
                    </a:lnTo>
                    <a:lnTo>
                      <a:pt x="417" y="11967"/>
                    </a:lnTo>
                    <a:cubicBezTo>
                      <a:pt x="210" y="11967"/>
                      <a:pt x="104" y="12070"/>
                      <a:pt x="104" y="12280"/>
                    </a:cubicBezTo>
                    <a:cubicBezTo>
                      <a:pt x="0" y="12487"/>
                      <a:pt x="104" y="12593"/>
                      <a:pt x="208" y="12696"/>
                    </a:cubicBezTo>
                    <a:cubicBezTo>
                      <a:pt x="311" y="12800"/>
                      <a:pt x="415" y="12800"/>
                      <a:pt x="624" y="12800"/>
                    </a:cubicBezTo>
                    <a:lnTo>
                      <a:pt x="13111" y="12800"/>
                    </a:lnTo>
                    <a:cubicBezTo>
                      <a:pt x="13319" y="12800"/>
                      <a:pt x="13424" y="12696"/>
                      <a:pt x="13424" y="12487"/>
                    </a:cubicBezTo>
                    <a:cubicBezTo>
                      <a:pt x="13528" y="12280"/>
                      <a:pt x="13321" y="11967"/>
                      <a:pt x="13111" y="11967"/>
                    </a:cubicBezTo>
                    <a:lnTo>
                      <a:pt x="12695" y="11967"/>
                    </a:lnTo>
                    <a:lnTo>
                      <a:pt x="12695" y="4996"/>
                    </a:lnTo>
                    <a:cubicBezTo>
                      <a:pt x="12695" y="4579"/>
                      <a:pt x="12487" y="4372"/>
                      <a:pt x="12071" y="4372"/>
                    </a:cubicBezTo>
                    <a:lnTo>
                      <a:pt x="10197" y="4372"/>
                    </a:lnTo>
                    <a:lnTo>
                      <a:pt x="10197" y="11759"/>
                    </a:lnTo>
                    <a:lnTo>
                      <a:pt x="10093" y="11863"/>
                    </a:lnTo>
                    <a:lnTo>
                      <a:pt x="9262" y="11863"/>
                    </a:lnTo>
                    <a:close/>
                    <a:moveTo>
                      <a:pt x="3435" y="5203"/>
                    </a:moveTo>
                    <a:lnTo>
                      <a:pt x="3435" y="4370"/>
                    </a:lnTo>
                    <a:lnTo>
                      <a:pt x="6764" y="4370"/>
                    </a:lnTo>
                    <a:lnTo>
                      <a:pt x="6764" y="5203"/>
                    </a:lnTo>
                    <a:lnTo>
                      <a:pt x="3435" y="5203"/>
                    </a:lnTo>
                    <a:close/>
                    <a:moveTo>
                      <a:pt x="3435" y="9678"/>
                    </a:moveTo>
                    <a:lnTo>
                      <a:pt x="3435" y="8845"/>
                    </a:lnTo>
                    <a:lnTo>
                      <a:pt x="6764" y="8845"/>
                    </a:lnTo>
                    <a:lnTo>
                      <a:pt x="6764" y="9678"/>
                    </a:lnTo>
                    <a:lnTo>
                      <a:pt x="3435" y="9678"/>
                    </a:lnTo>
                    <a:close/>
                    <a:moveTo>
                      <a:pt x="3435" y="2185"/>
                    </a:moveTo>
                    <a:lnTo>
                      <a:pt x="6764" y="2185"/>
                    </a:lnTo>
                    <a:lnTo>
                      <a:pt x="6764" y="3018"/>
                    </a:lnTo>
                    <a:lnTo>
                      <a:pt x="3642" y="3018"/>
                    </a:lnTo>
                    <a:cubicBezTo>
                      <a:pt x="3539" y="3018"/>
                      <a:pt x="3539" y="3018"/>
                      <a:pt x="3539" y="2914"/>
                    </a:cubicBezTo>
                    <a:cubicBezTo>
                      <a:pt x="3435" y="2601"/>
                      <a:pt x="3435" y="2394"/>
                      <a:pt x="3435" y="2185"/>
                    </a:cubicBezTo>
                    <a:close/>
                    <a:moveTo>
                      <a:pt x="3435" y="6660"/>
                    </a:moveTo>
                    <a:lnTo>
                      <a:pt x="6764" y="6660"/>
                    </a:lnTo>
                    <a:lnTo>
                      <a:pt x="6764" y="7493"/>
                    </a:lnTo>
                    <a:lnTo>
                      <a:pt x="3435" y="7493"/>
                    </a:lnTo>
                    <a:lnTo>
                      <a:pt x="3435" y="6660"/>
                    </a:lnTo>
                    <a:close/>
                    <a:moveTo>
                      <a:pt x="3435" y="6660"/>
                    </a:move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</a:p>
            </p:txBody>
          </p:sp>
        </p:grpSp>
        <p:grpSp>
          <p:nvGrpSpPr>
            <p:cNvPr id="63" name="组合 62" descr="c5365509-d16d-4ba2-9536-851989c73d02"/>
            <p:cNvGrpSpPr/>
            <p:nvPr/>
          </p:nvGrpSpPr>
          <p:grpSpPr>
            <a:xfrm>
              <a:off x="5726123" y="4867626"/>
              <a:ext cx="736567" cy="736472"/>
              <a:chOff x="7745423" y="1883126"/>
              <a:chExt cx="736567" cy="736472"/>
            </a:xfrm>
          </p:grpSpPr>
          <p:sp>
            <p:nvSpPr>
              <p:cNvPr id="92" name="íṥlïḍê" descr="9e7515a8-614a-4b09-a81e-7f0a71ce2fbe"/>
              <p:cNvSpPr/>
              <p:nvPr/>
            </p:nvSpPr>
            <p:spPr>
              <a:xfrm>
                <a:off x="7745423" y="1883126"/>
                <a:ext cx="736567" cy="736472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chemeClr val="tx1">
                    <a:alpha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</a:p>
            </p:txBody>
          </p:sp>
          <p:sp>
            <p:nvSpPr>
              <p:cNvPr id="93" name="îšlíḍé" descr="9ee1652e-9f14-49e6-96fd-9de8c9157a2d"/>
              <p:cNvSpPr/>
              <p:nvPr/>
            </p:nvSpPr>
            <p:spPr bwMode="auto">
              <a:xfrm>
                <a:off x="7974817" y="2084668"/>
                <a:ext cx="277778" cy="333388"/>
              </a:xfrm>
              <a:custGeom>
                <a:gdLst>
                  <a:gd name="T0" fmla="*/ 9600 w 10667"/>
                  <a:gd name="T1" fmla="*/ 12800 h 12800"/>
                  <a:gd name="T2" fmla="*/ 1067 w 10667"/>
                  <a:gd name="T3" fmla="*/ 12800 h 12800"/>
                  <a:gd name="T4" fmla="*/ 312 w 10667"/>
                  <a:gd name="T5" fmla="*/ 12488 h 12800"/>
                  <a:gd name="T6" fmla="*/ 0 w 10667"/>
                  <a:gd name="T7" fmla="*/ 11733 h 12800"/>
                  <a:gd name="T8" fmla="*/ 0 w 10667"/>
                  <a:gd name="T9" fmla="*/ 1067 h 12800"/>
                  <a:gd name="T10" fmla="*/ 1067 w 10667"/>
                  <a:gd name="T11" fmla="*/ 0 h 12800"/>
                  <a:gd name="T12" fmla="*/ 9600 w 10667"/>
                  <a:gd name="T13" fmla="*/ 0 h 12800"/>
                  <a:gd name="T14" fmla="*/ 10354 w 10667"/>
                  <a:gd name="T15" fmla="*/ 313 h 12800"/>
                  <a:gd name="T16" fmla="*/ 10667 w 10667"/>
                  <a:gd name="T17" fmla="*/ 1067 h 12800"/>
                  <a:gd name="T18" fmla="*/ 10667 w 10667"/>
                  <a:gd name="T19" fmla="*/ 11734 h 12800"/>
                  <a:gd name="T20" fmla="*/ 9600 w 10667"/>
                  <a:gd name="T21" fmla="*/ 12800 h 12800"/>
                  <a:gd name="T22" fmla="*/ 1333 w 10667"/>
                  <a:gd name="T23" fmla="*/ 9600 h 12800"/>
                  <a:gd name="T24" fmla="*/ 1865 w 10667"/>
                  <a:gd name="T25" fmla="*/ 10133 h 12800"/>
                  <a:gd name="T26" fmla="*/ 5598 w 10667"/>
                  <a:gd name="T27" fmla="*/ 10133 h 12800"/>
                  <a:gd name="T28" fmla="*/ 6131 w 10667"/>
                  <a:gd name="T29" fmla="*/ 9600 h 12800"/>
                  <a:gd name="T30" fmla="*/ 6131 w 10667"/>
                  <a:gd name="T31" fmla="*/ 9067 h 12800"/>
                  <a:gd name="T32" fmla="*/ 5598 w 10667"/>
                  <a:gd name="T33" fmla="*/ 8534 h 12800"/>
                  <a:gd name="T34" fmla="*/ 1867 w 10667"/>
                  <a:gd name="T35" fmla="*/ 8534 h 12800"/>
                  <a:gd name="T36" fmla="*/ 1334 w 10667"/>
                  <a:gd name="T37" fmla="*/ 9067 h 12800"/>
                  <a:gd name="T38" fmla="*/ 1334 w 10667"/>
                  <a:gd name="T39" fmla="*/ 9600 h 12800"/>
                  <a:gd name="T40" fmla="*/ 1333 w 10667"/>
                  <a:gd name="T41" fmla="*/ 9600 h 12800"/>
                  <a:gd name="T42" fmla="*/ 1333 w 10667"/>
                  <a:gd name="T43" fmla="*/ 6667 h 12800"/>
                  <a:gd name="T44" fmla="*/ 1865 w 10667"/>
                  <a:gd name="T45" fmla="*/ 7200 h 12800"/>
                  <a:gd name="T46" fmla="*/ 5598 w 10667"/>
                  <a:gd name="T47" fmla="*/ 7200 h 12800"/>
                  <a:gd name="T48" fmla="*/ 6131 w 10667"/>
                  <a:gd name="T49" fmla="*/ 6667 h 12800"/>
                  <a:gd name="T50" fmla="*/ 6131 w 10667"/>
                  <a:gd name="T51" fmla="*/ 6134 h 12800"/>
                  <a:gd name="T52" fmla="*/ 5598 w 10667"/>
                  <a:gd name="T53" fmla="*/ 5602 h 12800"/>
                  <a:gd name="T54" fmla="*/ 1867 w 10667"/>
                  <a:gd name="T55" fmla="*/ 5602 h 12800"/>
                  <a:gd name="T56" fmla="*/ 1334 w 10667"/>
                  <a:gd name="T57" fmla="*/ 6134 h 12800"/>
                  <a:gd name="T58" fmla="*/ 1334 w 10667"/>
                  <a:gd name="T59" fmla="*/ 6667 h 12800"/>
                  <a:gd name="T60" fmla="*/ 1333 w 10667"/>
                  <a:gd name="T61" fmla="*/ 6667 h 12800"/>
                  <a:gd name="T62" fmla="*/ 7733 w 10667"/>
                  <a:gd name="T63" fmla="*/ 3200 h 12800"/>
                  <a:gd name="T64" fmla="*/ 7200 w 10667"/>
                  <a:gd name="T65" fmla="*/ 2667 h 12800"/>
                  <a:gd name="T66" fmla="*/ 1867 w 10667"/>
                  <a:gd name="T67" fmla="*/ 2667 h 12800"/>
                  <a:gd name="T68" fmla="*/ 1333 w 10667"/>
                  <a:gd name="T69" fmla="*/ 3200 h 12800"/>
                  <a:gd name="T70" fmla="*/ 1333 w 10667"/>
                  <a:gd name="T71" fmla="*/ 3733 h 12800"/>
                  <a:gd name="T72" fmla="*/ 1865 w 10667"/>
                  <a:gd name="T73" fmla="*/ 4266 h 12800"/>
                  <a:gd name="T74" fmla="*/ 7198 w 10667"/>
                  <a:gd name="T75" fmla="*/ 4266 h 12800"/>
                  <a:gd name="T76" fmla="*/ 7731 w 10667"/>
                  <a:gd name="T77" fmla="*/ 3733 h 12800"/>
                  <a:gd name="T78" fmla="*/ 7731 w 10667"/>
                  <a:gd name="T79" fmla="*/ 3200 h 12800"/>
                  <a:gd name="T80" fmla="*/ 7733 w 10667"/>
                  <a:gd name="T81" fmla="*/ 3200 h 12800"/>
                  <a:gd name="T82" fmla="*/ 10133 w 10667"/>
                  <a:gd name="T83" fmla="*/ 3200 h 12800"/>
                  <a:gd name="T84" fmla="*/ 9600 w 10667"/>
                  <a:gd name="T85" fmla="*/ 2667 h 12800"/>
                  <a:gd name="T86" fmla="*/ 9067 w 10667"/>
                  <a:gd name="T87" fmla="*/ 2667 h 12800"/>
                  <a:gd name="T88" fmla="*/ 8534 w 10667"/>
                  <a:gd name="T89" fmla="*/ 3200 h 12800"/>
                  <a:gd name="T90" fmla="*/ 8534 w 10667"/>
                  <a:gd name="T91" fmla="*/ 3733 h 12800"/>
                  <a:gd name="T92" fmla="*/ 10134 w 10667"/>
                  <a:gd name="T93" fmla="*/ 3733 h 12800"/>
                  <a:gd name="T94" fmla="*/ 10134 w 10667"/>
                  <a:gd name="T95" fmla="*/ 3200 h 12800"/>
                  <a:gd name="T96" fmla="*/ 10133 w 10667"/>
                  <a:gd name="T97" fmla="*/ 3200 h 12800"/>
                  <a:gd name="T98" fmla="*/ 10133 w 10667"/>
                  <a:gd name="T99" fmla="*/ 4000 h 12800"/>
                  <a:gd name="T100" fmla="*/ 8533 w 10667"/>
                  <a:gd name="T101" fmla="*/ 4000 h 12800"/>
                  <a:gd name="T102" fmla="*/ 8533 w 10667"/>
                  <a:gd name="T103" fmla="*/ 8797 h 12800"/>
                  <a:gd name="T104" fmla="*/ 8529 w 10667"/>
                  <a:gd name="T105" fmla="*/ 8797 h 12800"/>
                  <a:gd name="T106" fmla="*/ 9331 w 10667"/>
                  <a:gd name="T107" fmla="*/ 10400 h 12800"/>
                  <a:gd name="T108" fmla="*/ 10131 w 10667"/>
                  <a:gd name="T109" fmla="*/ 8800 h 12800"/>
                  <a:gd name="T110" fmla="*/ 10133 w 10667"/>
                  <a:gd name="T111" fmla="*/ 8800 h 12800"/>
                  <a:gd name="T112" fmla="*/ 10133 w 10667"/>
                  <a:gd name="T113" fmla="*/ 4000 h 12800"/>
                  <a:gd name="T114" fmla="*/ 10133 w 10667"/>
                  <a:gd name="T115" fmla="*/ 4000 h 128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67" h="12800">
                    <a:moveTo>
                      <a:pt x="9600" y="12800"/>
                    </a:moveTo>
                    <a:lnTo>
                      <a:pt x="1067" y="12800"/>
                    </a:lnTo>
                    <a:cubicBezTo>
                      <a:pt x="784" y="12800"/>
                      <a:pt x="512" y="12688"/>
                      <a:pt x="312" y="12488"/>
                    </a:cubicBezTo>
                    <a:cubicBezTo>
                      <a:pt x="112" y="12288"/>
                      <a:pt x="0" y="12016"/>
                      <a:pt x="0" y="11733"/>
                    </a:cubicBezTo>
                    <a:lnTo>
                      <a:pt x="0" y="1067"/>
                    </a:lnTo>
                    <a:cubicBezTo>
                      <a:pt x="0" y="478"/>
                      <a:pt x="478" y="0"/>
                      <a:pt x="1067" y="0"/>
                    </a:cubicBezTo>
                    <a:lnTo>
                      <a:pt x="9600" y="0"/>
                    </a:lnTo>
                    <a:cubicBezTo>
                      <a:pt x="9883" y="0"/>
                      <a:pt x="10154" y="113"/>
                      <a:pt x="10354" y="313"/>
                    </a:cubicBezTo>
                    <a:cubicBezTo>
                      <a:pt x="10554" y="513"/>
                      <a:pt x="10667" y="784"/>
                      <a:pt x="10667" y="1067"/>
                    </a:cubicBezTo>
                    <a:lnTo>
                      <a:pt x="10667" y="11734"/>
                    </a:lnTo>
                    <a:cubicBezTo>
                      <a:pt x="10667" y="12322"/>
                      <a:pt x="10189" y="12800"/>
                      <a:pt x="9600" y="12800"/>
                    </a:cubicBezTo>
                    <a:close/>
                    <a:moveTo>
                      <a:pt x="1333" y="9600"/>
                    </a:moveTo>
                    <a:cubicBezTo>
                      <a:pt x="1333" y="9895"/>
                      <a:pt x="1572" y="10133"/>
                      <a:pt x="1865" y="10133"/>
                    </a:cubicBezTo>
                    <a:lnTo>
                      <a:pt x="5598" y="10133"/>
                    </a:lnTo>
                    <a:cubicBezTo>
                      <a:pt x="5893" y="10133"/>
                      <a:pt x="6131" y="9894"/>
                      <a:pt x="6131" y="9600"/>
                    </a:cubicBezTo>
                    <a:lnTo>
                      <a:pt x="6131" y="9067"/>
                    </a:lnTo>
                    <a:cubicBezTo>
                      <a:pt x="6131" y="8772"/>
                      <a:pt x="5892" y="8534"/>
                      <a:pt x="5598" y="8534"/>
                    </a:cubicBezTo>
                    <a:lnTo>
                      <a:pt x="1867" y="8534"/>
                    </a:lnTo>
                    <a:cubicBezTo>
                      <a:pt x="1573" y="8534"/>
                      <a:pt x="1334" y="8773"/>
                      <a:pt x="1334" y="9067"/>
                    </a:cubicBezTo>
                    <a:lnTo>
                      <a:pt x="1334" y="9600"/>
                    </a:lnTo>
                    <a:lnTo>
                      <a:pt x="1333" y="9600"/>
                    </a:lnTo>
                    <a:close/>
                    <a:moveTo>
                      <a:pt x="1333" y="6667"/>
                    </a:moveTo>
                    <a:cubicBezTo>
                      <a:pt x="1333" y="6963"/>
                      <a:pt x="1572" y="7200"/>
                      <a:pt x="1865" y="7200"/>
                    </a:cubicBezTo>
                    <a:lnTo>
                      <a:pt x="5598" y="7200"/>
                    </a:lnTo>
                    <a:cubicBezTo>
                      <a:pt x="5893" y="7200"/>
                      <a:pt x="6131" y="6961"/>
                      <a:pt x="6131" y="6667"/>
                    </a:cubicBezTo>
                    <a:lnTo>
                      <a:pt x="6131" y="6134"/>
                    </a:lnTo>
                    <a:cubicBezTo>
                      <a:pt x="6131" y="5839"/>
                      <a:pt x="5892" y="5602"/>
                      <a:pt x="5598" y="5602"/>
                    </a:cubicBezTo>
                    <a:lnTo>
                      <a:pt x="1867" y="5602"/>
                    </a:lnTo>
                    <a:cubicBezTo>
                      <a:pt x="1573" y="5602"/>
                      <a:pt x="1334" y="5841"/>
                      <a:pt x="1334" y="6134"/>
                    </a:cubicBezTo>
                    <a:lnTo>
                      <a:pt x="1334" y="6667"/>
                    </a:lnTo>
                    <a:lnTo>
                      <a:pt x="1333" y="6667"/>
                    </a:lnTo>
                    <a:close/>
                    <a:moveTo>
                      <a:pt x="7733" y="3200"/>
                    </a:moveTo>
                    <a:cubicBezTo>
                      <a:pt x="7733" y="2905"/>
                      <a:pt x="7493" y="2667"/>
                      <a:pt x="7200" y="2667"/>
                    </a:cubicBezTo>
                    <a:lnTo>
                      <a:pt x="1867" y="2667"/>
                    </a:lnTo>
                    <a:cubicBezTo>
                      <a:pt x="1572" y="2667"/>
                      <a:pt x="1333" y="2905"/>
                      <a:pt x="1333" y="3200"/>
                    </a:cubicBezTo>
                    <a:lnTo>
                      <a:pt x="1333" y="3733"/>
                    </a:lnTo>
                    <a:cubicBezTo>
                      <a:pt x="1333" y="4028"/>
                      <a:pt x="1572" y="4266"/>
                      <a:pt x="1865" y="4266"/>
                    </a:cubicBezTo>
                    <a:lnTo>
                      <a:pt x="7198" y="4266"/>
                    </a:lnTo>
                    <a:cubicBezTo>
                      <a:pt x="7493" y="4266"/>
                      <a:pt x="7731" y="4027"/>
                      <a:pt x="7731" y="3733"/>
                    </a:cubicBezTo>
                    <a:lnTo>
                      <a:pt x="7731" y="3200"/>
                    </a:lnTo>
                    <a:lnTo>
                      <a:pt x="7733" y="3200"/>
                    </a:lnTo>
                    <a:close/>
                    <a:moveTo>
                      <a:pt x="10133" y="3200"/>
                    </a:moveTo>
                    <a:cubicBezTo>
                      <a:pt x="10133" y="2905"/>
                      <a:pt x="9893" y="2667"/>
                      <a:pt x="9600" y="2667"/>
                    </a:cubicBezTo>
                    <a:lnTo>
                      <a:pt x="9067" y="2667"/>
                    </a:lnTo>
                    <a:cubicBezTo>
                      <a:pt x="8772" y="2667"/>
                      <a:pt x="8534" y="2906"/>
                      <a:pt x="8534" y="3200"/>
                    </a:cubicBezTo>
                    <a:lnTo>
                      <a:pt x="8534" y="3733"/>
                    </a:lnTo>
                    <a:lnTo>
                      <a:pt x="10134" y="3733"/>
                    </a:lnTo>
                    <a:lnTo>
                      <a:pt x="10134" y="3200"/>
                    </a:lnTo>
                    <a:lnTo>
                      <a:pt x="10133" y="3200"/>
                    </a:lnTo>
                    <a:close/>
                    <a:moveTo>
                      <a:pt x="10133" y="4000"/>
                    </a:moveTo>
                    <a:lnTo>
                      <a:pt x="8533" y="4000"/>
                    </a:lnTo>
                    <a:lnTo>
                      <a:pt x="8533" y="8797"/>
                    </a:lnTo>
                    <a:lnTo>
                      <a:pt x="8529" y="8797"/>
                    </a:lnTo>
                    <a:lnTo>
                      <a:pt x="9331" y="10400"/>
                    </a:lnTo>
                    <a:lnTo>
                      <a:pt x="10131" y="8800"/>
                    </a:lnTo>
                    <a:lnTo>
                      <a:pt x="10133" y="8800"/>
                    </a:lnTo>
                    <a:lnTo>
                      <a:pt x="10133" y="4000"/>
                    </a:lnTo>
                    <a:close/>
                    <a:moveTo>
                      <a:pt x="10133" y="4000"/>
                    </a:move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</a:p>
            </p:txBody>
          </p:sp>
        </p:grpSp>
        <p:grpSp>
          <p:nvGrpSpPr>
            <p:cNvPr id="64" name="组合 63" descr="3a3893c8-4193-4b9d-a976-60293b1a3ea0"/>
            <p:cNvGrpSpPr/>
            <p:nvPr/>
          </p:nvGrpSpPr>
          <p:grpSpPr>
            <a:xfrm>
              <a:off x="660401" y="1836420"/>
              <a:ext cx="3728720" cy="1393190"/>
              <a:chOff x="1158302" y="1836420"/>
              <a:chExt cx="4302697" cy="1393190"/>
            </a:xfrm>
          </p:grpSpPr>
          <p:sp>
            <p:nvSpPr>
              <p:cNvPr id="90" name="Bullet1" descr="298d144c-d007-4ebe-a3f8-858e4fb27b71"/>
              <p:cNvSpPr txBox="1"/>
              <p:nvPr/>
            </p:nvSpPr>
            <p:spPr>
              <a:xfrm>
                <a:off x="1158302" y="1836420"/>
                <a:ext cx="4302697" cy="472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en-US"/>
                </a:defPPr>
                <a:lvl1pPr marL="0" marR="0" lvl="0" indent="0" algn="l" defTabSz="913765" rtl="0" eaLnBrk="1" fontAlgn="auto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Pct val="25000"/>
                  <a:buFontTx/>
                  <a:buNone/>
                  <a:defRPr kumimoji="0" sz="1800" b="1" i="0" u="none" strike="noStrike" kern="1200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接纳挑战平衡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91" name="Text1" descr="7b0a7ec4-1a8c-44bb-b76a-d4bf214385cc"/>
              <p:cNvSpPr txBox="1"/>
              <p:nvPr/>
            </p:nvSpPr>
            <p:spPr>
              <a:xfrm>
                <a:off x="1158302" y="2309081"/>
                <a:ext cx="4302697" cy="920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探讨自我接纳与自我挑战的平衡，促进成长。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65" name="组合 64" descr="8512a9a6-fbb5-4385-8153-9fb100018245"/>
            <p:cNvGrpSpPr/>
            <p:nvPr/>
          </p:nvGrpSpPr>
          <p:grpSpPr>
            <a:xfrm>
              <a:off x="660401" y="3288665"/>
              <a:ext cx="3728720" cy="1393190"/>
              <a:chOff x="1158302" y="1836420"/>
              <a:chExt cx="4302697" cy="1393190"/>
            </a:xfrm>
          </p:grpSpPr>
          <p:sp>
            <p:nvSpPr>
              <p:cNvPr id="88" name="Bullet2" descr="52a60a85-5a56-4f83-9a4e-f1e77d501b6d"/>
              <p:cNvSpPr txBox="1"/>
              <p:nvPr/>
            </p:nvSpPr>
            <p:spPr>
              <a:xfrm>
                <a:off x="1158302" y="1836420"/>
                <a:ext cx="4302697" cy="472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en-US"/>
                </a:defPPr>
                <a:lvl1pPr marL="0" marR="0" lvl="0" indent="0" algn="l" defTabSz="913765" rtl="0" eaLnBrk="1" fontAlgn="auto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Pct val="25000"/>
                  <a:buFontTx/>
                  <a:buNone/>
                  <a:defRPr kumimoji="0" sz="1800" b="1" i="0" u="none" strike="noStrike" kern="1200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成长方式多样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89" name="Text2" descr="154e5228-fa58-44ab-9e6a-b8c0f6bdd692"/>
              <p:cNvSpPr txBox="1"/>
              <p:nvPr/>
            </p:nvSpPr>
            <p:spPr>
              <a:xfrm>
                <a:off x="1158302" y="2309081"/>
                <a:ext cx="4302697" cy="920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成长方式多样，适合自己才是最好的。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66" name="组合 65" descr="807de312-4a9c-4956-a491-f478b9d25182"/>
            <p:cNvGrpSpPr/>
            <p:nvPr/>
          </p:nvGrpSpPr>
          <p:grpSpPr>
            <a:xfrm>
              <a:off x="660401" y="4740910"/>
              <a:ext cx="3728720" cy="1393190"/>
              <a:chOff x="1158302" y="1836420"/>
              <a:chExt cx="4302697" cy="1393190"/>
            </a:xfrm>
          </p:grpSpPr>
          <p:sp>
            <p:nvSpPr>
              <p:cNvPr id="76" name="Bullet3" descr="39597328-4068-4599-bee7-c133ff879fec"/>
              <p:cNvSpPr txBox="1"/>
              <p:nvPr/>
            </p:nvSpPr>
            <p:spPr>
              <a:xfrm>
                <a:off x="1158302" y="1836420"/>
                <a:ext cx="4302697" cy="472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en-US"/>
                </a:defPPr>
                <a:lvl1pPr marL="0" marR="0" lvl="0" indent="0" algn="l" defTabSz="913765" rtl="0" eaLnBrk="1" fontAlgn="auto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Pct val="25000"/>
                  <a:buFontTx/>
                  <a:buNone/>
                  <a:defRPr kumimoji="0" sz="1800" b="1" i="0" u="none" strike="noStrike" kern="1200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自我认知重要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87" name="Text3" descr="71f3f467-867a-446a-a746-5e69f730f9f9"/>
              <p:cNvSpPr txBox="1"/>
              <p:nvPr/>
            </p:nvSpPr>
            <p:spPr>
              <a:xfrm>
                <a:off x="1158302" y="2309081"/>
                <a:ext cx="4302697" cy="920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自我认知对成长至关重要，明确自身优缺点。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67" name="组合 66" descr="0d103083-159d-46c9-a23f-f692b7d46af4"/>
            <p:cNvGrpSpPr/>
            <p:nvPr/>
          </p:nvGrpSpPr>
          <p:grpSpPr>
            <a:xfrm>
              <a:off x="7790180" y="1836420"/>
              <a:ext cx="3728720" cy="1393190"/>
              <a:chOff x="1158302" y="1836420"/>
              <a:chExt cx="4302697" cy="1393190"/>
            </a:xfrm>
          </p:grpSpPr>
          <p:sp>
            <p:nvSpPr>
              <p:cNvPr id="74" name="Bullet4" descr="7711e688-31fc-4e0d-a0e0-324920ae3c85"/>
              <p:cNvSpPr txBox="1"/>
              <p:nvPr/>
            </p:nvSpPr>
            <p:spPr>
              <a:xfrm>
                <a:off x="1158302" y="1836420"/>
                <a:ext cx="4302697" cy="472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en-US"/>
                </a:defPPr>
                <a:lvl1pPr marL="0" marR="0" lvl="0" indent="0" algn="l" defTabSz="913765" rtl="0" eaLnBrk="1" fontAlgn="auto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Pct val="25000"/>
                  <a:buFontTx/>
                  <a:buNone/>
                  <a:defRPr kumimoji="0" sz="1800" b="1" i="0" u="none" strike="noStrike" kern="1200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灵活持续进步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75" name="Text4" descr="1f5a6b9a-6cff-4994-b6fd-94c46b77431e"/>
              <p:cNvSpPr txBox="1"/>
              <p:nvPr/>
            </p:nvSpPr>
            <p:spPr>
              <a:xfrm>
                <a:off x="1158302" y="2309081"/>
                <a:ext cx="4302697" cy="920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成长中要灵活应对，持续进步，不断超越自我。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68" name="组合 67" descr="9e378959-edb1-4739-ac3c-e9eba173dd43"/>
            <p:cNvGrpSpPr/>
            <p:nvPr/>
          </p:nvGrpSpPr>
          <p:grpSpPr>
            <a:xfrm>
              <a:off x="7790180" y="3288665"/>
              <a:ext cx="3728720" cy="2845434"/>
              <a:chOff x="1158302" y="1836420"/>
              <a:chExt cx="4302697" cy="2845434"/>
            </a:xfrm>
          </p:grpSpPr>
          <p:sp>
            <p:nvSpPr>
              <p:cNvPr id="72" name="Bullet5" descr="8ef2a408-a3ae-4d65-af5e-f699e77ef172"/>
              <p:cNvSpPr txBox="1"/>
              <p:nvPr/>
            </p:nvSpPr>
            <p:spPr>
              <a:xfrm>
                <a:off x="1158302" y="1836420"/>
                <a:ext cx="4302697" cy="472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en-US"/>
                </a:defPPr>
                <a:lvl1pPr marL="0" marR="0" lvl="0" indent="0" algn="l" defTabSz="913765" rtl="0" eaLnBrk="1" fontAlgn="auto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Pct val="25000"/>
                  <a:buFontTx/>
                  <a:buNone/>
                  <a:defRPr kumimoji="0" sz="1800" b="1" i="0" u="none" strike="noStrike" kern="1200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成长的关键因素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73" name="Text5" descr="34bbcd4b-043e-4ab8-996f-4e9369f996b1"/>
              <p:cNvSpPr txBox="1"/>
              <p:nvPr/>
            </p:nvSpPr>
            <p:spPr>
              <a:xfrm>
                <a:off x="1158302" y="2309080"/>
                <a:ext cx="4302697" cy="2372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接纳与挑战、自我认知等是影响成长的关键因素。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范文要点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43" name="b12715b0-d2f3-47a3-be8a-09286d813e3e.source.4.zh-Hans.pptx" title=""/>
          <p:cNvGrpSpPr/>
          <p:nvPr/>
        </p:nvGrpSpPr>
        <p:grpSpPr>
          <a:xfrm>
            <a:off x="673100" y="1130300"/>
            <a:ext cx="10845800" cy="5003799"/>
            <a:chOff x="673100" y="1130300"/>
            <a:chExt cx="10845800" cy="5003799"/>
          </a:xfrm>
        </p:grpSpPr>
        <p:sp>
          <p:nvSpPr>
            <p:cNvPr id="22" name="Title" descr="9f3be7d0-9bb4-4a8c-b199-c6e96628d01e"/>
            <p:cNvSpPr txBox="1"/>
            <p:nvPr/>
          </p:nvSpPr>
          <p:spPr>
            <a:xfrm>
              <a:off x="673100" y="1130300"/>
              <a:ext cx="10845800" cy="1182333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学习范文写作思路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38" name="组合 37" descr="088e44e8-2db2-4207-af48-d5afc9386d02"/>
            <p:cNvGrpSpPr/>
            <p:nvPr/>
          </p:nvGrpSpPr>
          <p:grpSpPr>
            <a:xfrm>
              <a:off x="844788" y="3168116"/>
              <a:ext cx="2478996" cy="2965983"/>
              <a:chOff x="844788" y="3168116"/>
              <a:chExt cx="2478996" cy="2965983"/>
            </a:xfrm>
          </p:grpSpPr>
          <p:sp>
            <p:nvSpPr>
              <p:cNvPr id="36" name="Bullet1" descr="a0c7cb66-df3e-47eb-8a9d-760232773b3a"/>
              <p:cNvSpPr/>
              <p:nvPr/>
            </p:nvSpPr>
            <p:spPr bwMode="gray">
              <a:xfrm>
                <a:off x="844788" y="3168116"/>
                <a:ext cx="2478996" cy="479394"/>
              </a:xfrm>
              <a:prstGeom prst="round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1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sz="1800" b="1" i="1" u="none">
                    <a:solidFill>
                      <a:srgbClr val="FFFFFF"/>
                    </a:solidFill>
                    <a:ea typeface="思源宋体 CN Heavy"/>
                  </a:rPr>
                  <a:t>逼迫转化动力</a:t>
                </a:r>
                <a:endParaRPr lang="en-US" sz="1800" b="1" i="1" u="none">
                  <a:solidFill>
                    <a:srgbClr val="FFFFFF"/>
                  </a:solidFill>
                  <a:ea typeface="思源宋体 CN Heavy"/>
                </a:endParaRPr>
              </a:p>
            </p:txBody>
          </p:sp>
          <p:sp>
            <p:nvSpPr>
              <p:cNvPr id="37" name="Text1" descr="0cba8c31-55ed-43bc-8c18-05a3a5b4a2a9"/>
              <p:cNvSpPr/>
              <p:nvPr/>
            </p:nvSpPr>
            <p:spPr bwMode="gray">
              <a:xfrm>
                <a:off x="844788" y="3777916"/>
                <a:ext cx="2478996" cy="235618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1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逼迫可转化为内生动力，推动个人成长。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39" name="组合 38" descr="0ddf3135-ab24-4dff-a6c5-ff0b0edcbb2b"/>
            <p:cNvGrpSpPr/>
            <p:nvPr/>
          </p:nvGrpSpPr>
          <p:grpSpPr>
            <a:xfrm>
              <a:off x="3617004" y="3168116"/>
              <a:ext cx="2478996" cy="2965983"/>
              <a:chOff x="3617004" y="3168116"/>
              <a:chExt cx="2478996" cy="2965983"/>
            </a:xfrm>
          </p:grpSpPr>
          <p:sp>
            <p:nvSpPr>
              <p:cNvPr id="34" name="Bullet2" descr="68b7f5ff-b018-4f98-b803-8edd843fa4a6"/>
              <p:cNvSpPr/>
              <p:nvPr/>
            </p:nvSpPr>
            <p:spPr bwMode="gray">
              <a:xfrm>
                <a:off x="3617004" y="3168116"/>
                <a:ext cx="2478996" cy="479394"/>
              </a:xfrm>
              <a:prstGeom prst="roundRect">
                <a:avLst/>
              </a:prstGeom>
              <a:solidFill>
                <a:schemeClr val="tx2">
                  <a:alpha val="1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1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sz="1800" b="1" i="1" u="none">
                    <a:solidFill>
                      <a:srgbClr val="000000"/>
                    </a:solidFill>
                    <a:ea typeface="思源宋体 CN Heavy"/>
                  </a:rPr>
                  <a:t>死磕成就优秀</a:t>
                </a:r>
                <a:endParaRPr lang="en-US" sz="1800" b="1" i="1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35" name="Text2" descr="7866d7c5-be85-43eb-ad3b-1f24fe402606"/>
              <p:cNvSpPr/>
              <p:nvPr/>
            </p:nvSpPr>
            <p:spPr bwMode="gray">
              <a:xfrm>
                <a:off x="3617004" y="3777916"/>
                <a:ext cx="2478996" cy="235618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1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与自己死磕是成就优秀的重要因素，需坚持不懈。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40" name="组合 39" descr="615a51f0-443e-4123-a3d0-2fcbbe694541"/>
            <p:cNvGrpSpPr/>
            <p:nvPr/>
          </p:nvGrpSpPr>
          <p:grpSpPr>
            <a:xfrm>
              <a:off x="6391391" y="3168116"/>
              <a:ext cx="2478996" cy="2965983"/>
              <a:chOff x="6391391" y="3168116"/>
              <a:chExt cx="2478996" cy="2965983"/>
            </a:xfrm>
          </p:grpSpPr>
          <p:sp>
            <p:nvSpPr>
              <p:cNvPr id="32" name="Bullet3" descr="6cd646bd-4090-4729-80bd-8b740c14dbe9"/>
              <p:cNvSpPr/>
              <p:nvPr/>
            </p:nvSpPr>
            <p:spPr bwMode="gray">
              <a:xfrm>
                <a:off x="6391391" y="3168116"/>
                <a:ext cx="2478996" cy="479394"/>
              </a:xfrm>
              <a:prstGeom prst="round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1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sz="1800" b="1" i="1" u="none">
                    <a:solidFill>
                      <a:srgbClr val="FFFFFF"/>
                    </a:solidFill>
                    <a:ea typeface="思源宋体 CN Heavy"/>
                  </a:rPr>
                  <a:t>借力有效死磕</a:t>
                </a:r>
                <a:endParaRPr lang="en-US" sz="1800" b="1" i="1" u="none">
                  <a:solidFill>
                    <a:srgbClr val="FFFFFF"/>
                  </a:solidFill>
                  <a:ea typeface="思源宋体 CN Heavy"/>
                </a:endParaRPr>
              </a:p>
            </p:txBody>
          </p:sp>
          <p:sp>
            <p:nvSpPr>
              <p:cNvPr id="33" name="Text3" descr="3d38cd82-14d0-41c6-bf10-12ca9fe5adbd"/>
              <p:cNvSpPr/>
              <p:nvPr/>
            </p:nvSpPr>
            <p:spPr bwMode="gray">
              <a:xfrm>
                <a:off x="6391391" y="3777916"/>
                <a:ext cx="2478996" cy="235618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1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成长中要善于借助外力，实现有效死磕。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41" name="组合 40" descr="e8823173-4240-4952-9dd6-f8c968a350a6"/>
            <p:cNvGrpSpPr/>
            <p:nvPr/>
          </p:nvGrpSpPr>
          <p:grpSpPr>
            <a:xfrm>
              <a:off x="8929144" y="3168116"/>
              <a:ext cx="2478996" cy="2965983"/>
              <a:chOff x="8929144" y="3168116"/>
              <a:chExt cx="2478996" cy="2965983"/>
            </a:xfrm>
          </p:grpSpPr>
          <p:sp>
            <p:nvSpPr>
              <p:cNvPr id="30" name="Bullet4" descr="725e8eeb-2f45-49b3-9244-bba8c55a0b33"/>
              <p:cNvSpPr/>
              <p:nvPr/>
            </p:nvSpPr>
            <p:spPr bwMode="gray">
              <a:xfrm>
                <a:off x="8929144" y="3168116"/>
                <a:ext cx="2478996" cy="479394"/>
              </a:xfrm>
              <a:prstGeom prst="roundRect">
                <a:avLst/>
              </a:prstGeom>
              <a:solidFill>
                <a:schemeClr val="tx2">
                  <a:alpha val="1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1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sz="1800" b="1" i="1" u="none">
                    <a:solidFill>
                      <a:srgbClr val="000000"/>
                    </a:solidFill>
                    <a:ea typeface="思源宋体 CN Heavy"/>
                  </a:rPr>
                  <a:t>范文核心观点</a:t>
                </a:r>
                <a:endParaRPr lang="en-US" sz="1800" b="1" i="1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31" name="Text4" descr="78b969ad-6d46-451a-b3f5-72cf9807054d"/>
              <p:cNvSpPr/>
              <p:nvPr/>
            </p:nvSpPr>
            <p:spPr bwMode="gray">
              <a:xfrm>
                <a:off x="8929144" y="3777916"/>
                <a:ext cx="2478996" cy="235618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1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成长需将逼迫转化动力，恰当死磕，必要时与自己和解。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素材链接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3" name="2492b476-3c7a-43d2-b0d1-7a7b24a757f3.source.4.zh-Hans.pptx" title=""/>
          <p:cNvGrpSpPr/>
          <p:nvPr/>
        </p:nvGrpSpPr>
        <p:grpSpPr>
          <a:xfrm>
            <a:off x="660400" y="1130301"/>
            <a:ext cx="10858500" cy="4732619"/>
            <a:chOff x="660400" y="1130301"/>
            <a:chExt cx="10858500" cy="4732619"/>
          </a:xfrm>
        </p:grpSpPr>
        <p:grpSp>
          <p:nvGrpSpPr>
            <p:cNvPr id="17" name="组合 16" descr="83aec85b-77e6-4e4c-a821-5191553134db"/>
            <p:cNvGrpSpPr/>
            <p:nvPr/>
          </p:nvGrpSpPr>
          <p:grpSpPr>
            <a:xfrm>
              <a:off x="1075765" y="1983444"/>
              <a:ext cx="9993853" cy="3879476"/>
              <a:chOff x="1075765" y="1983444"/>
              <a:chExt cx="9993853" cy="3879476"/>
            </a:xfrm>
          </p:grpSpPr>
          <p:grpSp>
            <p:nvGrpSpPr>
              <p:cNvPr id="43" name="组合 42" descr="069c3dd1-b762-47ea-ab6c-7d83f6af774a"/>
              <p:cNvGrpSpPr/>
              <p:nvPr/>
            </p:nvGrpSpPr>
            <p:grpSpPr>
              <a:xfrm>
                <a:off x="1075765" y="1983444"/>
                <a:ext cx="2151529" cy="3879476"/>
                <a:chOff x="968188" y="1692986"/>
                <a:chExt cx="2151529" cy="3879476"/>
              </a:xfrm>
            </p:grpSpPr>
            <p:sp>
              <p:nvSpPr>
                <p:cNvPr id="18" name="矩形: 圆角 17" descr="51988197-e142-421d-be93-b390841c453f"/>
                <p:cNvSpPr/>
                <p:nvPr/>
              </p:nvSpPr>
              <p:spPr>
                <a:xfrm>
                  <a:off x="968188" y="1692986"/>
                  <a:ext cx="2151529" cy="3879476"/>
                </a:xfrm>
                <a:prstGeom prst="roundRect">
                  <a:avLst>
                    <a:gd name="adj" fmla="val 6565"/>
                  </a:avLst>
                </a:prstGeom>
                <a:solidFill>
                  <a:schemeClr val="tx2">
                    <a:alpha val="10000"/>
                  </a:schemeClr>
                </a:solidFill>
                <a:ln w="19050" cap="rnd">
                  <a:noFill/>
                  <a:prstDash val="solid"/>
                  <a:round/>
                </a:ln>
                <a:effectLst>
                  <a:outerShdw blurRad="406400" dist="101600" algn="l" rotWithShape="0">
                    <a:schemeClr val="bg1">
                      <a:lumMod val="6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19" name="Text1" descr="7a8e7879-1c45-4726-b756-d757afb7ead9"/>
                <p:cNvSpPr txBox="1"/>
                <p:nvPr/>
              </p:nvSpPr>
              <p:spPr>
                <a:xfrm>
                  <a:off x="1086523" y="2829288"/>
                  <a:ext cx="1995948" cy="21421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0" i="0" u="none">
                      <a:solidFill>
                        <a:srgbClr val="000000"/>
                      </a:solidFill>
                      <a:ea typeface="思源黑体 CN Normal"/>
                    </a:rPr>
                    <a:t>引用鲁迅、王坚院士等关于青春成长的名言。</a:t>
                  </a:r>
                  <a:endParaRPr lang="en-US" sz="1200" b="0" i="0" u="non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  <p:sp>
              <p:nvSpPr>
                <p:cNvPr id="20" name="Bullet1" descr="3a71124f-3998-4f11-9f37-53b9d3c44984"/>
                <p:cNvSpPr txBox="1"/>
                <p:nvPr/>
              </p:nvSpPr>
              <p:spPr>
                <a:xfrm>
                  <a:off x="1243566" y="2397200"/>
                  <a:ext cx="1838905" cy="276999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normAutofit fontScale="85000" lnSpcReduction="20000"/>
                </a:bodyPr>
                <a:lstStyle>
                  <a:defPPr>
                    <a:defRPr lang="zh-CN"/>
                  </a:defPPr>
                  <a:lvl1pPr>
                    <a:defRPr sz="2000" b="1" i="0">
                      <a:gradFill>
                        <a:gsLst>
                          <a:gs pos="0">
                            <a:schemeClr val="accent1">
                              <a:lumMod val="60000"/>
                              <a:lumOff val="40000"/>
                            </a:schemeClr>
                          </a:gs>
                          <a:gs pos="60000">
                            <a:schemeClr val="accent1"/>
                          </a:gs>
                        </a:gsLst>
                        <a:lin ang="2700000" scaled="0"/>
                      </a:gradFill>
                      <a:effectLst>
                        <a:outerShdw blurRad="76200" dist="50800" dir="5400000" algn="ctr" rotWithShape="0">
                          <a:schemeClr val="accent1">
                            <a:alpha val="20000"/>
                          </a:schemeClr>
                        </a:outerShdw>
                      </a:effectLst>
                    </a:defRPr>
                  </a:lvl1pPr>
                </a:lstStyle>
                <a:p>
                  <a:pPr algn="l"/>
                  <a:r>
                    <a:rPr lang="en-US" sz="1800" b="1" i="0" u="none">
                      <a:solidFill>
                        <a:srgbClr val="000000"/>
                      </a:solidFill>
                      <a:ea typeface="思源宋体 CN Heavy"/>
                    </a:rPr>
                    <a:t>名言警句</a:t>
                  </a:r>
                  <a:endParaRPr lang="en-US" sz="1800" b="1" i="0" u="none">
                    <a:solidFill>
                      <a:srgbClr val="000000"/>
                    </a:solidFill>
                    <a:ea typeface="思源宋体 CN Heavy"/>
                  </a:endParaRPr>
                </a:p>
              </p:txBody>
            </p:sp>
            <p:cxnSp>
              <p:nvCxnSpPr>
                <p:cNvPr id="22" name="直接连接符 21" descr="dd485c58-aa97-440c-8502-8473be16715a"/>
                <p:cNvCxnSpPr/>
                <p:nvPr/>
              </p:nvCxnSpPr>
              <p:spPr>
                <a:xfrm flipH="1">
                  <a:off x="1200534" y="2397200"/>
                  <a:ext cx="0" cy="30777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Number1" descr="a39cfce0-9516-49df-8e1a-7dab4e4c0324"/>
                <p:cNvSpPr txBox="1"/>
                <p:nvPr/>
              </p:nvSpPr>
              <p:spPr>
                <a:xfrm>
                  <a:off x="1093695" y="5002229"/>
                  <a:ext cx="491852" cy="368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1200" b="0" i="0" u="none">
                      <a:solidFill>
                        <a:srgbClr val="A5A5A5"/>
                      </a:solidFill>
                      <a:latin typeface="Arial"/>
                    </a:rPr>
                    <a:t>01.</a:t>
                  </a:r>
                  <a:endParaRPr lang="en-US" sz="1200" b="0" i="0" u="none">
                    <a:solidFill>
                      <a:srgbClr val="A5A5A5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44" name="组合 43" descr="3ca0e017-0046-449a-93bc-6b7bf2b5362e"/>
              <p:cNvGrpSpPr/>
              <p:nvPr/>
            </p:nvGrpSpPr>
            <p:grpSpPr>
              <a:xfrm>
                <a:off x="3689873" y="1983444"/>
                <a:ext cx="2151529" cy="3879476"/>
                <a:chOff x="3582296" y="1692986"/>
                <a:chExt cx="2151529" cy="3879476"/>
              </a:xfrm>
            </p:grpSpPr>
            <p:sp>
              <p:nvSpPr>
                <p:cNvPr id="26" name="矩形: 圆角 25" descr="4db4f7ff-0fb0-486d-8b5f-3ce7bca7e0b7"/>
                <p:cNvSpPr/>
                <p:nvPr/>
              </p:nvSpPr>
              <p:spPr>
                <a:xfrm>
                  <a:off x="3582296" y="1692986"/>
                  <a:ext cx="2151529" cy="3879476"/>
                </a:xfrm>
                <a:prstGeom prst="roundRect">
                  <a:avLst>
                    <a:gd name="adj" fmla="val 6565"/>
                  </a:avLst>
                </a:prstGeom>
                <a:solidFill>
                  <a:schemeClr val="tx2">
                    <a:alpha val="10000"/>
                  </a:schemeClr>
                </a:solidFill>
                <a:ln w="19050" cap="rnd">
                  <a:noFill/>
                  <a:prstDash val="solid"/>
                  <a:round/>
                </a:ln>
                <a:effectLst>
                  <a:outerShdw blurRad="406400" dist="101600" algn="l" rotWithShape="0">
                    <a:schemeClr val="bg1">
                      <a:lumMod val="6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27" name="Text2" descr="496e856f-da2a-4f07-a8b4-8c8dbe124881"/>
                <p:cNvSpPr txBox="1"/>
                <p:nvPr/>
              </p:nvSpPr>
              <p:spPr>
                <a:xfrm>
                  <a:off x="3700631" y="2829288"/>
                  <a:ext cx="1995948" cy="21421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0" i="0" u="none">
                      <a:solidFill>
                        <a:srgbClr val="000000"/>
                      </a:solidFill>
                      <a:ea typeface="思源黑体 CN Normal"/>
                    </a:rPr>
                    <a:t>如郑钦文、斜杠青年等，展现不同的青春成长轨迹。</a:t>
                  </a:r>
                  <a:endParaRPr lang="en-US" sz="1200" b="0" i="0" u="non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  <p:sp>
              <p:nvSpPr>
                <p:cNvPr id="28" name="Bullet2" descr="7cf83238-9499-4aba-b5a3-5a28b42b8fc1"/>
                <p:cNvSpPr txBox="1"/>
                <p:nvPr/>
              </p:nvSpPr>
              <p:spPr>
                <a:xfrm>
                  <a:off x="3857674" y="2397200"/>
                  <a:ext cx="1838905" cy="276999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normAutofit fontScale="85000" lnSpcReduction="20000"/>
                </a:bodyPr>
                <a:lstStyle>
                  <a:defPPr>
                    <a:defRPr lang="zh-CN"/>
                  </a:defPPr>
                  <a:lvl1pPr>
                    <a:defRPr sz="2000" b="1" i="0">
                      <a:gradFill>
                        <a:gsLst>
                          <a:gs pos="0">
                            <a:schemeClr val="accent1">
                              <a:lumMod val="60000"/>
                              <a:lumOff val="40000"/>
                            </a:schemeClr>
                          </a:gs>
                          <a:gs pos="60000">
                            <a:schemeClr val="accent1"/>
                          </a:gs>
                        </a:gsLst>
                        <a:lin ang="2700000" scaled="0"/>
                      </a:gradFill>
                      <a:effectLst>
                        <a:outerShdw blurRad="76200" dist="50800" dir="5400000" algn="ctr" rotWithShape="0">
                          <a:schemeClr val="accent1">
                            <a:alpha val="20000"/>
                          </a:schemeClr>
                        </a:outerShdw>
                      </a:effectLst>
                    </a:defRPr>
                  </a:lvl1pPr>
                </a:lstStyle>
                <a:p>
                  <a:pPr algn="l"/>
                  <a:r>
                    <a:rPr lang="en-US" sz="1800" b="1" i="0" u="none">
                      <a:solidFill>
                        <a:srgbClr val="000000"/>
                      </a:solidFill>
                      <a:ea typeface="思源宋体 CN Heavy"/>
                    </a:rPr>
                    <a:t>人物素材</a:t>
                  </a:r>
                  <a:endParaRPr lang="en-US" sz="1800" b="1" i="0" u="none">
                    <a:solidFill>
                      <a:srgbClr val="000000"/>
                    </a:solidFill>
                    <a:ea typeface="思源宋体 CN Heavy"/>
                  </a:endParaRPr>
                </a:p>
              </p:txBody>
            </p:sp>
            <p:cxnSp>
              <p:nvCxnSpPr>
                <p:cNvPr id="29" name="直接连接符 28" descr="4b352744-4206-4ea0-8681-f1677e29fc01"/>
                <p:cNvCxnSpPr/>
                <p:nvPr/>
              </p:nvCxnSpPr>
              <p:spPr>
                <a:xfrm flipH="1">
                  <a:off x="3814642" y="2397200"/>
                  <a:ext cx="0" cy="30777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Number2" descr="3ad92ea3-9415-4420-88a3-6f2c435536c8"/>
                <p:cNvSpPr txBox="1"/>
                <p:nvPr/>
              </p:nvSpPr>
              <p:spPr>
                <a:xfrm>
                  <a:off x="3814641" y="5002229"/>
                  <a:ext cx="565961" cy="368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1200" b="0" i="0" u="none">
                      <a:solidFill>
                        <a:srgbClr val="FFB468"/>
                      </a:solidFill>
                      <a:latin typeface="Arial"/>
                    </a:rPr>
                    <a:t>02</a:t>
                  </a:r>
                  <a:endParaRPr lang="en-US" sz="1200" b="0" i="0" u="none">
                    <a:solidFill>
                      <a:srgbClr val="FFB468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45" name="组合 44" descr="a9c50633-d505-4666-8b09-2b6c233979fd"/>
              <p:cNvGrpSpPr/>
              <p:nvPr/>
            </p:nvGrpSpPr>
            <p:grpSpPr>
              <a:xfrm>
                <a:off x="6303981" y="1983444"/>
                <a:ext cx="2151529" cy="3879476"/>
                <a:chOff x="6196404" y="1692986"/>
                <a:chExt cx="2151529" cy="3879476"/>
              </a:xfrm>
            </p:grpSpPr>
            <p:sp>
              <p:nvSpPr>
                <p:cNvPr id="32" name="矩形: 圆角 31" descr="8beab6c1-b5ad-41bd-a846-728b352abc6b"/>
                <p:cNvSpPr/>
                <p:nvPr/>
              </p:nvSpPr>
              <p:spPr>
                <a:xfrm>
                  <a:off x="6196404" y="1692986"/>
                  <a:ext cx="2151529" cy="3879476"/>
                </a:xfrm>
                <a:prstGeom prst="roundRect">
                  <a:avLst>
                    <a:gd name="adj" fmla="val 6565"/>
                  </a:avLst>
                </a:prstGeom>
                <a:solidFill>
                  <a:schemeClr val="tx2">
                    <a:alpha val="10000"/>
                  </a:schemeClr>
                </a:solidFill>
                <a:ln w="19050" cap="rnd">
                  <a:noFill/>
                  <a:prstDash val="solid"/>
                  <a:round/>
                </a:ln>
                <a:effectLst>
                  <a:outerShdw blurRad="406400" dist="101600" algn="l" rotWithShape="0">
                    <a:schemeClr val="bg1">
                      <a:lumMod val="6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33" name="Text3" descr="d1095733-f567-41ab-8966-af5886969981"/>
                <p:cNvSpPr txBox="1"/>
                <p:nvPr/>
              </p:nvSpPr>
              <p:spPr>
                <a:xfrm>
                  <a:off x="6314739" y="2829288"/>
                  <a:ext cx="1995948" cy="21421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0" i="0" u="none">
                      <a:solidFill>
                        <a:srgbClr val="000000"/>
                      </a:solidFill>
                      <a:ea typeface="思源黑体 CN Normal"/>
                    </a:rPr>
                    <a:t>体现青年在不同领域努力成长的故事。</a:t>
                  </a:r>
                  <a:endParaRPr lang="en-US" sz="1200" b="0" i="0" u="non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  <p:sp>
              <p:nvSpPr>
                <p:cNvPr id="34" name="Bullet3" descr="8f0dc65c-7e57-48d0-8505-5bc4128cf650"/>
                <p:cNvSpPr txBox="1"/>
                <p:nvPr/>
              </p:nvSpPr>
              <p:spPr>
                <a:xfrm>
                  <a:off x="6471782" y="2397200"/>
                  <a:ext cx="1838905" cy="276999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normAutofit fontScale="85000" lnSpcReduction="20000"/>
                </a:bodyPr>
                <a:lstStyle>
                  <a:defPPr>
                    <a:defRPr lang="zh-CN"/>
                  </a:defPPr>
                  <a:lvl1pPr>
                    <a:defRPr sz="2000" b="1" i="0">
                      <a:gradFill>
                        <a:gsLst>
                          <a:gs pos="0">
                            <a:schemeClr val="accent1">
                              <a:lumMod val="60000"/>
                              <a:lumOff val="40000"/>
                            </a:schemeClr>
                          </a:gs>
                          <a:gs pos="60000">
                            <a:schemeClr val="accent1"/>
                          </a:gs>
                        </a:gsLst>
                        <a:lin ang="2700000" scaled="0"/>
                      </a:gradFill>
                      <a:effectLst>
                        <a:outerShdw blurRad="76200" dist="50800" dir="5400000" algn="ctr" rotWithShape="0">
                          <a:schemeClr val="accent1">
                            <a:alpha val="20000"/>
                          </a:schemeClr>
                        </a:outerShdw>
                      </a:effectLst>
                    </a:defRPr>
                  </a:lvl1pPr>
                </a:lstStyle>
                <a:p>
                  <a:pPr algn="l"/>
                  <a:r>
                    <a:rPr lang="en-US" sz="1800" b="1" i="0" u="none">
                      <a:solidFill>
                        <a:srgbClr val="000000"/>
                      </a:solidFill>
                      <a:ea typeface="思源宋体 CN Heavy"/>
                    </a:rPr>
                    <a:t>青春成长案例</a:t>
                  </a:r>
                  <a:endParaRPr lang="en-US" sz="1800" b="1" i="0" u="none">
                    <a:solidFill>
                      <a:srgbClr val="000000"/>
                    </a:solidFill>
                    <a:ea typeface="思源宋体 CN Heavy"/>
                  </a:endParaRPr>
                </a:p>
              </p:txBody>
            </p:sp>
            <p:cxnSp>
              <p:nvCxnSpPr>
                <p:cNvPr id="35" name="直接连接符 34" descr="421dc2b9-7f9e-4e65-ae81-620033a2a0a5"/>
                <p:cNvCxnSpPr/>
                <p:nvPr/>
              </p:nvCxnSpPr>
              <p:spPr>
                <a:xfrm flipH="1">
                  <a:off x="6428750" y="2397200"/>
                  <a:ext cx="0" cy="30777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Number3" descr="eae7f437-7568-4d7c-b16f-7bf27225a78b"/>
                <p:cNvSpPr txBox="1"/>
                <p:nvPr/>
              </p:nvSpPr>
              <p:spPr>
                <a:xfrm>
                  <a:off x="6428750" y="5002229"/>
                  <a:ext cx="522046" cy="368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1200" b="0" i="0" u="none">
                      <a:solidFill>
                        <a:srgbClr val="5B9BD5"/>
                      </a:solidFill>
                      <a:latin typeface="Arial"/>
                    </a:rPr>
                    <a:t>03</a:t>
                  </a:r>
                  <a:endParaRPr lang="en-US" sz="1200" b="0" i="0" u="none">
                    <a:solidFill>
                      <a:srgbClr val="5B9BD5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46" name="组合 45" descr="68315f26-9c3d-44b9-8a8d-ff28196ac821"/>
              <p:cNvGrpSpPr/>
              <p:nvPr/>
            </p:nvGrpSpPr>
            <p:grpSpPr>
              <a:xfrm>
                <a:off x="8918089" y="1983444"/>
                <a:ext cx="2151529" cy="3879476"/>
                <a:chOff x="8810512" y="1692986"/>
                <a:chExt cx="2151529" cy="3879476"/>
              </a:xfrm>
            </p:grpSpPr>
            <p:sp>
              <p:nvSpPr>
                <p:cNvPr id="38" name="矩形: 圆角 37" descr="b2d92fa1-ba3e-4e43-8482-15ac6a23286d"/>
                <p:cNvSpPr/>
                <p:nvPr/>
              </p:nvSpPr>
              <p:spPr>
                <a:xfrm>
                  <a:off x="8810512" y="1692986"/>
                  <a:ext cx="2151529" cy="3879476"/>
                </a:xfrm>
                <a:prstGeom prst="roundRect">
                  <a:avLst>
                    <a:gd name="adj" fmla="val 6565"/>
                  </a:avLst>
                </a:prstGeom>
                <a:solidFill>
                  <a:schemeClr val="tx2">
                    <a:alpha val="10000"/>
                  </a:schemeClr>
                </a:solidFill>
                <a:ln w="19050" cap="rnd">
                  <a:noFill/>
                  <a:prstDash val="solid"/>
                  <a:round/>
                </a:ln>
                <a:effectLst>
                  <a:outerShdw blurRad="406400" dist="101600" algn="l" rotWithShape="0">
                    <a:schemeClr val="bg1">
                      <a:lumMod val="65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39" name="Text4" descr="778af6dc-3d7f-41f5-851a-37507e039031"/>
                <p:cNvSpPr txBox="1"/>
                <p:nvPr/>
              </p:nvSpPr>
              <p:spPr>
                <a:xfrm>
                  <a:off x="8928847" y="2829288"/>
                  <a:ext cx="1995948" cy="21421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0" i="0" u="none">
                      <a:solidFill>
                        <a:srgbClr val="000000"/>
                      </a:solidFill>
                      <a:ea typeface="思源黑体 CN Normal"/>
                    </a:rPr>
                    <a:t>如《新华字典》例句，说明不同道路都有光明前途。</a:t>
                  </a:r>
                  <a:endParaRPr lang="en-US" sz="1200" b="0" i="0" u="non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  <p:sp>
              <p:nvSpPr>
                <p:cNvPr id="40" name="Bullet4" descr="b48d1d24-d11e-4c07-940f-362047a8f192"/>
                <p:cNvSpPr txBox="1"/>
                <p:nvPr/>
              </p:nvSpPr>
              <p:spPr>
                <a:xfrm>
                  <a:off x="9085890" y="2397200"/>
                  <a:ext cx="1838905" cy="276999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normAutofit fontScale="85000" lnSpcReduction="20000"/>
                </a:bodyPr>
                <a:lstStyle>
                  <a:defPPr>
                    <a:defRPr lang="zh-CN"/>
                  </a:defPPr>
                  <a:lvl1pPr>
                    <a:defRPr sz="2000" b="1" i="0">
                      <a:gradFill>
                        <a:gsLst>
                          <a:gs pos="0">
                            <a:schemeClr val="accent1">
                              <a:lumMod val="60000"/>
                              <a:lumOff val="40000"/>
                            </a:schemeClr>
                          </a:gs>
                          <a:gs pos="60000">
                            <a:schemeClr val="accent1"/>
                          </a:gs>
                        </a:gsLst>
                        <a:lin ang="2700000" scaled="0"/>
                      </a:gradFill>
                      <a:effectLst>
                        <a:outerShdw blurRad="76200" dist="50800" dir="5400000" algn="ctr" rotWithShape="0">
                          <a:schemeClr val="accent1">
                            <a:alpha val="20000"/>
                          </a:schemeClr>
                        </a:outerShdw>
                      </a:effectLst>
                    </a:defRPr>
                  </a:lvl1pPr>
                </a:lstStyle>
                <a:p>
                  <a:pPr algn="l"/>
                  <a:r>
                    <a:rPr lang="en-US" sz="1800" b="1" i="0" u="none">
                      <a:solidFill>
                        <a:srgbClr val="000000"/>
                      </a:solidFill>
                      <a:ea typeface="思源宋体 CN Heavy"/>
                    </a:rPr>
                    <a:t>多元成功观案例</a:t>
                  </a:r>
                  <a:endParaRPr lang="en-US" sz="1800" b="1" i="0" u="none">
                    <a:solidFill>
                      <a:srgbClr val="000000"/>
                    </a:solidFill>
                    <a:ea typeface="思源宋体 CN Heavy"/>
                  </a:endParaRPr>
                </a:p>
              </p:txBody>
            </p:sp>
            <p:cxnSp>
              <p:nvCxnSpPr>
                <p:cNvPr id="41" name="直接连接符 40" descr="eabca5d2-af1d-4cd4-b086-6c19d99a1b6f"/>
                <p:cNvCxnSpPr/>
                <p:nvPr/>
              </p:nvCxnSpPr>
              <p:spPr>
                <a:xfrm flipH="1">
                  <a:off x="9042858" y="2397200"/>
                  <a:ext cx="0" cy="30777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Number4" descr="8303e16d-24a5-4494-bbd2-31f2c81375cb"/>
                <p:cNvSpPr txBox="1"/>
                <p:nvPr/>
              </p:nvSpPr>
              <p:spPr>
                <a:xfrm>
                  <a:off x="9042858" y="5002229"/>
                  <a:ext cx="478130" cy="368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1200" b="0" i="0" u="none">
                      <a:solidFill>
                        <a:srgbClr val="FFC000"/>
                      </a:solidFill>
                      <a:latin typeface="Arial"/>
                    </a:rPr>
                    <a:t>04</a:t>
                  </a:r>
                  <a:endParaRPr lang="en-US" sz="1200" b="0" i="0" u="none">
                    <a:solidFill>
                      <a:srgbClr val="FFC000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4" name="Title" descr="532aac40-c707-4d40-a6bf-de478dac4fad"/>
            <p:cNvSpPr txBox="1"/>
            <p:nvPr/>
          </p:nvSpPr>
          <p:spPr>
            <a:xfrm>
              <a:off x="660400" y="1130301"/>
              <a:ext cx="10858500" cy="6281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1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丰富青春成长素材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</p:grp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6600" b="1" i="0" u="none">
                <a:solidFill>
                  <a:srgbClr val="EBA15E"/>
                </a:solidFill>
                <a:ea typeface="思源宋体 CN Heavy"/>
              </a:rPr>
              <a:t>哲理思辨</a:t>
            </a:r>
            <a:endParaRPr lang="en-US" sz="6600" b="1" i="0" u="none">
              <a:solidFill>
                <a:srgbClr val="EBA15E"/>
              </a:solidFill>
              <a:ea typeface="思源宋体 CN Heavy"/>
            </a:endParaRPr>
          </a:p>
        </p:txBody>
      </p:sp>
      <p:sp>
        <p:nvSpPr>
          <p:cNvPr id="3" name="文本占位符 2" title="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800" b="1" i="0" u="none">
                <a:solidFill>
                  <a:srgbClr val="000000"/>
                </a:solidFill>
                <a:ea typeface="思源黑体 CN Normal"/>
              </a:rPr>
              <a:t>思考前浪与后浪的时代意义</a:t>
            </a:r>
            <a:endParaRPr lang="en-US" sz="2800" b="1" i="0" u="none">
              <a:solidFill>
                <a:srgbClr val="000000"/>
              </a:solidFill>
              <a:ea typeface="思源黑体 CN Normal"/>
            </a:endParaRPr>
          </a:p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中心话题与例题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45" name="abae2533-9c2e-4b1f-8837-8dbd93d51610.source.4.zh-Hans.pptx" title=""/>
          <p:cNvGrpSpPr/>
          <p:nvPr/>
        </p:nvGrpSpPr>
        <p:grpSpPr>
          <a:xfrm>
            <a:off x="660400" y="1130300"/>
            <a:ext cx="10858500" cy="4855206"/>
            <a:chOff x="660400" y="1130300"/>
            <a:chExt cx="10858500" cy="4855206"/>
          </a:xfrm>
        </p:grpSpPr>
        <p:sp>
          <p:nvSpPr>
            <p:cNvPr id="33" name="îṡľíde" descr="3f5ebe47-cb3b-45f6-a820-17a2e55d3a6b"/>
            <p:cNvSpPr/>
            <p:nvPr/>
          </p:nvSpPr>
          <p:spPr>
            <a:xfrm>
              <a:off x="5092639" y="4124318"/>
              <a:ext cx="84540" cy="84540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" name="îślïdé" descr="2ce8beff-78a0-4e7a-9d68-ad402b6aa3c5"/>
            <p:cNvSpPr/>
            <p:nvPr/>
          </p:nvSpPr>
          <p:spPr>
            <a:xfrm>
              <a:off x="7002121" y="4124318"/>
              <a:ext cx="84540" cy="84540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algn="ctr"/>
            </a:p>
          </p:txBody>
        </p:sp>
        <p:grpSp>
          <p:nvGrpSpPr>
            <p:cNvPr id="41" name="组合 40" descr="7d3a5edb-acd0-4746-b20b-21369a84fde8"/>
            <p:cNvGrpSpPr/>
            <p:nvPr/>
          </p:nvGrpSpPr>
          <p:grpSpPr>
            <a:xfrm>
              <a:off x="660400" y="2347670"/>
              <a:ext cx="6588034" cy="3637836"/>
              <a:chOff x="660400" y="2347670"/>
              <a:chExt cx="6588034" cy="3637836"/>
            </a:xfrm>
          </p:grpSpPr>
          <p:sp>
            <p:nvSpPr>
              <p:cNvPr id="32" name="PictureMisc" descr="f1bf8d81-a625-41d9-b9ff-deb7c9e650dc"/>
              <p:cNvSpPr/>
              <p:nvPr/>
            </p:nvSpPr>
            <p:spPr>
              <a:xfrm>
                <a:off x="4930866" y="2347670"/>
                <a:ext cx="2317568" cy="3637836"/>
              </a:xfrm>
              <a:custGeom>
                <a:gdLst>
                  <a:gd name="connsiteX0" fmla="*/ 207060 w 2317568"/>
                  <a:gd name="connsiteY0" fmla="*/ 1818918 h 3637836"/>
                  <a:gd name="connsiteX1" fmla="*/ 264610 w 2317568"/>
                  <a:gd name="connsiteY1" fmla="*/ 1895878 h 3637836"/>
                  <a:gd name="connsiteX2" fmla="*/ 1158784 w 2317568"/>
                  <a:gd name="connsiteY2" fmla="*/ 2317568 h 3637836"/>
                  <a:gd name="connsiteX3" fmla="*/ 2052958 w 2317568"/>
                  <a:gd name="connsiteY3" fmla="*/ 1895878 h 3637836"/>
                  <a:gd name="connsiteX4" fmla="*/ 2110508 w 2317568"/>
                  <a:gd name="connsiteY4" fmla="*/ 1818918 h 3637836"/>
                  <a:gd name="connsiteX5" fmla="*/ 2119666 w 2317568"/>
                  <a:gd name="connsiteY5" fmla="*/ 1831165 h 3637836"/>
                  <a:gd name="connsiteX6" fmla="*/ 2317568 w 2317568"/>
                  <a:gd name="connsiteY6" fmla="*/ 2479052 h 3637836"/>
                  <a:gd name="connsiteX7" fmla="*/ 1158784 w 2317568"/>
                  <a:gd name="connsiteY7" fmla="*/ 3637836 h 3637836"/>
                  <a:gd name="connsiteX8" fmla="*/ 0 w 2317568"/>
                  <a:gd name="connsiteY8" fmla="*/ 2479052 h 3637836"/>
                  <a:gd name="connsiteX9" fmla="*/ 197902 w 2317568"/>
                  <a:gd name="connsiteY9" fmla="*/ 1831165 h 3637836"/>
                  <a:gd name="connsiteX10" fmla="*/ 1158784 w 2317568"/>
                  <a:gd name="connsiteY10" fmla="*/ 0 h 3637836"/>
                  <a:gd name="connsiteX11" fmla="*/ 2317568 w 2317568"/>
                  <a:gd name="connsiteY11" fmla="*/ 1158784 h 3637836"/>
                  <a:gd name="connsiteX12" fmla="*/ 2119666 w 2317568"/>
                  <a:gd name="connsiteY12" fmla="*/ 1806671 h 3637836"/>
                  <a:gd name="connsiteX13" fmla="*/ 2110508 w 2317568"/>
                  <a:gd name="connsiteY13" fmla="*/ 1818918 h 3637836"/>
                  <a:gd name="connsiteX14" fmla="*/ 2052958 w 2317568"/>
                  <a:gd name="connsiteY14" fmla="*/ 1741958 h 3637836"/>
                  <a:gd name="connsiteX15" fmla="*/ 1158784 w 2317568"/>
                  <a:gd name="connsiteY15" fmla="*/ 1320268 h 3637836"/>
                  <a:gd name="connsiteX16" fmla="*/ 264610 w 2317568"/>
                  <a:gd name="connsiteY16" fmla="*/ 1741958 h 3637836"/>
                  <a:gd name="connsiteX17" fmla="*/ 207060 w 2317568"/>
                  <a:gd name="connsiteY17" fmla="*/ 1818918 h 3637836"/>
                  <a:gd name="connsiteX18" fmla="*/ 197902 w 2317568"/>
                  <a:gd name="connsiteY18" fmla="*/ 1806671 h 3637836"/>
                  <a:gd name="connsiteX19" fmla="*/ 0 w 2317568"/>
                  <a:gd name="connsiteY19" fmla="*/ 1158784 h 3637836"/>
                  <a:gd name="connsiteX20" fmla="*/ 1158784 w 2317568"/>
                  <a:gd name="connsiteY20" fmla="*/ 0 h 363783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17568" h="3637836">
                    <a:moveTo>
                      <a:pt x="207060" y="1818918"/>
                    </a:moveTo>
                    <a:lnTo>
                      <a:pt x="264610" y="1895878"/>
                    </a:lnTo>
                    <a:cubicBezTo>
                      <a:pt x="477148" y="2153415"/>
                      <a:pt x="798796" y="2317568"/>
                      <a:pt x="1158784" y="2317568"/>
                    </a:cubicBezTo>
                    <a:cubicBezTo>
                      <a:pt x="1518772" y="2317568"/>
                      <a:pt x="1840420" y="2153415"/>
                      <a:pt x="2052958" y="1895878"/>
                    </a:cubicBezTo>
                    <a:lnTo>
                      <a:pt x="2110508" y="1818918"/>
                    </a:lnTo>
                    <a:lnTo>
                      <a:pt x="2119666" y="1831165"/>
                    </a:lnTo>
                    <a:cubicBezTo>
                      <a:pt x="2244611" y="2016108"/>
                      <a:pt x="2317568" y="2239060"/>
                      <a:pt x="2317568" y="2479052"/>
                    </a:cubicBezTo>
                    <a:cubicBezTo>
                      <a:pt x="2317568" y="3119031"/>
                      <a:pt x="1798763" y="3637836"/>
                      <a:pt x="1158784" y="3637836"/>
                    </a:cubicBezTo>
                    <a:cubicBezTo>
                      <a:pt x="518805" y="3637836"/>
                      <a:pt x="0" y="3119031"/>
                      <a:pt x="0" y="2479052"/>
                    </a:cubicBezTo>
                    <a:cubicBezTo>
                      <a:pt x="0" y="2239060"/>
                      <a:pt x="72957" y="2016108"/>
                      <a:pt x="197902" y="1831165"/>
                    </a:cubicBezTo>
                    <a:close/>
                    <a:moveTo>
                      <a:pt x="1158784" y="0"/>
                    </a:moveTo>
                    <a:cubicBezTo>
                      <a:pt x="1798763" y="0"/>
                      <a:pt x="2317568" y="518805"/>
                      <a:pt x="2317568" y="1158784"/>
                    </a:cubicBezTo>
                    <a:cubicBezTo>
                      <a:pt x="2317568" y="1398776"/>
                      <a:pt x="2244611" y="1621728"/>
                      <a:pt x="2119666" y="1806671"/>
                    </a:cubicBezTo>
                    <a:lnTo>
                      <a:pt x="2110508" y="1818918"/>
                    </a:lnTo>
                    <a:lnTo>
                      <a:pt x="2052958" y="1741958"/>
                    </a:lnTo>
                    <a:cubicBezTo>
                      <a:pt x="1840420" y="1484421"/>
                      <a:pt x="1518772" y="1320268"/>
                      <a:pt x="1158784" y="1320268"/>
                    </a:cubicBezTo>
                    <a:cubicBezTo>
                      <a:pt x="798796" y="1320268"/>
                      <a:pt x="477148" y="1484421"/>
                      <a:pt x="264610" y="1741958"/>
                    </a:cubicBezTo>
                    <a:lnTo>
                      <a:pt x="207060" y="1818918"/>
                    </a:lnTo>
                    <a:lnTo>
                      <a:pt x="197902" y="1806671"/>
                    </a:lnTo>
                    <a:cubicBezTo>
                      <a:pt x="72957" y="1621728"/>
                      <a:pt x="0" y="1398776"/>
                      <a:pt x="0" y="1158784"/>
                    </a:cubicBezTo>
                    <a:cubicBezTo>
                      <a:pt x="0" y="518805"/>
                      <a:pt x="518805" y="0"/>
                      <a:pt x="1158784" y="0"/>
                    </a:cubicBezTo>
                    <a:close/>
                  </a:path>
                </a:pathLst>
              </a:custGeom>
              <a:blipFill rotWithShape="1">
                <a:blip r:embed="rId2"/>
                <a:stretch>
                  <a:fillRect l="-70545" t="224" r="-72094" b="-224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</a:p>
            </p:txBody>
          </p:sp>
          <p:sp>
            <p:nvSpPr>
              <p:cNvPr id="30" name="IconBackground1" descr="5e8c9d22-ddc2-414f-becf-fe5b11730680"/>
              <p:cNvSpPr/>
              <p:nvPr/>
            </p:nvSpPr>
            <p:spPr>
              <a:xfrm>
                <a:off x="3753515" y="2728491"/>
                <a:ext cx="576438" cy="576438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</a:p>
            </p:txBody>
          </p:sp>
          <p:sp>
            <p:nvSpPr>
              <p:cNvPr id="31" name="Icon1" descr="2cc2ada3-10ef-4c05-af9e-dfda7444cab4"/>
              <p:cNvSpPr/>
              <p:nvPr/>
            </p:nvSpPr>
            <p:spPr>
              <a:xfrm>
                <a:off x="3882851" y="2849171"/>
                <a:ext cx="317746" cy="335078"/>
              </a:xfrm>
              <a:custGeom>
                <a:gdLst>
                  <a:gd name="connsiteX0" fmla="*/ 329990 w 574402"/>
                  <a:gd name="connsiteY0" fmla="*/ 329823 h 605734"/>
                  <a:gd name="connsiteX1" fmla="*/ 574402 w 574402"/>
                  <a:gd name="connsiteY1" fmla="*/ 573910 h 605734"/>
                  <a:gd name="connsiteX2" fmla="*/ 542536 w 574402"/>
                  <a:gd name="connsiteY2" fmla="*/ 605734 h 605734"/>
                  <a:gd name="connsiteX3" fmla="*/ 117603 w 574402"/>
                  <a:gd name="connsiteY3" fmla="*/ 605734 h 605734"/>
                  <a:gd name="connsiteX4" fmla="*/ 85737 w 574402"/>
                  <a:gd name="connsiteY4" fmla="*/ 573910 h 605734"/>
                  <a:gd name="connsiteX5" fmla="*/ 101192 w 574402"/>
                  <a:gd name="connsiteY5" fmla="*/ 488782 h 605734"/>
                  <a:gd name="connsiteX6" fmla="*/ 276614 w 574402"/>
                  <a:gd name="connsiteY6" fmla="*/ 335710 h 605734"/>
                  <a:gd name="connsiteX7" fmla="*/ 329990 w 574402"/>
                  <a:gd name="connsiteY7" fmla="*/ 329823 h 605734"/>
                  <a:gd name="connsiteX8" fmla="*/ 164945 w 574402"/>
                  <a:gd name="connsiteY8" fmla="*/ 292282 h 605734"/>
                  <a:gd name="connsiteX9" fmla="*/ 198571 w 574402"/>
                  <a:gd name="connsiteY9" fmla="*/ 295781 h 605734"/>
                  <a:gd name="connsiteX10" fmla="*/ 34104 w 574402"/>
                  <a:gd name="connsiteY10" fmla="*/ 488736 h 605734"/>
                  <a:gd name="connsiteX11" fmla="*/ 31873 w 574402"/>
                  <a:gd name="connsiteY11" fmla="*/ 488736 h 605734"/>
                  <a:gd name="connsiteX12" fmla="*/ 0 w 574402"/>
                  <a:gd name="connsiteY12" fmla="*/ 456922 h 605734"/>
                  <a:gd name="connsiteX13" fmla="*/ 164945 w 574402"/>
                  <a:gd name="connsiteY13" fmla="*/ 292282 h 605734"/>
                  <a:gd name="connsiteX14" fmla="*/ 157572 w 574402"/>
                  <a:gd name="connsiteY14" fmla="*/ 38035 h 605734"/>
                  <a:gd name="connsiteX15" fmla="*/ 133033 w 574402"/>
                  <a:gd name="connsiteY15" fmla="*/ 133157 h 605734"/>
                  <a:gd name="connsiteX16" fmla="*/ 157572 w 574402"/>
                  <a:gd name="connsiteY16" fmla="*/ 228280 h 605734"/>
                  <a:gd name="connsiteX17" fmla="*/ 69295 w 574402"/>
                  <a:gd name="connsiteY17" fmla="*/ 133157 h 605734"/>
                  <a:gd name="connsiteX18" fmla="*/ 157572 w 574402"/>
                  <a:gd name="connsiteY18" fmla="*/ 38035 h 605734"/>
                  <a:gd name="connsiteX19" fmla="*/ 329990 w 574402"/>
                  <a:gd name="connsiteY19" fmla="*/ 0 h 605734"/>
                  <a:gd name="connsiteX20" fmla="*/ 463332 w 574402"/>
                  <a:gd name="connsiteY20" fmla="*/ 133166 h 605734"/>
                  <a:gd name="connsiteX21" fmla="*/ 329990 w 574402"/>
                  <a:gd name="connsiteY21" fmla="*/ 266173 h 605734"/>
                  <a:gd name="connsiteX22" fmla="*/ 221341 w 574402"/>
                  <a:gd name="connsiteY22" fmla="*/ 210011 h 605734"/>
                  <a:gd name="connsiteX23" fmla="*/ 196807 w 574402"/>
                  <a:gd name="connsiteY23" fmla="*/ 133166 h 605734"/>
                  <a:gd name="connsiteX24" fmla="*/ 221341 w 574402"/>
                  <a:gd name="connsiteY24" fmla="*/ 56162 h 605734"/>
                  <a:gd name="connsiteX25" fmla="*/ 329990 w 574402"/>
                  <a:gd name="connsiteY25" fmla="*/ 0 h 60573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4402" h="605734">
                    <a:moveTo>
                      <a:pt x="329990" y="329823"/>
                    </a:moveTo>
                    <a:cubicBezTo>
                      <a:pt x="464783" y="329823"/>
                      <a:pt x="574402" y="439296"/>
                      <a:pt x="574402" y="573910"/>
                    </a:cubicBezTo>
                    <a:cubicBezTo>
                      <a:pt x="574402" y="591413"/>
                      <a:pt x="560062" y="605734"/>
                      <a:pt x="542536" y="605734"/>
                    </a:cubicBezTo>
                    <a:lnTo>
                      <a:pt x="117603" y="605734"/>
                    </a:lnTo>
                    <a:cubicBezTo>
                      <a:pt x="100077" y="605734"/>
                      <a:pt x="85737" y="591413"/>
                      <a:pt x="85737" y="573910"/>
                    </a:cubicBezTo>
                    <a:cubicBezTo>
                      <a:pt x="85737" y="543996"/>
                      <a:pt x="91154" y="515196"/>
                      <a:pt x="101192" y="488782"/>
                    </a:cubicBezTo>
                    <a:cubicBezTo>
                      <a:pt x="129712" y="412246"/>
                      <a:pt x="195675" y="353850"/>
                      <a:pt x="276614" y="335710"/>
                    </a:cubicBezTo>
                    <a:cubicBezTo>
                      <a:pt x="293822" y="331892"/>
                      <a:pt x="311667" y="329823"/>
                      <a:pt x="329990" y="329823"/>
                    </a:cubicBezTo>
                    <a:close/>
                    <a:moveTo>
                      <a:pt x="164945" y="292282"/>
                    </a:moveTo>
                    <a:cubicBezTo>
                      <a:pt x="176419" y="292282"/>
                      <a:pt x="187575" y="293395"/>
                      <a:pt x="198571" y="295781"/>
                    </a:cubicBezTo>
                    <a:cubicBezTo>
                      <a:pt x="119366" y="333164"/>
                      <a:pt x="58647" y="403314"/>
                      <a:pt x="34104" y="488736"/>
                    </a:cubicBezTo>
                    <a:lnTo>
                      <a:pt x="31873" y="488736"/>
                    </a:lnTo>
                    <a:cubicBezTo>
                      <a:pt x="14184" y="488736"/>
                      <a:pt x="0" y="474420"/>
                      <a:pt x="0" y="456922"/>
                    </a:cubicBezTo>
                    <a:cubicBezTo>
                      <a:pt x="0" y="366092"/>
                      <a:pt x="73946" y="292282"/>
                      <a:pt x="164945" y="292282"/>
                    </a:cubicBezTo>
                    <a:close/>
                    <a:moveTo>
                      <a:pt x="157572" y="38035"/>
                    </a:moveTo>
                    <a:cubicBezTo>
                      <a:pt x="141956" y="66190"/>
                      <a:pt x="133033" y="98640"/>
                      <a:pt x="133033" y="133157"/>
                    </a:cubicBezTo>
                    <a:cubicBezTo>
                      <a:pt x="133033" y="167516"/>
                      <a:pt x="141956" y="199966"/>
                      <a:pt x="157572" y="228280"/>
                    </a:cubicBezTo>
                    <a:cubicBezTo>
                      <a:pt x="108335" y="224462"/>
                      <a:pt x="69295" y="183264"/>
                      <a:pt x="69295" y="133157"/>
                    </a:cubicBezTo>
                    <a:cubicBezTo>
                      <a:pt x="69295" y="82892"/>
                      <a:pt x="108335" y="41693"/>
                      <a:pt x="157572" y="38035"/>
                    </a:cubicBezTo>
                    <a:close/>
                    <a:moveTo>
                      <a:pt x="329990" y="0"/>
                    </a:moveTo>
                    <a:cubicBezTo>
                      <a:pt x="403591" y="0"/>
                      <a:pt x="463332" y="59662"/>
                      <a:pt x="463332" y="133166"/>
                    </a:cubicBezTo>
                    <a:cubicBezTo>
                      <a:pt x="463332" y="206511"/>
                      <a:pt x="403591" y="266173"/>
                      <a:pt x="329990" y="266173"/>
                    </a:cubicBezTo>
                    <a:cubicBezTo>
                      <a:pt x="285224" y="266173"/>
                      <a:pt x="245556" y="244058"/>
                      <a:pt x="221341" y="210011"/>
                    </a:cubicBezTo>
                    <a:cubicBezTo>
                      <a:pt x="205888" y="188373"/>
                      <a:pt x="196807" y="161804"/>
                      <a:pt x="196807" y="133166"/>
                    </a:cubicBezTo>
                    <a:cubicBezTo>
                      <a:pt x="196807" y="104528"/>
                      <a:pt x="205888" y="77958"/>
                      <a:pt x="221341" y="56162"/>
                    </a:cubicBezTo>
                    <a:cubicBezTo>
                      <a:pt x="245556" y="22274"/>
                      <a:pt x="285224" y="0"/>
                      <a:pt x="3299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28" name="Bullet1" descr="866a3f20-5157-4e85-b1b1-e16b7a5409bc"/>
              <p:cNvSpPr txBox="1"/>
              <p:nvPr/>
            </p:nvSpPr>
            <p:spPr>
              <a:xfrm>
                <a:off x="660400" y="2542172"/>
                <a:ext cx="2963779" cy="4033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中心话题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29" name="Text1" descr="5a8cfcc4-1860-48ef-8678-859695d3ecc5"/>
              <p:cNvSpPr/>
              <p:nvPr/>
            </p:nvSpPr>
            <p:spPr bwMode="auto">
              <a:xfrm>
                <a:off x="660400" y="2945570"/>
                <a:ext cx="2963779" cy="736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哲理思辨：叩问生命本质，探讨前浪后浪的关系。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42" name="组合 41" descr="d9992af0-3af5-4030-8cef-de902edfd015"/>
            <p:cNvGrpSpPr/>
            <p:nvPr/>
          </p:nvGrpSpPr>
          <p:grpSpPr>
            <a:xfrm>
              <a:off x="7849347" y="2542172"/>
              <a:ext cx="3669553" cy="1139637"/>
              <a:chOff x="7849347" y="2542172"/>
              <a:chExt cx="3669553" cy="1139637"/>
            </a:xfrm>
          </p:grpSpPr>
          <p:sp>
            <p:nvSpPr>
              <p:cNvPr id="22" name="IconBackground2" descr="5d30479a-fa77-4201-b580-53873dadfc82"/>
              <p:cNvSpPr/>
              <p:nvPr/>
            </p:nvSpPr>
            <p:spPr>
              <a:xfrm>
                <a:off x="7849347" y="2728491"/>
                <a:ext cx="576438" cy="576438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</a:p>
            </p:txBody>
          </p:sp>
          <p:sp>
            <p:nvSpPr>
              <p:cNvPr id="23" name="Icon2" descr="be016629-fd0d-46c0-aa7e-352745c5eb3e"/>
              <p:cNvSpPr/>
              <p:nvPr/>
            </p:nvSpPr>
            <p:spPr>
              <a:xfrm>
                <a:off x="7978683" y="2849171"/>
                <a:ext cx="317746" cy="335078"/>
              </a:xfrm>
              <a:custGeom>
                <a:gdLst>
                  <a:gd name="connsiteX0" fmla="*/ 329990 w 574402"/>
                  <a:gd name="connsiteY0" fmla="*/ 329823 h 605734"/>
                  <a:gd name="connsiteX1" fmla="*/ 574402 w 574402"/>
                  <a:gd name="connsiteY1" fmla="*/ 573910 h 605734"/>
                  <a:gd name="connsiteX2" fmla="*/ 542536 w 574402"/>
                  <a:gd name="connsiteY2" fmla="*/ 605734 h 605734"/>
                  <a:gd name="connsiteX3" fmla="*/ 117603 w 574402"/>
                  <a:gd name="connsiteY3" fmla="*/ 605734 h 605734"/>
                  <a:gd name="connsiteX4" fmla="*/ 85737 w 574402"/>
                  <a:gd name="connsiteY4" fmla="*/ 573910 h 605734"/>
                  <a:gd name="connsiteX5" fmla="*/ 101192 w 574402"/>
                  <a:gd name="connsiteY5" fmla="*/ 488782 h 605734"/>
                  <a:gd name="connsiteX6" fmla="*/ 276614 w 574402"/>
                  <a:gd name="connsiteY6" fmla="*/ 335710 h 605734"/>
                  <a:gd name="connsiteX7" fmla="*/ 329990 w 574402"/>
                  <a:gd name="connsiteY7" fmla="*/ 329823 h 605734"/>
                  <a:gd name="connsiteX8" fmla="*/ 164945 w 574402"/>
                  <a:gd name="connsiteY8" fmla="*/ 292282 h 605734"/>
                  <a:gd name="connsiteX9" fmla="*/ 198571 w 574402"/>
                  <a:gd name="connsiteY9" fmla="*/ 295781 h 605734"/>
                  <a:gd name="connsiteX10" fmla="*/ 34104 w 574402"/>
                  <a:gd name="connsiteY10" fmla="*/ 488736 h 605734"/>
                  <a:gd name="connsiteX11" fmla="*/ 31873 w 574402"/>
                  <a:gd name="connsiteY11" fmla="*/ 488736 h 605734"/>
                  <a:gd name="connsiteX12" fmla="*/ 0 w 574402"/>
                  <a:gd name="connsiteY12" fmla="*/ 456922 h 605734"/>
                  <a:gd name="connsiteX13" fmla="*/ 164945 w 574402"/>
                  <a:gd name="connsiteY13" fmla="*/ 292282 h 605734"/>
                  <a:gd name="connsiteX14" fmla="*/ 157572 w 574402"/>
                  <a:gd name="connsiteY14" fmla="*/ 38035 h 605734"/>
                  <a:gd name="connsiteX15" fmla="*/ 133033 w 574402"/>
                  <a:gd name="connsiteY15" fmla="*/ 133157 h 605734"/>
                  <a:gd name="connsiteX16" fmla="*/ 157572 w 574402"/>
                  <a:gd name="connsiteY16" fmla="*/ 228280 h 605734"/>
                  <a:gd name="connsiteX17" fmla="*/ 69295 w 574402"/>
                  <a:gd name="connsiteY17" fmla="*/ 133157 h 605734"/>
                  <a:gd name="connsiteX18" fmla="*/ 157572 w 574402"/>
                  <a:gd name="connsiteY18" fmla="*/ 38035 h 605734"/>
                  <a:gd name="connsiteX19" fmla="*/ 329990 w 574402"/>
                  <a:gd name="connsiteY19" fmla="*/ 0 h 605734"/>
                  <a:gd name="connsiteX20" fmla="*/ 463332 w 574402"/>
                  <a:gd name="connsiteY20" fmla="*/ 133166 h 605734"/>
                  <a:gd name="connsiteX21" fmla="*/ 329990 w 574402"/>
                  <a:gd name="connsiteY21" fmla="*/ 266173 h 605734"/>
                  <a:gd name="connsiteX22" fmla="*/ 221341 w 574402"/>
                  <a:gd name="connsiteY22" fmla="*/ 210011 h 605734"/>
                  <a:gd name="connsiteX23" fmla="*/ 196807 w 574402"/>
                  <a:gd name="connsiteY23" fmla="*/ 133166 h 605734"/>
                  <a:gd name="connsiteX24" fmla="*/ 221341 w 574402"/>
                  <a:gd name="connsiteY24" fmla="*/ 56162 h 605734"/>
                  <a:gd name="connsiteX25" fmla="*/ 329990 w 574402"/>
                  <a:gd name="connsiteY25" fmla="*/ 0 h 60573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4402" h="605734">
                    <a:moveTo>
                      <a:pt x="329990" y="329823"/>
                    </a:moveTo>
                    <a:cubicBezTo>
                      <a:pt x="464783" y="329823"/>
                      <a:pt x="574402" y="439296"/>
                      <a:pt x="574402" y="573910"/>
                    </a:cubicBezTo>
                    <a:cubicBezTo>
                      <a:pt x="574402" y="591413"/>
                      <a:pt x="560062" y="605734"/>
                      <a:pt x="542536" y="605734"/>
                    </a:cubicBezTo>
                    <a:lnTo>
                      <a:pt x="117603" y="605734"/>
                    </a:lnTo>
                    <a:cubicBezTo>
                      <a:pt x="100077" y="605734"/>
                      <a:pt x="85737" y="591413"/>
                      <a:pt x="85737" y="573910"/>
                    </a:cubicBezTo>
                    <a:cubicBezTo>
                      <a:pt x="85737" y="543996"/>
                      <a:pt x="91154" y="515196"/>
                      <a:pt x="101192" y="488782"/>
                    </a:cubicBezTo>
                    <a:cubicBezTo>
                      <a:pt x="129712" y="412246"/>
                      <a:pt x="195675" y="353850"/>
                      <a:pt x="276614" y="335710"/>
                    </a:cubicBezTo>
                    <a:cubicBezTo>
                      <a:pt x="293822" y="331892"/>
                      <a:pt x="311667" y="329823"/>
                      <a:pt x="329990" y="329823"/>
                    </a:cubicBezTo>
                    <a:close/>
                    <a:moveTo>
                      <a:pt x="164945" y="292282"/>
                    </a:moveTo>
                    <a:cubicBezTo>
                      <a:pt x="176419" y="292282"/>
                      <a:pt x="187575" y="293395"/>
                      <a:pt x="198571" y="295781"/>
                    </a:cubicBezTo>
                    <a:cubicBezTo>
                      <a:pt x="119366" y="333164"/>
                      <a:pt x="58647" y="403314"/>
                      <a:pt x="34104" y="488736"/>
                    </a:cubicBezTo>
                    <a:lnTo>
                      <a:pt x="31873" y="488736"/>
                    </a:lnTo>
                    <a:cubicBezTo>
                      <a:pt x="14184" y="488736"/>
                      <a:pt x="0" y="474420"/>
                      <a:pt x="0" y="456922"/>
                    </a:cubicBezTo>
                    <a:cubicBezTo>
                      <a:pt x="0" y="366092"/>
                      <a:pt x="73946" y="292282"/>
                      <a:pt x="164945" y="292282"/>
                    </a:cubicBezTo>
                    <a:close/>
                    <a:moveTo>
                      <a:pt x="157572" y="38035"/>
                    </a:moveTo>
                    <a:cubicBezTo>
                      <a:pt x="141956" y="66190"/>
                      <a:pt x="133033" y="98640"/>
                      <a:pt x="133033" y="133157"/>
                    </a:cubicBezTo>
                    <a:cubicBezTo>
                      <a:pt x="133033" y="167516"/>
                      <a:pt x="141956" y="199966"/>
                      <a:pt x="157572" y="228280"/>
                    </a:cubicBezTo>
                    <a:cubicBezTo>
                      <a:pt x="108335" y="224462"/>
                      <a:pt x="69295" y="183264"/>
                      <a:pt x="69295" y="133157"/>
                    </a:cubicBezTo>
                    <a:cubicBezTo>
                      <a:pt x="69295" y="82892"/>
                      <a:pt x="108335" y="41693"/>
                      <a:pt x="157572" y="38035"/>
                    </a:cubicBezTo>
                    <a:close/>
                    <a:moveTo>
                      <a:pt x="329990" y="0"/>
                    </a:moveTo>
                    <a:cubicBezTo>
                      <a:pt x="403591" y="0"/>
                      <a:pt x="463332" y="59662"/>
                      <a:pt x="463332" y="133166"/>
                    </a:cubicBezTo>
                    <a:cubicBezTo>
                      <a:pt x="463332" y="206511"/>
                      <a:pt x="403591" y="266173"/>
                      <a:pt x="329990" y="266173"/>
                    </a:cubicBezTo>
                    <a:cubicBezTo>
                      <a:pt x="285224" y="266173"/>
                      <a:pt x="245556" y="244058"/>
                      <a:pt x="221341" y="210011"/>
                    </a:cubicBezTo>
                    <a:cubicBezTo>
                      <a:pt x="205888" y="188373"/>
                      <a:pt x="196807" y="161804"/>
                      <a:pt x="196807" y="133166"/>
                    </a:cubicBezTo>
                    <a:cubicBezTo>
                      <a:pt x="196807" y="104528"/>
                      <a:pt x="205888" y="77958"/>
                      <a:pt x="221341" y="56162"/>
                    </a:cubicBezTo>
                    <a:cubicBezTo>
                      <a:pt x="245556" y="22274"/>
                      <a:pt x="285224" y="0"/>
                      <a:pt x="3299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20" name="Bullet2" descr="9c711203-485c-43b2-bc5d-92a56a8f1d68"/>
              <p:cNvSpPr txBox="1"/>
              <p:nvPr/>
            </p:nvSpPr>
            <p:spPr>
              <a:xfrm>
                <a:off x="8555121" y="2542172"/>
                <a:ext cx="2963779" cy="4033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典型例题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21" name="Text2" descr="ec65e726-347b-4922-9ac1-f47065f0238e"/>
              <p:cNvSpPr/>
              <p:nvPr/>
            </p:nvSpPr>
            <p:spPr bwMode="auto">
              <a:xfrm>
                <a:off x="8555121" y="2945570"/>
                <a:ext cx="2963779" cy="736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分析关于前浪后浪的不同观点，表达个人思考。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43" name="组合 42" descr="d07a5306-f6d4-4fea-b4c5-d87d8341039d"/>
            <p:cNvGrpSpPr/>
            <p:nvPr/>
          </p:nvGrpSpPr>
          <p:grpSpPr>
            <a:xfrm>
              <a:off x="660400" y="4651367"/>
              <a:ext cx="3669553" cy="1139637"/>
              <a:chOff x="660400" y="4651367"/>
              <a:chExt cx="3669553" cy="1139637"/>
            </a:xfrm>
          </p:grpSpPr>
          <p:sp>
            <p:nvSpPr>
              <p:cNvPr id="26" name="IconBackground3" descr="591b358f-7ebf-49a9-85c8-fe935a631302"/>
              <p:cNvSpPr/>
              <p:nvPr/>
            </p:nvSpPr>
            <p:spPr>
              <a:xfrm>
                <a:off x="3753515" y="4837686"/>
                <a:ext cx="576438" cy="576438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</a:p>
            </p:txBody>
          </p:sp>
          <p:sp>
            <p:nvSpPr>
              <p:cNvPr id="27" name="Icon3" descr="01e2f43d-1fff-4a14-8c1f-caee0a721980"/>
              <p:cNvSpPr/>
              <p:nvPr/>
            </p:nvSpPr>
            <p:spPr>
              <a:xfrm>
                <a:off x="3882851" y="4958366"/>
                <a:ext cx="317746" cy="335078"/>
              </a:xfrm>
              <a:custGeom>
                <a:gdLst>
                  <a:gd name="connsiteX0" fmla="*/ 329990 w 574402"/>
                  <a:gd name="connsiteY0" fmla="*/ 329823 h 605734"/>
                  <a:gd name="connsiteX1" fmla="*/ 574402 w 574402"/>
                  <a:gd name="connsiteY1" fmla="*/ 573910 h 605734"/>
                  <a:gd name="connsiteX2" fmla="*/ 542536 w 574402"/>
                  <a:gd name="connsiteY2" fmla="*/ 605734 h 605734"/>
                  <a:gd name="connsiteX3" fmla="*/ 117603 w 574402"/>
                  <a:gd name="connsiteY3" fmla="*/ 605734 h 605734"/>
                  <a:gd name="connsiteX4" fmla="*/ 85737 w 574402"/>
                  <a:gd name="connsiteY4" fmla="*/ 573910 h 605734"/>
                  <a:gd name="connsiteX5" fmla="*/ 101192 w 574402"/>
                  <a:gd name="connsiteY5" fmla="*/ 488782 h 605734"/>
                  <a:gd name="connsiteX6" fmla="*/ 276614 w 574402"/>
                  <a:gd name="connsiteY6" fmla="*/ 335710 h 605734"/>
                  <a:gd name="connsiteX7" fmla="*/ 329990 w 574402"/>
                  <a:gd name="connsiteY7" fmla="*/ 329823 h 605734"/>
                  <a:gd name="connsiteX8" fmla="*/ 164945 w 574402"/>
                  <a:gd name="connsiteY8" fmla="*/ 292282 h 605734"/>
                  <a:gd name="connsiteX9" fmla="*/ 198571 w 574402"/>
                  <a:gd name="connsiteY9" fmla="*/ 295781 h 605734"/>
                  <a:gd name="connsiteX10" fmla="*/ 34104 w 574402"/>
                  <a:gd name="connsiteY10" fmla="*/ 488736 h 605734"/>
                  <a:gd name="connsiteX11" fmla="*/ 31873 w 574402"/>
                  <a:gd name="connsiteY11" fmla="*/ 488736 h 605734"/>
                  <a:gd name="connsiteX12" fmla="*/ 0 w 574402"/>
                  <a:gd name="connsiteY12" fmla="*/ 456922 h 605734"/>
                  <a:gd name="connsiteX13" fmla="*/ 164945 w 574402"/>
                  <a:gd name="connsiteY13" fmla="*/ 292282 h 605734"/>
                  <a:gd name="connsiteX14" fmla="*/ 157572 w 574402"/>
                  <a:gd name="connsiteY14" fmla="*/ 38035 h 605734"/>
                  <a:gd name="connsiteX15" fmla="*/ 133033 w 574402"/>
                  <a:gd name="connsiteY15" fmla="*/ 133157 h 605734"/>
                  <a:gd name="connsiteX16" fmla="*/ 157572 w 574402"/>
                  <a:gd name="connsiteY16" fmla="*/ 228280 h 605734"/>
                  <a:gd name="connsiteX17" fmla="*/ 69295 w 574402"/>
                  <a:gd name="connsiteY17" fmla="*/ 133157 h 605734"/>
                  <a:gd name="connsiteX18" fmla="*/ 157572 w 574402"/>
                  <a:gd name="connsiteY18" fmla="*/ 38035 h 605734"/>
                  <a:gd name="connsiteX19" fmla="*/ 329990 w 574402"/>
                  <a:gd name="connsiteY19" fmla="*/ 0 h 605734"/>
                  <a:gd name="connsiteX20" fmla="*/ 463332 w 574402"/>
                  <a:gd name="connsiteY20" fmla="*/ 133166 h 605734"/>
                  <a:gd name="connsiteX21" fmla="*/ 329990 w 574402"/>
                  <a:gd name="connsiteY21" fmla="*/ 266173 h 605734"/>
                  <a:gd name="connsiteX22" fmla="*/ 221341 w 574402"/>
                  <a:gd name="connsiteY22" fmla="*/ 210011 h 605734"/>
                  <a:gd name="connsiteX23" fmla="*/ 196807 w 574402"/>
                  <a:gd name="connsiteY23" fmla="*/ 133166 h 605734"/>
                  <a:gd name="connsiteX24" fmla="*/ 221341 w 574402"/>
                  <a:gd name="connsiteY24" fmla="*/ 56162 h 605734"/>
                  <a:gd name="connsiteX25" fmla="*/ 329990 w 574402"/>
                  <a:gd name="connsiteY25" fmla="*/ 0 h 60573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4402" h="605734">
                    <a:moveTo>
                      <a:pt x="329990" y="329823"/>
                    </a:moveTo>
                    <a:cubicBezTo>
                      <a:pt x="464783" y="329823"/>
                      <a:pt x="574402" y="439296"/>
                      <a:pt x="574402" y="573910"/>
                    </a:cubicBezTo>
                    <a:cubicBezTo>
                      <a:pt x="574402" y="591413"/>
                      <a:pt x="560062" y="605734"/>
                      <a:pt x="542536" y="605734"/>
                    </a:cubicBezTo>
                    <a:lnTo>
                      <a:pt x="117603" y="605734"/>
                    </a:lnTo>
                    <a:cubicBezTo>
                      <a:pt x="100077" y="605734"/>
                      <a:pt x="85737" y="591413"/>
                      <a:pt x="85737" y="573910"/>
                    </a:cubicBezTo>
                    <a:cubicBezTo>
                      <a:pt x="85737" y="543996"/>
                      <a:pt x="91154" y="515196"/>
                      <a:pt x="101192" y="488782"/>
                    </a:cubicBezTo>
                    <a:cubicBezTo>
                      <a:pt x="129712" y="412246"/>
                      <a:pt x="195675" y="353850"/>
                      <a:pt x="276614" y="335710"/>
                    </a:cubicBezTo>
                    <a:cubicBezTo>
                      <a:pt x="293822" y="331892"/>
                      <a:pt x="311667" y="329823"/>
                      <a:pt x="329990" y="329823"/>
                    </a:cubicBezTo>
                    <a:close/>
                    <a:moveTo>
                      <a:pt x="164945" y="292282"/>
                    </a:moveTo>
                    <a:cubicBezTo>
                      <a:pt x="176419" y="292282"/>
                      <a:pt x="187575" y="293395"/>
                      <a:pt x="198571" y="295781"/>
                    </a:cubicBezTo>
                    <a:cubicBezTo>
                      <a:pt x="119366" y="333164"/>
                      <a:pt x="58647" y="403314"/>
                      <a:pt x="34104" y="488736"/>
                    </a:cubicBezTo>
                    <a:lnTo>
                      <a:pt x="31873" y="488736"/>
                    </a:lnTo>
                    <a:cubicBezTo>
                      <a:pt x="14184" y="488736"/>
                      <a:pt x="0" y="474420"/>
                      <a:pt x="0" y="456922"/>
                    </a:cubicBezTo>
                    <a:cubicBezTo>
                      <a:pt x="0" y="366092"/>
                      <a:pt x="73946" y="292282"/>
                      <a:pt x="164945" y="292282"/>
                    </a:cubicBezTo>
                    <a:close/>
                    <a:moveTo>
                      <a:pt x="157572" y="38035"/>
                    </a:moveTo>
                    <a:cubicBezTo>
                      <a:pt x="141956" y="66190"/>
                      <a:pt x="133033" y="98640"/>
                      <a:pt x="133033" y="133157"/>
                    </a:cubicBezTo>
                    <a:cubicBezTo>
                      <a:pt x="133033" y="167516"/>
                      <a:pt x="141956" y="199966"/>
                      <a:pt x="157572" y="228280"/>
                    </a:cubicBezTo>
                    <a:cubicBezTo>
                      <a:pt x="108335" y="224462"/>
                      <a:pt x="69295" y="183264"/>
                      <a:pt x="69295" y="133157"/>
                    </a:cubicBezTo>
                    <a:cubicBezTo>
                      <a:pt x="69295" y="82892"/>
                      <a:pt x="108335" y="41693"/>
                      <a:pt x="157572" y="38035"/>
                    </a:cubicBezTo>
                    <a:close/>
                    <a:moveTo>
                      <a:pt x="329990" y="0"/>
                    </a:moveTo>
                    <a:cubicBezTo>
                      <a:pt x="403591" y="0"/>
                      <a:pt x="463332" y="59662"/>
                      <a:pt x="463332" y="133166"/>
                    </a:cubicBezTo>
                    <a:cubicBezTo>
                      <a:pt x="463332" y="206511"/>
                      <a:pt x="403591" y="266173"/>
                      <a:pt x="329990" y="266173"/>
                    </a:cubicBezTo>
                    <a:cubicBezTo>
                      <a:pt x="285224" y="266173"/>
                      <a:pt x="245556" y="244058"/>
                      <a:pt x="221341" y="210011"/>
                    </a:cubicBezTo>
                    <a:cubicBezTo>
                      <a:pt x="205888" y="188373"/>
                      <a:pt x="196807" y="161804"/>
                      <a:pt x="196807" y="133166"/>
                    </a:cubicBezTo>
                    <a:cubicBezTo>
                      <a:pt x="196807" y="104528"/>
                      <a:pt x="205888" y="77958"/>
                      <a:pt x="221341" y="56162"/>
                    </a:cubicBezTo>
                    <a:cubicBezTo>
                      <a:pt x="245556" y="22274"/>
                      <a:pt x="285224" y="0"/>
                      <a:pt x="3299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24" name="Bullet3" descr="977c386c-7872-4d01-ac0f-e3461ae68913"/>
              <p:cNvSpPr txBox="1"/>
              <p:nvPr/>
            </p:nvSpPr>
            <p:spPr>
              <a:xfrm>
                <a:off x="660400" y="4651367"/>
                <a:ext cx="2963779" cy="4033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例题观点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25" name="Text3" descr="7008724b-d4a2-483f-856a-ccafddf67a0d"/>
              <p:cNvSpPr/>
              <p:nvPr/>
            </p:nvSpPr>
            <p:spPr bwMode="auto">
              <a:xfrm>
                <a:off x="660400" y="5054765"/>
                <a:ext cx="2963779" cy="736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有人主张后浪取代前浪，有人认为应继承与合作。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44" name="组合 43" descr="cbb5427a-9384-4f41-ba54-b92bf18e07c1"/>
            <p:cNvGrpSpPr/>
            <p:nvPr/>
          </p:nvGrpSpPr>
          <p:grpSpPr>
            <a:xfrm>
              <a:off x="7849347" y="4651367"/>
              <a:ext cx="3669553" cy="1139637"/>
              <a:chOff x="7849347" y="4651367"/>
              <a:chExt cx="3669553" cy="1139637"/>
            </a:xfrm>
          </p:grpSpPr>
          <p:sp>
            <p:nvSpPr>
              <p:cNvPr id="18" name="IconBackground4" descr="862811f2-a2e3-4082-8d4c-18667f8bd249"/>
              <p:cNvSpPr/>
              <p:nvPr/>
            </p:nvSpPr>
            <p:spPr>
              <a:xfrm>
                <a:off x="7849347" y="4837686"/>
                <a:ext cx="576438" cy="576438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</a:p>
            </p:txBody>
          </p:sp>
          <p:sp>
            <p:nvSpPr>
              <p:cNvPr id="19" name="Icon4" descr="e2826942-09e4-4f2e-b97c-8f2d98b83550"/>
              <p:cNvSpPr/>
              <p:nvPr/>
            </p:nvSpPr>
            <p:spPr>
              <a:xfrm>
                <a:off x="7978683" y="4958366"/>
                <a:ext cx="317746" cy="335078"/>
              </a:xfrm>
              <a:custGeom>
                <a:gdLst>
                  <a:gd name="connsiteX0" fmla="*/ 329990 w 574402"/>
                  <a:gd name="connsiteY0" fmla="*/ 329823 h 605734"/>
                  <a:gd name="connsiteX1" fmla="*/ 574402 w 574402"/>
                  <a:gd name="connsiteY1" fmla="*/ 573910 h 605734"/>
                  <a:gd name="connsiteX2" fmla="*/ 542536 w 574402"/>
                  <a:gd name="connsiteY2" fmla="*/ 605734 h 605734"/>
                  <a:gd name="connsiteX3" fmla="*/ 117603 w 574402"/>
                  <a:gd name="connsiteY3" fmla="*/ 605734 h 605734"/>
                  <a:gd name="connsiteX4" fmla="*/ 85737 w 574402"/>
                  <a:gd name="connsiteY4" fmla="*/ 573910 h 605734"/>
                  <a:gd name="connsiteX5" fmla="*/ 101192 w 574402"/>
                  <a:gd name="connsiteY5" fmla="*/ 488782 h 605734"/>
                  <a:gd name="connsiteX6" fmla="*/ 276614 w 574402"/>
                  <a:gd name="connsiteY6" fmla="*/ 335710 h 605734"/>
                  <a:gd name="connsiteX7" fmla="*/ 329990 w 574402"/>
                  <a:gd name="connsiteY7" fmla="*/ 329823 h 605734"/>
                  <a:gd name="connsiteX8" fmla="*/ 164945 w 574402"/>
                  <a:gd name="connsiteY8" fmla="*/ 292282 h 605734"/>
                  <a:gd name="connsiteX9" fmla="*/ 198571 w 574402"/>
                  <a:gd name="connsiteY9" fmla="*/ 295781 h 605734"/>
                  <a:gd name="connsiteX10" fmla="*/ 34104 w 574402"/>
                  <a:gd name="connsiteY10" fmla="*/ 488736 h 605734"/>
                  <a:gd name="connsiteX11" fmla="*/ 31873 w 574402"/>
                  <a:gd name="connsiteY11" fmla="*/ 488736 h 605734"/>
                  <a:gd name="connsiteX12" fmla="*/ 0 w 574402"/>
                  <a:gd name="connsiteY12" fmla="*/ 456922 h 605734"/>
                  <a:gd name="connsiteX13" fmla="*/ 164945 w 574402"/>
                  <a:gd name="connsiteY13" fmla="*/ 292282 h 605734"/>
                  <a:gd name="connsiteX14" fmla="*/ 157572 w 574402"/>
                  <a:gd name="connsiteY14" fmla="*/ 38035 h 605734"/>
                  <a:gd name="connsiteX15" fmla="*/ 133033 w 574402"/>
                  <a:gd name="connsiteY15" fmla="*/ 133157 h 605734"/>
                  <a:gd name="connsiteX16" fmla="*/ 157572 w 574402"/>
                  <a:gd name="connsiteY16" fmla="*/ 228280 h 605734"/>
                  <a:gd name="connsiteX17" fmla="*/ 69295 w 574402"/>
                  <a:gd name="connsiteY17" fmla="*/ 133157 h 605734"/>
                  <a:gd name="connsiteX18" fmla="*/ 157572 w 574402"/>
                  <a:gd name="connsiteY18" fmla="*/ 38035 h 605734"/>
                  <a:gd name="connsiteX19" fmla="*/ 329990 w 574402"/>
                  <a:gd name="connsiteY19" fmla="*/ 0 h 605734"/>
                  <a:gd name="connsiteX20" fmla="*/ 463332 w 574402"/>
                  <a:gd name="connsiteY20" fmla="*/ 133166 h 605734"/>
                  <a:gd name="connsiteX21" fmla="*/ 329990 w 574402"/>
                  <a:gd name="connsiteY21" fmla="*/ 266173 h 605734"/>
                  <a:gd name="connsiteX22" fmla="*/ 221341 w 574402"/>
                  <a:gd name="connsiteY22" fmla="*/ 210011 h 605734"/>
                  <a:gd name="connsiteX23" fmla="*/ 196807 w 574402"/>
                  <a:gd name="connsiteY23" fmla="*/ 133166 h 605734"/>
                  <a:gd name="connsiteX24" fmla="*/ 221341 w 574402"/>
                  <a:gd name="connsiteY24" fmla="*/ 56162 h 605734"/>
                  <a:gd name="connsiteX25" fmla="*/ 329990 w 574402"/>
                  <a:gd name="connsiteY25" fmla="*/ 0 h 60573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4402" h="605734">
                    <a:moveTo>
                      <a:pt x="329990" y="329823"/>
                    </a:moveTo>
                    <a:cubicBezTo>
                      <a:pt x="464783" y="329823"/>
                      <a:pt x="574402" y="439296"/>
                      <a:pt x="574402" y="573910"/>
                    </a:cubicBezTo>
                    <a:cubicBezTo>
                      <a:pt x="574402" y="591413"/>
                      <a:pt x="560062" y="605734"/>
                      <a:pt x="542536" y="605734"/>
                    </a:cubicBezTo>
                    <a:lnTo>
                      <a:pt x="117603" y="605734"/>
                    </a:lnTo>
                    <a:cubicBezTo>
                      <a:pt x="100077" y="605734"/>
                      <a:pt x="85737" y="591413"/>
                      <a:pt x="85737" y="573910"/>
                    </a:cubicBezTo>
                    <a:cubicBezTo>
                      <a:pt x="85737" y="543996"/>
                      <a:pt x="91154" y="515196"/>
                      <a:pt x="101192" y="488782"/>
                    </a:cubicBezTo>
                    <a:cubicBezTo>
                      <a:pt x="129712" y="412246"/>
                      <a:pt x="195675" y="353850"/>
                      <a:pt x="276614" y="335710"/>
                    </a:cubicBezTo>
                    <a:cubicBezTo>
                      <a:pt x="293822" y="331892"/>
                      <a:pt x="311667" y="329823"/>
                      <a:pt x="329990" y="329823"/>
                    </a:cubicBezTo>
                    <a:close/>
                    <a:moveTo>
                      <a:pt x="164945" y="292282"/>
                    </a:moveTo>
                    <a:cubicBezTo>
                      <a:pt x="176419" y="292282"/>
                      <a:pt x="187575" y="293395"/>
                      <a:pt x="198571" y="295781"/>
                    </a:cubicBezTo>
                    <a:cubicBezTo>
                      <a:pt x="119366" y="333164"/>
                      <a:pt x="58647" y="403314"/>
                      <a:pt x="34104" y="488736"/>
                    </a:cubicBezTo>
                    <a:lnTo>
                      <a:pt x="31873" y="488736"/>
                    </a:lnTo>
                    <a:cubicBezTo>
                      <a:pt x="14184" y="488736"/>
                      <a:pt x="0" y="474420"/>
                      <a:pt x="0" y="456922"/>
                    </a:cubicBezTo>
                    <a:cubicBezTo>
                      <a:pt x="0" y="366092"/>
                      <a:pt x="73946" y="292282"/>
                      <a:pt x="164945" y="292282"/>
                    </a:cubicBezTo>
                    <a:close/>
                    <a:moveTo>
                      <a:pt x="157572" y="38035"/>
                    </a:moveTo>
                    <a:cubicBezTo>
                      <a:pt x="141956" y="66190"/>
                      <a:pt x="133033" y="98640"/>
                      <a:pt x="133033" y="133157"/>
                    </a:cubicBezTo>
                    <a:cubicBezTo>
                      <a:pt x="133033" y="167516"/>
                      <a:pt x="141956" y="199966"/>
                      <a:pt x="157572" y="228280"/>
                    </a:cubicBezTo>
                    <a:cubicBezTo>
                      <a:pt x="108335" y="224462"/>
                      <a:pt x="69295" y="183264"/>
                      <a:pt x="69295" y="133157"/>
                    </a:cubicBezTo>
                    <a:cubicBezTo>
                      <a:pt x="69295" y="82892"/>
                      <a:pt x="108335" y="41693"/>
                      <a:pt x="157572" y="38035"/>
                    </a:cubicBezTo>
                    <a:close/>
                    <a:moveTo>
                      <a:pt x="329990" y="0"/>
                    </a:moveTo>
                    <a:cubicBezTo>
                      <a:pt x="403591" y="0"/>
                      <a:pt x="463332" y="59662"/>
                      <a:pt x="463332" y="133166"/>
                    </a:cubicBezTo>
                    <a:cubicBezTo>
                      <a:pt x="463332" y="206511"/>
                      <a:pt x="403591" y="266173"/>
                      <a:pt x="329990" y="266173"/>
                    </a:cubicBezTo>
                    <a:cubicBezTo>
                      <a:pt x="285224" y="266173"/>
                      <a:pt x="245556" y="244058"/>
                      <a:pt x="221341" y="210011"/>
                    </a:cubicBezTo>
                    <a:cubicBezTo>
                      <a:pt x="205888" y="188373"/>
                      <a:pt x="196807" y="161804"/>
                      <a:pt x="196807" y="133166"/>
                    </a:cubicBezTo>
                    <a:cubicBezTo>
                      <a:pt x="196807" y="104528"/>
                      <a:pt x="205888" y="77958"/>
                      <a:pt x="221341" y="56162"/>
                    </a:cubicBezTo>
                    <a:cubicBezTo>
                      <a:pt x="245556" y="22274"/>
                      <a:pt x="285224" y="0"/>
                      <a:pt x="3299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16" name="Bullet4" descr="319b4f89-66ca-4aeb-a378-8c4de9958748"/>
              <p:cNvSpPr txBox="1"/>
              <p:nvPr/>
            </p:nvSpPr>
            <p:spPr>
              <a:xfrm>
                <a:off x="8555121" y="4651367"/>
                <a:ext cx="2963779" cy="4033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材料内容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17" name="Text4" descr="bb5f85fc-a74e-45ec-b3de-6d602a71b0ff"/>
              <p:cNvSpPr/>
              <p:nvPr/>
            </p:nvSpPr>
            <p:spPr bwMode="auto">
              <a:xfrm>
                <a:off x="8555121" y="5054765"/>
                <a:ext cx="2963779" cy="736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阐述前浪后浪的不同定义及相互关系的观点。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cxnSp>
          <p:nvCxnSpPr>
            <p:cNvPr id="8" name="iṡlíďé" descr="3d592fea-bc3e-42e5-a64a-176792c70678"/>
            <p:cNvCxnSpPr>
              <a:stCxn id="33" idx="2"/>
              <a:endCxn id="30" idx="6"/>
            </p:cNvCxnSpPr>
            <p:nvPr/>
          </p:nvCxnSpPr>
          <p:spPr>
            <a:xfrm rot="10800000">
              <a:off x="4329953" y="3016710"/>
              <a:ext cx="762686" cy="1149878"/>
            </a:xfrm>
            <a:prstGeom prst="bentConnector3">
              <a:avLst/>
            </a:prstGeom>
            <a:ln w="12700" cap="rnd">
              <a:solidFill>
                <a:schemeClr val="tx2">
                  <a:alpha val="50000"/>
                </a:schemeClr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íś1îḑé" descr="0ca1c728-67cd-4e28-b337-ce886d12d2ed"/>
            <p:cNvCxnSpPr>
              <a:stCxn id="33" idx="2"/>
              <a:endCxn id="26" idx="6"/>
            </p:cNvCxnSpPr>
            <p:nvPr/>
          </p:nvCxnSpPr>
          <p:spPr>
            <a:xfrm rot="10800000" flipV="1">
              <a:off x="4329953" y="4166587"/>
              <a:ext cx="762686" cy="959317"/>
            </a:xfrm>
            <a:prstGeom prst="bentConnector3">
              <a:avLst/>
            </a:prstGeom>
            <a:ln w="12700" cap="rnd">
              <a:solidFill>
                <a:schemeClr val="tx2">
                  <a:alpha val="50000"/>
                </a:schemeClr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íS1ïḋê" descr="1b42dac9-a0c2-4d71-ace2-5ffa33e109e6"/>
            <p:cNvCxnSpPr>
              <a:stCxn id="34" idx="6"/>
              <a:endCxn id="22" idx="2"/>
            </p:cNvCxnSpPr>
            <p:nvPr/>
          </p:nvCxnSpPr>
          <p:spPr>
            <a:xfrm flipV="1">
              <a:off x="7086661" y="3016710"/>
              <a:ext cx="762686" cy="1149878"/>
            </a:xfrm>
            <a:prstGeom prst="bentConnector3">
              <a:avLst/>
            </a:prstGeom>
            <a:ln w="12700" cap="rnd">
              <a:solidFill>
                <a:schemeClr val="tx2">
                  <a:alpha val="50000"/>
                </a:schemeClr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îşľíḍe" descr="b3f66905-48ee-464f-a0e8-76959f66b2ce"/>
            <p:cNvCxnSpPr>
              <a:stCxn id="34" idx="6"/>
              <a:endCxn id="18" idx="2"/>
            </p:cNvCxnSpPr>
            <p:nvPr/>
          </p:nvCxnSpPr>
          <p:spPr>
            <a:xfrm>
              <a:off x="7086661" y="4166588"/>
              <a:ext cx="762686" cy="959317"/>
            </a:xfrm>
            <a:prstGeom prst="bentConnector3">
              <a:avLst/>
            </a:prstGeom>
            <a:ln w="12700" cap="rnd">
              <a:solidFill>
                <a:schemeClr val="tx2">
                  <a:alpha val="50000"/>
                </a:schemeClr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itle" descr="ab265a21-3dad-4416-80e8-88af0ec10448"/>
            <p:cNvSpPr txBox="1"/>
            <p:nvPr/>
          </p:nvSpPr>
          <p:spPr>
            <a:xfrm>
              <a:off x="673100" y="1130300"/>
              <a:ext cx="10845800" cy="1215312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聚焦前浪后浪议题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</p:grp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6600" b="1" i="0" u="none">
                <a:solidFill>
                  <a:srgbClr val="EBA15E"/>
                </a:solidFill>
                <a:ea typeface="思源宋体 CN Heavy"/>
              </a:rPr>
              <a:t>家国情怀</a:t>
            </a:r>
            <a:endParaRPr lang="en-US" sz="6600" b="1" i="0" u="none">
              <a:solidFill>
                <a:srgbClr val="EBA15E"/>
              </a:solidFill>
              <a:ea typeface="思源宋体 CN Heavy"/>
            </a:endParaRPr>
          </a:p>
        </p:txBody>
      </p:sp>
      <p:sp>
        <p:nvSpPr>
          <p:cNvPr id="3" name="文本占位符 2" title="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800" b="1" i="0" u="none">
                <a:solidFill>
                  <a:srgbClr val="000000"/>
                </a:solidFill>
                <a:ea typeface="思源黑体 CN Normal"/>
              </a:rPr>
              <a:t>探讨青年担当与国家发展的紧密联系</a:t>
            </a:r>
            <a:endParaRPr lang="en-US" sz="2800" b="1" i="0" u="none">
              <a:solidFill>
                <a:srgbClr val="000000"/>
              </a:solidFill>
              <a:ea typeface="思源黑体 CN Normal"/>
            </a:endParaRP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审题立意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4" name="270b7c6e-bb4e-480d-8cb6-d9091956e143.source.5.zh-Hans.pptx" title=""/>
          <p:cNvGrpSpPr/>
          <p:nvPr/>
        </p:nvGrpSpPr>
        <p:grpSpPr>
          <a:xfrm>
            <a:off x="660400" y="1130300"/>
            <a:ext cx="11247248" cy="5003800"/>
            <a:chOff x="660400" y="1130300"/>
            <a:chExt cx="11247248" cy="5003800"/>
          </a:xfrm>
        </p:grpSpPr>
        <p:sp>
          <p:nvSpPr>
            <p:cNvPr id="7" name="任意多边形 6" descr="98ace638-103d-4c97-bb59-5a289eba305d"/>
            <p:cNvSpPr/>
            <p:nvPr/>
          </p:nvSpPr>
          <p:spPr>
            <a:xfrm>
              <a:off x="9016660" y="1304925"/>
              <a:ext cx="2281744" cy="4641837"/>
            </a:xfrm>
            <a:custGeom>
              <a:gdLst>
                <a:gd name="connsiteX0" fmla="*/ 420624 w 2578696"/>
                <a:gd name="connsiteY0" fmla="*/ 0 h 5245938"/>
                <a:gd name="connsiteX1" fmla="*/ 2158325 w 2578696"/>
                <a:gd name="connsiteY1" fmla="*/ 0 h 5245938"/>
                <a:gd name="connsiteX2" fmla="*/ 2392416 w 2578696"/>
                <a:gd name="connsiteY2" fmla="*/ 45748 h 5245938"/>
                <a:gd name="connsiteX3" fmla="*/ 2532982 w 2578696"/>
                <a:gd name="connsiteY3" fmla="*/ 186314 h 5245938"/>
                <a:gd name="connsiteX4" fmla="*/ 2578730 w 2578696"/>
                <a:gd name="connsiteY4" fmla="*/ 420406 h 5245938"/>
                <a:gd name="connsiteX5" fmla="*/ 2578730 w 2578696"/>
                <a:gd name="connsiteY5" fmla="*/ 4825533 h 5245938"/>
                <a:gd name="connsiteX6" fmla="*/ 2532982 w 2578696"/>
                <a:gd name="connsiteY6" fmla="*/ 5059625 h 5245938"/>
                <a:gd name="connsiteX7" fmla="*/ 2392416 w 2578696"/>
                <a:gd name="connsiteY7" fmla="*/ 5200190 h 5245938"/>
                <a:gd name="connsiteX8" fmla="*/ 2158325 w 2578696"/>
                <a:gd name="connsiteY8" fmla="*/ 5245939 h 5245938"/>
                <a:gd name="connsiteX9" fmla="*/ 420624 w 2578696"/>
                <a:gd name="connsiteY9" fmla="*/ 5245939 h 5245938"/>
                <a:gd name="connsiteX10" fmla="*/ 186532 w 2578696"/>
                <a:gd name="connsiteY10" fmla="*/ 5200190 h 5245938"/>
                <a:gd name="connsiteX11" fmla="*/ 45967 w 2578696"/>
                <a:gd name="connsiteY11" fmla="*/ 5059625 h 5245938"/>
                <a:gd name="connsiteX12" fmla="*/ 34 w 2578696"/>
                <a:gd name="connsiteY12" fmla="*/ 4825717 h 5245938"/>
                <a:gd name="connsiteX13" fmla="*/ 34 w 2578696"/>
                <a:gd name="connsiteY13" fmla="*/ 420590 h 5245938"/>
                <a:gd name="connsiteX14" fmla="*/ 45782 w 2578696"/>
                <a:gd name="connsiteY14" fmla="*/ 186498 h 5245938"/>
                <a:gd name="connsiteX15" fmla="*/ 186348 w 2578696"/>
                <a:gd name="connsiteY15" fmla="*/ 45933 h 5245938"/>
                <a:gd name="connsiteX16" fmla="*/ 420624 w 2578696"/>
                <a:gd name="connsiteY16" fmla="*/ 0 h 52459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8696" h="5245938">
                  <a:moveTo>
                    <a:pt x="420624" y="0"/>
                  </a:moveTo>
                  <a:lnTo>
                    <a:pt x="2158325" y="0"/>
                  </a:lnTo>
                  <a:cubicBezTo>
                    <a:pt x="2267900" y="0"/>
                    <a:pt x="2328774" y="11806"/>
                    <a:pt x="2392416" y="45748"/>
                  </a:cubicBezTo>
                  <a:cubicBezTo>
                    <a:pt x="2452738" y="78031"/>
                    <a:pt x="2500884" y="126177"/>
                    <a:pt x="2532982" y="186314"/>
                  </a:cubicBezTo>
                  <a:cubicBezTo>
                    <a:pt x="2566924" y="249956"/>
                    <a:pt x="2578730" y="310831"/>
                    <a:pt x="2578730" y="420406"/>
                  </a:cubicBezTo>
                  <a:lnTo>
                    <a:pt x="2578730" y="4825533"/>
                  </a:lnTo>
                  <a:cubicBezTo>
                    <a:pt x="2578730" y="4935108"/>
                    <a:pt x="2566924" y="4995983"/>
                    <a:pt x="2532982" y="5059625"/>
                  </a:cubicBezTo>
                  <a:cubicBezTo>
                    <a:pt x="2500700" y="5119946"/>
                    <a:pt x="2452553" y="5168093"/>
                    <a:pt x="2392416" y="5200190"/>
                  </a:cubicBezTo>
                  <a:cubicBezTo>
                    <a:pt x="2328774" y="5234132"/>
                    <a:pt x="2267900" y="5245939"/>
                    <a:pt x="2158325" y="5245939"/>
                  </a:cubicBezTo>
                  <a:lnTo>
                    <a:pt x="420624" y="5245939"/>
                  </a:lnTo>
                  <a:cubicBezTo>
                    <a:pt x="311049" y="5245939"/>
                    <a:pt x="250174" y="5234132"/>
                    <a:pt x="186532" y="5200190"/>
                  </a:cubicBezTo>
                  <a:cubicBezTo>
                    <a:pt x="126211" y="5167908"/>
                    <a:pt x="78065" y="5119761"/>
                    <a:pt x="45967" y="5059625"/>
                  </a:cubicBezTo>
                  <a:cubicBezTo>
                    <a:pt x="11840" y="4996351"/>
                    <a:pt x="34" y="4935292"/>
                    <a:pt x="34" y="4825717"/>
                  </a:cubicBezTo>
                  <a:lnTo>
                    <a:pt x="34" y="420590"/>
                  </a:lnTo>
                  <a:cubicBezTo>
                    <a:pt x="34" y="311015"/>
                    <a:pt x="11840" y="250140"/>
                    <a:pt x="45782" y="186498"/>
                  </a:cubicBezTo>
                  <a:cubicBezTo>
                    <a:pt x="78065" y="126177"/>
                    <a:pt x="126211" y="78031"/>
                    <a:pt x="186348" y="45933"/>
                  </a:cubicBezTo>
                  <a:cubicBezTo>
                    <a:pt x="249990" y="11806"/>
                    <a:pt x="311049" y="0"/>
                    <a:pt x="420624" y="0"/>
                  </a:cubicBez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41000">
                  <a:schemeClr val="tx1"/>
                </a:gs>
                <a:gs pos="6000">
                  <a:schemeClr val="tx1">
                    <a:lumMod val="75000"/>
                    <a:lumOff val="25000"/>
                  </a:schemeClr>
                </a:gs>
                <a:gs pos="1100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98000">
                  <a:schemeClr val="tx1">
                    <a:lumMod val="75000"/>
                    <a:lumOff val="25000"/>
                  </a:schemeClr>
                </a:gs>
                <a:gs pos="100000">
                  <a:schemeClr val="tx1"/>
                </a:gs>
              </a:gsLst>
              <a:lin ang="0" scaled="0"/>
            </a:gradFill>
            <a:ln w="48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l"/>
            </a:p>
          </p:txBody>
        </p:sp>
        <p:sp>
          <p:nvSpPr>
            <p:cNvPr id="58" name="任意多边形 57" descr="f0936e42-5f42-4e91-8f27-972d789ae3ae"/>
            <p:cNvSpPr/>
            <p:nvPr/>
          </p:nvSpPr>
          <p:spPr>
            <a:xfrm>
              <a:off x="9032983" y="1317983"/>
              <a:ext cx="2255628" cy="4615721"/>
            </a:xfrm>
            <a:custGeom>
              <a:gdLst>
                <a:gd name="connsiteX0" fmla="*/ 405866 w 2549181"/>
                <a:gd name="connsiteY0" fmla="*/ 0 h 5216423"/>
                <a:gd name="connsiteX1" fmla="*/ 2143567 w 2549181"/>
                <a:gd name="connsiteY1" fmla="*/ 0 h 5216423"/>
                <a:gd name="connsiteX2" fmla="*/ 2370649 w 2549181"/>
                <a:gd name="connsiteY2" fmla="*/ 44088 h 5216423"/>
                <a:gd name="connsiteX3" fmla="*/ 2505127 w 2549181"/>
                <a:gd name="connsiteY3" fmla="*/ 178566 h 5216423"/>
                <a:gd name="connsiteX4" fmla="*/ 2549215 w 2549181"/>
                <a:gd name="connsiteY4" fmla="*/ 405648 h 5216423"/>
                <a:gd name="connsiteX5" fmla="*/ 2549215 w 2549181"/>
                <a:gd name="connsiteY5" fmla="*/ 4810775 h 5216423"/>
                <a:gd name="connsiteX6" fmla="*/ 2505127 w 2549181"/>
                <a:gd name="connsiteY6" fmla="*/ 5037857 h 5216423"/>
                <a:gd name="connsiteX7" fmla="*/ 2370649 w 2549181"/>
                <a:gd name="connsiteY7" fmla="*/ 5172335 h 5216423"/>
                <a:gd name="connsiteX8" fmla="*/ 2143567 w 2549181"/>
                <a:gd name="connsiteY8" fmla="*/ 5216423 h 5216423"/>
                <a:gd name="connsiteX9" fmla="*/ 405866 w 2549181"/>
                <a:gd name="connsiteY9" fmla="*/ 5216423 h 5216423"/>
                <a:gd name="connsiteX10" fmla="*/ 178785 w 2549181"/>
                <a:gd name="connsiteY10" fmla="*/ 5172335 h 5216423"/>
                <a:gd name="connsiteX11" fmla="*/ 44307 w 2549181"/>
                <a:gd name="connsiteY11" fmla="*/ 5037857 h 5216423"/>
                <a:gd name="connsiteX12" fmla="*/ 34 w 2549181"/>
                <a:gd name="connsiteY12" fmla="*/ 4810960 h 5216423"/>
                <a:gd name="connsiteX13" fmla="*/ 34 w 2549181"/>
                <a:gd name="connsiteY13" fmla="*/ 405832 h 5216423"/>
                <a:gd name="connsiteX14" fmla="*/ 44122 w 2549181"/>
                <a:gd name="connsiteY14" fmla="*/ 178751 h 5216423"/>
                <a:gd name="connsiteX15" fmla="*/ 178600 w 2549181"/>
                <a:gd name="connsiteY15" fmla="*/ 44273 h 5216423"/>
                <a:gd name="connsiteX16" fmla="*/ 405866 w 2549181"/>
                <a:gd name="connsiteY16" fmla="*/ 0 h 52164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9181" h="5216423">
                  <a:moveTo>
                    <a:pt x="405866" y="0"/>
                  </a:moveTo>
                  <a:lnTo>
                    <a:pt x="2143567" y="0"/>
                  </a:lnTo>
                  <a:cubicBezTo>
                    <a:pt x="2250744" y="0"/>
                    <a:pt x="2309405" y="11253"/>
                    <a:pt x="2370649" y="44088"/>
                  </a:cubicBezTo>
                  <a:cubicBezTo>
                    <a:pt x="2428388" y="74895"/>
                    <a:pt x="2474321" y="121012"/>
                    <a:pt x="2505127" y="178566"/>
                  </a:cubicBezTo>
                  <a:cubicBezTo>
                    <a:pt x="2537963" y="239810"/>
                    <a:pt x="2549215" y="298471"/>
                    <a:pt x="2549215" y="405648"/>
                  </a:cubicBezTo>
                  <a:lnTo>
                    <a:pt x="2549215" y="4810775"/>
                  </a:lnTo>
                  <a:cubicBezTo>
                    <a:pt x="2549215" y="4917952"/>
                    <a:pt x="2537963" y="4976613"/>
                    <a:pt x="2505127" y="5037857"/>
                  </a:cubicBezTo>
                  <a:cubicBezTo>
                    <a:pt x="2474321" y="5095596"/>
                    <a:pt x="2428203" y="5141529"/>
                    <a:pt x="2370649" y="5172335"/>
                  </a:cubicBezTo>
                  <a:cubicBezTo>
                    <a:pt x="2309405" y="5205171"/>
                    <a:pt x="2250744" y="5216423"/>
                    <a:pt x="2143567" y="5216423"/>
                  </a:cubicBezTo>
                  <a:lnTo>
                    <a:pt x="405866" y="5216423"/>
                  </a:lnTo>
                  <a:cubicBezTo>
                    <a:pt x="298690" y="5216423"/>
                    <a:pt x="240029" y="5205171"/>
                    <a:pt x="178785" y="5172335"/>
                  </a:cubicBezTo>
                  <a:cubicBezTo>
                    <a:pt x="121046" y="5141529"/>
                    <a:pt x="75113" y="5095411"/>
                    <a:pt x="44307" y="5037857"/>
                  </a:cubicBezTo>
                  <a:cubicBezTo>
                    <a:pt x="11287" y="4976982"/>
                    <a:pt x="34" y="4918137"/>
                    <a:pt x="34" y="4810960"/>
                  </a:cubicBezTo>
                  <a:lnTo>
                    <a:pt x="34" y="405832"/>
                  </a:lnTo>
                  <a:cubicBezTo>
                    <a:pt x="34" y="298656"/>
                    <a:pt x="11287" y="239995"/>
                    <a:pt x="44122" y="178751"/>
                  </a:cubicBezTo>
                  <a:cubicBezTo>
                    <a:pt x="74929" y="121012"/>
                    <a:pt x="121046" y="75079"/>
                    <a:pt x="178600" y="44273"/>
                  </a:cubicBezTo>
                  <a:cubicBezTo>
                    <a:pt x="239844" y="11253"/>
                    <a:pt x="298690" y="0"/>
                    <a:pt x="405866" y="0"/>
                  </a:cubicBezTo>
                  <a:close/>
                </a:path>
              </a:pathLst>
            </a:custGeom>
            <a:solidFill>
              <a:srgbClr val="C9C6C8"/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59" name="任意多边形 58" descr="8c932c97-b7f2-43ae-a01b-d13a8642ea3e"/>
            <p:cNvSpPr/>
            <p:nvPr/>
          </p:nvSpPr>
          <p:spPr>
            <a:xfrm>
              <a:off x="9032983" y="1317983"/>
              <a:ext cx="2255628" cy="4615721"/>
            </a:xfrm>
            <a:custGeom>
              <a:gdLst>
                <a:gd name="connsiteX0" fmla="*/ 405866 w 2549181"/>
                <a:gd name="connsiteY0" fmla="*/ 0 h 5216423"/>
                <a:gd name="connsiteX1" fmla="*/ 2143567 w 2549181"/>
                <a:gd name="connsiteY1" fmla="*/ 0 h 5216423"/>
                <a:gd name="connsiteX2" fmla="*/ 2370649 w 2549181"/>
                <a:gd name="connsiteY2" fmla="*/ 44088 h 5216423"/>
                <a:gd name="connsiteX3" fmla="*/ 2505127 w 2549181"/>
                <a:gd name="connsiteY3" fmla="*/ 178566 h 5216423"/>
                <a:gd name="connsiteX4" fmla="*/ 2549215 w 2549181"/>
                <a:gd name="connsiteY4" fmla="*/ 405648 h 5216423"/>
                <a:gd name="connsiteX5" fmla="*/ 2549215 w 2549181"/>
                <a:gd name="connsiteY5" fmla="*/ 4810775 h 5216423"/>
                <a:gd name="connsiteX6" fmla="*/ 2505127 w 2549181"/>
                <a:gd name="connsiteY6" fmla="*/ 5037857 h 5216423"/>
                <a:gd name="connsiteX7" fmla="*/ 2370649 w 2549181"/>
                <a:gd name="connsiteY7" fmla="*/ 5172335 h 5216423"/>
                <a:gd name="connsiteX8" fmla="*/ 2143567 w 2549181"/>
                <a:gd name="connsiteY8" fmla="*/ 5216423 h 5216423"/>
                <a:gd name="connsiteX9" fmla="*/ 405866 w 2549181"/>
                <a:gd name="connsiteY9" fmla="*/ 5216423 h 5216423"/>
                <a:gd name="connsiteX10" fmla="*/ 178785 w 2549181"/>
                <a:gd name="connsiteY10" fmla="*/ 5172335 h 5216423"/>
                <a:gd name="connsiteX11" fmla="*/ 44307 w 2549181"/>
                <a:gd name="connsiteY11" fmla="*/ 5037857 h 5216423"/>
                <a:gd name="connsiteX12" fmla="*/ 34 w 2549181"/>
                <a:gd name="connsiteY12" fmla="*/ 4810960 h 5216423"/>
                <a:gd name="connsiteX13" fmla="*/ 34 w 2549181"/>
                <a:gd name="connsiteY13" fmla="*/ 405832 h 5216423"/>
                <a:gd name="connsiteX14" fmla="*/ 44122 w 2549181"/>
                <a:gd name="connsiteY14" fmla="*/ 178751 h 5216423"/>
                <a:gd name="connsiteX15" fmla="*/ 178600 w 2549181"/>
                <a:gd name="connsiteY15" fmla="*/ 44273 h 5216423"/>
                <a:gd name="connsiteX16" fmla="*/ 405866 w 2549181"/>
                <a:gd name="connsiteY16" fmla="*/ 0 h 52164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9181" h="5216423">
                  <a:moveTo>
                    <a:pt x="405866" y="0"/>
                  </a:moveTo>
                  <a:lnTo>
                    <a:pt x="2143567" y="0"/>
                  </a:lnTo>
                  <a:cubicBezTo>
                    <a:pt x="2250744" y="0"/>
                    <a:pt x="2309405" y="11253"/>
                    <a:pt x="2370649" y="44088"/>
                  </a:cubicBezTo>
                  <a:cubicBezTo>
                    <a:pt x="2428388" y="74895"/>
                    <a:pt x="2474321" y="121012"/>
                    <a:pt x="2505127" y="178566"/>
                  </a:cubicBezTo>
                  <a:cubicBezTo>
                    <a:pt x="2537963" y="239810"/>
                    <a:pt x="2549215" y="298471"/>
                    <a:pt x="2549215" y="405648"/>
                  </a:cubicBezTo>
                  <a:lnTo>
                    <a:pt x="2549215" y="4810775"/>
                  </a:lnTo>
                  <a:cubicBezTo>
                    <a:pt x="2549215" y="4917952"/>
                    <a:pt x="2537963" y="4976613"/>
                    <a:pt x="2505127" y="5037857"/>
                  </a:cubicBezTo>
                  <a:cubicBezTo>
                    <a:pt x="2474321" y="5095596"/>
                    <a:pt x="2428203" y="5141529"/>
                    <a:pt x="2370649" y="5172335"/>
                  </a:cubicBezTo>
                  <a:cubicBezTo>
                    <a:pt x="2309405" y="5205171"/>
                    <a:pt x="2250744" y="5216423"/>
                    <a:pt x="2143567" y="5216423"/>
                  </a:cubicBezTo>
                  <a:lnTo>
                    <a:pt x="405866" y="5216423"/>
                  </a:lnTo>
                  <a:cubicBezTo>
                    <a:pt x="298690" y="5216423"/>
                    <a:pt x="240029" y="5205171"/>
                    <a:pt x="178785" y="5172335"/>
                  </a:cubicBezTo>
                  <a:cubicBezTo>
                    <a:pt x="121046" y="5141529"/>
                    <a:pt x="75113" y="5095411"/>
                    <a:pt x="44307" y="5037857"/>
                  </a:cubicBezTo>
                  <a:cubicBezTo>
                    <a:pt x="11287" y="4976982"/>
                    <a:pt x="34" y="4918137"/>
                    <a:pt x="34" y="4810960"/>
                  </a:cubicBezTo>
                  <a:lnTo>
                    <a:pt x="34" y="405832"/>
                  </a:lnTo>
                  <a:cubicBezTo>
                    <a:pt x="34" y="298656"/>
                    <a:pt x="11287" y="239995"/>
                    <a:pt x="44122" y="178751"/>
                  </a:cubicBezTo>
                  <a:cubicBezTo>
                    <a:pt x="74929" y="121012"/>
                    <a:pt x="121046" y="75079"/>
                    <a:pt x="178600" y="44273"/>
                  </a:cubicBezTo>
                  <a:cubicBezTo>
                    <a:pt x="239844" y="11253"/>
                    <a:pt x="298690" y="0"/>
                    <a:pt x="405866" y="0"/>
                  </a:cubicBezTo>
                  <a:close/>
                </a:path>
              </a:pathLst>
            </a:custGeom>
            <a:solidFill>
              <a:srgbClr val="000000"/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9" name="任意多边形 8" descr="ae408057-3128-4895-8434-c10b8eeb8612"/>
            <p:cNvSpPr/>
            <p:nvPr/>
          </p:nvSpPr>
          <p:spPr>
            <a:xfrm>
              <a:off x="9023188" y="1339202"/>
              <a:ext cx="2275377" cy="4566916"/>
            </a:xfrm>
            <a:custGeom>
              <a:gdLst>
                <a:gd name="connsiteX0" fmla="*/ 409371 w 2571501"/>
                <a:gd name="connsiteY0" fmla="*/ 0 h 5161266"/>
                <a:gd name="connsiteX1" fmla="*/ 2162199 w 2571501"/>
                <a:gd name="connsiteY1" fmla="*/ 0 h 5161266"/>
                <a:gd name="connsiteX2" fmla="*/ 2391310 w 2571501"/>
                <a:gd name="connsiteY2" fmla="*/ 43535 h 5161266"/>
                <a:gd name="connsiteX3" fmla="*/ 2527079 w 2571501"/>
                <a:gd name="connsiteY3" fmla="*/ 176722 h 5161266"/>
                <a:gd name="connsiteX4" fmla="*/ 2571536 w 2571501"/>
                <a:gd name="connsiteY4" fmla="*/ 401405 h 5161266"/>
                <a:gd name="connsiteX5" fmla="*/ 2571536 w 2571501"/>
                <a:gd name="connsiteY5" fmla="*/ 4759862 h 5161266"/>
                <a:gd name="connsiteX6" fmla="*/ 2527079 w 2571501"/>
                <a:gd name="connsiteY6" fmla="*/ 4984546 h 5161266"/>
                <a:gd name="connsiteX7" fmla="*/ 2391310 w 2571501"/>
                <a:gd name="connsiteY7" fmla="*/ 5117732 h 5161266"/>
                <a:gd name="connsiteX8" fmla="*/ 2162199 w 2571501"/>
                <a:gd name="connsiteY8" fmla="*/ 5161267 h 5161266"/>
                <a:gd name="connsiteX9" fmla="*/ 409371 w 2571501"/>
                <a:gd name="connsiteY9" fmla="*/ 5161267 h 5161266"/>
                <a:gd name="connsiteX10" fmla="*/ 180260 w 2571501"/>
                <a:gd name="connsiteY10" fmla="*/ 5117732 h 5161266"/>
                <a:gd name="connsiteX11" fmla="*/ 44491 w 2571501"/>
                <a:gd name="connsiteY11" fmla="*/ 4984546 h 5161266"/>
                <a:gd name="connsiteX12" fmla="*/ 34 w 2571501"/>
                <a:gd name="connsiteY12" fmla="*/ 4759862 h 5161266"/>
                <a:gd name="connsiteX13" fmla="*/ 34 w 2571501"/>
                <a:gd name="connsiteY13" fmla="*/ 401590 h 5161266"/>
                <a:gd name="connsiteX14" fmla="*/ 44491 w 2571501"/>
                <a:gd name="connsiteY14" fmla="*/ 176906 h 5161266"/>
                <a:gd name="connsiteX15" fmla="*/ 180260 w 2571501"/>
                <a:gd name="connsiteY15" fmla="*/ 43719 h 5161266"/>
                <a:gd name="connsiteX16" fmla="*/ 409371 w 2571501"/>
                <a:gd name="connsiteY16" fmla="*/ 0 h 51612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1501" h="5161266">
                  <a:moveTo>
                    <a:pt x="409371" y="0"/>
                  </a:moveTo>
                  <a:lnTo>
                    <a:pt x="2162199" y="0"/>
                  </a:lnTo>
                  <a:cubicBezTo>
                    <a:pt x="2270298" y="0"/>
                    <a:pt x="2329512" y="11253"/>
                    <a:pt x="2391310" y="43535"/>
                  </a:cubicBezTo>
                  <a:cubicBezTo>
                    <a:pt x="2449417" y="73972"/>
                    <a:pt x="2495904" y="119536"/>
                    <a:pt x="2527079" y="176722"/>
                  </a:cubicBezTo>
                  <a:cubicBezTo>
                    <a:pt x="2560099" y="237228"/>
                    <a:pt x="2571536" y="295335"/>
                    <a:pt x="2571536" y="401405"/>
                  </a:cubicBezTo>
                  <a:lnTo>
                    <a:pt x="2571536" y="4759862"/>
                  </a:lnTo>
                  <a:cubicBezTo>
                    <a:pt x="2571536" y="4865932"/>
                    <a:pt x="2560099" y="4924040"/>
                    <a:pt x="2527079" y="4984546"/>
                  </a:cubicBezTo>
                  <a:cubicBezTo>
                    <a:pt x="2495904" y="5041546"/>
                    <a:pt x="2449602" y="5087110"/>
                    <a:pt x="2391310" y="5117732"/>
                  </a:cubicBezTo>
                  <a:cubicBezTo>
                    <a:pt x="2329512" y="5150199"/>
                    <a:pt x="2270298" y="5161267"/>
                    <a:pt x="2162199" y="5161267"/>
                  </a:cubicBezTo>
                  <a:lnTo>
                    <a:pt x="409371" y="5161267"/>
                  </a:lnTo>
                  <a:cubicBezTo>
                    <a:pt x="301272" y="5161267"/>
                    <a:pt x="242058" y="5150014"/>
                    <a:pt x="180260" y="5117732"/>
                  </a:cubicBezTo>
                  <a:cubicBezTo>
                    <a:pt x="122153" y="5087295"/>
                    <a:pt x="75666" y="5041731"/>
                    <a:pt x="44491" y="4984546"/>
                  </a:cubicBezTo>
                  <a:cubicBezTo>
                    <a:pt x="11471" y="4924040"/>
                    <a:pt x="34" y="4865932"/>
                    <a:pt x="34" y="4759862"/>
                  </a:cubicBezTo>
                  <a:lnTo>
                    <a:pt x="34" y="401590"/>
                  </a:lnTo>
                  <a:cubicBezTo>
                    <a:pt x="34" y="295520"/>
                    <a:pt x="11471" y="237412"/>
                    <a:pt x="44491" y="176906"/>
                  </a:cubicBezTo>
                  <a:cubicBezTo>
                    <a:pt x="75666" y="119905"/>
                    <a:pt x="121968" y="74341"/>
                    <a:pt x="180260" y="43719"/>
                  </a:cubicBezTo>
                  <a:cubicBezTo>
                    <a:pt x="242058" y="11253"/>
                    <a:pt x="301272" y="0"/>
                    <a:pt x="409371" y="0"/>
                  </a:cubicBezTo>
                  <a:close/>
                </a:path>
              </a:pathLst>
            </a:custGeom>
            <a:solidFill>
              <a:srgbClr val="FFFFFF"/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10" name="任意多边形 9" descr="41e5013d-27cb-440a-9d4a-6916d6c6a099"/>
            <p:cNvSpPr/>
            <p:nvPr/>
          </p:nvSpPr>
          <p:spPr>
            <a:xfrm>
              <a:off x="9023188" y="1339202"/>
              <a:ext cx="2275377" cy="4566916"/>
            </a:xfrm>
            <a:custGeom>
              <a:gdLst>
                <a:gd name="connsiteX0" fmla="*/ 409371 w 2571501"/>
                <a:gd name="connsiteY0" fmla="*/ 0 h 5161266"/>
                <a:gd name="connsiteX1" fmla="*/ 2162199 w 2571501"/>
                <a:gd name="connsiteY1" fmla="*/ 0 h 5161266"/>
                <a:gd name="connsiteX2" fmla="*/ 2391310 w 2571501"/>
                <a:gd name="connsiteY2" fmla="*/ 43535 h 5161266"/>
                <a:gd name="connsiteX3" fmla="*/ 2527079 w 2571501"/>
                <a:gd name="connsiteY3" fmla="*/ 176722 h 5161266"/>
                <a:gd name="connsiteX4" fmla="*/ 2571536 w 2571501"/>
                <a:gd name="connsiteY4" fmla="*/ 401405 h 5161266"/>
                <a:gd name="connsiteX5" fmla="*/ 2571536 w 2571501"/>
                <a:gd name="connsiteY5" fmla="*/ 4759862 h 5161266"/>
                <a:gd name="connsiteX6" fmla="*/ 2527079 w 2571501"/>
                <a:gd name="connsiteY6" fmla="*/ 4984546 h 5161266"/>
                <a:gd name="connsiteX7" fmla="*/ 2391310 w 2571501"/>
                <a:gd name="connsiteY7" fmla="*/ 5117732 h 5161266"/>
                <a:gd name="connsiteX8" fmla="*/ 2162199 w 2571501"/>
                <a:gd name="connsiteY8" fmla="*/ 5161267 h 5161266"/>
                <a:gd name="connsiteX9" fmla="*/ 409371 w 2571501"/>
                <a:gd name="connsiteY9" fmla="*/ 5161267 h 5161266"/>
                <a:gd name="connsiteX10" fmla="*/ 180260 w 2571501"/>
                <a:gd name="connsiteY10" fmla="*/ 5117732 h 5161266"/>
                <a:gd name="connsiteX11" fmla="*/ 44491 w 2571501"/>
                <a:gd name="connsiteY11" fmla="*/ 4984546 h 5161266"/>
                <a:gd name="connsiteX12" fmla="*/ 34 w 2571501"/>
                <a:gd name="connsiteY12" fmla="*/ 4759862 h 5161266"/>
                <a:gd name="connsiteX13" fmla="*/ 34 w 2571501"/>
                <a:gd name="connsiteY13" fmla="*/ 401590 h 5161266"/>
                <a:gd name="connsiteX14" fmla="*/ 44491 w 2571501"/>
                <a:gd name="connsiteY14" fmla="*/ 176906 h 5161266"/>
                <a:gd name="connsiteX15" fmla="*/ 180260 w 2571501"/>
                <a:gd name="connsiteY15" fmla="*/ 43719 h 5161266"/>
                <a:gd name="connsiteX16" fmla="*/ 409371 w 2571501"/>
                <a:gd name="connsiteY16" fmla="*/ 0 h 51612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1501" h="5161266">
                  <a:moveTo>
                    <a:pt x="409371" y="0"/>
                  </a:moveTo>
                  <a:lnTo>
                    <a:pt x="2162199" y="0"/>
                  </a:lnTo>
                  <a:cubicBezTo>
                    <a:pt x="2270298" y="0"/>
                    <a:pt x="2329512" y="11253"/>
                    <a:pt x="2391310" y="43535"/>
                  </a:cubicBezTo>
                  <a:cubicBezTo>
                    <a:pt x="2449417" y="73972"/>
                    <a:pt x="2495904" y="119536"/>
                    <a:pt x="2527079" y="176722"/>
                  </a:cubicBezTo>
                  <a:cubicBezTo>
                    <a:pt x="2560099" y="237228"/>
                    <a:pt x="2571536" y="295335"/>
                    <a:pt x="2571536" y="401405"/>
                  </a:cubicBezTo>
                  <a:lnTo>
                    <a:pt x="2571536" y="4759862"/>
                  </a:lnTo>
                  <a:cubicBezTo>
                    <a:pt x="2571536" y="4865932"/>
                    <a:pt x="2560099" y="4924040"/>
                    <a:pt x="2527079" y="4984546"/>
                  </a:cubicBezTo>
                  <a:cubicBezTo>
                    <a:pt x="2495904" y="5041546"/>
                    <a:pt x="2449602" y="5087110"/>
                    <a:pt x="2391310" y="5117732"/>
                  </a:cubicBezTo>
                  <a:cubicBezTo>
                    <a:pt x="2329512" y="5150199"/>
                    <a:pt x="2270298" y="5161267"/>
                    <a:pt x="2162199" y="5161267"/>
                  </a:cubicBezTo>
                  <a:lnTo>
                    <a:pt x="409371" y="5161267"/>
                  </a:lnTo>
                  <a:cubicBezTo>
                    <a:pt x="301272" y="5161267"/>
                    <a:pt x="242058" y="5150014"/>
                    <a:pt x="180260" y="5117732"/>
                  </a:cubicBezTo>
                  <a:cubicBezTo>
                    <a:pt x="122153" y="5087295"/>
                    <a:pt x="75666" y="5041731"/>
                    <a:pt x="44491" y="4984546"/>
                  </a:cubicBezTo>
                  <a:cubicBezTo>
                    <a:pt x="11471" y="4924040"/>
                    <a:pt x="34" y="4865932"/>
                    <a:pt x="34" y="4759862"/>
                  </a:cubicBezTo>
                  <a:lnTo>
                    <a:pt x="34" y="401590"/>
                  </a:lnTo>
                  <a:cubicBezTo>
                    <a:pt x="34" y="295520"/>
                    <a:pt x="11471" y="237412"/>
                    <a:pt x="44491" y="176906"/>
                  </a:cubicBezTo>
                  <a:cubicBezTo>
                    <a:pt x="75666" y="119905"/>
                    <a:pt x="121968" y="74341"/>
                    <a:pt x="180260" y="43719"/>
                  </a:cubicBezTo>
                  <a:cubicBezTo>
                    <a:pt x="242058" y="11253"/>
                    <a:pt x="301272" y="0"/>
                    <a:pt x="409371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39000">
                  <a:schemeClr val="bg1">
                    <a:lumMod val="75000"/>
                  </a:schemeClr>
                </a:gs>
                <a:gs pos="2000">
                  <a:schemeClr val="tx1">
                    <a:lumMod val="75000"/>
                    <a:lumOff val="25000"/>
                  </a:schemeClr>
                </a:gs>
                <a:gs pos="100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98000">
                  <a:schemeClr val="tx1">
                    <a:lumMod val="75000"/>
                    <a:lumOff val="25000"/>
                  </a:schemeClr>
                </a:gs>
                <a:gs pos="99000">
                  <a:schemeClr val="bg1">
                    <a:lumMod val="75000"/>
                  </a:schemeClr>
                </a:gs>
              </a:gsLst>
              <a:lin ang="0" scaled="0"/>
            </a:gradFill>
            <a:ln w="48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l"/>
            </a:p>
          </p:txBody>
        </p:sp>
        <p:sp>
          <p:nvSpPr>
            <p:cNvPr id="56" name="任意多边形 55" descr="00c94a7d-bfac-4c98-8b25-326433387c27"/>
            <p:cNvSpPr/>
            <p:nvPr/>
          </p:nvSpPr>
          <p:spPr>
            <a:xfrm>
              <a:off x="9060730" y="1331041"/>
              <a:ext cx="2193601" cy="4589768"/>
            </a:xfrm>
            <a:custGeom>
              <a:gdLst>
                <a:gd name="connsiteX0" fmla="*/ 394614 w 2479082"/>
                <a:gd name="connsiteY0" fmla="*/ 0 h 5187092"/>
                <a:gd name="connsiteX1" fmla="*/ 2084537 w 2479082"/>
                <a:gd name="connsiteY1" fmla="*/ 0 h 5187092"/>
                <a:gd name="connsiteX2" fmla="*/ 2305531 w 2479082"/>
                <a:gd name="connsiteY2" fmla="*/ 43904 h 5187092"/>
                <a:gd name="connsiteX3" fmla="*/ 2436320 w 2479082"/>
                <a:gd name="connsiteY3" fmla="*/ 177644 h 5187092"/>
                <a:gd name="connsiteX4" fmla="*/ 2479117 w 2479082"/>
                <a:gd name="connsiteY4" fmla="*/ 403434 h 5187092"/>
                <a:gd name="connsiteX5" fmla="*/ 2479117 w 2479082"/>
                <a:gd name="connsiteY5" fmla="*/ 4783658 h 5187092"/>
                <a:gd name="connsiteX6" fmla="*/ 2436320 w 2479082"/>
                <a:gd name="connsiteY6" fmla="*/ 5009449 h 5187092"/>
                <a:gd name="connsiteX7" fmla="*/ 2305531 w 2479082"/>
                <a:gd name="connsiteY7" fmla="*/ 5143189 h 5187092"/>
                <a:gd name="connsiteX8" fmla="*/ 2084537 w 2479082"/>
                <a:gd name="connsiteY8" fmla="*/ 5187093 h 5187092"/>
                <a:gd name="connsiteX9" fmla="*/ 394614 w 2479082"/>
                <a:gd name="connsiteY9" fmla="*/ 5187093 h 5187092"/>
                <a:gd name="connsiteX10" fmla="*/ 173620 w 2479082"/>
                <a:gd name="connsiteY10" fmla="*/ 5143189 h 5187092"/>
                <a:gd name="connsiteX11" fmla="*/ 42831 w 2479082"/>
                <a:gd name="connsiteY11" fmla="*/ 5009449 h 5187092"/>
                <a:gd name="connsiteX12" fmla="*/ 34 w 2479082"/>
                <a:gd name="connsiteY12" fmla="*/ 4783843 h 5187092"/>
                <a:gd name="connsiteX13" fmla="*/ 34 w 2479082"/>
                <a:gd name="connsiteY13" fmla="*/ 403434 h 5187092"/>
                <a:gd name="connsiteX14" fmla="*/ 42831 w 2479082"/>
                <a:gd name="connsiteY14" fmla="*/ 177644 h 5187092"/>
                <a:gd name="connsiteX15" fmla="*/ 173620 w 2479082"/>
                <a:gd name="connsiteY15" fmla="*/ 43904 h 5187092"/>
                <a:gd name="connsiteX16" fmla="*/ 394614 w 2479082"/>
                <a:gd name="connsiteY16" fmla="*/ 0 h 51870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9082" h="5187092">
                  <a:moveTo>
                    <a:pt x="394614" y="0"/>
                  </a:moveTo>
                  <a:lnTo>
                    <a:pt x="2084537" y="0"/>
                  </a:lnTo>
                  <a:cubicBezTo>
                    <a:pt x="2188762" y="0"/>
                    <a:pt x="2245948" y="11253"/>
                    <a:pt x="2305531" y="43904"/>
                  </a:cubicBezTo>
                  <a:cubicBezTo>
                    <a:pt x="2361610" y="74526"/>
                    <a:pt x="2406436" y="120274"/>
                    <a:pt x="2436320" y="177644"/>
                  </a:cubicBezTo>
                  <a:cubicBezTo>
                    <a:pt x="2468233" y="238519"/>
                    <a:pt x="2479117" y="296996"/>
                    <a:pt x="2479117" y="403434"/>
                  </a:cubicBezTo>
                  <a:lnTo>
                    <a:pt x="2479117" y="4783658"/>
                  </a:lnTo>
                  <a:cubicBezTo>
                    <a:pt x="2479117" y="4890282"/>
                    <a:pt x="2468049" y="4948574"/>
                    <a:pt x="2436320" y="5009449"/>
                  </a:cubicBezTo>
                  <a:cubicBezTo>
                    <a:pt x="2406252" y="5066819"/>
                    <a:pt x="2361610" y="5112567"/>
                    <a:pt x="2305531" y="5143189"/>
                  </a:cubicBezTo>
                  <a:cubicBezTo>
                    <a:pt x="2245948" y="5175840"/>
                    <a:pt x="2188947" y="5187093"/>
                    <a:pt x="2084537" y="5187093"/>
                  </a:cubicBezTo>
                  <a:lnTo>
                    <a:pt x="394614" y="5187093"/>
                  </a:lnTo>
                  <a:cubicBezTo>
                    <a:pt x="290389" y="5187093"/>
                    <a:pt x="233203" y="5175840"/>
                    <a:pt x="173620" y="5143189"/>
                  </a:cubicBezTo>
                  <a:cubicBezTo>
                    <a:pt x="117541" y="5112567"/>
                    <a:pt x="72715" y="5066819"/>
                    <a:pt x="42831" y="5009449"/>
                  </a:cubicBezTo>
                  <a:cubicBezTo>
                    <a:pt x="11102" y="4948758"/>
                    <a:pt x="34" y="4890282"/>
                    <a:pt x="34" y="4783843"/>
                  </a:cubicBezTo>
                  <a:lnTo>
                    <a:pt x="34" y="403434"/>
                  </a:lnTo>
                  <a:cubicBezTo>
                    <a:pt x="34" y="296811"/>
                    <a:pt x="11102" y="238519"/>
                    <a:pt x="42831" y="177644"/>
                  </a:cubicBezTo>
                  <a:cubicBezTo>
                    <a:pt x="72899" y="120274"/>
                    <a:pt x="117541" y="74526"/>
                    <a:pt x="173620" y="43904"/>
                  </a:cubicBezTo>
                  <a:cubicBezTo>
                    <a:pt x="233388" y="11253"/>
                    <a:pt x="290389" y="0"/>
                    <a:pt x="394614" y="0"/>
                  </a:cubicBezTo>
                  <a:close/>
                </a:path>
              </a:pathLst>
            </a:custGeom>
            <a:solidFill>
              <a:srgbClr val="FFFFFF"/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57" name="任意多边形 56" descr="6fbd57b7-593b-42b9-ab1a-497fae8fb1e9"/>
            <p:cNvSpPr/>
            <p:nvPr/>
          </p:nvSpPr>
          <p:spPr>
            <a:xfrm>
              <a:off x="9060730" y="1331041"/>
              <a:ext cx="2193601" cy="4589768"/>
            </a:xfrm>
            <a:custGeom>
              <a:gdLst>
                <a:gd name="connsiteX0" fmla="*/ 394614 w 2479082"/>
                <a:gd name="connsiteY0" fmla="*/ 0 h 5187092"/>
                <a:gd name="connsiteX1" fmla="*/ 2084537 w 2479082"/>
                <a:gd name="connsiteY1" fmla="*/ 0 h 5187092"/>
                <a:gd name="connsiteX2" fmla="*/ 2305531 w 2479082"/>
                <a:gd name="connsiteY2" fmla="*/ 43904 h 5187092"/>
                <a:gd name="connsiteX3" fmla="*/ 2436320 w 2479082"/>
                <a:gd name="connsiteY3" fmla="*/ 177644 h 5187092"/>
                <a:gd name="connsiteX4" fmla="*/ 2479117 w 2479082"/>
                <a:gd name="connsiteY4" fmla="*/ 403434 h 5187092"/>
                <a:gd name="connsiteX5" fmla="*/ 2479117 w 2479082"/>
                <a:gd name="connsiteY5" fmla="*/ 4783658 h 5187092"/>
                <a:gd name="connsiteX6" fmla="*/ 2436320 w 2479082"/>
                <a:gd name="connsiteY6" fmla="*/ 5009449 h 5187092"/>
                <a:gd name="connsiteX7" fmla="*/ 2305531 w 2479082"/>
                <a:gd name="connsiteY7" fmla="*/ 5143189 h 5187092"/>
                <a:gd name="connsiteX8" fmla="*/ 2084537 w 2479082"/>
                <a:gd name="connsiteY8" fmla="*/ 5187093 h 5187092"/>
                <a:gd name="connsiteX9" fmla="*/ 394614 w 2479082"/>
                <a:gd name="connsiteY9" fmla="*/ 5187093 h 5187092"/>
                <a:gd name="connsiteX10" fmla="*/ 173620 w 2479082"/>
                <a:gd name="connsiteY10" fmla="*/ 5143189 h 5187092"/>
                <a:gd name="connsiteX11" fmla="*/ 42831 w 2479082"/>
                <a:gd name="connsiteY11" fmla="*/ 5009449 h 5187092"/>
                <a:gd name="connsiteX12" fmla="*/ 34 w 2479082"/>
                <a:gd name="connsiteY12" fmla="*/ 4783843 h 5187092"/>
                <a:gd name="connsiteX13" fmla="*/ 34 w 2479082"/>
                <a:gd name="connsiteY13" fmla="*/ 403434 h 5187092"/>
                <a:gd name="connsiteX14" fmla="*/ 42831 w 2479082"/>
                <a:gd name="connsiteY14" fmla="*/ 177644 h 5187092"/>
                <a:gd name="connsiteX15" fmla="*/ 173620 w 2479082"/>
                <a:gd name="connsiteY15" fmla="*/ 43904 h 5187092"/>
                <a:gd name="connsiteX16" fmla="*/ 394614 w 2479082"/>
                <a:gd name="connsiteY16" fmla="*/ 0 h 51870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9082" h="5187092">
                  <a:moveTo>
                    <a:pt x="394614" y="0"/>
                  </a:moveTo>
                  <a:lnTo>
                    <a:pt x="2084537" y="0"/>
                  </a:lnTo>
                  <a:cubicBezTo>
                    <a:pt x="2188762" y="0"/>
                    <a:pt x="2245948" y="11253"/>
                    <a:pt x="2305531" y="43904"/>
                  </a:cubicBezTo>
                  <a:cubicBezTo>
                    <a:pt x="2361610" y="74526"/>
                    <a:pt x="2406436" y="120274"/>
                    <a:pt x="2436320" y="177644"/>
                  </a:cubicBezTo>
                  <a:cubicBezTo>
                    <a:pt x="2468233" y="238519"/>
                    <a:pt x="2479117" y="296996"/>
                    <a:pt x="2479117" y="403434"/>
                  </a:cubicBezTo>
                  <a:lnTo>
                    <a:pt x="2479117" y="4783658"/>
                  </a:lnTo>
                  <a:cubicBezTo>
                    <a:pt x="2479117" y="4890282"/>
                    <a:pt x="2468049" y="4948574"/>
                    <a:pt x="2436320" y="5009449"/>
                  </a:cubicBezTo>
                  <a:cubicBezTo>
                    <a:pt x="2406252" y="5066819"/>
                    <a:pt x="2361610" y="5112567"/>
                    <a:pt x="2305531" y="5143189"/>
                  </a:cubicBezTo>
                  <a:cubicBezTo>
                    <a:pt x="2245948" y="5175840"/>
                    <a:pt x="2188947" y="5187093"/>
                    <a:pt x="2084537" y="5187093"/>
                  </a:cubicBezTo>
                  <a:lnTo>
                    <a:pt x="394614" y="5187093"/>
                  </a:lnTo>
                  <a:cubicBezTo>
                    <a:pt x="290389" y="5187093"/>
                    <a:pt x="233203" y="5175840"/>
                    <a:pt x="173620" y="5143189"/>
                  </a:cubicBezTo>
                  <a:cubicBezTo>
                    <a:pt x="117541" y="5112567"/>
                    <a:pt x="72715" y="5066819"/>
                    <a:pt x="42831" y="5009449"/>
                  </a:cubicBezTo>
                  <a:cubicBezTo>
                    <a:pt x="11102" y="4948758"/>
                    <a:pt x="34" y="4890282"/>
                    <a:pt x="34" y="4783843"/>
                  </a:cubicBezTo>
                  <a:lnTo>
                    <a:pt x="34" y="403434"/>
                  </a:lnTo>
                  <a:cubicBezTo>
                    <a:pt x="34" y="296811"/>
                    <a:pt x="11102" y="238519"/>
                    <a:pt x="42831" y="177644"/>
                  </a:cubicBezTo>
                  <a:cubicBezTo>
                    <a:pt x="72899" y="120274"/>
                    <a:pt x="117541" y="74526"/>
                    <a:pt x="173620" y="43904"/>
                  </a:cubicBezTo>
                  <a:cubicBezTo>
                    <a:pt x="233388" y="11253"/>
                    <a:pt x="290389" y="0"/>
                    <a:pt x="394614" y="0"/>
                  </a:cubicBezTo>
                  <a:close/>
                </a:path>
              </a:pathLst>
            </a:custGeom>
            <a:solidFill>
              <a:srgbClr val="FFFFFF"/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12" name="任意多边形 11" descr="930f00c2-17ee-4e2d-adc9-aa2fe7cadf93"/>
            <p:cNvSpPr/>
            <p:nvPr/>
          </p:nvSpPr>
          <p:spPr>
            <a:xfrm>
              <a:off x="9051754" y="1341650"/>
              <a:ext cx="2218248" cy="4568711"/>
            </a:xfrm>
            <a:custGeom>
              <a:gdLst>
                <a:gd name="connsiteX0" fmla="*/ 2127887 w 2506937"/>
                <a:gd name="connsiteY0" fmla="*/ 0 h 5163295"/>
                <a:gd name="connsiteX1" fmla="*/ 2342425 w 2506937"/>
                <a:gd name="connsiteY1" fmla="*/ 40952 h 5163295"/>
                <a:gd name="connsiteX2" fmla="*/ 2466020 w 2506937"/>
                <a:gd name="connsiteY2" fmla="*/ 164547 h 5163295"/>
                <a:gd name="connsiteX3" fmla="*/ 2506972 w 2506937"/>
                <a:gd name="connsiteY3" fmla="*/ 379084 h 5163295"/>
                <a:gd name="connsiteX4" fmla="*/ 2506972 w 2506937"/>
                <a:gd name="connsiteY4" fmla="*/ 379084 h 5163295"/>
                <a:gd name="connsiteX5" fmla="*/ 2506972 w 2506937"/>
                <a:gd name="connsiteY5" fmla="*/ 4784212 h 5163295"/>
                <a:gd name="connsiteX6" fmla="*/ 2466020 w 2506937"/>
                <a:gd name="connsiteY6" fmla="*/ 4998750 h 5163295"/>
                <a:gd name="connsiteX7" fmla="*/ 2342425 w 2506937"/>
                <a:gd name="connsiteY7" fmla="*/ 5122344 h 5163295"/>
                <a:gd name="connsiteX8" fmla="*/ 2127887 w 2506937"/>
                <a:gd name="connsiteY8" fmla="*/ 5163296 h 5163295"/>
                <a:gd name="connsiteX9" fmla="*/ 2127887 w 2506937"/>
                <a:gd name="connsiteY9" fmla="*/ 5163296 h 5163295"/>
                <a:gd name="connsiteX10" fmla="*/ 379118 w 2506937"/>
                <a:gd name="connsiteY10" fmla="*/ 5163296 h 5163295"/>
                <a:gd name="connsiteX11" fmla="*/ 164581 w 2506937"/>
                <a:gd name="connsiteY11" fmla="*/ 5122344 h 5163295"/>
                <a:gd name="connsiteX12" fmla="*/ 40986 w 2506937"/>
                <a:gd name="connsiteY12" fmla="*/ 4998750 h 5163295"/>
                <a:gd name="connsiteX13" fmla="*/ 34 w 2506937"/>
                <a:gd name="connsiteY13" fmla="*/ 4784212 h 5163295"/>
                <a:gd name="connsiteX14" fmla="*/ 34 w 2506937"/>
                <a:gd name="connsiteY14" fmla="*/ 4784212 h 5163295"/>
                <a:gd name="connsiteX15" fmla="*/ 34 w 2506937"/>
                <a:gd name="connsiteY15" fmla="*/ 379084 h 5163295"/>
                <a:gd name="connsiteX16" fmla="*/ 40986 w 2506937"/>
                <a:gd name="connsiteY16" fmla="*/ 164547 h 5163295"/>
                <a:gd name="connsiteX17" fmla="*/ 164581 w 2506937"/>
                <a:gd name="connsiteY17" fmla="*/ 40952 h 5163295"/>
                <a:gd name="connsiteX18" fmla="*/ 379118 w 2506937"/>
                <a:gd name="connsiteY18" fmla="*/ 0 h 5163295"/>
                <a:gd name="connsiteX19" fmla="*/ 379118 w 2506937"/>
                <a:gd name="connsiteY19" fmla="*/ 0 h 5163295"/>
                <a:gd name="connsiteX20" fmla="*/ 2127887 w 2506937"/>
                <a:gd name="connsiteY20" fmla="*/ 0 h 516329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06937" h="5163295">
                  <a:moveTo>
                    <a:pt x="2127887" y="0"/>
                  </a:moveTo>
                  <a:cubicBezTo>
                    <a:pt x="2230821" y="0"/>
                    <a:pt x="2285424" y="10515"/>
                    <a:pt x="2342425" y="40952"/>
                  </a:cubicBezTo>
                  <a:cubicBezTo>
                    <a:pt x="2395368" y="69360"/>
                    <a:pt x="2437611" y="111604"/>
                    <a:pt x="2466020" y="164547"/>
                  </a:cubicBezTo>
                  <a:cubicBezTo>
                    <a:pt x="2496457" y="221548"/>
                    <a:pt x="2506972" y="276151"/>
                    <a:pt x="2506972" y="379084"/>
                  </a:cubicBezTo>
                  <a:lnTo>
                    <a:pt x="2506972" y="379084"/>
                  </a:lnTo>
                  <a:lnTo>
                    <a:pt x="2506972" y="4784212"/>
                  </a:lnTo>
                  <a:cubicBezTo>
                    <a:pt x="2506972" y="4887146"/>
                    <a:pt x="2496457" y="4941748"/>
                    <a:pt x="2466020" y="4998750"/>
                  </a:cubicBezTo>
                  <a:cubicBezTo>
                    <a:pt x="2437611" y="5051692"/>
                    <a:pt x="2395368" y="5093936"/>
                    <a:pt x="2342425" y="5122344"/>
                  </a:cubicBezTo>
                  <a:cubicBezTo>
                    <a:pt x="2285424" y="5152782"/>
                    <a:pt x="2230821" y="5163296"/>
                    <a:pt x="2127887" y="5163296"/>
                  </a:cubicBezTo>
                  <a:lnTo>
                    <a:pt x="2127887" y="5163296"/>
                  </a:lnTo>
                  <a:lnTo>
                    <a:pt x="379118" y="5163296"/>
                  </a:lnTo>
                  <a:cubicBezTo>
                    <a:pt x="276185" y="5163296"/>
                    <a:pt x="221582" y="5152782"/>
                    <a:pt x="164581" y="5122344"/>
                  </a:cubicBezTo>
                  <a:cubicBezTo>
                    <a:pt x="111638" y="5093936"/>
                    <a:pt x="69394" y="5051692"/>
                    <a:pt x="40986" y="4998750"/>
                  </a:cubicBezTo>
                  <a:cubicBezTo>
                    <a:pt x="10549" y="4941748"/>
                    <a:pt x="34" y="4887146"/>
                    <a:pt x="34" y="4784212"/>
                  </a:cubicBezTo>
                  <a:lnTo>
                    <a:pt x="34" y="4784212"/>
                  </a:lnTo>
                  <a:lnTo>
                    <a:pt x="34" y="379084"/>
                  </a:lnTo>
                  <a:cubicBezTo>
                    <a:pt x="34" y="276151"/>
                    <a:pt x="10549" y="221548"/>
                    <a:pt x="40986" y="164547"/>
                  </a:cubicBezTo>
                  <a:cubicBezTo>
                    <a:pt x="69394" y="111604"/>
                    <a:pt x="111638" y="69360"/>
                    <a:pt x="164581" y="40952"/>
                  </a:cubicBezTo>
                  <a:cubicBezTo>
                    <a:pt x="221582" y="10515"/>
                    <a:pt x="276185" y="0"/>
                    <a:pt x="379118" y="0"/>
                  </a:cubicBezTo>
                  <a:lnTo>
                    <a:pt x="379118" y="0"/>
                  </a:lnTo>
                  <a:lnTo>
                    <a:pt x="2127887" y="0"/>
                  </a:lnTo>
                  <a:close/>
                </a:path>
              </a:pathLst>
            </a:custGeom>
            <a:solidFill>
              <a:srgbClr val="5F5F5F"/>
            </a:solidFill>
            <a:ln w="552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54" name="任意多边形 53" descr="e85d2919-36e1-43e5-898e-b07d02d94e93"/>
            <p:cNvSpPr/>
            <p:nvPr/>
          </p:nvSpPr>
          <p:spPr>
            <a:xfrm>
              <a:off x="9073789" y="1363686"/>
              <a:ext cx="2174177" cy="4524641"/>
            </a:xfrm>
            <a:custGeom>
              <a:gdLst>
                <a:gd name="connsiteX0" fmla="*/ 355875 w 2457130"/>
                <a:gd name="connsiteY0" fmla="*/ 0 h 5113489"/>
                <a:gd name="connsiteX1" fmla="*/ 2101508 w 2457130"/>
                <a:gd name="connsiteY1" fmla="*/ 0 h 5113489"/>
                <a:gd name="connsiteX2" fmla="*/ 2305162 w 2457130"/>
                <a:gd name="connsiteY2" fmla="*/ 38001 h 5113489"/>
                <a:gd name="connsiteX3" fmla="*/ 2418980 w 2457130"/>
                <a:gd name="connsiteY3" fmla="*/ 151449 h 5113489"/>
                <a:gd name="connsiteX4" fmla="*/ 2457165 w 2457130"/>
                <a:gd name="connsiteY4" fmla="*/ 354181 h 5113489"/>
                <a:gd name="connsiteX5" fmla="*/ 2457165 w 2457130"/>
                <a:gd name="connsiteY5" fmla="*/ 4759308 h 5113489"/>
                <a:gd name="connsiteX6" fmla="*/ 2418980 w 2457130"/>
                <a:gd name="connsiteY6" fmla="*/ 4962040 h 5113489"/>
                <a:gd name="connsiteX7" fmla="*/ 2305162 w 2457130"/>
                <a:gd name="connsiteY7" fmla="*/ 5075489 h 5113489"/>
                <a:gd name="connsiteX8" fmla="*/ 2101508 w 2457130"/>
                <a:gd name="connsiteY8" fmla="*/ 5113489 h 5113489"/>
                <a:gd name="connsiteX9" fmla="*/ 355875 w 2457130"/>
                <a:gd name="connsiteY9" fmla="*/ 5113489 h 5113489"/>
                <a:gd name="connsiteX10" fmla="*/ 152221 w 2457130"/>
                <a:gd name="connsiteY10" fmla="*/ 5075489 h 5113489"/>
                <a:gd name="connsiteX11" fmla="*/ 38404 w 2457130"/>
                <a:gd name="connsiteY11" fmla="*/ 4962040 h 5113489"/>
                <a:gd name="connsiteX12" fmla="*/ 34 w 2457130"/>
                <a:gd name="connsiteY12" fmla="*/ 4759308 h 5113489"/>
                <a:gd name="connsiteX13" fmla="*/ 34 w 2457130"/>
                <a:gd name="connsiteY13" fmla="*/ 354181 h 5113489"/>
                <a:gd name="connsiteX14" fmla="*/ 38219 w 2457130"/>
                <a:gd name="connsiteY14" fmla="*/ 151449 h 5113489"/>
                <a:gd name="connsiteX15" fmla="*/ 152037 w 2457130"/>
                <a:gd name="connsiteY15" fmla="*/ 38001 h 5113489"/>
                <a:gd name="connsiteX16" fmla="*/ 355875 w 2457130"/>
                <a:gd name="connsiteY16" fmla="*/ 0 h 511348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7130" h="5113489">
                  <a:moveTo>
                    <a:pt x="355875" y="0"/>
                  </a:moveTo>
                  <a:lnTo>
                    <a:pt x="2101508" y="0"/>
                  </a:lnTo>
                  <a:cubicBezTo>
                    <a:pt x="2200199" y="0"/>
                    <a:pt x="2251482" y="9408"/>
                    <a:pt x="2305162" y="38001"/>
                  </a:cubicBezTo>
                  <a:cubicBezTo>
                    <a:pt x="2354047" y="64011"/>
                    <a:pt x="2392970" y="102749"/>
                    <a:pt x="2418980" y="151449"/>
                  </a:cubicBezTo>
                  <a:cubicBezTo>
                    <a:pt x="2447757" y="204945"/>
                    <a:pt x="2457165" y="256043"/>
                    <a:pt x="2457165" y="354181"/>
                  </a:cubicBezTo>
                  <a:lnTo>
                    <a:pt x="2457165" y="4759308"/>
                  </a:lnTo>
                  <a:cubicBezTo>
                    <a:pt x="2457165" y="4857631"/>
                    <a:pt x="2447757" y="4908729"/>
                    <a:pt x="2418980" y="4962040"/>
                  </a:cubicBezTo>
                  <a:cubicBezTo>
                    <a:pt x="2392785" y="5010740"/>
                    <a:pt x="2354047" y="5049294"/>
                    <a:pt x="2305162" y="5075489"/>
                  </a:cubicBezTo>
                  <a:cubicBezTo>
                    <a:pt x="2251482" y="5104081"/>
                    <a:pt x="2200199" y="5113489"/>
                    <a:pt x="2101508" y="5113489"/>
                  </a:cubicBezTo>
                  <a:lnTo>
                    <a:pt x="355875" y="5113489"/>
                  </a:lnTo>
                  <a:cubicBezTo>
                    <a:pt x="257184" y="5113489"/>
                    <a:pt x="205902" y="5104081"/>
                    <a:pt x="152221" y="5075489"/>
                  </a:cubicBezTo>
                  <a:cubicBezTo>
                    <a:pt x="103337" y="5049479"/>
                    <a:pt x="64414" y="5010740"/>
                    <a:pt x="38404" y="4962040"/>
                  </a:cubicBezTo>
                  <a:cubicBezTo>
                    <a:pt x="9442" y="4908729"/>
                    <a:pt x="34" y="4857631"/>
                    <a:pt x="34" y="4759308"/>
                  </a:cubicBezTo>
                  <a:lnTo>
                    <a:pt x="34" y="354181"/>
                  </a:lnTo>
                  <a:cubicBezTo>
                    <a:pt x="34" y="255859"/>
                    <a:pt x="9442" y="204761"/>
                    <a:pt x="38219" y="151449"/>
                  </a:cubicBezTo>
                  <a:cubicBezTo>
                    <a:pt x="64414" y="102749"/>
                    <a:pt x="103152" y="64195"/>
                    <a:pt x="152037" y="38001"/>
                  </a:cubicBezTo>
                  <a:cubicBezTo>
                    <a:pt x="205717" y="9408"/>
                    <a:pt x="257000" y="0"/>
                    <a:pt x="355875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39000">
                  <a:schemeClr val="bg1">
                    <a:lumMod val="75000"/>
                  </a:schemeClr>
                </a:gs>
                <a:gs pos="2000">
                  <a:schemeClr val="tx1">
                    <a:lumMod val="75000"/>
                    <a:lumOff val="25000"/>
                  </a:schemeClr>
                </a:gs>
                <a:gs pos="100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98000">
                  <a:schemeClr val="tx1">
                    <a:lumMod val="75000"/>
                    <a:lumOff val="25000"/>
                  </a:schemeClr>
                </a:gs>
                <a:gs pos="99000">
                  <a:schemeClr val="bg1">
                    <a:lumMod val="75000"/>
                  </a:schemeClr>
                </a:gs>
              </a:gsLst>
              <a:lin ang="0" scaled="0"/>
            </a:gradFill>
            <a:ln w="48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l"/>
            </a:p>
          </p:txBody>
        </p:sp>
        <p:sp>
          <p:nvSpPr>
            <p:cNvPr id="55" name="任意多边形 54" descr="d8f5e0e9-f987-4104-bfc5-012166e91f31"/>
            <p:cNvSpPr/>
            <p:nvPr/>
          </p:nvSpPr>
          <p:spPr>
            <a:xfrm>
              <a:off x="9073789" y="1363686"/>
              <a:ext cx="2174177" cy="4524641"/>
            </a:xfrm>
            <a:custGeom>
              <a:gdLst>
                <a:gd name="connsiteX0" fmla="*/ 355875 w 2457130"/>
                <a:gd name="connsiteY0" fmla="*/ 0 h 5113489"/>
                <a:gd name="connsiteX1" fmla="*/ 2101508 w 2457130"/>
                <a:gd name="connsiteY1" fmla="*/ 0 h 5113489"/>
                <a:gd name="connsiteX2" fmla="*/ 2305162 w 2457130"/>
                <a:gd name="connsiteY2" fmla="*/ 38001 h 5113489"/>
                <a:gd name="connsiteX3" fmla="*/ 2418980 w 2457130"/>
                <a:gd name="connsiteY3" fmla="*/ 151449 h 5113489"/>
                <a:gd name="connsiteX4" fmla="*/ 2457165 w 2457130"/>
                <a:gd name="connsiteY4" fmla="*/ 354181 h 5113489"/>
                <a:gd name="connsiteX5" fmla="*/ 2457165 w 2457130"/>
                <a:gd name="connsiteY5" fmla="*/ 4759308 h 5113489"/>
                <a:gd name="connsiteX6" fmla="*/ 2418980 w 2457130"/>
                <a:gd name="connsiteY6" fmla="*/ 4962040 h 5113489"/>
                <a:gd name="connsiteX7" fmla="*/ 2305162 w 2457130"/>
                <a:gd name="connsiteY7" fmla="*/ 5075489 h 5113489"/>
                <a:gd name="connsiteX8" fmla="*/ 2101508 w 2457130"/>
                <a:gd name="connsiteY8" fmla="*/ 5113489 h 5113489"/>
                <a:gd name="connsiteX9" fmla="*/ 355875 w 2457130"/>
                <a:gd name="connsiteY9" fmla="*/ 5113489 h 5113489"/>
                <a:gd name="connsiteX10" fmla="*/ 152221 w 2457130"/>
                <a:gd name="connsiteY10" fmla="*/ 5075489 h 5113489"/>
                <a:gd name="connsiteX11" fmla="*/ 38404 w 2457130"/>
                <a:gd name="connsiteY11" fmla="*/ 4962040 h 5113489"/>
                <a:gd name="connsiteX12" fmla="*/ 34 w 2457130"/>
                <a:gd name="connsiteY12" fmla="*/ 4759308 h 5113489"/>
                <a:gd name="connsiteX13" fmla="*/ 34 w 2457130"/>
                <a:gd name="connsiteY13" fmla="*/ 354181 h 5113489"/>
                <a:gd name="connsiteX14" fmla="*/ 38219 w 2457130"/>
                <a:gd name="connsiteY14" fmla="*/ 151449 h 5113489"/>
                <a:gd name="connsiteX15" fmla="*/ 152037 w 2457130"/>
                <a:gd name="connsiteY15" fmla="*/ 38001 h 5113489"/>
                <a:gd name="connsiteX16" fmla="*/ 355875 w 2457130"/>
                <a:gd name="connsiteY16" fmla="*/ 0 h 511348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7130" h="5113489">
                  <a:moveTo>
                    <a:pt x="355875" y="0"/>
                  </a:moveTo>
                  <a:lnTo>
                    <a:pt x="2101508" y="0"/>
                  </a:lnTo>
                  <a:cubicBezTo>
                    <a:pt x="2200199" y="0"/>
                    <a:pt x="2251482" y="9408"/>
                    <a:pt x="2305162" y="38001"/>
                  </a:cubicBezTo>
                  <a:cubicBezTo>
                    <a:pt x="2354047" y="64011"/>
                    <a:pt x="2392970" y="102749"/>
                    <a:pt x="2418980" y="151449"/>
                  </a:cubicBezTo>
                  <a:cubicBezTo>
                    <a:pt x="2447757" y="204945"/>
                    <a:pt x="2457165" y="256043"/>
                    <a:pt x="2457165" y="354181"/>
                  </a:cubicBezTo>
                  <a:lnTo>
                    <a:pt x="2457165" y="4759308"/>
                  </a:lnTo>
                  <a:cubicBezTo>
                    <a:pt x="2457165" y="4857631"/>
                    <a:pt x="2447757" y="4908729"/>
                    <a:pt x="2418980" y="4962040"/>
                  </a:cubicBezTo>
                  <a:cubicBezTo>
                    <a:pt x="2392785" y="5010740"/>
                    <a:pt x="2354047" y="5049294"/>
                    <a:pt x="2305162" y="5075489"/>
                  </a:cubicBezTo>
                  <a:cubicBezTo>
                    <a:pt x="2251482" y="5104081"/>
                    <a:pt x="2200199" y="5113489"/>
                    <a:pt x="2101508" y="5113489"/>
                  </a:cubicBezTo>
                  <a:lnTo>
                    <a:pt x="355875" y="5113489"/>
                  </a:lnTo>
                  <a:cubicBezTo>
                    <a:pt x="257184" y="5113489"/>
                    <a:pt x="205902" y="5104081"/>
                    <a:pt x="152221" y="5075489"/>
                  </a:cubicBezTo>
                  <a:cubicBezTo>
                    <a:pt x="103337" y="5049479"/>
                    <a:pt x="64414" y="5010740"/>
                    <a:pt x="38404" y="4962040"/>
                  </a:cubicBezTo>
                  <a:cubicBezTo>
                    <a:pt x="9442" y="4908729"/>
                    <a:pt x="34" y="4857631"/>
                    <a:pt x="34" y="4759308"/>
                  </a:cubicBezTo>
                  <a:lnTo>
                    <a:pt x="34" y="354181"/>
                  </a:lnTo>
                  <a:cubicBezTo>
                    <a:pt x="34" y="255859"/>
                    <a:pt x="9442" y="204761"/>
                    <a:pt x="38219" y="151449"/>
                  </a:cubicBezTo>
                  <a:cubicBezTo>
                    <a:pt x="64414" y="102749"/>
                    <a:pt x="103152" y="64195"/>
                    <a:pt x="152037" y="38001"/>
                  </a:cubicBezTo>
                  <a:cubicBezTo>
                    <a:pt x="205717" y="9408"/>
                    <a:pt x="257000" y="0"/>
                    <a:pt x="355875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39000">
                  <a:schemeClr val="bg1">
                    <a:lumMod val="75000"/>
                  </a:schemeClr>
                </a:gs>
                <a:gs pos="2000">
                  <a:schemeClr val="tx1">
                    <a:lumMod val="75000"/>
                    <a:lumOff val="25000"/>
                  </a:schemeClr>
                </a:gs>
                <a:gs pos="100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98000">
                  <a:schemeClr val="tx1">
                    <a:lumMod val="75000"/>
                    <a:lumOff val="25000"/>
                  </a:schemeClr>
                </a:gs>
                <a:gs pos="99000">
                  <a:schemeClr val="bg1">
                    <a:lumMod val="75000"/>
                  </a:schemeClr>
                </a:gs>
              </a:gsLst>
              <a:lin ang="0" scaled="0"/>
            </a:gradFill>
            <a:ln w="48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l"/>
            </a:p>
          </p:txBody>
        </p:sp>
        <p:sp>
          <p:nvSpPr>
            <p:cNvPr id="14" name="任意多边形 13" descr="aed62350-4c05-4323-ad21-551f83adf00e"/>
            <p:cNvSpPr/>
            <p:nvPr/>
          </p:nvSpPr>
          <p:spPr>
            <a:xfrm>
              <a:off x="9108066" y="1393067"/>
              <a:ext cx="2105785" cy="4466206"/>
            </a:xfrm>
            <a:custGeom>
              <a:gdLst>
                <a:gd name="connsiteX0" fmla="*/ 321011 w 2379838"/>
                <a:gd name="connsiteY0" fmla="*/ 0 h 5047449"/>
                <a:gd name="connsiteX1" fmla="*/ 2058711 w 2379838"/>
                <a:gd name="connsiteY1" fmla="*/ 0 h 5047449"/>
                <a:gd name="connsiteX2" fmla="*/ 2245948 w 2379838"/>
                <a:gd name="connsiteY2" fmla="*/ 34127 h 5047449"/>
                <a:gd name="connsiteX3" fmla="*/ 2345746 w 2379838"/>
                <a:gd name="connsiteY3" fmla="*/ 133925 h 5047449"/>
                <a:gd name="connsiteX4" fmla="*/ 2379872 w 2379838"/>
                <a:gd name="connsiteY4" fmla="*/ 321161 h 5047449"/>
                <a:gd name="connsiteX5" fmla="*/ 2379872 w 2379838"/>
                <a:gd name="connsiteY5" fmla="*/ 4726289 h 5047449"/>
                <a:gd name="connsiteX6" fmla="*/ 2345746 w 2379838"/>
                <a:gd name="connsiteY6" fmla="*/ 4913525 h 5047449"/>
                <a:gd name="connsiteX7" fmla="*/ 2245948 w 2379838"/>
                <a:gd name="connsiteY7" fmla="*/ 5013323 h 5047449"/>
                <a:gd name="connsiteX8" fmla="*/ 2058711 w 2379838"/>
                <a:gd name="connsiteY8" fmla="*/ 5047449 h 5047449"/>
                <a:gd name="connsiteX9" fmla="*/ 321011 w 2379838"/>
                <a:gd name="connsiteY9" fmla="*/ 5047449 h 5047449"/>
                <a:gd name="connsiteX10" fmla="*/ 133774 w 2379838"/>
                <a:gd name="connsiteY10" fmla="*/ 5013323 h 5047449"/>
                <a:gd name="connsiteX11" fmla="*/ 33976 w 2379838"/>
                <a:gd name="connsiteY11" fmla="*/ 4913525 h 5047449"/>
                <a:gd name="connsiteX12" fmla="*/ 34 w 2379838"/>
                <a:gd name="connsiteY12" fmla="*/ 4726104 h 5047449"/>
                <a:gd name="connsiteX13" fmla="*/ 34 w 2379838"/>
                <a:gd name="connsiteY13" fmla="*/ 320977 h 5047449"/>
                <a:gd name="connsiteX14" fmla="*/ 34161 w 2379838"/>
                <a:gd name="connsiteY14" fmla="*/ 133740 h 5047449"/>
                <a:gd name="connsiteX15" fmla="*/ 133959 w 2379838"/>
                <a:gd name="connsiteY15" fmla="*/ 33942 h 5047449"/>
                <a:gd name="connsiteX16" fmla="*/ 321011 w 2379838"/>
                <a:gd name="connsiteY16" fmla="*/ 0 h 50474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9838" h="5047449">
                  <a:moveTo>
                    <a:pt x="321011" y="0"/>
                  </a:moveTo>
                  <a:lnTo>
                    <a:pt x="2058711" y="0"/>
                  </a:lnTo>
                  <a:cubicBezTo>
                    <a:pt x="2153160" y="0"/>
                    <a:pt x="2198539" y="8855"/>
                    <a:pt x="2245948" y="34127"/>
                  </a:cubicBezTo>
                  <a:cubicBezTo>
                    <a:pt x="2288744" y="57001"/>
                    <a:pt x="2322687" y="90943"/>
                    <a:pt x="2345746" y="133925"/>
                  </a:cubicBezTo>
                  <a:cubicBezTo>
                    <a:pt x="2371018" y="181149"/>
                    <a:pt x="2379872" y="226713"/>
                    <a:pt x="2379872" y="321161"/>
                  </a:cubicBezTo>
                  <a:lnTo>
                    <a:pt x="2379872" y="4726289"/>
                  </a:lnTo>
                  <a:cubicBezTo>
                    <a:pt x="2379872" y="4820737"/>
                    <a:pt x="2371018" y="4866116"/>
                    <a:pt x="2345746" y="4913525"/>
                  </a:cubicBezTo>
                  <a:cubicBezTo>
                    <a:pt x="2322871" y="4956322"/>
                    <a:pt x="2288929" y="4990264"/>
                    <a:pt x="2245948" y="5013323"/>
                  </a:cubicBezTo>
                  <a:cubicBezTo>
                    <a:pt x="2198724" y="5038595"/>
                    <a:pt x="2153160" y="5047449"/>
                    <a:pt x="2058711" y="5047449"/>
                  </a:cubicBezTo>
                  <a:lnTo>
                    <a:pt x="321011" y="5047449"/>
                  </a:lnTo>
                  <a:cubicBezTo>
                    <a:pt x="226562" y="5047449"/>
                    <a:pt x="181183" y="5038595"/>
                    <a:pt x="133774" y="5013323"/>
                  </a:cubicBezTo>
                  <a:cubicBezTo>
                    <a:pt x="90977" y="4990449"/>
                    <a:pt x="57035" y="4956506"/>
                    <a:pt x="33976" y="4913525"/>
                  </a:cubicBezTo>
                  <a:cubicBezTo>
                    <a:pt x="8889" y="4865932"/>
                    <a:pt x="34" y="4820552"/>
                    <a:pt x="34" y="4726104"/>
                  </a:cubicBezTo>
                  <a:lnTo>
                    <a:pt x="34" y="320977"/>
                  </a:lnTo>
                  <a:cubicBezTo>
                    <a:pt x="34" y="226528"/>
                    <a:pt x="8889" y="181149"/>
                    <a:pt x="34161" y="133740"/>
                  </a:cubicBezTo>
                  <a:cubicBezTo>
                    <a:pt x="57035" y="90943"/>
                    <a:pt x="90977" y="57001"/>
                    <a:pt x="133959" y="33942"/>
                  </a:cubicBezTo>
                  <a:cubicBezTo>
                    <a:pt x="181183" y="8855"/>
                    <a:pt x="226562" y="0"/>
                    <a:pt x="321011" y="0"/>
                  </a:cubicBezTo>
                  <a:close/>
                </a:path>
              </a:pathLst>
            </a:custGeom>
            <a:solidFill>
              <a:srgbClr val="000000"/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52" name="任意多边形 51" descr="8119d6f8-a534-4729-9edc-901c56f8e60e"/>
            <p:cNvSpPr/>
            <p:nvPr/>
          </p:nvSpPr>
          <p:spPr>
            <a:xfrm>
              <a:off x="9073789" y="1397943"/>
              <a:ext cx="134822" cy="4457615"/>
            </a:xfrm>
            <a:custGeom>
              <a:gdLst>
                <a:gd name="connsiteX0" fmla="*/ 152072 w 152368"/>
                <a:gd name="connsiteY0" fmla="*/ 5037753 h 5037740"/>
                <a:gd name="connsiteX1" fmla="*/ 38254 w 152368"/>
                <a:gd name="connsiteY1" fmla="*/ 4924304 h 5037740"/>
                <a:gd name="connsiteX2" fmla="*/ 69 w 152368"/>
                <a:gd name="connsiteY2" fmla="*/ 4721573 h 5037740"/>
                <a:gd name="connsiteX3" fmla="*/ 69 w 152368"/>
                <a:gd name="connsiteY3" fmla="*/ 316445 h 5037740"/>
                <a:gd name="connsiteX4" fmla="*/ 38254 w 152368"/>
                <a:gd name="connsiteY4" fmla="*/ 113714 h 5037740"/>
                <a:gd name="connsiteX5" fmla="*/ 152072 w 152368"/>
                <a:gd name="connsiteY5" fmla="*/ 265 h 5037740"/>
                <a:gd name="connsiteX6" fmla="*/ 36409 w 152368"/>
                <a:gd name="connsiteY6" fmla="*/ 297998 h 5037740"/>
                <a:gd name="connsiteX7" fmla="*/ 36409 w 152368"/>
                <a:gd name="connsiteY7" fmla="*/ 4740020 h 5037740"/>
                <a:gd name="connsiteX8" fmla="*/ 152072 w 152368"/>
                <a:gd name="connsiteY8" fmla="*/ 5037753 h 50377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368" h="5037740">
                  <a:moveTo>
                    <a:pt x="152072" y="5037753"/>
                  </a:moveTo>
                  <a:cubicBezTo>
                    <a:pt x="103187" y="5011743"/>
                    <a:pt x="64264" y="4973004"/>
                    <a:pt x="38254" y="4924304"/>
                  </a:cubicBezTo>
                  <a:cubicBezTo>
                    <a:pt x="9477" y="4870808"/>
                    <a:pt x="69" y="4819710"/>
                    <a:pt x="69" y="4721573"/>
                  </a:cubicBezTo>
                  <a:lnTo>
                    <a:pt x="69" y="316445"/>
                  </a:lnTo>
                  <a:cubicBezTo>
                    <a:pt x="69" y="218123"/>
                    <a:pt x="9477" y="167025"/>
                    <a:pt x="38254" y="113714"/>
                  </a:cubicBezTo>
                  <a:cubicBezTo>
                    <a:pt x="64449" y="65014"/>
                    <a:pt x="103187" y="26275"/>
                    <a:pt x="152072" y="265"/>
                  </a:cubicBezTo>
                  <a:cubicBezTo>
                    <a:pt x="160004" y="-3978"/>
                    <a:pt x="36409" y="55421"/>
                    <a:pt x="36409" y="297998"/>
                  </a:cubicBezTo>
                  <a:cubicBezTo>
                    <a:pt x="36409" y="1076274"/>
                    <a:pt x="36409" y="3508871"/>
                    <a:pt x="36409" y="4740020"/>
                  </a:cubicBezTo>
                  <a:cubicBezTo>
                    <a:pt x="36409" y="4973373"/>
                    <a:pt x="155761" y="5039782"/>
                    <a:pt x="152072" y="5037753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39000">
                  <a:schemeClr val="bg1">
                    <a:lumMod val="75000"/>
                  </a:schemeClr>
                </a:gs>
                <a:gs pos="2000">
                  <a:schemeClr val="tx1">
                    <a:lumMod val="75000"/>
                    <a:lumOff val="25000"/>
                  </a:schemeClr>
                </a:gs>
                <a:gs pos="100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98000">
                  <a:schemeClr val="tx1">
                    <a:lumMod val="75000"/>
                    <a:lumOff val="25000"/>
                  </a:schemeClr>
                </a:gs>
                <a:gs pos="99000">
                  <a:schemeClr val="bg1">
                    <a:lumMod val="75000"/>
                  </a:schemeClr>
                </a:gs>
              </a:gsLst>
              <a:lin ang="0" scaled="0"/>
            </a:gradFill>
            <a:ln w="48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l"/>
            </a:p>
          </p:txBody>
        </p:sp>
        <p:sp>
          <p:nvSpPr>
            <p:cNvPr id="53" name="任意多边形 52" descr="e463e91d-53f9-4ab9-9c17-46c311b12dd7"/>
            <p:cNvSpPr/>
            <p:nvPr/>
          </p:nvSpPr>
          <p:spPr>
            <a:xfrm>
              <a:off x="9073789" y="1397943"/>
              <a:ext cx="134822" cy="4457615"/>
            </a:xfrm>
            <a:custGeom>
              <a:gdLst>
                <a:gd name="connsiteX0" fmla="*/ 152072 w 152368"/>
                <a:gd name="connsiteY0" fmla="*/ 5037753 h 5037740"/>
                <a:gd name="connsiteX1" fmla="*/ 38254 w 152368"/>
                <a:gd name="connsiteY1" fmla="*/ 4924304 h 5037740"/>
                <a:gd name="connsiteX2" fmla="*/ 69 w 152368"/>
                <a:gd name="connsiteY2" fmla="*/ 4721573 h 5037740"/>
                <a:gd name="connsiteX3" fmla="*/ 69 w 152368"/>
                <a:gd name="connsiteY3" fmla="*/ 316445 h 5037740"/>
                <a:gd name="connsiteX4" fmla="*/ 38254 w 152368"/>
                <a:gd name="connsiteY4" fmla="*/ 113714 h 5037740"/>
                <a:gd name="connsiteX5" fmla="*/ 152072 w 152368"/>
                <a:gd name="connsiteY5" fmla="*/ 265 h 5037740"/>
                <a:gd name="connsiteX6" fmla="*/ 36409 w 152368"/>
                <a:gd name="connsiteY6" fmla="*/ 297998 h 5037740"/>
                <a:gd name="connsiteX7" fmla="*/ 36409 w 152368"/>
                <a:gd name="connsiteY7" fmla="*/ 4740020 h 5037740"/>
                <a:gd name="connsiteX8" fmla="*/ 152072 w 152368"/>
                <a:gd name="connsiteY8" fmla="*/ 5037753 h 50377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368" h="5037740">
                  <a:moveTo>
                    <a:pt x="152072" y="5037753"/>
                  </a:moveTo>
                  <a:cubicBezTo>
                    <a:pt x="103187" y="5011743"/>
                    <a:pt x="64264" y="4973004"/>
                    <a:pt x="38254" y="4924304"/>
                  </a:cubicBezTo>
                  <a:cubicBezTo>
                    <a:pt x="9477" y="4870808"/>
                    <a:pt x="69" y="4819710"/>
                    <a:pt x="69" y="4721573"/>
                  </a:cubicBezTo>
                  <a:lnTo>
                    <a:pt x="69" y="316445"/>
                  </a:lnTo>
                  <a:cubicBezTo>
                    <a:pt x="69" y="218123"/>
                    <a:pt x="9477" y="167025"/>
                    <a:pt x="38254" y="113714"/>
                  </a:cubicBezTo>
                  <a:cubicBezTo>
                    <a:pt x="64449" y="65014"/>
                    <a:pt x="103187" y="26275"/>
                    <a:pt x="152072" y="265"/>
                  </a:cubicBezTo>
                  <a:cubicBezTo>
                    <a:pt x="160004" y="-3978"/>
                    <a:pt x="36409" y="55421"/>
                    <a:pt x="36409" y="297998"/>
                  </a:cubicBezTo>
                  <a:cubicBezTo>
                    <a:pt x="36409" y="1076274"/>
                    <a:pt x="36409" y="3508871"/>
                    <a:pt x="36409" y="4740020"/>
                  </a:cubicBezTo>
                  <a:cubicBezTo>
                    <a:pt x="36409" y="4973373"/>
                    <a:pt x="155761" y="5039782"/>
                    <a:pt x="152072" y="5037753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39000">
                  <a:schemeClr val="bg1">
                    <a:lumMod val="75000"/>
                  </a:schemeClr>
                </a:gs>
                <a:gs pos="2000">
                  <a:schemeClr val="tx1">
                    <a:lumMod val="75000"/>
                    <a:lumOff val="25000"/>
                  </a:schemeClr>
                </a:gs>
                <a:gs pos="100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98000">
                  <a:schemeClr val="tx1">
                    <a:lumMod val="75000"/>
                    <a:lumOff val="25000"/>
                  </a:schemeClr>
                </a:gs>
                <a:gs pos="99000">
                  <a:schemeClr val="bg1">
                    <a:lumMod val="75000"/>
                  </a:schemeClr>
                </a:gs>
              </a:gsLst>
              <a:lin ang="0" scaled="0"/>
            </a:gradFill>
            <a:ln w="48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l"/>
            </a:p>
          </p:txBody>
        </p:sp>
        <p:sp>
          <p:nvSpPr>
            <p:cNvPr id="50" name="任意多边形 49" descr="5cac6c1f-e6da-4f78-bd03-2abe827128e4"/>
            <p:cNvSpPr/>
            <p:nvPr/>
          </p:nvSpPr>
          <p:spPr>
            <a:xfrm rot="10800000" flipV="1">
              <a:off x="11113127" y="1397943"/>
              <a:ext cx="134822" cy="4457615"/>
            </a:xfrm>
            <a:custGeom>
              <a:gdLst>
                <a:gd name="connsiteX0" fmla="*/ 152016 w 152368"/>
                <a:gd name="connsiteY0" fmla="*/ 5037753 h 5037740"/>
                <a:gd name="connsiteX1" fmla="*/ 38198 w 152368"/>
                <a:gd name="connsiteY1" fmla="*/ 4924304 h 5037740"/>
                <a:gd name="connsiteX2" fmla="*/ 13 w 152368"/>
                <a:gd name="connsiteY2" fmla="*/ 4721573 h 5037740"/>
                <a:gd name="connsiteX3" fmla="*/ 13 w 152368"/>
                <a:gd name="connsiteY3" fmla="*/ 316445 h 5037740"/>
                <a:gd name="connsiteX4" fmla="*/ 38198 w 152368"/>
                <a:gd name="connsiteY4" fmla="*/ 113714 h 5037740"/>
                <a:gd name="connsiteX5" fmla="*/ 152016 w 152368"/>
                <a:gd name="connsiteY5" fmla="*/ 265 h 5037740"/>
                <a:gd name="connsiteX6" fmla="*/ 36353 w 152368"/>
                <a:gd name="connsiteY6" fmla="*/ 297998 h 5037740"/>
                <a:gd name="connsiteX7" fmla="*/ 36353 w 152368"/>
                <a:gd name="connsiteY7" fmla="*/ 4740020 h 5037740"/>
                <a:gd name="connsiteX8" fmla="*/ 152016 w 152368"/>
                <a:gd name="connsiteY8" fmla="*/ 5037753 h 50377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368" h="5037740">
                  <a:moveTo>
                    <a:pt x="152016" y="5037753"/>
                  </a:moveTo>
                  <a:cubicBezTo>
                    <a:pt x="103131" y="5011743"/>
                    <a:pt x="64208" y="4973004"/>
                    <a:pt x="38198" y="4924304"/>
                  </a:cubicBezTo>
                  <a:cubicBezTo>
                    <a:pt x="9421" y="4870808"/>
                    <a:pt x="13" y="4819710"/>
                    <a:pt x="13" y="4721573"/>
                  </a:cubicBezTo>
                  <a:lnTo>
                    <a:pt x="13" y="316445"/>
                  </a:lnTo>
                  <a:cubicBezTo>
                    <a:pt x="13" y="218123"/>
                    <a:pt x="9421" y="167025"/>
                    <a:pt x="38198" y="113714"/>
                  </a:cubicBezTo>
                  <a:cubicBezTo>
                    <a:pt x="64393" y="65014"/>
                    <a:pt x="103131" y="26460"/>
                    <a:pt x="152016" y="265"/>
                  </a:cubicBezTo>
                  <a:cubicBezTo>
                    <a:pt x="159948" y="-3978"/>
                    <a:pt x="36353" y="55421"/>
                    <a:pt x="36353" y="297998"/>
                  </a:cubicBezTo>
                  <a:cubicBezTo>
                    <a:pt x="36353" y="1076274"/>
                    <a:pt x="36353" y="3508871"/>
                    <a:pt x="36353" y="4740020"/>
                  </a:cubicBezTo>
                  <a:cubicBezTo>
                    <a:pt x="36353" y="4973373"/>
                    <a:pt x="155705" y="5039782"/>
                    <a:pt x="152016" y="5037753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39000">
                  <a:schemeClr val="bg1">
                    <a:lumMod val="75000"/>
                  </a:schemeClr>
                </a:gs>
                <a:gs pos="2000">
                  <a:schemeClr val="tx1">
                    <a:lumMod val="75000"/>
                    <a:lumOff val="25000"/>
                  </a:schemeClr>
                </a:gs>
                <a:gs pos="100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98000">
                  <a:schemeClr val="tx1">
                    <a:lumMod val="75000"/>
                    <a:lumOff val="25000"/>
                  </a:schemeClr>
                </a:gs>
                <a:gs pos="99000">
                  <a:schemeClr val="bg1">
                    <a:lumMod val="75000"/>
                  </a:schemeClr>
                </a:gs>
              </a:gsLst>
              <a:lin ang="0" scaled="0"/>
            </a:gradFill>
            <a:ln w="48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l"/>
            </a:p>
          </p:txBody>
        </p:sp>
        <p:sp>
          <p:nvSpPr>
            <p:cNvPr id="51" name="任意多边形 50" descr="8768005f-22d2-4d1c-8e77-7b41129bf3ac"/>
            <p:cNvSpPr/>
            <p:nvPr/>
          </p:nvSpPr>
          <p:spPr>
            <a:xfrm rot="10800000" flipV="1">
              <a:off x="11113127" y="1397943"/>
              <a:ext cx="134822" cy="4457615"/>
            </a:xfrm>
            <a:custGeom>
              <a:gdLst>
                <a:gd name="connsiteX0" fmla="*/ 152016 w 152368"/>
                <a:gd name="connsiteY0" fmla="*/ 5037753 h 5037740"/>
                <a:gd name="connsiteX1" fmla="*/ 38198 w 152368"/>
                <a:gd name="connsiteY1" fmla="*/ 4924304 h 5037740"/>
                <a:gd name="connsiteX2" fmla="*/ 13 w 152368"/>
                <a:gd name="connsiteY2" fmla="*/ 4721573 h 5037740"/>
                <a:gd name="connsiteX3" fmla="*/ 13 w 152368"/>
                <a:gd name="connsiteY3" fmla="*/ 316445 h 5037740"/>
                <a:gd name="connsiteX4" fmla="*/ 38198 w 152368"/>
                <a:gd name="connsiteY4" fmla="*/ 113714 h 5037740"/>
                <a:gd name="connsiteX5" fmla="*/ 152016 w 152368"/>
                <a:gd name="connsiteY5" fmla="*/ 265 h 5037740"/>
                <a:gd name="connsiteX6" fmla="*/ 36353 w 152368"/>
                <a:gd name="connsiteY6" fmla="*/ 297998 h 5037740"/>
                <a:gd name="connsiteX7" fmla="*/ 36353 w 152368"/>
                <a:gd name="connsiteY7" fmla="*/ 4740020 h 5037740"/>
                <a:gd name="connsiteX8" fmla="*/ 152016 w 152368"/>
                <a:gd name="connsiteY8" fmla="*/ 5037753 h 50377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368" h="5037740">
                  <a:moveTo>
                    <a:pt x="152016" y="5037753"/>
                  </a:moveTo>
                  <a:cubicBezTo>
                    <a:pt x="103131" y="5011743"/>
                    <a:pt x="64208" y="4973004"/>
                    <a:pt x="38198" y="4924304"/>
                  </a:cubicBezTo>
                  <a:cubicBezTo>
                    <a:pt x="9421" y="4870808"/>
                    <a:pt x="13" y="4819710"/>
                    <a:pt x="13" y="4721573"/>
                  </a:cubicBezTo>
                  <a:lnTo>
                    <a:pt x="13" y="316445"/>
                  </a:lnTo>
                  <a:cubicBezTo>
                    <a:pt x="13" y="218123"/>
                    <a:pt x="9421" y="167025"/>
                    <a:pt x="38198" y="113714"/>
                  </a:cubicBezTo>
                  <a:cubicBezTo>
                    <a:pt x="64393" y="65014"/>
                    <a:pt x="103131" y="26460"/>
                    <a:pt x="152016" y="265"/>
                  </a:cubicBezTo>
                  <a:cubicBezTo>
                    <a:pt x="159948" y="-3978"/>
                    <a:pt x="36353" y="55421"/>
                    <a:pt x="36353" y="297998"/>
                  </a:cubicBezTo>
                  <a:cubicBezTo>
                    <a:pt x="36353" y="1076274"/>
                    <a:pt x="36353" y="3508871"/>
                    <a:pt x="36353" y="4740020"/>
                  </a:cubicBezTo>
                  <a:cubicBezTo>
                    <a:pt x="36353" y="4973373"/>
                    <a:pt x="155705" y="5039782"/>
                    <a:pt x="152016" y="5037753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39000">
                  <a:schemeClr val="bg1">
                    <a:lumMod val="75000"/>
                  </a:schemeClr>
                </a:gs>
                <a:gs pos="2000">
                  <a:schemeClr val="tx1">
                    <a:lumMod val="75000"/>
                    <a:lumOff val="25000"/>
                  </a:schemeClr>
                </a:gs>
                <a:gs pos="100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98000">
                  <a:schemeClr val="tx1">
                    <a:lumMod val="75000"/>
                    <a:lumOff val="25000"/>
                  </a:schemeClr>
                </a:gs>
                <a:gs pos="99000">
                  <a:schemeClr val="bg1">
                    <a:lumMod val="75000"/>
                  </a:schemeClr>
                </a:gs>
              </a:gsLst>
              <a:lin ang="0" scaled="0"/>
            </a:gradFill>
            <a:ln w="48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l"/>
            </a:p>
          </p:txBody>
        </p:sp>
        <p:sp>
          <p:nvSpPr>
            <p:cNvPr id="42" name="任意多边形 41" descr="8a89a4ec-e567-4378-ade9-083f5f5ecd2c"/>
            <p:cNvSpPr/>
            <p:nvPr/>
          </p:nvSpPr>
          <p:spPr>
            <a:xfrm>
              <a:off x="9016660" y="1714623"/>
              <a:ext cx="37541" cy="27748"/>
            </a:xfrm>
            <a:custGeom>
              <a:gdLst>
                <a:gd name="connsiteX0" fmla="*/ 34 w 42427"/>
                <a:gd name="connsiteY0" fmla="*/ 0 h 31359"/>
                <a:gd name="connsiteX1" fmla="*/ 42462 w 42427"/>
                <a:gd name="connsiteY1" fmla="*/ 0 h 31359"/>
                <a:gd name="connsiteX2" fmla="*/ 42462 w 42427"/>
                <a:gd name="connsiteY2" fmla="*/ 31360 h 31359"/>
                <a:gd name="connsiteX3" fmla="*/ 34 w 42427"/>
                <a:gd name="connsiteY3" fmla="*/ 31360 h 313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27" h="31358">
                  <a:moveTo>
                    <a:pt x="34" y="0"/>
                  </a:moveTo>
                  <a:lnTo>
                    <a:pt x="42462" y="0"/>
                  </a:lnTo>
                  <a:lnTo>
                    <a:pt x="42462" y="31360"/>
                  </a:lnTo>
                  <a:lnTo>
                    <a:pt x="34" y="31360"/>
                  </a:lnTo>
                  <a:close/>
                </a:path>
              </a:pathLst>
            </a:custGeom>
            <a:solidFill>
              <a:srgbClr val="000000"/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43" name="任意多边形 42" descr="60ff90a4-586b-435d-8898-cb37499af822"/>
            <p:cNvSpPr/>
            <p:nvPr/>
          </p:nvSpPr>
          <p:spPr>
            <a:xfrm>
              <a:off x="11267554" y="1714623"/>
              <a:ext cx="31013" cy="27748"/>
            </a:xfrm>
            <a:custGeom>
              <a:gdLst>
                <a:gd name="connsiteX0" fmla="*/ 34 w 35049"/>
                <a:gd name="connsiteY0" fmla="*/ 0 h 31359"/>
                <a:gd name="connsiteX1" fmla="*/ 35083 w 35049"/>
                <a:gd name="connsiteY1" fmla="*/ 0 h 31359"/>
                <a:gd name="connsiteX2" fmla="*/ 35083 w 35049"/>
                <a:gd name="connsiteY2" fmla="*/ 31360 h 31359"/>
                <a:gd name="connsiteX3" fmla="*/ 34 w 35049"/>
                <a:gd name="connsiteY3" fmla="*/ 31360 h 313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49" h="31358">
                  <a:moveTo>
                    <a:pt x="34" y="0"/>
                  </a:moveTo>
                  <a:lnTo>
                    <a:pt x="35083" y="0"/>
                  </a:lnTo>
                  <a:lnTo>
                    <a:pt x="35083" y="31360"/>
                  </a:lnTo>
                  <a:lnTo>
                    <a:pt x="34" y="31360"/>
                  </a:lnTo>
                  <a:close/>
                </a:path>
              </a:pathLst>
            </a:custGeom>
            <a:solidFill>
              <a:srgbClr val="000000"/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44" name="任意多边形 43" descr="5515d42c-a01f-40f9-be58-b922c83442cb"/>
            <p:cNvSpPr/>
            <p:nvPr/>
          </p:nvSpPr>
          <p:spPr>
            <a:xfrm>
              <a:off x="9016660" y="5509642"/>
              <a:ext cx="37541" cy="27748"/>
            </a:xfrm>
            <a:custGeom>
              <a:gdLst>
                <a:gd name="connsiteX0" fmla="*/ 34 w 42427"/>
                <a:gd name="connsiteY0" fmla="*/ 0 h 31359"/>
                <a:gd name="connsiteX1" fmla="*/ 42462 w 42427"/>
                <a:gd name="connsiteY1" fmla="*/ 0 h 31359"/>
                <a:gd name="connsiteX2" fmla="*/ 42462 w 42427"/>
                <a:gd name="connsiteY2" fmla="*/ 31360 h 31359"/>
                <a:gd name="connsiteX3" fmla="*/ 34 w 42427"/>
                <a:gd name="connsiteY3" fmla="*/ 31360 h 313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27" h="31358">
                  <a:moveTo>
                    <a:pt x="34" y="0"/>
                  </a:moveTo>
                  <a:lnTo>
                    <a:pt x="42462" y="0"/>
                  </a:lnTo>
                  <a:lnTo>
                    <a:pt x="42462" y="31360"/>
                  </a:lnTo>
                  <a:lnTo>
                    <a:pt x="34" y="31360"/>
                  </a:lnTo>
                  <a:close/>
                </a:path>
              </a:pathLst>
            </a:custGeom>
            <a:solidFill>
              <a:srgbClr val="000000"/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45" name="任意多边形 44" descr="6b39ab57-0a48-4757-907d-922dab123ff8"/>
            <p:cNvSpPr/>
            <p:nvPr/>
          </p:nvSpPr>
          <p:spPr>
            <a:xfrm>
              <a:off x="11267554" y="5509642"/>
              <a:ext cx="31013" cy="27748"/>
            </a:xfrm>
            <a:custGeom>
              <a:gdLst>
                <a:gd name="connsiteX0" fmla="*/ 34 w 35049"/>
                <a:gd name="connsiteY0" fmla="*/ 0 h 31359"/>
                <a:gd name="connsiteX1" fmla="*/ 35083 w 35049"/>
                <a:gd name="connsiteY1" fmla="*/ 0 h 31359"/>
                <a:gd name="connsiteX2" fmla="*/ 35083 w 35049"/>
                <a:gd name="connsiteY2" fmla="*/ 31360 h 31359"/>
                <a:gd name="connsiteX3" fmla="*/ 34 w 35049"/>
                <a:gd name="connsiteY3" fmla="*/ 31360 h 313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49" h="31358">
                  <a:moveTo>
                    <a:pt x="34" y="0"/>
                  </a:moveTo>
                  <a:lnTo>
                    <a:pt x="35083" y="0"/>
                  </a:lnTo>
                  <a:lnTo>
                    <a:pt x="35083" y="31360"/>
                  </a:lnTo>
                  <a:lnTo>
                    <a:pt x="34" y="31360"/>
                  </a:lnTo>
                  <a:close/>
                </a:path>
              </a:pathLst>
            </a:custGeom>
            <a:solidFill>
              <a:srgbClr val="000000"/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46" name="任意多边形 45" descr="07b76e1d-0266-46dc-858e-888e267299e1"/>
            <p:cNvSpPr/>
            <p:nvPr/>
          </p:nvSpPr>
          <p:spPr>
            <a:xfrm>
              <a:off x="10867649" y="1304925"/>
              <a:ext cx="27748" cy="37541"/>
            </a:xfrm>
            <a:custGeom>
              <a:gdLst>
                <a:gd name="connsiteX0" fmla="*/ 34 w 31359"/>
                <a:gd name="connsiteY0" fmla="*/ 0 h 42427"/>
                <a:gd name="connsiteX1" fmla="*/ 31394 w 31359"/>
                <a:gd name="connsiteY1" fmla="*/ 0 h 42427"/>
                <a:gd name="connsiteX2" fmla="*/ 31394 w 31359"/>
                <a:gd name="connsiteY2" fmla="*/ 42428 h 42427"/>
                <a:gd name="connsiteX3" fmla="*/ 34 w 31359"/>
                <a:gd name="connsiteY3" fmla="*/ 42428 h 424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58" h="42427">
                  <a:moveTo>
                    <a:pt x="34" y="0"/>
                  </a:moveTo>
                  <a:lnTo>
                    <a:pt x="31394" y="0"/>
                  </a:lnTo>
                  <a:lnTo>
                    <a:pt x="31394" y="42428"/>
                  </a:lnTo>
                  <a:lnTo>
                    <a:pt x="34" y="42428"/>
                  </a:lnTo>
                  <a:close/>
                </a:path>
              </a:pathLst>
            </a:custGeom>
            <a:solidFill>
              <a:srgbClr val="000000"/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47" name="任意多边形 46" descr="baa5361d-d153-4bcc-8e50-ede7646e22c6"/>
            <p:cNvSpPr/>
            <p:nvPr/>
          </p:nvSpPr>
          <p:spPr>
            <a:xfrm>
              <a:off x="9426359" y="5909547"/>
              <a:ext cx="27748" cy="37541"/>
            </a:xfrm>
            <a:custGeom>
              <a:gdLst>
                <a:gd name="connsiteX0" fmla="*/ 34 w 31359"/>
                <a:gd name="connsiteY0" fmla="*/ 0 h 42427"/>
                <a:gd name="connsiteX1" fmla="*/ 31394 w 31359"/>
                <a:gd name="connsiteY1" fmla="*/ 0 h 42427"/>
                <a:gd name="connsiteX2" fmla="*/ 31394 w 31359"/>
                <a:gd name="connsiteY2" fmla="*/ 42428 h 42427"/>
                <a:gd name="connsiteX3" fmla="*/ 34 w 31359"/>
                <a:gd name="connsiteY3" fmla="*/ 42428 h 424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58" h="42427">
                  <a:moveTo>
                    <a:pt x="34" y="0"/>
                  </a:moveTo>
                  <a:lnTo>
                    <a:pt x="31394" y="0"/>
                  </a:lnTo>
                  <a:lnTo>
                    <a:pt x="31394" y="42428"/>
                  </a:lnTo>
                  <a:lnTo>
                    <a:pt x="34" y="42428"/>
                  </a:lnTo>
                  <a:close/>
                </a:path>
              </a:pathLst>
            </a:custGeom>
            <a:solidFill>
              <a:srgbClr val="000000"/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40" name="任意多边形 39" descr="077e5994-9699-4280-96fa-d6a8a36e1ef6"/>
            <p:cNvSpPr/>
            <p:nvPr/>
          </p:nvSpPr>
          <p:spPr>
            <a:xfrm>
              <a:off x="9006866" y="1879482"/>
              <a:ext cx="18027" cy="163226"/>
            </a:xfrm>
            <a:custGeom>
              <a:gdLst>
                <a:gd name="connsiteX0" fmla="*/ 12941 w 20373"/>
                <a:gd name="connsiteY0" fmla="*/ 352 h 184469"/>
                <a:gd name="connsiteX1" fmla="*/ 28 w 20373"/>
                <a:gd name="connsiteY1" fmla="*/ 13265 h 184469"/>
                <a:gd name="connsiteX2" fmla="*/ 28 w 20373"/>
                <a:gd name="connsiteY2" fmla="*/ 171908 h 184469"/>
                <a:gd name="connsiteX3" fmla="*/ 12941 w 20373"/>
                <a:gd name="connsiteY3" fmla="*/ 184821 h 184469"/>
                <a:gd name="connsiteX4" fmla="*/ 20320 w 20373"/>
                <a:gd name="connsiteY4" fmla="*/ 184821 h 184469"/>
                <a:gd name="connsiteX5" fmla="*/ 20320 w 20373"/>
                <a:gd name="connsiteY5" fmla="*/ 352 h 184469"/>
                <a:gd name="connsiteX6" fmla="*/ 12941 w 20373"/>
                <a:gd name="connsiteY6" fmla="*/ 352 h 1844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" h="184469">
                  <a:moveTo>
                    <a:pt x="12941" y="352"/>
                  </a:moveTo>
                  <a:cubicBezTo>
                    <a:pt x="5747" y="352"/>
                    <a:pt x="28" y="6071"/>
                    <a:pt x="28" y="13265"/>
                  </a:cubicBezTo>
                  <a:lnTo>
                    <a:pt x="28" y="171908"/>
                  </a:lnTo>
                  <a:cubicBezTo>
                    <a:pt x="28" y="179103"/>
                    <a:pt x="5747" y="184821"/>
                    <a:pt x="12941" y="184821"/>
                  </a:cubicBezTo>
                  <a:lnTo>
                    <a:pt x="20320" y="184821"/>
                  </a:lnTo>
                  <a:cubicBezTo>
                    <a:pt x="20320" y="175044"/>
                    <a:pt x="20504" y="9760"/>
                    <a:pt x="20320" y="352"/>
                  </a:cubicBezTo>
                  <a:lnTo>
                    <a:pt x="12941" y="352"/>
                  </a:lnTo>
                  <a:close/>
                </a:path>
              </a:pathLst>
            </a:custGeom>
            <a:solidFill>
              <a:srgbClr val="A5A5A5"/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41" name="任意多边形 40" descr="b4f7ef78-0fa7-471a-9193-40a770f894f7"/>
            <p:cNvSpPr/>
            <p:nvPr/>
          </p:nvSpPr>
          <p:spPr>
            <a:xfrm>
              <a:off x="9006866" y="1879482"/>
              <a:ext cx="18027" cy="163226"/>
            </a:xfrm>
            <a:custGeom>
              <a:gdLst>
                <a:gd name="connsiteX0" fmla="*/ 12941 w 20373"/>
                <a:gd name="connsiteY0" fmla="*/ 352 h 184469"/>
                <a:gd name="connsiteX1" fmla="*/ 28 w 20373"/>
                <a:gd name="connsiteY1" fmla="*/ 13265 h 184469"/>
                <a:gd name="connsiteX2" fmla="*/ 28 w 20373"/>
                <a:gd name="connsiteY2" fmla="*/ 171908 h 184469"/>
                <a:gd name="connsiteX3" fmla="*/ 12941 w 20373"/>
                <a:gd name="connsiteY3" fmla="*/ 184821 h 184469"/>
                <a:gd name="connsiteX4" fmla="*/ 20320 w 20373"/>
                <a:gd name="connsiteY4" fmla="*/ 184821 h 184469"/>
                <a:gd name="connsiteX5" fmla="*/ 20320 w 20373"/>
                <a:gd name="connsiteY5" fmla="*/ 352 h 184469"/>
                <a:gd name="connsiteX6" fmla="*/ 12941 w 20373"/>
                <a:gd name="connsiteY6" fmla="*/ 352 h 1844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" h="184469">
                  <a:moveTo>
                    <a:pt x="12941" y="352"/>
                  </a:moveTo>
                  <a:cubicBezTo>
                    <a:pt x="5747" y="352"/>
                    <a:pt x="28" y="6071"/>
                    <a:pt x="28" y="13265"/>
                  </a:cubicBezTo>
                  <a:lnTo>
                    <a:pt x="28" y="171908"/>
                  </a:lnTo>
                  <a:cubicBezTo>
                    <a:pt x="28" y="179103"/>
                    <a:pt x="5747" y="184821"/>
                    <a:pt x="12941" y="184821"/>
                  </a:cubicBezTo>
                  <a:lnTo>
                    <a:pt x="20320" y="184821"/>
                  </a:lnTo>
                  <a:cubicBezTo>
                    <a:pt x="20320" y="175044"/>
                    <a:pt x="20504" y="9760"/>
                    <a:pt x="20320" y="352"/>
                  </a:cubicBezTo>
                  <a:lnTo>
                    <a:pt x="12941" y="352"/>
                  </a:lnTo>
                  <a:close/>
                </a:path>
              </a:pathLst>
            </a:custGeom>
            <a:gradFill>
              <a:gsLst>
                <a:gs pos="21000">
                  <a:schemeClr val="bg1">
                    <a:lumMod val="85000"/>
                  </a:schemeClr>
                </a:gs>
                <a:gs pos="2000">
                  <a:schemeClr val="bg2">
                    <a:lumMod val="25000"/>
                  </a:schemeClr>
                </a:gs>
                <a:gs pos="1000">
                  <a:schemeClr val="tx1">
                    <a:lumMod val="75000"/>
                    <a:lumOff val="25000"/>
                  </a:schemeClr>
                </a:gs>
                <a:gs pos="0">
                  <a:schemeClr val="bg2">
                    <a:lumMod val="25000"/>
                  </a:schemeClr>
                </a:gs>
                <a:gs pos="99000">
                  <a:schemeClr val="tx1">
                    <a:lumMod val="75000"/>
                    <a:lumOff val="25000"/>
                  </a:schemeClr>
                </a:gs>
                <a:gs pos="82000">
                  <a:schemeClr val="bg1">
                    <a:lumMod val="85000"/>
                  </a:schemeClr>
                </a:gs>
                <a:gs pos="98000">
                  <a:schemeClr val="bg2">
                    <a:lumMod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60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l"/>
            </a:p>
          </p:txBody>
        </p:sp>
        <p:sp>
          <p:nvSpPr>
            <p:cNvPr id="38" name="任意多边形 37" descr="a6bd649b-e559-4459-87e4-b83b9e1f68c2"/>
            <p:cNvSpPr/>
            <p:nvPr/>
          </p:nvSpPr>
          <p:spPr>
            <a:xfrm>
              <a:off x="9007029" y="2178187"/>
              <a:ext cx="17864" cy="310130"/>
            </a:xfrm>
            <a:custGeom>
              <a:gdLst>
                <a:gd name="connsiteX0" fmla="*/ 12756 w 20189"/>
                <a:gd name="connsiteY0" fmla="*/ 352 h 350491"/>
                <a:gd name="connsiteX1" fmla="*/ 950 w 20189"/>
                <a:gd name="connsiteY1" fmla="*/ 7731 h 350491"/>
                <a:gd name="connsiteX2" fmla="*/ 28 w 20189"/>
                <a:gd name="connsiteY2" fmla="*/ 11605 h 350491"/>
                <a:gd name="connsiteX3" fmla="*/ 28 w 20189"/>
                <a:gd name="connsiteY3" fmla="*/ 335533 h 350491"/>
                <a:gd name="connsiteX4" fmla="*/ 950 w 20189"/>
                <a:gd name="connsiteY4" fmla="*/ 341067 h 350491"/>
                <a:gd name="connsiteX5" fmla="*/ 12756 w 20189"/>
                <a:gd name="connsiteY5" fmla="*/ 350844 h 350491"/>
                <a:gd name="connsiteX6" fmla="*/ 20135 w 20189"/>
                <a:gd name="connsiteY6" fmla="*/ 350844 h 350491"/>
                <a:gd name="connsiteX7" fmla="*/ 20135 w 20189"/>
                <a:gd name="connsiteY7" fmla="*/ 352 h 350491"/>
                <a:gd name="connsiteX8" fmla="*/ 12756 w 20189"/>
                <a:gd name="connsiteY8" fmla="*/ 352 h 350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89" h="350491">
                  <a:moveTo>
                    <a:pt x="12756" y="352"/>
                  </a:moveTo>
                  <a:cubicBezTo>
                    <a:pt x="8514" y="1459"/>
                    <a:pt x="3533" y="4041"/>
                    <a:pt x="950" y="7731"/>
                  </a:cubicBezTo>
                  <a:cubicBezTo>
                    <a:pt x="397" y="8469"/>
                    <a:pt x="28" y="10867"/>
                    <a:pt x="28" y="11605"/>
                  </a:cubicBezTo>
                  <a:cubicBezTo>
                    <a:pt x="28" y="47023"/>
                    <a:pt x="28" y="155122"/>
                    <a:pt x="28" y="335533"/>
                  </a:cubicBezTo>
                  <a:cubicBezTo>
                    <a:pt x="28" y="336271"/>
                    <a:pt x="581" y="340145"/>
                    <a:pt x="950" y="341067"/>
                  </a:cubicBezTo>
                  <a:cubicBezTo>
                    <a:pt x="3164" y="346416"/>
                    <a:pt x="6853" y="347708"/>
                    <a:pt x="12756" y="350844"/>
                  </a:cubicBezTo>
                  <a:lnTo>
                    <a:pt x="20135" y="350844"/>
                  </a:lnTo>
                  <a:cubicBezTo>
                    <a:pt x="20135" y="341067"/>
                    <a:pt x="20320" y="9760"/>
                    <a:pt x="20135" y="352"/>
                  </a:cubicBezTo>
                  <a:lnTo>
                    <a:pt x="12756" y="352"/>
                  </a:lnTo>
                  <a:close/>
                </a:path>
              </a:pathLst>
            </a:custGeom>
            <a:solidFill>
              <a:srgbClr val="A5A5A5"/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39" name="任意多边形 38" descr="515f444f-35fa-4c34-bbe7-48d37a4ee564"/>
            <p:cNvSpPr/>
            <p:nvPr/>
          </p:nvSpPr>
          <p:spPr>
            <a:xfrm>
              <a:off x="9007029" y="2178187"/>
              <a:ext cx="17864" cy="310130"/>
            </a:xfrm>
            <a:custGeom>
              <a:gdLst>
                <a:gd name="connsiteX0" fmla="*/ 12756 w 20189"/>
                <a:gd name="connsiteY0" fmla="*/ 352 h 350491"/>
                <a:gd name="connsiteX1" fmla="*/ 950 w 20189"/>
                <a:gd name="connsiteY1" fmla="*/ 7731 h 350491"/>
                <a:gd name="connsiteX2" fmla="*/ 28 w 20189"/>
                <a:gd name="connsiteY2" fmla="*/ 11605 h 350491"/>
                <a:gd name="connsiteX3" fmla="*/ 28 w 20189"/>
                <a:gd name="connsiteY3" fmla="*/ 335533 h 350491"/>
                <a:gd name="connsiteX4" fmla="*/ 950 w 20189"/>
                <a:gd name="connsiteY4" fmla="*/ 341067 h 350491"/>
                <a:gd name="connsiteX5" fmla="*/ 12756 w 20189"/>
                <a:gd name="connsiteY5" fmla="*/ 350844 h 350491"/>
                <a:gd name="connsiteX6" fmla="*/ 20135 w 20189"/>
                <a:gd name="connsiteY6" fmla="*/ 350844 h 350491"/>
                <a:gd name="connsiteX7" fmla="*/ 20135 w 20189"/>
                <a:gd name="connsiteY7" fmla="*/ 352 h 350491"/>
                <a:gd name="connsiteX8" fmla="*/ 12756 w 20189"/>
                <a:gd name="connsiteY8" fmla="*/ 352 h 350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89" h="350491">
                  <a:moveTo>
                    <a:pt x="12756" y="352"/>
                  </a:moveTo>
                  <a:cubicBezTo>
                    <a:pt x="8514" y="1459"/>
                    <a:pt x="3533" y="4041"/>
                    <a:pt x="950" y="7731"/>
                  </a:cubicBezTo>
                  <a:cubicBezTo>
                    <a:pt x="397" y="8469"/>
                    <a:pt x="28" y="10867"/>
                    <a:pt x="28" y="11605"/>
                  </a:cubicBezTo>
                  <a:cubicBezTo>
                    <a:pt x="28" y="47023"/>
                    <a:pt x="28" y="155122"/>
                    <a:pt x="28" y="335533"/>
                  </a:cubicBezTo>
                  <a:cubicBezTo>
                    <a:pt x="28" y="336271"/>
                    <a:pt x="581" y="340145"/>
                    <a:pt x="950" y="341067"/>
                  </a:cubicBezTo>
                  <a:cubicBezTo>
                    <a:pt x="3164" y="346416"/>
                    <a:pt x="6853" y="347708"/>
                    <a:pt x="12756" y="350844"/>
                  </a:cubicBezTo>
                  <a:lnTo>
                    <a:pt x="20135" y="350844"/>
                  </a:lnTo>
                  <a:cubicBezTo>
                    <a:pt x="20135" y="341067"/>
                    <a:pt x="20320" y="9760"/>
                    <a:pt x="20135" y="352"/>
                  </a:cubicBezTo>
                  <a:lnTo>
                    <a:pt x="12756" y="352"/>
                  </a:lnTo>
                  <a:close/>
                </a:path>
              </a:pathLst>
            </a:custGeom>
            <a:gradFill>
              <a:gsLst>
                <a:gs pos="21000">
                  <a:schemeClr val="bg1">
                    <a:lumMod val="85000"/>
                  </a:schemeClr>
                </a:gs>
                <a:gs pos="2000">
                  <a:schemeClr val="bg2">
                    <a:lumMod val="25000"/>
                  </a:schemeClr>
                </a:gs>
                <a:gs pos="1000">
                  <a:schemeClr val="tx1">
                    <a:lumMod val="75000"/>
                    <a:lumOff val="25000"/>
                  </a:schemeClr>
                </a:gs>
                <a:gs pos="0">
                  <a:schemeClr val="bg2">
                    <a:lumMod val="25000"/>
                  </a:schemeClr>
                </a:gs>
                <a:gs pos="99000">
                  <a:schemeClr val="tx1">
                    <a:lumMod val="75000"/>
                    <a:lumOff val="25000"/>
                  </a:schemeClr>
                </a:gs>
                <a:gs pos="82000">
                  <a:schemeClr val="bg1">
                    <a:lumMod val="85000"/>
                  </a:schemeClr>
                </a:gs>
                <a:gs pos="98000">
                  <a:schemeClr val="bg2">
                    <a:lumMod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60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l"/>
            </a:p>
          </p:txBody>
        </p:sp>
        <p:sp>
          <p:nvSpPr>
            <p:cNvPr id="36" name="任意多边形 35" descr="f5544fbd-04f0-4482-9388-ee21626f4174"/>
            <p:cNvSpPr/>
            <p:nvPr/>
          </p:nvSpPr>
          <p:spPr>
            <a:xfrm>
              <a:off x="9007029" y="2565034"/>
              <a:ext cx="17864" cy="310130"/>
            </a:xfrm>
            <a:custGeom>
              <a:gdLst>
                <a:gd name="connsiteX0" fmla="*/ 12756 w 20189"/>
                <a:gd name="connsiteY0" fmla="*/ 352 h 350491"/>
                <a:gd name="connsiteX1" fmla="*/ 950 w 20189"/>
                <a:gd name="connsiteY1" fmla="*/ 7731 h 350491"/>
                <a:gd name="connsiteX2" fmla="*/ 28 w 20189"/>
                <a:gd name="connsiteY2" fmla="*/ 11605 h 350491"/>
                <a:gd name="connsiteX3" fmla="*/ 28 w 20189"/>
                <a:gd name="connsiteY3" fmla="*/ 335533 h 350491"/>
                <a:gd name="connsiteX4" fmla="*/ 950 w 20189"/>
                <a:gd name="connsiteY4" fmla="*/ 341067 h 350491"/>
                <a:gd name="connsiteX5" fmla="*/ 12756 w 20189"/>
                <a:gd name="connsiteY5" fmla="*/ 350844 h 350491"/>
                <a:gd name="connsiteX6" fmla="*/ 20135 w 20189"/>
                <a:gd name="connsiteY6" fmla="*/ 350844 h 350491"/>
                <a:gd name="connsiteX7" fmla="*/ 20135 w 20189"/>
                <a:gd name="connsiteY7" fmla="*/ 352 h 350491"/>
                <a:gd name="connsiteX8" fmla="*/ 12756 w 20189"/>
                <a:gd name="connsiteY8" fmla="*/ 352 h 350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89" h="350491">
                  <a:moveTo>
                    <a:pt x="12756" y="352"/>
                  </a:moveTo>
                  <a:cubicBezTo>
                    <a:pt x="8514" y="1459"/>
                    <a:pt x="3533" y="4041"/>
                    <a:pt x="950" y="7731"/>
                  </a:cubicBezTo>
                  <a:cubicBezTo>
                    <a:pt x="397" y="8469"/>
                    <a:pt x="28" y="10867"/>
                    <a:pt x="28" y="11605"/>
                  </a:cubicBezTo>
                  <a:cubicBezTo>
                    <a:pt x="28" y="47023"/>
                    <a:pt x="28" y="155122"/>
                    <a:pt x="28" y="335533"/>
                  </a:cubicBezTo>
                  <a:cubicBezTo>
                    <a:pt x="28" y="336271"/>
                    <a:pt x="581" y="340145"/>
                    <a:pt x="950" y="341067"/>
                  </a:cubicBezTo>
                  <a:cubicBezTo>
                    <a:pt x="3164" y="346416"/>
                    <a:pt x="6853" y="347708"/>
                    <a:pt x="12756" y="350844"/>
                  </a:cubicBezTo>
                  <a:lnTo>
                    <a:pt x="20135" y="350844"/>
                  </a:lnTo>
                  <a:cubicBezTo>
                    <a:pt x="20135" y="341067"/>
                    <a:pt x="20320" y="9760"/>
                    <a:pt x="20135" y="352"/>
                  </a:cubicBezTo>
                  <a:lnTo>
                    <a:pt x="12756" y="352"/>
                  </a:lnTo>
                  <a:close/>
                </a:path>
              </a:pathLst>
            </a:custGeom>
            <a:solidFill>
              <a:srgbClr val="A5A5A5"/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37" name="任意多边形 36" descr="d5578329-a5e4-4adb-a4ed-987ba46d072f"/>
            <p:cNvSpPr/>
            <p:nvPr/>
          </p:nvSpPr>
          <p:spPr>
            <a:xfrm>
              <a:off x="9007029" y="2565034"/>
              <a:ext cx="17864" cy="310130"/>
            </a:xfrm>
            <a:custGeom>
              <a:gdLst>
                <a:gd name="connsiteX0" fmla="*/ 12756 w 20189"/>
                <a:gd name="connsiteY0" fmla="*/ 352 h 350491"/>
                <a:gd name="connsiteX1" fmla="*/ 950 w 20189"/>
                <a:gd name="connsiteY1" fmla="*/ 7731 h 350491"/>
                <a:gd name="connsiteX2" fmla="*/ 28 w 20189"/>
                <a:gd name="connsiteY2" fmla="*/ 11605 h 350491"/>
                <a:gd name="connsiteX3" fmla="*/ 28 w 20189"/>
                <a:gd name="connsiteY3" fmla="*/ 335533 h 350491"/>
                <a:gd name="connsiteX4" fmla="*/ 950 w 20189"/>
                <a:gd name="connsiteY4" fmla="*/ 341067 h 350491"/>
                <a:gd name="connsiteX5" fmla="*/ 12756 w 20189"/>
                <a:gd name="connsiteY5" fmla="*/ 350844 h 350491"/>
                <a:gd name="connsiteX6" fmla="*/ 20135 w 20189"/>
                <a:gd name="connsiteY6" fmla="*/ 350844 h 350491"/>
                <a:gd name="connsiteX7" fmla="*/ 20135 w 20189"/>
                <a:gd name="connsiteY7" fmla="*/ 352 h 350491"/>
                <a:gd name="connsiteX8" fmla="*/ 12756 w 20189"/>
                <a:gd name="connsiteY8" fmla="*/ 352 h 350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89" h="350491">
                  <a:moveTo>
                    <a:pt x="12756" y="352"/>
                  </a:moveTo>
                  <a:cubicBezTo>
                    <a:pt x="8514" y="1459"/>
                    <a:pt x="3533" y="4041"/>
                    <a:pt x="950" y="7731"/>
                  </a:cubicBezTo>
                  <a:cubicBezTo>
                    <a:pt x="397" y="8469"/>
                    <a:pt x="28" y="10867"/>
                    <a:pt x="28" y="11605"/>
                  </a:cubicBezTo>
                  <a:cubicBezTo>
                    <a:pt x="28" y="47023"/>
                    <a:pt x="28" y="155122"/>
                    <a:pt x="28" y="335533"/>
                  </a:cubicBezTo>
                  <a:cubicBezTo>
                    <a:pt x="28" y="336271"/>
                    <a:pt x="581" y="340145"/>
                    <a:pt x="950" y="341067"/>
                  </a:cubicBezTo>
                  <a:cubicBezTo>
                    <a:pt x="3164" y="346416"/>
                    <a:pt x="6853" y="347708"/>
                    <a:pt x="12756" y="350844"/>
                  </a:cubicBezTo>
                  <a:lnTo>
                    <a:pt x="20135" y="350844"/>
                  </a:lnTo>
                  <a:cubicBezTo>
                    <a:pt x="20135" y="341067"/>
                    <a:pt x="20320" y="9760"/>
                    <a:pt x="20135" y="352"/>
                  </a:cubicBezTo>
                  <a:lnTo>
                    <a:pt x="12756" y="352"/>
                  </a:lnTo>
                  <a:close/>
                </a:path>
              </a:pathLst>
            </a:custGeom>
            <a:gradFill>
              <a:gsLst>
                <a:gs pos="21000">
                  <a:schemeClr val="bg1">
                    <a:lumMod val="85000"/>
                  </a:schemeClr>
                </a:gs>
                <a:gs pos="2000">
                  <a:schemeClr val="bg2">
                    <a:lumMod val="25000"/>
                  </a:schemeClr>
                </a:gs>
                <a:gs pos="1000">
                  <a:schemeClr val="tx1">
                    <a:lumMod val="75000"/>
                    <a:lumOff val="25000"/>
                  </a:schemeClr>
                </a:gs>
                <a:gs pos="0">
                  <a:schemeClr val="bg2">
                    <a:lumMod val="25000"/>
                  </a:schemeClr>
                </a:gs>
                <a:gs pos="99000">
                  <a:schemeClr val="tx1">
                    <a:lumMod val="75000"/>
                    <a:lumOff val="25000"/>
                  </a:schemeClr>
                </a:gs>
                <a:gs pos="82000">
                  <a:schemeClr val="bg1">
                    <a:lumMod val="85000"/>
                  </a:schemeClr>
                </a:gs>
                <a:gs pos="98000">
                  <a:schemeClr val="bg2">
                    <a:lumMod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60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l"/>
            </a:p>
          </p:txBody>
        </p:sp>
        <p:sp>
          <p:nvSpPr>
            <p:cNvPr id="20" name="任意多边形 19" descr="a586bc0c-a153-414f-9ba8-fddf02d00627"/>
            <p:cNvSpPr/>
            <p:nvPr/>
          </p:nvSpPr>
          <p:spPr>
            <a:xfrm rot="10800000" flipV="1">
              <a:off x="11295230" y="2279387"/>
              <a:ext cx="17864" cy="492944"/>
            </a:xfrm>
            <a:custGeom>
              <a:gdLst>
                <a:gd name="connsiteX0" fmla="*/ 12700 w 20189"/>
                <a:gd name="connsiteY0" fmla="*/ 352 h 557097"/>
                <a:gd name="connsiteX1" fmla="*/ 894 w 20189"/>
                <a:gd name="connsiteY1" fmla="*/ 7731 h 557097"/>
                <a:gd name="connsiteX2" fmla="*/ -28 w 20189"/>
                <a:gd name="connsiteY2" fmla="*/ 11605 h 557097"/>
                <a:gd name="connsiteX3" fmla="*/ -28 w 20189"/>
                <a:gd name="connsiteY3" fmla="*/ 542138 h 557097"/>
                <a:gd name="connsiteX4" fmla="*/ 894 w 20189"/>
                <a:gd name="connsiteY4" fmla="*/ 547672 h 557097"/>
                <a:gd name="connsiteX5" fmla="*/ 12700 w 20189"/>
                <a:gd name="connsiteY5" fmla="*/ 557449 h 557097"/>
                <a:gd name="connsiteX6" fmla="*/ 20079 w 20189"/>
                <a:gd name="connsiteY6" fmla="*/ 557449 h 557097"/>
                <a:gd name="connsiteX7" fmla="*/ 20079 w 20189"/>
                <a:gd name="connsiteY7" fmla="*/ 352 h 557097"/>
                <a:gd name="connsiteX8" fmla="*/ 12700 w 20189"/>
                <a:gd name="connsiteY8" fmla="*/ 352 h 557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89" h="557097">
                  <a:moveTo>
                    <a:pt x="12700" y="352"/>
                  </a:moveTo>
                  <a:cubicBezTo>
                    <a:pt x="8457" y="1459"/>
                    <a:pt x="3477" y="4041"/>
                    <a:pt x="894" y="7731"/>
                  </a:cubicBezTo>
                  <a:cubicBezTo>
                    <a:pt x="341" y="8469"/>
                    <a:pt x="-28" y="10867"/>
                    <a:pt x="-28" y="11605"/>
                  </a:cubicBezTo>
                  <a:cubicBezTo>
                    <a:pt x="-28" y="47023"/>
                    <a:pt x="-28" y="361727"/>
                    <a:pt x="-28" y="542138"/>
                  </a:cubicBezTo>
                  <a:cubicBezTo>
                    <a:pt x="-28" y="542876"/>
                    <a:pt x="525" y="546750"/>
                    <a:pt x="894" y="547672"/>
                  </a:cubicBezTo>
                  <a:cubicBezTo>
                    <a:pt x="3108" y="553022"/>
                    <a:pt x="6797" y="554313"/>
                    <a:pt x="12700" y="557449"/>
                  </a:cubicBezTo>
                  <a:lnTo>
                    <a:pt x="20079" y="557449"/>
                  </a:lnTo>
                  <a:cubicBezTo>
                    <a:pt x="20079" y="547672"/>
                    <a:pt x="20263" y="9760"/>
                    <a:pt x="20079" y="352"/>
                  </a:cubicBezTo>
                  <a:lnTo>
                    <a:pt x="12700" y="352"/>
                  </a:lnTo>
                  <a:close/>
                </a:path>
              </a:pathLst>
            </a:custGeom>
            <a:gradFill>
              <a:gsLst>
                <a:gs pos="21000">
                  <a:schemeClr val="bg1">
                    <a:lumMod val="85000"/>
                  </a:schemeClr>
                </a:gs>
                <a:gs pos="2000">
                  <a:schemeClr val="bg2">
                    <a:lumMod val="25000"/>
                  </a:schemeClr>
                </a:gs>
                <a:gs pos="1000">
                  <a:schemeClr val="tx1">
                    <a:lumMod val="75000"/>
                    <a:lumOff val="25000"/>
                  </a:schemeClr>
                </a:gs>
                <a:gs pos="0">
                  <a:schemeClr val="bg2">
                    <a:lumMod val="25000"/>
                  </a:schemeClr>
                </a:gs>
                <a:gs pos="99000">
                  <a:schemeClr val="tx1">
                    <a:lumMod val="75000"/>
                    <a:lumOff val="25000"/>
                  </a:schemeClr>
                </a:gs>
                <a:gs pos="82000">
                  <a:schemeClr val="bg1">
                    <a:lumMod val="85000"/>
                  </a:schemeClr>
                </a:gs>
                <a:gs pos="98000">
                  <a:schemeClr val="bg2">
                    <a:lumMod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60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l"/>
            </a:p>
          </p:txBody>
        </p:sp>
        <p:sp>
          <p:nvSpPr>
            <p:cNvPr id="21" name="任意多边形 20" descr="98592878-090a-42c0-b5e9-8569ec8ab5d4"/>
            <p:cNvSpPr/>
            <p:nvPr/>
          </p:nvSpPr>
          <p:spPr>
            <a:xfrm>
              <a:off x="10033561" y="1464886"/>
              <a:ext cx="254633" cy="39174"/>
            </a:xfrm>
            <a:custGeom>
              <a:gdLst>
                <a:gd name="connsiteX0" fmla="*/ 22793 w 287772"/>
                <a:gd name="connsiteY0" fmla="*/ 98 h 44272"/>
                <a:gd name="connsiteX1" fmla="*/ 266293 w 287772"/>
                <a:gd name="connsiteY1" fmla="*/ 98 h 44272"/>
                <a:gd name="connsiteX2" fmla="*/ 288429 w 287772"/>
                <a:gd name="connsiteY2" fmla="*/ 22234 h 44272"/>
                <a:gd name="connsiteX3" fmla="*/ 288429 w 287772"/>
                <a:gd name="connsiteY3" fmla="*/ 22234 h 44272"/>
                <a:gd name="connsiteX4" fmla="*/ 266293 w 287772"/>
                <a:gd name="connsiteY4" fmla="*/ 44371 h 44272"/>
                <a:gd name="connsiteX5" fmla="*/ 22793 w 287772"/>
                <a:gd name="connsiteY5" fmla="*/ 44371 h 44272"/>
                <a:gd name="connsiteX6" fmla="*/ 657 w 287772"/>
                <a:gd name="connsiteY6" fmla="*/ 22234 h 44272"/>
                <a:gd name="connsiteX7" fmla="*/ 657 w 287772"/>
                <a:gd name="connsiteY7" fmla="*/ 22234 h 44272"/>
                <a:gd name="connsiteX8" fmla="*/ 22793 w 287772"/>
                <a:gd name="connsiteY8" fmla="*/ 98 h 442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772" h="44272">
                  <a:moveTo>
                    <a:pt x="22793" y="98"/>
                  </a:moveTo>
                  <a:lnTo>
                    <a:pt x="266293" y="98"/>
                  </a:lnTo>
                  <a:cubicBezTo>
                    <a:pt x="278468" y="98"/>
                    <a:pt x="288429" y="10059"/>
                    <a:pt x="288429" y="22234"/>
                  </a:cubicBezTo>
                  <a:lnTo>
                    <a:pt x="288429" y="22234"/>
                  </a:lnTo>
                  <a:cubicBezTo>
                    <a:pt x="288429" y="34409"/>
                    <a:pt x="278468" y="44371"/>
                    <a:pt x="266293" y="44371"/>
                  </a:cubicBezTo>
                  <a:lnTo>
                    <a:pt x="22793" y="44371"/>
                  </a:lnTo>
                  <a:cubicBezTo>
                    <a:pt x="10618" y="44371"/>
                    <a:pt x="657" y="34409"/>
                    <a:pt x="657" y="22234"/>
                  </a:cubicBezTo>
                  <a:lnTo>
                    <a:pt x="657" y="22234"/>
                  </a:lnTo>
                  <a:cubicBezTo>
                    <a:pt x="657" y="10059"/>
                    <a:pt x="10618" y="98"/>
                    <a:pt x="22793" y="98"/>
                  </a:cubicBezTo>
                  <a:close/>
                </a:path>
              </a:pathLst>
            </a:custGeom>
            <a:solidFill>
              <a:srgbClr val="1D1C1C">
                <a:alpha val="10000"/>
              </a:srgbClr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22" name="任意多边形 21" descr="8ee2488c-2cd1-4776-a560-6aab04097bce"/>
            <p:cNvSpPr/>
            <p:nvPr/>
          </p:nvSpPr>
          <p:spPr>
            <a:xfrm>
              <a:off x="10033561" y="1464886"/>
              <a:ext cx="254633" cy="34277"/>
            </a:xfrm>
            <a:custGeom>
              <a:gdLst>
                <a:gd name="connsiteX0" fmla="*/ 288429 w 287772"/>
                <a:gd name="connsiteY0" fmla="*/ 35701 h 38738"/>
                <a:gd name="connsiteX1" fmla="*/ 288429 w 287772"/>
                <a:gd name="connsiteY1" fmla="*/ 38837 h 38738"/>
                <a:gd name="connsiteX2" fmla="*/ 657 w 287772"/>
                <a:gd name="connsiteY2" fmla="*/ 38837 h 38738"/>
                <a:gd name="connsiteX3" fmla="*/ 657 w 287772"/>
                <a:gd name="connsiteY3" fmla="*/ 35516 h 38738"/>
                <a:gd name="connsiteX4" fmla="*/ 288429 w 287772"/>
                <a:gd name="connsiteY4" fmla="*/ 35516 h 38738"/>
                <a:gd name="connsiteX5" fmla="*/ 288429 w 287772"/>
                <a:gd name="connsiteY5" fmla="*/ 27584 h 38738"/>
                <a:gd name="connsiteX6" fmla="*/ 288429 w 287772"/>
                <a:gd name="connsiteY6" fmla="*/ 30904 h 38738"/>
                <a:gd name="connsiteX7" fmla="*/ 657 w 287772"/>
                <a:gd name="connsiteY7" fmla="*/ 30904 h 38738"/>
                <a:gd name="connsiteX8" fmla="*/ 657 w 287772"/>
                <a:gd name="connsiteY8" fmla="*/ 27584 h 38738"/>
                <a:gd name="connsiteX9" fmla="*/ 288429 w 287772"/>
                <a:gd name="connsiteY9" fmla="*/ 27584 h 38738"/>
                <a:gd name="connsiteX10" fmla="*/ 288429 w 287772"/>
                <a:gd name="connsiteY10" fmla="*/ 17807 h 38738"/>
                <a:gd name="connsiteX11" fmla="*/ 288429 w 287772"/>
                <a:gd name="connsiteY11" fmla="*/ 21128 h 38738"/>
                <a:gd name="connsiteX12" fmla="*/ 657 w 287772"/>
                <a:gd name="connsiteY12" fmla="*/ 21128 h 38738"/>
                <a:gd name="connsiteX13" fmla="*/ 657 w 287772"/>
                <a:gd name="connsiteY13" fmla="*/ 17807 h 38738"/>
                <a:gd name="connsiteX14" fmla="*/ 288429 w 287772"/>
                <a:gd name="connsiteY14" fmla="*/ 17807 h 38738"/>
                <a:gd name="connsiteX15" fmla="*/ 288429 w 287772"/>
                <a:gd name="connsiteY15" fmla="*/ 9875 h 38738"/>
                <a:gd name="connsiteX16" fmla="*/ 288429 w 287772"/>
                <a:gd name="connsiteY16" fmla="*/ 13011 h 38738"/>
                <a:gd name="connsiteX17" fmla="*/ 657 w 287772"/>
                <a:gd name="connsiteY17" fmla="*/ 13011 h 38738"/>
                <a:gd name="connsiteX18" fmla="*/ 657 w 287772"/>
                <a:gd name="connsiteY18" fmla="*/ 9875 h 38738"/>
                <a:gd name="connsiteX19" fmla="*/ 288429 w 287772"/>
                <a:gd name="connsiteY19" fmla="*/ 9875 h 38738"/>
                <a:gd name="connsiteX20" fmla="*/ 288429 w 287772"/>
                <a:gd name="connsiteY20" fmla="*/ 98 h 38738"/>
                <a:gd name="connsiteX21" fmla="*/ 288429 w 287772"/>
                <a:gd name="connsiteY21" fmla="*/ 3418 h 38738"/>
                <a:gd name="connsiteX22" fmla="*/ 657 w 287772"/>
                <a:gd name="connsiteY22" fmla="*/ 3418 h 38738"/>
                <a:gd name="connsiteX23" fmla="*/ 657 w 287772"/>
                <a:gd name="connsiteY23" fmla="*/ 98 h 38738"/>
                <a:gd name="connsiteX24" fmla="*/ 288429 w 287772"/>
                <a:gd name="connsiteY24" fmla="*/ 98 h 387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772" h="38738">
                  <a:moveTo>
                    <a:pt x="288429" y="35701"/>
                  </a:moveTo>
                  <a:lnTo>
                    <a:pt x="288429" y="38837"/>
                  </a:lnTo>
                  <a:lnTo>
                    <a:pt x="657" y="38837"/>
                  </a:lnTo>
                  <a:lnTo>
                    <a:pt x="657" y="35516"/>
                  </a:lnTo>
                  <a:lnTo>
                    <a:pt x="288429" y="35516"/>
                  </a:lnTo>
                  <a:close/>
                  <a:moveTo>
                    <a:pt x="288429" y="27584"/>
                  </a:moveTo>
                  <a:lnTo>
                    <a:pt x="288429" y="30904"/>
                  </a:lnTo>
                  <a:lnTo>
                    <a:pt x="657" y="30904"/>
                  </a:lnTo>
                  <a:lnTo>
                    <a:pt x="657" y="27584"/>
                  </a:lnTo>
                  <a:lnTo>
                    <a:pt x="288429" y="27584"/>
                  </a:lnTo>
                  <a:close/>
                  <a:moveTo>
                    <a:pt x="288429" y="17807"/>
                  </a:moveTo>
                  <a:lnTo>
                    <a:pt x="288429" y="21128"/>
                  </a:lnTo>
                  <a:lnTo>
                    <a:pt x="657" y="21128"/>
                  </a:lnTo>
                  <a:lnTo>
                    <a:pt x="657" y="17807"/>
                  </a:lnTo>
                  <a:lnTo>
                    <a:pt x="288429" y="17807"/>
                  </a:lnTo>
                  <a:close/>
                  <a:moveTo>
                    <a:pt x="288429" y="9875"/>
                  </a:moveTo>
                  <a:lnTo>
                    <a:pt x="288429" y="13011"/>
                  </a:lnTo>
                  <a:lnTo>
                    <a:pt x="657" y="13011"/>
                  </a:lnTo>
                  <a:lnTo>
                    <a:pt x="657" y="9875"/>
                  </a:lnTo>
                  <a:lnTo>
                    <a:pt x="288429" y="9875"/>
                  </a:lnTo>
                  <a:close/>
                  <a:moveTo>
                    <a:pt x="288429" y="98"/>
                  </a:moveTo>
                  <a:lnTo>
                    <a:pt x="288429" y="3418"/>
                  </a:lnTo>
                  <a:lnTo>
                    <a:pt x="657" y="3418"/>
                  </a:lnTo>
                  <a:lnTo>
                    <a:pt x="657" y="98"/>
                  </a:lnTo>
                  <a:lnTo>
                    <a:pt x="288429" y="98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23" name="任意多边形 22" descr="0692e800-a213-4995-8643-4e08942c87a7"/>
            <p:cNvSpPr/>
            <p:nvPr/>
          </p:nvSpPr>
          <p:spPr>
            <a:xfrm>
              <a:off x="10033561" y="1471416"/>
              <a:ext cx="254633" cy="34277"/>
            </a:xfrm>
            <a:custGeom>
              <a:gdLst>
                <a:gd name="connsiteX0" fmla="*/ 288429 w 287772"/>
                <a:gd name="connsiteY0" fmla="*/ 35701 h 38738"/>
                <a:gd name="connsiteX1" fmla="*/ 288429 w 287772"/>
                <a:gd name="connsiteY1" fmla="*/ 38837 h 38738"/>
                <a:gd name="connsiteX2" fmla="*/ 657 w 287772"/>
                <a:gd name="connsiteY2" fmla="*/ 38837 h 38738"/>
                <a:gd name="connsiteX3" fmla="*/ 657 w 287772"/>
                <a:gd name="connsiteY3" fmla="*/ 35516 h 38738"/>
                <a:gd name="connsiteX4" fmla="*/ 288429 w 287772"/>
                <a:gd name="connsiteY4" fmla="*/ 35516 h 38738"/>
                <a:gd name="connsiteX5" fmla="*/ 288429 w 287772"/>
                <a:gd name="connsiteY5" fmla="*/ 27584 h 38738"/>
                <a:gd name="connsiteX6" fmla="*/ 288429 w 287772"/>
                <a:gd name="connsiteY6" fmla="*/ 30904 h 38738"/>
                <a:gd name="connsiteX7" fmla="*/ 657 w 287772"/>
                <a:gd name="connsiteY7" fmla="*/ 30904 h 38738"/>
                <a:gd name="connsiteX8" fmla="*/ 657 w 287772"/>
                <a:gd name="connsiteY8" fmla="*/ 27584 h 38738"/>
                <a:gd name="connsiteX9" fmla="*/ 288429 w 287772"/>
                <a:gd name="connsiteY9" fmla="*/ 27584 h 38738"/>
                <a:gd name="connsiteX10" fmla="*/ 288429 w 287772"/>
                <a:gd name="connsiteY10" fmla="*/ 17807 h 38738"/>
                <a:gd name="connsiteX11" fmla="*/ 288429 w 287772"/>
                <a:gd name="connsiteY11" fmla="*/ 21128 h 38738"/>
                <a:gd name="connsiteX12" fmla="*/ 657 w 287772"/>
                <a:gd name="connsiteY12" fmla="*/ 21128 h 38738"/>
                <a:gd name="connsiteX13" fmla="*/ 657 w 287772"/>
                <a:gd name="connsiteY13" fmla="*/ 17807 h 38738"/>
                <a:gd name="connsiteX14" fmla="*/ 288429 w 287772"/>
                <a:gd name="connsiteY14" fmla="*/ 17807 h 38738"/>
                <a:gd name="connsiteX15" fmla="*/ 288429 w 287772"/>
                <a:gd name="connsiteY15" fmla="*/ 9875 h 38738"/>
                <a:gd name="connsiteX16" fmla="*/ 288429 w 287772"/>
                <a:gd name="connsiteY16" fmla="*/ 13011 h 38738"/>
                <a:gd name="connsiteX17" fmla="*/ 657 w 287772"/>
                <a:gd name="connsiteY17" fmla="*/ 13011 h 38738"/>
                <a:gd name="connsiteX18" fmla="*/ 657 w 287772"/>
                <a:gd name="connsiteY18" fmla="*/ 9875 h 38738"/>
                <a:gd name="connsiteX19" fmla="*/ 288429 w 287772"/>
                <a:gd name="connsiteY19" fmla="*/ 9875 h 38738"/>
                <a:gd name="connsiteX20" fmla="*/ 288429 w 287772"/>
                <a:gd name="connsiteY20" fmla="*/ 98 h 38738"/>
                <a:gd name="connsiteX21" fmla="*/ 288429 w 287772"/>
                <a:gd name="connsiteY21" fmla="*/ 3418 h 38738"/>
                <a:gd name="connsiteX22" fmla="*/ 657 w 287772"/>
                <a:gd name="connsiteY22" fmla="*/ 3418 h 38738"/>
                <a:gd name="connsiteX23" fmla="*/ 657 w 287772"/>
                <a:gd name="connsiteY23" fmla="*/ 98 h 38738"/>
                <a:gd name="connsiteX24" fmla="*/ 288429 w 287772"/>
                <a:gd name="connsiteY24" fmla="*/ 98 h 387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772" h="38738">
                  <a:moveTo>
                    <a:pt x="288429" y="35701"/>
                  </a:moveTo>
                  <a:lnTo>
                    <a:pt x="288429" y="38837"/>
                  </a:lnTo>
                  <a:lnTo>
                    <a:pt x="657" y="38837"/>
                  </a:lnTo>
                  <a:lnTo>
                    <a:pt x="657" y="35516"/>
                  </a:lnTo>
                  <a:lnTo>
                    <a:pt x="288429" y="35516"/>
                  </a:lnTo>
                  <a:close/>
                  <a:moveTo>
                    <a:pt x="288429" y="27584"/>
                  </a:moveTo>
                  <a:lnTo>
                    <a:pt x="288429" y="30904"/>
                  </a:lnTo>
                  <a:lnTo>
                    <a:pt x="657" y="30904"/>
                  </a:lnTo>
                  <a:lnTo>
                    <a:pt x="657" y="27584"/>
                  </a:lnTo>
                  <a:lnTo>
                    <a:pt x="288429" y="27584"/>
                  </a:lnTo>
                  <a:close/>
                  <a:moveTo>
                    <a:pt x="288429" y="17807"/>
                  </a:moveTo>
                  <a:lnTo>
                    <a:pt x="288429" y="21128"/>
                  </a:lnTo>
                  <a:lnTo>
                    <a:pt x="657" y="21128"/>
                  </a:lnTo>
                  <a:lnTo>
                    <a:pt x="657" y="17807"/>
                  </a:lnTo>
                  <a:lnTo>
                    <a:pt x="288429" y="17807"/>
                  </a:lnTo>
                  <a:close/>
                  <a:moveTo>
                    <a:pt x="288429" y="9875"/>
                  </a:moveTo>
                  <a:lnTo>
                    <a:pt x="288429" y="13011"/>
                  </a:lnTo>
                  <a:lnTo>
                    <a:pt x="657" y="13011"/>
                  </a:lnTo>
                  <a:lnTo>
                    <a:pt x="657" y="9875"/>
                  </a:lnTo>
                  <a:lnTo>
                    <a:pt x="288429" y="9875"/>
                  </a:lnTo>
                  <a:close/>
                  <a:moveTo>
                    <a:pt x="288429" y="98"/>
                  </a:moveTo>
                  <a:lnTo>
                    <a:pt x="288429" y="3418"/>
                  </a:lnTo>
                  <a:lnTo>
                    <a:pt x="657" y="3418"/>
                  </a:lnTo>
                  <a:lnTo>
                    <a:pt x="657" y="98"/>
                  </a:lnTo>
                  <a:lnTo>
                    <a:pt x="288429" y="9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24" name="任意多边形 23" descr="bb34e173-dd91-452c-a39e-293e71b67b79"/>
            <p:cNvSpPr/>
            <p:nvPr/>
          </p:nvSpPr>
          <p:spPr>
            <a:xfrm>
              <a:off x="10039274" y="1464886"/>
              <a:ext cx="243207" cy="39174"/>
            </a:xfrm>
            <a:custGeom>
              <a:gdLst>
                <a:gd name="connsiteX0" fmla="*/ 3977 w 274859"/>
                <a:gd name="connsiteY0" fmla="*/ 98 h 44272"/>
                <a:gd name="connsiteX1" fmla="*/ 3977 w 274859"/>
                <a:gd name="connsiteY1" fmla="*/ 44371 h 44272"/>
                <a:gd name="connsiteX2" fmla="*/ 657 w 274859"/>
                <a:gd name="connsiteY2" fmla="*/ 44371 h 44272"/>
                <a:gd name="connsiteX3" fmla="*/ 657 w 274859"/>
                <a:gd name="connsiteY3" fmla="*/ 98 h 44272"/>
                <a:gd name="connsiteX4" fmla="*/ 3977 w 274859"/>
                <a:gd name="connsiteY4" fmla="*/ 98 h 44272"/>
                <a:gd name="connsiteX5" fmla="*/ 13754 w 274859"/>
                <a:gd name="connsiteY5" fmla="*/ 98 h 44272"/>
                <a:gd name="connsiteX6" fmla="*/ 13754 w 274859"/>
                <a:gd name="connsiteY6" fmla="*/ 44371 h 44272"/>
                <a:gd name="connsiteX7" fmla="*/ 10434 w 274859"/>
                <a:gd name="connsiteY7" fmla="*/ 44371 h 44272"/>
                <a:gd name="connsiteX8" fmla="*/ 10434 w 274859"/>
                <a:gd name="connsiteY8" fmla="*/ 98 h 44272"/>
                <a:gd name="connsiteX9" fmla="*/ 13754 w 274859"/>
                <a:gd name="connsiteY9" fmla="*/ 98 h 44272"/>
                <a:gd name="connsiteX10" fmla="*/ 21871 w 274859"/>
                <a:gd name="connsiteY10" fmla="*/ 98 h 44272"/>
                <a:gd name="connsiteX11" fmla="*/ 21871 w 274859"/>
                <a:gd name="connsiteY11" fmla="*/ 44371 h 44272"/>
                <a:gd name="connsiteX12" fmla="*/ 18551 w 274859"/>
                <a:gd name="connsiteY12" fmla="*/ 44371 h 44272"/>
                <a:gd name="connsiteX13" fmla="*/ 18551 w 274859"/>
                <a:gd name="connsiteY13" fmla="*/ 98 h 44272"/>
                <a:gd name="connsiteX14" fmla="*/ 21871 w 274859"/>
                <a:gd name="connsiteY14" fmla="*/ 98 h 44272"/>
                <a:gd name="connsiteX15" fmla="*/ 31832 w 274859"/>
                <a:gd name="connsiteY15" fmla="*/ 98 h 44272"/>
                <a:gd name="connsiteX16" fmla="*/ 31832 w 274859"/>
                <a:gd name="connsiteY16" fmla="*/ 44371 h 44272"/>
                <a:gd name="connsiteX17" fmla="*/ 28512 w 274859"/>
                <a:gd name="connsiteY17" fmla="*/ 44371 h 44272"/>
                <a:gd name="connsiteX18" fmla="*/ 28512 w 274859"/>
                <a:gd name="connsiteY18" fmla="*/ 98 h 44272"/>
                <a:gd name="connsiteX19" fmla="*/ 31832 w 274859"/>
                <a:gd name="connsiteY19" fmla="*/ 98 h 44272"/>
                <a:gd name="connsiteX20" fmla="*/ 39949 w 274859"/>
                <a:gd name="connsiteY20" fmla="*/ 98 h 44272"/>
                <a:gd name="connsiteX21" fmla="*/ 39949 w 274859"/>
                <a:gd name="connsiteY21" fmla="*/ 44371 h 44272"/>
                <a:gd name="connsiteX22" fmla="*/ 36629 w 274859"/>
                <a:gd name="connsiteY22" fmla="*/ 44371 h 44272"/>
                <a:gd name="connsiteX23" fmla="*/ 36629 w 274859"/>
                <a:gd name="connsiteY23" fmla="*/ 98 h 44272"/>
                <a:gd name="connsiteX24" fmla="*/ 39949 w 274859"/>
                <a:gd name="connsiteY24" fmla="*/ 98 h 44272"/>
                <a:gd name="connsiteX25" fmla="*/ 49726 w 274859"/>
                <a:gd name="connsiteY25" fmla="*/ 98 h 44272"/>
                <a:gd name="connsiteX26" fmla="*/ 49726 w 274859"/>
                <a:gd name="connsiteY26" fmla="*/ 44371 h 44272"/>
                <a:gd name="connsiteX27" fmla="*/ 46405 w 274859"/>
                <a:gd name="connsiteY27" fmla="*/ 44371 h 44272"/>
                <a:gd name="connsiteX28" fmla="*/ 46405 w 274859"/>
                <a:gd name="connsiteY28" fmla="*/ 98 h 44272"/>
                <a:gd name="connsiteX29" fmla="*/ 49726 w 274859"/>
                <a:gd name="connsiteY29" fmla="*/ 98 h 44272"/>
                <a:gd name="connsiteX30" fmla="*/ 57842 w 274859"/>
                <a:gd name="connsiteY30" fmla="*/ 98 h 44272"/>
                <a:gd name="connsiteX31" fmla="*/ 57842 w 274859"/>
                <a:gd name="connsiteY31" fmla="*/ 44371 h 44272"/>
                <a:gd name="connsiteX32" fmla="*/ 54707 w 274859"/>
                <a:gd name="connsiteY32" fmla="*/ 44371 h 44272"/>
                <a:gd name="connsiteX33" fmla="*/ 54707 w 274859"/>
                <a:gd name="connsiteY33" fmla="*/ 98 h 44272"/>
                <a:gd name="connsiteX34" fmla="*/ 57842 w 274859"/>
                <a:gd name="connsiteY34" fmla="*/ 98 h 44272"/>
                <a:gd name="connsiteX35" fmla="*/ 67804 w 274859"/>
                <a:gd name="connsiteY35" fmla="*/ 98 h 44272"/>
                <a:gd name="connsiteX36" fmla="*/ 67804 w 274859"/>
                <a:gd name="connsiteY36" fmla="*/ 44371 h 44272"/>
                <a:gd name="connsiteX37" fmla="*/ 64483 w 274859"/>
                <a:gd name="connsiteY37" fmla="*/ 44371 h 44272"/>
                <a:gd name="connsiteX38" fmla="*/ 64483 w 274859"/>
                <a:gd name="connsiteY38" fmla="*/ 98 h 44272"/>
                <a:gd name="connsiteX39" fmla="*/ 67804 w 274859"/>
                <a:gd name="connsiteY39" fmla="*/ 98 h 44272"/>
                <a:gd name="connsiteX40" fmla="*/ 75920 w 274859"/>
                <a:gd name="connsiteY40" fmla="*/ 98 h 44272"/>
                <a:gd name="connsiteX41" fmla="*/ 75920 w 274859"/>
                <a:gd name="connsiteY41" fmla="*/ 44371 h 44272"/>
                <a:gd name="connsiteX42" fmla="*/ 72600 w 274859"/>
                <a:gd name="connsiteY42" fmla="*/ 44371 h 44272"/>
                <a:gd name="connsiteX43" fmla="*/ 72600 w 274859"/>
                <a:gd name="connsiteY43" fmla="*/ 98 h 44272"/>
                <a:gd name="connsiteX44" fmla="*/ 75920 w 274859"/>
                <a:gd name="connsiteY44" fmla="*/ 98 h 44272"/>
                <a:gd name="connsiteX45" fmla="*/ 85697 w 274859"/>
                <a:gd name="connsiteY45" fmla="*/ 98 h 44272"/>
                <a:gd name="connsiteX46" fmla="*/ 85697 w 274859"/>
                <a:gd name="connsiteY46" fmla="*/ 44371 h 44272"/>
                <a:gd name="connsiteX47" fmla="*/ 82377 w 274859"/>
                <a:gd name="connsiteY47" fmla="*/ 44371 h 44272"/>
                <a:gd name="connsiteX48" fmla="*/ 82377 w 274859"/>
                <a:gd name="connsiteY48" fmla="*/ 98 h 44272"/>
                <a:gd name="connsiteX49" fmla="*/ 85697 w 274859"/>
                <a:gd name="connsiteY49" fmla="*/ 98 h 44272"/>
                <a:gd name="connsiteX50" fmla="*/ 93998 w 274859"/>
                <a:gd name="connsiteY50" fmla="*/ 98 h 44272"/>
                <a:gd name="connsiteX51" fmla="*/ 93998 w 274859"/>
                <a:gd name="connsiteY51" fmla="*/ 44371 h 44272"/>
                <a:gd name="connsiteX52" fmla="*/ 90678 w 274859"/>
                <a:gd name="connsiteY52" fmla="*/ 44371 h 44272"/>
                <a:gd name="connsiteX53" fmla="*/ 90678 w 274859"/>
                <a:gd name="connsiteY53" fmla="*/ 98 h 44272"/>
                <a:gd name="connsiteX54" fmla="*/ 93998 w 274859"/>
                <a:gd name="connsiteY54" fmla="*/ 98 h 44272"/>
                <a:gd name="connsiteX55" fmla="*/ 103775 w 274859"/>
                <a:gd name="connsiteY55" fmla="*/ 98 h 44272"/>
                <a:gd name="connsiteX56" fmla="*/ 103775 w 274859"/>
                <a:gd name="connsiteY56" fmla="*/ 44371 h 44272"/>
                <a:gd name="connsiteX57" fmla="*/ 100455 w 274859"/>
                <a:gd name="connsiteY57" fmla="*/ 44371 h 44272"/>
                <a:gd name="connsiteX58" fmla="*/ 100455 w 274859"/>
                <a:gd name="connsiteY58" fmla="*/ 98 h 44272"/>
                <a:gd name="connsiteX59" fmla="*/ 103775 w 274859"/>
                <a:gd name="connsiteY59" fmla="*/ 98 h 44272"/>
                <a:gd name="connsiteX60" fmla="*/ 111892 w 274859"/>
                <a:gd name="connsiteY60" fmla="*/ 98 h 44272"/>
                <a:gd name="connsiteX61" fmla="*/ 111892 w 274859"/>
                <a:gd name="connsiteY61" fmla="*/ 44371 h 44272"/>
                <a:gd name="connsiteX62" fmla="*/ 108572 w 274859"/>
                <a:gd name="connsiteY62" fmla="*/ 44371 h 44272"/>
                <a:gd name="connsiteX63" fmla="*/ 108572 w 274859"/>
                <a:gd name="connsiteY63" fmla="*/ 98 h 44272"/>
                <a:gd name="connsiteX64" fmla="*/ 111892 w 274859"/>
                <a:gd name="connsiteY64" fmla="*/ 98 h 44272"/>
                <a:gd name="connsiteX65" fmla="*/ 121669 w 274859"/>
                <a:gd name="connsiteY65" fmla="*/ 98 h 44272"/>
                <a:gd name="connsiteX66" fmla="*/ 121669 w 274859"/>
                <a:gd name="connsiteY66" fmla="*/ 44371 h 44272"/>
                <a:gd name="connsiteX67" fmla="*/ 118348 w 274859"/>
                <a:gd name="connsiteY67" fmla="*/ 44371 h 44272"/>
                <a:gd name="connsiteX68" fmla="*/ 118348 w 274859"/>
                <a:gd name="connsiteY68" fmla="*/ 98 h 44272"/>
                <a:gd name="connsiteX69" fmla="*/ 121669 w 274859"/>
                <a:gd name="connsiteY69" fmla="*/ 98 h 44272"/>
                <a:gd name="connsiteX70" fmla="*/ 131630 w 274859"/>
                <a:gd name="connsiteY70" fmla="*/ 98 h 44272"/>
                <a:gd name="connsiteX71" fmla="*/ 131630 w 274859"/>
                <a:gd name="connsiteY71" fmla="*/ 44371 h 44272"/>
                <a:gd name="connsiteX72" fmla="*/ 128310 w 274859"/>
                <a:gd name="connsiteY72" fmla="*/ 44371 h 44272"/>
                <a:gd name="connsiteX73" fmla="*/ 128310 w 274859"/>
                <a:gd name="connsiteY73" fmla="*/ 98 h 44272"/>
                <a:gd name="connsiteX74" fmla="*/ 131630 w 274859"/>
                <a:gd name="connsiteY74" fmla="*/ 98 h 44272"/>
                <a:gd name="connsiteX75" fmla="*/ 139747 w 274859"/>
                <a:gd name="connsiteY75" fmla="*/ 98 h 44272"/>
                <a:gd name="connsiteX76" fmla="*/ 139747 w 274859"/>
                <a:gd name="connsiteY76" fmla="*/ 44371 h 44272"/>
                <a:gd name="connsiteX77" fmla="*/ 136426 w 274859"/>
                <a:gd name="connsiteY77" fmla="*/ 44371 h 44272"/>
                <a:gd name="connsiteX78" fmla="*/ 136426 w 274859"/>
                <a:gd name="connsiteY78" fmla="*/ 98 h 44272"/>
                <a:gd name="connsiteX79" fmla="*/ 139747 w 274859"/>
                <a:gd name="connsiteY79" fmla="*/ 98 h 44272"/>
                <a:gd name="connsiteX80" fmla="*/ 149524 w 274859"/>
                <a:gd name="connsiteY80" fmla="*/ 98 h 44272"/>
                <a:gd name="connsiteX81" fmla="*/ 149524 w 274859"/>
                <a:gd name="connsiteY81" fmla="*/ 44371 h 44272"/>
                <a:gd name="connsiteX82" fmla="*/ 146203 w 274859"/>
                <a:gd name="connsiteY82" fmla="*/ 44371 h 44272"/>
                <a:gd name="connsiteX83" fmla="*/ 146203 w 274859"/>
                <a:gd name="connsiteY83" fmla="*/ 98 h 44272"/>
                <a:gd name="connsiteX84" fmla="*/ 149524 w 274859"/>
                <a:gd name="connsiteY84" fmla="*/ 98 h 44272"/>
                <a:gd name="connsiteX85" fmla="*/ 157640 w 274859"/>
                <a:gd name="connsiteY85" fmla="*/ 98 h 44272"/>
                <a:gd name="connsiteX86" fmla="*/ 157640 w 274859"/>
                <a:gd name="connsiteY86" fmla="*/ 44371 h 44272"/>
                <a:gd name="connsiteX87" fmla="*/ 154320 w 274859"/>
                <a:gd name="connsiteY87" fmla="*/ 44371 h 44272"/>
                <a:gd name="connsiteX88" fmla="*/ 154320 w 274859"/>
                <a:gd name="connsiteY88" fmla="*/ 98 h 44272"/>
                <a:gd name="connsiteX89" fmla="*/ 157640 w 274859"/>
                <a:gd name="connsiteY89" fmla="*/ 98 h 44272"/>
                <a:gd name="connsiteX90" fmla="*/ 167602 w 274859"/>
                <a:gd name="connsiteY90" fmla="*/ 98 h 44272"/>
                <a:gd name="connsiteX91" fmla="*/ 167602 w 274859"/>
                <a:gd name="connsiteY91" fmla="*/ 44371 h 44272"/>
                <a:gd name="connsiteX92" fmla="*/ 164281 w 274859"/>
                <a:gd name="connsiteY92" fmla="*/ 44371 h 44272"/>
                <a:gd name="connsiteX93" fmla="*/ 164281 w 274859"/>
                <a:gd name="connsiteY93" fmla="*/ 98 h 44272"/>
                <a:gd name="connsiteX94" fmla="*/ 167602 w 274859"/>
                <a:gd name="connsiteY94" fmla="*/ 98 h 44272"/>
                <a:gd name="connsiteX95" fmla="*/ 175718 w 274859"/>
                <a:gd name="connsiteY95" fmla="*/ 98 h 44272"/>
                <a:gd name="connsiteX96" fmla="*/ 175718 w 274859"/>
                <a:gd name="connsiteY96" fmla="*/ 44371 h 44272"/>
                <a:gd name="connsiteX97" fmla="*/ 172398 w 274859"/>
                <a:gd name="connsiteY97" fmla="*/ 44371 h 44272"/>
                <a:gd name="connsiteX98" fmla="*/ 172398 w 274859"/>
                <a:gd name="connsiteY98" fmla="*/ 98 h 44272"/>
                <a:gd name="connsiteX99" fmla="*/ 175718 w 274859"/>
                <a:gd name="connsiteY99" fmla="*/ 98 h 44272"/>
                <a:gd name="connsiteX100" fmla="*/ 185495 w 274859"/>
                <a:gd name="connsiteY100" fmla="*/ 98 h 44272"/>
                <a:gd name="connsiteX101" fmla="*/ 185495 w 274859"/>
                <a:gd name="connsiteY101" fmla="*/ 44371 h 44272"/>
                <a:gd name="connsiteX102" fmla="*/ 182175 w 274859"/>
                <a:gd name="connsiteY102" fmla="*/ 44371 h 44272"/>
                <a:gd name="connsiteX103" fmla="*/ 182175 w 274859"/>
                <a:gd name="connsiteY103" fmla="*/ 98 h 44272"/>
                <a:gd name="connsiteX104" fmla="*/ 185495 w 274859"/>
                <a:gd name="connsiteY104" fmla="*/ 98 h 44272"/>
                <a:gd name="connsiteX105" fmla="*/ 193796 w 274859"/>
                <a:gd name="connsiteY105" fmla="*/ 98 h 44272"/>
                <a:gd name="connsiteX106" fmla="*/ 193796 w 274859"/>
                <a:gd name="connsiteY106" fmla="*/ 44371 h 44272"/>
                <a:gd name="connsiteX107" fmla="*/ 190476 w 274859"/>
                <a:gd name="connsiteY107" fmla="*/ 44371 h 44272"/>
                <a:gd name="connsiteX108" fmla="*/ 190476 w 274859"/>
                <a:gd name="connsiteY108" fmla="*/ 98 h 44272"/>
                <a:gd name="connsiteX109" fmla="*/ 193796 w 274859"/>
                <a:gd name="connsiteY109" fmla="*/ 98 h 44272"/>
                <a:gd name="connsiteX110" fmla="*/ 203573 w 274859"/>
                <a:gd name="connsiteY110" fmla="*/ 98 h 44272"/>
                <a:gd name="connsiteX111" fmla="*/ 203573 w 274859"/>
                <a:gd name="connsiteY111" fmla="*/ 44371 h 44272"/>
                <a:gd name="connsiteX112" fmla="*/ 200253 w 274859"/>
                <a:gd name="connsiteY112" fmla="*/ 44371 h 44272"/>
                <a:gd name="connsiteX113" fmla="*/ 200253 w 274859"/>
                <a:gd name="connsiteY113" fmla="*/ 98 h 44272"/>
                <a:gd name="connsiteX114" fmla="*/ 203573 w 274859"/>
                <a:gd name="connsiteY114" fmla="*/ 98 h 44272"/>
                <a:gd name="connsiteX115" fmla="*/ 211690 w 274859"/>
                <a:gd name="connsiteY115" fmla="*/ 98 h 44272"/>
                <a:gd name="connsiteX116" fmla="*/ 211690 w 274859"/>
                <a:gd name="connsiteY116" fmla="*/ 44371 h 44272"/>
                <a:gd name="connsiteX117" fmla="*/ 208369 w 274859"/>
                <a:gd name="connsiteY117" fmla="*/ 44371 h 44272"/>
                <a:gd name="connsiteX118" fmla="*/ 208369 w 274859"/>
                <a:gd name="connsiteY118" fmla="*/ 98 h 44272"/>
                <a:gd name="connsiteX119" fmla="*/ 211690 w 274859"/>
                <a:gd name="connsiteY119" fmla="*/ 98 h 44272"/>
                <a:gd name="connsiteX120" fmla="*/ 221467 w 274859"/>
                <a:gd name="connsiteY120" fmla="*/ 98 h 44272"/>
                <a:gd name="connsiteX121" fmla="*/ 221467 w 274859"/>
                <a:gd name="connsiteY121" fmla="*/ 44371 h 44272"/>
                <a:gd name="connsiteX122" fmla="*/ 218146 w 274859"/>
                <a:gd name="connsiteY122" fmla="*/ 44371 h 44272"/>
                <a:gd name="connsiteX123" fmla="*/ 218146 w 274859"/>
                <a:gd name="connsiteY123" fmla="*/ 98 h 44272"/>
                <a:gd name="connsiteX124" fmla="*/ 221467 w 274859"/>
                <a:gd name="connsiteY124" fmla="*/ 98 h 44272"/>
                <a:gd name="connsiteX125" fmla="*/ 229768 w 274859"/>
                <a:gd name="connsiteY125" fmla="*/ 98 h 44272"/>
                <a:gd name="connsiteX126" fmla="*/ 229768 w 274859"/>
                <a:gd name="connsiteY126" fmla="*/ 44371 h 44272"/>
                <a:gd name="connsiteX127" fmla="*/ 226447 w 274859"/>
                <a:gd name="connsiteY127" fmla="*/ 44371 h 44272"/>
                <a:gd name="connsiteX128" fmla="*/ 226447 w 274859"/>
                <a:gd name="connsiteY128" fmla="*/ 98 h 44272"/>
                <a:gd name="connsiteX129" fmla="*/ 229768 w 274859"/>
                <a:gd name="connsiteY129" fmla="*/ 98 h 44272"/>
                <a:gd name="connsiteX130" fmla="*/ 239545 w 274859"/>
                <a:gd name="connsiteY130" fmla="*/ 98 h 44272"/>
                <a:gd name="connsiteX131" fmla="*/ 239545 w 274859"/>
                <a:gd name="connsiteY131" fmla="*/ 44371 h 44272"/>
                <a:gd name="connsiteX132" fmla="*/ 236224 w 274859"/>
                <a:gd name="connsiteY132" fmla="*/ 44371 h 44272"/>
                <a:gd name="connsiteX133" fmla="*/ 236224 w 274859"/>
                <a:gd name="connsiteY133" fmla="*/ 98 h 44272"/>
                <a:gd name="connsiteX134" fmla="*/ 239545 w 274859"/>
                <a:gd name="connsiteY134" fmla="*/ 98 h 44272"/>
                <a:gd name="connsiteX135" fmla="*/ 249322 w 274859"/>
                <a:gd name="connsiteY135" fmla="*/ 98 h 44272"/>
                <a:gd name="connsiteX136" fmla="*/ 249322 w 274859"/>
                <a:gd name="connsiteY136" fmla="*/ 44371 h 44272"/>
                <a:gd name="connsiteX137" fmla="*/ 246001 w 274859"/>
                <a:gd name="connsiteY137" fmla="*/ 44371 h 44272"/>
                <a:gd name="connsiteX138" fmla="*/ 246001 w 274859"/>
                <a:gd name="connsiteY138" fmla="*/ 98 h 44272"/>
                <a:gd name="connsiteX139" fmla="*/ 249322 w 274859"/>
                <a:gd name="connsiteY139" fmla="*/ 98 h 44272"/>
                <a:gd name="connsiteX140" fmla="*/ 257438 w 274859"/>
                <a:gd name="connsiteY140" fmla="*/ 98 h 44272"/>
                <a:gd name="connsiteX141" fmla="*/ 257438 w 274859"/>
                <a:gd name="connsiteY141" fmla="*/ 44371 h 44272"/>
                <a:gd name="connsiteX142" fmla="*/ 254302 w 274859"/>
                <a:gd name="connsiteY142" fmla="*/ 44371 h 44272"/>
                <a:gd name="connsiteX143" fmla="*/ 254302 w 274859"/>
                <a:gd name="connsiteY143" fmla="*/ 98 h 44272"/>
                <a:gd name="connsiteX144" fmla="*/ 257438 w 274859"/>
                <a:gd name="connsiteY144" fmla="*/ 98 h 44272"/>
                <a:gd name="connsiteX145" fmla="*/ 267400 w 274859"/>
                <a:gd name="connsiteY145" fmla="*/ 98 h 44272"/>
                <a:gd name="connsiteX146" fmla="*/ 267400 w 274859"/>
                <a:gd name="connsiteY146" fmla="*/ 44371 h 44272"/>
                <a:gd name="connsiteX147" fmla="*/ 264079 w 274859"/>
                <a:gd name="connsiteY147" fmla="*/ 44371 h 44272"/>
                <a:gd name="connsiteX148" fmla="*/ 264079 w 274859"/>
                <a:gd name="connsiteY148" fmla="*/ 98 h 44272"/>
                <a:gd name="connsiteX149" fmla="*/ 267400 w 274859"/>
                <a:gd name="connsiteY149" fmla="*/ 98 h 44272"/>
                <a:gd name="connsiteX150" fmla="*/ 275516 w 274859"/>
                <a:gd name="connsiteY150" fmla="*/ 98 h 44272"/>
                <a:gd name="connsiteX151" fmla="*/ 275516 w 274859"/>
                <a:gd name="connsiteY151" fmla="*/ 44371 h 44272"/>
                <a:gd name="connsiteX152" fmla="*/ 272196 w 274859"/>
                <a:gd name="connsiteY152" fmla="*/ 44371 h 44272"/>
                <a:gd name="connsiteX153" fmla="*/ 272196 w 274859"/>
                <a:gd name="connsiteY153" fmla="*/ 98 h 44272"/>
                <a:gd name="connsiteX154" fmla="*/ 275516 w 274859"/>
                <a:gd name="connsiteY154" fmla="*/ 98 h 442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74859" h="44272">
                  <a:moveTo>
                    <a:pt x="3977" y="98"/>
                  </a:moveTo>
                  <a:lnTo>
                    <a:pt x="3977" y="44371"/>
                  </a:lnTo>
                  <a:lnTo>
                    <a:pt x="657" y="44371"/>
                  </a:lnTo>
                  <a:lnTo>
                    <a:pt x="657" y="98"/>
                  </a:lnTo>
                  <a:lnTo>
                    <a:pt x="3977" y="98"/>
                  </a:lnTo>
                  <a:close/>
                  <a:moveTo>
                    <a:pt x="13754" y="98"/>
                  </a:moveTo>
                  <a:lnTo>
                    <a:pt x="13754" y="44371"/>
                  </a:lnTo>
                  <a:lnTo>
                    <a:pt x="10434" y="44371"/>
                  </a:lnTo>
                  <a:lnTo>
                    <a:pt x="10434" y="98"/>
                  </a:lnTo>
                  <a:lnTo>
                    <a:pt x="13754" y="98"/>
                  </a:lnTo>
                  <a:close/>
                  <a:moveTo>
                    <a:pt x="21871" y="98"/>
                  </a:moveTo>
                  <a:lnTo>
                    <a:pt x="21871" y="44371"/>
                  </a:lnTo>
                  <a:lnTo>
                    <a:pt x="18551" y="44371"/>
                  </a:lnTo>
                  <a:lnTo>
                    <a:pt x="18551" y="98"/>
                  </a:lnTo>
                  <a:lnTo>
                    <a:pt x="21871" y="98"/>
                  </a:lnTo>
                  <a:close/>
                  <a:moveTo>
                    <a:pt x="31832" y="98"/>
                  </a:moveTo>
                  <a:lnTo>
                    <a:pt x="31832" y="44371"/>
                  </a:lnTo>
                  <a:lnTo>
                    <a:pt x="28512" y="44371"/>
                  </a:lnTo>
                  <a:lnTo>
                    <a:pt x="28512" y="98"/>
                  </a:lnTo>
                  <a:lnTo>
                    <a:pt x="31832" y="98"/>
                  </a:lnTo>
                  <a:close/>
                  <a:moveTo>
                    <a:pt x="39949" y="98"/>
                  </a:moveTo>
                  <a:lnTo>
                    <a:pt x="39949" y="44371"/>
                  </a:lnTo>
                  <a:lnTo>
                    <a:pt x="36629" y="44371"/>
                  </a:lnTo>
                  <a:lnTo>
                    <a:pt x="36629" y="98"/>
                  </a:lnTo>
                  <a:lnTo>
                    <a:pt x="39949" y="98"/>
                  </a:lnTo>
                  <a:close/>
                  <a:moveTo>
                    <a:pt x="49726" y="98"/>
                  </a:moveTo>
                  <a:lnTo>
                    <a:pt x="49726" y="44371"/>
                  </a:lnTo>
                  <a:lnTo>
                    <a:pt x="46405" y="44371"/>
                  </a:lnTo>
                  <a:lnTo>
                    <a:pt x="46405" y="98"/>
                  </a:lnTo>
                  <a:lnTo>
                    <a:pt x="49726" y="98"/>
                  </a:lnTo>
                  <a:close/>
                  <a:moveTo>
                    <a:pt x="57842" y="98"/>
                  </a:moveTo>
                  <a:lnTo>
                    <a:pt x="57842" y="44371"/>
                  </a:lnTo>
                  <a:lnTo>
                    <a:pt x="54707" y="44371"/>
                  </a:lnTo>
                  <a:lnTo>
                    <a:pt x="54707" y="98"/>
                  </a:lnTo>
                  <a:lnTo>
                    <a:pt x="57842" y="98"/>
                  </a:lnTo>
                  <a:close/>
                  <a:moveTo>
                    <a:pt x="67804" y="98"/>
                  </a:moveTo>
                  <a:lnTo>
                    <a:pt x="67804" y="44371"/>
                  </a:lnTo>
                  <a:lnTo>
                    <a:pt x="64483" y="44371"/>
                  </a:lnTo>
                  <a:lnTo>
                    <a:pt x="64483" y="98"/>
                  </a:lnTo>
                  <a:lnTo>
                    <a:pt x="67804" y="98"/>
                  </a:lnTo>
                  <a:close/>
                  <a:moveTo>
                    <a:pt x="75920" y="98"/>
                  </a:moveTo>
                  <a:lnTo>
                    <a:pt x="75920" y="44371"/>
                  </a:lnTo>
                  <a:lnTo>
                    <a:pt x="72600" y="44371"/>
                  </a:lnTo>
                  <a:lnTo>
                    <a:pt x="72600" y="98"/>
                  </a:lnTo>
                  <a:lnTo>
                    <a:pt x="75920" y="98"/>
                  </a:lnTo>
                  <a:close/>
                  <a:moveTo>
                    <a:pt x="85697" y="98"/>
                  </a:moveTo>
                  <a:lnTo>
                    <a:pt x="85697" y="44371"/>
                  </a:lnTo>
                  <a:lnTo>
                    <a:pt x="82377" y="44371"/>
                  </a:lnTo>
                  <a:lnTo>
                    <a:pt x="82377" y="98"/>
                  </a:lnTo>
                  <a:lnTo>
                    <a:pt x="85697" y="98"/>
                  </a:lnTo>
                  <a:close/>
                  <a:moveTo>
                    <a:pt x="93998" y="98"/>
                  </a:moveTo>
                  <a:lnTo>
                    <a:pt x="93998" y="44371"/>
                  </a:lnTo>
                  <a:lnTo>
                    <a:pt x="90678" y="44371"/>
                  </a:lnTo>
                  <a:lnTo>
                    <a:pt x="90678" y="98"/>
                  </a:lnTo>
                  <a:lnTo>
                    <a:pt x="93998" y="98"/>
                  </a:lnTo>
                  <a:close/>
                  <a:moveTo>
                    <a:pt x="103775" y="98"/>
                  </a:moveTo>
                  <a:lnTo>
                    <a:pt x="103775" y="44371"/>
                  </a:lnTo>
                  <a:lnTo>
                    <a:pt x="100455" y="44371"/>
                  </a:lnTo>
                  <a:lnTo>
                    <a:pt x="100455" y="98"/>
                  </a:lnTo>
                  <a:lnTo>
                    <a:pt x="103775" y="98"/>
                  </a:lnTo>
                  <a:close/>
                  <a:moveTo>
                    <a:pt x="111892" y="98"/>
                  </a:moveTo>
                  <a:lnTo>
                    <a:pt x="111892" y="44371"/>
                  </a:lnTo>
                  <a:lnTo>
                    <a:pt x="108572" y="44371"/>
                  </a:lnTo>
                  <a:lnTo>
                    <a:pt x="108572" y="98"/>
                  </a:lnTo>
                  <a:lnTo>
                    <a:pt x="111892" y="98"/>
                  </a:lnTo>
                  <a:close/>
                  <a:moveTo>
                    <a:pt x="121669" y="98"/>
                  </a:moveTo>
                  <a:lnTo>
                    <a:pt x="121669" y="44371"/>
                  </a:lnTo>
                  <a:lnTo>
                    <a:pt x="118348" y="44371"/>
                  </a:lnTo>
                  <a:lnTo>
                    <a:pt x="118348" y="98"/>
                  </a:lnTo>
                  <a:lnTo>
                    <a:pt x="121669" y="98"/>
                  </a:lnTo>
                  <a:close/>
                  <a:moveTo>
                    <a:pt x="131630" y="98"/>
                  </a:moveTo>
                  <a:lnTo>
                    <a:pt x="131630" y="44371"/>
                  </a:lnTo>
                  <a:lnTo>
                    <a:pt x="128310" y="44371"/>
                  </a:lnTo>
                  <a:lnTo>
                    <a:pt x="128310" y="98"/>
                  </a:lnTo>
                  <a:lnTo>
                    <a:pt x="131630" y="98"/>
                  </a:lnTo>
                  <a:close/>
                  <a:moveTo>
                    <a:pt x="139747" y="98"/>
                  </a:moveTo>
                  <a:lnTo>
                    <a:pt x="139747" y="44371"/>
                  </a:lnTo>
                  <a:lnTo>
                    <a:pt x="136426" y="44371"/>
                  </a:lnTo>
                  <a:lnTo>
                    <a:pt x="136426" y="98"/>
                  </a:lnTo>
                  <a:lnTo>
                    <a:pt x="139747" y="98"/>
                  </a:lnTo>
                  <a:close/>
                  <a:moveTo>
                    <a:pt x="149524" y="98"/>
                  </a:moveTo>
                  <a:lnTo>
                    <a:pt x="149524" y="44371"/>
                  </a:lnTo>
                  <a:lnTo>
                    <a:pt x="146203" y="44371"/>
                  </a:lnTo>
                  <a:lnTo>
                    <a:pt x="146203" y="98"/>
                  </a:lnTo>
                  <a:lnTo>
                    <a:pt x="149524" y="98"/>
                  </a:lnTo>
                  <a:close/>
                  <a:moveTo>
                    <a:pt x="157640" y="98"/>
                  </a:moveTo>
                  <a:lnTo>
                    <a:pt x="157640" y="44371"/>
                  </a:lnTo>
                  <a:lnTo>
                    <a:pt x="154320" y="44371"/>
                  </a:lnTo>
                  <a:lnTo>
                    <a:pt x="154320" y="98"/>
                  </a:lnTo>
                  <a:lnTo>
                    <a:pt x="157640" y="98"/>
                  </a:lnTo>
                  <a:close/>
                  <a:moveTo>
                    <a:pt x="167602" y="98"/>
                  </a:moveTo>
                  <a:lnTo>
                    <a:pt x="167602" y="44371"/>
                  </a:lnTo>
                  <a:lnTo>
                    <a:pt x="164281" y="44371"/>
                  </a:lnTo>
                  <a:lnTo>
                    <a:pt x="164281" y="98"/>
                  </a:lnTo>
                  <a:lnTo>
                    <a:pt x="167602" y="98"/>
                  </a:lnTo>
                  <a:close/>
                  <a:moveTo>
                    <a:pt x="175718" y="98"/>
                  </a:moveTo>
                  <a:lnTo>
                    <a:pt x="175718" y="44371"/>
                  </a:lnTo>
                  <a:lnTo>
                    <a:pt x="172398" y="44371"/>
                  </a:lnTo>
                  <a:lnTo>
                    <a:pt x="172398" y="98"/>
                  </a:lnTo>
                  <a:lnTo>
                    <a:pt x="175718" y="98"/>
                  </a:lnTo>
                  <a:close/>
                  <a:moveTo>
                    <a:pt x="185495" y="98"/>
                  </a:moveTo>
                  <a:lnTo>
                    <a:pt x="185495" y="44371"/>
                  </a:lnTo>
                  <a:lnTo>
                    <a:pt x="182175" y="44371"/>
                  </a:lnTo>
                  <a:lnTo>
                    <a:pt x="182175" y="98"/>
                  </a:lnTo>
                  <a:lnTo>
                    <a:pt x="185495" y="98"/>
                  </a:lnTo>
                  <a:close/>
                  <a:moveTo>
                    <a:pt x="193796" y="98"/>
                  </a:moveTo>
                  <a:lnTo>
                    <a:pt x="193796" y="44371"/>
                  </a:lnTo>
                  <a:lnTo>
                    <a:pt x="190476" y="44371"/>
                  </a:lnTo>
                  <a:lnTo>
                    <a:pt x="190476" y="98"/>
                  </a:lnTo>
                  <a:lnTo>
                    <a:pt x="193796" y="98"/>
                  </a:lnTo>
                  <a:close/>
                  <a:moveTo>
                    <a:pt x="203573" y="98"/>
                  </a:moveTo>
                  <a:lnTo>
                    <a:pt x="203573" y="44371"/>
                  </a:lnTo>
                  <a:lnTo>
                    <a:pt x="200253" y="44371"/>
                  </a:lnTo>
                  <a:lnTo>
                    <a:pt x="200253" y="98"/>
                  </a:lnTo>
                  <a:lnTo>
                    <a:pt x="203573" y="98"/>
                  </a:lnTo>
                  <a:close/>
                  <a:moveTo>
                    <a:pt x="211690" y="98"/>
                  </a:moveTo>
                  <a:lnTo>
                    <a:pt x="211690" y="44371"/>
                  </a:lnTo>
                  <a:lnTo>
                    <a:pt x="208369" y="44371"/>
                  </a:lnTo>
                  <a:lnTo>
                    <a:pt x="208369" y="98"/>
                  </a:lnTo>
                  <a:lnTo>
                    <a:pt x="211690" y="98"/>
                  </a:lnTo>
                  <a:close/>
                  <a:moveTo>
                    <a:pt x="221467" y="98"/>
                  </a:moveTo>
                  <a:lnTo>
                    <a:pt x="221467" y="44371"/>
                  </a:lnTo>
                  <a:lnTo>
                    <a:pt x="218146" y="44371"/>
                  </a:lnTo>
                  <a:lnTo>
                    <a:pt x="218146" y="98"/>
                  </a:lnTo>
                  <a:lnTo>
                    <a:pt x="221467" y="98"/>
                  </a:lnTo>
                  <a:close/>
                  <a:moveTo>
                    <a:pt x="229768" y="98"/>
                  </a:moveTo>
                  <a:lnTo>
                    <a:pt x="229768" y="44371"/>
                  </a:lnTo>
                  <a:lnTo>
                    <a:pt x="226447" y="44371"/>
                  </a:lnTo>
                  <a:lnTo>
                    <a:pt x="226447" y="98"/>
                  </a:lnTo>
                  <a:lnTo>
                    <a:pt x="229768" y="98"/>
                  </a:lnTo>
                  <a:close/>
                  <a:moveTo>
                    <a:pt x="239545" y="98"/>
                  </a:moveTo>
                  <a:lnTo>
                    <a:pt x="239545" y="44371"/>
                  </a:lnTo>
                  <a:lnTo>
                    <a:pt x="236224" y="44371"/>
                  </a:lnTo>
                  <a:lnTo>
                    <a:pt x="236224" y="98"/>
                  </a:lnTo>
                  <a:lnTo>
                    <a:pt x="239545" y="98"/>
                  </a:lnTo>
                  <a:close/>
                  <a:moveTo>
                    <a:pt x="249322" y="98"/>
                  </a:moveTo>
                  <a:lnTo>
                    <a:pt x="249322" y="44371"/>
                  </a:lnTo>
                  <a:lnTo>
                    <a:pt x="246001" y="44371"/>
                  </a:lnTo>
                  <a:lnTo>
                    <a:pt x="246001" y="98"/>
                  </a:lnTo>
                  <a:lnTo>
                    <a:pt x="249322" y="98"/>
                  </a:lnTo>
                  <a:close/>
                  <a:moveTo>
                    <a:pt x="257438" y="98"/>
                  </a:moveTo>
                  <a:lnTo>
                    <a:pt x="257438" y="44371"/>
                  </a:lnTo>
                  <a:lnTo>
                    <a:pt x="254302" y="44371"/>
                  </a:lnTo>
                  <a:lnTo>
                    <a:pt x="254302" y="98"/>
                  </a:lnTo>
                  <a:lnTo>
                    <a:pt x="257438" y="98"/>
                  </a:lnTo>
                  <a:close/>
                  <a:moveTo>
                    <a:pt x="267400" y="98"/>
                  </a:moveTo>
                  <a:lnTo>
                    <a:pt x="267400" y="44371"/>
                  </a:lnTo>
                  <a:lnTo>
                    <a:pt x="264079" y="44371"/>
                  </a:lnTo>
                  <a:lnTo>
                    <a:pt x="264079" y="98"/>
                  </a:lnTo>
                  <a:lnTo>
                    <a:pt x="267400" y="98"/>
                  </a:lnTo>
                  <a:close/>
                  <a:moveTo>
                    <a:pt x="275516" y="98"/>
                  </a:moveTo>
                  <a:lnTo>
                    <a:pt x="275516" y="44371"/>
                  </a:lnTo>
                  <a:lnTo>
                    <a:pt x="272196" y="44371"/>
                  </a:lnTo>
                  <a:lnTo>
                    <a:pt x="272196" y="98"/>
                  </a:lnTo>
                  <a:lnTo>
                    <a:pt x="275516" y="98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25" name="任意多边形 24" descr="b321c018-0db6-4cba-9263-80602b9e16a8"/>
            <p:cNvSpPr/>
            <p:nvPr/>
          </p:nvSpPr>
          <p:spPr>
            <a:xfrm>
              <a:off x="10032581" y="1464886"/>
              <a:ext cx="243207" cy="39174"/>
            </a:xfrm>
            <a:custGeom>
              <a:gdLst>
                <a:gd name="connsiteX0" fmla="*/ 3977 w 274859"/>
                <a:gd name="connsiteY0" fmla="*/ 98 h 44272"/>
                <a:gd name="connsiteX1" fmla="*/ 3977 w 274859"/>
                <a:gd name="connsiteY1" fmla="*/ 44371 h 44272"/>
                <a:gd name="connsiteX2" fmla="*/ 657 w 274859"/>
                <a:gd name="connsiteY2" fmla="*/ 44371 h 44272"/>
                <a:gd name="connsiteX3" fmla="*/ 657 w 274859"/>
                <a:gd name="connsiteY3" fmla="*/ 98 h 44272"/>
                <a:gd name="connsiteX4" fmla="*/ 3977 w 274859"/>
                <a:gd name="connsiteY4" fmla="*/ 98 h 44272"/>
                <a:gd name="connsiteX5" fmla="*/ 13754 w 274859"/>
                <a:gd name="connsiteY5" fmla="*/ 98 h 44272"/>
                <a:gd name="connsiteX6" fmla="*/ 13754 w 274859"/>
                <a:gd name="connsiteY6" fmla="*/ 44371 h 44272"/>
                <a:gd name="connsiteX7" fmla="*/ 10434 w 274859"/>
                <a:gd name="connsiteY7" fmla="*/ 44371 h 44272"/>
                <a:gd name="connsiteX8" fmla="*/ 10434 w 274859"/>
                <a:gd name="connsiteY8" fmla="*/ 98 h 44272"/>
                <a:gd name="connsiteX9" fmla="*/ 13754 w 274859"/>
                <a:gd name="connsiteY9" fmla="*/ 98 h 44272"/>
                <a:gd name="connsiteX10" fmla="*/ 22055 w 274859"/>
                <a:gd name="connsiteY10" fmla="*/ 98 h 44272"/>
                <a:gd name="connsiteX11" fmla="*/ 22055 w 274859"/>
                <a:gd name="connsiteY11" fmla="*/ 44371 h 44272"/>
                <a:gd name="connsiteX12" fmla="*/ 18735 w 274859"/>
                <a:gd name="connsiteY12" fmla="*/ 44371 h 44272"/>
                <a:gd name="connsiteX13" fmla="*/ 18735 w 274859"/>
                <a:gd name="connsiteY13" fmla="*/ 98 h 44272"/>
                <a:gd name="connsiteX14" fmla="*/ 22055 w 274859"/>
                <a:gd name="connsiteY14" fmla="*/ 98 h 44272"/>
                <a:gd name="connsiteX15" fmla="*/ 31832 w 274859"/>
                <a:gd name="connsiteY15" fmla="*/ 98 h 44272"/>
                <a:gd name="connsiteX16" fmla="*/ 31832 w 274859"/>
                <a:gd name="connsiteY16" fmla="*/ 44371 h 44272"/>
                <a:gd name="connsiteX17" fmla="*/ 28512 w 274859"/>
                <a:gd name="connsiteY17" fmla="*/ 44371 h 44272"/>
                <a:gd name="connsiteX18" fmla="*/ 28512 w 274859"/>
                <a:gd name="connsiteY18" fmla="*/ 98 h 44272"/>
                <a:gd name="connsiteX19" fmla="*/ 31832 w 274859"/>
                <a:gd name="connsiteY19" fmla="*/ 98 h 44272"/>
                <a:gd name="connsiteX20" fmla="*/ 39949 w 274859"/>
                <a:gd name="connsiteY20" fmla="*/ 98 h 44272"/>
                <a:gd name="connsiteX21" fmla="*/ 39949 w 274859"/>
                <a:gd name="connsiteY21" fmla="*/ 44371 h 44272"/>
                <a:gd name="connsiteX22" fmla="*/ 36629 w 274859"/>
                <a:gd name="connsiteY22" fmla="*/ 44371 h 44272"/>
                <a:gd name="connsiteX23" fmla="*/ 36629 w 274859"/>
                <a:gd name="connsiteY23" fmla="*/ 98 h 44272"/>
                <a:gd name="connsiteX24" fmla="*/ 39949 w 274859"/>
                <a:gd name="connsiteY24" fmla="*/ 98 h 44272"/>
                <a:gd name="connsiteX25" fmla="*/ 49726 w 274859"/>
                <a:gd name="connsiteY25" fmla="*/ 98 h 44272"/>
                <a:gd name="connsiteX26" fmla="*/ 49726 w 274859"/>
                <a:gd name="connsiteY26" fmla="*/ 44371 h 44272"/>
                <a:gd name="connsiteX27" fmla="*/ 46405 w 274859"/>
                <a:gd name="connsiteY27" fmla="*/ 44371 h 44272"/>
                <a:gd name="connsiteX28" fmla="*/ 46405 w 274859"/>
                <a:gd name="connsiteY28" fmla="*/ 98 h 44272"/>
                <a:gd name="connsiteX29" fmla="*/ 49726 w 274859"/>
                <a:gd name="connsiteY29" fmla="*/ 98 h 44272"/>
                <a:gd name="connsiteX30" fmla="*/ 58027 w 274859"/>
                <a:gd name="connsiteY30" fmla="*/ 98 h 44272"/>
                <a:gd name="connsiteX31" fmla="*/ 58027 w 274859"/>
                <a:gd name="connsiteY31" fmla="*/ 44371 h 44272"/>
                <a:gd name="connsiteX32" fmla="*/ 54707 w 274859"/>
                <a:gd name="connsiteY32" fmla="*/ 44371 h 44272"/>
                <a:gd name="connsiteX33" fmla="*/ 54707 w 274859"/>
                <a:gd name="connsiteY33" fmla="*/ 98 h 44272"/>
                <a:gd name="connsiteX34" fmla="*/ 58027 w 274859"/>
                <a:gd name="connsiteY34" fmla="*/ 98 h 44272"/>
                <a:gd name="connsiteX35" fmla="*/ 67804 w 274859"/>
                <a:gd name="connsiteY35" fmla="*/ 98 h 44272"/>
                <a:gd name="connsiteX36" fmla="*/ 67804 w 274859"/>
                <a:gd name="connsiteY36" fmla="*/ 44371 h 44272"/>
                <a:gd name="connsiteX37" fmla="*/ 64483 w 274859"/>
                <a:gd name="connsiteY37" fmla="*/ 44371 h 44272"/>
                <a:gd name="connsiteX38" fmla="*/ 64483 w 274859"/>
                <a:gd name="connsiteY38" fmla="*/ 98 h 44272"/>
                <a:gd name="connsiteX39" fmla="*/ 67804 w 274859"/>
                <a:gd name="connsiteY39" fmla="*/ 98 h 44272"/>
                <a:gd name="connsiteX40" fmla="*/ 75920 w 274859"/>
                <a:gd name="connsiteY40" fmla="*/ 98 h 44272"/>
                <a:gd name="connsiteX41" fmla="*/ 75920 w 274859"/>
                <a:gd name="connsiteY41" fmla="*/ 44371 h 44272"/>
                <a:gd name="connsiteX42" fmla="*/ 72600 w 274859"/>
                <a:gd name="connsiteY42" fmla="*/ 44371 h 44272"/>
                <a:gd name="connsiteX43" fmla="*/ 72600 w 274859"/>
                <a:gd name="connsiteY43" fmla="*/ 98 h 44272"/>
                <a:gd name="connsiteX44" fmla="*/ 75920 w 274859"/>
                <a:gd name="connsiteY44" fmla="*/ 98 h 44272"/>
                <a:gd name="connsiteX45" fmla="*/ 85697 w 274859"/>
                <a:gd name="connsiteY45" fmla="*/ 98 h 44272"/>
                <a:gd name="connsiteX46" fmla="*/ 85697 w 274859"/>
                <a:gd name="connsiteY46" fmla="*/ 44371 h 44272"/>
                <a:gd name="connsiteX47" fmla="*/ 82377 w 274859"/>
                <a:gd name="connsiteY47" fmla="*/ 44371 h 44272"/>
                <a:gd name="connsiteX48" fmla="*/ 82377 w 274859"/>
                <a:gd name="connsiteY48" fmla="*/ 98 h 44272"/>
                <a:gd name="connsiteX49" fmla="*/ 85697 w 274859"/>
                <a:gd name="connsiteY49" fmla="*/ 98 h 44272"/>
                <a:gd name="connsiteX50" fmla="*/ 93998 w 274859"/>
                <a:gd name="connsiteY50" fmla="*/ 98 h 44272"/>
                <a:gd name="connsiteX51" fmla="*/ 93998 w 274859"/>
                <a:gd name="connsiteY51" fmla="*/ 44371 h 44272"/>
                <a:gd name="connsiteX52" fmla="*/ 90678 w 274859"/>
                <a:gd name="connsiteY52" fmla="*/ 44371 h 44272"/>
                <a:gd name="connsiteX53" fmla="*/ 90678 w 274859"/>
                <a:gd name="connsiteY53" fmla="*/ 98 h 44272"/>
                <a:gd name="connsiteX54" fmla="*/ 93998 w 274859"/>
                <a:gd name="connsiteY54" fmla="*/ 98 h 44272"/>
                <a:gd name="connsiteX55" fmla="*/ 103775 w 274859"/>
                <a:gd name="connsiteY55" fmla="*/ 98 h 44272"/>
                <a:gd name="connsiteX56" fmla="*/ 103775 w 274859"/>
                <a:gd name="connsiteY56" fmla="*/ 44371 h 44272"/>
                <a:gd name="connsiteX57" fmla="*/ 100455 w 274859"/>
                <a:gd name="connsiteY57" fmla="*/ 44371 h 44272"/>
                <a:gd name="connsiteX58" fmla="*/ 100455 w 274859"/>
                <a:gd name="connsiteY58" fmla="*/ 98 h 44272"/>
                <a:gd name="connsiteX59" fmla="*/ 103775 w 274859"/>
                <a:gd name="connsiteY59" fmla="*/ 98 h 44272"/>
                <a:gd name="connsiteX60" fmla="*/ 111892 w 274859"/>
                <a:gd name="connsiteY60" fmla="*/ 98 h 44272"/>
                <a:gd name="connsiteX61" fmla="*/ 111892 w 274859"/>
                <a:gd name="connsiteY61" fmla="*/ 44371 h 44272"/>
                <a:gd name="connsiteX62" fmla="*/ 108756 w 274859"/>
                <a:gd name="connsiteY62" fmla="*/ 44371 h 44272"/>
                <a:gd name="connsiteX63" fmla="*/ 108756 w 274859"/>
                <a:gd name="connsiteY63" fmla="*/ 98 h 44272"/>
                <a:gd name="connsiteX64" fmla="*/ 111892 w 274859"/>
                <a:gd name="connsiteY64" fmla="*/ 98 h 44272"/>
                <a:gd name="connsiteX65" fmla="*/ 121853 w 274859"/>
                <a:gd name="connsiteY65" fmla="*/ 98 h 44272"/>
                <a:gd name="connsiteX66" fmla="*/ 121853 w 274859"/>
                <a:gd name="connsiteY66" fmla="*/ 44371 h 44272"/>
                <a:gd name="connsiteX67" fmla="*/ 118533 w 274859"/>
                <a:gd name="connsiteY67" fmla="*/ 44371 h 44272"/>
                <a:gd name="connsiteX68" fmla="*/ 118533 w 274859"/>
                <a:gd name="connsiteY68" fmla="*/ 98 h 44272"/>
                <a:gd name="connsiteX69" fmla="*/ 121853 w 274859"/>
                <a:gd name="connsiteY69" fmla="*/ 98 h 44272"/>
                <a:gd name="connsiteX70" fmla="*/ 131630 w 274859"/>
                <a:gd name="connsiteY70" fmla="*/ 98 h 44272"/>
                <a:gd name="connsiteX71" fmla="*/ 131630 w 274859"/>
                <a:gd name="connsiteY71" fmla="*/ 44371 h 44272"/>
                <a:gd name="connsiteX72" fmla="*/ 128310 w 274859"/>
                <a:gd name="connsiteY72" fmla="*/ 44371 h 44272"/>
                <a:gd name="connsiteX73" fmla="*/ 128310 w 274859"/>
                <a:gd name="connsiteY73" fmla="*/ 98 h 44272"/>
                <a:gd name="connsiteX74" fmla="*/ 131630 w 274859"/>
                <a:gd name="connsiteY74" fmla="*/ 98 h 44272"/>
                <a:gd name="connsiteX75" fmla="*/ 139747 w 274859"/>
                <a:gd name="connsiteY75" fmla="*/ 98 h 44272"/>
                <a:gd name="connsiteX76" fmla="*/ 139747 w 274859"/>
                <a:gd name="connsiteY76" fmla="*/ 44371 h 44272"/>
                <a:gd name="connsiteX77" fmla="*/ 136426 w 274859"/>
                <a:gd name="connsiteY77" fmla="*/ 44371 h 44272"/>
                <a:gd name="connsiteX78" fmla="*/ 136426 w 274859"/>
                <a:gd name="connsiteY78" fmla="*/ 98 h 44272"/>
                <a:gd name="connsiteX79" fmla="*/ 139747 w 274859"/>
                <a:gd name="connsiteY79" fmla="*/ 98 h 44272"/>
                <a:gd name="connsiteX80" fmla="*/ 149524 w 274859"/>
                <a:gd name="connsiteY80" fmla="*/ 98 h 44272"/>
                <a:gd name="connsiteX81" fmla="*/ 149524 w 274859"/>
                <a:gd name="connsiteY81" fmla="*/ 44371 h 44272"/>
                <a:gd name="connsiteX82" fmla="*/ 146203 w 274859"/>
                <a:gd name="connsiteY82" fmla="*/ 44371 h 44272"/>
                <a:gd name="connsiteX83" fmla="*/ 146203 w 274859"/>
                <a:gd name="connsiteY83" fmla="*/ 98 h 44272"/>
                <a:gd name="connsiteX84" fmla="*/ 149524 w 274859"/>
                <a:gd name="connsiteY84" fmla="*/ 98 h 44272"/>
                <a:gd name="connsiteX85" fmla="*/ 157825 w 274859"/>
                <a:gd name="connsiteY85" fmla="*/ 98 h 44272"/>
                <a:gd name="connsiteX86" fmla="*/ 157825 w 274859"/>
                <a:gd name="connsiteY86" fmla="*/ 44371 h 44272"/>
                <a:gd name="connsiteX87" fmla="*/ 154504 w 274859"/>
                <a:gd name="connsiteY87" fmla="*/ 44371 h 44272"/>
                <a:gd name="connsiteX88" fmla="*/ 154504 w 274859"/>
                <a:gd name="connsiteY88" fmla="*/ 98 h 44272"/>
                <a:gd name="connsiteX89" fmla="*/ 157825 w 274859"/>
                <a:gd name="connsiteY89" fmla="*/ 98 h 44272"/>
                <a:gd name="connsiteX90" fmla="*/ 167602 w 274859"/>
                <a:gd name="connsiteY90" fmla="*/ 98 h 44272"/>
                <a:gd name="connsiteX91" fmla="*/ 167602 w 274859"/>
                <a:gd name="connsiteY91" fmla="*/ 44371 h 44272"/>
                <a:gd name="connsiteX92" fmla="*/ 164281 w 274859"/>
                <a:gd name="connsiteY92" fmla="*/ 44371 h 44272"/>
                <a:gd name="connsiteX93" fmla="*/ 164281 w 274859"/>
                <a:gd name="connsiteY93" fmla="*/ 98 h 44272"/>
                <a:gd name="connsiteX94" fmla="*/ 167602 w 274859"/>
                <a:gd name="connsiteY94" fmla="*/ 98 h 44272"/>
                <a:gd name="connsiteX95" fmla="*/ 175718 w 274859"/>
                <a:gd name="connsiteY95" fmla="*/ 98 h 44272"/>
                <a:gd name="connsiteX96" fmla="*/ 175718 w 274859"/>
                <a:gd name="connsiteY96" fmla="*/ 44371 h 44272"/>
                <a:gd name="connsiteX97" fmla="*/ 172398 w 274859"/>
                <a:gd name="connsiteY97" fmla="*/ 44371 h 44272"/>
                <a:gd name="connsiteX98" fmla="*/ 172398 w 274859"/>
                <a:gd name="connsiteY98" fmla="*/ 98 h 44272"/>
                <a:gd name="connsiteX99" fmla="*/ 175718 w 274859"/>
                <a:gd name="connsiteY99" fmla="*/ 98 h 44272"/>
                <a:gd name="connsiteX100" fmla="*/ 185495 w 274859"/>
                <a:gd name="connsiteY100" fmla="*/ 98 h 44272"/>
                <a:gd name="connsiteX101" fmla="*/ 185495 w 274859"/>
                <a:gd name="connsiteY101" fmla="*/ 44371 h 44272"/>
                <a:gd name="connsiteX102" fmla="*/ 182175 w 274859"/>
                <a:gd name="connsiteY102" fmla="*/ 44371 h 44272"/>
                <a:gd name="connsiteX103" fmla="*/ 182175 w 274859"/>
                <a:gd name="connsiteY103" fmla="*/ 98 h 44272"/>
                <a:gd name="connsiteX104" fmla="*/ 185495 w 274859"/>
                <a:gd name="connsiteY104" fmla="*/ 98 h 44272"/>
                <a:gd name="connsiteX105" fmla="*/ 193796 w 274859"/>
                <a:gd name="connsiteY105" fmla="*/ 98 h 44272"/>
                <a:gd name="connsiteX106" fmla="*/ 193796 w 274859"/>
                <a:gd name="connsiteY106" fmla="*/ 44371 h 44272"/>
                <a:gd name="connsiteX107" fmla="*/ 190476 w 274859"/>
                <a:gd name="connsiteY107" fmla="*/ 44371 h 44272"/>
                <a:gd name="connsiteX108" fmla="*/ 190476 w 274859"/>
                <a:gd name="connsiteY108" fmla="*/ 98 h 44272"/>
                <a:gd name="connsiteX109" fmla="*/ 193796 w 274859"/>
                <a:gd name="connsiteY109" fmla="*/ 98 h 44272"/>
                <a:gd name="connsiteX110" fmla="*/ 203573 w 274859"/>
                <a:gd name="connsiteY110" fmla="*/ 98 h 44272"/>
                <a:gd name="connsiteX111" fmla="*/ 203573 w 274859"/>
                <a:gd name="connsiteY111" fmla="*/ 44371 h 44272"/>
                <a:gd name="connsiteX112" fmla="*/ 200253 w 274859"/>
                <a:gd name="connsiteY112" fmla="*/ 44371 h 44272"/>
                <a:gd name="connsiteX113" fmla="*/ 200253 w 274859"/>
                <a:gd name="connsiteY113" fmla="*/ 98 h 44272"/>
                <a:gd name="connsiteX114" fmla="*/ 203573 w 274859"/>
                <a:gd name="connsiteY114" fmla="*/ 98 h 44272"/>
                <a:gd name="connsiteX115" fmla="*/ 211690 w 274859"/>
                <a:gd name="connsiteY115" fmla="*/ 98 h 44272"/>
                <a:gd name="connsiteX116" fmla="*/ 211690 w 274859"/>
                <a:gd name="connsiteY116" fmla="*/ 44371 h 44272"/>
                <a:gd name="connsiteX117" fmla="*/ 208369 w 274859"/>
                <a:gd name="connsiteY117" fmla="*/ 44371 h 44272"/>
                <a:gd name="connsiteX118" fmla="*/ 208369 w 274859"/>
                <a:gd name="connsiteY118" fmla="*/ 98 h 44272"/>
                <a:gd name="connsiteX119" fmla="*/ 211690 w 274859"/>
                <a:gd name="connsiteY119" fmla="*/ 98 h 44272"/>
                <a:gd name="connsiteX120" fmla="*/ 221651 w 274859"/>
                <a:gd name="connsiteY120" fmla="*/ 98 h 44272"/>
                <a:gd name="connsiteX121" fmla="*/ 221651 w 274859"/>
                <a:gd name="connsiteY121" fmla="*/ 44371 h 44272"/>
                <a:gd name="connsiteX122" fmla="*/ 218331 w 274859"/>
                <a:gd name="connsiteY122" fmla="*/ 44371 h 44272"/>
                <a:gd name="connsiteX123" fmla="*/ 218331 w 274859"/>
                <a:gd name="connsiteY123" fmla="*/ 98 h 44272"/>
                <a:gd name="connsiteX124" fmla="*/ 221651 w 274859"/>
                <a:gd name="connsiteY124" fmla="*/ 98 h 44272"/>
                <a:gd name="connsiteX125" fmla="*/ 229768 w 274859"/>
                <a:gd name="connsiteY125" fmla="*/ 98 h 44272"/>
                <a:gd name="connsiteX126" fmla="*/ 229768 w 274859"/>
                <a:gd name="connsiteY126" fmla="*/ 44371 h 44272"/>
                <a:gd name="connsiteX127" fmla="*/ 226447 w 274859"/>
                <a:gd name="connsiteY127" fmla="*/ 44371 h 44272"/>
                <a:gd name="connsiteX128" fmla="*/ 226447 w 274859"/>
                <a:gd name="connsiteY128" fmla="*/ 98 h 44272"/>
                <a:gd name="connsiteX129" fmla="*/ 229768 w 274859"/>
                <a:gd name="connsiteY129" fmla="*/ 98 h 44272"/>
                <a:gd name="connsiteX130" fmla="*/ 239545 w 274859"/>
                <a:gd name="connsiteY130" fmla="*/ 98 h 44272"/>
                <a:gd name="connsiteX131" fmla="*/ 239545 w 274859"/>
                <a:gd name="connsiteY131" fmla="*/ 44371 h 44272"/>
                <a:gd name="connsiteX132" fmla="*/ 236224 w 274859"/>
                <a:gd name="connsiteY132" fmla="*/ 44371 h 44272"/>
                <a:gd name="connsiteX133" fmla="*/ 236224 w 274859"/>
                <a:gd name="connsiteY133" fmla="*/ 98 h 44272"/>
                <a:gd name="connsiteX134" fmla="*/ 239545 w 274859"/>
                <a:gd name="connsiteY134" fmla="*/ 98 h 44272"/>
                <a:gd name="connsiteX135" fmla="*/ 249322 w 274859"/>
                <a:gd name="connsiteY135" fmla="*/ 98 h 44272"/>
                <a:gd name="connsiteX136" fmla="*/ 249322 w 274859"/>
                <a:gd name="connsiteY136" fmla="*/ 44371 h 44272"/>
                <a:gd name="connsiteX137" fmla="*/ 246001 w 274859"/>
                <a:gd name="connsiteY137" fmla="*/ 44371 h 44272"/>
                <a:gd name="connsiteX138" fmla="*/ 246001 w 274859"/>
                <a:gd name="connsiteY138" fmla="*/ 98 h 44272"/>
                <a:gd name="connsiteX139" fmla="*/ 249322 w 274859"/>
                <a:gd name="connsiteY139" fmla="*/ 98 h 44272"/>
                <a:gd name="connsiteX140" fmla="*/ 257623 w 274859"/>
                <a:gd name="connsiteY140" fmla="*/ 98 h 44272"/>
                <a:gd name="connsiteX141" fmla="*/ 257623 w 274859"/>
                <a:gd name="connsiteY141" fmla="*/ 44371 h 44272"/>
                <a:gd name="connsiteX142" fmla="*/ 254302 w 274859"/>
                <a:gd name="connsiteY142" fmla="*/ 44371 h 44272"/>
                <a:gd name="connsiteX143" fmla="*/ 254302 w 274859"/>
                <a:gd name="connsiteY143" fmla="*/ 98 h 44272"/>
                <a:gd name="connsiteX144" fmla="*/ 257623 w 274859"/>
                <a:gd name="connsiteY144" fmla="*/ 98 h 44272"/>
                <a:gd name="connsiteX145" fmla="*/ 267400 w 274859"/>
                <a:gd name="connsiteY145" fmla="*/ 98 h 44272"/>
                <a:gd name="connsiteX146" fmla="*/ 267400 w 274859"/>
                <a:gd name="connsiteY146" fmla="*/ 44371 h 44272"/>
                <a:gd name="connsiteX147" fmla="*/ 264079 w 274859"/>
                <a:gd name="connsiteY147" fmla="*/ 44371 h 44272"/>
                <a:gd name="connsiteX148" fmla="*/ 264079 w 274859"/>
                <a:gd name="connsiteY148" fmla="*/ 98 h 44272"/>
                <a:gd name="connsiteX149" fmla="*/ 267400 w 274859"/>
                <a:gd name="connsiteY149" fmla="*/ 98 h 44272"/>
                <a:gd name="connsiteX150" fmla="*/ 275516 w 274859"/>
                <a:gd name="connsiteY150" fmla="*/ 98 h 44272"/>
                <a:gd name="connsiteX151" fmla="*/ 275516 w 274859"/>
                <a:gd name="connsiteY151" fmla="*/ 44371 h 44272"/>
                <a:gd name="connsiteX152" fmla="*/ 272196 w 274859"/>
                <a:gd name="connsiteY152" fmla="*/ 44371 h 44272"/>
                <a:gd name="connsiteX153" fmla="*/ 272196 w 274859"/>
                <a:gd name="connsiteY153" fmla="*/ 98 h 44272"/>
                <a:gd name="connsiteX154" fmla="*/ 275516 w 274859"/>
                <a:gd name="connsiteY154" fmla="*/ 98 h 442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74859" h="44272">
                  <a:moveTo>
                    <a:pt x="3977" y="98"/>
                  </a:moveTo>
                  <a:lnTo>
                    <a:pt x="3977" y="44371"/>
                  </a:lnTo>
                  <a:lnTo>
                    <a:pt x="657" y="44371"/>
                  </a:lnTo>
                  <a:lnTo>
                    <a:pt x="657" y="98"/>
                  </a:lnTo>
                  <a:lnTo>
                    <a:pt x="3977" y="98"/>
                  </a:lnTo>
                  <a:close/>
                  <a:moveTo>
                    <a:pt x="13754" y="98"/>
                  </a:moveTo>
                  <a:lnTo>
                    <a:pt x="13754" y="44371"/>
                  </a:lnTo>
                  <a:lnTo>
                    <a:pt x="10434" y="44371"/>
                  </a:lnTo>
                  <a:lnTo>
                    <a:pt x="10434" y="98"/>
                  </a:lnTo>
                  <a:lnTo>
                    <a:pt x="13754" y="98"/>
                  </a:lnTo>
                  <a:close/>
                  <a:moveTo>
                    <a:pt x="22055" y="98"/>
                  </a:moveTo>
                  <a:lnTo>
                    <a:pt x="22055" y="44371"/>
                  </a:lnTo>
                  <a:lnTo>
                    <a:pt x="18735" y="44371"/>
                  </a:lnTo>
                  <a:lnTo>
                    <a:pt x="18735" y="98"/>
                  </a:lnTo>
                  <a:lnTo>
                    <a:pt x="22055" y="98"/>
                  </a:lnTo>
                  <a:close/>
                  <a:moveTo>
                    <a:pt x="31832" y="98"/>
                  </a:moveTo>
                  <a:lnTo>
                    <a:pt x="31832" y="44371"/>
                  </a:lnTo>
                  <a:lnTo>
                    <a:pt x="28512" y="44371"/>
                  </a:lnTo>
                  <a:lnTo>
                    <a:pt x="28512" y="98"/>
                  </a:lnTo>
                  <a:lnTo>
                    <a:pt x="31832" y="98"/>
                  </a:lnTo>
                  <a:close/>
                  <a:moveTo>
                    <a:pt x="39949" y="98"/>
                  </a:moveTo>
                  <a:lnTo>
                    <a:pt x="39949" y="44371"/>
                  </a:lnTo>
                  <a:lnTo>
                    <a:pt x="36629" y="44371"/>
                  </a:lnTo>
                  <a:lnTo>
                    <a:pt x="36629" y="98"/>
                  </a:lnTo>
                  <a:lnTo>
                    <a:pt x="39949" y="98"/>
                  </a:lnTo>
                  <a:close/>
                  <a:moveTo>
                    <a:pt x="49726" y="98"/>
                  </a:moveTo>
                  <a:lnTo>
                    <a:pt x="49726" y="44371"/>
                  </a:lnTo>
                  <a:lnTo>
                    <a:pt x="46405" y="44371"/>
                  </a:lnTo>
                  <a:lnTo>
                    <a:pt x="46405" y="98"/>
                  </a:lnTo>
                  <a:lnTo>
                    <a:pt x="49726" y="98"/>
                  </a:lnTo>
                  <a:close/>
                  <a:moveTo>
                    <a:pt x="58027" y="98"/>
                  </a:moveTo>
                  <a:lnTo>
                    <a:pt x="58027" y="44371"/>
                  </a:lnTo>
                  <a:lnTo>
                    <a:pt x="54707" y="44371"/>
                  </a:lnTo>
                  <a:lnTo>
                    <a:pt x="54707" y="98"/>
                  </a:lnTo>
                  <a:lnTo>
                    <a:pt x="58027" y="98"/>
                  </a:lnTo>
                  <a:close/>
                  <a:moveTo>
                    <a:pt x="67804" y="98"/>
                  </a:moveTo>
                  <a:lnTo>
                    <a:pt x="67804" y="44371"/>
                  </a:lnTo>
                  <a:lnTo>
                    <a:pt x="64483" y="44371"/>
                  </a:lnTo>
                  <a:lnTo>
                    <a:pt x="64483" y="98"/>
                  </a:lnTo>
                  <a:lnTo>
                    <a:pt x="67804" y="98"/>
                  </a:lnTo>
                  <a:close/>
                  <a:moveTo>
                    <a:pt x="75920" y="98"/>
                  </a:moveTo>
                  <a:lnTo>
                    <a:pt x="75920" y="44371"/>
                  </a:lnTo>
                  <a:lnTo>
                    <a:pt x="72600" y="44371"/>
                  </a:lnTo>
                  <a:lnTo>
                    <a:pt x="72600" y="98"/>
                  </a:lnTo>
                  <a:lnTo>
                    <a:pt x="75920" y="98"/>
                  </a:lnTo>
                  <a:close/>
                  <a:moveTo>
                    <a:pt x="85697" y="98"/>
                  </a:moveTo>
                  <a:lnTo>
                    <a:pt x="85697" y="44371"/>
                  </a:lnTo>
                  <a:lnTo>
                    <a:pt x="82377" y="44371"/>
                  </a:lnTo>
                  <a:lnTo>
                    <a:pt x="82377" y="98"/>
                  </a:lnTo>
                  <a:lnTo>
                    <a:pt x="85697" y="98"/>
                  </a:lnTo>
                  <a:close/>
                  <a:moveTo>
                    <a:pt x="93998" y="98"/>
                  </a:moveTo>
                  <a:lnTo>
                    <a:pt x="93998" y="44371"/>
                  </a:lnTo>
                  <a:lnTo>
                    <a:pt x="90678" y="44371"/>
                  </a:lnTo>
                  <a:lnTo>
                    <a:pt x="90678" y="98"/>
                  </a:lnTo>
                  <a:lnTo>
                    <a:pt x="93998" y="98"/>
                  </a:lnTo>
                  <a:close/>
                  <a:moveTo>
                    <a:pt x="103775" y="98"/>
                  </a:moveTo>
                  <a:lnTo>
                    <a:pt x="103775" y="44371"/>
                  </a:lnTo>
                  <a:lnTo>
                    <a:pt x="100455" y="44371"/>
                  </a:lnTo>
                  <a:lnTo>
                    <a:pt x="100455" y="98"/>
                  </a:lnTo>
                  <a:lnTo>
                    <a:pt x="103775" y="98"/>
                  </a:lnTo>
                  <a:close/>
                  <a:moveTo>
                    <a:pt x="111892" y="98"/>
                  </a:moveTo>
                  <a:lnTo>
                    <a:pt x="111892" y="44371"/>
                  </a:lnTo>
                  <a:lnTo>
                    <a:pt x="108756" y="44371"/>
                  </a:lnTo>
                  <a:lnTo>
                    <a:pt x="108756" y="98"/>
                  </a:lnTo>
                  <a:lnTo>
                    <a:pt x="111892" y="98"/>
                  </a:lnTo>
                  <a:close/>
                  <a:moveTo>
                    <a:pt x="121853" y="98"/>
                  </a:moveTo>
                  <a:lnTo>
                    <a:pt x="121853" y="44371"/>
                  </a:lnTo>
                  <a:lnTo>
                    <a:pt x="118533" y="44371"/>
                  </a:lnTo>
                  <a:lnTo>
                    <a:pt x="118533" y="98"/>
                  </a:lnTo>
                  <a:lnTo>
                    <a:pt x="121853" y="98"/>
                  </a:lnTo>
                  <a:close/>
                  <a:moveTo>
                    <a:pt x="131630" y="98"/>
                  </a:moveTo>
                  <a:lnTo>
                    <a:pt x="131630" y="44371"/>
                  </a:lnTo>
                  <a:lnTo>
                    <a:pt x="128310" y="44371"/>
                  </a:lnTo>
                  <a:lnTo>
                    <a:pt x="128310" y="98"/>
                  </a:lnTo>
                  <a:lnTo>
                    <a:pt x="131630" y="98"/>
                  </a:lnTo>
                  <a:close/>
                  <a:moveTo>
                    <a:pt x="139747" y="98"/>
                  </a:moveTo>
                  <a:lnTo>
                    <a:pt x="139747" y="44371"/>
                  </a:lnTo>
                  <a:lnTo>
                    <a:pt x="136426" y="44371"/>
                  </a:lnTo>
                  <a:lnTo>
                    <a:pt x="136426" y="98"/>
                  </a:lnTo>
                  <a:lnTo>
                    <a:pt x="139747" y="98"/>
                  </a:lnTo>
                  <a:close/>
                  <a:moveTo>
                    <a:pt x="149524" y="98"/>
                  </a:moveTo>
                  <a:lnTo>
                    <a:pt x="149524" y="44371"/>
                  </a:lnTo>
                  <a:lnTo>
                    <a:pt x="146203" y="44371"/>
                  </a:lnTo>
                  <a:lnTo>
                    <a:pt x="146203" y="98"/>
                  </a:lnTo>
                  <a:lnTo>
                    <a:pt x="149524" y="98"/>
                  </a:lnTo>
                  <a:close/>
                  <a:moveTo>
                    <a:pt x="157825" y="98"/>
                  </a:moveTo>
                  <a:lnTo>
                    <a:pt x="157825" y="44371"/>
                  </a:lnTo>
                  <a:lnTo>
                    <a:pt x="154504" y="44371"/>
                  </a:lnTo>
                  <a:lnTo>
                    <a:pt x="154504" y="98"/>
                  </a:lnTo>
                  <a:lnTo>
                    <a:pt x="157825" y="98"/>
                  </a:lnTo>
                  <a:close/>
                  <a:moveTo>
                    <a:pt x="167602" y="98"/>
                  </a:moveTo>
                  <a:lnTo>
                    <a:pt x="167602" y="44371"/>
                  </a:lnTo>
                  <a:lnTo>
                    <a:pt x="164281" y="44371"/>
                  </a:lnTo>
                  <a:lnTo>
                    <a:pt x="164281" y="98"/>
                  </a:lnTo>
                  <a:lnTo>
                    <a:pt x="167602" y="98"/>
                  </a:lnTo>
                  <a:close/>
                  <a:moveTo>
                    <a:pt x="175718" y="98"/>
                  </a:moveTo>
                  <a:lnTo>
                    <a:pt x="175718" y="44371"/>
                  </a:lnTo>
                  <a:lnTo>
                    <a:pt x="172398" y="44371"/>
                  </a:lnTo>
                  <a:lnTo>
                    <a:pt x="172398" y="98"/>
                  </a:lnTo>
                  <a:lnTo>
                    <a:pt x="175718" y="98"/>
                  </a:lnTo>
                  <a:close/>
                  <a:moveTo>
                    <a:pt x="185495" y="98"/>
                  </a:moveTo>
                  <a:lnTo>
                    <a:pt x="185495" y="44371"/>
                  </a:lnTo>
                  <a:lnTo>
                    <a:pt x="182175" y="44371"/>
                  </a:lnTo>
                  <a:lnTo>
                    <a:pt x="182175" y="98"/>
                  </a:lnTo>
                  <a:lnTo>
                    <a:pt x="185495" y="98"/>
                  </a:lnTo>
                  <a:close/>
                  <a:moveTo>
                    <a:pt x="193796" y="98"/>
                  </a:moveTo>
                  <a:lnTo>
                    <a:pt x="193796" y="44371"/>
                  </a:lnTo>
                  <a:lnTo>
                    <a:pt x="190476" y="44371"/>
                  </a:lnTo>
                  <a:lnTo>
                    <a:pt x="190476" y="98"/>
                  </a:lnTo>
                  <a:lnTo>
                    <a:pt x="193796" y="98"/>
                  </a:lnTo>
                  <a:close/>
                  <a:moveTo>
                    <a:pt x="203573" y="98"/>
                  </a:moveTo>
                  <a:lnTo>
                    <a:pt x="203573" y="44371"/>
                  </a:lnTo>
                  <a:lnTo>
                    <a:pt x="200253" y="44371"/>
                  </a:lnTo>
                  <a:lnTo>
                    <a:pt x="200253" y="98"/>
                  </a:lnTo>
                  <a:lnTo>
                    <a:pt x="203573" y="98"/>
                  </a:lnTo>
                  <a:close/>
                  <a:moveTo>
                    <a:pt x="211690" y="98"/>
                  </a:moveTo>
                  <a:lnTo>
                    <a:pt x="211690" y="44371"/>
                  </a:lnTo>
                  <a:lnTo>
                    <a:pt x="208369" y="44371"/>
                  </a:lnTo>
                  <a:lnTo>
                    <a:pt x="208369" y="98"/>
                  </a:lnTo>
                  <a:lnTo>
                    <a:pt x="211690" y="98"/>
                  </a:lnTo>
                  <a:close/>
                  <a:moveTo>
                    <a:pt x="221651" y="98"/>
                  </a:moveTo>
                  <a:lnTo>
                    <a:pt x="221651" y="44371"/>
                  </a:lnTo>
                  <a:lnTo>
                    <a:pt x="218331" y="44371"/>
                  </a:lnTo>
                  <a:lnTo>
                    <a:pt x="218331" y="98"/>
                  </a:lnTo>
                  <a:lnTo>
                    <a:pt x="221651" y="98"/>
                  </a:lnTo>
                  <a:close/>
                  <a:moveTo>
                    <a:pt x="229768" y="98"/>
                  </a:moveTo>
                  <a:lnTo>
                    <a:pt x="229768" y="44371"/>
                  </a:lnTo>
                  <a:lnTo>
                    <a:pt x="226447" y="44371"/>
                  </a:lnTo>
                  <a:lnTo>
                    <a:pt x="226447" y="98"/>
                  </a:lnTo>
                  <a:lnTo>
                    <a:pt x="229768" y="98"/>
                  </a:lnTo>
                  <a:close/>
                  <a:moveTo>
                    <a:pt x="239545" y="98"/>
                  </a:moveTo>
                  <a:lnTo>
                    <a:pt x="239545" y="44371"/>
                  </a:lnTo>
                  <a:lnTo>
                    <a:pt x="236224" y="44371"/>
                  </a:lnTo>
                  <a:lnTo>
                    <a:pt x="236224" y="98"/>
                  </a:lnTo>
                  <a:lnTo>
                    <a:pt x="239545" y="98"/>
                  </a:lnTo>
                  <a:close/>
                  <a:moveTo>
                    <a:pt x="249322" y="98"/>
                  </a:moveTo>
                  <a:lnTo>
                    <a:pt x="249322" y="44371"/>
                  </a:lnTo>
                  <a:lnTo>
                    <a:pt x="246001" y="44371"/>
                  </a:lnTo>
                  <a:lnTo>
                    <a:pt x="246001" y="98"/>
                  </a:lnTo>
                  <a:lnTo>
                    <a:pt x="249322" y="98"/>
                  </a:lnTo>
                  <a:close/>
                  <a:moveTo>
                    <a:pt x="257623" y="98"/>
                  </a:moveTo>
                  <a:lnTo>
                    <a:pt x="257623" y="44371"/>
                  </a:lnTo>
                  <a:lnTo>
                    <a:pt x="254302" y="44371"/>
                  </a:lnTo>
                  <a:lnTo>
                    <a:pt x="254302" y="98"/>
                  </a:lnTo>
                  <a:lnTo>
                    <a:pt x="257623" y="98"/>
                  </a:lnTo>
                  <a:close/>
                  <a:moveTo>
                    <a:pt x="267400" y="98"/>
                  </a:moveTo>
                  <a:lnTo>
                    <a:pt x="267400" y="44371"/>
                  </a:lnTo>
                  <a:lnTo>
                    <a:pt x="264079" y="44371"/>
                  </a:lnTo>
                  <a:lnTo>
                    <a:pt x="264079" y="98"/>
                  </a:lnTo>
                  <a:lnTo>
                    <a:pt x="267400" y="98"/>
                  </a:lnTo>
                  <a:close/>
                  <a:moveTo>
                    <a:pt x="275516" y="98"/>
                  </a:moveTo>
                  <a:lnTo>
                    <a:pt x="275516" y="44371"/>
                  </a:lnTo>
                  <a:lnTo>
                    <a:pt x="272196" y="44371"/>
                  </a:lnTo>
                  <a:lnTo>
                    <a:pt x="272196" y="98"/>
                  </a:lnTo>
                  <a:lnTo>
                    <a:pt x="275516" y="9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26" name="任意多边形 25" descr="d27f74ac-e604-447f-b0e4-5e41e6de39dd"/>
            <p:cNvSpPr/>
            <p:nvPr/>
          </p:nvSpPr>
          <p:spPr>
            <a:xfrm>
              <a:off x="10033561" y="1464886"/>
              <a:ext cx="254633" cy="39174"/>
            </a:xfrm>
            <a:custGeom>
              <a:gdLst>
                <a:gd name="connsiteX0" fmla="*/ 22793 w 287772"/>
                <a:gd name="connsiteY0" fmla="*/ 98 h 44272"/>
                <a:gd name="connsiteX1" fmla="*/ 266293 w 287772"/>
                <a:gd name="connsiteY1" fmla="*/ 98 h 44272"/>
                <a:gd name="connsiteX2" fmla="*/ 288429 w 287772"/>
                <a:gd name="connsiteY2" fmla="*/ 22234 h 44272"/>
                <a:gd name="connsiteX3" fmla="*/ 288429 w 287772"/>
                <a:gd name="connsiteY3" fmla="*/ 22234 h 44272"/>
                <a:gd name="connsiteX4" fmla="*/ 266293 w 287772"/>
                <a:gd name="connsiteY4" fmla="*/ 44371 h 44272"/>
                <a:gd name="connsiteX5" fmla="*/ 22793 w 287772"/>
                <a:gd name="connsiteY5" fmla="*/ 44371 h 44272"/>
                <a:gd name="connsiteX6" fmla="*/ 657 w 287772"/>
                <a:gd name="connsiteY6" fmla="*/ 22234 h 44272"/>
                <a:gd name="connsiteX7" fmla="*/ 657 w 287772"/>
                <a:gd name="connsiteY7" fmla="*/ 22234 h 44272"/>
                <a:gd name="connsiteX8" fmla="*/ 22793 w 287772"/>
                <a:gd name="connsiteY8" fmla="*/ 98 h 442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772" h="44272">
                  <a:moveTo>
                    <a:pt x="22793" y="98"/>
                  </a:moveTo>
                  <a:lnTo>
                    <a:pt x="266293" y="98"/>
                  </a:lnTo>
                  <a:cubicBezTo>
                    <a:pt x="278468" y="98"/>
                    <a:pt x="288429" y="10059"/>
                    <a:pt x="288429" y="22234"/>
                  </a:cubicBezTo>
                  <a:lnTo>
                    <a:pt x="288429" y="22234"/>
                  </a:lnTo>
                  <a:cubicBezTo>
                    <a:pt x="288429" y="34409"/>
                    <a:pt x="278468" y="44371"/>
                    <a:pt x="266293" y="44371"/>
                  </a:cubicBezTo>
                  <a:lnTo>
                    <a:pt x="22793" y="44371"/>
                  </a:lnTo>
                  <a:cubicBezTo>
                    <a:pt x="10618" y="44371"/>
                    <a:pt x="657" y="34409"/>
                    <a:pt x="657" y="22234"/>
                  </a:cubicBezTo>
                  <a:lnTo>
                    <a:pt x="657" y="22234"/>
                  </a:lnTo>
                  <a:cubicBezTo>
                    <a:pt x="657" y="10059"/>
                    <a:pt x="10618" y="98"/>
                    <a:pt x="22793" y="98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29" name="任意多边形 28" descr="b2994980-11ca-4f05-945a-aa6cebbc956f"/>
            <p:cNvSpPr/>
            <p:nvPr/>
          </p:nvSpPr>
          <p:spPr>
            <a:xfrm>
              <a:off x="10351852" y="1446932"/>
              <a:ext cx="68555" cy="68555"/>
            </a:xfrm>
            <a:custGeom>
              <a:gdLst>
                <a:gd name="connsiteX0" fmla="*/ 78329 w 77477"/>
                <a:gd name="connsiteY0" fmla="*/ 38826 h 77477"/>
                <a:gd name="connsiteX1" fmla="*/ 39591 w 77477"/>
                <a:gd name="connsiteY1" fmla="*/ 77564 h 77477"/>
                <a:gd name="connsiteX2" fmla="*/ 852 w 77477"/>
                <a:gd name="connsiteY2" fmla="*/ 38826 h 77477"/>
                <a:gd name="connsiteX3" fmla="*/ 39591 w 77477"/>
                <a:gd name="connsiteY3" fmla="*/ 87 h 77477"/>
                <a:gd name="connsiteX4" fmla="*/ 78329 w 77477"/>
                <a:gd name="connsiteY4" fmla="*/ 38826 h 774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7" h="77477">
                  <a:moveTo>
                    <a:pt x="78329" y="38826"/>
                  </a:moveTo>
                  <a:cubicBezTo>
                    <a:pt x="78329" y="60220"/>
                    <a:pt x="60985" y="77564"/>
                    <a:pt x="39591" y="77564"/>
                  </a:cubicBezTo>
                  <a:cubicBezTo>
                    <a:pt x="18196" y="77564"/>
                    <a:pt x="852" y="60220"/>
                    <a:pt x="852" y="38826"/>
                  </a:cubicBezTo>
                  <a:cubicBezTo>
                    <a:pt x="852" y="17431"/>
                    <a:pt x="18196" y="87"/>
                    <a:pt x="39591" y="87"/>
                  </a:cubicBezTo>
                  <a:cubicBezTo>
                    <a:pt x="60985" y="87"/>
                    <a:pt x="78329" y="17431"/>
                    <a:pt x="78329" y="38826"/>
                  </a:cubicBezTo>
                  <a:close/>
                </a:path>
              </a:pathLst>
            </a:custGeom>
            <a:solidFill>
              <a:srgbClr val="434343"/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34" name="任意多边形 33" descr="180638c6-9a2a-4de3-a06d-c3e9020e3fe8"/>
            <p:cNvSpPr/>
            <p:nvPr/>
          </p:nvSpPr>
          <p:spPr>
            <a:xfrm>
              <a:off x="10368175" y="1463255"/>
              <a:ext cx="35910" cy="35910"/>
            </a:xfrm>
            <a:custGeom>
              <a:gdLst>
                <a:gd name="connsiteX0" fmla="*/ 41435 w 40583"/>
                <a:gd name="connsiteY0" fmla="*/ 20379 h 40583"/>
                <a:gd name="connsiteX1" fmla="*/ 21144 w 40583"/>
                <a:gd name="connsiteY1" fmla="*/ 40670 h 40583"/>
                <a:gd name="connsiteX2" fmla="*/ 852 w 40583"/>
                <a:gd name="connsiteY2" fmla="*/ 20379 h 40583"/>
                <a:gd name="connsiteX3" fmla="*/ 21144 w 40583"/>
                <a:gd name="connsiteY3" fmla="*/ 87 h 40583"/>
                <a:gd name="connsiteX4" fmla="*/ 41435 w 40583"/>
                <a:gd name="connsiteY4" fmla="*/ 20379 h 405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3" h="40583">
                  <a:moveTo>
                    <a:pt x="41435" y="20379"/>
                  </a:moveTo>
                  <a:cubicBezTo>
                    <a:pt x="41435" y="31585"/>
                    <a:pt x="32350" y="40670"/>
                    <a:pt x="21144" y="40670"/>
                  </a:cubicBezTo>
                  <a:cubicBezTo>
                    <a:pt x="9937" y="40670"/>
                    <a:pt x="852" y="31585"/>
                    <a:pt x="852" y="20379"/>
                  </a:cubicBezTo>
                  <a:cubicBezTo>
                    <a:pt x="852" y="9172"/>
                    <a:pt x="9937" y="87"/>
                    <a:pt x="21144" y="87"/>
                  </a:cubicBezTo>
                  <a:cubicBezTo>
                    <a:pt x="32350" y="87"/>
                    <a:pt x="41435" y="9172"/>
                    <a:pt x="41435" y="20379"/>
                  </a:cubicBezTo>
                  <a:close/>
                </a:path>
              </a:pathLst>
            </a:custGeom>
            <a:solidFill>
              <a:srgbClr val="000000"/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35" name="任意多边形 34" descr="f251d117-b2e4-4058-ab98-360be79caeee"/>
            <p:cNvSpPr/>
            <p:nvPr/>
          </p:nvSpPr>
          <p:spPr>
            <a:xfrm>
              <a:off x="10368175" y="1463255"/>
              <a:ext cx="35910" cy="35910"/>
            </a:xfrm>
            <a:custGeom>
              <a:gdLst>
                <a:gd name="connsiteX0" fmla="*/ 41435 w 40583"/>
                <a:gd name="connsiteY0" fmla="*/ 20379 h 40583"/>
                <a:gd name="connsiteX1" fmla="*/ 21144 w 40583"/>
                <a:gd name="connsiteY1" fmla="*/ 40670 h 40583"/>
                <a:gd name="connsiteX2" fmla="*/ 852 w 40583"/>
                <a:gd name="connsiteY2" fmla="*/ 20379 h 40583"/>
                <a:gd name="connsiteX3" fmla="*/ 21144 w 40583"/>
                <a:gd name="connsiteY3" fmla="*/ 87 h 40583"/>
                <a:gd name="connsiteX4" fmla="*/ 41435 w 40583"/>
                <a:gd name="connsiteY4" fmla="*/ 20379 h 405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3" h="40583">
                  <a:moveTo>
                    <a:pt x="41435" y="20379"/>
                  </a:moveTo>
                  <a:cubicBezTo>
                    <a:pt x="41435" y="31585"/>
                    <a:pt x="32350" y="40670"/>
                    <a:pt x="21144" y="40670"/>
                  </a:cubicBezTo>
                  <a:cubicBezTo>
                    <a:pt x="9937" y="40670"/>
                    <a:pt x="852" y="31585"/>
                    <a:pt x="852" y="20379"/>
                  </a:cubicBezTo>
                  <a:cubicBezTo>
                    <a:pt x="852" y="9172"/>
                    <a:pt x="9937" y="87"/>
                    <a:pt x="21144" y="87"/>
                  </a:cubicBezTo>
                  <a:cubicBezTo>
                    <a:pt x="32350" y="87"/>
                    <a:pt x="41435" y="9172"/>
                    <a:pt x="41435" y="20379"/>
                  </a:cubicBezTo>
                  <a:close/>
                </a:path>
              </a:pathLst>
            </a:custGeom>
            <a:solidFill>
              <a:srgbClr val="2A4893"/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31" name="任意多边形 30" descr="190672b2-074f-4fef-b17c-53016b659b98"/>
            <p:cNvSpPr/>
            <p:nvPr/>
          </p:nvSpPr>
          <p:spPr>
            <a:xfrm>
              <a:off x="10365721" y="1463279"/>
              <a:ext cx="12279" cy="29397"/>
            </a:xfrm>
            <a:custGeom>
              <a:gdLst>
                <a:gd name="connsiteX0" fmla="*/ 10266 w 13877"/>
                <a:gd name="connsiteY0" fmla="*/ 14079 h 33223"/>
                <a:gd name="connsiteX1" fmla="*/ 13402 w 13877"/>
                <a:gd name="connsiteY1" fmla="*/ 428 h 33223"/>
                <a:gd name="connsiteX2" fmla="*/ 3072 w 13877"/>
                <a:gd name="connsiteY2" fmla="*/ 13157 h 33223"/>
                <a:gd name="connsiteX3" fmla="*/ 7499 w 13877"/>
                <a:gd name="connsiteY3" fmla="*/ 33264 h 33223"/>
                <a:gd name="connsiteX4" fmla="*/ 10266 w 13877"/>
                <a:gd name="connsiteY4" fmla="*/ 14079 h 332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77" h="33223">
                  <a:moveTo>
                    <a:pt x="10266" y="14079"/>
                  </a:moveTo>
                  <a:cubicBezTo>
                    <a:pt x="12111" y="6885"/>
                    <a:pt x="17092" y="1351"/>
                    <a:pt x="13402" y="428"/>
                  </a:cubicBezTo>
                  <a:cubicBezTo>
                    <a:pt x="9713" y="-494"/>
                    <a:pt x="8606" y="-494"/>
                    <a:pt x="3072" y="13157"/>
                  </a:cubicBezTo>
                  <a:cubicBezTo>
                    <a:pt x="-2462" y="26807"/>
                    <a:pt x="3626" y="32342"/>
                    <a:pt x="7499" y="33264"/>
                  </a:cubicBezTo>
                  <a:cubicBezTo>
                    <a:pt x="11373" y="34186"/>
                    <a:pt x="8422" y="21273"/>
                    <a:pt x="10266" y="14079"/>
                  </a:cubicBezTo>
                  <a:close/>
                </a:path>
              </a:pathLst>
            </a:custGeom>
            <a:solidFill>
              <a:srgbClr val="3E89CC"/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32" name="任意多边形 31" descr="919adc47-5759-4852-b91b-2eaa82c7ecdf"/>
            <p:cNvSpPr/>
            <p:nvPr/>
          </p:nvSpPr>
          <p:spPr>
            <a:xfrm>
              <a:off x="10389394" y="1463255"/>
              <a:ext cx="21219" cy="27748"/>
            </a:xfrm>
            <a:custGeom>
              <a:gdLst>
                <a:gd name="connsiteX0" fmla="*/ 24833 w 23981"/>
                <a:gd name="connsiteY0" fmla="*/ 15767 h 31359"/>
                <a:gd name="connsiteX1" fmla="*/ 12843 w 23981"/>
                <a:gd name="connsiteY1" fmla="*/ 31447 h 31359"/>
                <a:gd name="connsiteX2" fmla="*/ 852 w 23981"/>
                <a:gd name="connsiteY2" fmla="*/ 15767 h 31359"/>
                <a:gd name="connsiteX3" fmla="*/ 12843 w 23981"/>
                <a:gd name="connsiteY3" fmla="*/ 87 h 31359"/>
                <a:gd name="connsiteX4" fmla="*/ 24833 w 23981"/>
                <a:gd name="connsiteY4" fmla="*/ 15767 h 313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1" h="31358">
                  <a:moveTo>
                    <a:pt x="24833" y="15767"/>
                  </a:moveTo>
                  <a:cubicBezTo>
                    <a:pt x="24833" y="24427"/>
                    <a:pt x="19465" y="31447"/>
                    <a:pt x="12843" y="31447"/>
                  </a:cubicBezTo>
                  <a:cubicBezTo>
                    <a:pt x="6220" y="31447"/>
                    <a:pt x="852" y="24427"/>
                    <a:pt x="852" y="15767"/>
                  </a:cubicBezTo>
                  <a:cubicBezTo>
                    <a:pt x="852" y="7107"/>
                    <a:pt x="6220" y="87"/>
                    <a:pt x="12843" y="87"/>
                  </a:cubicBezTo>
                  <a:cubicBezTo>
                    <a:pt x="19465" y="87"/>
                    <a:pt x="24833" y="7107"/>
                    <a:pt x="24833" y="15767"/>
                  </a:cubicBezTo>
                  <a:close/>
                </a:path>
              </a:pathLst>
            </a:custGeom>
            <a:solidFill>
              <a:srgbClr val="1C5894"/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33" name="任意多边形 32" descr="addd2046-a881-42d8-9a41-d64773460991"/>
            <p:cNvSpPr/>
            <p:nvPr/>
          </p:nvSpPr>
          <p:spPr>
            <a:xfrm rot="20640160">
              <a:off x="10373732" y="1485301"/>
              <a:ext cx="31992" cy="20893"/>
            </a:xfrm>
            <a:custGeom>
              <a:gdLst>
                <a:gd name="connsiteX0" fmla="*/ 37009 w 36156"/>
                <a:gd name="connsiteY0" fmla="*/ 11893 h 23612"/>
                <a:gd name="connsiteX1" fmla="*/ 18930 w 36156"/>
                <a:gd name="connsiteY1" fmla="*/ 23700 h 23612"/>
                <a:gd name="connsiteX2" fmla="*/ 852 w 36156"/>
                <a:gd name="connsiteY2" fmla="*/ 11893 h 23612"/>
                <a:gd name="connsiteX3" fmla="*/ 18930 w 36156"/>
                <a:gd name="connsiteY3" fmla="*/ 87 h 23612"/>
                <a:gd name="connsiteX4" fmla="*/ 37009 w 36156"/>
                <a:gd name="connsiteY4" fmla="*/ 11893 h 236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56" h="23612">
                  <a:moveTo>
                    <a:pt x="37009" y="11893"/>
                  </a:moveTo>
                  <a:cubicBezTo>
                    <a:pt x="37009" y="18414"/>
                    <a:pt x="28915" y="23700"/>
                    <a:pt x="18930" y="23700"/>
                  </a:cubicBezTo>
                  <a:cubicBezTo>
                    <a:pt x="8946" y="23700"/>
                    <a:pt x="852" y="18414"/>
                    <a:pt x="852" y="11893"/>
                  </a:cubicBezTo>
                  <a:cubicBezTo>
                    <a:pt x="852" y="5373"/>
                    <a:pt x="8946" y="87"/>
                    <a:pt x="18930" y="87"/>
                  </a:cubicBezTo>
                  <a:cubicBezTo>
                    <a:pt x="28915" y="87"/>
                    <a:pt x="37009" y="5373"/>
                    <a:pt x="37009" y="11893"/>
                  </a:cubicBezTo>
                  <a:close/>
                </a:path>
              </a:pathLst>
            </a:custGeom>
            <a:solidFill>
              <a:srgbClr val="0A152B"/>
            </a:solidFill>
            <a:ln w="18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</a:p>
          </p:txBody>
        </p:sp>
        <p:sp>
          <p:nvSpPr>
            <p:cNvPr id="28" name="椭圆 27" descr="bdaf1d94-39ef-4d7d-b753-19ab3016d200"/>
            <p:cNvSpPr/>
            <p:nvPr/>
          </p:nvSpPr>
          <p:spPr>
            <a:xfrm>
              <a:off x="8412476" y="5858563"/>
              <a:ext cx="3495172" cy="182615"/>
            </a:xfrm>
            <a:prstGeom prst="ellipse">
              <a:avLst/>
            </a:prstGeom>
            <a:solidFill>
              <a:schemeClr val="tx1">
                <a:lumMod val="90000"/>
                <a:lumOff val="10000"/>
                <a:alpha val="50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3" name="Title" descr="278bdfae-e1b6-4c1d-b95c-121af650ba5a"/>
            <p:cNvSpPr txBox="1"/>
            <p:nvPr/>
          </p:nvSpPr>
          <p:spPr>
            <a:xfrm>
              <a:off x="660400" y="1130300"/>
              <a:ext cx="2697625" cy="5003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1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多角度思考前浪后浪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67" name="组合 66" descr="ed7787a5-5e0c-46ad-bab7-a7034f735439"/>
            <p:cNvGrpSpPr/>
            <p:nvPr/>
          </p:nvGrpSpPr>
          <p:grpSpPr>
            <a:xfrm>
              <a:off x="3822139" y="1254020"/>
              <a:ext cx="7351885" cy="4565426"/>
              <a:chOff x="3822139" y="1254020"/>
              <a:chExt cx="7351885" cy="4565426"/>
            </a:xfrm>
          </p:grpSpPr>
          <p:sp>
            <p:nvSpPr>
              <p:cNvPr id="6" name="PictureMisc" descr="e60ee8f8-f9d9-4d60-bd50-b4b8709af98a"/>
              <p:cNvSpPr/>
              <p:nvPr/>
            </p:nvSpPr>
            <p:spPr>
              <a:xfrm>
                <a:off x="9147404" y="1432242"/>
                <a:ext cx="2026620" cy="4387204"/>
              </a:xfrm>
              <a:custGeom>
                <a:gdLst>
                  <a:gd name="connsiteX0" fmla="*/ 531201 w 2290370"/>
                  <a:gd name="connsiteY0" fmla="*/ 78 h 4958166"/>
                  <a:gd name="connsiteX1" fmla="*/ 564406 w 2290370"/>
                  <a:gd name="connsiteY1" fmla="*/ 33282 h 4958166"/>
                  <a:gd name="connsiteX2" fmla="*/ 580639 w 2290370"/>
                  <a:gd name="connsiteY2" fmla="*/ 107439 h 4958166"/>
                  <a:gd name="connsiteX3" fmla="*/ 626572 w 2290370"/>
                  <a:gd name="connsiteY3" fmla="*/ 153372 h 4958166"/>
                  <a:gd name="connsiteX4" fmla="*/ 711981 w 2290370"/>
                  <a:gd name="connsiteY4" fmla="*/ 169605 h 4958166"/>
                  <a:gd name="connsiteX5" fmla="*/ 711981 w 2290370"/>
                  <a:gd name="connsiteY5" fmla="*/ 169605 h 4958166"/>
                  <a:gd name="connsiteX6" fmla="*/ 1578618 w 2290370"/>
                  <a:gd name="connsiteY6" fmla="*/ 169605 h 4958166"/>
                  <a:gd name="connsiteX7" fmla="*/ 1664027 w 2290370"/>
                  <a:gd name="connsiteY7" fmla="*/ 153372 h 4958166"/>
                  <a:gd name="connsiteX8" fmla="*/ 1709960 w 2290370"/>
                  <a:gd name="connsiteY8" fmla="*/ 107439 h 4958166"/>
                  <a:gd name="connsiteX9" fmla="*/ 1726193 w 2290370"/>
                  <a:gd name="connsiteY9" fmla="*/ 33282 h 4958166"/>
                  <a:gd name="connsiteX10" fmla="*/ 1759398 w 2290370"/>
                  <a:gd name="connsiteY10" fmla="*/ 78 h 4958166"/>
                  <a:gd name="connsiteX11" fmla="*/ 1759398 w 2290370"/>
                  <a:gd name="connsiteY11" fmla="*/ 78 h 4958166"/>
                  <a:gd name="connsiteX12" fmla="*/ 2013965 w 2290370"/>
                  <a:gd name="connsiteY12" fmla="*/ 78 h 4958166"/>
                  <a:gd name="connsiteX13" fmla="*/ 2180172 w 2290370"/>
                  <a:gd name="connsiteY13" fmla="*/ 28855 h 4958166"/>
                  <a:gd name="connsiteX14" fmla="*/ 2261708 w 2290370"/>
                  <a:gd name="connsiteY14" fmla="*/ 110391 h 4958166"/>
                  <a:gd name="connsiteX15" fmla="*/ 2290485 w 2290370"/>
                  <a:gd name="connsiteY15" fmla="*/ 276597 h 4958166"/>
                  <a:gd name="connsiteX16" fmla="*/ 2290485 w 2290370"/>
                  <a:gd name="connsiteY16" fmla="*/ 4681725 h 4958166"/>
                  <a:gd name="connsiteX17" fmla="*/ 2261708 w 2290370"/>
                  <a:gd name="connsiteY17" fmla="*/ 4847932 h 4958166"/>
                  <a:gd name="connsiteX18" fmla="*/ 2180172 w 2290370"/>
                  <a:gd name="connsiteY18" fmla="*/ 4929467 h 4958166"/>
                  <a:gd name="connsiteX19" fmla="*/ 2013965 w 2290370"/>
                  <a:gd name="connsiteY19" fmla="*/ 4958244 h 4958166"/>
                  <a:gd name="connsiteX20" fmla="*/ 276633 w 2290370"/>
                  <a:gd name="connsiteY20" fmla="*/ 4958244 h 4958166"/>
                  <a:gd name="connsiteX21" fmla="*/ 110427 w 2290370"/>
                  <a:gd name="connsiteY21" fmla="*/ 4929467 h 4958166"/>
                  <a:gd name="connsiteX22" fmla="*/ 28891 w 2290370"/>
                  <a:gd name="connsiteY22" fmla="*/ 4847932 h 4958166"/>
                  <a:gd name="connsiteX23" fmla="*/ 114 w 2290370"/>
                  <a:gd name="connsiteY23" fmla="*/ 4681725 h 4958166"/>
                  <a:gd name="connsiteX24" fmla="*/ 114 w 2290370"/>
                  <a:gd name="connsiteY24" fmla="*/ 276782 h 4958166"/>
                  <a:gd name="connsiteX25" fmla="*/ 28891 w 2290370"/>
                  <a:gd name="connsiteY25" fmla="*/ 110575 h 4958166"/>
                  <a:gd name="connsiteX26" fmla="*/ 110427 w 2290370"/>
                  <a:gd name="connsiteY26" fmla="*/ 29040 h 4958166"/>
                  <a:gd name="connsiteX27" fmla="*/ 276633 w 2290370"/>
                  <a:gd name="connsiteY27" fmla="*/ 78 h 4958166"/>
                  <a:gd name="connsiteX28" fmla="*/ 531201 w 2290370"/>
                  <a:gd name="connsiteY28" fmla="*/ 78 h 495816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90370" h="4958166">
                    <a:moveTo>
                      <a:pt x="531201" y="78"/>
                    </a:moveTo>
                    <a:cubicBezTo>
                      <a:pt x="549464" y="78"/>
                      <a:pt x="563852" y="15020"/>
                      <a:pt x="564406" y="33282"/>
                    </a:cubicBezTo>
                    <a:cubicBezTo>
                      <a:pt x="565328" y="69992"/>
                      <a:pt x="571046" y="89361"/>
                      <a:pt x="580639" y="107439"/>
                    </a:cubicBezTo>
                    <a:cubicBezTo>
                      <a:pt x="591338" y="127362"/>
                      <a:pt x="606834" y="142857"/>
                      <a:pt x="626572" y="153372"/>
                    </a:cubicBezTo>
                    <a:cubicBezTo>
                      <a:pt x="646494" y="164071"/>
                      <a:pt x="667708" y="169605"/>
                      <a:pt x="711981" y="169605"/>
                    </a:cubicBezTo>
                    <a:lnTo>
                      <a:pt x="711981" y="169605"/>
                    </a:lnTo>
                    <a:lnTo>
                      <a:pt x="1578618" y="169605"/>
                    </a:lnTo>
                    <a:cubicBezTo>
                      <a:pt x="1622890" y="169605"/>
                      <a:pt x="1644289" y="163887"/>
                      <a:pt x="1664027" y="153372"/>
                    </a:cubicBezTo>
                    <a:cubicBezTo>
                      <a:pt x="1683950" y="142673"/>
                      <a:pt x="1699445" y="127177"/>
                      <a:pt x="1709960" y="107439"/>
                    </a:cubicBezTo>
                    <a:cubicBezTo>
                      <a:pt x="1719552" y="89361"/>
                      <a:pt x="1725086" y="69992"/>
                      <a:pt x="1726193" y="33282"/>
                    </a:cubicBezTo>
                    <a:cubicBezTo>
                      <a:pt x="1726747" y="15020"/>
                      <a:pt x="1741135" y="78"/>
                      <a:pt x="1759398" y="78"/>
                    </a:cubicBezTo>
                    <a:lnTo>
                      <a:pt x="1759398" y="78"/>
                    </a:lnTo>
                    <a:lnTo>
                      <a:pt x="2013965" y="78"/>
                    </a:lnTo>
                    <a:cubicBezTo>
                      <a:pt x="2110258" y="78"/>
                      <a:pt x="2145123" y="10039"/>
                      <a:pt x="2180172" y="28855"/>
                    </a:cubicBezTo>
                    <a:cubicBezTo>
                      <a:pt x="2215221" y="47671"/>
                      <a:pt x="2242892" y="75341"/>
                      <a:pt x="2261708" y="110391"/>
                    </a:cubicBezTo>
                    <a:cubicBezTo>
                      <a:pt x="2280524" y="145624"/>
                      <a:pt x="2290485" y="180489"/>
                      <a:pt x="2290485" y="276597"/>
                    </a:cubicBezTo>
                    <a:lnTo>
                      <a:pt x="2290485" y="4681725"/>
                    </a:lnTo>
                    <a:cubicBezTo>
                      <a:pt x="2290485" y="4778018"/>
                      <a:pt x="2280524" y="4812883"/>
                      <a:pt x="2261708" y="4847932"/>
                    </a:cubicBezTo>
                    <a:cubicBezTo>
                      <a:pt x="2242892" y="4883165"/>
                      <a:pt x="2215221" y="4910651"/>
                      <a:pt x="2180172" y="4929467"/>
                    </a:cubicBezTo>
                    <a:cubicBezTo>
                      <a:pt x="2144939" y="4948283"/>
                      <a:pt x="2110074" y="4958244"/>
                      <a:pt x="2013965" y="4958244"/>
                    </a:cubicBezTo>
                    <a:lnTo>
                      <a:pt x="276633" y="4958244"/>
                    </a:lnTo>
                    <a:cubicBezTo>
                      <a:pt x="180341" y="4958244"/>
                      <a:pt x="145476" y="4948283"/>
                      <a:pt x="110427" y="4929467"/>
                    </a:cubicBezTo>
                    <a:cubicBezTo>
                      <a:pt x="75193" y="4910651"/>
                      <a:pt x="47707" y="4882981"/>
                      <a:pt x="28891" y="4847932"/>
                    </a:cubicBezTo>
                    <a:cubicBezTo>
                      <a:pt x="10075" y="4812883"/>
                      <a:pt x="114" y="4777833"/>
                      <a:pt x="114" y="4681725"/>
                    </a:cubicBezTo>
                    <a:lnTo>
                      <a:pt x="114" y="276782"/>
                    </a:lnTo>
                    <a:cubicBezTo>
                      <a:pt x="114" y="180489"/>
                      <a:pt x="10075" y="145624"/>
                      <a:pt x="28891" y="110575"/>
                    </a:cubicBezTo>
                    <a:cubicBezTo>
                      <a:pt x="47707" y="75526"/>
                      <a:pt x="75377" y="47856"/>
                      <a:pt x="110427" y="29040"/>
                    </a:cubicBezTo>
                    <a:cubicBezTo>
                      <a:pt x="145476" y="10224"/>
                      <a:pt x="180341" y="78"/>
                      <a:pt x="276633" y="78"/>
                    </a:cubicBezTo>
                    <a:lnTo>
                      <a:pt x="531201" y="78"/>
                    </a:lnTo>
                    <a:close/>
                  </a:path>
                </a:pathLst>
              </a:custGeom>
              <a:blipFill rotWithShape="1">
                <a:blip r:embed="rId2"/>
                <a:stretch>
                  <a:fillRect l="-115222" t="95" r="-119408" b="-95"/>
                </a:stretch>
              </a:blipFill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</a:p>
            </p:txBody>
          </p:sp>
          <p:sp>
            <p:nvSpPr>
              <p:cNvPr id="63" name="Bullet1" descr="7a1a7e35-486f-47f9-853a-078536b0fc94"/>
              <p:cNvSpPr txBox="1"/>
              <p:nvPr/>
            </p:nvSpPr>
            <p:spPr>
              <a:xfrm>
                <a:off x="4195673" y="1254020"/>
                <a:ext cx="4548724" cy="330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 fontScale="92500" lnSpcReduction="10000"/>
              </a:bodyPr>
              <a:lstStyle/>
              <a:p>
                <a:pPr algn="l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时代弄潮儿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64" name="Text1" descr="d7fc59a0-d5b0-400e-a8f8-5a06b7dd0ecc"/>
              <p:cNvSpPr txBox="1"/>
              <p:nvPr/>
            </p:nvSpPr>
            <p:spPr>
              <a:xfrm>
                <a:off x="4195673" y="1585013"/>
                <a:ext cx="4548724" cy="612155"/>
              </a:xfrm>
              <a:prstGeom prst="rect">
                <a:avLst/>
              </a:prstGeom>
              <a:noFill/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rmAutofit/>
              </a:bodyPr>
              <a:lstStyle>
                <a:defPPr>
                  <a:defRPr lang="zh-CN"/>
                </a:defPPr>
                <a:lvl1pPr algn="ctr"/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前浪后浪都是时代弄潮儿，共同推动社会进步。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75" name="Icon1" descr="10bb2294-37fb-4ad3-baed-9c0b6f14c5ed"/>
              <p:cNvSpPr/>
              <p:nvPr/>
            </p:nvSpPr>
            <p:spPr bwMode="auto">
              <a:xfrm>
                <a:off x="3822139" y="1584331"/>
                <a:ext cx="248245" cy="330993"/>
              </a:xfrm>
              <a:custGeom>
                <a:gdLst>
                  <a:gd name="connsiteX0" fmla="*/ 296523 w 400050"/>
                  <a:gd name="connsiteY0" fmla="*/ 621 h 533400"/>
                  <a:gd name="connsiteX1" fmla="*/ 296523 w 400050"/>
                  <a:gd name="connsiteY1" fmla="*/ 38721 h 533400"/>
                  <a:gd name="connsiteX2" fmla="*/ 401298 w 400050"/>
                  <a:gd name="connsiteY2" fmla="*/ 38721 h 533400"/>
                  <a:gd name="connsiteX3" fmla="*/ 401298 w 400050"/>
                  <a:gd name="connsiteY3" fmla="*/ 534021 h 533400"/>
                  <a:gd name="connsiteX4" fmla="*/ 1248 w 400050"/>
                  <a:gd name="connsiteY4" fmla="*/ 534021 h 533400"/>
                  <a:gd name="connsiteX5" fmla="*/ 1248 w 400050"/>
                  <a:gd name="connsiteY5" fmla="*/ 38721 h 533400"/>
                  <a:gd name="connsiteX6" fmla="*/ 106023 w 400050"/>
                  <a:gd name="connsiteY6" fmla="*/ 38721 h 533400"/>
                  <a:gd name="connsiteX7" fmla="*/ 106023 w 400050"/>
                  <a:gd name="connsiteY7" fmla="*/ 621 h 533400"/>
                  <a:gd name="connsiteX8" fmla="*/ 296523 w 400050"/>
                  <a:gd name="connsiteY8" fmla="*/ 621 h 533400"/>
                  <a:gd name="connsiteX9" fmla="*/ 106023 w 400050"/>
                  <a:gd name="connsiteY9" fmla="*/ 57771 h 533400"/>
                  <a:gd name="connsiteX10" fmla="*/ 20298 w 400050"/>
                  <a:gd name="connsiteY10" fmla="*/ 57771 h 533400"/>
                  <a:gd name="connsiteX11" fmla="*/ 20298 w 400050"/>
                  <a:gd name="connsiteY11" fmla="*/ 514971 h 533400"/>
                  <a:gd name="connsiteX12" fmla="*/ 382248 w 400050"/>
                  <a:gd name="connsiteY12" fmla="*/ 514971 h 533400"/>
                  <a:gd name="connsiteX13" fmla="*/ 382248 w 400050"/>
                  <a:gd name="connsiteY13" fmla="*/ 57771 h 533400"/>
                  <a:gd name="connsiteX14" fmla="*/ 296523 w 400050"/>
                  <a:gd name="connsiteY14" fmla="*/ 57771 h 533400"/>
                  <a:gd name="connsiteX15" fmla="*/ 296523 w 400050"/>
                  <a:gd name="connsiteY15" fmla="*/ 95871 h 533400"/>
                  <a:gd name="connsiteX16" fmla="*/ 106023 w 400050"/>
                  <a:gd name="connsiteY16" fmla="*/ 95871 h 533400"/>
                  <a:gd name="connsiteX17" fmla="*/ 106023 w 400050"/>
                  <a:gd name="connsiteY17" fmla="*/ 57771 h 533400"/>
                  <a:gd name="connsiteX18" fmla="*/ 201273 w 400050"/>
                  <a:gd name="connsiteY18" fmla="*/ 343521 h 533400"/>
                  <a:gd name="connsiteX19" fmla="*/ 201273 w 400050"/>
                  <a:gd name="connsiteY19" fmla="*/ 362571 h 533400"/>
                  <a:gd name="connsiteX20" fmla="*/ 86973 w 400050"/>
                  <a:gd name="connsiteY20" fmla="*/ 362571 h 533400"/>
                  <a:gd name="connsiteX21" fmla="*/ 86973 w 400050"/>
                  <a:gd name="connsiteY21" fmla="*/ 343521 h 533400"/>
                  <a:gd name="connsiteX22" fmla="*/ 201273 w 400050"/>
                  <a:gd name="connsiteY22" fmla="*/ 343521 h 533400"/>
                  <a:gd name="connsiteX23" fmla="*/ 315573 w 400050"/>
                  <a:gd name="connsiteY23" fmla="*/ 267321 h 533400"/>
                  <a:gd name="connsiteX24" fmla="*/ 315573 w 400050"/>
                  <a:gd name="connsiteY24" fmla="*/ 286371 h 533400"/>
                  <a:gd name="connsiteX25" fmla="*/ 86973 w 400050"/>
                  <a:gd name="connsiteY25" fmla="*/ 286371 h 533400"/>
                  <a:gd name="connsiteX26" fmla="*/ 86973 w 400050"/>
                  <a:gd name="connsiteY26" fmla="*/ 267321 h 533400"/>
                  <a:gd name="connsiteX27" fmla="*/ 315573 w 400050"/>
                  <a:gd name="connsiteY27" fmla="*/ 267321 h 533400"/>
                  <a:gd name="connsiteX28" fmla="*/ 315573 w 400050"/>
                  <a:gd name="connsiteY28" fmla="*/ 191121 h 533400"/>
                  <a:gd name="connsiteX29" fmla="*/ 315573 w 400050"/>
                  <a:gd name="connsiteY29" fmla="*/ 210171 h 533400"/>
                  <a:gd name="connsiteX30" fmla="*/ 86973 w 400050"/>
                  <a:gd name="connsiteY30" fmla="*/ 210171 h 533400"/>
                  <a:gd name="connsiteX31" fmla="*/ 86973 w 400050"/>
                  <a:gd name="connsiteY31" fmla="*/ 191121 h 533400"/>
                  <a:gd name="connsiteX32" fmla="*/ 315573 w 400050"/>
                  <a:gd name="connsiteY32" fmla="*/ 191121 h 533400"/>
                  <a:gd name="connsiteX33" fmla="*/ 277473 w 400050"/>
                  <a:gd name="connsiteY33" fmla="*/ 19671 h 533400"/>
                  <a:gd name="connsiteX34" fmla="*/ 125073 w 400050"/>
                  <a:gd name="connsiteY34" fmla="*/ 19671 h 533400"/>
                  <a:gd name="connsiteX35" fmla="*/ 125073 w 400050"/>
                  <a:gd name="connsiteY35" fmla="*/ 76821 h 533400"/>
                  <a:gd name="connsiteX36" fmla="*/ 277473 w 400050"/>
                  <a:gd name="connsiteY36" fmla="*/ 76821 h 533400"/>
                  <a:gd name="connsiteX37" fmla="*/ 277473 w 400050"/>
                  <a:gd name="connsiteY37" fmla="*/ 19671 h 533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00050" h="533400">
                    <a:moveTo>
                      <a:pt x="296523" y="621"/>
                    </a:moveTo>
                    <a:lnTo>
                      <a:pt x="296523" y="38721"/>
                    </a:lnTo>
                    <a:lnTo>
                      <a:pt x="401298" y="38721"/>
                    </a:lnTo>
                    <a:lnTo>
                      <a:pt x="401298" y="534021"/>
                    </a:lnTo>
                    <a:lnTo>
                      <a:pt x="1248" y="534021"/>
                    </a:lnTo>
                    <a:lnTo>
                      <a:pt x="1248" y="38721"/>
                    </a:lnTo>
                    <a:lnTo>
                      <a:pt x="106023" y="38721"/>
                    </a:lnTo>
                    <a:lnTo>
                      <a:pt x="106023" y="621"/>
                    </a:lnTo>
                    <a:lnTo>
                      <a:pt x="296523" y="621"/>
                    </a:lnTo>
                    <a:close/>
                    <a:moveTo>
                      <a:pt x="106023" y="57771"/>
                    </a:moveTo>
                    <a:lnTo>
                      <a:pt x="20298" y="57771"/>
                    </a:lnTo>
                    <a:lnTo>
                      <a:pt x="20298" y="514971"/>
                    </a:lnTo>
                    <a:lnTo>
                      <a:pt x="382248" y="514971"/>
                    </a:lnTo>
                    <a:lnTo>
                      <a:pt x="382248" y="57771"/>
                    </a:lnTo>
                    <a:lnTo>
                      <a:pt x="296523" y="57771"/>
                    </a:lnTo>
                    <a:lnTo>
                      <a:pt x="296523" y="95871"/>
                    </a:lnTo>
                    <a:lnTo>
                      <a:pt x="106023" y="95871"/>
                    </a:lnTo>
                    <a:lnTo>
                      <a:pt x="106023" y="57771"/>
                    </a:lnTo>
                    <a:close/>
                    <a:moveTo>
                      <a:pt x="201273" y="343521"/>
                    </a:moveTo>
                    <a:lnTo>
                      <a:pt x="201273" y="362571"/>
                    </a:lnTo>
                    <a:lnTo>
                      <a:pt x="86973" y="362571"/>
                    </a:lnTo>
                    <a:lnTo>
                      <a:pt x="86973" y="343521"/>
                    </a:lnTo>
                    <a:lnTo>
                      <a:pt x="201273" y="343521"/>
                    </a:lnTo>
                    <a:close/>
                    <a:moveTo>
                      <a:pt x="315573" y="267321"/>
                    </a:moveTo>
                    <a:lnTo>
                      <a:pt x="315573" y="286371"/>
                    </a:lnTo>
                    <a:lnTo>
                      <a:pt x="86973" y="286371"/>
                    </a:lnTo>
                    <a:lnTo>
                      <a:pt x="86973" y="267321"/>
                    </a:lnTo>
                    <a:lnTo>
                      <a:pt x="315573" y="267321"/>
                    </a:lnTo>
                    <a:close/>
                    <a:moveTo>
                      <a:pt x="315573" y="191121"/>
                    </a:moveTo>
                    <a:lnTo>
                      <a:pt x="315573" y="210171"/>
                    </a:lnTo>
                    <a:lnTo>
                      <a:pt x="86973" y="210171"/>
                    </a:lnTo>
                    <a:lnTo>
                      <a:pt x="86973" y="191121"/>
                    </a:lnTo>
                    <a:lnTo>
                      <a:pt x="315573" y="191121"/>
                    </a:lnTo>
                    <a:close/>
                    <a:moveTo>
                      <a:pt x="277473" y="19671"/>
                    </a:moveTo>
                    <a:lnTo>
                      <a:pt x="125073" y="19671"/>
                    </a:lnTo>
                    <a:lnTo>
                      <a:pt x="125073" y="76821"/>
                    </a:lnTo>
                    <a:lnTo>
                      <a:pt x="277473" y="76821"/>
                    </a:lnTo>
                    <a:lnTo>
                      <a:pt x="277473" y="1967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 algn="l"/>
              </a:p>
            </p:txBody>
          </p:sp>
        </p:grpSp>
        <p:grpSp>
          <p:nvGrpSpPr>
            <p:cNvPr id="69" name="组合 68" descr="1ac3ae42-9d6c-4c27-a314-16a3eefe7c17"/>
            <p:cNvGrpSpPr/>
            <p:nvPr/>
          </p:nvGrpSpPr>
          <p:grpSpPr>
            <a:xfrm>
              <a:off x="3792586" y="2235045"/>
              <a:ext cx="4951811" cy="943148"/>
              <a:chOff x="3792586" y="2235045"/>
              <a:chExt cx="4951811" cy="943148"/>
            </a:xfrm>
          </p:grpSpPr>
          <p:sp>
            <p:nvSpPr>
              <p:cNvPr id="68" name="Icon2" descr="df3e6503-0f55-4d99-bde7-24e97206ebaf"/>
              <p:cNvSpPr/>
              <p:nvPr/>
            </p:nvSpPr>
            <p:spPr bwMode="auto">
              <a:xfrm>
                <a:off x="3792586" y="2483900"/>
                <a:ext cx="307351" cy="330993"/>
              </a:xfrm>
              <a:custGeom>
                <a:gdLst>
                  <a:gd name="connsiteX0" fmla="*/ 400530 w 495300"/>
                  <a:gd name="connsiteY0" fmla="*/ 621 h 533400"/>
                  <a:gd name="connsiteX1" fmla="*/ 400530 w 495300"/>
                  <a:gd name="connsiteY1" fmla="*/ 162546 h 533400"/>
                  <a:gd name="connsiteX2" fmla="*/ 257655 w 495300"/>
                  <a:gd name="connsiteY2" fmla="*/ 162546 h 533400"/>
                  <a:gd name="connsiteX3" fmla="*/ 257655 w 495300"/>
                  <a:gd name="connsiteY3" fmla="*/ 295896 h 533400"/>
                  <a:gd name="connsiteX4" fmla="*/ 457680 w 495300"/>
                  <a:gd name="connsiteY4" fmla="*/ 295896 h 533400"/>
                  <a:gd name="connsiteX5" fmla="*/ 457680 w 495300"/>
                  <a:gd name="connsiteY5" fmla="*/ 438771 h 533400"/>
                  <a:gd name="connsiteX6" fmla="*/ 495780 w 495300"/>
                  <a:gd name="connsiteY6" fmla="*/ 438771 h 533400"/>
                  <a:gd name="connsiteX7" fmla="*/ 495780 w 495300"/>
                  <a:gd name="connsiteY7" fmla="*/ 534021 h 533400"/>
                  <a:gd name="connsiteX8" fmla="*/ 400530 w 495300"/>
                  <a:gd name="connsiteY8" fmla="*/ 534021 h 533400"/>
                  <a:gd name="connsiteX9" fmla="*/ 400530 w 495300"/>
                  <a:gd name="connsiteY9" fmla="*/ 438771 h 533400"/>
                  <a:gd name="connsiteX10" fmla="*/ 438630 w 495300"/>
                  <a:gd name="connsiteY10" fmla="*/ 438771 h 533400"/>
                  <a:gd name="connsiteX11" fmla="*/ 438630 w 495300"/>
                  <a:gd name="connsiteY11" fmla="*/ 314946 h 533400"/>
                  <a:gd name="connsiteX12" fmla="*/ 257655 w 495300"/>
                  <a:gd name="connsiteY12" fmla="*/ 314946 h 533400"/>
                  <a:gd name="connsiteX13" fmla="*/ 257655 w 495300"/>
                  <a:gd name="connsiteY13" fmla="*/ 438771 h 533400"/>
                  <a:gd name="connsiteX14" fmla="*/ 295755 w 495300"/>
                  <a:gd name="connsiteY14" fmla="*/ 438771 h 533400"/>
                  <a:gd name="connsiteX15" fmla="*/ 295755 w 495300"/>
                  <a:gd name="connsiteY15" fmla="*/ 534021 h 533400"/>
                  <a:gd name="connsiteX16" fmla="*/ 200505 w 495300"/>
                  <a:gd name="connsiteY16" fmla="*/ 534021 h 533400"/>
                  <a:gd name="connsiteX17" fmla="*/ 200505 w 495300"/>
                  <a:gd name="connsiteY17" fmla="*/ 438771 h 533400"/>
                  <a:gd name="connsiteX18" fmla="*/ 238605 w 495300"/>
                  <a:gd name="connsiteY18" fmla="*/ 438771 h 533400"/>
                  <a:gd name="connsiteX19" fmla="*/ 238605 w 495300"/>
                  <a:gd name="connsiteY19" fmla="*/ 314946 h 533400"/>
                  <a:gd name="connsiteX20" fmla="*/ 57630 w 495300"/>
                  <a:gd name="connsiteY20" fmla="*/ 314946 h 533400"/>
                  <a:gd name="connsiteX21" fmla="*/ 57630 w 495300"/>
                  <a:gd name="connsiteY21" fmla="*/ 438771 h 533400"/>
                  <a:gd name="connsiteX22" fmla="*/ 95730 w 495300"/>
                  <a:gd name="connsiteY22" fmla="*/ 438771 h 533400"/>
                  <a:gd name="connsiteX23" fmla="*/ 95730 w 495300"/>
                  <a:gd name="connsiteY23" fmla="*/ 534021 h 533400"/>
                  <a:gd name="connsiteX24" fmla="*/ 480 w 495300"/>
                  <a:gd name="connsiteY24" fmla="*/ 534021 h 533400"/>
                  <a:gd name="connsiteX25" fmla="*/ 480 w 495300"/>
                  <a:gd name="connsiteY25" fmla="*/ 438771 h 533400"/>
                  <a:gd name="connsiteX26" fmla="*/ 38580 w 495300"/>
                  <a:gd name="connsiteY26" fmla="*/ 438771 h 533400"/>
                  <a:gd name="connsiteX27" fmla="*/ 38580 w 495300"/>
                  <a:gd name="connsiteY27" fmla="*/ 295896 h 533400"/>
                  <a:gd name="connsiteX28" fmla="*/ 238605 w 495300"/>
                  <a:gd name="connsiteY28" fmla="*/ 295896 h 533400"/>
                  <a:gd name="connsiteX29" fmla="*/ 238605 w 495300"/>
                  <a:gd name="connsiteY29" fmla="*/ 162546 h 533400"/>
                  <a:gd name="connsiteX30" fmla="*/ 95730 w 495300"/>
                  <a:gd name="connsiteY30" fmla="*/ 162546 h 533400"/>
                  <a:gd name="connsiteX31" fmla="*/ 95730 w 495300"/>
                  <a:gd name="connsiteY31" fmla="*/ 621 h 533400"/>
                  <a:gd name="connsiteX32" fmla="*/ 400530 w 495300"/>
                  <a:gd name="connsiteY32" fmla="*/ 621 h 533400"/>
                  <a:gd name="connsiteX33" fmla="*/ 76680 w 495300"/>
                  <a:gd name="connsiteY33" fmla="*/ 457821 h 533400"/>
                  <a:gd name="connsiteX34" fmla="*/ 19530 w 495300"/>
                  <a:gd name="connsiteY34" fmla="*/ 457821 h 533400"/>
                  <a:gd name="connsiteX35" fmla="*/ 19530 w 495300"/>
                  <a:gd name="connsiteY35" fmla="*/ 514971 h 533400"/>
                  <a:gd name="connsiteX36" fmla="*/ 76680 w 495300"/>
                  <a:gd name="connsiteY36" fmla="*/ 514971 h 533400"/>
                  <a:gd name="connsiteX37" fmla="*/ 76680 w 495300"/>
                  <a:gd name="connsiteY37" fmla="*/ 457821 h 533400"/>
                  <a:gd name="connsiteX38" fmla="*/ 276705 w 495300"/>
                  <a:gd name="connsiteY38" fmla="*/ 457821 h 533400"/>
                  <a:gd name="connsiteX39" fmla="*/ 219555 w 495300"/>
                  <a:gd name="connsiteY39" fmla="*/ 457821 h 533400"/>
                  <a:gd name="connsiteX40" fmla="*/ 219555 w 495300"/>
                  <a:gd name="connsiteY40" fmla="*/ 514971 h 533400"/>
                  <a:gd name="connsiteX41" fmla="*/ 276705 w 495300"/>
                  <a:gd name="connsiteY41" fmla="*/ 514971 h 533400"/>
                  <a:gd name="connsiteX42" fmla="*/ 276705 w 495300"/>
                  <a:gd name="connsiteY42" fmla="*/ 457821 h 533400"/>
                  <a:gd name="connsiteX43" fmla="*/ 476730 w 495300"/>
                  <a:gd name="connsiteY43" fmla="*/ 457821 h 533400"/>
                  <a:gd name="connsiteX44" fmla="*/ 419580 w 495300"/>
                  <a:gd name="connsiteY44" fmla="*/ 457821 h 533400"/>
                  <a:gd name="connsiteX45" fmla="*/ 419580 w 495300"/>
                  <a:gd name="connsiteY45" fmla="*/ 514971 h 533400"/>
                  <a:gd name="connsiteX46" fmla="*/ 476730 w 495300"/>
                  <a:gd name="connsiteY46" fmla="*/ 514971 h 533400"/>
                  <a:gd name="connsiteX47" fmla="*/ 476730 w 495300"/>
                  <a:gd name="connsiteY47" fmla="*/ 457821 h 533400"/>
                  <a:gd name="connsiteX48" fmla="*/ 381480 w 495300"/>
                  <a:gd name="connsiteY48" fmla="*/ 19671 h 533400"/>
                  <a:gd name="connsiteX49" fmla="*/ 114780 w 495300"/>
                  <a:gd name="connsiteY49" fmla="*/ 19671 h 533400"/>
                  <a:gd name="connsiteX50" fmla="*/ 114780 w 495300"/>
                  <a:gd name="connsiteY50" fmla="*/ 143496 h 533400"/>
                  <a:gd name="connsiteX51" fmla="*/ 381480 w 495300"/>
                  <a:gd name="connsiteY51" fmla="*/ 143496 h 533400"/>
                  <a:gd name="connsiteX52" fmla="*/ 381480 w 495300"/>
                  <a:gd name="connsiteY52" fmla="*/ 19671 h 533400"/>
                  <a:gd name="connsiteX53" fmla="*/ 157643 w 495300"/>
                  <a:gd name="connsiteY53" fmla="*/ 86346 h 533400"/>
                  <a:gd name="connsiteX54" fmla="*/ 171930 w 495300"/>
                  <a:gd name="connsiteY54" fmla="*/ 100634 h 533400"/>
                  <a:gd name="connsiteX55" fmla="*/ 157643 w 495300"/>
                  <a:gd name="connsiteY55" fmla="*/ 114921 h 533400"/>
                  <a:gd name="connsiteX56" fmla="*/ 143355 w 495300"/>
                  <a:gd name="connsiteY56" fmla="*/ 100634 h 533400"/>
                  <a:gd name="connsiteX57" fmla="*/ 157643 w 495300"/>
                  <a:gd name="connsiteY57" fmla="*/ 86346 h 533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495300" h="533400">
                    <a:moveTo>
                      <a:pt x="400530" y="621"/>
                    </a:moveTo>
                    <a:lnTo>
                      <a:pt x="400530" y="162546"/>
                    </a:lnTo>
                    <a:lnTo>
                      <a:pt x="257655" y="162546"/>
                    </a:lnTo>
                    <a:lnTo>
                      <a:pt x="257655" y="295896"/>
                    </a:lnTo>
                    <a:lnTo>
                      <a:pt x="457680" y="295896"/>
                    </a:lnTo>
                    <a:lnTo>
                      <a:pt x="457680" y="438771"/>
                    </a:lnTo>
                    <a:lnTo>
                      <a:pt x="495780" y="438771"/>
                    </a:lnTo>
                    <a:lnTo>
                      <a:pt x="495780" y="534021"/>
                    </a:lnTo>
                    <a:lnTo>
                      <a:pt x="400530" y="534021"/>
                    </a:lnTo>
                    <a:lnTo>
                      <a:pt x="400530" y="438771"/>
                    </a:lnTo>
                    <a:lnTo>
                      <a:pt x="438630" y="438771"/>
                    </a:lnTo>
                    <a:lnTo>
                      <a:pt x="438630" y="314946"/>
                    </a:lnTo>
                    <a:lnTo>
                      <a:pt x="257655" y="314946"/>
                    </a:lnTo>
                    <a:lnTo>
                      <a:pt x="257655" y="438771"/>
                    </a:lnTo>
                    <a:lnTo>
                      <a:pt x="295755" y="438771"/>
                    </a:lnTo>
                    <a:lnTo>
                      <a:pt x="295755" y="534021"/>
                    </a:lnTo>
                    <a:lnTo>
                      <a:pt x="200505" y="534021"/>
                    </a:lnTo>
                    <a:lnTo>
                      <a:pt x="200505" y="438771"/>
                    </a:lnTo>
                    <a:lnTo>
                      <a:pt x="238605" y="438771"/>
                    </a:lnTo>
                    <a:lnTo>
                      <a:pt x="238605" y="314946"/>
                    </a:lnTo>
                    <a:lnTo>
                      <a:pt x="57630" y="314946"/>
                    </a:lnTo>
                    <a:lnTo>
                      <a:pt x="57630" y="438771"/>
                    </a:lnTo>
                    <a:lnTo>
                      <a:pt x="95730" y="438771"/>
                    </a:lnTo>
                    <a:lnTo>
                      <a:pt x="95730" y="534021"/>
                    </a:lnTo>
                    <a:lnTo>
                      <a:pt x="480" y="534021"/>
                    </a:lnTo>
                    <a:lnTo>
                      <a:pt x="480" y="438771"/>
                    </a:lnTo>
                    <a:lnTo>
                      <a:pt x="38580" y="438771"/>
                    </a:lnTo>
                    <a:lnTo>
                      <a:pt x="38580" y="295896"/>
                    </a:lnTo>
                    <a:lnTo>
                      <a:pt x="238605" y="295896"/>
                    </a:lnTo>
                    <a:lnTo>
                      <a:pt x="238605" y="162546"/>
                    </a:lnTo>
                    <a:lnTo>
                      <a:pt x="95730" y="162546"/>
                    </a:lnTo>
                    <a:lnTo>
                      <a:pt x="95730" y="621"/>
                    </a:lnTo>
                    <a:lnTo>
                      <a:pt x="400530" y="621"/>
                    </a:lnTo>
                    <a:close/>
                    <a:moveTo>
                      <a:pt x="76680" y="457821"/>
                    </a:moveTo>
                    <a:lnTo>
                      <a:pt x="19530" y="457821"/>
                    </a:lnTo>
                    <a:lnTo>
                      <a:pt x="19530" y="514971"/>
                    </a:lnTo>
                    <a:lnTo>
                      <a:pt x="76680" y="514971"/>
                    </a:lnTo>
                    <a:lnTo>
                      <a:pt x="76680" y="457821"/>
                    </a:lnTo>
                    <a:close/>
                    <a:moveTo>
                      <a:pt x="276705" y="457821"/>
                    </a:moveTo>
                    <a:lnTo>
                      <a:pt x="219555" y="457821"/>
                    </a:lnTo>
                    <a:lnTo>
                      <a:pt x="219555" y="514971"/>
                    </a:lnTo>
                    <a:lnTo>
                      <a:pt x="276705" y="514971"/>
                    </a:lnTo>
                    <a:lnTo>
                      <a:pt x="276705" y="457821"/>
                    </a:lnTo>
                    <a:close/>
                    <a:moveTo>
                      <a:pt x="476730" y="457821"/>
                    </a:moveTo>
                    <a:lnTo>
                      <a:pt x="419580" y="457821"/>
                    </a:lnTo>
                    <a:lnTo>
                      <a:pt x="419580" y="514971"/>
                    </a:lnTo>
                    <a:lnTo>
                      <a:pt x="476730" y="514971"/>
                    </a:lnTo>
                    <a:lnTo>
                      <a:pt x="476730" y="457821"/>
                    </a:lnTo>
                    <a:close/>
                    <a:moveTo>
                      <a:pt x="381480" y="19671"/>
                    </a:moveTo>
                    <a:lnTo>
                      <a:pt x="114780" y="19671"/>
                    </a:lnTo>
                    <a:lnTo>
                      <a:pt x="114780" y="143496"/>
                    </a:lnTo>
                    <a:lnTo>
                      <a:pt x="381480" y="143496"/>
                    </a:lnTo>
                    <a:lnTo>
                      <a:pt x="381480" y="19671"/>
                    </a:lnTo>
                    <a:close/>
                    <a:moveTo>
                      <a:pt x="157643" y="86346"/>
                    </a:moveTo>
                    <a:cubicBezTo>
                      <a:pt x="165548" y="86346"/>
                      <a:pt x="171930" y="92728"/>
                      <a:pt x="171930" y="100634"/>
                    </a:cubicBezTo>
                    <a:cubicBezTo>
                      <a:pt x="171930" y="108539"/>
                      <a:pt x="165548" y="114921"/>
                      <a:pt x="157643" y="114921"/>
                    </a:cubicBezTo>
                    <a:cubicBezTo>
                      <a:pt x="149737" y="114921"/>
                      <a:pt x="143355" y="108539"/>
                      <a:pt x="143355" y="100634"/>
                    </a:cubicBezTo>
                    <a:cubicBezTo>
                      <a:pt x="143355" y="92728"/>
                      <a:pt x="149737" y="86346"/>
                      <a:pt x="157643" y="863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algn="l"/>
              </a:p>
            </p:txBody>
          </p:sp>
          <p:sp>
            <p:nvSpPr>
              <p:cNvPr id="79" name="Bullet2" descr="24a2958e-9ed7-4780-a3d0-848e62678bd6"/>
              <p:cNvSpPr txBox="1"/>
              <p:nvPr/>
            </p:nvSpPr>
            <p:spPr>
              <a:xfrm>
                <a:off x="4195673" y="2235045"/>
                <a:ext cx="4548724" cy="330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 fontScale="92500" lnSpcReduction="10000"/>
              </a:bodyPr>
              <a:lstStyle/>
              <a:p>
                <a:pPr algn="l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>
                    <a:solidFill>
                      <a:srgbClr val="EBA15E"/>
                    </a:solidFill>
                    <a:ea typeface="思源宋体 CN Heavy"/>
                  </a:rPr>
                  <a:t>秉承开创时代</a:t>
                </a:r>
                <a:endParaRPr lang="en-US" sz="1800" b="1" i="0" u="none">
                  <a:solidFill>
                    <a:srgbClr val="EBA15E"/>
                  </a:solidFill>
                  <a:ea typeface="思源宋体 CN Heavy"/>
                </a:endParaRPr>
              </a:p>
            </p:txBody>
          </p:sp>
          <p:sp>
            <p:nvSpPr>
              <p:cNvPr id="80" name="Text2" descr="7824afe9-9997-44ce-bba0-e1d53036b03a"/>
              <p:cNvSpPr txBox="1"/>
              <p:nvPr/>
            </p:nvSpPr>
            <p:spPr>
              <a:xfrm>
                <a:off x="4195673" y="2566038"/>
                <a:ext cx="4548724" cy="612155"/>
              </a:xfrm>
              <a:prstGeom prst="rect">
                <a:avLst/>
              </a:prstGeom>
              <a:noFill/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rmAutofit/>
              </a:bodyPr>
              <a:lstStyle>
                <a:defPPr>
                  <a:defRPr lang="zh-CN"/>
                </a:defPPr>
                <a:lvl1pPr algn="ctr"/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后浪应秉承前浪精神，开创属于自己的时代。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72" name="组合 71" descr="49268dfb-8626-4320-96f7-f0ec8f7a5145"/>
            <p:cNvGrpSpPr/>
            <p:nvPr/>
          </p:nvGrpSpPr>
          <p:grpSpPr>
            <a:xfrm>
              <a:off x="3792113" y="3216070"/>
              <a:ext cx="4952284" cy="943148"/>
              <a:chOff x="3792113" y="3216070"/>
              <a:chExt cx="4952284" cy="943148"/>
            </a:xfrm>
          </p:grpSpPr>
          <p:sp>
            <p:nvSpPr>
              <p:cNvPr id="71" name="Icon3" descr="781c7598-f7d0-41f9-b94f-5d5b611550bd"/>
              <p:cNvSpPr/>
              <p:nvPr/>
            </p:nvSpPr>
            <p:spPr bwMode="auto">
              <a:xfrm>
                <a:off x="3792113" y="3383469"/>
                <a:ext cx="308296" cy="330993"/>
              </a:xfrm>
              <a:custGeom>
                <a:gdLst>
                  <a:gd name="connsiteX0" fmla="*/ 372973 w 496823"/>
                  <a:gd name="connsiteY0" fmla="*/ 621 h 533400"/>
                  <a:gd name="connsiteX1" fmla="*/ 372973 w 496823"/>
                  <a:gd name="connsiteY1" fmla="*/ 19671 h 533400"/>
                  <a:gd name="connsiteX2" fmla="*/ 344398 w 496823"/>
                  <a:gd name="connsiteY2" fmla="*/ 19671 h 533400"/>
                  <a:gd name="connsiteX3" fmla="*/ 344398 w 496823"/>
                  <a:gd name="connsiteY3" fmla="*/ 141877 h 533400"/>
                  <a:gd name="connsiteX4" fmla="*/ 497560 w 496823"/>
                  <a:gd name="connsiteY4" fmla="*/ 486301 h 533400"/>
                  <a:gd name="connsiteX5" fmla="*/ 479558 w 496823"/>
                  <a:gd name="connsiteY5" fmla="*/ 534021 h 533400"/>
                  <a:gd name="connsiteX6" fmla="*/ 18738 w 496823"/>
                  <a:gd name="connsiteY6" fmla="*/ 534021 h 533400"/>
                  <a:gd name="connsiteX7" fmla="*/ 736 w 496823"/>
                  <a:gd name="connsiteY7" fmla="*/ 486301 h 533400"/>
                  <a:gd name="connsiteX8" fmla="*/ 153898 w 496823"/>
                  <a:gd name="connsiteY8" fmla="*/ 141877 h 533400"/>
                  <a:gd name="connsiteX9" fmla="*/ 153898 w 496823"/>
                  <a:gd name="connsiteY9" fmla="*/ 19671 h 533400"/>
                  <a:gd name="connsiteX10" fmla="*/ 125323 w 496823"/>
                  <a:gd name="connsiteY10" fmla="*/ 19671 h 533400"/>
                  <a:gd name="connsiteX11" fmla="*/ 125323 w 496823"/>
                  <a:gd name="connsiteY11" fmla="*/ 621 h 533400"/>
                  <a:gd name="connsiteX12" fmla="*/ 372973 w 496823"/>
                  <a:gd name="connsiteY12" fmla="*/ 621 h 533400"/>
                  <a:gd name="connsiteX13" fmla="*/ 257530 w 496823"/>
                  <a:gd name="connsiteY13" fmla="*/ 416006 h 533400"/>
                  <a:gd name="connsiteX14" fmla="*/ 254672 w 496823"/>
                  <a:gd name="connsiteY14" fmla="*/ 418007 h 533400"/>
                  <a:gd name="connsiteX15" fmla="*/ 53504 w 496823"/>
                  <a:gd name="connsiteY15" fmla="*/ 414578 h 533400"/>
                  <a:gd name="connsiteX16" fmla="*/ 21310 w 496823"/>
                  <a:gd name="connsiteY16" fmla="*/ 486967 h 533400"/>
                  <a:gd name="connsiteX17" fmla="*/ 31883 w 496823"/>
                  <a:gd name="connsiteY17" fmla="*/ 515066 h 533400"/>
                  <a:gd name="connsiteX18" fmla="*/ 466413 w 496823"/>
                  <a:gd name="connsiteY18" fmla="*/ 515066 h 533400"/>
                  <a:gd name="connsiteX19" fmla="*/ 476986 w 496823"/>
                  <a:gd name="connsiteY19" fmla="*/ 486967 h 533400"/>
                  <a:gd name="connsiteX20" fmla="*/ 441267 w 496823"/>
                  <a:gd name="connsiteY20" fmla="*/ 406672 h 533400"/>
                  <a:gd name="connsiteX21" fmla="*/ 257530 w 496823"/>
                  <a:gd name="connsiteY21" fmla="*/ 416006 h 533400"/>
                  <a:gd name="connsiteX22" fmla="*/ 325348 w 496823"/>
                  <a:gd name="connsiteY22" fmla="*/ 19671 h 533400"/>
                  <a:gd name="connsiteX23" fmla="*/ 172948 w 496823"/>
                  <a:gd name="connsiteY23" fmla="*/ 19671 h 533400"/>
                  <a:gd name="connsiteX24" fmla="*/ 172948 w 496823"/>
                  <a:gd name="connsiteY24" fmla="*/ 145877 h 533400"/>
                  <a:gd name="connsiteX25" fmla="*/ 61315 w 496823"/>
                  <a:gd name="connsiteY25" fmla="*/ 396956 h 533400"/>
                  <a:gd name="connsiteX26" fmla="*/ 240957 w 496823"/>
                  <a:gd name="connsiteY26" fmla="*/ 404291 h 533400"/>
                  <a:gd name="connsiteX27" fmla="*/ 243719 w 496823"/>
                  <a:gd name="connsiteY27" fmla="*/ 402385 h 533400"/>
                  <a:gd name="connsiteX28" fmla="*/ 430313 w 496823"/>
                  <a:gd name="connsiteY28" fmla="*/ 381716 h 533400"/>
                  <a:gd name="connsiteX29" fmla="*/ 325348 w 496823"/>
                  <a:gd name="connsiteY29" fmla="*/ 145877 h 533400"/>
                  <a:gd name="connsiteX30" fmla="*/ 325348 w 496823"/>
                  <a:gd name="connsiteY30" fmla="*/ 19671 h 533400"/>
                  <a:gd name="connsiteX31" fmla="*/ 311060 w 496823"/>
                  <a:gd name="connsiteY31" fmla="*/ 248271 h 533400"/>
                  <a:gd name="connsiteX32" fmla="*/ 353923 w 496823"/>
                  <a:gd name="connsiteY32" fmla="*/ 291134 h 533400"/>
                  <a:gd name="connsiteX33" fmla="*/ 311060 w 496823"/>
                  <a:gd name="connsiteY33" fmla="*/ 333996 h 533400"/>
                  <a:gd name="connsiteX34" fmla="*/ 268198 w 496823"/>
                  <a:gd name="connsiteY34" fmla="*/ 291134 h 533400"/>
                  <a:gd name="connsiteX35" fmla="*/ 311060 w 496823"/>
                  <a:gd name="connsiteY35" fmla="*/ 248271 h 533400"/>
                  <a:gd name="connsiteX36" fmla="*/ 311060 w 496823"/>
                  <a:gd name="connsiteY36" fmla="*/ 267321 h 533400"/>
                  <a:gd name="connsiteX37" fmla="*/ 287248 w 496823"/>
                  <a:gd name="connsiteY37" fmla="*/ 291134 h 533400"/>
                  <a:gd name="connsiteX38" fmla="*/ 311060 w 496823"/>
                  <a:gd name="connsiteY38" fmla="*/ 314946 h 533400"/>
                  <a:gd name="connsiteX39" fmla="*/ 334873 w 496823"/>
                  <a:gd name="connsiteY39" fmla="*/ 291134 h 533400"/>
                  <a:gd name="connsiteX40" fmla="*/ 311060 w 496823"/>
                  <a:gd name="connsiteY40" fmla="*/ 267321 h 533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96823" h="533400">
                    <a:moveTo>
                      <a:pt x="372973" y="621"/>
                    </a:moveTo>
                    <a:lnTo>
                      <a:pt x="372973" y="19671"/>
                    </a:lnTo>
                    <a:lnTo>
                      <a:pt x="344398" y="19671"/>
                    </a:lnTo>
                    <a:lnTo>
                      <a:pt x="344398" y="141877"/>
                    </a:lnTo>
                    <a:lnTo>
                      <a:pt x="497560" y="486301"/>
                    </a:lnTo>
                    <a:lnTo>
                      <a:pt x="479558" y="534021"/>
                    </a:lnTo>
                    <a:lnTo>
                      <a:pt x="18738" y="534021"/>
                    </a:lnTo>
                    <a:lnTo>
                      <a:pt x="736" y="486301"/>
                    </a:lnTo>
                    <a:lnTo>
                      <a:pt x="153898" y="141877"/>
                    </a:lnTo>
                    <a:lnTo>
                      <a:pt x="153898" y="19671"/>
                    </a:lnTo>
                    <a:lnTo>
                      <a:pt x="125323" y="19671"/>
                    </a:lnTo>
                    <a:lnTo>
                      <a:pt x="125323" y="621"/>
                    </a:lnTo>
                    <a:lnTo>
                      <a:pt x="372973" y="621"/>
                    </a:lnTo>
                    <a:close/>
                    <a:moveTo>
                      <a:pt x="257530" y="416006"/>
                    </a:moveTo>
                    <a:lnTo>
                      <a:pt x="254672" y="418007"/>
                    </a:lnTo>
                    <a:cubicBezTo>
                      <a:pt x="199142" y="457345"/>
                      <a:pt x="120656" y="455535"/>
                      <a:pt x="53504" y="414578"/>
                    </a:cubicBezTo>
                    <a:lnTo>
                      <a:pt x="21310" y="486967"/>
                    </a:lnTo>
                    <a:lnTo>
                      <a:pt x="31883" y="515066"/>
                    </a:lnTo>
                    <a:lnTo>
                      <a:pt x="466413" y="515066"/>
                    </a:lnTo>
                    <a:lnTo>
                      <a:pt x="476986" y="486967"/>
                    </a:lnTo>
                    <a:lnTo>
                      <a:pt x="441267" y="406672"/>
                    </a:lnTo>
                    <a:cubicBezTo>
                      <a:pt x="379926" y="379144"/>
                      <a:pt x="307060" y="382669"/>
                      <a:pt x="257530" y="416006"/>
                    </a:cubicBezTo>
                    <a:close/>
                    <a:moveTo>
                      <a:pt x="325348" y="19671"/>
                    </a:moveTo>
                    <a:lnTo>
                      <a:pt x="172948" y="19671"/>
                    </a:lnTo>
                    <a:lnTo>
                      <a:pt x="172948" y="145877"/>
                    </a:lnTo>
                    <a:lnTo>
                      <a:pt x="61315" y="396956"/>
                    </a:lnTo>
                    <a:cubicBezTo>
                      <a:pt x="121608" y="434771"/>
                      <a:pt x="191522" y="437342"/>
                      <a:pt x="240957" y="404291"/>
                    </a:cubicBezTo>
                    <a:lnTo>
                      <a:pt x="243719" y="402385"/>
                    </a:lnTo>
                    <a:cubicBezTo>
                      <a:pt x="294106" y="366762"/>
                      <a:pt x="366115" y="359618"/>
                      <a:pt x="430313" y="381716"/>
                    </a:cubicBezTo>
                    <a:lnTo>
                      <a:pt x="325348" y="145877"/>
                    </a:lnTo>
                    <a:lnTo>
                      <a:pt x="325348" y="19671"/>
                    </a:lnTo>
                    <a:close/>
                    <a:moveTo>
                      <a:pt x="311060" y="248271"/>
                    </a:moveTo>
                    <a:cubicBezTo>
                      <a:pt x="334778" y="248271"/>
                      <a:pt x="353923" y="267416"/>
                      <a:pt x="353923" y="291134"/>
                    </a:cubicBezTo>
                    <a:cubicBezTo>
                      <a:pt x="353923" y="314851"/>
                      <a:pt x="334778" y="333996"/>
                      <a:pt x="311060" y="333996"/>
                    </a:cubicBezTo>
                    <a:cubicBezTo>
                      <a:pt x="287343" y="333996"/>
                      <a:pt x="268198" y="314851"/>
                      <a:pt x="268198" y="291134"/>
                    </a:cubicBezTo>
                    <a:cubicBezTo>
                      <a:pt x="268198" y="267416"/>
                      <a:pt x="287343" y="248271"/>
                      <a:pt x="311060" y="248271"/>
                    </a:cubicBezTo>
                    <a:close/>
                    <a:moveTo>
                      <a:pt x="311060" y="267321"/>
                    </a:moveTo>
                    <a:cubicBezTo>
                      <a:pt x="297916" y="267321"/>
                      <a:pt x="287248" y="277989"/>
                      <a:pt x="287248" y="291134"/>
                    </a:cubicBezTo>
                    <a:cubicBezTo>
                      <a:pt x="287248" y="304278"/>
                      <a:pt x="297916" y="314946"/>
                      <a:pt x="311060" y="314946"/>
                    </a:cubicBezTo>
                    <a:cubicBezTo>
                      <a:pt x="324205" y="314946"/>
                      <a:pt x="334873" y="304278"/>
                      <a:pt x="334873" y="291134"/>
                    </a:cubicBezTo>
                    <a:cubicBezTo>
                      <a:pt x="334873" y="277989"/>
                      <a:pt x="324205" y="267321"/>
                      <a:pt x="311060" y="2673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 algn="l"/>
              </a:p>
            </p:txBody>
          </p:sp>
          <p:sp>
            <p:nvSpPr>
              <p:cNvPr id="83" name="Bullet3" descr="8d47187f-abf1-46c0-b16b-a43e8728f40e"/>
              <p:cNvSpPr txBox="1"/>
              <p:nvPr/>
            </p:nvSpPr>
            <p:spPr>
              <a:xfrm>
                <a:off x="4195673" y="3216070"/>
                <a:ext cx="4548724" cy="330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 fontScale="92500" lnSpcReduction="10000"/>
              </a:bodyPr>
              <a:lstStyle/>
              <a:p>
                <a:pPr algn="l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携手复兴梦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84" name="Text3" descr="426b441f-2bbe-4c80-8ab6-0fdb0ecbb6f2"/>
              <p:cNvSpPr txBox="1"/>
              <p:nvPr/>
            </p:nvSpPr>
            <p:spPr>
              <a:xfrm>
                <a:off x="4195673" y="3547063"/>
                <a:ext cx="4548724" cy="612155"/>
              </a:xfrm>
              <a:prstGeom prst="rect">
                <a:avLst/>
              </a:prstGeom>
              <a:noFill/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rmAutofit/>
              </a:bodyPr>
              <a:lstStyle>
                <a:defPPr>
                  <a:defRPr lang="zh-CN"/>
                </a:defPPr>
                <a:lvl1pPr algn="ctr"/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前浪后浪携手共进，助力实现中华复兴梦。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74" name="组合 73" descr="f05c9c5b-197c-4eb7-a9ad-7ad23d317b1e"/>
            <p:cNvGrpSpPr/>
            <p:nvPr/>
          </p:nvGrpSpPr>
          <p:grpSpPr>
            <a:xfrm>
              <a:off x="3780765" y="4197095"/>
              <a:ext cx="4963632" cy="943148"/>
              <a:chOff x="3780765" y="4197095"/>
              <a:chExt cx="4963632" cy="943148"/>
            </a:xfrm>
          </p:grpSpPr>
          <p:sp>
            <p:nvSpPr>
              <p:cNvPr id="70" name="Icon4" descr="65b59911-e457-4cee-9c2d-f84125d6fc1c"/>
              <p:cNvSpPr/>
              <p:nvPr/>
            </p:nvSpPr>
            <p:spPr bwMode="auto">
              <a:xfrm>
                <a:off x="3780765" y="4283038"/>
                <a:ext cx="330993" cy="330993"/>
              </a:xfrm>
              <a:custGeom>
                <a:gdLst>
                  <a:gd name="connsiteX0" fmla="*/ 381864 w 533400"/>
                  <a:gd name="connsiteY0" fmla="*/ 621 h 533400"/>
                  <a:gd name="connsiteX1" fmla="*/ 381864 w 533400"/>
                  <a:gd name="connsiteY1" fmla="*/ 114921 h 533400"/>
                  <a:gd name="connsiteX2" fmla="*/ 534264 w 533400"/>
                  <a:gd name="connsiteY2" fmla="*/ 114921 h 533400"/>
                  <a:gd name="connsiteX3" fmla="*/ 534264 w 533400"/>
                  <a:gd name="connsiteY3" fmla="*/ 419721 h 533400"/>
                  <a:gd name="connsiteX4" fmla="*/ 381864 w 533400"/>
                  <a:gd name="connsiteY4" fmla="*/ 419721 h 533400"/>
                  <a:gd name="connsiteX5" fmla="*/ 381864 w 533400"/>
                  <a:gd name="connsiteY5" fmla="*/ 534021 h 533400"/>
                  <a:gd name="connsiteX6" fmla="*/ 153264 w 533400"/>
                  <a:gd name="connsiteY6" fmla="*/ 534021 h 533400"/>
                  <a:gd name="connsiteX7" fmla="*/ 153264 w 533400"/>
                  <a:gd name="connsiteY7" fmla="*/ 419721 h 533400"/>
                  <a:gd name="connsiteX8" fmla="*/ 864 w 533400"/>
                  <a:gd name="connsiteY8" fmla="*/ 419721 h 533400"/>
                  <a:gd name="connsiteX9" fmla="*/ 864 w 533400"/>
                  <a:gd name="connsiteY9" fmla="*/ 182644 h 533400"/>
                  <a:gd name="connsiteX10" fmla="*/ 63348 w 533400"/>
                  <a:gd name="connsiteY10" fmla="*/ 114921 h 533400"/>
                  <a:gd name="connsiteX11" fmla="*/ 153264 w 533400"/>
                  <a:gd name="connsiteY11" fmla="*/ 114921 h 533400"/>
                  <a:gd name="connsiteX12" fmla="*/ 153264 w 533400"/>
                  <a:gd name="connsiteY12" fmla="*/ 621 h 533400"/>
                  <a:gd name="connsiteX13" fmla="*/ 381864 w 533400"/>
                  <a:gd name="connsiteY13" fmla="*/ 621 h 533400"/>
                  <a:gd name="connsiteX14" fmla="*/ 362814 w 533400"/>
                  <a:gd name="connsiteY14" fmla="*/ 286371 h 533400"/>
                  <a:gd name="connsiteX15" fmla="*/ 172314 w 533400"/>
                  <a:gd name="connsiteY15" fmla="*/ 286371 h 533400"/>
                  <a:gd name="connsiteX16" fmla="*/ 172314 w 533400"/>
                  <a:gd name="connsiteY16" fmla="*/ 514971 h 533400"/>
                  <a:gd name="connsiteX17" fmla="*/ 362814 w 533400"/>
                  <a:gd name="connsiteY17" fmla="*/ 514971 h 533400"/>
                  <a:gd name="connsiteX18" fmla="*/ 362814 w 533400"/>
                  <a:gd name="connsiteY18" fmla="*/ 286371 h 533400"/>
                  <a:gd name="connsiteX19" fmla="*/ 515214 w 533400"/>
                  <a:gd name="connsiteY19" fmla="*/ 133971 h 533400"/>
                  <a:gd name="connsiteX20" fmla="*/ 71730 w 533400"/>
                  <a:gd name="connsiteY20" fmla="*/ 133971 h 533400"/>
                  <a:gd name="connsiteX21" fmla="*/ 19914 w 533400"/>
                  <a:gd name="connsiteY21" fmla="*/ 190073 h 533400"/>
                  <a:gd name="connsiteX22" fmla="*/ 19914 w 533400"/>
                  <a:gd name="connsiteY22" fmla="*/ 400671 h 533400"/>
                  <a:gd name="connsiteX23" fmla="*/ 153264 w 533400"/>
                  <a:gd name="connsiteY23" fmla="*/ 400671 h 533400"/>
                  <a:gd name="connsiteX24" fmla="*/ 153264 w 533400"/>
                  <a:gd name="connsiteY24" fmla="*/ 267321 h 533400"/>
                  <a:gd name="connsiteX25" fmla="*/ 381864 w 533400"/>
                  <a:gd name="connsiteY25" fmla="*/ 267321 h 533400"/>
                  <a:gd name="connsiteX26" fmla="*/ 381864 w 533400"/>
                  <a:gd name="connsiteY26" fmla="*/ 400671 h 533400"/>
                  <a:gd name="connsiteX27" fmla="*/ 515214 w 533400"/>
                  <a:gd name="connsiteY27" fmla="*/ 400671 h 533400"/>
                  <a:gd name="connsiteX28" fmla="*/ 515214 w 533400"/>
                  <a:gd name="connsiteY28" fmla="*/ 133971 h 533400"/>
                  <a:gd name="connsiteX29" fmla="*/ 462827 w 533400"/>
                  <a:gd name="connsiteY29" fmla="*/ 172071 h 533400"/>
                  <a:gd name="connsiteX30" fmla="*/ 477114 w 533400"/>
                  <a:gd name="connsiteY30" fmla="*/ 186359 h 533400"/>
                  <a:gd name="connsiteX31" fmla="*/ 462827 w 533400"/>
                  <a:gd name="connsiteY31" fmla="*/ 200646 h 533400"/>
                  <a:gd name="connsiteX32" fmla="*/ 448539 w 533400"/>
                  <a:gd name="connsiteY32" fmla="*/ 186359 h 533400"/>
                  <a:gd name="connsiteX33" fmla="*/ 462827 w 533400"/>
                  <a:gd name="connsiteY33" fmla="*/ 172071 h 533400"/>
                  <a:gd name="connsiteX34" fmla="*/ 362814 w 533400"/>
                  <a:gd name="connsiteY34" fmla="*/ 19671 h 533400"/>
                  <a:gd name="connsiteX35" fmla="*/ 172314 w 533400"/>
                  <a:gd name="connsiteY35" fmla="*/ 19671 h 533400"/>
                  <a:gd name="connsiteX36" fmla="*/ 172314 w 533400"/>
                  <a:gd name="connsiteY36" fmla="*/ 114921 h 533400"/>
                  <a:gd name="connsiteX37" fmla="*/ 362814 w 533400"/>
                  <a:gd name="connsiteY37" fmla="*/ 114921 h 533400"/>
                  <a:gd name="connsiteX38" fmla="*/ 362814 w 533400"/>
                  <a:gd name="connsiteY38" fmla="*/ 19671 h 533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33400" h="533400">
                    <a:moveTo>
                      <a:pt x="381864" y="621"/>
                    </a:moveTo>
                    <a:lnTo>
                      <a:pt x="381864" y="114921"/>
                    </a:lnTo>
                    <a:lnTo>
                      <a:pt x="534264" y="114921"/>
                    </a:lnTo>
                    <a:lnTo>
                      <a:pt x="534264" y="419721"/>
                    </a:lnTo>
                    <a:lnTo>
                      <a:pt x="381864" y="419721"/>
                    </a:lnTo>
                    <a:lnTo>
                      <a:pt x="381864" y="534021"/>
                    </a:lnTo>
                    <a:lnTo>
                      <a:pt x="153264" y="534021"/>
                    </a:lnTo>
                    <a:lnTo>
                      <a:pt x="153264" y="419721"/>
                    </a:lnTo>
                    <a:lnTo>
                      <a:pt x="864" y="419721"/>
                    </a:lnTo>
                    <a:lnTo>
                      <a:pt x="864" y="182644"/>
                    </a:lnTo>
                    <a:lnTo>
                      <a:pt x="63348" y="114921"/>
                    </a:lnTo>
                    <a:lnTo>
                      <a:pt x="153264" y="114921"/>
                    </a:lnTo>
                    <a:lnTo>
                      <a:pt x="153264" y="621"/>
                    </a:lnTo>
                    <a:lnTo>
                      <a:pt x="381864" y="621"/>
                    </a:lnTo>
                    <a:close/>
                    <a:moveTo>
                      <a:pt x="362814" y="286371"/>
                    </a:moveTo>
                    <a:lnTo>
                      <a:pt x="172314" y="286371"/>
                    </a:lnTo>
                    <a:lnTo>
                      <a:pt x="172314" y="514971"/>
                    </a:lnTo>
                    <a:lnTo>
                      <a:pt x="362814" y="514971"/>
                    </a:lnTo>
                    <a:lnTo>
                      <a:pt x="362814" y="286371"/>
                    </a:lnTo>
                    <a:close/>
                    <a:moveTo>
                      <a:pt x="515214" y="133971"/>
                    </a:moveTo>
                    <a:lnTo>
                      <a:pt x="71730" y="133971"/>
                    </a:lnTo>
                    <a:lnTo>
                      <a:pt x="19914" y="190073"/>
                    </a:lnTo>
                    <a:lnTo>
                      <a:pt x="19914" y="400671"/>
                    </a:lnTo>
                    <a:lnTo>
                      <a:pt x="153264" y="400671"/>
                    </a:lnTo>
                    <a:lnTo>
                      <a:pt x="153264" y="267321"/>
                    </a:lnTo>
                    <a:lnTo>
                      <a:pt x="381864" y="267321"/>
                    </a:lnTo>
                    <a:lnTo>
                      <a:pt x="381864" y="400671"/>
                    </a:lnTo>
                    <a:lnTo>
                      <a:pt x="515214" y="400671"/>
                    </a:lnTo>
                    <a:lnTo>
                      <a:pt x="515214" y="133971"/>
                    </a:lnTo>
                    <a:close/>
                    <a:moveTo>
                      <a:pt x="462827" y="172071"/>
                    </a:moveTo>
                    <a:cubicBezTo>
                      <a:pt x="470732" y="172071"/>
                      <a:pt x="477114" y="178453"/>
                      <a:pt x="477114" y="186359"/>
                    </a:cubicBezTo>
                    <a:cubicBezTo>
                      <a:pt x="477114" y="194264"/>
                      <a:pt x="470732" y="200646"/>
                      <a:pt x="462827" y="200646"/>
                    </a:cubicBezTo>
                    <a:cubicBezTo>
                      <a:pt x="454921" y="200646"/>
                      <a:pt x="448539" y="194264"/>
                      <a:pt x="448539" y="186359"/>
                    </a:cubicBezTo>
                    <a:cubicBezTo>
                      <a:pt x="448539" y="178453"/>
                      <a:pt x="454921" y="172071"/>
                      <a:pt x="462827" y="172071"/>
                    </a:cubicBezTo>
                    <a:close/>
                    <a:moveTo>
                      <a:pt x="362814" y="19671"/>
                    </a:moveTo>
                    <a:lnTo>
                      <a:pt x="172314" y="19671"/>
                    </a:lnTo>
                    <a:lnTo>
                      <a:pt x="172314" y="114921"/>
                    </a:lnTo>
                    <a:lnTo>
                      <a:pt x="362814" y="114921"/>
                    </a:lnTo>
                    <a:lnTo>
                      <a:pt x="362814" y="1967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 algn="l"/>
              </a:p>
            </p:txBody>
          </p:sp>
          <p:sp>
            <p:nvSpPr>
              <p:cNvPr id="87" name="Bullet4" descr="a6152bca-78b0-4acc-9dbc-800ad8ed7a8c"/>
              <p:cNvSpPr txBox="1"/>
              <p:nvPr/>
            </p:nvSpPr>
            <p:spPr>
              <a:xfrm>
                <a:off x="4195673" y="4197095"/>
                <a:ext cx="4548724" cy="330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 fontScale="92500" lnSpcReduction="10000"/>
              </a:bodyPr>
              <a:lstStyle/>
              <a:p>
                <a:pPr algn="l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乘风破浪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88" name="Text4" descr="144831f1-829b-473c-ae85-eebc85384205"/>
              <p:cNvSpPr txBox="1"/>
              <p:nvPr/>
            </p:nvSpPr>
            <p:spPr>
              <a:xfrm>
                <a:off x="4195673" y="4528088"/>
                <a:ext cx="4548724" cy="612155"/>
              </a:xfrm>
              <a:prstGeom prst="rect">
                <a:avLst/>
              </a:prstGeom>
              <a:noFill/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rmAutofit/>
              </a:bodyPr>
              <a:lstStyle>
                <a:defPPr>
                  <a:defRPr lang="zh-CN"/>
                </a:defPPr>
                <a:lvl1pPr algn="ctr"/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不管前浪后浪，能乘风破浪者就能站在时代浪尖。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76" name="组合 75" descr="a7c75b6b-6571-4d2f-bda5-7766ab17344e"/>
            <p:cNvGrpSpPr/>
            <p:nvPr/>
          </p:nvGrpSpPr>
          <p:grpSpPr>
            <a:xfrm>
              <a:off x="3795282" y="5178119"/>
              <a:ext cx="4949115" cy="943148"/>
              <a:chOff x="3795282" y="5178119"/>
              <a:chExt cx="4949115" cy="943148"/>
            </a:xfrm>
          </p:grpSpPr>
          <p:sp>
            <p:nvSpPr>
              <p:cNvPr id="73" name="Icon5" descr="4a026a98-98b1-4ea8-a295-9b6f1ad3cbf0"/>
              <p:cNvSpPr/>
              <p:nvPr/>
            </p:nvSpPr>
            <p:spPr bwMode="auto">
              <a:xfrm>
                <a:off x="3795282" y="5182605"/>
                <a:ext cx="301958" cy="330993"/>
              </a:xfrm>
              <a:custGeom>
                <a:gdLst>
                  <a:gd name="connsiteX0" fmla="*/ 248770 w 495300"/>
                  <a:gd name="connsiteY0" fmla="*/ 621 h 542925"/>
                  <a:gd name="connsiteX1" fmla="*/ 496420 w 495300"/>
                  <a:gd name="connsiteY1" fmla="*/ 248271 h 542925"/>
                  <a:gd name="connsiteX2" fmla="*/ 323827 w 495300"/>
                  <a:gd name="connsiteY2" fmla="*/ 484396 h 542925"/>
                  <a:gd name="connsiteX3" fmla="*/ 346973 w 495300"/>
                  <a:gd name="connsiteY3" fmla="*/ 524496 h 542925"/>
                  <a:gd name="connsiteX4" fmla="*/ 420220 w 495300"/>
                  <a:gd name="connsiteY4" fmla="*/ 524496 h 542925"/>
                  <a:gd name="connsiteX5" fmla="*/ 420220 w 495300"/>
                  <a:gd name="connsiteY5" fmla="*/ 543546 h 542925"/>
                  <a:gd name="connsiteX6" fmla="*/ 77320 w 495300"/>
                  <a:gd name="connsiteY6" fmla="*/ 543546 h 542925"/>
                  <a:gd name="connsiteX7" fmla="*/ 77320 w 495300"/>
                  <a:gd name="connsiteY7" fmla="*/ 524496 h 542925"/>
                  <a:gd name="connsiteX8" fmla="*/ 150567 w 495300"/>
                  <a:gd name="connsiteY8" fmla="*/ 524496 h 542925"/>
                  <a:gd name="connsiteX9" fmla="*/ 173713 w 495300"/>
                  <a:gd name="connsiteY9" fmla="*/ 484396 h 542925"/>
                  <a:gd name="connsiteX10" fmla="*/ 1120 w 495300"/>
                  <a:gd name="connsiteY10" fmla="*/ 252367 h 542925"/>
                  <a:gd name="connsiteX11" fmla="*/ 1120 w 495300"/>
                  <a:gd name="connsiteY11" fmla="*/ 248271 h 542925"/>
                  <a:gd name="connsiteX12" fmla="*/ 248770 w 495300"/>
                  <a:gd name="connsiteY12" fmla="*/ 621 h 542925"/>
                  <a:gd name="connsiteX13" fmla="*/ 304777 w 495300"/>
                  <a:gd name="connsiteY13" fmla="*/ 489539 h 542925"/>
                  <a:gd name="connsiteX14" fmla="*/ 248770 w 495300"/>
                  <a:gd name="connsiteY14" fmla="*/ 495921 h 542925"/>
                  <a:gd name="connsiteX15" fmla="*/ 192763 w 495300"/>
                  <a:gd name="connsiteY15" fmla="*/ 489539 h 542925"/>
                  <a:gd name="connsiteX16" fmla="*/ 172570 w 495300"/>
                  <a:gd name="connsiteY16" fmla="*/ 524496 h 542925"/>
                  <a:gd name="connsiteX17" fmla="*/ 324970 w 495300"/>
                  <a:gd name="connsiteY17" fmla="*/ 524496 h 542925"/>
                  <a:gd name="connsiteX18" fmla="*/ 304777 w 495300"/>
                  <a:gd name="connsiteY18" fmla="*/ 489539 h 542925"/>
                  <a:gd name="connsiteX19" fmla="*/ 248770 w 495300"/>
                  <a:gd name="connsiteY19" fmla="*/ 19671 h 542925"/>
                  <a:gd name="connsiteX20" fmla="*/ 20170 w 495300"/>
                  <a:gd name="connsiteY20" fmla="*/ 248271 h 542925"/>
                  <a:gd name="connsiteX21" fmla="*/ 248770 w 495300"/>
                  <a:gd name="connsiteY21" fmla="*/ 476871 h 542925"/>
                  <a:gd name="connsiteX22" fmla="*/ 477370 w 495300"/>
                  <a:gd name="connsiteY22" fmla="*/ 248271 h 542925"/>
                  <a:gd name="connsiteX23" fmla="*/ 248770 w 495300"/>
                  <a:gd name="connsiteY23" fmla="*/ 19671 h 542925"/>
                  <a:gd name="connsiteX24" fmla="*/ 248770 w 495300"/>
                  <a:gd name="connsiteY24" fmla="*/ 133971 h 542925"/>
                  <a:gd name="connsiteX25" fmla="*/ 363070 w 495300"/>
                  <a:gd name="connsiteY25" fmla="*/ 248271 h 542925"/>
                  <a:gd name="connsiteX26" fmla="*/ 248770 w 495300"/>
                  <a:gd name="connsiteY26" fmla="*/ 362571 h 542925"/>
                  <a:gd name="connsiteX27" fmla="*/ 134470 w 495300"/>
                  <a:gd name="connsiteY27" fmla="*/ 248271 h 542925"/>
                  <a:gd name="connsiteX28" fmla="*/ 248770 w 495300"/>
                  <a:gd name="connsiteY28" fmla="*/ 133971 h 542925"/>
                  <a:gd name="connsiteX29" fmla="*/ 248770 w 495300"/>
                  <a:gd name="connsiteY29" fmla="*/ 153021 h 542925"/>
                  <a:gd name="connsiteX30" fmla="*/ 153520 w 495300"/>
                  <a:gd name="connsiteY30" fmla="*/ 248271 h 542925"/>
                  <a:gd name="connsiteX31" fmla="*/ 248770 w 495300"/>
                  <a:gd name="connsiteY31" fmla="*/ 343521 h 542925"/>
                  <a:gd name="connsiteX32" fmla="*/ 344020 w 495300"/>
                  <a:gd name="connsiteY32" fmla="*/ 248271 h 542925"/>
                  <a:gd name="connsiteX33" fmla="*/ 248770 w 495300"/>
                  <a:gd name="connsiteY33" fmla="*/ 153021 h 542925"/>
                  <a:gd name="connsiteX34" fmla="*/ 367833 w 495300"/>
                  <a:gd name="connsiteY34" fmla="*/ 114921 h 542925"/>
                  <a:gd name="connsiteX35" fmla="*/ 382120 w 495300"/>
                  <a:gd name="connsiteY35" fmla="*/ 129209 h 542925"/>
                  <a:gd name="connsiteX36" fmla="*/ 367833 w 495300"/>
                  <a:gd name="connsiteY36" fmla="*/ 143496 h 542925"/>
                  <a:gd name="connsiteX37" fmla="*/ 353545 w 495300"/>
                  <a:gd name="connsiteY37" fmla="*/ 129209 h 542925"/>
                  <a:gd name="connsiteX38" fmla="*/ 367833 w 495300"/>
                  <a:gd name="connsiteY38" fmla="*/ 114921 h 5429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5300" h="542925">
                    <a:moveTo>
                      <a:pt x="248770" y="621"/>
                    </a:moveTo>
                    <a:cubicBezTo>
                      <a:pt x="385549" y="621"/>
                      <a:pt x="496420" y="111492"/>
                      <a:pt x="496420" y="248271"/>
                    </a:cubicBezTo>
                    <a:cubicBezTo>
                      <a:pt x="496420" y="358856"/>
                      <a:pt x="423935" y="452582"/>
                      <a:pt x="323827" y="484396"/>
                    </a:cubicBezTo>
                    <a:lnTo>
                      <a:pt x="346973" y="524496"/>
                    </a:lnTo>
                    <a:lnTo>
                      <a:pt x="420220" y="524496"/>
                    </a:lnTo>
                    <a:lnTo>
                      <a:pt x="420220" y="543546"/>
                    </a:lnTo>
                    <a:lnTo>
                      <a:pt x="77320" y="543546"/>
                    </a:lnTo>
                    <a:lnTo>
                      <a:pt x="77320" y="524496"/>
                    </a:lnTo>
                    <a:lnTo>
                      <a:pt x="150567" y="524496"/>
                    </a:lnTo>
                    <a:lnTo>
                      <a:pt x="173713" y="484396"/>
                    </a:lnTo>
                    <a:cubicBezTo>
                      <a:pt x="74843" y="452963"/>
                      <a:pt x="2930" y="361237"/>
                      <a:pt x="1120" y="252367"/>
                    </a:cubicBezTo>
                    <a:lnTo>
                      <a:pt x="1120" y="248271"/>
                    </a:lnTo>
                    <a:cubicBezTo>
                      <a:pt x="1120" y="111492"/>
                      <a:pt x="111991" y="621"/>
                      <a:pt x="248770" y="621"/>
                    </a:cubicBezTo>
                    <a:close/>
                    <a:moveTo>
                      <a:pt x="304777" y="489539"/>
                    </a:moveTo>
                    <a:cubicBezTo>
                      <a:pt x="286775" y="493730"/>
                      <a:pt x="268010" y="495921"/>
                      <a:pt x="248770" y="495921"/>
                    </a:cubicBezTo>
                    <a:cubicBezTo>
                      <a:pt x="229530" y="495921"/>
                      <a:pt x="210765" y="493730"/>
                      <a:pt x="192763" y="489539"/>
                    </a:cubicBezTo>
                    <a:lnTo>
                      <a:pt x="172570" y="524496"/>
                    </a:lnTo>
                    <a:lnTo>
                      <a:pt x="324970" y="524496"/>
                    </a:lnTo>
                    <a:lnTo>
                      <a:pt x="304777" y="489539"/>
                    </a:lnTo>
                    <a:close/>
                    <a:moveTo>
                      <a:pt x="248770" y="19671"/>
                    </a:moveTo>
                    <a:cubicBezTo>
                      <a:pt x="122564" y="19671"/>
                      <a:pt x="20170" y="122065"/>
                      <a:pt x="20170" y="248271"/>
                    </a:cubicBezTo>
                    <a:cubicBezTo>
                      <a:pt x="20170" y="374477"/>
                      <a:pt x="122564" y="476871"/>
                      <a:pt x="248770" y="476871"/>
                    </a:cubicBezTo>
                    <a:cubicBezTo>
                      <a:pt x="374976" y="476871"/>
                      <a:pt x="477370" y="374477"/>
                      <a:pt x="477370" y="248271"/>
                    </a:cubicBezTo>
                    <a:cubicBezTo>
                      <a:pt x="477370" y="122065"/>
                      <a:pt x="374976" y="19671"/>
                      <a:pt x="248770" y="19671"/>
                    </a:cubicBezTo>
                    <a:close/>
                    <a:moveTo>
                      <a:pt x="248770" y="133971"/>
                    </a:moveTo>
                    <a:cubicBezTo>
                      <a:pt x="311921" y="133971"/>
                      <a:pt x="363070" y="185120"/>
                      <a:pt x="363070" y="248271"/>
                    </a:cubicBezTo>
                    <a:cubicBezTo>
                      <a:pt x="363070" y="311422"/>
                      <a:pt x="311921" y="362571"/>
                      <a:pt x="248770" y="362571"/>
                    </a:cubicBezTo>
                    <a:cubicBezTo>
                      <a:pt x="185619" y="362571"/>
                      <a:pt x="134470" y="311422"/>
                      <a:pt x="134470" y="248271"/>
                    </a:cubicBezTo>
                    <a:cubicBezTo>
                      <a:pt x="134470" y="185120"/>
                      <a:pt x="185619" y="133971"/>
                      <a:pt x="248770" y="133971"/>
                    </a:cubicBezTo>
                    <a:close/>
                    <a:moveTo>
                      <a:pt x="248770" y="153021"/>
                    </a:moveTo>
                    <a:cubicBezTo>
                      <a:pt x="196192" y="153021"/>
                      <a:pt x="153520" y="195693"/>
                      <a:pt x="153520" y="248271"/>
                    </a:cubicBezTo>
                    <a:cubicBezTo>
                      <a:pt x="153520" y="300849"/>
                      <a:pt x="196192" y="343521"/>
                      <a:pt x="248770" y="343521"/>
                    </a:cubicBezTo>
                    <a:cubicBezTo>
                      <a:pt x="301348" y="343521"/>
                      <a:pt x="344020" y="300849"/>
                      <a:pt x="344020" y="248271"/>
                    </a:cubicBezTo>
                    <a:cubicBezTo>
                      <a:pt x="344020" y="195693"/>
                      <a:pt x="301348" y="153021"/>
                      <a:pt x="248770" y="153021"/>
                    </a:cubicBezTo>
                    <a:close/>
                    <a:moveTo>
                      <a:pt x="367833" y="114921"/>
                    </a:moveTo>
                    <a:cubicBezTo>
                      <a:pt x="375738" y="114921"/>
                      <a:pt x="382120" y="121303"/>
                      <a:pt x="382120" y="129209"/>
                    </a:cubicBezTo>
                    <a:cubicBezTo>
                      <a:pt x="382120" y="137114"/>
                      <a:pt x="375738" y="143496"/>
                      <a:pt x="367833" y="143496"/>
                    </a:cubicBezTo>
                    <a:cubicBezTo>
                      <a:pt x="359927" y="143496"/>
                      <a:pt x="353545" y="137114"/>
                      <a:pt x="353545" y="129209"/>
                    </a:cubicBezTo>
                    <a:cubicBezTo>
                      <a:pt x="353545" y="121303"/>
                      <a:pt x="359927" y="114921"/>
                      <a:pt x="367833" y="1149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 algn="l"/>
              </a:p>
            </p:txBody>
          </p:sp>
          <p:sp>
            <p:nvSpPr>
              <p:cNvPr id="91" name="Bullet5" descr="e5f554fd-3e4f-407d-b6a6-35d4dcfc41d6"/>
              <p:cNvSpPr txBox="1"/>
              <p:nvPr/>
            </p:nvSpPr>
            <p:spPr>
              <a:xfrm>
                <a:off x="4195673" y="5178119"/>
                <a:ext cx="4548724" cy="330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 fontScale="92500" lnSpcReduction="10000"/>
              </a:bodyPr>
              <a:lstStyle/>
              <a:p>
                <a:pPr algn="l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前浪后浪关系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92" name="Text5" descr="4e139ef3-9475-4e91-aac4-ae33902e1ba2"/>
              <p:cNvSpPr txBox="1"/>
              <p:nvPr/>
            </p:nvSpPr>
            <p:spPr>
              <a:xfrm>
                <a:off x="4195673" y="5509112"/>
                <a:ext cx="4548724" cy="612155"/>
              </a:xfrm>
              <a:prstGeom prst="rect">
                <a:avLst/>
              </a:prstGeom>
              <a:noFill/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rmAutofit/>
              </a:bodyPr>
              <a:lstStyle>
                <a:defPPr>
                  <a:defRPr lang="zh-CN"/>
                </a:defPPr>
                <a:lvl1pPr algn="ctr"/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前浪后浪相互继承、合作，共同为时代发展努力。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范文要点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37" name="43530d41-5206-48b1-9a4e-2f391d9dcbe6.source.4.zh-Hans.pptx" title=""/>
          <p:cNvGrpSpPr/>
          <p:nvPr/>
        </p:nvGrpSpPr>
        <p:grpSpPr>
          <a:xfrm>
            <a:off x="660400" y="1130300"/>
            <a:ext cx="10858500" cy="5003800"/>
            <a:chOff x="660400" y="1130300"/>
            <a:chExt cx="10858500" cy="5003800"/>
          </a:xfrm>
        </p:grpSpPr>
        <p:sp>
          <p:nvSpPr>
            <p:cNvPr id="3" name="íṩḷiďe" descr="1e63e725-1ec7-462d-9cd9-4ea970590790"/>
            <p:cNvSpPr/>
            <p:nvPr/>
          </p:nvSpPr>
          <p:spPr>
            <a:xfrm>
              <a:off x="4877490" y="2890553"/>
              <a:ext cx="2363490" cy="2363490"/>
            </a:xfrm>
            <a:custGeom>
              <a:gdLst>
                <a:gd name="connsiteX0" fmla="*/ 793669 w 1587337"/>
                <a:gd name="connsiteY0" fmla="*/ 0 h 1587337"/>
                <a:gd name="connsiteX1" fmla="*/ 940260 w 1587337"/>
                <a:gd name="connsiteY1" fmla="*/ 60713 h 1587337"/>
                <a:gd name="connsiteX2" fmla="*/ 1526624 w 1587337"/>
                <a:gd name="connsiteY2" fmla="*/ 647077 h 1587337"/>
                <a:gd name="connsiteX3" fmla="*/ 1526624 w 1587337"/>
                <a:gd name="connsiteY3" fmla="*/ 940260 h 1587337"/>
                <a:gd name="connsiteX4" fmla="*/ 940260 w 1587337"/>
                <a:gd name="connsiteY4" fmla="*/ 1526624 h 1587337"/>
                <a:gd name="connsiteX5" fmla="*/ 647077 w 1587337"/>
                <a:gd name="connsiteY5" fmla="*/ 1526624 h 1587337"/>
                <a:gd name="connsiteX6" fmla="*/ 60713 w 1587337"/>
                <a:gd name="connsiteY6" fmla="*/ 940260 h 1587337"/>
                <a:gd name="connsiteX7" fmla="*/ 60713 w 1587337"/>
                <a:gd name="connsiteY7" fmla="*/ 647077 h 1587337"/>
                <a:gd name="connsiteX8" fmla="*/ 647077 w 1587337"/>
                <a:gd name="connsiteY8" fmla="*/ 60713 h 1587337"/>
                <a:gd name="connsiteX9" fmla="*/ 793669 w 1587337"/>
                <a:gd name="connsiteY9" fmla="*/ 0 h 15873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7337" h="1587337">
                  <a:moveTo>
                    <a:pt x="793669" y="0"/>
                  </a:moveTo>
                  <a:cubicBezTo>
                    <a:pt x="846727" y="0"/>
                    <a:pt x="899785" y="20237"/>
                    <a:pt x="940260" y="60713"/>
                  </a:cubicBezTo>
                  <a:lnTo>
                    <a:pt x="1526624" y="647077"/>
                  </a:lnTo>
                  <a:cubicBezTo>
                    <a:pt x="1607575" y="728028"/>
                    <a:pt x="1607575" y="859309"/>
                    <a:pt x="1526624" y="940260"/>
                  </a:cubicBezTo>
                  <a:lnTo>
                    <a:pt x="940260" y="1526624"/>
                  </a:lnTo>
                  <a:cubicBezTo>
                    <a:pt x="859309" y="1607575"/>
                    <a:pt x="728028" y="1607575"/>
                    <a:pt x="647077" y="1526624"/>
                  </a:cubicBezTo>
                  <a:lnTo>
                    <a:pt x="60713" y="940260"/>
                  </a:lnTo>
                  <a:cubicBezTo>
                    <a:pt x="-20238" y="859309"/>
                    <a:pt x="-20238" y="728028"/>
                    <a:pt x="60713" y="647077"/>
                  </a:cubicBezTo>
                  <a:lnTo>
                    <a:pt x="647077" y="60713"/>
                  </a:lnTo>
                  <a:cubicBezTo>
                    <a:pt x="687553" y="20237"/>
                    <a:pt x="740611" y="0"/>
                    <a:pt x="793669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grpSp>
          <p:nvGrpSpPr>
            <p:cNvPr id="33" name="组合 32" descr="a5767282-4199-4192-b754-0867ae08c5b7"/>
            <p:cNvGrpSpPr/>
            <p:nvPr/>
          </p:nvGrpSpPr>
          <p:grpSpPr>
            <a:xfrm>
              <a:off x="660400" y="2444935"/>
              <a:ext cx="4825667" cy="1367219"/>
              <a:chOff x="660400" y="2444935"/>
              <a:chExt cx="4825667" cy="1367219"/>
            </a:xfrm>
          </p:grpSpPr>
          <p:sp>
            <p:nvSpPr>
              <p:cNvPr id="30" name="Number1" descr="fdc26616-43dc-4e4c-9157-086bc58c0bec"/>
              <p:cNvSpPr/>
              <p:nvPr/>
            </p:nvSpPr>
            <p:spPr>
              <a:xfrm>
                <a:off x="4659816" y="2498203"/>
                <a:ext cx="826251" cy="826251"/>
              </a:xfrm>
              <a:custGeom>
                <a:gdLst>
                  <a:gd name="connsiteX0" fmla="*/ 277458 w 554916"/>
                  <a:gd name="connsiteY0" fmla="*/ 0 h 554916"/>
                  <a:gd name="connsiteX1" fmla="*/ 473651 w 554916"/>
                  <a:gd name="connsiteY1" fmla="*/ 81266 h 554916"/>
                  <a:gd name="connsiteX2" fmla="*/ 473651 w 554916"/>
                  <a:gd name="connsiteY2" fmla="*/ 473651 h 554916"/>
                  <a:gd name="connsiteX3" fmla="*/ 81266 w 554916"/>
                  <a:gd name="connsiteY3" fmla="*/ 473651 h 554916"/>
                  <a:gd name="connsiteX4" fmla="*/ 81266 w 554916"/>
                  <a:gd name="connsiteY4" fmla="*/ 81266 h 554916"/>
                  <a:gd name="connsiteX5" fmla="*/ 277458 w 554916"/>
                  <a:gd name="connsiteY5" fmla="*/ 0 h 5549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4916" h="554916">
                    <a:moveTo>
                      <a:pt x="277458" y="0"/>
                    </a:moveTo>
                    <a:cubicBezTo>
                      <a:pt x="348466" y="0"/>
                      <a:pt x="419474" y="27089"/>
                      <a:pt x="473651" y="81266"/>
                    </a:cubicBezTo>
                    <a:cubicBezTo>
                      <a:pt x="582005" y="189620"/>
                      <a:pt x="582005" y="365297"/>
                      <a:pt x="473651" y="473651"/>
                    </a:cubicBezTo>
                    <a:cubicBezTo>
                      <a:pt x="365297" y="582005"/>
                      <a:pt x="189620" y="582005"/>
                      <a:pt x="81266" y="473651"/>
                    </a:cubicBezTo>
                    <a:cubicBezTo>
                      <a:pt x="-27089" y="365297"/>
                      <a:pt x="-27089" y="189620"/>
                      <a:pt x="81266" y="81266"/>
                    </a:cubicBezTo>
                    <a:cubicBezTo>
                      <a:pt x="135443" y="27089"/>
                      <a:pt x="206451" y="0"/>
                      <a:pt x="277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sz="2800" b="1" i="0" u="none">
                    <a:solidFill>
                      <a:srgbClr val="FFFFFF"/>
                    </a:solidFill>
                    <a:latin typeface="Aptos"/>
                  </a:rPr>
                  <a:t>1</a:t>
                </a:r>
                <a:endParaRPr lang="en-US" sz="2800" b="1" i="0" u="none">
                  <a:solidFill>
                    <a:srgbClr val="FFFFFF"/>
                  </a:solidFill>
                  <a:latin typeface="Aptos"/>
                </a:endParaRPr>
              </a:p>
            </p:txBody>
          </p:sp>
          <p:sp>
            <p:nvSpPr>
              <p:cNvPr id="31" name="Icon1" descr="bf6ea089-2ae7-45a6-bbd5-9f54bbb8311f"/>
              <p:cNvSpPr/>
              <p:nvPr/>
            </p:nvSpPr>
            <p:spPr bwMode="auto">
              <a:xfrm>
                <a:off x="4124673" y="2738242"/>
                <a:ext cx="346174" cy="346174"/>
              </a:xfrm>
              <a:custGeom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</a:p>
            </p:txBody>
          </p:sp>
          <p:sp>
            <p:nvSpPr>
              <p:cNvPr id="24" name="Text1" descr="923f8bda-2f1c-47a6-84e7-d3b297f6c1f8"/>
              <p:cNvSpPr txBox="1"/>
              <p:nvPr/>
            </p:nvSpPr>
            <p:spPr>
              <a:xfrm>
                <a:off x="660400" y="2785201"/>
                <a:ext cx="3255367" cy="10269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前浪后浪初心相同，都怀有报国之心，共同为祖国奋斗。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25" name="Bullet1" descr="7a3f837f-16ab-44df-8a2f-f4d040ade39a"/>
              <p:cNvSpPr txBox="1"/>
              <p:nvPr/>
            </p:nvSpPr>
            <p:spPr>
              <a:xfrm>
                <a:off x="660400" y="2444935"/>
                <a:ext cx="3255367" cy="3402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初心一脉相承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34" name="组合 33" descr="b50dfddc-8a35-4310-94da-3949e5315266"/>
            <p:cNvGrpSpPr/>
            <p:nvPr/>
          </p:nvGrpSpPr>
          <p:grpSpPr>
            <a:xfrm>
              <a:off x="6632402" y="2444935"/>
              <a:ext cx="4886498" cy="1367219"/>
              <a:chOff x="6632402" y="2444935"/>
              <a:chExt cx="4886498" cy="1367219"/>
            </a:xfrm>
          </p:grpSpPr>
          <p:sp>
            <p:nvSpPr>
              <p:cNvPr id="27" name="Number2" descr="31786173-db56-4f46-a46f-5e9e50db6324"/>
              <p:cNvSpPr/>
              <p:nvPr/>
            </p:nvSpPr>
            <p:spPr>
              <a:xfrm>
                <a:off x="6632402" y="2498203"/>
                <a:ext cx="826251" cy="826251"/>
              </a:xfrm>
              <a:custGeom>
                <a:gdLst>
                  <a:gd name="connsiteX0" fmla="*/ 277459 w 554916"/>
                  <a:gd name="connsiteY0" fmla="*/ 0 h 554916"/>
                  <a:gd name="connsiteX1" fmla="*/ 473651 w 554916"/>
                  <a:gd name="connsiteY1" fmla="*/ 81266 h 554916"/>
                  <a:gd name="connsiteX2" fmla="*/ 473651 w 554916"/>
                  <a:gd name="connsiteY2" fmla="*/ 473651 h 554916"/>
                  <a:gd name="connsiteX3" fmla="*/ 81266 w 554916"/>
                  <a:gd name="connsiteY3" fmla="*/ 473651 h 554916"/>
                  <a:gd name="connsiteX4" fmla="*/ 81266 w 554916"/>
                  <a:gd name="connsiteY4" fmla="*/ 81266 h 554916"/>
                  <a:gd name="connsiteX5" fmla="*/ 277459 w 554916"/>
                  <a:gd name="connsiteY5" fmla="*/ 0 h 5549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4916" h="554916">
                    <a:moveTo>
                      <a:pt x="277459" y="0"/>
                    </a:moveTo>
                    <a:cubicBezTo>
                      <a:pt x="348466" y="0"/>
                      <a:pt x="419474" y="27089"/>
                      <a:pt x="473651" y="81266"/>
                    </a:cubicBezTo>
                    <a:cubicBezTo>
                      <a:pt x="582005" y="189620"/>
                      <a:pt x="582005" y="365297"/>
                      <a:pt x="473651" y="473651"/>
                    </a:cubicBezTo>
                    <a:cubicBezTo>
                      <a:pt x="365297" y="582005"/>
                      <a:pt x="189620" y="582005"/>
                      <a:pt x="81266" y="473651"/>
                    </a:cubicBezTo>
                    <a:cubicBezTo>
                      <a:pt x="-27089" y="365297"/>
                      <a:pt x="-27089" y="189620"/>
                      <a:pt x="81266" y="81266"/>
                    </a:cubicBezTo>
                    <a:cubicBezTo>
                      <a:pt x="135443" y="27089"/>
                      <a:pt x="206451" y="0"/>
                      <a:pt x="277459" y="0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sz="2800" b="1" i="0" u="none">
                    <a:solidFill>
                      <a:srgbClr val="FFFFFF"/>
                    </a:solidFill>
                    <a:latin typeface="Aptos"/>
                  </a:rPr>
                  <a:t>2</a:t>
                </a:r>
                <a:endParaRPr lang="en-US" sz="2800" b="1" i="0" u="none">
                  <a:solidFill>
                    <a:srgbClr val="FFFFFF"/>
                  </a:solidFill>
                  <a:latin typeface="Aptos"/>
                </a:endParaRPr>
              </a:p>
            </p:txBody>
          </p:sp>
          <p:sp>
            <p:nvSpPr>
              <p:cNvPr id="28" name="Icon2" descr="e75f8832-4650-41e2-beb8-08550acea41c"/>
              <p:cNvSpPr/>
              <p:nvPr/>
            </p:nvSpPr>
            <p:spPr bwMode="auto">
              <a:xfrm>
                <a:off x="7695024" y="2738242"/>
                <a:ext cx="346174" cy="346174"/>
              </a:xfrm>
              <a:custGeom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</a:p>
            </p:txBody>
          </p:sp>
          <p:sp>
            <p:nvSpPr>
              <p:cNvPr id="20" name="Text2" descr="c0a6b520-4bef-4c29-bc2f-879283398ebb"/>
              <p:cNvSpPr txBox="1"/>
              <p:nvPr/>
            </p:nvSpPr>
            <p:spPr>
              <a:xfrm>
                <a:off x="8273057" y="2785201"/>
                <a:ext cx="3245843" cy="10269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后浪在前浪经验基础上创新，推动祖国迎风飞翔。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21" name="Bullet2" descr="25bc80d4-7b17-4de8-b33c-94c375043ecd"/>
              <p:cNvSpPr txBox="1"/>
              <p:nvPr/>
            </p:nvSpPr>
            <p:spPr>
              <a:xfrm>
                <a:off x="8273057" y="2444935"/>
                <a:ext cx="3245843" cy="3402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经验创新前行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35" name="组合 34" descr="9c393db5-815a-4dd4-baaf-99fe3b9fa9b7"/>
            <p:cNvGrpSpPr/>
            <p:nvPr/>
          </p:nvGrpSpPr>
          <p:grpSpPr>
            <a:xfrm>
              <a:off x="660400" y="4766881"/>
              <a:ext cx="4825667" cy="1367219"/>
              <a:chOff x="660400" y="4766881"/>
              <a:chExt cx="4825667" cy="1367219"/>
            </a:xfrm>
          </p:grpSpPr>
          <p:sp>
            <p:nvSpPr>
              <p:cNvPr id="22" name="Text3" descr="7877b5dd-d9e7-43a7-9e96-0936f5fde064"/>
              <p:cNvSpPr txBox="1"/>
              <p:nvPr/>
            </p:nvSpPr>
            <p:spPr>
              <a:xfrm>
                <a:off x="660400" y="5107147"/>
                <a:ext cx="3255367" cy="10269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前浪后浪共同承担责任，携手打造宏伟蓝图。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23" name="Bullet3" descr="3a692b44-cd49-42da-90a7-5a8b5865ec00"/>
              <p:cNvSpPr txBox="1"/>
              <p:nvPr/>
            </p:nvSpPr>
            <p:spPr>
              <a:xfrm>
                <a:off x="660400" y="4766881"/>
                <a:ext cx="3255367" cy="3402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责任携手共担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16" name="Number3" descr="0852b158-9985-4970-9cdc-27d77031cdab"/>
              <p:cNvSpPr/>
              <p:nvPr/>
            </p:nvSpPr>
            <p:spPr>
              <a:xfrm>
                <a:off x="4659816" y="4820149"/>
                <a:ext cx="826251" cy="826251"/>
              </a:xfrm>
              <a:custGeom>
                <a:gdLst>
                  <a:gd name="connsiteX0" fmla="*/ 277458 w 554916"/>
                  <a:gd name="connsiteY0" fmla="*/ 0 h 554916"/>
                  <a:gd name="connsiteX1" fmla="*/ 473651 w 554916"/>
                  <a:gd name="connsiteY1" fmla="*/ 81266 h 554916"/>
                  <a:gd name="connsiteX2" fmla="*/ 473651 w 554916"/>
                  <a:gd name="connsiteY2" fmla="*/ 473651 h 554916"/>
                  <a:gd name="connsiteX3" fmla="*/ 81266 w 554916"/>
                  <a:gd name="connsiteY3" fmla="*/ 473651 h 554916"/>
                  <a:gd name="connsiteX4" fmla="*/ 81266 w 554916"/>
                  <a:gd name="connsiteY4" fmla="*/ 81266 h 554916"/>
                  <a:gd name="connsiteX5" fmla="*/ 277458 w 554916"/>
                  <a:gd name="connsiteY5" fmla="*/ 0 h 5549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4916" h="554916">
                    <a:moveTo>
                      <a:pt x="277458" y="0"/>
                    </a:moveTo>
                    <a:cubicBezTo>
                      <a:pt x="348466" y="0"/>
                      <a:pt x="419474" y="27089"/>
                      <a:pt x="473651" y="81266"/>
                    </a:cubicBezTo>
                    <a:cubicBezTo>
                      <a:pt x="582005" y="189620"/>
                      <a:pt x="582005" y="365297"/>
                      <a:pt x="473651" y="473651"/>
                    </a:cubicBezTo>
                    <a:cubicBezTo>
                      <a:pt x="365297" y="582005"/>
                      <a:pt x="189620" y="582005"/>
                      <a:pt x="81266" y="473651"/>
                    </a:cubicBezTo>
                    <a:cubicBezTo>
                      <a:pt x="-27089" y="365297"/>
                      <a:pt x="-27089" y="189620"/>
                      <a:pt x="81266" y="81266"/>
                    </a:cubicBezTo>
                    <a:cubicBezTo>
                      <a:pt x="135443" y="27089"/>
                      <a:pt x="206450" y="0"/>
                      <a:pt x="277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sz="2800" b="1" i="0" u="none">
                    <a:solidFill>
                      <a:srgbClr val="FFFFFF"/>
                    </a:solidFill>
                    <a:latin typeface="Aptos"/>
                  </a:rPr>
                  <a:t>3</a:t>
                </a:r>
                <a:endParaRPr lang="en-US" sz="2800" b="1" i="0" u="none">
                  <a:solidFill>
                    <a:srgbClr val="FFFFFF"/>
                  </a:solidFill>
                  <a:latin typeface="Aptos"/>
                </a:endParaRPr>
              </a:p>
            </p:txBody>
          </p:sp>
          <p:sp>
            <p:nvSpPr>
              <p:cNvPr id="17" name="Icon3" descr="5763621d-ae51-4424-b57f-2da94510e932"/>
              <p:cNvSpPr/>
              <p:nvPr/>
            </p:nvSpPr>
            <p:spPr bwMode="auto">
              <a:xfrm>
                <a:off x="4124673" y="5060423"/>
                <a:ext cx="346174" cy="345704"/>
              </a:xfrm>
              <a:custGeom>
                <a:gdLst>
                  <a:gd name="T0" fmla="*/ 652 w 1303"/>
                  <a:gd name="T1" fmla="*/ 0 h 1303"/>
                  <a:gd name="T2" fmla="*/ 0 w 1303"/>
                  <a:gd name="T3" fmla="*/ 652 h 1303"/>
                  <a:gd name="T4" fmla="*/ 652 w 1303"/>
                  <a:gd name="T5" fmla="*/ 1303 h 1303"/>
                  <a:gd name="T6" fmla="*/ 1303 w 1303"/>
                  <a:gd name="T7" fmla="*/ 652 h 1303"/>
                  <a:gd name="T8" fmla="*/ 652 w 1303"/>
                  <a:gd name="T9" fmla="*/ 0 h 1303"/>
                  <a:gd name="T10" fmla="*/ 589 w 1303"/>
                  <a:gd name="T11" fmla="*/ 1133 h 1303"/>
                  <a:gd name="T12" fmla="*/ 258 w 1303"/>
                  <a:gd name="T13" fmla="*/ 904 h 1303"/>
                  <a:gd name="T14" fmla="*/ 375 w 1303"/>
                  <a:gd name="T15" fmla="*/ 787 h 1303"/>
                  <a:gd name="T16" fmla="*/ 491 w 1303"/>
                  <a:gd name="T17" fmla="*/ 891 h 1303"/>
                  <a:gd name="T18" fmla="*/ 478 w 1303"/>
                  <a:gd name="T19" fmla="*/ 935 h 1303"/>
                  <a:gd name="T20" fmla="*/ 594 w 1303"/>
                  <a:gd name="T21" fmla="*/ 967 h 1303"/>
                  <a:gd name="T22" fmla="*/ 736 w 1303"/>
                  <a:gd name="T23" fmla="*/ 868 h 1303"/>
                  <a:gd name="T24" fmla="*/ 511 w 1303"/>
                  <a:gd name="T25" fmla="*/ 706 h 1303"/>
                  <a:gd name="T26" fmla="*/ 294 w 1303"/>
                  <a:gd name="T27" fmla="*/ 443 h 1303"/>
                  <a:gd name="T28" fmla="*/ 610 w 1303"/>
                  <a:gd name="T29" fmla="*/ 170 h 1303"/>
                  <a:gd name="T30" fmla="*/ 920 w 1303"/>
                  <a:gd name="T31" fmla="*/ 383 h 1303"/>
                  <a:gd name="T32" fmla="*/ 819 w 1303"/>
                  <a:gd name="T33" fmla="*/ 491 h 1303"/>
                  <a:gd name="T34" fmla="*/ 693 w 1303"/>
                  <a:gd name="T35" fmla="*/ 351 h 1303"/>
                  <a:gd name="T36" fmla="*/ 597 w 1303"/>
                  <a:gd name="T37" fmla="*/ 331 h 1303"/>
                  <a:gd name="T38" fmla="*/ 485 w 1303"/>
                  <a:gd name="T39" fmla="*/ 426 h 1303"/>
                  <a:gd name="T40" fmla="*/ 662 w 1303"/>
                  <a:gd name="T41" fmla="*/ 562 h 1303"/>
                  <a:gd name="T42" fmla="*/ 920 w 1303"/>
                  <a:gd name="T43" fmla="*/ 851 h 1303"/>
                  <a:gd name="T44" fmla="*/ 775 w 1303"/>
                  <a:gd name="T45" fmla="*/ 1017 h 1303"/>
                  <a:gd name="T46" fmla="*/ 792 w 1303"/>
                  <a:gd name="T47" fmla="*/ 1091 h 1303"/>
                  <a:gd name="T48" fmla="*/ 589 w 1303"/>
                  <a:gd name="T49" fmla="*/ 1133 h 1303"/>
                  <a:gd name="T50" fmla="*/ 929 w 1303"/>
                  <a:gd name="T51" fmla="*/ 1118 h 1303"/>
                  <a:gd name="T52" fmla="*/ 812 w 1303"/>
                  <a:gd name="T53" fmla="*/ 1002 h 1303"/>
                  <a:gd name="T54" fmla="*/ 929 w 1303"/>
                  <a:gd name="T55" fmla="*/ 886 h 1303"/>
                  <a:gd name="T56" fmla="*/ 1045 w 1303"/>
                  <a:gd name="T57" fmla="*/ 1002 h 1303"/>
                  <a:gd name="T58" fmla="*/ 929 w 1303"/>
                  <a:gd name="T59" fmla="*/ 1118 h 13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03" h="1303">
                    <a:moveTo>
                      <a:pt x="652" y="0"/>
                    </a:moveTo>
                    <a:cubicBezTo>
                      <a:pt x="292" y="0"/>
                      <a:pt x="0" y="292"/>
                      <a:pt x="0" y="652"/>
                    </a:cubicBezTo>
                    <a:cubicBezTo>
                      <a:pt x="0" y="1012"/>
                      <a:pt x="292" y="1303"/>
                      <a:pt x="652" y="1303"/>
                    </a:cubicBezTo>
                    <a:cubicBezTo>
                      <a:pt x="1012" y="1303"/>
                      <a:pt x="1303" y="1012"/>
                      <a:pt x="1303" y="652"/>
                    </a:cubicBezTo>
                    <a:cubicBezTo>
                      <a:pt x="1303" y="292"/>
                      <a:pt x="1012" y="0"/>
                      <a:pt x="652" y="0"/>
                    </a:cubicBezTo>
                    <a:close/>
                    <a:moveTo>
                      <a:pt x="589" y="1133"/>
                    </a:moveTo>
                    <a:cubicBezTo>
                      <a:pt x="303" y="1133"/>
                      <a:pt x="258" y="931"/>
                      <a:pt x="258" y="904"/>
                    </a:cubicBezTo>
                    <a:cubicBezTo>
                      <a:pt x="258" y="877"/>
                      <a:pt x="275" y="787"/>
                      <a:pt x="375" y="787"/>
                    </a:cubicBezTo>
                    <a:cubicBezTo>
                      <a:pt x="476" y="787"/>
                      <a:pt x="491" y="873"/>
                      <a:pt x="491" y="891"/>
                    </a:cubicBezTo>
                    <a:cubicBezTo>
                      <a:pt x="491" y="909"/>
                      <a:pt x="478" y="935"/>
                      <a:pt x="478" y="935"/>
                    </a:cubicBezTo>
                    <a:cubicBezTo>
                      <a:pt x="478" y="935"/>
                      <a:pt x="512" y="967"/>
                      <a:pt x="594" y="967"/>
                    </a:cubicBezTo>
                    <a:cubicBezTo>
                      <a:pt x="675" y="967"/>
                      <a:pt x="736" y="927"/>
                      <a:pt x="736" y="868"/>
                    </a:cubicBezTo>
                    <a:cubicBezTo>
                      <a:pt x="736" y="808"/>
                      <a:pt x="667" y="780"/>
                      <a:pt x="511" y="706"/>
                    </a:cubicBezTo>
                    <a:cubicBezTo>
                      <a:pt x="354" y="632"/>
                      <a:pt x="294" y="578"/>
                      <a:pt x="294" y="443"/>
                    </a:cubicBezTo>
                    <a:cubicBezTo>
                      <a:pt x="294" y="307"/>
                      <a:pt x="384" y="170"/>
                      <a:pt x="610" y="170"/>
                    </a:cubicBezTo>
                    <a:cubicBezTo>
                      <a:pt x="835" y="170"/>
                      <a:pt x="920" y="297"/>
                      <a:pt x="920" y="383"/>
                    </a:cubicBezTo>
                    <a:cubicBezTo>
                      <a:pt x="920" y="470"/>
                      <a:pt x="846" y="491"/>
                      <a:pt x="819" y="491"/>
                    </a:cubicBezTo>
                    <a:cubicBezTo>
                      <a:pt x="792" y="491"/>
                      <a:pt x="693" y="500"/>
                      <a:pt x="693" y="351"/>
                    </a:cubicBezTo>
                    <a:cubicBezTo>
                      <a:pt x="693" y="351"/>
                      <a:pt x="675" y="331"/>
                      <a:pt x="597" y="331"/>
                    </a:cubicBezTo>
                    <a:cubicBezTo>
                      <a:pt x="520" y="331"/>
                      <a:pt x="485" y="390"/>
                      <a:pt x="485" y="426"/>
                    </a:cubicBezTo>
                    <a:cubicBezTo>
                      <a:pt x="485" y="462"/>
                      <a:pt x="500" y="507"/>
                      <a:pt x="662" y="562"/>
                    </a:cubicBezTo>
                    <a:cubicBezTo>
                      <a:pt x="910" y="644"/>
                      <a:pt x="919" y="752"/>
                      <a:pt x="920" y="851"/>
                    </a:cubicBezTo>
                    <a:cubicBezTo>
                      <a:pt x="838" y="862"/>
                      <a:pt x="775" y="932"/>
                      <a:pt x="775" y="1017"/>
                    </a:cubicBezTo>
                    <a:cubicBezTo>
                      <a:pt x="775" y="1043"/>
                      <a:pt x="781" y="1069"/>
                      <a:pt x="792" y="1091"/>
                    </a:cubicBezTo>
                    <a:cubicBezTo>
                      <a:pt x="744" y="1117"/>
                      <a:pt x="678" y="1133"/>
                      <a:pt x="589" y="1133"/>
                    </a:cubicBezTo>
                    <a:close/>
                    <a:moveTo>
                      <a:pt x="929" y="1118"/>
                    </a:moveTo>
                    <a:cubicBezTo>
                      <a:pt x="865" y="1118"/>
                      <a:pt x="812" y="1066"/>
                      <a:pt x="812" y="1002"/>
                    </a:cubicBezTo>
                    <a:cubicBezTo>
                      <a:pt x="812" y="938"/>
                      <a:pt x="865" y="886"/>
                      <a:pt x="929" y="886"/>
                    </a:cubicBezTo>
                    <a:cubicBezTo>
                      <a:pt x="993" y="886"/>
                      <a:pt x="1045" y="938"/>
                      <a:pt x="1045" y="1002"/>
                    </a:cubicBezTo>
                    <a:cubicBezTo>
                      <a:pt x="1045" y="1066"/>
                      <a:pt x="993" y="1118"/>
                      <a:pt x="929" y="1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</a:p>
            </p:txBody>
          </p:sp>
        </p:grpSp>
        <p:grpSp>
          <p:nvGrpSpPr>
            <p:cNvPr id="36" name="组合 35" descr="5ba1b1c2-9016-43cf-a639-dfc5fdd03e3a"/>
            <p:cNvGrpSpPr/>
            <p:nvPr/>
          </p:nvGrpSpPr>
          <p:grpSpPr>
            <a:xfrm>
              <a:off x="6632402" y="4766881"/>
              <a:ext cx="4886498" cy="1367219"/>
              <a:chOff x="6632402" y="4766881"/>
              <a:chExt cx="4886498" cy="1367219"/>
            </a:xfrm>
          </p:grpSpPr>
          <p:sp>
            <p:nvSpPr>
              <p:cNvPr id="18" name="Text4" descr="5bdd7449-7633-49e4-9874-cbb09d95f71d"/>
              <p:cNvSpPr txBox="1"/>
              <p:nvPr/>
            </p:nvSpPr>
            <p:spPr>
              <a:xfrm>
                <a:off x="8273057" y="5107147"/>
                <a:ext cx="3245843" cy="10269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前浪后浪应扬雄帆、行征途，共同谱写辉煌篇章。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9" name="Bullet4" descr="c0131eee-9aba-44d4-be92-f5819efeaf60"/>
              <p:cNvSpPr txBox="1"/>
              <p:nvPr/>
            </p:nvSpPr>
            <p:spPr>
              <a:xfrm>
                <a:off x="8273057" y="4766881"/>
                <a:ext cx="3245843" cy="3402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范文核心观点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13" name="Number4" descr="0c6eb0b9-f472-49d2-baf5-2e183b055830"/>
              <p:cNvSpPr/>
              <p:nvPr/>
            </p:nvSpPr>
            <p:spPr>
              <a:xfrm>
                <a:off x="6632402" y="4820149"/>
                <a:ext cx="826251" cy="826251"/>
              </a:xfrm>
              <a:custGeom>
                <a:gdLst>
                  <a:gd name="connsiteX0" fmla="*/ 277459 w 554916"/>
                  <a:gd name="connsiteY0" fmla="*/ 0 h 554916"/>
                  <a:gd name="connsiteX1" fmla="*/ 473651 w 554916"/>
                  <a:gd name="connsiteY1" fmla="*/ 81266 h 554916"/>
                  <a:gd name="connsiteX2" fmla="*/ 473651 w 554916"/>
                  <a:gd name="connsiteY2" fmla="*/ 473651 h 554916"/>
                  <a:gd name="connsiteX3" fmla="*/ 81266 w 554916"/>
                  <a:gd name="connsiteY3" fmla="*/ 473651 h 554916"/>
                  <a:gd name="connsiteX4" fmla="*/ 81266 w 554916"/>
                  <a:gd name="connsiteY4" fmla="*/ 81266 h 554916"/>
                  <a:gd name="connsiteX5" fmla="*/ 277459 w 554916"/>
                  <a:gd name="connsiteY5" fmla="*/ 0 h 5549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4916" h="554916">
                    <a:moveTo>
                      <a:pt x="277459" y="0"/>
                    </a:moveTo>
                    <a:cubicBezTo>
                      <a:pt x="348466" y="0"/>
                      <a:pt x="419474" y="27089"/>
                      <a:pt x="473651" y="81266"/>
                    </a:cubicBezTo>
                    <a:cubicBezTo>
                      <a:pt x="582005" y="189620"/>
                      <a:pt x="582005" y="365297"/>
                      <a:pt x="473651" y="473651"/>
                    </a:cubicBezTo>
                    <a:cubicBezTo>
                      <a:pt x="365297" y="582005"/>
                      <a:pt x="189620" y="582005"/>
                      <a:pt x="81266" y="473651"/>
                    </a:cubicBezTo>
                    <a:cubicBezTo>
                      <a:pt x="-27089" y="365297"/>
                      <a:pt x="-27089" y="189620"/>
                      <a:pt x="81266" y="81266"/>
                    </a:cubicBezTo>
                    <a:cubicBezTo>
                      <a:pt x="135443" y="27089"/>
                      <a:pt x="206451" y="0"/>
                      <a:pt x="277459" y="0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sz="2800" b="1" i="0" u="none">
                    <a:solidFill>
                      <a:srgbClr val="FFFFFF"/>
                    </a:solidFill>
                    <a:latin typeface="Aptos"/>
                  </a:rPr>
                  <a:t>4</a:t>
                </a:r>
                <a:endParaRPr lang="en-US" sz="2800" b="1" i="0" u="none">
                  <a:solidFill>
                    <a:srgbClr val="FFFFFF"/>
                  </a:solidFill>
                  <a:latin typeface="Aptos"/>
                </a:endParaRPr>
              </a:p>
            </p:txBody>
          </p:sp>
          <p:sp>
            <p:nvSpPr>
              <p:cNvPr id="14" name="Icon4" descr="9331f350-d458-44aa-a5fa-bb0e98ab57a9"/>
              <p:cNvSpPr/>
              <p:nvPr/>
            </p:nvSpPr>
            <p:spPr bwMode="auto">
              <a:xfrm>
                <a:off x="7695024" y="5060423"/>
                <a:ext cx="346174" cy="345704"/>
              </a:xfrm>
              <a:custGeom>
                <a:gdLst>
                  <a:gd name="T0" fmla="*/ 652 w 1303"/>
                  <a:gd name="T1" fmla="*/ 0 h 1303"/>
                  <a:gd name="T2" fmla="*/ 0 w 1303"/>
                  <a:gd name="T3" fmla="*/ 652 h 1303"/>
                  <a:gd name="T4" fmla="*/ 652 w 1303"/>
                  <a:gd name="T5" fmla="*/ 1303 h 1303"/>
                  <a:gd name="T6" fmla="*/ 1303 w 1303"/>
                  <a:gd name="T7" fmla="*/ 652 h 1303"/>
                  <a:gd name="T8" fmla="*/ 652 w 1303"/>
                  <a:gd name="T9" fmla="*/ 0 h 1303"/>
                  <a:gd name="T10" fmla="*/ 698 w 1303"/>
                  <a:gd name="T11" fmla="*/ 342 h 1303"/>
                  <a:gd name="T12" fmla="*/ 821 w 1303"/>
                  <a:gd name="T13" fmla="*/ 216 h 1303"/>
                  <a:gd name="T14" fmla="*/ 911 w 1303"/>
                  <a:gd name="T15" fmla="*/ 357 h 1303"/>
                  <a:gd name="T16" fmla="*/ 781 w 1303"/>
                  <a:gd name="T17" fmla="*/ 485 h 1303"/>
                  <a:gd name="T18" fmla="*/ 698 w 1303"/>
                  <a:gd name="T19" fmla="*/ 342 h 1303"/>
                  <a:gd name="T20" fmla="*/ 543 w 1303"/>
                  <a:gd name="T21" fmla="*/ 192 h 1303"/>
                  <a:gd name="T22" fmla="*/ 643 w 1303"/>
                  <a:gd name="T23" fmla="*/ 334 h 1303"/>
                  <a:gd name="T24" fmla="*/ 543 w 1303"/>
                  <a:gd name="T25" fmla="*/ 476 h 1303"/>
                  <a:gd name="T26" fmla="*/ 443 w 1303"/>
                  <a:gd name="T27" fmla="*/ 334 h 1303"/>
                  <a:gd name="T28" fmla="*/ 543 w 1303"/>
                  <a:gd name="T29" fmla="*/ 192 h 1303"/>
                  <a:gd name="T30" fmla="*/ 231 w 1303"/>
                  <a:gd name="T31" fmla="*/ 528 h 1303"/>
                  <a:gd name="T32" fmla="*/ 324 w 1303"/>
                  <a:gd name="T33" fmla="*/ 404 h 1303"/>
                  <a:gd name="T34" fmla="*/ 441 w 1303"/>
                  <a:gd name="T35" fmla="*/ 509 h 1303"/>
                  <a:gd name="T36" fmla="*/ 357 w 1303"/>
                  <a:gd name="T37" fmla="*/ 676 h 1303"/>
                  <a:gd name="T38" fmla="*/ 231 w 1303"/>
                  <a:gd name="T39" fmla="*/ 528 h 1303"/>
                  <a:gd name="T40" fmla="*/ 993 w 1303"/>
                  <a:gd name="T41" fmla="*/ 1032 h 1303"/>
                  <a:gd name="T42" fmla="*/ 738 w 1303"/>
                  <a:gd name="T43" fmla="*/ 1094 h 1303"/>
                  <a:gd name="T44" fmla="*/ 579 w 1303"/>
                  <a:gd name="T45" fmla="*/ 1089 h 1303"/>
                  <a:gd name="T46" fmla="*/ 419 w 1303"/>
                  <a:gd name="T47" fmla="*/ 1101 h 1303"/>
                  <a:gd name="T48" fmla="*/ 291 w 1303"/>
                  <a:gd name="T49" fmla="*/ 977 h 1303"/>
                  <a:gd name="T50" fmla="*/ 400 w 1303"/>
                  <a:gd name="T51" fmla="*/ 770 h 1303"/>
                  <a:gd name="T52" fmla="*/ 519 w 1303"/>
                  <a:gd name="T53" fmla="*/ 641 h 1303"/>
                  <a:gd name="T54" fmla="*/ 781 w 1303"/>
                  <a:gd name="T55" fmla="*/ 653 h 1303"/>
                  <a:gd name="T56" fmla="*/ 962 w 1303"/>
                  <a:gd name="T57" fmla="*/ 836 h 1303"/>
                  <a:gd name="T58" fmla="*/ 993 w 1303"/>
                  <a:gd name="T59" fmla="*/ 1032 h 1303"/>
                  <a:gd name="T60" fmla="*/ 976 w 1303"/>
                  <a:gd name="T61" fmla="*/ 738 h 1303"/>
                  <a:gd name="T62" fmla="*/ 862 w 1303"/>
                  <a:gd name="T63" fmla="*/ 610 h 1303"/>
                  <a:gd name="T64" fmla="*/ 962 w 1303"/>
                  <a:gd name="T65" fmla="*/ 471 h 1303"/>
                  <a:gd name="T66" fmla="*/ 1073 w 1303"/>
                  <a:gd name="T67" fmla="*/ 586 h 1303"/>
                  <a:gd name="T68" fmla="*/ 976 w 1303"/>
                  <a:gd name="T69" fmla="*/ 738 h 13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03" h="1303">
                    <a:moveTo>
                      <a:pt x="652" y="0"/>
                    </a:moveTo>
                    <a:cubicBezTo>
                      <a:pt x="292" y="0"/>
                      <a:pt x="0" y="292"/>
                      <a:pt x="0" y="652"/>
                    </a:cubicBezTo>
                    <a:cubicBezTo>
                      <a:pt x="0" y="1012"/>
                      <a:pt x="292" y="1303"/>
                      <a:pt x="652" y="1303"/>
                    </a:cubicBezTo>
                    <a:cubicBezTo>
                      <a:pt x="1012" y="1303"/>
                      <a:pt x="1303" y="1012"/>
                      <a:pt x="1303" y="652"/>
                    </a:cubicBezTo>
                    <a:cubicBezTo>
                      <a:pt x="1303" y="292"/>
                      <a:pt x="1012" y="0"/>
                      <a:pt x="652" y="0"/>
                    </a:cubicBezTo>
                    <a:close/>
                    <a:moveTo>
                      <a:pt x="698" y="342"/>
                    </a:moveTo>
                    <a:cubicBezTo>
                      <a:pt x="703" y="288"/>
                      <a:pt x="769" y="204"/>
                      <a:pt x="821" y="216"/>
                    </a:cubicBezTo>
                    <a:cubicBezTo>
                      <a:pt x="873" y="228"/>
                      <a:pt x="921" y="297"/>
                      <a:pt x="911" y="357"/>
                    </a:cubicBezTo>
                    <a:cubicBezTo>
                      <a:pt x="902" y="416"/>
                      <a:pt x="855" y="495"/>
                      <a:pt x="781" y="485"/>
                    </a:cubicBezTo>
                    <a:cubicBezTo>
                      <a:pt x="707" y="476"/>
                      <a:pt x="690" y="409"/>
                      <a:pt x="698" y="342"/>
                    </a:cubicBezTo>
                    <a:close/>
                    <a:moveTo>
                      <a:pt x="543" y="192"/>
                    </a:moveTo>
                    <a:cubicBezTo>
                      <a:pt x="598" y="192"/>
                      <a:pt x="643" y="255"/>
                      <a:pt x="643" y="334"/>
                    </a:cubicBezTo>
                    <a:cubicBezTo>
                      <a:pt x="643" y="412"/>
                      <a:pt x="598" y="476"/>
                      <a:pt x="543" y="476"/>
                    </a:cubicBezTo>
                    <a:cubicBezTo>
                      <a:pt x="488" y="476"/>
                      <a:pt x="443" y="412"/>
                      <a:pt x="443" y="334"/>
                    </a:cubicBezTo>
                    <a:cubicBezTo>
                      <a:pt x="443" y="255"/>
                      <a:pt x="488" y="192"/>
                      <a:pt x="543" y="192"/>
                    </a:cubicBezTo>
                    <a:close/>
                    <a:moveTo>
                      <a:pt x="231" y="528"/>
                    </a:moveTo>
                    <a:cubicBezTo>
                      <a:pt x="231" y="528"/>
                      <a:pt x="243" y="411"/>
                      <a:pt x="324" y="404"/>
                    </a:cubicBezTo>
                    <a:cubicBezTo>
                      <a:pt x="388" y="399"/>
                      <a:pt x="436" y="469"/>
                      <a:pt x="441" y="509"/>
                    </a:cubicBezTo>
                    <a:cubicBezTo>
                      <a:pt x="444" y="535"/>
                      <a:pt x="457" y="655"/>
                      <a:pt x="357" y="676"/>
                    </a:cubicBezTo>
                    <a:cubicBezTo>
                      <a:pt x="258" y="698"/>
                      <a:pt x="221" y="582"/>
                      <a:pt x="231" y="528"/>
                    </a:cubicBezTo>
                    <a:close/>
                    <a:moveTo>
                      <a:pt x="993" y="1032"/>
                    </a:moveTo>
                    <a:cubicBezTo>
                      <a:pt x="938" y="1161"/>
                      <a:pt x="738" y="1094"/>
                      <a:pt x="738" y="1094"/>
                    </a:cubicBezTo>
                    <a:cubicBezTo>
                      <a:pt x="738" y="1094"/>
                      <a:pt x="664" y="1070"/>
                      <a:pt x="579" y="1089"/>
                    </a:cubicBezTo>
                    <a:cubicBezTo>
                      <a:pt x="493" y="1108"/>
                      <a:pt x="419" y="1101"/>
                      <a:pt x="419" y="1101"/>
                    </a:cubicBezTo>
                    <a:cubicBezTo>
                      <a:pt x="419" y="1101"/>
                      <a:pt x="319" y="1104"/>
                      <a:pt x="291" y="977"/>
                    </a:cubicBezTo>
                    <a:cubicBezTo>
                      <a:pt x="262" y="851"/>
                      <a:pt x="391" y="781"/>
                      <a:pt x="400" y="770"/>
                    </a:cubicBezTo>
                    <a:cubicBezTo>
                      <a:pt x="410" y="758"/>
                      <a:pt x="476" y="712"/>
                      <a:pt x="519" y="641"/>
                    </a:cubicBezTo>
                    <a:cubicBezTo>
                      <a:pt x="562" y="569"/>
                      <a:pt x="690" y="512"/>
                      <a:pt x="781" y="653"/>
                    </a:cubicBezTo>
                    <a:cubicBezTo>
                      <a:pt x="847" y="748"/>
                      <a:pt x="962" y="836"/>
                      <a:pt x="962" y="836"/>
                    </a:cubicBezTo>
                    <a:cubicBezTo>
                      <a:pt x="962" y="836"/>
                      <a:pt x="1047" y="903"/>
                      <a:pt x="993" y="1032"/>
                    </a:cubicBezTo>
                    <a:close/>
                    <a:moveTo>
                      <a:pt x="976" y="738"/>
                    </a:moveTo>
                    <a:cubicBezTo>
                      <a:pt x="866" y="741"/>
                      <a:pt x="862" y="664"/>
                      <a:pt x="862" y="610"/>
                    </a:cubicBezTo>
                    <a:cubicBezTo>
                      <a:pt x="862" y="552"/>
                      <a:pt x="873" y="471"/>
                      <a:pt x="962" y="471"/>
                    </a:cubicBezTo>
                    <a:cubicBezTo>
                      <a:pt x="1050" y="471"/>
                      <a:pt x="1073" y="557"/>
                      <a:pt x="1073" y="586"/>
                    </a:cubicBezTo>
                    <a:cubicBezTo>
                      <a:pt x="1073" y="614"/>
                      <a:pt x="1085" y="736"/>
                      <a:pt x="976" y="738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</a:p>
            </p:txBody>
          </p:sp>
        </p:grpSp>
        <p:sp>
          <p:nvSpPr>
            <p:cNvPr id="32" name="Title" descr="71ce0d9d-9aaf-4dc0-9acb-aee8818531b1"/>
            <p:cNvSpPr txBox="1"/>
            <p:nvPr/>
          </p:nvSpPr>
          <p:spPr>
            <a:xfrm>
              <a:off x="660400" y="1130300"/>
              <a:ext cx="10858500" cy="82625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学习范文写作结构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</p:grp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素材链接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76" name="0b3ef75d-3efa-4900-8c00-6d278d1917ee.source.4.zh-Hans.pptx" title=""/>
          <p:cNvGrpSpPr/>
          <p:nvPr/>
        </p:nvGrpSpPr>
        <p:grpSpPr>
          <a:xfrm>
            <a:off x="660400" y="1628078"/>
            <a:ext cx="10858502" cy="3880700"/>
            <a:chOff x="660400" y="1628078"/>
            <a:chExt cx="10858502" cy="3880700"/>
          </a:xfrm>
        </p:grpSpPr>
        <p:sp>
          <p:nvSpPr>
            <p:cNvPr id="7" name="Title" descr="5932a541-a805-41de-96c3-9fe4053447d3"/>
            <p:cNvSpPr/>
            <p:nvPr/>
          </p:nvSpPr>
          <p:spPr>
            <a:xfrm>
              <a:off x="4244778" y="2736265"/>
              <a:ext cx="3689744" cy="1791870"/>
            </a:xfrm>
            <a:prstGeom prst="roundRect">
              <a:avLst/>
            </a:prstGeom>
            <a:solidFill>
              <a:schemeClr val="accent1"/>
            </a:solidFill>
            <a:ln w="7600" cap="flat">
              <a:noFill/>
              <a:bevel/>
            </a:ln>
            <a:effectLst/>
          </p:spPr>
          <p:txBody>
            <a:bodyPr wrap="square" anchor="ctr" anchorCtr="1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FFFFFF"/>
                  </a:solidFill>
                  <a:ea typeface="思源宋体 CN Heavy"/>
                </a:rPr>
                <a:t>积累哲理思辨素材</a:t>
              </a:r>
              <a:endParaRPr lang="en-US" sz="2400" b="1" i="0" u="none">
                <a:solidFill>
                  <a:srgbClr val="FFFFFF"/>
                </a:solidFill>
                <a:ea typeface="思源宋体 CN Heavy"/>
              </a:endParaRPr>
            </a:p>
          </p:txBody>
        </p:sp>
        <p:grpSp>
          <p:nvGrpSpPr>
            <p:cNvPr id="75" name="组合 74" descr="398c2610-c998-49be-8055-6b3da96ae0e4"/>
            <p:cNvGrpSpPr/>
            <p:nvPr/>
          </p:nvGrpSpPr>
          <p:grpSpPr>
            <a:xfrm>
              <a:off x="660400" y="1628078"/>
              <a:ext cx="10858502" cy="3880700"/>
              <a:chOff x="660400" y="1628078"/>
              <a:chExt cx="10858502" cy="3880700"/>
            </a:xfrm>
          </p:grpSpPr>
          <p:grpSp>
            <p:nvGrpSpPr>
              <p:cNvPr id="67" name="组合 66" descr="6ea8625c-9d1c-41f8-bb56-121657dc590f"/>
              <p:cNvGrpSpPr/>
              <p:nvPr/>
            </p:nvGrpSpPr>
            <p:grpSpPr>
              <a:xfrm>
                <a:off x="660400" y="1628078"/>
                <a:ext cx="3099730" cy="1645356"/>
                <a:chOff x="8995134" y="1628078"/>
                <a:chExt cx="2523767" cy="1645356"/>
              </a:xfrm>
            </p:grpSpPr>
            <p:sp>
              <p:nvSpPr>
                <p:cNvPr id="68" name="Bullet1" descr="42a4433e-567a-48d5-9540-9a5cc4cb5151"/>
                <p:cNvSpPr/>
                <p:nvPr/>
              </p:nvSpPr>
              <p:spPr>
                <a:xfrm>
                  <a:off x="8995134" y="1628078"/>
                  <a:ext cx="2523766" cy="547490"/>
                </a:xfrm>
                <a:prstGeom prst="roundRect">
                  <a:avLst/>
                </a:prstGeom>
                <a:solidFill>
                  <a:schemeClr val="accent2"/>
                </a:solidFill>
                <a:ln w="7600" cap="flat">
                  <a:noFill/>
                  <a:bevel/>
                </a:ln>
                <a:effectLst/>
              </p:spPr>
              <p:txBody>
                <a:bodyPr wrap="square" anchor="ctr" anchorCtr="0">
                  <a:normAutofit/>
                </a:bodyPr>
                <a:lstStyle/>
                <a:p>
                  <a:pPr algn="r"/>
                  <a:r>
                    <a:rPr lang="en-US" sz="1800" b="1" i="0" u="none">
                      <a:solidFill>
                        <a:srgbClr val="FFFFFF"/>
                      </a:solidFill>
                      <a:ea typeface="思源宋体 CN Heavy"/>
                    </a:rPr>
                    <a:t>哲理思辨名言</a:t>
                  </a:r>
                  <a:endParaRPr lang="en-US" sz="1800" b="1" i="0" u="none">
                    <a:solidFill>
                      <a:srgbClr val="FFFFFF"/>
                    </a:solidFill>
                    <a:ea typeface="思源宋体 CN Heavy"/>
                  </a:endParaRPr>
                </a:p>
              </p:txBody>
            </p:sp>
            <p:sp>
              <p:nvSpPr>
                <p:cNvPr id="69" name="Text1" descr="f5c238be-0de7-4e7c-b16d-8a2632ffd544"/>
                <p:cNvSpPr txBox="1"/>
                <p:nvPr/>
              </p:nvSpPr>
              <p:spPr>
                <a:xfrm>
                  <a:off x="8995135" y="2192844"/>
                  <a:ext cx="2523766" cy="1080590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 anchor="t" anchorCtr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sz="1200" b="0" i="0" u="none">
                      <a:solidFill>
                        <a:srgbClr val="000000"/>
                      </a:solidFill>
                      <a:ea typeface="思源黑体 CN Normal"/>
                    </a:rPr>
                    <a:t>引用苏格拉底、王阳明等关于哲理思辨的名言。</a:t>
                  </a:r>
                  <a:endParaRPr lang="en-US" sz="1200" b="0" i="0" u="non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</p:grpSp>
          <p:grpSp>
            <p:nvGrpSpPr>
              <p:cNvPr id="70" name="组合 69" descr="11c23616-6bbb-4815-8551-26891dbec1f4"/>
              <p:cNvGrpSpPr/>
              <p:nvPr/>
            </p:nvGrpSpPr>
            <p:grpSpPr>
              <a:xfrm>
                <a:off x="660400" y="3880698"/>
                <a:ext cx="3099730" cy="1628080"/>
                <a:chOff x="8995134" y="3880698"/>
                <a:chExt cx="2523767" cy="1628080"/>
              </a:xfrm>
            </p:grpSpPr>
            <p:sp>
              <p:nvSpPr>
                <p:cNvPr id="71" name="Text2" descr="f117512c-aa4e-4f7b-8a0d-01bd2a515315"/>
                <p:cNvSpPr txBox="1"/>
                <p:nvPr/>
              </p:nvSpPr>
              <p:spPr>
                <a:xfrm>
                  <a:off x="8995135" y="4428188"/>
                  <a:ext cx="2523766" cy="1080590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 anchor="t" anchorCtr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sz="1200" b="0" i="0" u="none">
                      <a:solidFill>
                        <a:srgbClr val="000000"/>
                      </a:solidFill>
                      <a:ea typeface="思源黑体 CN Normal"/>
                    </a:rPr>
                    <a:t>如忒修斯之船悖论，引发对传统与创新的思考。</a:t>
                  </a:r>
                  <a:endParaRPr lang="en-US" sz="1200" b="0" i="0" u="non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  <p:sp>
              <p:nvSpPr>
                <p:cNvPr id="72" name="Bullet2" descr="69142656-0b3a-4e68-bec0-f632a06b500a"/>
                <p:cNvSpPr/>
                <p:nvPr/>
              </p:nvSpPr>
              <p:spPr>
                <a:xfrm>
                  <a:off x="8995134" y="3880698"/>
                  <a:ext cx="2523766" cy="547490"/>
                </a:xfrm>
                <a:prstGeom prst="roundRect">
                  <a:avLst/>
                </a:prstGeom>
                <a:solidFill>
                  <a:schemeClr val="accent3"/>
                </a:solidFill>
                <a:ln w="7600" cap="flat">
                  <a:noFill/>
                  <a:bevel/>
                </a:ln>
                <a:effectLst/>
              </p:spPr>
              <p:txBody>
                <a:bodyPr wrap="square" anchor="ctr" anchorCtr="0">
                  <a:normAutofit/>
                </a:bodyPr>
                <a:lstStyle/>
                <a:p>
                  <a:pPr algn="r"/>
                  <a:r>
                    <a:rPr lang="en-US" sz="1800" b="1" i="0" u="none">
                      <a:solidFill>
                        <a:srgbClr val="FFFFFF"/>
                      </a:solidFill>
                      <a:ea typeface="思源宋体 CN Heavy"/>
                    </a:rPr>
                    <a:t>经典悖论</a:t>
                  </a:r>
                  <a:endParaRPr lang="en-US" sz="1800" b="1" i="0" u="none">
                    <a:solidFill>
                      <a:srgbClr val="FFFFFF"/>
                    </a:solidFill>
                    <a:ea typeface="思源宋体 CN Heavy"/>
                  </a:endParaRPr>
                </a:p>
              </p:txBody>
            </p:sp>
          </p:grpSp>
          <p:grpSp>
            <p:nvGrpSpPr>
              <p:cNvPr id="66" name="组合 65" descr="f2ddea3d-ae5e-4739-b021-e43d8c5b4b1b"/>
              <p:cNvGrpSpPr/>
              <p:nvPr/>
            </p:nvGrpSpPr>
            <p:grpSpPr>
              <a:xfrm>
                <a:off x="8419172" y="1628078"/>
                <a:ext cx="3099730" cy="1645356"/>
                <a:chOff x="8995134" y="1628078"/>
                <a:chExt cx="2523767" cy="1645356"/>
              </a:xfrm>
            </p:grpSpPr>
            <p:sp>
              <p:nvSpPr>
                <p:cNvPr id="62" name="Bullet3" descr="f9a49a6b-97fb-45a5-8964-6ed306958053"/>
                <p:cNvSpPr/>
                <p:nvPr/>
              </p:nvSpPr>
              <p:spPr>
                <a:xfrm>
                  <a:off x="8995134" y="1628078"/>
                  <a:ext cx="2523766" cy="547490"/>
                </a:xfrm>
                <a:prstGeom prst="roundRect">
                  <a:avLst/>
                </a:prstGeom>
                <a:solidFill>
                  <a:schemeClr val="accent4"/>
                </a:solidFill>
                <a:ln w="7600" cap="flat">
                  <a:noFill/>
                  <a:bevel/>
                </a:ln>
                <a:effectLst/>
              </p:spPr>
              <p:txBody>
                <a:bodyPr wrap="square" anchor="ctr" anchorCtr="0">
                  <a:normAutofit/>
                </a:bodyPr>
                <a:lstStyle/>
                <a:p>
                  <a:pPr algn="l"/>
                  <a:r>
                    <a:rPr lang="en-US" sz="1800" b="1" i="0" u="none">
                      <a:solidFill>
                        <a:srgbClr val="FFFFFF"/>
                      </a:solidFill>
                      <a:ea typeface="思源宋体 CN Heavy"/>
                    </a:rPr>
                    <a:t>苦难意义金句</a:t>
                  </a:r>
                  <a:endParaRPr lang="en-US" sz="1800" b="1" i="0" u="none">
                    <a:solidFill>
                      <a:srgbClr val="FFFFFF"/>
                    </a:solidFill>
                    <a:ea typeface="思源宋体 CN Heavy"/>
                  </a:endParaRPr>
                </a:p>
              </p:txBody>
            </p:sp>
            <p:sp>
              <p:nvSpPr>
                <p:cNvPr id="18" name="Text3" descr="69516173-4e57-4161-9cd7-e01ddb2a7409"/>
                <p:cNvSpPr txBox="1"/>
                <p:nvPr/>
              </p:nvSpPr>
              <p:spPr>
                <a:xfrm>
                  <a:off x="8995135" y="2192844"/>
                  <a:ext cx="2523766" cy="1080590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 anchor="t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1200" b="0" i="0" u="none">
                      <a:solidFill>
                        <a:srgbClr val="000000"/>
                      </a:solidFill>
                      <a:ea typeface="思源黑体 CN Normal"/>
                    </a:rPr>
                    <a:t>如加缪《西西弗斯神话》中的苦难意义金句。</a:t>
                  </a:r>
                  <a:endParaRPr lang="en-US" sz="1200" b="0" i="0" u="non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</p:grpSp>
          <p:grpSp>
            <p:nvGrpSpPr>
              <p:cNvPr id="65" name="组合 64" descr="ab86d494-dc1f-4769-aa0b-171c826530fe"/>
              <p:cNvGrpSpPr/>
              <p:nvPr/>
            </p:nvGrpSpPr>
            <p:grpSpPr>
              <a:xfrm>
                <a:off x="8419172" y="3880698"/>
                <a:ext cx="3099730" cy="1628080"/>
                <a:chOff x="8995134" y="3880698"/>
                <a:chExt cx="2523767" cy="1628080"/>
              </a:xfrm>
            </p:grpSpPr>
            <p:sp>
              <p:nvSpPr>
                <p:cNvPr id="24" name="Text4" descr="185dd0e7-1aff-4a19-9fb6-8cea75a5dc52"/>
                <p:cNvSpPr txBox="1"/>
                <p:nvPr/>
              </p:nvSpPr>
              <p:spPr>
                <a:xfrm>
                  <a:off x="8995135" y="4428188"/>
                  <a:ext cx="2523766" cy="1080590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 anchor="t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1200" b="0" i="0" u="none">
                      <a:solidFill>
                        <a:srgbClr val="000000"/>
                      </a:solidFill>
                      <a:ea typeface="思源黑体 CN Normal"/>
                    </a:rPr>
                    <a:t>如《人类群星闪耀时》中的青年理想案例。</a:t>
                  </a:r>
                  <a:endParaRPr lang="en-US" sz="1200" b="0" i="0" u="non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  <p:sp>
              <p:nvSpPr>
                <p:cNvPr id="64" name="Bullet4" descr="e7a260c1-0870-4732-9587-7fcd5c8e539f"/>
                <p:cNvSpPr/>
                <p:nvPr/>
              </p:nvSpPr>
              <p:spPr>
                <a:xfrm>
                  <a:off x="8995134" y="3880698"/>
                  <a:ext cx="2523766" cy="547490"/>
                </a:xfrm>
                <a:prstGeom prst="roundRect">
                  <a:avLst/>
                </a:prstGeom>
                <a:solidFill>
                  <a:schemeClr val="accent5"/>
                </a:solidFill>
                <a:ln w="7600" cap="flat">
                  <a:noFill/>
                  <a:bevel/>
                </a:ln>
                <a:effectLst/>
              </p:spPr>
              <p:txBody>
                <a:bodyPr wrap="square" anchor="ctr" anchorCtr="0">
                  <a:normAutofit/>
                </a:bodyPr>
                <a:lstStyle/>
                <a:p>
                  <a:pPr algn="l"/>
                  <a:r>
                    <a:rPr lang="en-US" sz="1800" b="1" i="0" u="none">
                      <a:solidFill>
                        <a:srgbClr val="FFFFFF"/>
                      </a:solidFill>
                      <a:ea typeface="思源宋体 CN Heavy"/>
                    </a:rPr>
                    <a:t>青年理想主题素材</a:t>
                  </a:r>
                  <a:endParaRPr lang="en-US" sz="1800" b="1" i="0" u="none">
                    <a:solidFill>
                      <a:srgbClr val="FFFFFF"/>
                    </a:solidFill>
                    <a:ea typeface="思源宋体 CN Heavy"/>
                  </a:endParaRPr>
                </a:p>
              </p:txBody>
            </p:sp>
          </p:grpSp>
        </p:grpSp>
      </p:grp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6600" b="1" i="0" u="none">
                <a:solidFill>
                  <a:srgbClr val="EBA15E"/>
                </a:solidFill>
                <a:ea typeface="思源宋体 CN Heavy"/>
              </a:rPr>
              <a:t>时代楷模</a:t>
            </a:r>
            <a:endParaRPr lang="en-US" sz="6600" b="1" i="0" u="none">
              <a:solidFill>
                <a:srgbClr val="EBA15E"/>
              </a:solidFill>
              <a:ea typeface="思源宋体 CN Heavy"/>
            </a:endParaRPr>
          </a:p>
        </p:txBody>
      </p:sp>
      <p:sp>
        <p:nvSpPr>
          <p:cNvPr id="3" name="文本占位符 2" title="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800" b="1" i="0" u="none">
                <a:solidFill>
                  <a:srgbClr val="000000"/>
                </a:solidFill>
                <a:ea typeface="思源黑体 CN Normal"/>
              </a:rPr>
              <a:t>致敬平凡中的伟大英雄</a:t>
            </a:r>
            <a:endParaRPr lang="en-US" sz="2800" b="1" i="0" u="none">
              <a:solidFill>
                <a:srgbClr val="000000"/>
              </a:solidFill>
              <a:ea typeface="思源黑体 CN Normal"/>
            </a:endParaRPr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中心话题与例题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4" name="3e707fcb-8c43-4cde-864d-6463dec9753c.source.4.zh-Hans.pptx" title=""/>
          <p:cNvGrpSpPr/>
          <p:nvPr/>
        </p:nvGrpSpPr>
        <p:grpSpPr>
          <a:xfrm>
            <a:off x="660400" y="1130300"/>
            <a:ext cx="10858500" cy="4949312"/>
            <a:chOff x="660400" y="1130300"/>
            <a:chExt cx="10858500" cy="4949312"/>
          </a:xfrm>
        </p:grpSpPr>
        <p:sp>
          <p:nvSpPr>
            <p:cNvPr id="33" name="îṩlïḍê" descr="be6e6196-1027-411b-932b-b5b582ca0e93"/>
            <p:cNvSpPr/>
            <p:nvPr/>
          </p:nvSpPr>
          <p:spPr>
            <a:xfrm>
              <a:off x="8258927" y="3228563"/>
              <a:ext cx="737262" cy="0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íṧľïḋê" descr="0d092e53-273b-4342-868d-bf0f0bc367fc"/>
            <p:cNvSpPr/>
            <p:nvPr/>
          </p:nvSpPr>
          <p:spPr>
            <a:xfrm flipH="1">
              <a:off x="8280954" y="3630157"/>
              <a:ext cx="333169" cy="3331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43E48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ïṧľîḓè" descr="b8f930bf-c35f-441c-af47-f94e2515d220"/>
            <p:cNvSpPr/>
            <p:nvPr/>
          </p:nvSpPr>
          <p:spPr>
            <a:xfrm>
              <a:off x="1201601" y="2461283"/>
              <a:ext cx="277750" cy="10012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268" y="21600"/>
                  </a:lnTo>
                </a:path>
              </a:pathLst>
            </a:custGeom>
            <a:noFill/>
            <a:ln w="31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iSľîḓè" descr="0efa6053-741e-47f1-86b0-8df424e5c09a"/>
            <p:cNvSpPr/>
            <p:nvPr/>
          </p:nvSpPr>
          <p:spPr>
            <a:xfrm>
              <a:off x="1201601" y="3456561"/>
              <a:ext cx="277750" cy="10012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268" y="21600"/>
                  </a:lnTo>
                </a:path>
              </a:pathLst>
            </a:custGeom>
            <a:noFill/>
            <a:ln w="31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í$1íďè" descr="4fad717e-ff63-4c26-9cc6-72a6d473bfc4"/>
            <p:cNvSpPr/>
            <p:nvPr/>
          </p:nvSpPr>
          <p:spPr>
            <a:xfrm>
              <a:off x="1201601" y="4459434"/>
              <a:ext cx="277750" cy="10012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268" y="21600"/>
                  </a:lnTo>
                </a:path>
              </a:pathLst>
            </a:custGeom>
            <a:noFill/>
            <a:ln w="31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1" name="Title" descr="fdc61447-9cf7-451f-8d9d-a3daedd84080"/>
            <p:cNvSpPr txBox="1"/>
            <p:nvPr/>
          </p:nvSpPr>
          <p:spPr>
            <a:xfrm>
              <a:off x="660400" y="1130300"/>
              <a:ext cx="10858500" cy="461665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聚焦平凡英雄主题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43" name="组合 42" descr="afc5f6bd-e8b0-4a27-a18e-695725f0a395"/>
            <p:cNvGrpSpPr/>
            <p:nvPr/>
          </p:nvGrpSpPr>
          <p:grpSpPr>
            <a:xfrm>
              <a:off x="1450799" y="2117025"/>
              <a:ext cx="7160075" cy="1843342"/>
              <a:chOff x="1450799" y="2117025"/>
              <a:chExt cx="7160075" cy="1843342"/>
            </a:xfrm>
          </p:grpSpPr>
          <p:sp>
            <p:nvSpPr>
              <p:cNvPr id="37" name="Number1" descr="032bb06a-b40c-4554-9142-7683636cf9bc"/>
              <p:cNvSpPr/>
              <p:nvPr/>
            </p:nvSpPr>
            <p:spPr>
              <a:xfrm>
                <a:off x="6848338" y="2197831"/>
                <a:ext cx="1762536" cy="1762536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none" lIns="90000" tIns="46800" rIns="90000" bIns="4680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3200" b="1" i="0" u="none">
                    <a:solidFill>
                      <a:srgbClr val="FFFFFF"/>
                    </a:solidFill>
                    <a:latin typeface="Arial"/>
                  </a:rPr>
                  <a:t>1</a:t>
                </a:r>
                <a:endParaRPr lang="en-US" sz="3200" b="1" i="0" u="non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3" name="IconBackground1" descr="8a3d8ced-ed2a-42b6-8add-f691fd61037e"/>
              <p:cNvSpPr/>
              <p:nvPr/>
            </p:nvSpPr>
            <p:spPr>
              <a:xfrm>
                <a:off x="1450799" y="2188169"/>
                <a:ext cx="587012" cy="5870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Icon1" descr="b9400d51-df20-42b9-bd3f-63e811dc0b37"/>
              <p:cNvSpPr/>
              <p:nvPr/>
            </p:nvSpPr>
            <p:spPr>
              <a:xfrm>
                <a:off x="1609330" y="2322012"/>
                <a:ext cx="269949" cy="30662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74" extrusionOk="0">
                    <a:moveTo>
                      <a:pt x="20542" y="7920"/>
                    </a:moveTo>
                    <a:cubicBezTo>
                      <a:pt x="17676" y="8481"/>
                      <a:pt x="13819" y="8830"/>
                      <a:pt x="11329" y="8875"/>
                    </a:cubicBezTo>
                    <a:lnTo>
                      <a:pt x="11329" y="5682"/>
                    </a:lnTo>
                    <a:cubicBezTo>
                      <a:pt x="13907" y="5660"/>
                      <a:pt x="16318" y="5476"/>
                      <a:pt x="18165" y="5159"/>
                    </a:cubicBezTo>
                    <a:cubicBezTo>
                      <a:pt x="19195" y="4982"/>
                      <a:pt x="19983" y="4779"/>
                      <a:pt x="20542" y="4542"/>
                    </a:cubicBezTo>
                    <a:cubicBezTo>
                      <a:pt x="20542" y="4542"/>
                      <a:pt x="20542" y="7920"/>
                      <a:pt x="20542" y="7920"/>
                    </a:cubicBezTo>
                    <a:close/>
                    <a:moveTo>
                      <a:pt x="19861" y="19025"/>
                    </a:moveTo>
                    <a:cubicBezTo>
                      <a:pt x="18942" y="19671"/>
                      <a:pt x="15665" y="20306"/>
                      <a:pt x="11329" y="20354"/>
                    </a:cubicBezTo>
                    <a:lnTo>
                      <a:pt x="11329" y="9792"/>
                    </a:lnTo>
                    <a:cubicBezTo>
                      <a:pt x="13598" y="9753"/>
                      <a:pt x="16992" y="9474"/>
                      <a:pt x="19861" y="8982"/>
                    </a:cubicBezTo>
                    <a:cubicBezTo>
                      <a:pt x="19861" y="8982"/>
                      <a:pt x="19861" y="19025"/>
                      <a:pt x="19861" y="19025"/>
                    </a:cubicBezTo>
                    <a:close/>
                    <a:moveTo>
                      <a:pt x="3946" y="4310"/>
                    </a:moveTo>
                    <a:cubicBezTo>
                      <a:pt x="1915" y="3989"/>
                      <a:pt x="1214" y="3614"/>
                      <a:pt x="1076" y="3462"/>
                    </a:cubicBezTo>
                    <a:cubicBezTo>
                      <a:pt x="1255" y="3262"/>
                      <a:pt x="2344" y="2736"/>
                      <a:pt x="5597" y="2401"/>
                    </a:cubicBezTo>
                    <a:lnTo>
                      <a:pt x="5725" y="2388"/>
                    </a:lnTo>
                    <a:cubicBezTo>
                      <a:pt x="5721" y="2443"/>
                      <a:pt x="5716" y="2499"/>
                      <a:pt x="5711" y="2553"/>
                    </a:cubicBezTo>
                    <a:cubicBezTo>
                      <a:pt x="5667" y="3067"/>
                      <a:pt x="5616" y="3649"/>
                      <a:pt x="6018" y="4034"/>
                    </a:cubicBezTo>
                    <a:cubicBezTo>
                      <a:pt x="6161" y="4171"/>
                      <a:pt x="6422" y="4335"/>
                      <a:pt x="6858" y="4344"/>
                    </a:cubicBezTo>
                    <a:cubicBezTo>
                      <a:pt x="6880" y="4345"/>
                      <a:pt x="6901" y="4345"/>
                      <a:pt x="6923" y="4345"/>
                    </a:cubicBezTo>
                    <a:cubicBezTo>
                      <a:pt x="7848" y="4345"/>
                      <a:pt x="8920" y="3953"/>
                      <a:pt x="9803" y="3290"/>
                    </a:cubicBezTo>
                    <a:cubicBezTo>
                      <a:pt x="9807" y="3287"/>
                      <a:pt x="9810" y="3284"/>
                      <a:pt x="9813" y="3281"/>
                    </a:cubicBezTo>
                    <a:cubicBezTo>
                      <a:pt x="10035" y="3429"/>
                      <a:pt x="10312" y="3518"/>
                      <a:pt x="10612" y="3518"/>
                    </a:cubicBezTo>
                    <a:lnTo>
                      <a:pt x="10987" y="3518"/>
                    </a:lnTo>
                    <a:cubicBezTo>
                      <a:pt x="11279" y="3518"/>
                      <a:pt x="11550" y="3434"/>
                      <a:pt x="11768" y="3294"/>
                    </a:cubicBezTo>
                    <a:cubicBezTo>
                      <a:pt x="11974" y="3441"/>
                      <a:pt x="13365" y="4402"/>
                      <a:pt x="14535" y="4402"/>
                    </a:cubicBezTo>
                    <a:cubicBezTo>
                      <a:pt x="14912" y="4402"/>
                      <a:pt x="15265" y="4302"/>
                      <a:pt x="15549" y="4045"/>
                    </a:cubicBezTo>
                    <a:cubicBezTo>
                      <a:pt x="15987" y="3647"/>
                      <a:pt x="15890" y="3116"/>
                      <a:pt x="15819" y="2728"/>
                    </a:cubicBezTo>
                    <a:cubicBezTo>
                      <a:pt x="15797" y="2603"/>
                      <a:pt x="15773" y="2474"/>
                      <a:pt x="15777" y="2392"/>
                    </a:cubicBezTo>
                    <a:cubicBezTo>
                      <a:pt x="15777" y="2390"/>
                      <a:pt x="15777" y="2388"/>
                      <a:pt x="15777" y="2387"/>
                    </a:cubicBezTo>
                    <a:cubicBezTo>
                      <a:pt x="15859" y="2391"/>
                      <a:pt x="15941" y="2397"/>
                      <a:pt x="16009" y="2402"/>
                    </a:cubicBezTo>
                    <a:cubicBezTo>
                      <a:pt x="19257" y="2736"/>
                      <a:pt x="20345" y="3262"/>
                      <a:pt x="20525" y="3462"/>
                    </a:cubicBezTo>
                    <a:cubicBezTo>
                      <a:pt x="20386" y="3614"/>
                      <a:pt x="19685" y="3989"/>
                      <a:pt x="17654" y="4310"/>
                    </a:cubicBezTo>
                    <a:cubicBezTo>
                      <a:pt x="15785" y="4605"/>
                      <a:pt x="13351" y="4768"/>
                      <a:pt x="10800" y="4768"/>
                    </a:cubicBezTo>
                    <a:cubicBezTo>
                      <a:pt x="8249" y="4768"/>
                      <a:pt x="5815" y="4605"/>
                      <a:pt x="3946" y="4310"/>
                    </a:cubicBezTo>
                    <a:cubicBezTo>
                      <a:pt x="3946" y="4310"/>
                      <a:pt x="3946" y="4310"/>
                      <a:pt x="3946" y="4310"/>
                    </a:cubicBezTo>
                    <a:close/>
                    <a:moveTo>
                      <a:pt x="10271" y="8875"/>
                    </a:moveTo>
                    <a:cubicBezTo>
                      <a:pt x="7781" y="8830"/>
                      <a:pt x="3923" y="8481"/>
                      <a:pt x="1058" y="7919"/>
                    </a:cubicBezTo>
                    <a:lnTo>
                      <a:pt x="1058" y="4542"/>
                    </a:lnTo>
                    <a:cubicBezTo>
                      <a:pt x="1617" y="4779"/>
                      <a:pt x="2406" y="4982"/>
                      <a:pt x="3435" y="5159"/>
                    </a:cubicBezTo>
                    <a:cubicBezTo>
                      <a:pt x="5282" y="5476"/>
                      <a:pt x="7693" y="5660"/>
                      <a:pt x="10271" y="5682"/>
                    </a:cubicBezTo>
                    <a:cubicBezTo>
                      <a:pt x="10271" y="5682"/>
                      <a:pt x="10271" y="8875"/>
                      <a:pt x="10271" y="8875"/>
                    </a:cubicBezTo>
                    <a:close/>
                    <a:moveTo>
                      <a:pt x="10271" y="20354"/>
                    </a:moveTo>
                    <a:cubicBezTo>
                      <a:pt x="5935" y="20306"/>
                      <a:pt x="2658" y="19671"/>
                      <a:pt x="1740" y="19025"/>
                    </a:cubicBezTo>
                    <a:lnTo>
                      <a:pt x="1740" y="8982"/>
                    </a:lnTo>
                    <a:cubicBezTo>
                      <a:pt x="4607" y="9473"/>
                      <a:pt x="8001" y="9753"/>
                      <a:pt x="10271" y="9792"/>
                    </a:cubicBezTo>
                    <a:cubicBezTo>
                      <a:pt x="10271" y="9792"/>
                      <a:pt x="10271" y="20354"/>
                      <a:pt x="10271" y="20354"/>
                    </a:cubicBezTo>
                    <a:close/>
                    <a:moveTo>
                      <a:pt x="6870" y="1048"/>
                    </a:moveTo>
                    <a:cubicBezTo>
                      <a:pt x="7293" y="818"/>
                      <a:pt x="8497" y="1113"/>
                      <a:pt x="9256" y="1634"/>
                    </a:cubicBezTo>
                    <a:cubicBezTo>
                      <a:pt x="9288" y="1656"/>
                      <a:pt x="9323" y="1674"/>
                      <a:pt x="9358" y="1688"/>
                    </a:cubicBezTo>
                    <a:cubicBezTo>
                      <a:pt x="9322" y="1792"/>
                      <a:pt x="9302" y="1903"/>
                      <a:pt x="9302" y="2016"/>
                    </a:cubicBezTo>
                    <a:lnTo>
                      <a:pt x="9302" y="2382"/>
                    </a:lnTo>
                    <a:cubicBezTo>
                      <a:pt x="9302" y="2423"/>
                      <a:pt x="9305" y="2463"/>
                      <a:pt x="9310" y="2503"/>
                    </a:cubicBezTo>
                    <a:cubicBezTo>
                      <a:pt x="9239" y="2521"/>
                      <a:pt x="9171" y="2552"/>
                      <a:pt x="9111" y="2596"/>
                    </a:cubicBezTo>
                    <a:cubicBezTo>
                      <a:pt x="8410" y="3123"/>
                      <a:pt x="7557" y="3441"/>
                      <a:pt x="6883" y="3427"/>
                    </a:cubicBezTo>
                    <a:cubicBezTo>
                      <a:pt x="6825" y="3426"/>
                      <a:pt x="6802" y="3418"/>
                      <a:pt x="6802" y="3418"/>
                    </a:cubicBezTo>
                    <a:cubicBezTo>
                      <a:pt x="6705" y="3324"/>
                      <a:pt x="6746" y="2850"/>
                      <a:pt x="6766" y="2622"/>
                    </a:cubicBezTo>
                    <a:cubicBezTo>
                      <a:pt x="6791" y="2330"/>
                      <a:pt x="6815" y="2054"/>
                      <a:pt x="6755" y="1817"/>
                    </a:cubicBezTo>
                    <a:cubicBezTo>
                      <a:pt x="6695" y="1585"/>
                      <a:pt x="6631" y="1177"/>
                      <a:pt x="6870" y="1048"/>
                    </a:cubicBezTo>
                    <a:cubicBezTo>
                      <a:pt x="6870" y="1048"/>
                      <a:pt x="6870" y="1048"/>
                      <a:pt x="6870" y="1048"/>
                    </a:cubicBezTo>
                    <a:close/>
                    <a:moveTo>
                      <a:pt x="10360" y="2016"/>
                    </a:moveTo>
                    <a:cubicBezTo>
                      <a:pt x="10360" y="1896"/>
                      <a:pt x="10473" y="1797"/>
                      <a:pt x="10612" y="1797"/>
                    </a:cubicBezTo>
                    <a:lnTo>
                      <a:pt x="10987" y="1797"/>
                    </a:lnTo>
                    <a:cubicBezTo>
                      <a:pt x="11127" y="1797"/>
                      <a:pt x="11240" y="1896"/>
                      <a:pt x="11240" y="2016"/>
                    </a:cubicBezTo>
                    <a:lnTo>
                      <a:pt x="11240" y="2382"/>
                    </a:lnTo>
                    <a:cubicBezTo>
                      <a:pt x="11240" y="2503"/>
                      <a:pt x="11126" y="2601"/>
                      <a:pt x="10987" y="2601"/>
                    </a:cubicBezTo>
                    <a:lnTo>
                      <a:pt x="10612" y="2601"/>
                    </a:lnTo>
                    <a:cubicBezTo>
                      <a:pt x="10473" y="2601"/>
                      <a:pt x="10360" y="2503"/>
                      <a:pt x="10360" y="2382"/>
                    </a:cubicBezTo>
                    <a:cubicBezTo>
                      <a:pt x="10360" y="2382"/>
                      <a:pt x="10360" y="2016"/>
                      <a:pt x="10360" y="2016"/>
                    </a:cubicBezTo>
                    <a:close/>
                    <a:moveTo>
                      <a:pt x="12296" y="1639"/>
                    </a:moveTo>
                    <a:cubicBezTo>
                      <a:pt x="13000" y="1172"/>
                      <a:pt x="14242" y="768"/>
                      <a:pt x="14688" y="964"/>
                    </a:cubicBezTo>
                    <a:cubicBezTo>
                      <a:pt x="14736" y="984"/>
                      <a:pt x="14878" y="1047"/>
                      <a:pt x="14869" y="1412"/>
                    </a:cubicBezTo>
                    <a:cubicBezTo>
                      <a:pt x="14869" y="1413"/>
                      <a:pt x="14869" y="1414"/>
                      <a:pt x="14869" y="1415"/>
                    </a:cubicBezTo>
                    <a:cubicBezTo>
                      <a:pt x="14867" y="1541"/>
                      <a:pt x="14836" y="1679"/>
                      <a:pt x="14803" y="1825"/>
                    </a:cubicBezTo>
                    <a:cubicBezTo>
                      <a:pt x="14766" y="1993"/>
                      <a:pt x="14728" y="2166"/>
                      <a:pt x="14720" y="2359"/>
                    </a:cubicBezTo>
                    <a:cubicBezTo>
                      <a:pt x="14712" y="2529"/>
                      <a:pt x="14744" y="2703"/>
                      <a:pt x="14775" y="2871"/>
                    </a:cubicBezTo>
                    <a:cubicBezTo>
                      <a:pt x="14809" y="3059"/>
                      <a:pt x="14861" y="3342"/>
                      <a:pt x="14784" y="3411"/>
                    </a:cubicBezTo>
                    <a:cubicBezTo>
                      <a:pt x="14515" y="3656"/>
                      <a:pt x="13375" y="3254"/>
                      <a:pt x="12439" y="2585"/>
                    </a:cubicBezTo>
                    <a:cubicBezTo>
                      <a:pt x="12393" y="2552"/>
                      <a:pt x="12342" y="2527"/>
                      <a:pt x="12289" y="2510"/>
                    </a:cubicBezTo>
                    <a:cubicBezTo>
                      <a:pt x="12294" y="2468"/>
                      <a:pt x="12298" y="2425"/>
                      <a:pt x="12298" y="2382"/>
                    </a:cubicBezTo>
                    <a:lnTo>
                      <a:pt x="12298" y="2016"/>
                    </a:lnTo>
                    <a:cubicBezTo>
                      <a:pt x="12298" y="1897"/>
                      <a:pt x="12276" y="1781"/>
                      <a:pt x="12236" y="1673"/>
                    </a:cubicBezTo>
                    <a:cubicBezTo>
                      <a:pt x="12257" y="1663"/>
                      <a:pt x="12277" y="1652"/>
                      <a:pt x="12296" y="1639"/>
                    </a:cubicBezTo>
                    <a:cubicBezTo>
                      <a:pt x="12296" y="1639"/>
                      <a:pt x="12296" y="1639"/>
                      <a:pt x="12296" y="1639"/>
                    </a:cubicBezTo>
                    <a:close/>
                    <a:moveTo>
                      <a:pt x="21598" y="3462"/>
                    </a:moveTo>
                    <a:cubicBezTo>
                      <a:pt x="21598" y="2658"/>
                      <a:pt x="20291" y="2271"/>
                      <a:pt x="19861" y="2144"/>
                    </a:cubicBezTo>
                    <a:cubicBezTo>
                      <a:pt x="18951" y="1874"/>
                      <a:pt x="17659" y="1648"/>
                      <a:pt x="16124" y="1490"/>
                    </a:cubicBezTo>
                    <a:cubicBezTo>
                      <a:pt x="16119" y="1490"/>
                      <a:pt x="16113" y="1490"/>
                      <a:pt x="16108" y="1489"/>
                    </a:cubicBezTo>
                    <a:cubicBezTo>
                      <a:pt x="16080" y="1487"/>
                      <a:pt x="16010" y="1482"/>
                      <a:pt x="15925" y="1476"/>
                    </a:cubicBezTo>
                    <a:cubicBezTo>
                      <a:pt x="15925" y="1464"/>
                      <a:pt x="15926" y="1451"/>
                      <a:pt x="15927" y="1439"/>
                    </a:cubicBezTo>
                    <a:cubicBezTo>
                      <a:pt x="15927" y="1430"/>
                      <a:pt x="15927" y="1422"/>
                      <a:pt x="15927" y="1413"/>
                    </a:cubicBezTo>
                    <a:cubicBezTo>
                      <a:pt x="15939" y="647"/>
                      <a:pt x="15521" y="301"/>
                      <a:pt x="15166" y="145"/>
                    </a:cubicBezTo>
                    <a:cubicBezTo>
                      <a:pt x="14091" y="-326"/>
                      <a:pt x="12335" y="458"/>
                      <a:pt x="11652" y="912"/>
                    </a:cubicBezTo>
                    <a:cubicBezTo>
                      <a:pt x="11616" y="936"/>
                      <a:pt x="11584" y="964"/>
                      <a:pt x="11557" y="994"/>
                    </a:cubicBezTo>
                    <a:cubicBezTo>
                      <a:pt x="11385" y="921"/>
                      <a:pt x="11191" y="881"/>
                      <a:pt x="10987" y="881"/>
                    </a:cubicBezTo>
                    <a:lnTo>
                      <a:pt x="10612" y="881"/>
                    </a:lnTo>
                    <a:cubicBezTo>
                      <a:pt x="10397" y="881"/>
                      <a:pt x="10193" y="926"/>
                      <a:pt x="10013" y="1007"/>
                    </a:cubicBezTo>
                    <a:cubicBezTo>
                      <a:pt x="9985" y="973"/>
                      <a:pt x="9951" y="942"/>
                      <a:pt x="9912" y="915"/>
                    </a:cubicBezTo>
                    <a:cubicBezTo>
                      <a:pt x="9058" y="329"/>
                      <a:pt x="7322" y="-280"/>
                      <a:pt x="6308" y="271"/>
                    </a:cubicBezTo>
                    <a:cubicBezTo>
                      <a:pt x="5974" y="452"/>
                      <a:pt x="5626" y="802"/>
                      <a:pt x="5642" y="1473"/>
                    </a:cubicBezTo>
                    <a:lnTo>
                      <a:pt x="5469" y="1491"/>
                    </a:lnTo>
                    <a:cubicBezTo>
                      <a:pt x="3937" y="1649"/>
                      <a:pt x="2646" y="1874"/>
                      <a:pt x="1737" y="2144"/>
                    </a:cubicBezTo>
                    <a:cubicBezTo>
                      <a:pt x="1308" y="2271"/>
                      <a:pt x="2" y="2659"/>
                      <a:pt x="2" y="3462"/>
                    </a:cubicBezTo>
                    <a:lnTo>
                      <a:pt x="0" y="4276"/>
                    </a:lnTo>
                    <a:lnTo>
                      <a:pt x="0" y="8283"/>
                    </a:lnTo>
                    <a:cubicBezTo>
                      <a:pt x="0" y="8494"/>
                      <a:pt x="167" y="8679"/>
                      <a:pt x="404" y="8728"/>
                    </a:cubicBezTo>
                    <a:cubicBezTo>
                      <a:pt x="496" y="8748"/>
                      <a:pt x="590" y="8767"/>
                      <a:pt x="684" y="8786"/>
                    </a:cubicBezTo>
                    <a:cubicBezTo>
                      <a:pt x="683" y="8799"/>
                      <a:pt x="681" y="8812"/>
                      <a:pt x="681" y="8826"/>
                    </a:cubicBezTo>
                    <a:lnTo>
                      <a:pt x="681" y="19220"/>
                    </a:lnTo>
                    <a:cubicBezTo>
                      <a:pt x="681" y="19331"/>
                      <a:pt x="728" y="19438"/>
                      <a:pt x="813" y="19522"/>
                    </a:cubicBezTo>
                    <a:cubicBezTo>
                      <a:pt x="2035" y="20732"/>
                      <a:pt x="6709" y="21274"/>
                      <a:pt x="10800" y="21274"/>
                    </a:cubicBezTo>
                    <a:cubicBezTo>
                      <a:pt x="14890" y="21274"/>
                      <a:pt x="19565" y="20732"/>
                      <a:pt x="20787" y="19522"/>
                    </a:cubicBezTo>
                    <a:cubicBezTo>
                      <a:pt x="20872" y="19438"/>
                      <a:pt x="20918" y="19331"/>
                      <a:pt x="20918" y="19220"/>
                    </a:cubicBezTo>
                    <a:lnTo>
                      <a:pt x="20918" y="8826"/>
                    </a:lnTo>
                    <a:cubicBezTo>
                      <a:pt x="20918" y="8812"/>
                      <a:pt x="20917" y="8799"/>
                      <a:pt x="20916" y="8786"/>
                    </a:cubicBezTo>
                    <a:cubicBezTo>
                      <a:pt x="21010" y="8767"/>
                      <a:pt x="21104" y="8748"/>
                      <a:pt x="21196" y="8729"/>
                    </a:cubicBezTo>
                    <a:cubicBezTo>
                      <a:pt x="21433" y="8679"/>
                      <a:pt x="21600" y="8495"/>
                      <a:pt x="21600" y="8283"/>
                    </a:cubicBezTo>
                    <a:lnTo>
                      <a:pt x="21600" y="4276"/>
                    </a:lnTo>
                    <a:cubicBezTo>
                      <a:pt x="21600" y="4276"/>
                      <a:pt x="21598" y="3462"/>
                      <a:pt x="21598" y="34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" name="Text1" descr="038d4fd0-0313-4426-8aa1-48cfeac79af4"/>
              <p:cNvSpPr/>
              <p:nvPr/>
            </p:nvSpPr>
            <p:spPr bwMode="auto">
              <a:xfrm>
                <a:off x="2167789" y="2491802"/>
                <a:ext cx="4330981" cy="587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时代楷模：平凡中的伟大，歌颂平凡人的伟大精神。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4" name="Bullet1" descr="0f5242ee-ed06-4d9a-be36-9ff04741c28c"/>
              <p:cNvSpPr txBox="1"/>
              <p:nvPr/>
            </p:nvSpPr>
            <p:spPr bwMode="auto">
              <a:xfrm>
                <a:off x="2167789" y="2117025"/>
                <a:ext cx="4330981" cy="37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中心话题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44" name="组合 43" descr="881f6ce7-3871-48bd-bcf9-fad5ab16b863"/>
            <p:cNvGrpSpPr/>
            <p:nvPr/>
          </p:nvGrpSpPr>
          <p:grpSpPr>
            <a:xfrm>
              <a:off x="1450799" y="2197831"/>
              <a:ext cx="8962656" cy="1881249"/>
              <a:chOff x="1450799" y="2197831"/>
              <a:chExt cx="8962656" cy="1881249"/>
            </a:xfrm>
          </p:grpSpPr>
          <p:sp>
            <p:nvSpPr>
              <p:cNvPr id="38" name="Number2" descr="74340197-1440-49ee-a8dc-938ab4511074"/>
              <p:cNvSpPr/>
              <p:nvPr/>
            </p:nvSpPr>
            <p:spPr>
              <a:xfrm>
                <a:off x="8650919" y="2197831"/>
                <a:ext cx="1762536" cy="1762536"/>
              </a:xfrm>
              <a:prstGeom prst="rect">
                <a:avLst/>
              </a:prstGeom>
              <a:solidFill>
                <a:schemeClr val="tx2">
                  <a:alpha val="7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none" lIns="90000" tIns="46800" rIns="90000" bIns="4680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3200" b="1" i="0" u="none">
                    <a:solidFill>
                      <a:srgbClr val="FFFFFF"/>
                    </a:solidFill>
                    <a:latin typeface="Arial"/>
                  </a:rPr>
                  <a:t>2</a:t>
                </a:r>
                <a:endParaRPr lang="en-US" sz="3200" b="1" i="0" u="non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1" name="IconBackground2" descr="ec1bcd15-9c88-4394-9480-7c5b952f3c69"/>
              <p:cNvSpPr/>
              <p:nvPr/>
            </p:nvSpPr>
            <p:spPr>
              <a:xfrm>
                <a:off x="1450799" y="3197141"/>
                <a:ext cx="587012" cy="5870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2">
                  <a:alpha val="7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Icon2" descr="0c59b914-3cdd-49b5-9a0a-84a61eb8ffb8"/>
              <p:cNvSpPr/>
              <p:nvPr/>
            </p:nvSpPr>
            <p:spPr>
              <a:xfrm>
                <a:off x="1609905" y="3347531"/>
                <a:ext cx="268800" cy="26882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4" h="21600" extrusionOk="0">
                    <a:moveTo>
                      <a:pt x="6692" y="19565"/>
                    </a:moveTo>
                    <a:cubicBezTo>
                      <a:pt x="6065" y="20205"/>
                      <a:pt x="5231" y="20558"/>
                      <a:pt x="4344" y="20558"/>
                    </a:cubicBezTo>
                    <a:lnTo>
                      <a:pt x="4344" y="20558"/>
                    </a:lnTo>
                    <a:cubicBezTo>
                      <a:pt x="3713" y="20558"/>
                      <a:pt x="3100" y="20377"/>
                      <a:pt x="2570" y="20035"/>
                    </a:cubicBezTo>
                    <a:cubicBezTo>
                      <a:pt x="2570" y="20035"/>
                      <a:pt x="2279" y="19845"/>
                      <a:pt x="1993" y="20137"/>
                    </a:cubicBezTo>
                    <a:cubicBezTo>
                      <a:pt x="1880" y="20252"/>
                      <a:pt x="1541" y="20599"/>
                      <a:pt x="1541" y="20599"/>
                    </a:cubicBezTo>
                    <a:cubicBezTo>
                      <a:pt x="1466" y="20675"/>
                      <a:pt x="1366" y="20718"/>
                      <a:pt x="1260" y="20718"/>
                    </a:cubicBezTo>
                    <a:cubicBezTo>
                      <a:pt x="1154" y="20718"/>
                      <a:pt x="1055" y="20675"/>
                      <a:pt x="980" y="20599"/>
                    </a:cubicBezTo>
                    <a:cubicBezTo>
                      <a:pt x="825" y="20441"/>
                      <a:pt x="825" y="20184"/>
                      <a:pt x="980" y="20026"/>
                    </a:cubicBezTo>
                    <a:cubicBezTo>
                      <a:pt x="980" y="20026"/>
                      <a:pt x="1323" y="19675"/>
                      <a:pt x="1437" y="19558"/>
                    </a:cubicBezTo>
                    <a:cubicBezTo>
                      <a:pt x="1730" y="19259"/>
                      <a:pt x="1531" y="18975"/>
                      <a:pt x="1531" y="18975"/>
                    </a:cubicBezTo>
                    <a:cubicBezTo>
                      <a:pt x="710" y="17647"/>
                      <a:pt x="903" y="15876"/>
                      <a:pt x="1992" y="14763"/>
                    </a:cubicBezTo>
                    <a:cubicBezTo>
                      <a:pt x="1992" y="14763"/>
                      <a:pt x="3154" y="13576"/>
                      <a:pt x="3542" y="13181"/>
                    </a:cubicBezTo>
                    <a:cubicBezTo>
                      <a:pt x="3738" y="12980"/>
                      <a:pt x="3886" y="13127"/>
                      <a:pt x="3886" y="13127"/>
                    </a:cubicBezTo>
                    <a:lnTo>
                      <a:pt x="5544" y="14820"/>
                    </a:lnTo>
                    <a:cubicBezTo>
                      <a:pt x="5628" y="14907"/>
                      <a:pt x="5739" y="14950"/>
                      <a:pt x="5850" y="14950"/>
                    </a:cubicBezTo>
                    <a:cubicBezTo>
                      <a:pt x="5960" y="14950"/>
                      <a:pt x="6070" y="14907"/>
                      <a:pt x="6154" y="14820"/>
                    </a:cubicBezTo>
                    <a:cubicBezTo>
                      <a:pt x="6324" y="14648"/>
                      <a:pt x="6324" y="14369"/>
                      <a:pt x="6154" y="14196"/>
                    </a:cubicBezTo>
                    <a:lnTo>
                      <a:pt x="4500" y="12506"/>
                    </a:lnTo>
                    <a:cubicBezTo>
                      <a:pt x="4500" y="12506"/>
                      <a:pt x="4340" y="12365"/>
                      <a:pt x="4556" y="12145"/>
                    </a:cubicBezTo>
                    <a:lnTo>
                      <a:pt x="5648" y="11029"/>
                    </a:lnTo>
                    <a:cubicBezTo>
                      <a:pt x="5848" y="10825"/>
                      <a:pt x="5991" y="10992"/>
                      <a:pt x="5991" y="10992"/>
                    </a:cubicBezTo>
                    <a:lnTo>
                      <a:pt x="7642" y="12677"/>
                    </a:lnTo>
                    <a:cubicBezTo>
                      <a:pt x="7726" y="12764"/>
                      <a:pt x="7837" y="12807"/>
                      <a:pt x="7947" y="12807"/>
                    </a:cubicBezTo>
                    <a:cubicBezTo>
                      <a:pt x="8058" y="12807"/>
                      <a:pt x="8168" y="12764"/>
                      <a:pt x="8252" y="12677"/>
                    </a:cubicBezTo>
                    <a:cubicBezTo>
                      <a:pt x="8422" y="12505"/>
                      <a:pt x="8422" y="12226"/>
                      <a:pt x="8252" y="12053"/>
                    </a:cubicBezTo>
                    <a:lnTo>
                      <a:pt x="6643" y="10409"/>
                    </a:lnTo>
                    <a:cubicBezTo>
                      <a:pt x="6643" y="10409"/>
                      <a:pt x="6442" y="10218"/>
                      <a:pt x="6679" y="9976"/>
                    </a:cubicBezTo>
                    <a:lnTo>
                      <a:pt x="7765" y="8866"/>
                    </a:lnTo>
                    <a:cubicBezTo>
                      <a:pt x="7963" y="8665"/>
                      <a:pt x="8120" y="8880"/>
                      <a:pt x="8120" y="8880"/>
                    </a:cubicBezTo>
                    <a:lnTo>
                      <a:pt x="9740" y="10535"/>
                    </a:lnTo>
                    <a:cubicBezTo>
                      <a:pt x="9824" y="10621"/>
                      <a:pt x="9934" y="10664"/>
                      <a:pt x="10045" y="10664"/>
                    </a:cubicBezTo>
                    <a:cubicBezTo>
                      <a:pt x="10156" y="10664"/>
                      <a:pt x="10266" y="10621"/>
                      <a:pt x="10351" y="10535"/>
                    </a:cubicBezTo>
                    <a:cubicBezTo>
                      <a:pt x="10519" y="10362"/>
                      <a:pt x="10519" y="10083"/>
                      <a:pt x="10351" y="9911"/>
                    </a:cubicBezTo>
                    <a:lnTo>
                      <a:pt x="8708" y="8233"/>
                    </a:lnTo>
                    <a:cubicBezTo>
                      <a:pt x="8708" y="8233"/>
                      <a:pt x="8557" y="8058"/>
                      <a:pt x="8734" y="7878"/>
                    </a:cubicBezTo>
                    <a:cubicBezTo>
                      <a:pt x="9384" y="7213"/>
                      <a:pt x="10525" y="6048"/>
                      <a:pt x="11122" y="5438"/>
                    </a:cubicBezTo>
                    <a:cubicBezTo>
                      <a:pt x="11342" y="5214"/>
                      <a:pt x="11527" y="5415"/>
                      <a:pt x="11527" y="5415"/>
                    </a:cubicBezTo>
                    <a:lnTo>
                      <a:pt x="15789" y="9768"/>
                    </a:lnTo>
                    <a:cubicBezTo>
                      <a:pt x="15789" y="9768"/>
                      <a:pt x="16044" y="10012"/>
                      <a:pt x="15802" y="10259"/>
                    </a:cubicBezTo>
                    <a:cubicBezTo>
                      <a:pt x="13525" y="12585"/>
                      <a:pt x="6692" y="19565"/>
                      <a:pt x="6692" y="19565"/>
                    </a:cubicBezTo>
                    <a:cubicBezTo>
                      <a:pt x="6692" y="19565"/>
                      <a:pt x="6692" y="19565"/>
                      <a:pt x="6692" y="19565"/>
                    </a:cubicBezTo>
                    <a:close/>
                    <a:moveTo>
                      <a:pt x="19213" y="7635"/>
                    </a:moveTo>
                    <a:cubicBezTo>
                      <a:pt x="18828" y="7241"/>
                      <a:pt x="19254" y="6861"/>
                      <a:pt x="19254" y="6861"/>
                    </a:cubicBezTo>
                    <a:lnTo>
                      <a:pt x="20146" y="5949"/>
                    </a:lnTo>
                    <a:cubicBezTo>
                      <a:pt x="21477" y="4590"/>
                      <a:pt x="21477" y="2379"/>
                      <a:pt x="20146" y="1021"/>
                    </a:cubicBezTo>
                    <a:cubicBezTo>
                      <a:pt x="19502" y="362"/>
                      <a:pt x="18646" y="0"/>
                      <a:pt x="17734" y="0"/>
                    </a:cubicBezTo>
                    <a:cubicBezTo>
                      <a:pt x="16823" y="0"/>
                      <a:pt x="15966" y="362"/>
                      <a:pt x="15322" y="1020"/>
                    </a:cubicBezTo>
                    <a:lnTo>
                      <a:pt x="14558" y="1801"/>
                    </a:lnTo>
                    <a:cubicBezTo>
                      <a:pt x="14558" y="1801"/>
                      <a:pt x="14083" y="2395"/>
                      <a:pt x="13643" y="1946"/>
                    </a:cubicBezTo>
                    <a:cubicBezTo>
                      <a:pt x="13465" y="1763"/>
                      <a:pt x="12931" y="1218"/>
                      <a:pt x="12931" y="1218"/>
                    </a:cubicBezTo>
                    <a:cubicBezTo>
                      <a:pt x="12699" y="980"/>
                      <a:pt x="12388" y="849"/>
                      <a:pt x="12058" y="849"/>
                    </a:cubicBezTo>
                    <a:cubicBezTo>
                      <a:pt x="11728" y="849"/>
                      <a:pt x="11418" y="980"/>
                      <a:pt x="11185" y="1218"/>
                    </a:cubicBezTo>
                    <a:lnTo>
                      <a:pt x="10174" y="2250"/>
                    </a:lnTo>
                    <a:cubicBezTo>
                      <a:pt x="9693" y="2742"/>
                      <a:pt x="9693" y="3542"/>
                      <a:pt x="10174" y="4033"/>
                    </a:cubicBezTo>
                    <a:lnTo>
                      <a:pt x="10524" y="4391"/>
                    </a:lnTo>
                    <a:cubicBezTo>
                      <a:pt x="10524" y="4391"/>
                      <a:pt x="10723" y="4598"/>
                      <a:pt x="10522" y="4802"/>
                    </a:cubicBezTo>
                    <a:cubicBezTo>
                      <a:pt x="9800" y="5541"/>
                      <a:pt x="7631" y="7756"/>
                      <a:pt x="7631" y="7756"/>
                    </a:cubicBezTo>
                    <a:cubicBezTo>
                      <a:pt x="7631" y="7756"/>
                      <a:pt x="7630" y="7756"/>
                      <a:pt x="7630" y="7756"/>
                    </a:cubicBezTo>
                    <a:lnTo>
                      <a:pt x="7630" y="7757"/>
                    </a:lnTo>
                    <a:lnTo>
                      <a:pt x="5533" y="9899"/>
                    </a:lnTo>
                    <a:cubicBezTo>
                      <a:pt x="5533" y="9899"/>
                      <a:pt x="5533" y="9899"/>
                      <a:pt x="5533" y="9899"/>
                    </a:cubicBezTo>
                    <a:lnTo>
                      <a:pt x="5532" y="9899"/>
                    </a:lnTo>
                    <a:lnTo>
                      <a:pt x="1381" y="14139"/>
                    </a:lnTo>
                    <a:cubicBezTo>
                      <a:pt x="705" y="14830"/>
                      <a:pt x="278" y="15744"/>
                      <a:pt x="179" y="16713"/>
                    </a:cubicBezTo>
                    <a:cubicBezTo>
                      <a:pt x="104" y="17443"/>
                      <a:pt x="215" y="18183"/>
                      <a:pt x="495" y="18852"/>
                    </a:cubicBezTo>
                    <a:cubicBezTo>
                      <a:pt x="536" y="18948"/>
                      <a:pt x="646" y="19118"/>
                      <a:pt x="451" y="19317"/>
                    </a:cubicBezTo>
                    <a:lnTo>
                      <a:pt x="369" y="19401"/>
                    </a:lnTo>
                    <a:cubicBezTo>
                      <a:pt x="-123" y="19903"/>
                      <a:pt x="-123" y="20721"/>
                      <a:pt x="369" y="21223"/>
                    </a:cubicBezTo>
                    <a:cubicBezTo>
                      <a:pt x="607" y="21466"/>
                      <a:pt x="924" y="21600"/>
                      <a:pt x="1260" y="21600"/>
                    </a:cubicBezTo>
                    <a:cubicBezTo>
                      <a:pt x="1597" y="21600"/>
                      <a:pt x="1914" y="21466"/>
                      <a:pt x="2152" y="21223"/>
                    </a:cubicBezTo>
                    <a:lnTo>
                      <a:pt x="2223" y="21149"/>
                    </a:lnTo>
                    <a:cubicBezTo>
                      <a:pt x="2432" y="20936"/>
                      <a:pt x="2560" y="21035"/>
                      <a:pt x="2636" y="21070"/>
                    </a:cubicBezTo>
                    <a:cubicBezTo>
                      <a:pt x="3171" y="21313"/>
                      <a:pt x="3751" y="21440"/>
                      <a:pt x="4344" y="21440"/>
                    </a:cubicBezTo>
                    <a:lnTo>
                      <a:pt x="4344" y="21440"/>
                    </a:lnTo>
                    <a:cubicBezTo>
                      <a:pt x="5462" y="21440"/>
                      <a:pt x="6513" y="20996"/>
                      <a:pt x="7303" y="20188"/>
                    </a:cubicBezTo>
                    <a:cubicBezTo>
                      <a:pt x="7303" y="20188"/>
                      <a:pt x="14059" y="13289"/>
                      <a:pt x="16311" y="10988"/>
                    </a:cubicBezTo>
                    <a:cubicBezTo>
                      <a:pt x="16650" y="10641"/>
                      <a:pt x="16910" y="10913"/>
                      <a:pt x="16910" y="10913"/>
                    </a:cubicBezTo>
                    <a:lnTo>
                      <a:pt x="17197" y="11206"/>
                    </a:lnTo>
                    <a:cubicBezTo>
                      <a:pt x="17430" y="11444"/>
                      <a:pt x="17740" y="11575"/>
                      <a:pt x="18070" y="11575"/>
                    </a:cubicBezTo>
                    <a:cubicBezTo>
                      <a:pt x="18400" y="11575"/>
                      <a:pt x="18710" y="11444"/>
                      <a:pt x="18943" y="11206"/>
                    </a:cubicBezTo>
                    <a:lnTo>
                      <a:pt x="19954" y="10174"/>
                    </a:lnTo>
                    <a:cubicBezTo>
                      <a:pt x="20435" y="9683"/>
                      <a:pt x="20435" y="8882"/>
                      <a:pt x="19954" y="8391"/>
                    </a:cubicBezTo>
                    <a:cubicBezTo>
                      <a:pt x="19954" y="8391"/>
                      <a:pt x="19398" y="7824"/>
                      <a:pt x="19213" y="7635"/>
                    </a:cubicBezTo>
                    <a:cubicBezTo>
                      <a:pt x="19213" y="7635"/>
                      <a:pt x="19213" y="7635"/>
                      <a:pt x="19213" y="7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" name="Text2" descr="eaaf5d03-3e8a-42b5-8fb2-dcb8825c19fc"/>
              <p:cNvSpPr/>
              <p:nvPr/>
            </p:nvSpPr>
            <p:spPr bwMode="auto">
              <a:xfrm>
                <a:off x="2167789" y="3492068"/>
                <a:ext cx="4330981" cy="587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以“每一粒微尘都是星辰”为主题，写平凡与伟大的认识文章。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6" name="Bullet2" descr="9ef074ef-a599-49a2-8b89-3bfbb5c6950a"/>
              <p:cNvSpPr txBox="1"/>
              <p:nvPr/>
            </p:nvSpPr>
            <p:spPr bwMode="auto">
              <a:xfrm>
                <a:off x="2167789" y="3117291"/>
                <a:ext cx="4330981" cy="37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典型例题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45" name="组合 44" descr="af87d389-8c03-4f76-8a1d-8140e1e50f51"/>
            <p:cNvGrpSpPr/>
            <p:nvPr/>
          </p:nvGrpSpPr>
          <p:grpSpPr>
            <a:xfrm>
              <a:off x="1450799" y="3996843"/>
              <a:ext cx="7160075" cy="1762536"/>
              <a:chOff x="1450799" y="3996843"/>
              <a:chExt cx="7160075" cy="1762536"/>
            </a:xfrm>
          </p:grpSpPr>
          <p:sp>
            <p:nvSpPr>
              <p:cNvPr id="39" name="Number3" descr="0d56f356-7947-4654-a865-0f3adba3d8af"/>
              <p:cNvSpPr/>
              <p:nvPr/>
            </p:nvSpPr>
            <p:spPr>
              <a:xfrm>
                <a:off x="6848338" y="3996843"/>
                <a:ext cx="1762536" cy="1762536"/>
              </a:xfrm>
              <a:prstGeom prst="rect">
                <a:avLst/>
              </a:prstGeom>
              <a:solidFill>
                <a:schemeClr val="tx2">
                  <a:alpha val="7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none" lIns="90000" tIns="46800" rIns="90000" bIns="4680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3200" b="1" i="0" u="none">
                    <a:solidFill>
                      <a:srgbClr val="FFFFFF"/>
                    </a:solidFill>
                    <a:latin typeface="Arial"/>
                  </a:rPr>
                  <a:t>3</a:t>
                </a:r>
                <a:endParaRPr lang="en-US" sz="3200" b="1" i="0" u="non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5" name="IconBackground3" descr="a23296b9-9718-4cb9-b819-f05914035146"/>
              <p:cNvSpPr/>
              <p:nvPr/>
            </p:nvSpPr>
            <p:spPr>
              <a:xfrm>
                <a:off x="1450799" y="4206114"/>
                <a:ext cx="587012" cy="5870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Icon3" descr="5d8390e5-ee0a-419b-b547-760ef205089c"/>
              <p:cNvSpPr/>
              <p:nvPr/>
            </p:nvSpPr>
            <p:spPr>
              <a:xfrm>
                <a:off x="1581431" y="4355501"/>
                <a:ext cx="325748" cy="27082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41" extrusionOk="0">
                    <a:moveTo>
                      <a:pt x="3554" y="7297"/>
                    </a:moveTo>
                    <a:cubicBezTo>
                      <a:pt x="3954" y="7331"/>
                      <a:pt x="4453" y="7289"/>
                      <a:pt x="5005" y="7053"/>
                    </a:cubicBezTo>
                    <a:cubicBezTo>
                      <a:pt x="6349" y="6477"/>
                      <a:pt x="7491" y="4995"/>
                      <a:pt x="8405" y="2648"/>
                    </a:cubicBezTo>
                    <a:lnTo>
                      <a:pt x="8422" y="2598"/>
                    </a:lnTo>
                    <a:cubicBezTo>
                      <a:pt x="8426" y="2582"/>
                      <a:pt x="8908" y="945"/>
                      <a:pt x="9828" y="943"/>
                    </a:cubicBezTo>
                    <a:cubicBezTo>
                      <a:pt x="9832" y="945"/>
                      <a:pt x="10275" y="957"/>
                      <a:pt x="10499" y="1412"/>
                    </a:cubicBezTo>
                    <a:cubicBezTo>
                      <a:pt x="10721" y="1862"/>
                      <a:pt x="10884" y="3061"/>
                      <a:pt x="9482" y="6033"/>
                    </a:cubicBezTo>
                    <a:lnTo>
                      <a:pt x="9306" y="6403"/>
                    </a:lnTo>
                    <a:lnTo>
                      <a:pt x="9598" y="6649"/>
                    </a:lnTo>
                    <a:cubicBezTo>
                      <a:pt x="9651" y="6694"/>
                      <a:pt x="10140" y="7077"/>
                      <a:pt x="11176" y="7077"/>
                    </a:cubicBezTo>
                    <a:lnTo>
                      <a:pt x="19661" y="7077"/>
                    </a:lnTo>
                    <a:cubicBezTo>
                      <a:pt x="20292" y="7077"/>
                      <a:pt x="20807" y="7689"/>
                      <a:pt x="20807" y="8438"/>
                    </a:cubicBezTo>
                    <a:cubicBezTo>
                      <a:pt x="20807" y="9188"/>
                      <a:pt x="20292" y="9799"/>
                      <a:pt x="19661" y="9799"/>
                    </a:cubicBezTo>
                    <a:lnTo>
                      <a:pt x="15507" y="9799"/>
                    </a:lnTo>
                    <a:cubicBezTo>
                      <a:pt x="15473" y="9788"/>
                      <a:pt x="15438" y="9779"/>
                      <a:pt x="15402" y="9779"/>
                    </a:cubicBezTo>
                    <a:lnTo>
                      <a:pt x="13395" y="9779"/>
                    </a:lnTo>
                    <a:cubicBezTo>
                      <a:pt x="13176" y="9779"/>
                      <a:pt x="12998" y="9991"/>
                      <a:pt x="12998" y="10252"/>
                    </a:cubicBezTo>
                    <a:cubicBezTo>
                      <a:pt x="12998" y="10512"/>
                      <a:pt x="13176" y="10723"/>
                      <a:pt x="13395" y="10723"/>
                    </a:cubicBezTo>
                    <a:lnTo>
                      <a:pt x="13565" y="10723"/>
                    </a:lnTo>
                    <a:lnTo>
                      <a:pt x="13565" y="10742"/>
                    </a:lnTo>
                    <a:cubicBezTo>
                      <a:pt x="13565" y="10742"/>
                      <a:pt x="13616" y="10742"/>
                      <a:pt x="13708" y="10742"/>
                    </a:cubicBezTo>
                    <a:cubicBezTo>
                      <a:pt x="13715" y="10751"/>
                      <a:pt x="13722" y="10761"/>
                      <a:pt x="13730" y="10769"/>
                    </a:cubicBezTo>
                    <a:cubicBezTo>
                      <a:pt x="14809" y="11851"/>
                      <a:pt x="14221" y="13735"/>
                      <a:pt x="14216" y="13754"/>
                    </a:cubicBezTo>
                    <a:cubicBezTo>
                      <a:pt x="14208" y="13775"/>
                      <a:pt x="14204" y="13798"/>
                      <a:pt x="14200" y="13821"/>
                    </a:cubicBezTo>
                    <a:cubicBezTo>
                      <a:pt x="14163" y="13904"/>
                      <a:pt x="14145" y="14001"/>
                      <a:pt x="14157" y="14102"/>
                    </a:cubicBezTo>
                    <a:cubicBezTo>
                      <a:pt x="14167" y="14176"/>
                      <a:pt x="14346" y="15913"/>
                      <a:pt x="13175" y="17323"/>
                    </a:cubicBezTo>
                    <a:lnTo>
                      <a:pt x="13147" y="17361"/>
                    </a:lnTo>
                    <a:cubicBezTo>
                      <a:pt x="12922" y="17699"/>
                      <a:pt x="12843" y="18133"/>
                      <a:pt x="12765" y="18550"/>
                    </a:cubicBezTo>
                    <a:cubicBezTo>
                      <a:pt x="12616" y="19370"/>
                      <a:pt x="12486" y="20077"/>
                      <a:pt x="11404" y="20327"/>
                    </a:cubicBezTo>
                    <a:cubicBezTo>
                      <a:pt x="11144" y="20351"/>
                      <a:pt x="8273" y="20612"/>
                      <a:pt x="6707" y="19927"/>
                    </a:cubicBezTo>
                    <a:cubicBezTo>
                      <a:pt x="6098" y="19662"/>
                      <a:pt x="5761" y="19430"/>
                      <a:pt x="5462" y="19226"/>
                    </a:cubicBezTo>
                    <a:cubicBezTo>
                      <a:pt x="4926" y="18857"/>
                      <a:pt x="4546" y="18628"/>
                      <a:pt x="3554" y="18535"/>
                    </a:cubicBezTo>
                    <a:cubicBezTo>
                      <a:pt x="3554" y="18535"/>
                      <a:pt x="3554" y="7297"/>
                      <a:pt x="3554" y="7297"/>
                    </a:cubicBezTo>
                    <a:close/>
                    <a:moveTo>
                      <a:pt x="0" y="19644"/>
                    </a:moveTo>
                    <a:cubicBezTo>
                      <a:pt x="0" y="20162"/>
                      <a:pt x="354" y="20583"/>
                      <a:pt x="789" y="20583"/>
                    </a:cubicBezTo>
                    <a:lnTo>
                      <a:pt x="2764" y="20583"/>
                    </a:lnTo>
                    <a:cubicBezTo>
                      <a:pt x="3200" y="20583"/>
                      <a:pt x="3554" y="20162"/>
                      <a:pt x="3554" y="19644"/>
                    </a:cubicBezTo>
                    <a:lnTo>
                      <a:pt x="3554" y="19480"/>
                    </a:lnTo>
                    <a:cubicBezTo>
                      <a:pt x="4371" y="19567"/>
                      <a:pt x="4647" y="19755"/>
                      <a:pt x="5065" y="20043"/>
                    </a:cubicBezTo>
                    <a:cubicBezTo>
                      <a:pt x="5375" y="20255"/>
                      <a:pt x="5760" y="20520"/>
                      <a:pt x="6433" y="20814"/>
                    </a:cubicBezTo>
                    <a:cubicBezTo>
                      <a:pt x="8235" y="21600"/>
                      <a:pt x="11361" y="21279"/>
                      <a:pt x="11493" y="21265"/>
                    </a:cubicBezTo>
                    <a:lnTo>
                      <a:pt x="11531" y="21258"/>
                    </a:lnTo>
                    <a:cubicBezTo>
                      <a:pt x="13149" y="20897"/>
                      <a:pt x="13386" y="19607"/>
                      <a:pt x="13541" y="18751"/>
                    </a:cubicBezTo>
                    <a:cubicBezTo>
                      <a:pt x="13599" y="18435"/>
                      <a:pt x="13655" y="18135"/>
                      <a:pt x="13758" y="17963"/>
                    </a:cubicBezTo>
                    <a:cubicBezTo>
                      <a:pt x="14450" y="17121"/>
                      <a:pt x="14752" y="16186"/>
                      <a:pt x="14879" y="15434"/>
                    </a:cubicBezTo>
                    <a:cubicBezTo>
                      <a:pt x="14877" y="14947"/>
                      <a:pt x="14916" y="14445"/>
                      <a:pt x="15005" y="13918"/>
                    </a:cubicBezTo>
                    <a:cubicBezTo>
                      <a:pt x="15132" y="13425"/>
                      <a:pt x="15414" y="11966"/>
                      <a:pt x="14750" y="10739"/>
                    </a:cubicBezTo>
                    <a:cubicBezTo>
                      <a:pt x="16494" y="10734"/>
                      <a:pt x="19587" y="10727"/>
                      <a:pt x="19965" y="10727"/>
                    </a:cubicBezTo>
                    <a:cubicBezTo>
                      <a:pt x="20619" y="10727"/>
                      <a:pt x="21223" y="9799"/>
                      <a:pt x="21223" y="9799"/>
                    </a:cubicBezTo>
                    <a:cubicBezTo>
                      <a:pt x="21458" y="9417"/>
                      <a:pt x="21600" y="8948"/>
                      <a:pt x="21600" y="8438"/>
                    </a:cubicBezTo>
                    <a:cubicBezTo>
                      <a:pt x="21600" y="7168"/>
                      <a:pt x="20730" y="6134"/>
                      <a:pt x="19661" y="6134"/>
                    </a:cubicBezTo>
                    <a:lnTo>
                      <a:pt x="11176" y="6134"/>
                    </a:lnTo>
                    <a:cubicBezTo>
                      <a:pt x="10831" y="6134"/>
                      <a:pt x="10571" y="6084"/>
                      <a:pt x="10389" y="6027"/>
                    </a:cubicBezTo>
                    <a:cubicBezTo>
                      <a:pt x="11429" y="3688"/>
                      <a:pt x="11698" y="1977"/>
                      <a:pt x="11184" y="934"/>
                    </a:cubicBezTo>
                    <a:cubicBezTo>
                      <a:pt x="10729" y="11"/>
                      <a:pt x="9864" y="0"/>
                      <a:pt x="9828" y="0"/>
                    </a:cubicBezTo>
                    <a:cubicBezTo>
                      <a:pt x="8399" y="0"/>
                      <a:pt x="7758" y="1998"/>
                      <a:pt x="7676" y="2274"/>
                    </a:cubicBezTo>
                    <a:cubicBezTo>
                      <a:pt x="6199" y="6056"/>
                      <a:pt x="4465" y="6458"/>
                      <a:pt x="3554" y="6357"/>
                    </a:cubicBezTo>
                    <a:lnTo>
                      <a:pt x="3554" y="6192"/>
                    </a:lnTo>
                    <a:cubicBezTo>
                      <a:pt x="3554" y="5674"/>
                      <a:pt x="3200" y="5254"/>
                      <a:pt x="2764" y="5254"/>
                    </a:cubicBezTo>
                    <a:lnTo>
                      <a:pt x="789" y="5254"/>
                    </a:lnTo>
                    <a:cubicBezTo>
                      <a:pt x="354" y="5254"/>
                      <a:pt x="0" y="5674"/>
                      <a:pt x="0" y="6192"/>
                    </a:cubicBezTo>
                    <a:cubicBezTo>
                      <a:pt x="0" y="6192"/>
                      <a:pt x="0" y="19644"/>
                      <a:pt x="0" y="196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" name="Text3" descr="fcbbd481-5670-499c-aeb8-d8f92cc0adc8"/>
              <p:cNvSpPr/>
              <p:nvPr/>
            </p:nvSpPr>
            <p:spPr bwMode="auto">
              <a:xfrm>
                <a:off x="2167789" y="4492334"/>
                <a:ext cx="4330981" cy="587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选准角度，明确文体，自拟标题，不少于800字。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8" name="Bullet3" descr="4f016ded-724c-4fe8-9e5f-34476c3ec75c"/>
              <p:cNvSpPr txBox="1"/>
              <p:nvPr/>
            </p:nvSpPr>
            <p:spPr bwMode="auto">
              <a:xfrm>
                <a:off x="2167789" y="4117557"/>
                <a:ext cx="4330981" cy="37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例题要求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46" name="组合 45" descr="da0288c8-9e7e-4977-b481-05989663735c"/>
            <p:cNvGrpSpPr/>
            <p:nvPr/>
          </p:nvGrpSpPr>
          <p:grpSpPr>
            <a:xfrm>
              <a:off x="1450799" y="3996843"/>
              <a:ext cx="8962656" cy="2082769"/>
              <a:chOff x="1450799" y="3996843"/>
              <a:chExt cx="8962656" cy="2082769"/>
            </a:xfrm>
          </p:grpSpPr>
          <p:sp>
            <p:nvSpPr>
              <p:cNvPr id="40" name="Number4" descr="777b3ecd-4b1c-405b-b0f7-c7257e215305"/>
              <p:cNvSpPr/>
              <p:nvPr/>
            </p:nvSpPr>
            <p:spPr>
              <a:xfrm>
                <a:off x="8650919" y="3996843"/>
                <a:ext cx="1762536" cy="1762536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none" lIns="90000" tIns="46800" rIns="90000" bIns="4680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3200" b="1" i="0" u="none">
                    <a:solidFill>
                      <a:srgbClr val="FFFFFF"/>
                    </a:solidFill>
                    <a:latin typeface="Arial"/>
                  </a:rPr>
                  <a:t>4</a:t>
                </a:r>
                <a:endParaRPr lang="en-US" sz="3200" b="1" i="0" u="non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7" name="IconBackground4" descr="62d8131c-8d19-431d-b56e-1ff8e85aaa64"/>
              <p:cNvSpPr/>
              <p:nvPr/>
            </p:nvSpPr>
            <p:spPr>
              <a:xfrm>
                <a:off x="1450799" y="5215087"/>
                <a:ext cx="587012" cy="5870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2">
                  <a:alpha val="7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Icon4" descr="4a77474d-6820-4b75-aaae-57031d0c5772"/>
              <p:cNvSpPr/>
              <p:nvPr/>
            </p:nvSpPr>
            <p:spPr>
              <a:xfrm>
                <a:off x="1604808" y="5373179"/>
                <a:ext cx="278994" cy="27082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6" h="21524" extrusionOk="0">
                    <a:moveTo>
                      <a:pt x="20051" y="7943"/>
                    </a:moveTo>
                    <a:lnTo>
                      <a:pt x="15165" y="7943"/>
                    </a:lnTo>
                    <a:cubicBezTo>
                      <a:pt x="14758" y="7943"/>
                      <a:pt x="14428" y="8283"/>
                      <a:pt x="14428" y="8703"/>
                    </a:cubicBezTo>
                    <a:cubicBezTo>
                      <a:pt x="14428" y="9122"/>
                      <a:pt x="14758" y="9462"/>
                      <a:pt x="15165" y="9462"/>
                    </a:cubicBezTo>
                    <a:lnTo>
                      <a:pt x="20051" y="9462"/>
                    </a:lnTo>
                    <a:lnTo>
                      <a:pt x="20051" y="12550"/>
                    </a:lnTo>
                    <a:lnTo>
                      <a:pt x="9009" y="12550"/>
                    </a:lnTo>
                    <a:lnTo>
                      <a:pt x="5831" y="4855"/>
                    </a:lnTo>
                    <a:lnTo>
                      <a:pt x="20051" y="4855"/>
                    </a:lnTo>
                    <a:cubicBezTo>
                      <a:pt x="20051" y="4855"/>
                      <a:pt x="20051" y="7943"/>
                      <a:pt x="20051" y="7943"/>
                    </a:cubicBezTo>
                    <a:close/>
                    <a:moveTo>
                      <a:pt x="11693" y="18021"/>
                    </a:moveTo>
                    <a:cubicBezTo>
                      <a:pt x="12225" y="18021"/>
                      <a:pt x="12656" y="18466"/>
                      <a:pt x="12656" y="19013"/>
                    </a:cubicBezTo>
                    <a:cubicBezTo>
                      <a:pt x="12656" y="19561"/>
                      <a:pt x="12225" y="20006"/>
                      <a:pt x="11693" y="20006"/>
                    </a:cubicBezTo>
                    <a:cubicBezTo>
                      <a:pt x="11161" y="20006"/>
                      <a:pt x="10730" y="19561"/>
                      <a:pt x="10730" y="19013"/>
                    </a:cubicBezTo>
                    <a:cubicBezTo>
                      <a:pt x="10730" y="18466"/>
                      <a:pt x="11161" y="18021"/>
                      <a:pt x="11693" y="18021"/>
                    </a:cubicBezTo>
                    <a:cubicBezTo>
                      <a:pt x="11693" y="18021"/>
                      <a:pt x="11693" y="18021"/>
                      <a:pt x="11693" y="18021"/>
                    </a:cubicBezTo>
                    <a:close/>
                    <a:moveTo>
                      <a:pt x="18834" y="18021"/>
                    </a:moveTo>
                    <a:cubicBezTo>
                      <a:pt x="19366" y="18021"/>
                      <a:pt x="19797" y="18466"/>
                      <a:pt x="19797" y="19013"/>
                    </a:cubicBezTo>
                    <a:cubicBezTo>
                      <a:pt x="19797" y="19561"/>
                      <a:pt x="19366" y="20006"/>
                      <a:pt x="18834" y="20006"/>
                    </a:cubicBezTo>
                    <a:cubicBezTo>
                      <a:pt x="18302" y="20006"/>
                      <a:pt x="17870" y="19561"/>
                      <a:pt x="17870" y="19013"/>
                    </a:cubicBezTo>
                    <a:cubicBezTo>
                      <a:pt x="17870" y="18466"/>
                      <a:pt x="18302" y="18021"/>
                      <a:pt x="18834" y="18021"/>
                    </a:cubicBezTo>
                    <a:cubicBezTo>
                      <a:pt x="18834" y="18021"/>
                      <a:pt x="18834" y="18021"/>
                      <a:pt x="18834" y="18021"/>
                    </a:cubicBezTo>
                    <a:close/>
                    <a:moveTo>
                      <a:pt x="20789" y="3337"/>
                    </a:moveTo>
                    <a:lnTo>
                      <a:pt x="5204" y="3337"/>
                    </a:lnTo>
                    <a:lnTo>
                      <a:pt x="4306" y="1163"/>
                    </a:lnTo>
                    <a:cubicBezTo>
                      <a:pt x="4215" y="940"/>
                      <a:pt x="4025" y="776"/>
                      <a:pt x="3797" y="721"/>
                    </a:cubicBezTo>
                    <a:lnTo>
                      <a:pt x="906" y="20"/>
                    </a:lnTo>
                    <a:cubicBezTo>
                      <a:pt x="509" y="-76"/>
                      <a:pt x="112" y="177"/>
                      <a:pt x="19" y="586"/>
                    </a:cubicBezTo>
                    <a:cubicBezTo>
                      <a:pt x="-74" y="994"/>
                      <a:pt x="172" y="1403"/>
                      <a:pt x="568" y="1499"/>
                    </a:cubicBezTo>
                    <a:lnTo>
                      <a:pt x="3096" y="2111"/>
                    </a:lnTo>
                    <a:lnTo>
                      <a:pt x="9567" y="17780"/>
                    </a:lnTo>
                    <a:cubicBezTo>
                      <a:pt x="9366" y="18144"/>
                      <a:pt x="9251" y="18565"/>
                      <a:pt x="9251" y="19013"/>
                    </a:cubicBezTo>
                    <a:cubicBezTo>
                      <a:pt x="9251" y="20398"/>
                      <a:pt x="10345" y="21524"/>
                      <a:pt x="11689" y="21524"/>
                    </a:cubicBezTo>
                    <a:cubicBezTo>
                      <a:pt x="13033" y="21524"/>
                      <a:pt x="14127" y="20398"/>
                      <a:pt x="14127" y="19013"/>
                    </a:cubicBezTo>
                    <a:cubicBezTo>
                      <a:pt x="14127" y="18665"/>
                      <a:pt x="14058" y="18334"/>
                      <a:pt x="13934" y="18032"/>
                    </a:cubicBezTo>
                    <a:lnTo>
                      <a:pt x="16588" y="18032"/>
                    </a:lnTo>
                    <a:cubicBezTo>
                      <a:pt x="16463" y="18334"/>
                      <a:pt x="16394" y="18665"/>
                      <a:pt x="16394" y="19013"/>
                    </a:cubicBezTo>
                    <a:cubicBezTo>
                      <a:pt x="16394" y="20398"/>
                      <a:pt x="17488" y="21524"/>
                      <a:pt x="18832" y="21524"/>
                    </a:cubicBezTo>
                    <a:cubicBezTo>
                      <a:pt x="20176" y="21524"/>
                      <a:pt x="21270" y="20398"/>
                      <a:pt x="21270" y="19013"/>
                    </a:cubicBezTo>
                    <a:cubicBezTo>
                      <a:pt x="21270" y="17628"/>
                      <a:pt x="20176" y="16502"/>
                      <a:pt x="18832" y="16502"/>
                    </a:cubicBezTo>
                    <a:lnTo>
                      <a:pt x="10646" y="16513"/>
                    </a:lnTo>
                    <a:lnTo>
                      <a:pt x="9636" y="14069"/>
                    </a:lnTo>
                    <a:lnTo>
                      <a:pt x="20789" y="14069"/>
                    </a:lnTo>
                    <a:cubicBezTo>
                      <a:pt x="21196" y="14069"/>
                      <a:pt x="21526" y="13729"/>
                      <a:pt x="21526" y="13310"/>
                    </a:cubicBezTo>
                    <a:lnTo>
                      <a:pt x="21526" y="4096"/>
                    </a:lnTo>
                    <a:cubicBezTo>
                      <a:pt x="21526" y="3676"/>
                      <a:pt x="21196" y="3337"/>
                      <a:pt x="20789" y="3337"/>
                    </a:cubicBezTo>
                    <a:cubicBezTo>
                      <a:pt x="20789" y="3337"/>
                      <a:pt x="20789" y="3337"/>
                      <a:pt x="20789" y="33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Text4" descr="621ea74d-9abf-4634-a299-059009500f25"/>
              <p:cNvSpPr/>
              <p:nvPr/>
            </p:nvSpPr>
            <p:spPr bwMode="auto">
              <a:xfrm>
                <a:off x="2167789" y="5492600"/>
                <a:ext cx="4330981" cy="587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强调平凡人的坚守与付出汇聚成推动社会的力量。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20" name="Bullet4" descr="8ae7a2a1-e62b-4782-8e6b-4befbd8b447e"/>
              <p:cNvSpPr txBox="1"/>
              <p:nvPr/>
            </p:nvSpPr>
            <p:spPr bwMode="auto">
              <a:xfrm>
                <a:off x="2167789" y="5117823"/>
                <a:ext cx="4330981" cy="37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材料内容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审题立意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26" name="cd63ac42-24dc-470d-bec6-fff98d198a35.source.4.zh-Hans.pptx" title=""/>
          <p:cNvGrpSpPr/>
          <p:nvPr/>
        </p:nvGrpSpPr>
        <p:grpSpPr>
          <a:xfrm>
            <a:off x="923303" y="1143000"/>
            <a:ext cx="10381693" cy="4348504"/>
            <a:chOff x="923303" y="1143000"/>
            <a:chExt cx="10381693" cy="4348504"/>
          </a:xfrm>
        </p:grpSpPr>
        <p:sp>
          <p:nvSpPr>
            <p:cNvPr id="29" name="Title" descr="a4cb4c73-1279-4dfd-87b4-8ebb29b795a6"/>
            <p:cNvSpPr/>
            <p:nvPr/>
          </p:nvSpPr>
          <p:spPr>
            <a:xfrm>
              <a:off x="1946575" y="1143000"/>
              <a:ext cx="8298849" cy="647700"/>
            </a:xfrm>
            <a:prstGeom prst="rect">
              <a:avLst/>
            </a:prstGeom>
          </p:spPr>
          <p:txBody>
            <a:bodyPr wrap="square" anchor="b" anchorCtr="1">
              <a:normAutofit/>
            </a:bodyPr>
            <a:lstStyle/>
            <a:p>
              <a:pPr algn="ctr"/>
              <a:r>
                <a:rPr lang="en-US" sz="2800" b="1" i="0" u="none">
                  <a:solidFill>
                    <a:srgbClr val="000000"/>
                  </a:solidFill>
                  <a:ea typeface="思源宋体 CN Heavy"/>
                </a:rPr>
                <a:t>多角度思考平凡伟大</a:t>
              </a:r>
              <a:endParaRPr lang="en-US" sz="28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15" name="组合 14" descr="5697beb0-85d1-4f68-863a-650632c3622f"/>
            <p:cNvGrpSpPr/>
            <p:nvPr/>
          </p:nvGrpSpPr>
          <p:grpSpPr>
            <a:xfrm>
              <a:off x="923303" y="2474472"/>
              <a:ext cx="10381693" cy="3017032"/>
              <a:chOff x="923303" y="2474472"/>
              <a:chExt cx="10381693" cy="3017032"/>
            </a:xfrm>
          </p:grpSpPr>
          <p:grpSp>
            <p:nvGrpSpPr>
              <p:cNvPr id="14" name="组合 13" descr="d2d91a85-f67c-4dc3-805e-ba3cc61bfc09"/>
              <p:cNvGrpSpPr/>
              <p:nvPr/>
            </p:nvGrpSpPr>
            <p:grpSpPr>
              <a:xfrm>
                <a:off x="923303" y="2474472"/>
                <a:ext cx="2317555" cy="3017032"/>
                <a:chOff x="923303" y="2474472"/>
                <a:chExt cx="2317555" cy="3017032"/>
              </a:xfrm>
            </p:grpSpPr>
            <p:sp>
              <p:nvSpPr>
                <p:cNvPr id="4" name="Text1" descr="79484b78-aa72-4c83-9bce-9a6c4e7c656d"/>
                <p:cNvSpPr txBox="1"/>
                <p:nvPr/>
              </p:nvSpPr>
              <p:spPr>
                <a:xfrm>
                  <a:off x="1234803" y="3352801"/>
                  <a:ext cx="1892966" cy="1701800"/>
                </a:xfrm>
                <a:prstGeom prst="rect">
                  <a:avLst/>
                </a:prstGeom>
                <a:noFill/>
              </p:spPr>
              <p:txBody>
                <a:bodyPr wrap="square" rtlCol="0" anchor="t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1200" b="0" i="0" u="none">
                      <a:solidFill>
                        <a:srgbClr val="000000"/>
                      </a:solidFill>
                      <a:ea typeface="思源黑体 CN Normal"/>
                    </a:rPr>
                    <a:t>平凡人在岗位上坚守，汇聚成推动社会发展的强大力量。</a:t>
                  </a:r>
                  <a:endParaRPr lang="en-US" sz="1200" b="0" i="0" u="non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  <p:sp>
              <p:nvSpPr>
                <p:cNvPr id="5" name="Bullet1" descr="0adb3564-bdc4-49a0-849a-427b74f3cc4b"/>
                <p:cNvSpPr/>
                <p:nvPr/>
              </p:nvSpPr>
              <p:spPr>
                <a:xfrm>
                  <a:off x="923303" y="2474472"/>
                  <a:ext cx="2317555" cy="518764"/>
                </a:xfrm>
                <a:prstGeom prst="roundRect">
                  <a:avLst/>
                </a:prstGeom>
                <a:solidFill>
                  <a:schemeClr val="bg2"/>
                </a:solidFill>
                <a:ln w="1270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normAutofit/>
                </a:bodyPr>
                <a:lstStyle/>
                <a:p>
                  <a:pPr algn="ctr"/>
                  <a:r>
                    <a:rPr lang="en-US" sz="1800" b="1" i="0" u="none">
                      <a:solidFill>
                        <a:srgbClr val="000000"/>
                      </a:solidFill>
                      <a:ea typeface="思源宋体 CN Heavy"/>
                    </a:rPr>
                    <a:t>平凡汇聚力量</a:t>
                  </a:r>
                  <a:endParaRPr lang="en-US" sz="1800" b="1" i="0" u="none">
                    <a:solidFill>
                      <a:srgbClr val="000000"/>
                    </a:solidFill>
                    <a:ea typeface="思源宋体 CN Heavy"/>
                  </a:endParaRPr>
                </a:p>
              </p:txBody>
            </p:sp>
            <p:sp>
              <p:nvSpPr>
                <p:cNvPr id="6" name="矩形: 圆角 5" descr="e3faf8af-deed-4e0f-b1f4-7e3a1d14a6fe"/>
                <p:cNvSpPr/>
                <p:nvPr/>
              </p:nvSpPr>
              <p:spPr>
                <a:xfrm>
                  <a:off x="923303" y="3078342"/>
                  <a:ext cx="2317555" cy="2413162"/>
                </a:xfrm>
                <a:prstGeom prst="roundRect">
                  <a:avLst>
                    <a:gd name="adj" fmla="val 3265"/>
                  </a:avLst>
                </a:prstGeom>
                <a:noFill/>
                <a:ln w="12700" cap="rnd">
                  <a:solidFill>
                    <a:schemeClr val="bg2"/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rmAutofit/>
                </a:bodyPr>
                <a:lstStyle/>
                <a:p>
                  <a:pPr algn="ctr"/>
                </a:p>
              </p:txBody>
            </p:sp>
          </p:grpSp>
          <p:grpSp>
            <p:nvGrpSpPr>
              <p:cNvPr id="12" name="组合 11" descr="2cd857f0-3b70-4b89-be0c-372d03e661ae"/>
              <p:cNvGrpSpPr/>
              <p:nvPr/>
            </p:nvGrpSpPr>
            <p:grpSpPr>
              <a:xfrm>
                <a:off x="3611349" y="2474472"/>
                <a:ext cx="2317555" cy="3017032"/>
                <a:chOff x="3611349" y="2474472"/>
                <a:chExt cx="2317555" cy="3017032"/>
              </a:xfrm>
            </p:grpSpPr>
            <p:sp>
              <p:nvSpPr>
                <p:cNvPr id="7" name="Text2" descr="6f00afb6-345b-4f1f-bb60-b90bf2879912"/>
                <p:cNvSpPr txBox="1"/>
                <p:nvPr/>
              </p:nvSpPr>
              <p:spPr>
                <a:xfrm>
                  <a:off x="3922849" y="3352801"/>
                  <a:ext cx="1892966" cy="1701800"/>
                </a:xfrm>
                <a:prstGeom prst="rect">
                  <a:avLst/>
                </a:prstGeom>
                <a:noFill/>
              </p:spPr>
              <p:txBody>
                <a:bodyPr wrap="square" rtlCol="0" anchor="t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1200" b="0" i="0" u="none">
                      <a:solidFill>
                        <a:srgbClr val="000000"/>
                      </a:solidFill>
                      <a:ea typeface="思源黑体 CN Normal"/>
                    </a:rPr>
                    <a:t>伟大精神蕴含在平凡中，平凡中能展现伟大品质。</a:t>
                  </a:r>
                  <a:endParaRPr lang="en-US" sz="1200" b="0" i="0" u="non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  <p:sp>
              <p:nvSpPr>
                <p:cNvPr id="8" name="Bullet2" descr="7144f4d0-d237-4573-846c-8f0822c84fb2"/>
                <p:cNvSpPr/>
                <p:nvPr/>
              </p:nvSpPr>
              <p:spPr>
                <a:xfrm>
                  <a:off x="3611349" y="2474472"/>
                  <a:ext cx="2317555" cy="518764"/>
                </a:xfrm>
                <a:prstGeom prst="roundRect">
                  <a:avLst/>
                </a:prstGeom>
                <a:solidFill>
                  <a:schemeClr val="accent1"/>
                </a:solidFill>
                <a:ln w="1270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normAutofit/>
                </a:bodyPr>
                <a:lstStyle/>
                <a:p>
                  <a:pPr algn="ctr"/>
                  <a:r>
                    <a:rPr lang="en-US" sz="1800" b="1" i="0" u="none">
                      <a:solidFill>
                        <a:srgbClr val="FFFFFF"/>
                      </a:solidFill>
                      <a:ea typeface="思源宋体 CN Heavy"/>
                    </a:rPr>
                    <a:t>伟大源于平凡</a:t>
                  </a:r>
                  <a:endParaRPr lang="en-US" sz="1800" b="1" i="0" u="none">
                    <a:solidFill>
                      <a:srgbClr val="FFFFFF"/>
                    </a:solidFill>
                    <a:ea typeface="思源宋体 CN Heavy"/>
                  </a:endParaRPr>
                </a:p>
              </p:txBody>
            </p:sp>
            <p:sp>
              <p:nvSpPr>
                <p:cNvPr id="9" name="矩形: 圆角 8" descr="b3b380b9-b119-4bd9-96b1-b40820c23e04"/>
                <p:cNvSpPr/>
                <p:nvPr/>
              </p:nvSpPr>
              <p:spPr>
                <a:xfrm>
                  <a:off x="3611349" y="3078342"/>
                  <a:ext cx="2317555" cy="2413162"/>
                </a:xfrm>
                <a:prstGeom prst="roundRect">
                  <a:avLst>
                    <a:gd name="adj" fmla="val 3265"/>
                  </a:avLst>
                </a:prstGeom>
                <a:noFill/>
                <a:ln w="12700" cap="rnd">
                  <a:solidFill>
                    <a:schemeClr val="bg2"/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rmAutofit/>
                </a:bodyPr>
                <a:lstStyle/>
                <a:p>
                  <a:pPr algn="ctr"/>
                </a:p>
              </p:txBody>
            </p:sp>
          </p:grpSp>
          <p:grpSp>
            <p:nvGrpSpPr>
              <p:cNvPr id="10" name="组合 9" descr="38648a69-e9aa-4847-8db7-b416d71ab4f6"/>
              <p:cNvGrpSpPr/>
              <p:nvPr/>
            </p:nvGrpSpPr>
            <p:grpSpPr>
              <a:xfrm>
                <a:off x="6299395" y="2474472"/>
                <a:ext cx="2317555" cy="3017032"/>
                <a:chOff x="6299395" y="2474472"/>
                <a:chExt cx="2317555" cy="3017032"/>
              </a:xfrm>
            </p:grpSpPr>
            <p:sp>
              <p:nvSpPr>
                <p:cNvPr id="11" name="Text3" descr="9b96efe2-031f-4b82-a15e-893cc74eb0cf"/>
                <p:cNvSpPr txBox="1"/>
                <p:nvPr/>
              </p:nvSpPr>
              <p:spPr>
                <a:xfrm>
                  <a:off x="6610895" y="3352801"/>
                  <a:ext cx="1892966" cy="1701800"/>
                </a:xfrm>
                <a:prstGeom prst="rect">
                  <a:avLst/>
                </a:prstGeom>
                <a:noFill/>
              </p:spPr>
              <p:txBody>
                <a:bodyPr wrap="square" rtlCol="0" anchor="t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1200" b="0" i="0" u="none">
                      <a:solidFill>
                        <a:srgbClr val="000000"/>
                      </a:solidFill>
                      <a:ea typeface="思源黑体 CN Normal"/>
                    </a:rPr>
                    <a:t>尊重平凡人，珍视他们的付出，共同创造伟大事业。</a:t>
                  </a:r>
                  <a:endParaRPr lang="en-US" sz="1200" b="0" i="0" u="non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  <p:sp>
              <p:nvSpPr>
                <p:cNvPr id="13" name="Bullet3" descr="846a8b90-a368-470b-9ca1-3e93f7de4d65"/>
                <p:cNvSpPr/>
                <p:nvPr/>
              </p:nvSpPr>
              <p:spPr>
                <a:xfrm>
                  <a:off x="6299395" y="2474472"/>
                  <a:ext cx="2317555" cy="518764"/>
                </a:xfrm>
                <a:prstGeom prst="roundRect">
                  <a:avLst/>
                </a:prstGeom>
                <a:solidFill>
                  <a:schemeClr val="bg2"/>
                </a:solidFill>
                <a:ln w="1270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normAutofit/>
                </a:bodyPr>
                <a:lstStyle/>
                <a:p>
                  <a:pPr algn="ctr"/>
                  <a:r>
                    <a:rPr lang="en-US" sz="1800" b="1" i="0" u="none">
                      <a:solidFill>
                        <a:srgbClr val="000000"/>
                      </a:solidFill>
                      <a:ea typeface="思源宋体 CN Heavy"/>
                    </a:rPr>
                    <a:t>尊重创造伟大</a:t>
                  </a:r>
                  <a:endParaRPr lang="en-US" sz="1800" b="1" i="0" u="none">
                    <a:solidFill>
                      <a:srgbClr val="000000"/>
                    </a:solidFill>
                    <a:ea typeface="思源宋体 CN Heavy"/>
                  </a:endParaRPr>
                </a:p>
              </p:txBody>
            </p:sp>
            <p:sp>
              <p:nvSpPr>
                <p:cNvPr id="18" name="矩形: 圆角 17" descr="f6b576a6-7c8d-495c-9ed3-6acfdd2acfb4"/>
                <p:cNvSpPr/>
                <p:nvPr/>
              </p:nvSpPr>
              <p:spPr>
                <a:xfrm>
                  <a:off x="6299395" y="3078342"/>
                  <a:ext cx="2317555" cy="2413162"/>
                </a:xfrm>
                <a:prstGeom prst="roundRect">
                  <a:avLst>
                    <a:gd name="adj" fmla="val 3265"/>
                  </a:avLst>
                </a:prstGeom>
                <a:noFill/>
                <a:ln w="12700" cap="rnd">
                  <a:solidFill>
                    <a:schemeClr val="bg2"/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rmAutofit/>
                </a:bodyPr>
                <a:lstStyle/>
                <a:p>
                  <a:pPr algn="ctr"/>
                </a:p>
              </p:txBody>
            </p:sp>
          </p:grpSp>
          <p:grpSp>
            <p:nvGrpSpPr>
              <p:cNvPr id="3" name="组合 2" descr="9d0d21d2-510b-4c5b-845c-62c4cc25dc6f"/>
              <p:cNvGrpSpPr/>
              <p:nvPr/>
            </p:nvGrpSpPr>
            <p:grpSpPr>
              <a:xfrm>
                <a:off x="8987441" y="2474472"/>
                <a:ext cx="2317555" cy="3017032"/>
                <a:chOff x="8987441" y="2474472"/>
                <a:chExt cx="2317555" cy="3017032"/>
              </a:xfrm>
            </p:grpSpPr>
            <p:sp>
              <p:nvSpPr>
                <p:cNvPr id="37" name="Text4" descr="7d648342-4f4d-4f03-a7fc-14c18e282540"/>
                <p:cNvSpPr txBox="1"/>
                <p:nvPr/>
              </p:nvSpPr>
              <p:spPr>
                <a:xfrm>
                  <a:off x="9298941" y="3352801"/>
                  <a:ext cx="1892966" cy="1701800"/>
                </a:xfrm>
                <a:prstGeom prst="rect">
                  <a:avLst/>
                </a:prstGeom>
                <a:noFill/>
              </p:spPr>
              <p:txBody>
                <a:bodyPr wrap="square" rtlCol="0" anchor="t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1200" b="0" i="0" u="none">
                      <a:solidFill>
                        <a:srgbClr val="000000"/>
                      </a:solidFill>
                      <a:ea typeface="思源黑体 CN Normal"/>
                    </a:rPr>
                    <a:t>平凡与伟大相互依存，平凡人的坚守成就伟大事业。</a:t>
                  </a:r>
                  <a:endParaRPr lang="en-US" sz="1200" b="0" i="0" u="non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  <p:sp>
              <p:nvSpPr>
                <p:cNvPr id="38" name="Bullet4" descr="2cff246e-56b1-41ca-b4fa-f5660a932710"/>
                <p:cNvSpPr/>
                <p:nvPr/>
              </p:nvSpPr>
              <p:spPr>
                <a:xfrm>
                  <a:off x="8987441" y="2474472"/>
                  <a:ext cx="2317555" cy="518764"/>
                </a:xfrm>
                <a:prstGeom prst="roundRect">
                  <a:avLst/>
                </a:prstGeom>
                <a:solidFill>
                  <a:schemeClr val="bg2"/>
                </a:solidFill>
                <a:ln w="1270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normAutofit/>
                </a:bodyPr>
                <a:lstStyle/>
                <a:p>
                  <a:pPr algn="ctr"/>
                  <a:r>
                    <a:rPr lang="en-US" sz="1800" b="1" i="0" u="none">
                      <a:solidFill>
                        <a:srgbClr val="000000"/>
                      </a:solidFill>
                      <a:ea typeface="思源宋体 CN Heavy"/>
                    </a:rPr>
                    <a:t>平凡与伟大关系</a:t>
                  </a:r>
                  <a:endParaRPr lang="en-US" sz="1800" b="1" i="0" u="none">
                    <a:solidFill>
                      <a:srgbClr val="000000"/>
                    </a:solidFill>
                    <a:ea typeface="思源宋体 CN Heavy"/>
                  </a:endParaRPr>
                </a:p>
              </p:txBody>
            </p:sp>
            <p:sp>
              <p:nvSpPr>
                <p:cNvPr id="39" name="矩形: 圆角 38" descr="d7eff719-84e8-49de-a335-6405e16c1b14"/>
                <p:cNvSpPr/>
                <p:nvPr/>
              </p:nvSpPr>
              <p:spPr>
                <a:xfrm>
                  <a:off x="8987441" y="3078342"/>
                  <a:ext cx="2317555" cy="2413162"/>
                </a:xfrm>
                <a:prstGeom prst="roundRect">
                  <a:avLst>
                    <a:gd name="adj" fmla="val 3265"/>
                  </a:avLst>
                </a:prstGeom>
                <a:noFill/>
                <a:ln w="12700" cap="rnd">
                  <a:solidFill>
                    <a:schemeClr val="bg2"/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rmAutofit/>
                </a:bodyPr>
                <a:lstStyle/>
                <a:p>
                  <a:pPr algn="ctr"/>
                </a:p>
              </p:txBody>
            </p:sp>
          </p:grpSp>
        </p:grpSp>
      </p:grpSp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范文要点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3" name="25b9f7f6-9abb-4c36-bc49-e039be419ed3.source.4.zh-Hans.pptx" title=""/>
          <p:cNvGrpSpPr/>
          <p:nvPr/>
        </p:nvGrpSpPr>
        <p:grpSpPr>
          <a:xfrm>
            <a:off x="660400" y="1130300"/>
            <a:ext cx="10858500" cy="4995375"/>
            <a:chOff x="660400" y="1130300"/>
            <a:chExt cx="10858500" cy="4995375"/>
          </a:xfrm>
        </p:grpSpPr>
        <p:sp>
          <p:nvSpPr>
            <p:cNvPr id="39" name="Title" descr="e9e172f3-085c-4677-9954-eeea91c483d5"/>
            <p:cNvSpPr txBox="1"/>
            <p:nvPr/>
          </p:nvSpPr>
          <p:spPr>
            <a:xfrm>
              <a:off x="660400" y="1130300"/>
              <a:ext cx="10858500" cy="461665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学习范文写作手法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46" name="组合 45" descr="632ff2d7-ab8a-4545-8319-c8cab9c79736"/>
            <p:cNvGrpSpPr/>
            <p:nvPr/>
          </p:nvGrpSpPr>
          <p:grpSpPr>
            <a:xfrm>
              <a:off x="5175938" y="3268111"/>
              <a:ext cx="3799896" cy="2857564"/>
              <a:chOff x="5175938" y="3268111"/>
              <a:chExt cx="3799896" cy="2857564"/>
            </a:xfrm>
          </p:grpSpPr>
          <p:sp>
            <p:nvSpPr>
              <p:cNvPr id="37" name="IconBackground3" descr="e10aa90b-a3fe-43a0-ac28-9ebb4f083860"/>
              <p:cNvSpPr/>
              <p:nvPr/>
            </p:nvSpPr>
            <p:spPr>
              <a:xfrm>
                <a:off x="6040458" y="3268111"/>
                <a:ext cx="1377729" cy="1205842"/>
              </a:xfrm>
              <a:custGeom>
                <a:gdLst>
                  <a:gd name="connsiteX0" fmla="*/ 102697 w 1377729"/>
                  <a:gd name="connsiteY0" fmla="*/ 671704 h 1205842"/>
                  <a:gd name="connsiteX1" fmla="*/ 101778 w 1377729"/>
                  <a:gd name="connsiteY1" fmla="*/ 689907 h 1205842"/>
                  <a:gd name="connsiteX2" fmla="*/ 101778 w 1377729"/>
                  <a:gd name="connsiteY2" fmla="*/ 689906 h 1205842"/>
                  <a:gd name="connsiteX3" fmla="*/ 102821 w 1377729"/>
                  <a:gd name="connsiteY3" fmla="*/ 669252 h 1205842"/>
                  <a:gd name="connsiteX4" fmla="*/ 102821 w 1377729"/>
                  <a:gd name="connsiteY4" fmla="*/ 669252 h 1205842"/>
                  <a:gd name="connsiteX5" fmla="*/ 102697 w 1377729"/>
                  <a:gd name="connsiteY5" fmla="*/ 671704 h 1205842"/>
                  <a:gd name="connsiteX6" fmla="*/ 688865 w 1377729"/>
                  <a:gd name="connsiteY6" fmla="*/ 173972 h 1205842"/>
                  <a:gd name="connsiteX7" fmla="*/ 1204800 w 1377729"/>
                  <a:gd name="connsiteY7" fmla="*/ 689907 h 1205842"/>
                  <a:gd name="connsiteX8" fmla="*/ 688865 w 1377729"/>
                  <a:gd name="connsiteY8" fmla="*/ 1205842 h 1205842"/>
                  <a:gd name="connsiteX9" fmla="*/ 172930 w 1377729"/>
                  <a:gd name="connsiteY9" fmla="*/ 689907 h 1205842"/>
                  <a:gd name="connsiteX10" fmla="*/ 688865 w 1377729"/>
                  <a:gd name="connsiteY10" fmla="*/ 173972 h 1205842"/>
                  <a:gd name="connsiteX11" fmla="*/ 688865 w 1377729"/>
                  <a:gd name="connsiteY11" fmla="*/ 0 h 1205842"/>
                  <a:gd name="connsiteX12" fmla="*/ 1375210 w 1377729"/>
                  <a:gd name="connsiteY12" fmla="*/ 619369 h 1205842"/>
                  <a:gd name="connsiteX13" fmla="*/ 1377729 w 1377729"/>
                  <a:gd name="connsiteY13" fmla="*/ 669252 h 1205842"/>
                  <a:gd name="connsiteX14" fmla="*/ 1274908 w 1377729"/>
                  <a:gd name="connsiteY14" fmla="*/ 669252 h 1205842"/>
                  <a:gd name="connsiteX15" fmla="*/ 1275951 w 1377729"/>
                  <a:gd name="connsiteY15" fmla="*/ 689906 h 1205842"/>
                  <a:gd name="connsiteX16" fmla="*/ 1275951 w 1377729"/>
                  <a:gd name="connsiteY16" fmla="*/ 689907 h 1205842"/>
                  <a:gd name="connsiteX17" fmla="*/ 1272920 w 1377729"/>
                  <a:gd name="connsiteY17" fmla="*/ 629882 h 1205842"/>
                  <a:gd name="connsiteX18" fmla="*/ 688865 w 1377729"/>
                  <a:gd name="connsiteY18" fmla="*/ 102821 h 1205842"/>
                  <a:gd name="connsiteX19" fmla="*/ 104809 w 1377729"/>
                  <a:gd name="connsiteY19" fmla="*/ 629882 h 1205842"/>
                  <a:gd name="connsiteX20" fmla="*/ 102821 w 1377729"/>
                  <a:gd name="connsiteY20" fmla="*/ 669252 h 1205842"/>
                  <a:gd name="connsiteX21" fmla="*/ 0 w 1377729"/>
                  <a:gd name="connsiteY21" fmla="*/ 669252 h 1205842"/>
                  <a:gd name="connsiteX22" fmla="*/ 2519 w 1377729"/>
                  <a:gd name="connsiteY22" fmla="*/ 619369 h 1205842"/>
                  <a:gd name="connsiteX23" fmla="*/ 688865 w 1377729"/>
                  <a:gd name="connsiteY23" fmla="*/ 0 h 120584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77729" h="1205842">
                    <a:moveTo>
                      <a:pt x="102697" y="671704"/>
                    </a:moveTo>
                    <a:lnTo>
                      <a:pt x="101778" y="689907"/>
                    </a:lnTo>
                    <a:lnTo>
                      <a:pt x="101778" y="689906"/>
                    </a:lnTo>
                    <a:close/>
                    <a:moveTo>
                      <a:pt x="102821" y="669252"/>
                    </a:moveTo>
                    <a:lnTo>
                      <a:pt x="102821" y="669252"/>
                    </a:lnTo>
                    <a:lnTo>
                      <a:pt x="102697" y="671704"/>
                    </a:lnTo>
                    <a:close/>
                    <a:moveTo>
                      <a:pt x="688865" y="173972"/>
                    </a:moveTo>
                    <a:cubicBezTo>
                      <a:pt x="973808" y="173972"/>
                      <a:pt x="1204800" y="404964"/>
                      <a:pt x="1204800" y="689907"/>
                    </a:cubicBezTo>
                    <a:cubicBezTo>
                      <a:pt x="1204800" y="974850"/>
                      <a:pt x="973808" y="1205842"/>
                      <a:pt x="688865" y="1205842"/>
                    </a:cubicBezTo>
                    <a:cubicBezTo>
                      <a:pt x="403922" y="1205842"/>
                      <a:pt x="172930" y="974850"/>
                      <a:pt x="172930" y="689907"/>
                    </a:cubicBezTo>
                    <a:cubicBezTo>
                      <a:pt x="172930" y="404964"/>
                      <a:pt x="403922" y="173972"/>
                      <a:pt x="688865" y="173972"/>
                    </a:cubicBezTo>
                    <a:close/>
                    <a:moveTo>
                      <a:pt x="688865" y="0"/>
                    </a:moveTo>
                    <a:cubicBezTo>
                      <a:pt x="1046076" y="0"/>
                      <a:pt x="1339880" y="271479"/>
                      <a:pt x="1375210" y="619369"/>
                    </a:cubicBezTo>
                    <a:lnTo>
                      <a:pt x="1377729" y="669252"/>
                    </a:lnTo>
                    <a:lnTo>
                      <a:pt x="1274908" y="669252"/>
                    </a:lnTo>
                    <a:lnTo>
                      <a:pt x="1275951" y="689906"/>
                    </a:lnTo>
                    <a:lnTo>
                      <a:pt x="1275951" y="689907"/>
                    </a:lnTo>
                    <a:lnTo>
                      <a:pt x="1272920" y="629882"/>
                    </a:lnTo>
                    <a:cubicBezTo>
                      <a:pt x="1242855" y="333840"/>
                      <a:pt x="992839" y="102821"/>
                      <a:pt x="688865" y="102821"/>
                    </a:cubicBezTo>
                    <a:cubicBezTo>
                      <a:pt x="384891" y="102821"/>
                      <a:pt x="134874" y="333840"/>
                      <a:pt x="104809" y="629882"/>
                    </a:cubicBezTo>
                    <a:lnTo>
                      <a:pt x="102821" y="669252"/>
                    </a:lnTo>
                    <a:lnTo>
                      <a:pt x="0" y="669252"/>
                    </a:lnTo>
                    <a:lnTo>
                      <a:pt x="2519" y="619369"/>
                    </a:lnTo>
                    <a:cubicBezTo>
                      <a:pt x="37849" y="271479"/>
                      <a:pt x="331654" y="0"/>
                      <a:pt x="688865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  <a:alpha val="15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</a:p>
            </p:txBody>
          </p:sp>
          <p:sp>
            <p:nvSpPr>
              <p:cNvPr id="21" name="Icon1" descr="331ec248-babf-4543-abfd-6c0a1eedbf70"/>
              <p:cNvSpPr/>
              <p:nvPr/>
            </p:nvSpPr>
            <p:spPr>
              <a:xfrm>
                <a:off x="6602587" y="3819097"/>
                <a:ext cx="253472" cy="277844"/>
              </a:xfrm>
              <a:custGeom>
                <a:gdLst>
                  <a:gd name="connsiteX0" fmla="*/ 248770 w 495300"/>
                  <a:gd name="connsiteY0" fmla="*/ 621 h 542925"/>
                  <a:gd name="connsiteX1" fmla="*/ 496420 w 495300"/>
                  <a:gd name="connsiteY1" fmla="*/ 248271 h 542925"/>
                  <a:gd name="connsiteX2" fmla="*/ 323827 w 495300"/>
                  <a:gd name="connsiteY2" fmla="*/ 484396 h 542925"/>
                  <a:gd name="connsiteX3" fmla="*/ 346973 w 495300"/>
                  <a:gd name="connsiteY3" fmla="*/ 524496 h 542925"/>
                  <a:gd name="connsiteX4" fmla="*/ 420220 w 495300"/>
                  <a:gd name="connsiteY4" fmla="*/ 524496 h 542925"/>
                  <a:gd name="connsiteX5" fmla="*/ 420220 w 495300"/>
                  <a:gd name="connsiteY5" fmla="*/ 543546 h 542925"/>
                  <a:gd name="connsiteX6" fmla="*/ 77320 w 495300"/>
                  <a:gd name="connsiteY6" fmla="*/ 543546 h 542925"/>
                  <a:gd name="connsiteX7" fmla="*/ 77320 w 495300"/>
                  <a:gd name="connsiteY7" fmla="*/ 524496 h 542925"/>
                  <a:gd name="connsiteX8" fmla="*/ 150567 w 495300"/>
                  <a:gd name="connsiteY8" fmla="*/ 524496 h 542925"/>
                  <a:gd name="connsiteX9" fmla="*/ 173713 w 495300"/>
                  <a:gd name="connsiteY9" fmla="*/ 484396 h 542925"/>
                  <a:gd name="connsiteX10" fmla="*/ 1120 w 495300"/>
                  <a:gd name="connsiteY10" fmla="*/ 248271 h 542925"/>
                  <a:gd name="connsiteX11" fmla="*/ 248770 w 495300"/>
                  <a:gd name="connsiteY11" fmla="*/ 621 h 542925"/>
                  <a:gd name="connsiteX12" fmla="*/ 192763 w 495300"/>
                  <a:gd name="connsiteY12" fmla="*/ 489539 h 542925"/>
                  <a:gd name="connsiteX13" fmla="*/ 172570 w 495300"/>
                  <a:gd name="connsiteY13" fmla="*/ 524496 h 542925"/>
                  <a:gd name="connsiteX14" fmla="*/ 324970 w 495300"/>
                  <a:gd name="connsiteY14" fmla="*/ 524496 h 542925"/>
                  <a:gd name="connsiteX15" fmla="*/ 304777 w 495300"/>
                  <a:gd name="connsiteY15" fmla="*/ 489539 h 542925"/>
                  <a:gd name="connsiteX16" fmla="*/ 248770 w 495300"/>
                  <a:gd name="connsiteY16" fmla="*/ 495921 h 542925"/>
                  <a:gd name="connsiteX17" fmla="*/ 192763 w 495300"/>
                  <a:gd name="connsiteY17" fmla="*/ 489539 h 542925"/>
                  <a:gd name="connsiteX18" fmla="*/ 248770 w 495300"/>
                  <a:gd name="connsiteY18" fmla="*/ 143496 h 542925"/>
                  <a:gd name="connsiteX19" fmla="*/ 143995 w 495300"/>
                  <a:gd name="connsiteY19" fmla="*/ 248271 h 542925"/>
                  <a:gd name="connsiteX20" fmla="*/ 248770 w 495300"/>
                  <a:gd name="connsiteY20" fmla="*/ 353046 h 542925"/>
                  <a:gd name="connsiteX21" fmla="*/ 353545 w 495300"/>
                  <a:gd name="connsiteY21" fmla="*/ 248271 h 542925"/>
                  <a:gd name="connsiteX22" fmla="*/ 248770 w 495300"/>
                  <a:gd name="connsiteY22" fmla="*/ 143496 h 542925"/>
                  <a:gd name="connsiteX23" fmla="*/ 367833 w 495300"/>
                  <a:gd name="connsiteY23" fmla="*/ 114921 h 542925"/>
                  <a:gd name="connsiteX24" fmla="*/ 353545 w 495300"/>
                  <a:gd name="connsiteY24" fmla="*/ 129209 h 542925"/>
                  <a:gd name="connsiteX25" fmla="*/ 367833 w 495300"/>
                  <a:gd name="connsiteY25" fmla="*/ 143496 h 542925"/>
                  <a:gd name="connsiteX26" fmla="*/ 382120 w 495300"/>
                  <a:gd name="connsiteY26" fmla="*/ 129209 h 542925"/>
                  <a:gd name="connsiteX27" fmla="*/ 367833 w 495300"/>
                  <a:gd name="connsiteY27" fmla="*/ 114921 h 5429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5300" h="542925">
                    <a:moveTo>
                      <a:pt x="248770" y="621"/>
                    </a:moveTo>
                    <a:cubicBezTo>
                      <a:pt x="385549" y="621"/>
                      <a:pt x="496420" y="111492"/>
                      <a:pt x="496420" y="248271"/>
                    </a:cubicBezTo>
                    <a:cubicBezTo>
                      <a:pt x="496420" y="358856"/>
                      <a:pt x="423935" y="452582"/>
                      <a:pt x="323827" y="484396"/>
                    </a:cubicBezTo>
                    <a:lnTo>
                      <a:pt x="346973" y="524496"/>
                    </a:lnTo>
                    <a:lnTo>
                      <a:pt x="420220" y="524496"/>
                    </a:lnTo>
                    <a:lnTo>
                      <a:pt x="420220" y="543546"/>
                    </a:lnTo>
                    <a:lnTo>
                      <a:pt x="77320" y="543546"/>
                    </a:lnTo>
                    <a:lnTo>
                      <a:pt x="77320" y="524496"/>
                    </a:lnTo>
                    <a:lnTo>
                      <a:pt x="150567" y="524496"/>
                    </a:lnTo>
                    <a:lnTo>
                      <a:pt x="173713" y="484396"/>
                    </a:lnTo>
                    <a:cubicBezTo>
                      <a:pt x="73605" y="452582"/>
                      <a:pt x="1120" y="358856"/>
                      <a:pt x="1120" y="248271"/>
                    </a:cubicBezTo>
                    <a:cubicBezTo>
                      <a:pt x="1120" y="111492"/>
                      <a:pt x="111991" y="621"/>
                      <a:pt x="248770" y="621"/>
                    </a:cubicBezTo>
                    <a:close/>
                    <a:moveTo>
                      <a:pt x="192763" y="489539"/>
                    </a:moveTo>
                    <a:lnTo>
                      <a:pt x="172570" y="524496"/>
                    </a:lnTo>
                    <a:lnTo>
                      <a:pt x="324970" y="524496"/>
                    </a:lnTo>
                    <a:lnTo>
                      <a:pt x="304777" y="489539"/>
                    </a:lnTo>
                    <a:cubicBezTo>
                      <a:pt x="286775" y="493730"/>
                      <a:pt x="268010" y="495921"/>
                      <a:pt x="248770" y="495921"/>
                    </a:cubicBezTo>
                    <a:cubicBezTo>
                      <a:pt x="229530" y="495921"/>
                      <a:pt x="210765" y="493730"/>
                      <a:pt x="192763" y="489539"/>
                    </a:cubicBezTo>
                    <a:close/>
                    <a:moveTo>
                      <a:pt x="248770" y="143496"/>
                    </a:moveTo>
                    <a:cubicBezTo>
                      <a:pt x="190858" y="143496"/>
                      <a:pt x="143995" y="190359"/>
                      <a:pt x="143995" y="248271"/>
                    </a:cubicBezTo>
                    <a:cubicBezTo>
                      <a:pt x="143995" y="306183"/>
                      <a:pt x="190858" y="353046"/>
                      <a:pt x="248770" y="353046"/>
                    </a:cubicBezTo>
                    <a:cubicBezTo>
                      <a:pt x="306682" y="353046"/>
                      <a:pt x="353545" y="306183"/>
                      <a:pt x="353545" y="248271"/>
                    </a:cubicBezTo>
                    <a:cubicBezTo>
                      <a:pt x="353545" y="190359"/>
                      <a:pt x="306682" y="143496"/>
                      <a:pt x="248770" y="143496"/>
                    </a:cubicBezTo>
                    <a:close/>
                    <a:moveTo>
                      <a:pt x="367833" y="114921"/>
                    </a:moveTo>
                    <a:cubicBezTo>
                      <a:pt x="359927" y="114921"/>
                      <a:pt x="353545" y="121303"/>
                      <a:pt x="353545" y="129209"/>
                    </a:cubicBezTo>
                    <a:cubicBezTo>
                      <a:pt x="353545" y="137114"/>
                      <a:pt x="359927" y="143496"/>
                      <a:pt x="367833" y="143496"/>
                    </a:cubicBezTo>
                    <a:cubicBezTo>
                      <a:pt x="375738" y="143496"/>
                      <a:pt x="382120" y="137114"/>
                      <a:pt x="382120" y="129209"/>
                    </a:cubicBezTo>
                    <a:cubicBezTo>
                      <a:pt x="382120" y="121303"/>
                      <a:pt x="375738" y="114921"/>
                      <a:pt x="367833" y="114921"/>
                    </a:cubicBezTo>
                    <a:close/>
                  </a:path>
                </a:pathLst>
              </a:custGeom>
              <a:solidFill>
                <a:schemeClr val="tx2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26" name="Text1" descr="87480137-db5a-4adb-9e27-50d6c8a039f9"/>
              <p:cNvSpPr txBox="1"/>
              <p:nvPr/>
            </p:nvSpPr>
            <p:spPr>
              <a:xfrm>
                <a:off x="5175938" y="5273186"/>
                <a:ext cx="3799896" cy="8524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平凡人的坚守如微光，点亮历史天空，如敦煌修复师等。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27" name="Bullet1" descr="28ad35d3-403c-49ed-9524-d7010cb83071"/>
              <p:cNvSpPr/>
              <p:nvPr/>
            </p:nvSpPr>
            <p:spPr>
              <a:xfrm>
                <a:off x="5175938" y="4732006"/>
                <a:ext cx="3799896" cy="541182"/>
              </a:xfrm>
              <a:prstGeom prst="rect">
                <a:avLst/>
              </a:prstGeom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坚守微光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47" name="组合 46" descr="3114eada-43ac-414c-9db0-26178115788f"/>
            <p:cNvGrpSpPr/>
            <p:nvPr/>
          </p:nvGrpSpPr>
          <p:grpSpPr>
            <a:xfrm>
              <a:off x="1258000" y="3268111"/>
              <a:ext cx="3799896" cy="2857564"/>
              <a:chOff x="1258000" y="3268111"/>
              <a:chExt cx="3799896" cy="2857564"/>
            </a:xfrm>
          </p:grpSpPr>
          <p:sp>
            <p:nvSpPr>
              <p:cNvPr id="23" name="Text2" descr="040cdc1e-0839-4e93-8fce-7428d6902c21"/>
              <p:cNvSpPr txBox="1"/>
              <p:nvPr/>
            </p:nvSpPr>
            <p:spPr>
              <a:xfrm>
                <a:off x="1258000" y="5273186"/>
                <a:ext cx="3799896" cy="8524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奉献精神让平凡绽放璀璨光芒，如李保国绿化荒山等。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24" name="Bullet2" descr="9c472e7a-c8ce-4ee5-9805-0446b48c439d"/>
              <p:cNvSpPr/>
              <p:nvPr/>
            </p:nvSpPr>
            <p:spPr>
              <a:xfrm>
                <a:off x="1258000" y="4732006"/>
                <a:ext cx="3799896" cy="541182"/>
              </a:xfrm>
              <a:prstGeom prst="rect">
                <a:avLst/>
              </a:prstGeom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奉献璀璨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29" name="IconBackground1" descr="137083a6-6bad-4f6b-8f65-0e13c0b5b03d"/>
              <p:cNvSpPr/>
              <p:nvPr/>
            </p:nvSpPr>
            <p:spPr>
              <a:xfrm flipV="1">
                <a:off x="3491678" y="3268111"/>
                <a:ext cx="1377729" cy="1205843"/>
              </a:xfrm>
              <a:custGeom>
                <a:gdLst>
                  <a:gd name="connsiteX0" fmla="*/ 688865 w 1377729"/>
                  <a:gd name="connsiteY0" fmla="*/ 1031870 h 1205843"/>
                  <a:gd name="connsiteX1" fmla="*/ 1204800 w 1377729"/>
                  <a:gd name="connsiteY1" fmla="*/ 515935 h 1205843"/>
                  <a:gd name="connsiteX2" fmla="*/ 688865 w 1377729"/>
                  <a:gd name="connsiteY2" fmla="*/ 0 h 1205843"/>
                  <a:gd name="connsiteX3" fmla="*/ 172930 w 1377729"/>
                  <a:gd name="connsiteY3" fmla="*/ 515935 h 1205843"/>
                  <a:gd name="connsiteX4" fmla="*/ 688865 w 1377729"/>
                  <a:gd name="connsiteY4" fmla="*/ 1031870 h 1205843"/>
                  <a:gd name="connsiteX5" fmla="*/ 688865 w 1377729"/>
                  <a:gd name="connsiteY5" fmla="*/ 1205843 h 1205843"/>
                  <a:gd name="connsiteX6" fmla="*/ 1375210 w 1377729"/>
                  <a:gd name="connsiteY6" fmla="*/ 586475 h 1205843"/>
                  <a:gd name="connsiteX7" fmla="*/ 1377729 w 1377729"/>
                  <a:gd name="connsiteY7" fmla="*/ 536592 h 1205843"/>
                  <a:gd name="connsiteX8" fmla="*/ 1274908 w 1377729"/>
                  <a:gd name="connsiteY8" fmla="*/ 536592 h 1205843"/>
                  <a:gd name="connsiteX9" fmla="*/ 1275951 w 1377729"/>
                  <a:gd name="connsiteY9" fmla="*/ 515937 h 1205843"/>
                  <a:gd name="connsiteX10" fmla="*/ 1272920 w 1377729"/>
                  <a:gd name="connsiteY10" fmla="*/ 575962 h 1205843"/>
                  <a:gd name="connsiteX11" fmla="*/ 688865 w 1377729"/>
                  <a:gd name="connsiteY11" fmla="*/ 1103022 h 1205843"/>
                  <a:gd name="connsiteX12" fmla="*/ 104809 w 1377729"/>
                  <a:gd name="connsiteY12" fmla="*/ 575962 h 1205843"/>
                  <a:gd name="connsiteX13" fmla="*/ 102821 w 1377729"/>
                  <a:gd name="connsiteY13" fmla="*/ 536592 h 1205843"/>
                  <a:gd name="connsiteX14" fmla="*/ 0 w 1377729"/>
                  <a:gd name="connsiteY14" fmla="*/ 536592 h 1205843"/>
                  <a:gd name="connsiteX15" fmla="*/ 2519 w 1377729"/>
                  <a:gd name="connsiteY15" fmla="*/ 586475 h 1205843"/>
                  <a:gd name="connsiteX16" fmla="*/ 688865 w 1377729"/>
                  <a:gd name="connsiteY16" fmla="*/ 1205843 h 120584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7729" h="1205843">
                    <a:moveTo>
                      <a:pt x="688865" y="1031870"/>
                    </a:moveTo>
                    <a:cubicBezTo>
                      <a:pt x="973808" y="1031870"/>
                      <a:pt x="1204800" y="800878"/>
                      <a:pt x="1204800" y="515935"/>
                    </a:cubicBezTo>
                    <a:cubicBezTo>
                      <a:pt x="1204800" y="230992"/>
                      <a:pt x="973808" y="0"/>
                      <a:pt x="688865" y="0"/>
                    </a:cubicBezTo>
                    <a:cubicBezTo>
                      <a:pt x="403922" y="0"/>
                      <a:pt x="172930" y="230992"/>
                      <a:pt x="172930" y="515935"/>
                    </a:cubicBezTo>
                    <a:cubicBezTo>
                      <a:pt x="172930" y="800878"/>
                      <a:pt x="403922" y="1031870"/>
                      <a:pt x="688865" y="1031870"/>
                    </a:cubicBezTo>
                    <a:close/>
                    <a:moveTo>
                      <a:pt x="688865" y="1205843"/>
                    </a:moveTo>
                    <a:cubicBezTo>
                      <a:pt x="1046076" y="1205843"/>
                      <a:pt x="1339880" y="934365"/>
                      <a:pt x="1375210" y="586475"/>
                    </a:cubicBezTo>
                    <a:lnTo>
                      <a:pt x="1377729" y="536592"/>
                    </a:lnTo>
                    <a:lnTo>
                      <a:pt x="1274908" y="536592"/>
                    </a:lnTo>
                    <a:cubicBezTo>
                      <a:pt x="1275255" y="529707"/>
                      <a:pt x="1275603" y="522822"/>
                      <a:pt x="1275951" y="515937"/>
                    </a:cubicBezTo>
                    <a:lnTo>
                      <a:pt x="1272920" y="575962"/>
                    </a:lnTo>
                    <a:cubicBezTo>
                      <a:pt x="1242855" y="872004"/>
                      <a:pt x="992839" y="1103022"/>
                      <a:pt x="688865" y="1103022"/>
                    </a:cubicBezTo>
                    <a:cubicBezTo>
                      <a:pt x="384891" y="1103022"/>
                      <a:pt x="134874" y="872004"/>
                      <a:pt x="104809" y="575962"/>
                    </a:cubicBezTo>
                    <a:lnTo>
                      <a:pt x="102821" y="536592"/>
                    </a:lnTo>
                    <a:lnTo>
                      <a:pt x="0" y="536592"/>
                    </a:lnTo>
                    <a:lnTo>
                      <a:pt x="2519" y="586475"/>
                    </a:lnTo>
                    <a:cubicBezTo>
                      <a:pt x="37849" y="934365"/>
                      <a:pt x="331654" y="1205843"/>
                      <a:pt x="688865" y="120584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  <a:alpha val="15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</a:p>
            </p:txBody>
          </p:sp>
          <p:sp>
            <p:nvSpPr>
              <p:cNvPr id="19" name="Icon2" descr="e49328b2-0248-43f0-abf2-221ab02cc1e0"/>
              <p:cNvSpPr/>
              <p:nvPr/>
            </p:nvSpPr>
            <p:spPr>
              <a:xfrm>
                <a:off x="4039910" y="3819899"/>
                <a:ext cx="281265" cy="276239"/>
              </a:xfrm>
              <a:custGeom>
                <a:gdLst>
                  <a:gd name="connsiteX0" fmla="*/ 343764 w 533400"/>
                  <a:gd name="connsiteY0" fmla="*/ 276846 h 523875"/>
                  <a:gd name="connsiteX1" fmla="*/ 372339 w 533400"/>
                  <a:gd name="connsiteY1" fmla="*/ 305421 h 523875"/>
                  <a:gd name="connsiteX2" fmla="*/ 372339 w 533400"/>
                  <a:gd name="connsiteY2" fmla="*/ 495921 h 523875"/>
                  <a:gd name="connsiteX3" fmla="*/ 343764 w 533400"/>
                  <a:gd name="connsiteY3" fmla="*/ 524496 h 523875"/>
                  <a:gd name="connsiteX4" fmla="*/ 191364 w 533400"/>
                  <a:gd name="connsiteY4" fmla="*/ 524496 h 523875"/>
                  <a:gd name="connsiteX5" fmla="*/ 162789 w 533400"/>
                  <a:gd name="connsiteY5" fmla="*/ 495921 h 523875"/>
                  <a:gd name="connsiteX6" fmla="*/ 162789 w 533400"/>
                  <a:gd name="connsiteY6" fmla="*/ 305421 h 523875"/>
                  <a:gd name="connsiteX7" fmla="*/ 191364 w 533400"/>
                  <a:gd name="connsiteY7" fmla="*/ 276846 h 523875"/>
                  <a:gd name="connsiteX8" fmla="*/ 343764 w 533400"/>
                  <a:gd name="connsiteY8" fmla="*/ 276846 h 523875"/>
                  <a:gd name="connsiteX9" fmla="*/ 143739 w 533400"/>
                  <a:gd name="connsiteY9" fmla="*/ 114921 h 523875"/>
                  <a:gd name="connsiteX10" fmla="*/ 179934 w 533400"/>
                  <a:gd name="connsiteY10" fmla="*/ 153021 h 523875"/>
                  <a:gd name="connsiteX11" fmla="*/ 181839 w 533400"/>
                  <a:gd name="connsiteY11" fmla="*/ 153021 h 523875"/>
                  <a:gd name="connsiteX12" fmla="*/ 353289 w 533400"/>
                  <a:gd name="connsiteY12" fmla="*/ 153021 h 523875"/>
                  <a:gd name="connsiteX13" fmla="*/ 391389 w 533400"/>
                  <a:gd name="connsiteY13" fmla="*/ 116826 h 523875"/>
                  <a:gd name="connsiteX14" fmla="*/ 391389 w 533400"/>
                  <a:gd name="connsiteY14" fmla="*/ 114921 h 523875"/>
                  <a:gd name="connsiteX15" fmla="*/ 505689 w 533400"/>
                  <a:gd name="connsiteY15" fmla="*/ 114921 h 523875"/>
                  <a:gd name="connsiteX16" fmla="*/ 534264 w 533400"/>
                  <a:gd name="connsiteY16" fmla="*/ 143496 h 523875"/>
                  <a:gd name="connsiteX17" fmla="*/ 534264 w 533400"/>
                  <a:gd name="connsiteY17" fmla="*/ 381621 h 523875"/>
                  <a:gd name="connsiteX18" fmla="*/ 505689 w 533400"/>
                  <a:gd name="connsiteY18" fmla="*/ 410196 h 523875"/>
                  <a:gd name="connsiteX19" fmla="*/ 391389 w 533400"/>
                  <a:gd name="connsiteY19" fmla="*/ 410196 h 523875"/>
                  <a:gd name="connsiteX20" fmla="*/ 391389 w 533400"/>
                  <a:gd name="connsiteY20" fmla="*/ 295896 h 523875"/>
                  <a:gd name="connsiteX21" fmla="*/ 355194 w 533400"/>
                  <a:gd name="connsiteY21" fmla="*/ 257796 h 523875"/>
                  <a:gd name="connsiteX22" fmla="*/ 353289 w 533400"/>
                  <a:gd name="connsiteY22" fmla="*/ 257796 h 523875"/>
                  <a:gd name="connsiteX23" fmla="*/ 181839 w 533400"/>
                  <a:gd name="connsiteY23" fmla="*/ 257796 h 523875"/>
                  <a:gd name="connsiteX24" fmla="*/ 143739 w 533400"/>
                  <a:gd name="connsiteY24" fmla="*/ 293991 h 523875"/>
                  <a:gd name="connsiteX25" fmla="*/ 143739 w 533400"/>
                  <a:gd name="connsiteY25" fmla="*/ 295896 h 523875"/>
                  <a:gd name="connsiteX26" fmla="*/ 143739 w 533400"/>
                  <a:gd name="connsiteY26" fmla="*/ 410196 h 523875"/>
                  <a:gd name="connsiteX27" fmla="*/ 29439 w 533400"/>
                  <a:gd name="connsiteY27" fmla="*/ 410196 h 523875"/>
                  <a:gd name="connsiteX28" fmla="*/ 864 w 533400"/>
                  <a:gd name="connsiteY28" fmla="*/ 381621 h 523875"/>
                  <a:gd name="connsiteX29" fmla="*/ 864 w 533400"/>
                  <a:gd name="connsiteY29" fmla="*/ 201408 h 523875"/>
                  <a:gd name="connsiteX30" fmla="*/ 11151 w 533400"/>
                  <a:gd name="connsiteY30" fmla="*/ 175405 h 523875"/>
                  <a:gd name="connsiteX31" fmla="*/ 56300 w 533400"/>
                  <a:gd name="connsiteY31" fmla="*/ 127018 h 523875"/>
                  <a:gd name="connsiteX32" fmla="*/ 84112 w 533400"/>
                  <a:gd name="connsiteY32" fmla="*/ 114921 h 523875"/>
                  <a:gd name="connsiteX33" fmla="*/ 143739 w 533400"/>
                  <a:gd name="connsiteY33" fmla="*/ 114921 h 523875"/>
                  <a:gd name="connsiteX34" fmla="*/ 462827 w 533400"/>
                  <a:gd name="connsiteY34" fmla="*/ 172071 h 523875"/>
                  <a:gd name="connsiteX35" fmla="*/ 448539 w 533400"/>
                  <a:gd name="connsiteY35" fmla="*/ 186359 h 523875"/>
                  <a:gd name="connsiteX36" fmla="*/ 462827 w 533400"/>
                  <a:gd name="connsiteY36" fmla="*/ 200646 h 523875"/>
                  <a:gd name="connsiteX37" fmla="*/ 477114 w 533400"/>
                  <a:gd name="connsiteY37" fmla="*/ 186359 h 523875"/>
                  <a:gd name="connsiteX38" fmla="*/ 462827 w 533400"/>
                  <a:gd name="connsiteY38" fmla="*/ 172071 h 523875"/>
                  <a:gd name="connsiteX39" fmla="*/ 343764 w 533400"/>
                  <a:gd name="connsiteY39" fmla="*/ 621 h 523875"/>
                  <a:gd name="connsiteX40" fmla="*/ 372339 w 533400"/>
                  <a:gd name="connsiteY40" fmla="*/ 29196 h 523875"/>
                  <a:gd name="connsiteX41" fmla="*/ 372339 w 533400"/>
                  <a:gd name="connsiteY41" fmla="*/ 105396 h 523875"/>
                  <a:gd name="connsiteX42" fmla="*/ 343764 w 533400"/>
                  <a:gd name="connsiteY42" fmla="*/ 133971 h 523875"/>
                  <a:gd name="connsiteX43" fmla="*/ 191364 w 533400"/>
                  <a:gd name="connsiteY43" fmla="*/ 133971 h 523875"/>
                  <a:gd name="connsiteX44" fmla="*/ 162789 w 533400"/>
                  <a:gd name="connsiteY44" fmla="*/ 105396 h 523875"/>
                  <a:gd name="connsiteX45" fmla="*/ 162789 w 533400"/>
                  <a:gd name="connsiteY45" fmla="*/ 29196 h 523875"/>
                  <a:gd name="connsiteX46" fmla="*/ 191364 w 533400"/>
                  <a:gd name="connsiteY46" fmla="*/ 621 h 523875"/>
                  <a:gd name="connsiteX47" fmla="*/ 343764 w 533400"/>
                  <a:gd name="connsiteY47" fmla="*/ 621 h 5238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33400" h="523875">
                    <a:moveTo>
                      <a:pt x="343764" y="276846"/>
                    </a:moveTo>
                    <a:cubicBezTo>
                      <a:pt x="359576" y="276846"/>
                      <a:pt x="372339" y="289610"/>
                      <a:pt x="372339" y="305421"/>
                    </a:cubicBezTo>
                    <a:lnTo>
                      <a:pt x="372339" y="495921"/>
                    </a:lnTo>
                    <a:cubicBezTo>
                      <a:pt x="372339" y="511732"/>
                      <a:pt x="359576" y="524496"/>
                      <a:pt x="343764" y="524496"/>
                    </a:cubicBezTo>
                    <a:lnTo>
                      <a:pt x="191364" y="524496"/>
                    </a:lnTo>
                    <a:cubicBezTo>
                      <a:pt x="175552" y="524496"/>
                      <a:pt x="162789" y="511732"/>
                      <a:pt x="162789" y="495921"/>
                    </a:cubicBezTo>
                    <a:lnTo>
                      <a:pt x="162789" y="305421"/>
                    </a:lnTo>
                    <a:cubicBezTo>
                      <a:pt x="162789" y="289610"/>
                      <a:pt x="175552" y="276846"/>
                      <a:pt x="191364" y="276846"/>
                    </a:cubicBezTo>
                    <a:lnTo>
                      <a:pt x="343764" y="276846"/>
                    </a:lnTo>
                    <a:close/>
                    <a:moveTo>
                      <a:pt x="143739" y="114921"/>
                    </a:moveTo>
                    <a:cubicBezTo>
                      <a:pt x="143739" y="135305"/>
                      <a:pt x="159741" y="151973"/>
                      <a:pt x="179934" y="153021"/>
                    </a:cubicBezTo>
                    <a:lnTo>
                      <a:pt x="181839" y="153021"/>
                    </a:lnTo>
                    <a:lnTo>
                      <a:pt x="353289" y="153021"/>
                    </a:lnTo>
                    <a:cubicBezTo>
                      <a:pt x="373673" y="153021"/>
                      <a:pt x="390341" y="137019"/>
                      <a:pt x="391389" y="116826"/>
                    </a:cubicBezTo>
                    <a:lnTo>
                      <a:pt x="391389" y="114921"/>
                    </a:lnTo>
                    <a:lnTo>
                      <a:pt x="505689" y="114921"/>
                    </a:lnTo>
                    <a:cubicBezTo>
                      <a:pt x="521501" y="114921"/>
                      <a:pt x="534264" y="127685"/>
                      <a:pt x="534264" y="143496"/>
                    </a:cubicBezTo>
                    <a:lnTo>
                      <a:pt x="534264" y="381621"/>
                    </a:lnTo>
                    <a:cubicBezTo>
                      <a:pt x="534264" y="397432"/>
                      <a:pt x="521501" y="410196"/>
                      <a:pt x="505689" y="410196"/>
                    </a:cubicBezTo>
                    <a:lnTo>
                      <a:pt x="391389" y="410196"/>
                    </a:lnTo>
                    <a:lnTo>
                      <a:pt x="391389" y="295896"/>
                    </a:lnTo>
                    <a:cubicBezTo>
                      <a:pt x="391389" y="275512"/>
                      <a:pt x="375387" y="258844"/>
                      <a:pt x="355194" y="257796"/>
                    </a:cubicBezTo>
                    <a:lnTo>
                      <a:pt x="353289" y="257796"/>
                    </a:lnTo>
                    <a:lnTo>
                      <a:pt x="181839" y="257796"/>
                    </a:lnTo>
                    <a:cubicBezTo>
                      <a:pt x="161455" y="257796"/>
                      <a:pt x="144787" y="273798"/>
                      <a:pt x="143739" y="293991"/>
                    </a:cubicBezTo>
                    <a:lnTo>
                      <a:pt x="143739" y="295896"/>
                    </a:lnTo>
                    <a:lnTo>
                      <a:pt x="143739" y="410196"/>
                    </a:lnTo>
                    <a:lnTo>
                      <a:pt x="29439" y="410196"/>
                    </a:lnTo>
                    <a:cubicBezTo>
                      <a:pt x="13627" y="410196"/>
                      <a:pt x="864" y="397432"/>
                      <a:pt x="864" y="381621"/>
                    </a:cubicBezTo>
                    <a:lnTo>
                      <a:pt x="864" y="201408"/>
                    </a:lnTo>
                    <a:cubicBezTo>
                      <a:pt x="864" y="191788"/>
                      <a:pt x="4484" y="182454"/>
                      <a:pt x="11151" y="175405"/>
                    </a:cubicBezTo>
                    <a:lnTo>
                      <a:pt x="56300" y="127018"/>
                    </a:lnTo>
                    <a:cubicBezTo>
                      <a:pt x="63538" y="119303"/>
                      <a:pt x="73635" y="114921"/>
                      <a:pt x="84112" y="114921"/>
                    </a:cubicBezTo>
                    <a:lnTo>
                      <a:pt x="143739" y="114921"/>
                    </a:lnTo>
                    <a:close/>
                    <a:moveTo>
                      <a:pt x="462827" y="172071"/>
                    </a:moveTo>
                    <a:cubicBezTo>
                      <a:pt x="454921" y="172071"/>
                      <a:pt x="448539" y="178453"/>
                      <a:pt x="448539" y="186359"/>
                    </a:cubicBezTo>
                    <a:cubicBezTo>
                      <a:pt x="448539" y="194264"/>
                      <a:pt x="454921" y="200646"/>
                      <a:pt x="462827" y="200646"/>
                    </a:cubicBezTo>
                    <a:cubicBezTo>
                      <a:pt x="470732" y="200646"/>
                      <a:pt x="477114" y="194264"/>
                      <a:pt x="477114" y="186359"/>
                    </a:cubicBezTo>
                    <a:cubicBezTo>
                      <a:pt x="477114" y="178453"/>
                      <a:pt x="470732" y="172071"/>
                      <a:pt x="462827" y="172071"/>
                    </a:cubicBezTo>
                    <a:close/>
                    <a:moveTo>
                      <a:pt x="343764" y="621"/>
                    </a:moveTo>
                    <a:cubicBezTo>
                      <a:pt x="359576" y="621"/>
                      <a:pt x="372339" y="13385"/>
                      <a:pt x="372339" y="29196"/>
                    </a:cubicBezTo>
                    <a:lnTo>
                      <a:pt x="372339" y="105396"/>
                    </a:lnTo>
                    <a:cubicBezTo>
                      <a:pt x="372339" y="121207"/>
                      <a:pt x="359576" y="133971"/>
                      <a:pt x="343764" y="133971"/>
                    </a:cubicBezTo>
                    <a:lnTo>
                      <a:pt x="191364" y="133971"/>
                    </a:lnTo>
                    <a:cubicBezTo>
                      <a:pt x="175552" y="133971"/>
                      <a:pt x="162789" y="121207"/>
                      <a:pt x="162789" y="105396"/>
                    </a:cubicBezTo>
                    <a:lnTo>
                      <a:pt x="162789" y="29196"/>
                    </a:lnTo>
                    <a:cubicBezTo>
                      <a:pt x="162789" y="13385"/>
                      <a:pt x="175552" y="621"/>
                      <a:pt x="191364" y="621"/>
                    </a:cubicBezTo>
                    <a:lnTo>
                      <a:pt x="343764" y="621"/>
                    </a:lnTo>
                    <a:close/>
                  </a:path>
                </a:pathLst>
              </a:custGeom>
              <a:solidFill>
                <a:schemeClr val="tx2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</p:grpSp>
        <p:grpSp>
          <p:nvGrpSpPr>
            <p:cNvPr id="49" name="组合 48" descr="57cf4fc4-a388-4bd4-a18a-e50fdecfa98b"/>
            <p:cNvGrpSpPr/>
            <p:nvPr/>
          </p:nvGrpSpPr>
          <p:grpSpPr>
            <a:xfrm>
              <a:off x="3217771" y="1849194"/>
              <a:ext cx="3799896" cy="2798731"/>
              <a:chOff x="3217771" y="1849194"/>
              <a:chExt cx="3799896" cy="2798731"/>
            </a:xfrm>
          </p:grpSpPr>
          <p:sp>
            <p:nvSpPr>
              <p:cNvPr id="32" name="Text3" descr="ea31310a-ae73-4cb7-9c08-8db7917af730"/>
              <p:cNvSpPr txBox="1"/>
              <p:nvPr/>
            </p:nvSpPr>
            <p:spPr>
              <a:xfrm>
                <a:off x="3217771" y="2390374"/>
                <a:ext cx="3799896" cy="8524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平凡精神的传承让伟大永恒，如青年考古工作者等。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33" name="Bullet3" descr="f43c8419-d87a-4e42-a50e-3e33e5fac04b"/>
              <p:cNvSpPr/>
              <p:nvPr/>
            </p:nvSpPr>
            <p:spPr>
              <a:xfrm>
                <a:off x="3217771" y="1849194"/>
                <a:ext cx="3799896" cy="541182"/>
              </a:xfrm>
              <a:prstGeom prst="rect">
                <a:avLst/>
              </a:prstGeom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传承永恒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30" name="IconBackground2" descr="cef34e46-8a63-42ca-af71-6aadf523ed54"/>
              <p:cNvSpPr/>
              <p:nvPr/>
            </p:nvSpPr>
            <p:spPr>
              <a:xfrm>
                <a:off x="4766590" y="3442084"/>
                <a:ext cx="1377729" cy="1205841"/>
              </a:xfrm>
              <a:custGeom>
                <a:gdLst>
                  <a:gd name="connsiteX0" fmla="*/ 102380 w 1377729"/>
                  <a:gd name="connsiteY0" fmla="*/ 527852 h 1205841"/>
                  <a:gd name="connsiteX1" fmla="*/ 102821 w 1377729"/>
                  <a:gd name="connsiteY1" fmla="*/ 536589 h 1205841"/>
                  <a:gd name="connsiteX2" fmla="*/ 102821 w 1377729"/>
                  <a:gd name="connsiteY2" fmla="*/ 536589 h 1205841"/>
                  <a:gd name="connsiteX3" fmla="*/ 1275951 w 1377729"/>
                  <a:gd name="connsiteY3" fmla="*/ 515934 h 1205841"/>
                  <a:gd name="connsiteX4" fmla="*/ 1275951 w 1377729"/>
                  <a:gd name="connsiteY4" fmla="*/ 515935 h 1205841"/>
                  <a:gd name="connsiteX5" fmla="*/ 1274908 w 1377729"/>
                  <a:gd name="connsiteY5" fmla="*/ 536589 h 1205841"/>
                  <a:gd name="connsiteX6" fmla="*/ 1377729 w 1377729"/>
                  <a:gd name="connsiteY6" fmla="*/ 536589 h 1205841"/>
                  <a:gd name="connsiteX7" fmla="*/ 1375210 w 1377729"/>
                  <a:gd name="connsiteY7" fmla="*/ 586472 h 1205841"/>
                  <a:gd name="connsiteX8" fmla="*/ 688865 w 1377729"/>
                  <a:gd name="connsiteY8" fmla="*/ 1205841 h 1205841"/>
                  <a:gd name="connsiteX9" fmla="*/ 2519 w 1377729"/>
                  <a:gd name="connsiteY9" fmla="*/ 586472 h 1205841"/>
                  <a:gd name="connsiteX10" fmla="*/ 0 w 1377729"/>
                  <a:gd name="connsiteY10" fmla="*/ 536589 h 1205841"/>
                  <a:gd name="connsiteX11" fmla="*/ 102821 w 1377729"/>
                  <a:gd name="connsiteY11" fmla="*/ 536589 h 1205841"/>
                  <a:gd name="connsiteX12" fmla="*/ 104809 w 1377729"/>
                  <a:gd name="connsiteY12" fmla="*/ 575960 h 1205841"/>
                  <a:gd name="connsiteX13" fmla="*/ 688865 w 1377729"/>
                  <a:gd name="connsiteY13" fmla="*/ 1103020 h 1205841"/>
                  <a:gd name="connsiteX14" fmla="*/ 1272920 w 1377729"/>
                  <a:gd name="connsiteY14" fmla="*/ 575960 h 1205841"/>
                  <a:gd name="connsiteX15" fmla="*/ 101778 w 1377729"/>
                  <a:gd name="connsiteY15" fmla="*/ 515934 h 1205841"/>
                  <a:gd name="connsiteX16" fmla="*/ 102380 w 1377729"/>
                  <a:gd name="connsiteY16" fmla="*/ 527852 h 1205841"/>
                  <a:gd name="connsiteX17" fmla="*/ 101778 w 1377729"/>
                  <a:gd name="connsiteY17" fmla="*/ 515935 h 1205841"/>
                  <a:gd name="connsiteX18" fmla="*/ 688865 w 1377729"/>
                  <a:gd name="connsiteY18" fmla="*/ 0 h 1205841"/>
                  <a:gd name="connsiteX19" fmla="*/ 1204800 w 1377729"/>
                  <a:gd name="connsiteY19" fmla="*/ 515935 h 1205841"/>
                  <a:gd name="connsiteX20" fmla="*/ 688865 w 1377729"/>
                  <a:gd name="connsiteY20" fmla="*/ 1031870 h 1205841"/>
                  <a:gd name="connsiteX21" fmla="*/ 172930 w 1377729"/>
                  <a:gd name="connsiteY21" fmla="*/ 515935 h 1205841"/>
                  <a:gd name="connsiteX22" fmla="*/ 688865 w 1377729"/>
                  <a:gd name="connsiteY22" fmla="*/ 0 h 120584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77729" h="1205841">
                    <a:moveTo>
                      <a:pt x="102380" y="527852"/>
                    </a:moveTo>
                    <a:lnTo>
                      <a:pt x="102821" y="536589"/>
                    </a:lnTo>
                    <a:lnTo>
                      <a:pt x="102821" y="536589"/>
                    </a:lnTo>
                    <a:close/>
                    <a:moveTo>
                      <a:pt x="1275951" y="515934"/>
                    </a:moveTo>
                    <a:lnTo>
                      <a:pt x="1275951" y="515935"/>
                    </a:lnTo>
                    <a:lnTo>
                      <a:pt x="1274908" y="536589"/>
                    </a:lnTo>
                    <a:lnTo>
                      <a:pt x="1377729" y="536589"/>
                    </a:lnTo>
                    <a:lnTo>
                      <a:pt x="1375210" y="586472"/>
                    </a:lnTo>
                    <a:cubicBezTo>
                      <a:pt x="1339880" y="934362"/>
                      <a:pt x="1046076" y="1205841"/>
                      <a:pt x="688865" y="1205841"/>
                    </a:cubicBezTo>
                    <a:cubicBezTo>
                      <a:pt x="331654" y="1205841"/>
                      <a:pt x="37849" y="934362"/>
                      <a:pt x="2519" y="586472"/>
                    </a:cubicBezTo>
                    <a:lnTo>
                      <a:pt x="0" y="536589"/>
                    </a:lnTo>
                    <a:lnTo>
                      <a:pt x="102821" y="536589"/>
                    </a:lnTo>
                    <a:lnTo>
                      <a:pt x="104809" y="575960"/>
                    </a:lnTo>
                    <a:cubicBezTo>
                      <a:pt x="134874" y="872002"/>
                      <a:pt x="384891" y="1103020"/>
                      <a:pt x="688865" y="1103020"/>
                    </a:cubicBezTo>
                    <a:cubicBezTo>
                      <a:pt x="992839" y="1103020"/>
                      <a:pt x="1242855" y="872002"/>
                      <a:pt x="1272920" y="575960"/>
                    </a:cubicBezTo>
                    <a:close/>
                    <a:moveTo>
                      <a:pt x="101778" y="515934"/>
                    </a:moveTo>
                    <a:lnTo>
                      <a:pt x="102380" y="527852"/>
                    </a:lnTo>
                    <a:lnTo>
                      <a:pt x="101778" y="515935"/>
                    </a:lnTo>
                    <a:close/>
                    <a:moveTo>
                      <a:pt x="688865" y="0"/>
                    </a:moveTo>
                    <a:cubicBezTo>
                      <a:pt x="973808" y="0"/>
                      <a:pt x="1204800" y="230992"/>
                      <a:pt x="1204800" y="515935"/>
                    </a:cubicBezTo>
                    <a:cubicBezTo>
                      <a:pt x="1204800" y="800878"/>
                      <a:pt x="973808" y="1031870"/>
                      <a:pt x="688865" y="1031870"/>
                    </a:cubicBezTo>
                    <a:cubicBezTo>
                      <a:pt x="403922" y="1031870"/>
                      <a:pt x="172930" y="800878"/>
                      <a:pt x="172930" y="515935"/>
                    </a:cubicBezTo>
                    <a:cubicBezTo>
                      <a:pt x="172930" y="230992"/>
                      <a:pt x="403922" y="0"/>
                      <a:pt x="6888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</a:p>
            </p:txBody>
          </p:sp>
          <p:sp>
            <p:nvSpPr>
              <p:cNvPr id="18" name="Icon3" descr="86aa528a-36c5-4bcd-aa6a-9d2fa535c6bf"/>
              <p:cNvSpPr/>
              <p:nvPr/>
            </p:nvSpPr>
            <p:spPr>
              <a:xfrm>
                <a:off x="5314822" y="3852545"/>
                <a:ext cx="281264" cy="210946"/>
              </a:xfrm>
              <a:custGeom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419 w 533400"/>
                  <a:gd name="connsiteY9" fmla="*/ 198646 h 400050"/>
                  <a:gd name="connsiteX10" fmla="*/ 351414 w 533400"/>
                  <a:gd name="connsiteY10" fmla="*/ 204170 h 400050"/>
                  <a:gd name="connsiteX11" fmla="*/ 351414 w 533400"/>
                  <a:gd name="connsiteY11" fmla="*/ 204170 h 400050"/>
                  <a:gd name="connsiteX12" fmla="*/ 267118 w 533400"/>
                  <a:gd name="connsiteY12" fmla="*/ 315613 h 400050"/>
                  <a:gd name="connsiteX13" fmla="*/ 264641 w 533400"/>
                  <a:gd name="connsiteY13" fmla="*/ 318470 h 400050"/>
                  <a:gd name="connsiteX14" fmla="*/ 224255 w 533400"/>
                  <a:gd name="connsiteY14" fmla="*/ 318756 h 400050"/>
                  <a:gd name="connsiteX15" fmla="*/ 224255 w 533400"/>
                  <a:gd name="connsiteY15" fmla="*/ 318756 h 400050"/>
                  <a:gd name="connsiteX16" fmla="*/ 162152 w 533400"/>
                  <a:gd name="connsiteY16" fmla="*/ 257415 h 400050"/>
                  <a:gd name="connsiteX17" fmla="*/ 160247 w 533400"/>
                  <a:gd name="connsiteY17" fmla="*/ 255701 h 400050"/>
                  <a:gd name="connsiteX18" fmla="*/ 120052 w 533400"/>
                  <a:gd name="connsiteY18" fmla="*/ 259606 h 400050"/>
                  <a:gd name="connsiteX19" fmla="*/ 120052 w 533400"/>
                  <a:gd name="connsiteY19" fmla="*/ 259606 h 400050"/>
                  <a:gd name="connsiteX20" fmla="*/ 32517 w 533400"/>
                  <a:gd name="connsiteY20" fmla="*/ 366095 h 400050"/>
                  <a:gd name="connsiteX21" fmla="*/ 30326 w 533400"/>
                  <a:gd name="connsiteY21" fmla="*/ 372096 h 400050"/>
                  <a:gd name="connsiteX22" fmla="*/ 39851 w 533400"/>
                  <a:gd name="connsiteY22" fmla="*/ 381621 h 400050"/>
                  <a:gd name="connsiteX23" fmla="*/ 39851 w 533400"/>
                  <a:gd name="connsiteY23" fmla="*/ 381621 h 400050"/>
                  <a:gd name="connsiteX24" fmla="*/ 497242 w 533400"/>
                  <a:gd name="connsiteY24" fmla="*/ 381621 h 400050"/>
                  <a:gd name="connsiteX25" fmla="*/ 502480 w 533400"/>
                  <a:gd name="connsiteY25" fmla="*/ 380002 h 400050"/>
                  <a:gd name="connsiteX26" fmla="*/ 505147 w 533400"/>
                  <a:gd name="connsiteY26" fmla="*/ 366762 h 400050"/>
                  <a:gd name="connsiteX27" fmla="*/ 505147 w 533400"/>
                  <a:gd name="connsiteY27" fmla="*/ 366762 h 400050"/>
                  <a:gd name="connsiteX28" fmla="*/ 397991 w 533400"/>
                  <a:gd name="connsiteY28" fmla="*/ 205504 h 400050"/>
                  <a:gd name="connsiteX29" fmla="*/ 391419 w 533400"/>
                  <a:gd name="connsiteY29" fmla="*/ 198646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245" y="621"/>
                      <a:pt x="534008" y="13385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7907"/>
                      <a:pt x="521245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3371" y="400671"/>
                      <a:pt x="608" y="387907"/>
                      <a:pt x="608" y="372096"/>
                    </a:cubicBezTo>
                    <a:lnTo>
                      <a:pt x="608" y="29196"/>
                    </a:lnTo>
                    <a:cubicBezTo>
                      <a:pt x="608" y="13385"/>
                      <a:pt x="13371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419" y="198646"/>
                    </a:moveTo>
                    <a:cubicBezTo>
                      <a:pt x="378846" y="189121"/>
                      <a:pt x="360939" y="191597"/>
                      <a:pt x="351414" y="204170"/>
                    </a:cubicBezTo>
                    <a:lnTo>
                      <a:pt x="351414" y="204170"/>
                    </a:lnTo>
                    <a:lnTo>
                      <a:pt x="267118" y="315613"/>
                    </a:lnTo>
                    <a:cubicBezTo>
                      <a:pt x="266355" y="316660"/>
                      <a:pt x="265498" y="317518"/>
                      <a:pt x="264641" y="318470"/>
                    </a:cubicBezTo>
                    <a:cubicBezTo>
                      <a:pt x="253592" y="329710"/>
                      <a:pt x="235495" y="329805"/>
                      <a:pt x="224255" y="318756"/>
                    </a:cubicBezTo>
                    <a:lnTo>
                      <a:pt x="224255" y="318756"/>
                    </a:lnTo>
                    <a:lnTo>
                      <a:pt x="162152" y="257415"/>
                    </a:lnTo>
                    <a:cubicBezTo>
                      <a:pt x="161485" y="256844"/>
                      <a:pt x="160914" y="256177"/>
                      <a:pt x="160247" y="255701"/>
                    </a:cubicBezTo>
                    <a:cubicBezTo>
                      <a:pt x="148055" y="245699"/>
                      <a:pt x="130053" y="247414"/>
                      <a:pt x="120052" y="259606"/>
                    </a:cubicBezTo>
                    <a:lnTo>
                      <a:pt x="120052" y="259606"/>
                    </a:lnTo>
                    <a:lnTo>
                      <a:pt x="32517" y="366095"/>
                    </a:lnTo>
                    <a:cubicBezTo>
                      <a:pt x="31088" y="367810"/>
                      <a:pt x="30326" y="369905"/>
                      <a:pt x="30326" y="372096"/>
                    </a:cubicBezTo>
                    <a:cubicBezTo>
                      <a:pt x="30326" y="377335"/>
                      <a:pt x="34612" y="381621"/>
                      <a:pt x="39851" y="381621"/>
                    </a:cubicBezTo>
                    <a:lnTo>
                      <a:pt x="39851" y="381621"/>
                    </a:lnTo>
                    <a:lnTo>
                      <a:pt x="497242" y="381621"/>
                    </a:lnTo>
                    <a:cubicBezTo>
                      <a:pt x="499146" y="381621"/>
                      <a:pt x="500956" y="381050"/>
                      <a:pt x="502480" y="380002"/>
                    </a:cubicBezTo>
                    <a:cubicBezTo>
                      <a:pt x="506862" y="377049"/>
                      <a:pt x="508005" y="371144"/>
                      <a:pt x="505147" y="366762"/>
                    </a:cubicBezTo>
                    <a:lnTo>
                      <a:pt x="505147" y="366762"/>
                    </a:lnTo>
                    <a:lnTo>
                      <a:pt x="397991" y="205504"/>
                    </a:lnTo>
                    <a:cubicBezTo>
                      <a:pt x="396181" y="202932"/>
                      <a:pt x="393990" y="200551"/>
                      <a:pt x="391419" y="198646"/>
                    </a:cubicBezTo>
                    <a:close/>
                    <a:moveTo>
                      <a:pt x="95858" y="57771"/>
                    </a:moveTo>
                    <a:cubicBezTo>
                      <a:pt x="74808" y="57771"/>
                      <a:pt x="57758" y="74821"/>
                      <a:pt x="57758" y="95871"/>
                    </a:cubicBezTo>
                    <a:cubicBezTo>
                      <a:pt x="57758" y="116921"/>
                      <a:pt x="74808" y="133971"/>
                      <a:pt x="95858" y="133971"/>
                    </a:cubicBezTo>
                    <a:cubicBezTo>
                      <a:pt x="116908" y="133971"/>
                      <a:pt x="133958" y="116921"/>
                      <a:pt x="133958" y="95871"/>
                    </a:cubicBezTo>
                    <a:cubicBezTo>
                      <a:pt x="133958" y="74821"/>
                      <a:pt x="116908" y="57771"/>
                      <a:pt x="95858" y="577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</p:grpSp>
        <p:grpSp>
          <p:nvGrpSpPr>
            <p:cNvPr id="48" name="组合 47" descr="58e8af97-e247-4601-ad0f-962ee7748024"/>
            <p:cNvGrpSpPr/>
            <p:nvPr/>
          </p:nvGrpSpPr>
          <p:grpSpPr>
            <a:xfrm>
              <a:off x="7134105" y="1849194"/>
              <a:ext cx="3799896" cy="2798731"/>
              <a:chOff x="7134105" y="1849194"/>
              <a:chExt cx="3799896" cy="2798731"/>
            </a:xfrm>
          </p:grpSpPr>
          <p:sp>
            <p:nvSpPr>
              <p:cNvPr id="38" name="IconBackground4" descr="e0601744-a94e-4153-bb10-5e31e3ed97ee"/>
              <p:cNvSpPr/>
              <p:nvPr/>
            </p:nvSpPr>
            <p:spPr>
              <a:xfrm>
                <a:off x="7314327" y="3442084"/>
                <a:ext cx="1377729" cy="1205841"/>
              </a:xfrm>
              <a:custGeom>
                <a:gdLst>
                  <a:gd name="connsiteX0" fmla="*/ 0 w 1377729"/>
                  <a:gd name="connsiteY0" fmla="*/ 536589 h 1205841"/>
                  <a:gd name="connsiteX1" fmla="*/ 102821 w 1377729"/>
                  <a:gd name="connsiteY1" fmla="*/ 536589 h 1205841"/>
                  <a:gd name="connsiteX2" fmla="*/ 104809 w 1377729"/>
                  <a:gd name="connsiteY2" fmla="*/ 575960 h 1205841"/>
                  <a:gd name="connsiteX3" fmla="*/ 688865 w 1377729"/>
                  <a:gd name="connsiteY3" fmla="*/ 1103020 h 1205841"/>
                  <a:gd name="connsiteX4" fmla="*/ 1272920 w 1377729"/>
                  <a:gd name="connsiteY4" fmla="*/ 575960 h 1205841"/>
                  <a:gd name="connsiteX5" fmla="*/ 1274908 w 1377729"/>
                  <a:gd name="connsiteY5" fmla="*/ 536589 h 1205841"/>
                  <a:gd name="connsiteX6" fmla="*/ 1377729 w 1377729"/>
                  <a:gd name="connsiteY6" fmla="*/ 536589 h 1205841"/>
                  <a:gd name="connsiteX7" fmla="*/ 1375210 w 1377729"/>
                  <a:gd name="connsiteY7" fmla="*/ 586472 h 1205841"/>
                  <a:gd name="connsiteX8" fmla="*/ 688865 w 1377729"/>
                  <a:gd name="connsiteY8" fmla="*/ 1205841 h 1205841"/>
                  <a:gd name="connsiteX9" fmla="*/ 2519 w 1377729"/>
                  <a:gd name="connsiteY9" fmla="*/ 586472 h 1205841"/>
                  <a:gd name="connsiteX10" fmla="*/ 102645 w 1377729"/>
                  <a:gd name="connsiteY10" fmla="*/ 533101 h 1205841"/>
                  <a:gd name="connsiteX11" fmla="*/ 102821 w 1377729"/>
                  <a:gd name="connsiteY11" fmla="*/ 536589 h 1205841"/>
                  <a:gd name="connsiteX12" fmla="*/ 102821 w 1377729"/>
                  <a:gd name="connsiteY12" fmla="*/ 536589 h 1205841"/>
                  <a:gd name="connsiteX13" fmla="*/ 1275349 w 1377729"/>
                  <a:gd name="connsiteY13" fmla="*/ 527852 h 1205841"/>
                  <a:gd name="connsiteX14" fmla="*/ 1274908 w 1377729"/>
                  <a:gd name="connsiteY14" fmla="*/ 536589 h 1205841"/>
                  <a:gd name="connsiteX15" fmla="*/ 1274908 w 1377729"/>
                  <a:gd name="connsiteY15" fmla="*/ 536589 h 1205841"/>
                  <a:gd name="connsiteX16" fmla="*/ 1275951 w 1377729"/>
                  <a:gd name="connsiteY16" fmla="*/ 515934 h 1205841"/>
                  <a:gd name="connsiteX17" fmla="*/ 1275951 w 1377729"/>
                  <a:gd name="connsiteY17" fmla="*/ 515935 h 1205841"/>
                  <a:gd name="connsiteX18" fmla="*/ 1275349 w 1377729"/>
                  <a:gd name="connsiteY18" fmla="*/ 527852 h 1205841"/>
                  <a:gd name="connsiteX19" fmla="*/ 101778 w 1377729"/>
                  <a:gd name="connsiteY19" fmla="*/ 515934 h 1205841"/>
                  <a:gd name="connsiteX20" fmla="*/ 102645 w 1377729"/>
                  <a:gd name="connsiteY20" fmla="*/ 533101 h 1205841"/>
                  <a:gd name="connsiteX21" fmla="*/ 101778 w 1377729"/>
                  <a:gd name="connsiteY21" fmla="*/ 515935 h 1205841"/>
                  <a:gd name="connsiteX22" fmla="*/ 688865 w 1377729"/>
                  <a:gd name="connsiteY22" fmla="*/ 0 h 1205841"/>
                  <a:gd name="connsiteX23" fmla="*/ 1204800 w 1377729"/>
                  <a:gd name="connsiteY23" fmla="*/ 515935 h 1205841"/>
                  <a:gd name="connsiteX24" fmla="*/ 688865 w 1377729"/>
                  <a:gd name="connsiteY24" fmla="*/ 1031870 h 1205841"/>
                  <a:gd name="connsiteX25" fmla="*/ 172930 w 1377729"/>
                  <a:gd name="connsiteY25" fmla="*/ 515935 h 1205841"/>
                  <a:gd name="connsiteX26" fmla="*/ 688865 w 1377729"/>
                  <a:gd name="connsiteY26" fmla="*/ 0 h 120584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77729" h="1205841">
                    <a:moveTo>
                      <a:pt x="0" y="536589"/>
                    </a:moveTo>
                    <a:lnTo>
                      <a:pt x="102821" y="536589"/>
                    </a:lnTo>
                    <a:lnTo>
                      <a:pt x="104809" y="575960"/>
                    </a:lnTo>
                    <a:cubicBezTo>
                      <a:pt x="134874" y="872002"/>
                      <a:pt x="384891" y="1103020"/>
                      <a:pt x="688865" y="1103020"/>
                    </a:cubicBezTo>
                    <a:cubicBezTo>
                      <a:pt x="992839" y="1103020"/>
                      <a:pt x="1242855" y="872002"/>
                      <a:pt x="1272920" y="575960"/>
                    </a:cubicBezTo>
                    <a:lnTo>
                      <a:pt x="1274908" y="536589"/>
                    </a:lnTo>
                    <a:lnTo>
                      <a:pt x="1377729" y="536589"/>
                    </a:lnTo>
                    <a:lnTo>
                      <a:pt x="1375210" y="586472"/>
                    </a:lnTo>
                    <a:cubicBezTo>
                      <a:pt x="1339880" y="934362"/>
                      <a:pt x="1046076" y="1205841"/>
                      <a:pt x="688865" y="1205841"/>
                    </a:cubicBezTo>
                    <a:cubicBezTo>
                      <a:pt x="331654" y="1205841"/>
                      <a:pt x="37849" y="934362"/>
                      <a:pt x="2519" y="586472"/>
                    </a:cubicBezTo>
                    <a:close/>
                    <a:moveTo>
                      <a:pt x="102645" y="533101"/>
                    </a:moveTo>
                    <a:lnTo>
                      <a:pt x="102821" y="536589"/>
                    </a:lnTo>
                    <a:lnTo>
                      <a:pt x="102821" y="536589"/>
                    </a:lnTo>
                    <a:close/>
                    <a:moveTo>
                      <a:pt x="1275349" y="527852"/>
                    </a:moveTo>
                    <a:lnTo>
                      <a:pt x="1274908" y="536589"/>
                    </a:lnTo>
                    <a:lnTo>
                      <a:pt x="1274908" y="536589"/>
                    </a:lnTo>
                    <a:close/>
                    <a:moveTo>
                      <a:pt x="1275951" y="515934"/>
                    </a:moveTo>
                    <a:lnTo>
                      <a:pt x="1275951" y="515935"/>
                    </a:lnTo>
                    <a:lnTo>
                      <a:pt x="1275349" y="527852"/>
                    </a:lnTo>
                    <a:close/>
                    <a:moveTo>
                      <a:pt x="101778" y="515934"/>
                    </a:moveTo>
                    <a:lnTo>
                      <a:pt x="102645" y="533101"/>
                    </a:lnTo>
                    <a:lnTo>
                      <a:pt x="101778" y="515935"/>
                    </a:lnTo>
                    <a:close/>
                    <a:moveTo>
                      <a:pt x="688865" y="0"/>
                    </a:moveTo>
                    <a:cubicBezTo>
                      <a:pt x="973808" y="0"/>
                      <a:pt x="1204800" y="230992"/>
                      <a:pt x="1204800" y="515935"/>
                    </a:cubicBezTo>
                    <a:cubicBezTo>
                      <a:pt x="1204800" y="800878"/>
                      <a:pt x="973808" y="1031870"/>
                      <a:pt x="688865" y="1031870"/>
                    </a:cubicBezTo>
                    <a:cubicBezTo>
                      <a:pt x="403922" y="1031870"/>
                      <a:pt x="172930" y="800878"/>
                      <a:pt x="172930" y="515935"/>
                    </a:cubicBezTo>
                    <a:cubicBezTo>
                      <a:pt x="172930" y="230992"/>
                      <a:pt x="403922" y="0"/>
                      <a:pt x="688865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  <a:alpha val="15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</a:p>
            </p:txBody>
          </p:sp>
          <p:sp>
            <p:nvSpPr>
              <p:cNvPr id="17" name="Icon4" descr="a857c8fd-ee8f-499d-a55c-04f7df87bc90"/>
              <p:cNvSpPr/>
              <p:nvPr/>
            </p:nvSpPr>
            <p:spPr>
              <a:xfrm>
                <a:off x="7862559" y="3829944"/>
                <a:ext cx="281264" cy="256149"/>
              </a:xfrm>
              <a:custGeom>
                <a:gdLst>
                  <a:gd name="connsiteX0" fmla="*/ 125329 w 533400"/>
                  <a:gd name="connsiteY0" fmla="*/ 229221 h 485775"/>
                  <a:gd name="connsiteX1" fmla="*/ 125329 w 533400"/>
                  <a:gd name="connsiteY1" fmla="*/ 276846 h 485775"/>
                  <a:gd name="connsiteX2" fmla="*/ 144379 w 533400"/>
                  <a:gd name="connsiteY2" fmla="*/ 276846 h 485775"/>
                  <a:gd name="connsiteX3" fmla="*/ 144379 w 533400"/>
                  <a:gd name="connsiteY3" fmla="*/ 229221 h 485775"/>
                  <a:gd name="connsiteX4" fmla="*/ 392029 w 533400"/>
                  <a:gd name="connsiteY4" fmla="*/ 229221 h 485775"/>
                  <a:gd name="connsiteX5" fmla="*/ 392029 w 533400"/>
                  <a:gd name="connsiteY5" fmla="*/ 276846 h 485775"/>
                  <a:gd name="connsiteX6" fmla="*/ 411079 w 533400"/>
                  <a:gd name="connsiteY6" fmla="*/ 276846 h 485775"/>
                  <a:gd name="connsiteX7" fmla="*/ 411079 w 533400"/>
                  <a:gd name="connsiteY7" fmla="*/ 229221 h 485775"/>
                  <a:gd name="connsiteX8" fmla="*/ 534904 w 533400"/>
                  <a:gd name="connsiteY8" fmla="*/ 229221 h 485775"/>
                  <a:gd name="connsiteX9" fmla="*/ 534904 w 533400"/>
                  <a:gd name="connsiteY9" fmla="*/ 457821 h 485775"/>
                  <a:gd name="connsiteX10" fmla="*/ 506329 w 533400"/>
                  <a:gd name="connsiteY10" fmla="*/ 486396 h 485775"/>
                  <a:gd name="connsiteX11" fmla="*/ 30079 w 533400"/>
                  <a:gd name="connsiteY11" fmla="*/ 486396 h 485775"/>
                  <a:gd name="connsiteX12" fmla="*/ 1504 w 533400"/>
                  <a:gd name="connsiteY12" fmla="*/ 457821 h 485775"/>
                  <a:gd name="connsiteX13" fmla="*/ 1504 w 533400"/>
                  <a:gd name="connsiteY13" fmla="*/ 229221 h 485775"/>
                  <a:gd name="connsiteX14" fmla="*/ 125329 w 533400"/>
                  <a:gd name="connsiteY14" fmla="*/ 229221 h 485775"/>
                  <a:gd name="connsiteX15" fmla="*/ 372979 w 533400"/>
                  <a:gd name="connsiteY15" fmla="*/ 621 h 485775"/>
                  <a:gd name="connsiteX16" fmla="*/ 411079 w 533400"/>
                  <a:gd name="connsiteY16" fmla="*/ 36816 h 485775"/>
                  <a:gd name="connsiteX17" fmla="*/ 411079 w 533400"/>
                  <a:gd name="connsiteY17" fmla="*/ 38721 h 485775"/>
                  <a:gd name="connsiteX18" fmla="*/ 411079 w 533400"/>
                  <a:gd name="connsiteY18" fmla="*/ 114921 h 485775"/>
                  <a:gd name="connsiteX19" fmla="*/ 506329 w 533400"/>
                  <a:gd name="connsiteY19" fmla="*/ 114921 h 485775"/>
                  <a:gd name="connsiteX20" fmla="*/ 534904 w 533400"/>
                  <a:gd name="connsiteY20" fmla="*/ 143496 h 485775"/>
                  <a:gd name="connsiteX21" fmla="*/ 534904 w 533400"/>
                  <a:gd name="connsiteY21" fmla="*/ 210171 h 485775"/>
                  <a:gd name="connsiteX22" fmla="*/ 1504 w 533400"/>
                  <a:gd name="connsiteY22" fmla="*/ 210171 h 485775"/>
                  <a:gd name="connsiteX23" fmla="*/ 1504 w 533400"/>
                  <a:gd name="connsiteY23" fmla="*/ 143496 h 485775"/>
                  <a:gd name="connsiteX24" fmla="*/ 30079 w 533400"/>
                  <a:gd name="connsiteY24" fmla="*/ 114921 h 485775"/>
                  <a:gd name="connsiteX25" fmla="*/ 125329 w 533400"/>
                  <a:gd name="connsiteY25" fmla="*/ 114921 h 485775"/>
                  <a:gd name="connsiteX26" fmla="*/ 125329 w 533400"/>
                  <a:gd name="connsiteY26" fmla="*/ 38721 h 485775"/>
                  <a:gd name="connsiteX27" fmla="*/ 161524 w 533400"/>
                  <a:gd name="connsiteY27" fmla="*/ 621 h 485775"/>
                  <a:gd name="connsiteX28" fmla="*/ 163429 w 533400"/>
                  <a:gd name="connsiteY28" fmla="*/ 621 h 485775"/>
                  <a:gd name="connsiteX29" fmla="*/ 372979 w 533400"/>
                  <a:gd name="connsiteY29" fmla="*/ 621 h 485775"/>
                  <a:gd name="connsiteX30" fmla="*/ 372979 w 533400"/>
                  <a:gd name="connsiteY30" fmla="*/ 19671 h 485775"/>
                  <a:gd name="connsiteX31" fmla="*/ 163429 w 533400"/>
                  <a:gd name="connsiteY31" fmla="*/ 19671 h 485775"/>
                  <a:gd name="connsiteX32" fmla="*/ 144474 w 533400"/>
                  <a:gd name="connsiteY32" fmla="*/ 37292 h 485775"/>
                  <a:gd name="connsiteX33" fmla="*/ 144379 w 533400"/>
                  <a:gd name="connsiteY33" fmla="*/ 38721 h 485775"/>
                  <a:gd name="connsiteX34" fmla="*/ 144379 w 533400"/>
                  <a:gd name="connsiteY34" fmla="*/ 114921 h 485775"/>
                  <a:gd name="connsiteX35" fmla="*/ 392029 w 533400"/>
                  <a:gd name="connsiteY35" fmla="*/ 114921 h 485775"/>
                  <a:gd name="connsiteX36" fmla="*/ 392029 w 533400"/>
                  <a:gd name="connsiteY36" fmla="*/ 38721 h 485775"/>
                  <a:gd name="connsiteX37" fmla="*/ 375836 w 533400"/>
                  <a:gd name="connsiteY37" fmla="*/ 19862 h 485775"/>
                  <a:gd name="connsiteX38" fmla="*/ 374408 w 533400"/>
                  <a:gd name="connsiteY38" fmla="*/ 19671 h 485775"/>
                  <a:gd name="connsiteX39" fmla="*/ 372979 w 533400"/>
                  <a:gd name="connsiteY39" fmla="*/ 19671 h 4857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33400" h="485775">
                    <a:moveTo>
                      <a:pt x="125329" y="229221"/>
                    </a:moveTo>
                    <a:lnTo>
                      <a:pt x="125329" y="276846"/>
                    </a:lnTo>
                    <a:lnTo>
                      <a:pt x="144379" y="276846"/>
                    </a:lnTo>
                    <a:lnTo>
                      <a:pt x="144379" y="229221"/>
                    </a:lnTo>
                    <a:lnTo>
                      <a:pt x="392029" y="229221"/>
                    </a:lnTo>
                    <a:lnTo>
                      <a:pt x="392029" y="276846"/>
                    </a:lnTo>
                    <a:lnTo>
                      <a:pt x="411079" y="276846"/>
                    </a:lnTo>
                    <a:lnTo>
                      <a:pt x="411079" y="229221"/>
                    </a:lnTo>
                    <a:lnTo>
                      <a:pt x="534904" y="229221"/>
                    </a:lnTo>
                    <a:lnTo>
                      <a:pt x="534904" y="457821"/>
                    </a:lnTo>
                    <a:cubicBezTo>
                      <a:pt x="534904" y="473632"/>
                      <a:pt x="522141" y="486396"/>
                      <a:pt x="506329" y="486396"/>
                    </a:cubicBezTo>
                    <a:lnTo>
                      <a:pt x="30079" y="486396"/>
                    </a:lnTo>
                    <a:cubicBezTo>
                      <a:pt x="14267" y="486396"/>
                      <a:pt x="1504" y="473632"/>
                      <a:pt x="1504" y="457821"/>
                    </a:cubicBezTo>
                    <a:lnTo>
                      <a:pt x="1504" y="229221"/>
                    </a:lnTo>
                    <a:lnTo>
                      <a:pt x="125329" y="229221"/>
                    </a:lnTo>
                    <a:close/>
                    <a:moveTo>
                      <a:pt x="372979" y="621"/>
                    </a:moveTo>
                    <a:cubicBezTo>
                      <a:pt x="393363" y="621"/>
                      <a:pt x="410031" y="16623"/>
                      <a:pt x="411079" y="36816"/>
                    </a:cubicBezTo>
                    <a:lnTo>
                      <a:pt x="411079" y="38721"/>
                    </a:lnTo>
                    <a:lnTo>
                      <a:pt x="411079" y="114921"/>
                    </a:lnTo>
                    <a:lnTo>
                      <a:pt x="506329" y="114921"/>
                    </a:lnTo>
                    <a:cubicBezTo>
                      <a:pt x="522141" y="114921"/>
                      <a:pt x="534904" y="127685"/>
                      <a:pt x="534904" y="143496"/>
                    </a:cubicBezTo>
                    <a:lnTo>
                      <a:pt x="534904" y="210171"/>
                    </a:lnTo>
                    <a:lnTo>
                      <a:pt x="1504" y="210171"/>
                    </a:lnTo>
                    <a:lnTo>
                      <a:pt x="1504" y="143496"/>
                    </a:lnTo>
                    <a:cubicBezTo>
                      <a:pt x="1504" y="127685"/>
                      <a:pt x="14267" y="114921"/>
                      <a:pt x="30079" y="114921"/>
                    </a:cubicBezTo>
                    <a:lnTo>
                      <a:pt x="125329" y="114921"/>
                    </a:lnTo>
                    <a:lnTo>
                      <a:pt x="125329" y="38721"/>
                    </a:lnTo>
                    <a:cubicBezTo>
                      <a:pt x="125329" y="18337"/>
                      <a:pt x="141331" y="1669"/>
                      <a:pt x="161524" y="621"/>
                    </a:cubicBezTo>
                    <a:lnTo>
                      <a:pt x="163429" y="621"/>
                    </a:lnTo>
                    <a:lnTo>
                      <a:pt x="372979" y="621"/>
                    </a:lnTo>
                    <a:close/>
                    <a:moveTo>
                      <a:pt x="372979" y="19671"/>
                    </a:moveTo>
                    <a:lnTo>
                      <a:pt x="163429" y="19671"/>
                    </a:lnTo>
                    <a:cubicBezTo>
                      <a:pt x="153428" y="19671"/>
                      <a:pt x="145141" y="27482"/>
                      <a:pt x="144474" y="37292"/>
                    </a:cubicBezTo>
                    <a:lnTo>
                      <a:pt x="144379" y="38721"/>
                    </a:lnTo>
                    <a:lnTo>
                      <a:pt x="144379" y="114921"/>
                    </a:lnTo>
                    <a:lnTo>
                      <a:pt x="392029" y="114921"/>
                    </a:lnTo>
                    <a:lnTo>
                      <a:pt x="392029" y="38721"/>
                    </a:lnTo>
                    <a:cubicBezTo>
                      <a:pt x="392029" y="29196"/>
                      <a:pt x="384981" y="21290"/>
                      <a:pt x="375836" y="19862"/>
                    </a:cubicBezTo>
                    <a:lnTo>
                      <a:pt x="374408" y="19671"/>
                    </a:lnTo>
                    <a:lnTo>
                      <a:pt x="372979" y="19671"/>
                    </a:lnTo>
                    <a:close/>
                  </a:path>
                </a:pathLst>
              </a:custGeom>
              <a:solidFill>
                <a:schemeClr val="tx2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35" name="Text4" descr="785d34d1-1766-4517-8634-2cf744bcbcf4"/>
              <p:cNvSpPr txBox="1"/>
              <p:nvPr/>
            </p:nvSpPr>
            <p:spPr>
              <a:xfrm>
                <a:off x="7134105" y="2390374"/>
                <a:ext cx="3799896" cy="8524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每个平凡人都如星辰，共同汇聚成伟大时代的银河。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36" name="Bullet4" descr="1f6ccea0-5371-4c6e-9e5a-73f050b2cb66"/>
              <p:cNvSpPr/>
              <p:nvPr/>
            </p:nvSpPr>
            <p:spPr>
              <a:xfrm>
                <a:off x="7134105" y="1849194"/>
                <a:ext cx="3799896" cy="541182"/>
              </a:xfrm>
              <a:prstGeom prst="rect">
                <a:avLst/>
              </a:prstGeom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范文核心观点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素材链接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9" name="2848c8df-724a-4ef5-8db2-8cfcfa9f0f21.source.4.zh-Hans.pptx" title="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82" name="矩形 81" descr="5f24a79f-03a1-4797-8349-ce27cfcf631a"/>
            <p:cNvSpPr/>
            <p:nvPr/>
          </p:nvSpPr>
          <p:spPr>
            <a:xfrm rot="16200000">
              <a:off x="8677274" y="3343274"/>
              <a:ext cx="171450" cy="685800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</a:p>
          </p:txBody>
        </p:sp>
        <p:sp>
          <p:nvSpPr>
            <p:cNvPr id="83" name="矩形 82" descr="6ec14d72-e34c-484e-b916-3138344c2a6c"/>
            <p:cNvSpPr/>
            <p:nvPr/>
          </p:nvSpPr>
          <p:spPr>
            <a:xfrm rot="16200000">
              <a:off x="9333609" y="3755134"/>
              <a:ext cx="171450" cy="554533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</a:p>
          </p:txBody>
        </p:sp>
        <p:sp>
          <p:nvSpPr>
            <p:cNvPr id="84" name="矩形 83" descr="0314e3f5-e6b1-4d89-916e-5adf38a8bcbe"/>
            <p:cNvSpPr/>
            <p:nvPr/>
          </p:nvSpPr>
          <p:spPr>
            <a:xfrm rot="16200000">
              <a:off x="10615250" y="4792302"/>
              <a:ext cx="171450" cy="298204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</a:p>
          </p:txBody>
        </p:sp>
        <p:sp>
          <p:nvSpPr>
            <p:cNvPr id="78" name="矩形 77" descr="db866a41-a34d-4af7-a970-292750823ce2"/>
            <p:cNvSpPr/>
            <p:nvPr/>
          </p:nvSpPr>
          <p:spPr>
            <a:xfrm rot="5400000">
              <a:off x="3343275" y="-3343275"/>
              <a:ext cx="171450" cy="68580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</a:p>
          </p:txBody>
        </p:sp>
        <p:sp>
          <p:nvSpPr>
            <p:cNvPr id="79" name="矩形 78" descr="83ae20c5-d386-484d-a326-1aabfde305eb"/>
            <p:cNvSpPr/>
            <p:nvPr/>
          </p:nvSpPr>
          <p:spPr>
            <a:xfrm rot="5400000">
              <a:off x="2686940" y="-2442465"/>
              <a:ext cx="171450" cy="554533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</a:p>
          </p:txBody>
        </p:sp>
        <p:sp>
          <p:nvSpPr>
            <p:cNvPr id="80" name="矩形 79" descr="a7a8c80d-71e9-4d26-a5da-cad80a97ab6b"/>
            <p:cNvSpPr/>
            <p:nvPr/>
          </p:nvSpPr>
          <p:spPr>
            <a:xfrm rot="5400000">
              <a:off x="1405299" y="-916347"/>
              <a:ext cx="171450" cy="298204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</a:p>
          </p:txBody>
        </p:sp>
        <p:sp>
          <p:nvSpPr>
            <p:cNvPr id="3" name="Title" descr="42c5d7aa-8195-4097-8480-7c86b52472bd"/>
            <p:cNvSpPr txBox="1"/>
            <p:nvPr/>
          </p:nvSpPr>
          <p:spPr>
            <a:xfrm>
              <a:off x="660400" y="1130300"/>
              <a:ext cx="10858500" cy="461665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积累时代楷模素材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5" name="组合 4" descr="6dd6c69a-232e-4a16-bbf5-8c8f5d89ad95"/>
            <p:cNvGrpSpPr/>
            <p:nvPr/>
          </p:nvGrpSpPr>
          <p:grpSpPr>
            <a:xfrm>
              <a:off x="1497013" y="2323919"/>
              <a:ext cx="4491265" cy="1626951"/>
              <a:chOff x="1497013" y="2323919"/>
              <a:chExt cx="4491265" cy="1626951"/>
            </a:xfrm>
          </p:grpSpPr>
          <p:sp>
            <p:nvSpPr>
              <p:cNvPr id="46" name="Number1" descr="3cab2783-df79-4f57-845b-7c5166049904"/>
              <p:cNvSpPr txBox="1"/>
              <p:nvPr/>
            </p:nvSpPr>
            <p:spPr>
              <a:xfrm>
                <a:off x="1497013" y="2360078"/>
                <a:ext cx="1203841" cy="101566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0" i="0"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60000">
                          <a:schemeClr val="accent1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1">
                          <a:alpha val="20000"/>
                        </a:schemeClr>
                      </a:outerShdw>
                    </a:effectLst>
                  </a:defRPr>
                </a:lvl1pPr>
              </a:lstStyle>
              <a:p>
                <a:pPr algn="l"/>
                <a:r>
                  <a:rPr lang="en-US" sz="6000" b="0" i="0" u="none">
                    <a:solidFill>
                      <a:srgbClr val="EBA15E"/>
                    </a:solidFill>
                    <a:latin typeface="Arial"/>
                  </a:rPr>
                  <a:t>O1</a:t>
                </a:r>
                <a:endParaRPr lang="en-US" sz="6000" b="0" i="0" u="none">
                  <a:solidFill>
                    <a:srgbClr val="EBA15E"/>
                  </a:solidFill>
                  <a:latin typeface="Arial"/>
                </a:endParaRPr>
              </a:p>
            </p:txBody>
          </p:sp>
          <p:sp>
            <p:nvSpPr>
              <p:cNvPr id="48" name="Bullet1" descr="8e5a13a9-6220-4b07-9600-a579c8cc2cc6"/>
              <p:cNvSpPr txBox="1"/>
              <p:nvPr/>
            </p:nvSpPr>
            <p:spPr>
              <a:xfrm>
                <a:off x="2700856" y="2323919"/>
                <a:ext cx="3287422" cy="48212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 kumimoji="0" sz="1200" b="1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名言警句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49" name="Text1" descr="d166f2f0-5a6c-474a-a6d4-d9fc535c2c32"/>
              <p:cNvSpPr txBox="1"/>
              <p:nvPr/>
            </p:nvSpPr>
            <p:spPr>
              <a:xfrm>
                <a:off x="2700854" y="2819760"/>
                <a:ext cx="3287421" cy="113111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kumimoji="0" sz="900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</a:defRPr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引用张桂梅、袁隆平、樊锦诗等关于平凡伟大的名言。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6" name="组合 5" descr="aa14fb1c-60c3-4f71-a3c2-9b7541efe7d7"/>
            <p:cNvGrpSpPr/>
            <p:nvPr/>
          </p:nvGrpSpPr>
          <p:grpSpPr>
            <a:xfrm>
              <a:off x="6089650" y="2323919"/>
              <a:ext cx="4491265" cy="1626951"/>
              <a:chOff x="6089650" y="2323919"/>
              <a:chExt cx="4491265" cy="1626951"/>
            </a:xfrm>
          </p:grpSpPr>
          <p:sp>
            <p:nvSpPr>
              <p:cNvPr id="51" name="Number2" descr="c884561c-fd00-4e3c-90c1-3a379007075c"/>
              <p:cNvSpPr txBox="1"/>
              <p:nvPr/>
            </p:nvSpPr>
            <p:spPr>
              <a:xfrm>
                <a:off x="6089650" y="2360078"/>
                <a:ext cx="1203841" cy="101566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0" i="0"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60000">
                          <a:schemeClr val="accent1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1">
                          <a:alpha val="20000"/>
                        </a:schemeClr>
                      </a:outerShdw>
                    </a:effectLst>
                  </a:defRPr>
                </a:lvl1pPr>
              </a:lstStyle>
              <a:p>
                <a:pPr algn="l"/>
                <a:r>
                  <a:rPr lang="en-US" sz="6000" b="0" i="0" u="none">
                    <a:solidFill>
                      <a:srgbClr val="EBA15E"/>
                    </a:solidFill>
                    <a:latin typeface="Arial"/>
                  </a:rPr>
                  <a:t>O2</a:t>
                </a:r>
                <a:endParaRPr lang="en-US" sz="6000" b="0" i="0" u="none">
                  <a:solidFill>
                    <a:srgbClr val="EBA15E"/>
                  </a:solidFill>
                  <a:latin typeface="Arial"/>
                </a:endParaRPr>
              </a:p>
            </p:txBody>
          </p:sp>
          <p:sp>
            <p:nvSpPr>
              <p:cNvPr id="54" name="Bullet2" descr="56b0b3c0-00f6-4837-bd35-6ad72ead4cb3"/>
              <p:cNvSpPr txBox="1"/>
              <p:nvPr/>
            </p:nvSpPr>
            <p:spPr>
              <a:xfrm>
                <a:off x="7293493" y="2323919"/>
                <a:ext cx="3287422" cy="48212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 kumimoji="0" sz="1200" b="1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人物事例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55" name="Text2" descr="c1c42935-e7ca-4a60-af5f-8e552078226a"/>
              <p:cNvSpPr txBox="1"/>
              <p:nvPr/>
            </p:nvSpPr>
            <p:spPr>
              <a:xfrm>
                <a:off x="7293491" y="2819760"/>
                <a:ext cx="3287421" cy="113111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kumimoji="0" sz="900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</a:defRPr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如袖珍残疾人陈建华、马背邮差王顺友等平凡英雄。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7" name="组合 6" descr="9fa0b535-2dad-4e1c-8086-3a8e1a1d31fc"/>
            <p:cNvGrpSpPr/>
            <p:nvPr/>
          </p:nvGrpSpPr>
          <p:grpSpPr>
            <a:xfrm>
              <a:off x="1497013" y="4100749"/>
              <a:ext cx="4491265" cy="1626951"/>
              <a:chOff x="1497013" y="4100749"/>
              <a:chExt cx="4491265" cy="1626951"/>
            </a:xfrm>
          </p:grpSpPr>
          <p:sp>
            <p:nvSpPr>
              <p:cNvPr id="57" name="Number3" descr="7cc41de0-c259-475a-a3e7-f7875f606c54"/>
              <p:cNvSpPr txBox="1"/>
              <p:nvPr/>
            </p:nvSpPr>
            <p:spPr>
              <a:xfrm>
                <a:off x="1497013" y="4136908"/>
                <a:ext cx="1203841" cy="101566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0" i="0"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60000">
                          <a:schemeClr val="accent1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1">
                          <a:alpha val="20000"/>
                        </a:schemeClr>
                      </a:outerShdw>
                    </a:effectLst>
                  </a:defRPr>
                </a:lvl1pPr>
              </a:lstStyle>
              <a:p>
                <a:pPr algn="l"/>
                <a:r>
                  <a:rPr lang="en-US" sz="6000" b="0" i="0" u="none">
                    <a:solidFill>
                      <a:srgbClr val="EBA15E"/>
                    </a:solidFill>
                    <a:latin typeface="Arial"/>
                  </a:rPr>
                  <a:t>O3</a:t>
                </a:r>
                <a:endParaRPr lang="en-US" sz="6000" b="0" i="0" u="none">
                  <a:solidFill>
                    <a:srgbClr val="EBA15E"/>
                  </a:solidFill>
                  <a:latin typeface="Arial"/>
                </a:endParaRPr>
              </a:p>
            </p:txBody>
          </p:sp>
          <p:sp>
            <p:nvSpPr>
              <p:cNvPr id="59" name="Bullet3" descr="b443fe6a-5525-4ff4-a8c1-a6aefdae7476"/>
              <p:cNvSpPr txBox="1"/>
              <p:nvPr/>
            </p:nvSpPr>
            <p:spPr>
              <a:xfrm>
                <a:off x="2700856" y="4100749"/>
                <a:ext cx="3287422" cy="48212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 kumimoji="0" sz="1200" b="1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平凡英雄案例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60" name="Text3" descr="e2552497-1319-4bd4-9ab0-046243a4cb8b"/>
              <p:cNvSpPr txBox="1"/>
              <p:nvPr/>
            </p:nvSpPr>
            <p:spPr>
              <a:xfrm>
                <a:off x="2700854" y="4596590"/>
                <a:ext cx="3287421" cy="113111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kumimoji="0" sz="900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</a:defRPr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展示不同领域平凡人的伟大事迹。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8" name="组合 7" descr="4e3861aa-4d65-4063-a84a-52d8e0b6f823"/>
            <p:cNvGrpSpPr/>
            <p:nvPr/>
          </p:nvGrpSpPr>
          <p:grpSpPr>
            <a:xfrm>
              <a:off x="6089650" y="4100749"/>
              <a:ext cx="4491265" cy="1626951"/>
              <a:chOff x="6089650" y="4100749"/>
              <a:chExt cx="4491265" cy="1626951"/>
            </a:xfrm>
          </p:grpSpPr>
          <p:sp>
            <p:nvSpPr>
              <p:cNvPr id="62" name="Number4" descr="26cbfe12-bcc1-4bc4-838a-ba3887482efd"/>
              <p:cNvSpPr txBox="1"/>
              <p:nvPr/>
            </p:nvSpPr>
            <p:spPr>
              <a:xfrm>
                <a:off x="6089650" y="4136908"/>
                <a:ext cx="1203841" cy="101566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0" i="0"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60000">
                          <a:schemeClr val="accent1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1">
                          <a:alpha val="20000"/>
                        </a:schemeClr>
                      </a:outerShdw>
                    </a:effectLst>
                  </a:defRPr>
                </a:lvl1pPr>
              </a:lstStyle>
              <a:p>
                <a:pPr algn="l"/>
                <a:r>
                  <a:rPr lang="en-US" sz="6000" b="0" i="0" u="none">
                    <a:solidFill>
                      <a:srgbClr val="EBA15E"/>
                    </a:solidFill>
                    <a:latin typeface="Arial"/>
                  </a:rPr>
                  <a:t>O4</a:t>
                </a:r>
                <a:endParaRPr lang="en-US" sz="6000" b="0" i="0" u="none">
                  <a:solidFill>
                    <a:srgbClr val="EBA15E"/>
                  </a:solidFill>
                  <a:latin typeface="Arial"/>
                </a:endParaRPr>
              </a:p>
            </p:txBody>
          </p:sp>
          <p:sp>
            <p:nvSpPr>
              <p:cNvPr id="69" name="Bullet4" descr="33337f84-5571-43f1-a884-ca6a65542b78"/>
              <p:cNvSpPr txBox="1"/>
              <p:nvPr/>
            </p:nvSpPr>
            <p:spPr>
              <a:xfrm>
                <a:off x="7293493" y="4100749"/>
                <a:ext cx="3287422" cy="48212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 kumimoji="0" sz="1200" b="1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新职业价值案例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70" name="Text4" descr="455776ff-b0cf-4d03-80ec-8507c1e32073"/>
              <p:cNvSpPr txBox="1"/>
              <p:nvPr/>
            </p:nvSpPr>
            <p:spPr>
              <a:xfrm>
                <a:off x="7293491" y="4596590"/>
                <a:ext cx="3287421" cy="113111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kumimoji="0" sz="900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</a:defRPr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如快递小哥李庆恒获高层次人才，打破职业偏见。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6600" b="1" i="0" u="none">
                <a:solidFill>
                  <a:srgbClr val="EBA15E"/>
                </a:solidFill>
                <a:ea typeface="思源宋体 CN Heavy"/>
              </a:rPr>
              <a:t>历史回响</a:t>
            </a:r>
            <a:endParaRPr lang="en-US" sz="6600" b="1" i="0" u="none">
              <a:solidFill>
                <a:srgbClr val="EBA15E"/>
              </a:solidFill>
              <a:ea typeface="思源宋体 CN Heavy"/>
            </a:endParaRPr>
          </a:p>
        </p:txBody>
      </p:sp>
      <p:sp>
        <p:nvSpPr>
          <p:cNvPr id="3" name="文本占位符 2" title="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800" b="1" i="0" u="none">
                <a:solidFill>
                  <a:srgbClr val="000000"/>
                </a:solidFill>
                <a:ea typeface="思源黑体 CN Normal"/>
              </a:rPr>
              <a:t>铭记历史，传承精神</a:t>
            </a:r>
            <a:endParaRPr lang="en-US" sz="2800" b="1" i="0" u="none">
              <a:solidFill>
                <a:srgbClr val="000000"/>
              </a:solidFill>
              <a:ea typeface="思源黑体 CN Normal"/>
            </a:endParaRPr>
          </a:p>
        </p:txBody>
      </p:sp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中心话题与例题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61" name="1844b4d6-5300-4f9d-a51d-76c2aa14e237.source.4.zh-Hans.pptx" title=""/>
          <p:cNvGrpSpPr/>
          <p:nvPr/>
        </p:nvGrpSpPr>
        <p:grpSpPr>
          <a:xfrm>
            <a:off x="673100" y="1130300"/>
            <a:ext cx="10845801" cy="5003800"/>
            <a:chOff x="673100" y="1130300"/>
            <a:chExt cx="10845801" cy="5003800"/>
          </a:xfrm>
        </p:grpSpPr>
        <p:sp>
          <p:nvSpPr>
            <p:cNvPr id="4" name="ïSḻïḋè" descr="937c8aec-b45b-4313-8414-0af832a7fa01"/>
            <p:cNvSpPr/>
            <p:nvPr/>
          </p:nvSpPr>
          <p:spPr>
            <a:xfrm>
              <a:off x="673100" y="3032299"/>
              <a:ext cx="10845801" cy="316823"/>
            </a:xfrm>
            <a:prstGeom prst="rect">
              <a:avLst/>
            </a:prstGeom>
            <a:solidFill>
              <a:schemeClr val="tx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/>
            <a:p>
              <a:pPr algn="ctr"/>
            </a:p>
          </p:txBody>
        </p:sp>
        <p:grpSp>
          <p:nvGrpSpPr>
            <p:cNvPr id="57" name="组合 56" descr="5f53514e-4516-4dd0-9747-aa814f680112"/>
            <p:cNvGrpSpPr/>
            <p:nvPr/>
          </p:nvGrpSpPr>
          <p:grpSpPr>
            <a:xfrm>
              <a:off x="673100" y="2738482"/>
              <a:ext cx="2335164" cy="3395618"/>
              <a:chOff x="673100" y="2738482"/>
              <a:chExt cx="2335164" cy="3395618"/>
            </a:xfrm>
          </p:grpSpPr>
          <p:sp>
            <p:nvSpPr>
              <p:cNvPr id="6" name="Number1" descr="5b64ceeb-a1fb-43f9-bbf2-d2b32ff05951"/>
              <p:cNvSpPr/>
              <p:nvPr/>
            </p:nvSpPr>
            <p:spPr bwMode="auto">
              <a:xfrm>
                <a:off x="1438089" y="2738482"/>
                <a:ext cx="805186" cy="904456"/>
              </a:xfrm>
              <a:custGeom>
                <a:gdLst>
                  <a:gd name="T0" fmla="*/ 1488 w 1488"/>
                  <a:gd name="T1" fmla="*/ 498 h 1680"/>
                  <a:gd name="T2" fmla="*/ 1413 w 1488"/>
                  <a:gd name="T3" fmla="*/ 366 h 1680"/>
                  <a:gd name="T4" fmla="*/ 820 w 1488"/>
                  <a:gd name="T5" fmla="*/ 24 h 1680"/>
                  <a:gd name="T6" fmla="*/ 669 w 1488"/>
                  <a:gd name="T7" fmla="*/ 24 h 1680"/>
                  <a:gd name="T8" fmla="*/ 76 w 1488"/>
                  <a:gd name="T9" fmla="*/ 366 h 1680"/>
                  <a:gd name="T10" fmla="*/ 0 w 1488"/>
                  <a:gd name="T11" fmla="*/ 498 h 1680"/>
                  <a:gd name="T12" fmla="*/ 0 w 1488"/>
                  <a:gd name="T13" fmla="*/ 1182 h 1680"/>
                  <a:gd name="T14" fmla="*/ 76 w 1488"/>
                  <a:gd name="T15" fmla="*/ 1314 h 1680"/>
                  <a:gd name="T16" fmla="*/ 669 w 1488"/>
                  <a:gd name="T17" fmla="*/ 1656 h 1680"/>
                  <a:gd name="T18" fmla="*/ 820 w 1488"/>
                  <a:gd name="T19" fmla="*/ 1656 h 1680"/>
                  <a:gd name="T20" fmla="*/ 1413 w 1488"/>
                  <a:gd name="T21" fmla="*/ 1314 h 1680"/>
                  <a:gd name="T22" fmla="*/ 1488 w 1488"/>
                  <a:gd name="T23" fmla="*/ 1182 h 1680"/>
                  <a:gd name="T24" fmla="*/ 1488 w 1488"/>
                  <a:gd name="T25" fmla="*/ 498 h 16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8" h="1680">
                    <a:moveTo>
                      <a:pt x="1488" y="498"/>
                    </a:moveTo>
                    <a:cubicBezTo>
                      <a:pt x="1488" y="450"/>
                      <a:pt x="1454" y="390"/>
                      <a:pt x="1413" y="366"/>
                    </a:cubicBezTo>
                    <a:cubicBezTo>
                      <a:pt x="820" y="24"/>
                      <a:pt x="820" y="24"/>
                      <a:pt x="820" y="24"/>
                    </a:cubicBezTo>
                    <a:cubicBezTo>
                      <a:pt x="779" y="0"/>
                      <a:pt x="710" y="0"/>
                      <a:pt x="669" y="24"/>
                    </a:cubicBezTo>
                    <a:cubicBezTo>
                      <a:pt x="76" y="366"/>
                      <a:pt x="76" y="366"/>
                      <a:pt x="76" y="366"/>
                    </a:cubicBezTo>
                    <a:cubicBezTo>
                      <a:pt x="35" y="390"/>
                      <a:pt x="0" y="450"/>
                      <a:pt x="0" y="498"/>
                    </a:cubicBezTo>
                    <a:cubicBezTo>
                      <a:pt x="0" y="1182"/>
                      <a:pt x="0" y="1182"/>
                      <a:pt x="0" y="1182"/>
                    </a:cubicBezTo>
                    <a:cubicBezTo>
                      <a:pt x="0" y="1231"/>
                      <a:pt x="35" y="1289"/>
                      <a:pt x="76" y="1314"/>
                    </a:cubicBezTo>
                    <a:cubicBezTo>
                      <a:pt x="669" y="1656"/>
                      <a:pt x="669" y="1656"/>
                      <a:pt x="669" y="1656"/>
                    </a:cubicBezTo>
                    <a:cubicBezTo>
                      <a:pt x="710" y="1680"/>
                      <a:pt x="779" y="1680"/>
                      <a:pt x="820" y="1656"/>
                    </a:cubicBezTo>
                    <a:cubicBezTo>
                      <a:pt x="1413" y="1314"/>
                      <a:pt x="1413" y="1314"/>
                      <a:pt x="1413" y="1314"/>
                    </a:cubicBezTo>
                    <a:cubicBezTo>
                      <a:pt x="1454" y="1289"/>
                      <a:pt x="1488" y="1231"/>
                      <a:pt x="1488" y="1182"/>
                    </a:cubicBezTo>
                    <a:lnTo>
                      <a:pt x="1488" y="498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accent1"/>
                </a:solidFill>
                <a:prstDash val="solid"/>
                <a:round/>
              </a:ln>
            </p:spPr>
            <p:txBody>
              <a:bodyPr vert="horz" wrap="none" lIns="91440" tIns="45720" rIns="91440" bIns="45720" numCol="1" anchor="ctr" anchorCtr="0" compatLnSpc="1">
                <a:normAutofit/>
              </a:bodyPr>
              <a:lstStyle/>
              <a:p>
                <a:pPr algn="ctr"/>
                <a:r>
                  <a:rPr lang="en-US" sz="1800" b="0" i="0" u="none">
                    <a:solidFill>
                      <a:srgbClr val="000000"/>
                    </a:solidFill>
                    <a:latin typeface="Arial"/>
                  </a:rPr>
                  <a:t>01</a:t>
                </a:r>
                <a:endParaRPr lang="en-US" sz="1800" b="0" i="0" u="non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Text1" descr="8655642c-857e-49fe-8149-c3647e92551a"/>
              <p:cNvSpPr/>
              <p:nvPr/>
            </p:nvSpPr>
            <p:spPr bwMode="auto">
              <a:xfrm>
                <a:off x="673100" y="4187827"/>
                <a:ext cx="2335164" cy="1946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历史回响：以史为鉴，探讨记忆对文明传承的意义。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21" name="Bullet1" descr="4969fcd8-016e-495a-9f64-2b7495c2b2cf"/>
              <p:cNvSpPr txBox="1"/>
              <p:nvPr/>
            </p:nvSpPr>
            <p:spPr bwMode="auto">
              <a:xfrm>
                <a:off x="673100" y="3642938"/>
                <a:ext cx="2335164" cy="54488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中心话题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58" name="组合 57" descr="50eaf903-dce0-48b8-b7d3-46fa0d49ed3f"/>
            <p:cNvGrpSpPr/>
            <p:nvPr/>
          </p:nvGrpSpPr>
          <p:grpSpPr>
            <a:xfrm>
              <a:off x="3509979" y="2738482"/>
              <a:ext cx="2335164" cy="3395618"/>
              <a:chOff x="3509979" y="2738482"/>
              <a:chExt cx="2335164" cy="3395618"/>
            </a:xfrm>
          </p:grpSpPr>
          <p:sp>
            <p:nvSpPr>
              <p:cNvPr id="8" name="Number2" descr="eb0efbb0-1121-4e16-91d4-d0b8ada77361"/>
              <p:cNvSpPr/>
              <p:nvPr/>
            </p:nvSpPr>
            <p:spPr bwMode="auto">
              <a:xfrm>
                <a:off x="4274968" y="2738482"/>
                <a:ext cx="805186" cy="904456"/>
              </a:xfrm>
              <a:custGeom>
                <a:gdLst>
                  <a:gd name="T0" fmla="*/ 1488 w 1488"/>
                  <a:gd name="T1" fmla="*/ 498 h 1680"/>
                  <a:gd name="T2" fmla="*/ 1413 w 1488"/>
                  <a:gd name="T3" fmla="*/ 366 h 1680"/>
                  <a:gd name="T4" fmla="*/ 820 w 1488"/>
                  <a:gd name="T5" fmla="*/ 24 h 1680"/>
                  <a:gd name="T6" fmla="*/ 669 w 1488"/>
                  <a:gd name="T7" fmla="*/ 24 h 1680"/>
                  <a:gd name="T8" fmla="*/ 76 w 1488"/>
                  <a:gd name="T9" fmla="*/ 366 h 1680"/>
                  <a:gd name="T10" fmla="*/ 0 w 1488"/>
                  <a:gd name="T11" fmla="*/ 498 h 1680"/>
                  <a:gd name="T12" fmla="*/ 0 w 1488"/>
                  <a:gd name="T13" fmla="*/ 1182 h 1680"/>
                  <a:gd name="T14" fmla="*/ 76 w 1488"/>
                  <a:gd name="T15" fmla="*/ 1314 h 1680"/>
                  <a:gd name="T16" fmla="*/ 669 w 1488"/>
                  <a:gd name="T17" fmla="*/ 1656 h 1680"/>
                  <a:gd name="T18" fmla="*/ 820 w 1488"/>
                  <a:gd name="T19" fmla="*/ 1656 h 1680"/>
                  <a:gd name="T20" fmla="*/ 1413 w 1488"/>
                  <a:gd name="T21" fmla="*/ 1314 h 1680"/>
                  <a:gd name="T22" fmla="*/ 1488 w 1488"/>
                  <a:gd name="T23" fmla="*/ 1182 h 1680"/>
                  <a:gd name="T24" fmla="*/ 1488 w 1488"/>
                  <a:gd name="T25" fmla="*/ 498 h 16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8" h="1680">
                    <a:moveTo>
                      <a:pt x="1488" y="498"/>
                    </a:moveTo>
                    <a:cubicBezTo>
                      <a:pt x="1488" y="450"/>
                      <a:pt x="1454" y="390"/>
                      <a:pt x="1413" y="366"/>
                    </a:cubicBezTo>
                    <a:cubicBezTo>
                      <a:pt x="820" y="24"/>
                      <a:pt x="820" y="24"/>
                      <a:pt x="820" y="24"/>
                    </a:cubicBezTo>
                    <a:cubicBezTo>
                      <a:pt x="779" y="0"/>
                      <a:pt x="710" y="0"/>
                      <a:pt x="669" y="24"/>
                    </a:cubicBezTo>
                    <a:cubicBezTo>
                      <a:pt x="76" y="366"/>
                      <a:pt x="76" y="366"/>
                      <a:pt x="76" y="366"/>
                    </a:cubicBezTo>
                    <a:cubicBezTo>
                      <a:pt x="35" y="390"/>
                      <a:pt x="0" y="450"/>
                      <a:pt x="0" y="498"/>
                    </a:cubicBezTo>
                    <a:cubicBezTo>
                      <a:pt x="0" y="1182"/>
                      <a:pt x="0" y="1182"/>
                      <a:pt x="0" y="1182"/>
                    </a:cubicBezTo>
                    <a:cubicBezTo>
                      <a:pt x="0" y="1231"/>
                      <a:pt x="35" y="1289"/>
                      <a:pt x="76" y="1314"/>
                    </a:cubicBezTo>
                    <a:cubicBezTo>
                      <a:pt x="669" y="1656"/>
                      <a:pt x="669" y="1656"/>
                      <a:pt x="669" y="1656"/>
                    </a:cubicBezTo>
                    <a:cubicBezTo>
                      <a:pt x="710" y="1680"/>
                      <a:pt x="779" y="1680"/>
                      <a:pt x="820" y="1656"/>
                    </a:cubicBezTo>
                    <a:cubicBezTo>
                      <a:pt x="1413" y="1314"/>
                      <a:pt x="1413" y="1314"/>
                      <a:pt x="1413" y="1314"/>
                    </a:cubicBezTo>
                    <a:cubicBezTo>
                      <a:pt x="1454" y="1289"/>
                      <a:pt x="1488" y="1231"/>
                      <a:pt x="1488" y="1182"/>
                    </a:cubicBezTo>
                    <a:lnTo>
                      <a:pt x="1488" y="498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accent1"/>
                </a:solidFill>
                <a:prstDash val="solid"/>
                <a:round/>
              </a:ln>
            </p:spPr>
            <p:txBody>
              <a:bodyPr vert="horz" wrap="none" lIns="91440" tIns="45720" rIns="91440" bIns="45720" numCol="1" anchor="ctr" anchorCtr="0" compatLnSpc="1">
                <a:normAutofit/>
              </a:bodyPr>
              <a:lstStyle/>
              <a:p>
                <a:pPr algn="ctr"/>
                <a:r>
                  <a:rPr lang="en-US" sz="1800" b="0" i="0" u="none">
                    <a:solidFill>
                      <a:srgbClr val="000000"/>
                    </a:solidFill>
                    <a:latin typeface="Arial"/>
                  </a:rPr>
                  <a:t>02</a:t>
                </a:r>
                <a:endParaRPr lang="en-US" sz="1800" b="0" i="0" u="non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Text2" descr="61a15928-7b86-48ab-9644-a04e32e560a0"/>
              <p:cNvSpPr/>
              <p:nvPr/>
            </p:nvSpPr>
            <p:spPr bwMode="auto">
              <a:xfrm>
                <a:off x="3509979" y="4187827"/>
                <a:ext cx="2335164" cy="1946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以“被遗忘与不可遗忘”为主题，写对抗战历史的感悟文章。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9" name="Bullet2" descr="f9e4d477-3ab0-4b8f-90e9-8b45873f73cd"/>
              <p:cNvSpPr txBox="1"/>
              <p:nvPr/>
            </p:nvSpPr>
            <p:spPr bwMode="auto">
              <a:xfrm>
                <a:off x="3509979" y="3642938"/>
                <a:ext cx="2335164" cy="54488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典型例题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59" name="组合 58" descr="40d27a60-4a3e-4563-bcae-40493f464e4e"/>
            <p:cNvGrpSpPr/>
            <p:nvPr/>
          </p:nvGrpSpPr>
          <p:grpSpPr>
            <a:xfrm>
              <a:off x="6346859" y="2738482"/>
              <a:ext cx="2335164" cy="3395618"/>
              <a:chOff x="6346859" y="2738482"/>
              <a:chExt cx="2335164" cy="3395618"/>
            </a:xfrm>
          </p:grpSpPr>
          <p:sp>
            <p:nvSpPr>
              <p:cNvPr id="10" name="Number3" descr="9498b1a1-c220-44a6-9a23-4f19b411419f"/>
              <p:cNvSpPr/>
              <p:nvPr/>
            </p:nvSpPr>
            <p:spPr bwMode="auto">
              <a:xfrm>
                <a:off x="7111848" y="2738482"/>
                <a:ext cx="805186" cy="904456"/>
              </a:xfrm>
              <a:custGeom>
                <a:gdLst>
                  <a:gd name="T0" fmla="*/ 1488 w 1488"/>
                  <a:gd name="T1" fmla="*/ 498 h 1680"/>
                  <a:gd name="T2" fmla="*/ 1413 w 1488"/>
                  <a:gd name="T3" fmla="*/ 366 h 1680"/>
                  <a:gd name="T4" fmla="*/ 820 w 1488"/>
                  <a:gd name="T5" fmla="*/ 24 h 1680"/>
                  <a:gd name="T6" fmla="*/ 669 w 1488"/>
                  <a:gd name="T7" fmla="*/ 24 h 1680"/>
                  <a:gd name="T8" fmla="*/ 76 w 1488"/>
                  <a:gd name="T9" fmla="*/ 366 h 1680"/>
                  <a:gd name="T10" fmla="*/ 0 w 1488"/>
                  <a:gd name="T11" fmla="*/ 498 h 1680"/>
                  <a:gd name="T12" fmla="*/ 0 w 1488"/>
                  <a:gd name="T13" fmla="*/ 1182 h 1680"/>
                  <a:gd name="T14" fmla="*/ 76 w 1488"/>
                  <a:gd name="T15" fmla="*/ 1314 h 1680"/>
                  <a:gd name="T16" fmla="*/ 669 w 1488"/>
                  <a:gd name="T17" fmla="*/ 1656 h 1680"/>
                  <a:gd name="T18" fmla="*/ 820 w 1488"/>
                  <a:gd name="T19" fmla="*/ 1656 h 1680"/>
                  <a:gd name="T20" fmla="*/ 1413 w 1488"/>
                  <a:gd name="T21" fmla="*/ 1314 h 1680"/>
                  <a:gd name="T22" fmla="*/ 1488 w 1488"/>
                  <a:gd name="T23" fmla="*/ 1182 h 1680"/>
                  <a:gd name="T24" fmla="*/ 1488 w 1488"/>
                  <a:gd name="T25" fmla="*/ 498 h 16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8" h="1680">
                    <a:moveTo>
                      <a:pt x="1488" y="498"/>
                    </a:moveTo>
                    <a:cubicBezTo>
                      <a:pt x="1488" y="450"/>
                      <a:pt x="1454" y="390"/>
                      <a:pt x="1413" y="366"/>
                    </a:cubicBezTo>
                    <a:cubicBezTo>
                      <a:pt x="820" y="24"/>
                      <a:pt x="820" y="24"/>
                      <a:pt x="820" y="24"/>
                    </a:cubicBezTo>
                    <a:cubicBezTo>
                      <a:pt x="779" y="0"/>
                      <a:pt x="710" y="0"/>
                      <a:pt x="669" y="24"/>
                    </a:cubicBezTo>
                    <a:cubicBezTo>
                      <a:pt x="76" y="366"/>
                      <a:pt x="76" y="366"/>
                      <a:pt x="76" y="366"/>
                    </a:cubicBezTo>
                    <a:cubicBezTo>
                      <a:pt x="35" y="390"/>
                      <a:pt x="0" y="450"/>
                      <a:pt x="0" y="498"/>
                    </a:cubicBezTo>
                    <a:cubicBezTo>
                      <a:pt x="0" y="1182"/>
                      <a:pt x="0" y="1182"/>
                      <a:pt x="0" y="1182"/>
                    </a:cubicBezTo>
                    <a:cubicBezTo>
                      <a:pt x="0" y="1231"/>
                      <a:pt x="35" y="1289"/>
                      <a:pt x="76" y="1314"/>
                    </a:cubicBezTo>
                    <a:cubicBezTo>
                      <a:pt x="669" y="1656"/>
                      <a:pt x="669" y="1656"/>
                      <a:pt x="669" y="1656"/>
                    </a:cubicBezTo>
                    <a:cubicBezTo>
                      <a:pt x="710" y="1680"/>
                      <a:pt x="779" y="1680"/>
                      <a:pt x="820" y="1656"/>
                    </a:cubicBezTo>
                    <a:cubicBezTo>
                      <a:pt x="1413" y="1314"/>
                      <a:pt x="1413" y="1314"/>
                      <a:pt x="1413" y="1314"/>
                    </a:cubicBezTo>
                    <a:cubicBezTo>
                      <a:pt x="1454" y="1289"/>
                      <a:pt x="1488" y="1231"/>
                      <a:pt x="1488" y="1182"/>
                    </a:cubicBezTo>
                    <a:lnTo>
                      <a:pt x="1488" y="498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accent1"/>
                </a:solidFill>
                <a:prstDash val="solid"/>
                <a:round/>
              </a:ln>
            </p:spPr>
            <p:txBody>
              <a:bodyPr vert="horz" wrap="none" lIns="91440" tIns="45720" rIns="91440" bIns="45720" numCol="1" anchor="ctr" anchorCtr="0" compatLnSpc="1">
                <a:normAutofit/>
              </a:bodyPr>
              <a:lstStyle/>
              <a:p>
                <a:pPr algn="ctr"/>
                <a:r>
                  <a:rPr lang="en-US" sz="1800" b="0" i="0" u="none">
                    <a:solidFill>
                      <a:srgbClr val="000000"/>
                    </a:solidFill>
                    <a:latin typeface="Arial"/>
                  </a:rPr>
                  <a:t>03</a:t>
                </a:r>
                <a:endParaRPr lang="en-US" sz="1800" b="0" i="0" u="non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Text3" descr="b226a059-6141-4f7e-9c18-aac792057650"/>
              <p:cNvSpPr/>
              <p:nvPr/>
            </p:nvSpPr>
            <p:spPr bwMode="auto">
              <a:xfrm>
                <a:off x="6346859" y="4187827"/>
                <a:ext cx="2335164" cy="1946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选准角度，明确文体，不要套作，不少于800字。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7" name="Bullet3" descr="2c91e84e-0bb0-4a1e-afe2-91e7c141b0a8"/>
              <p:cNvSpPr txBox="1"/>
              <p:nvPr/>
            </p:nvSpPr>
            <p:spPr bwMode="auto">
              <a:xfrm>
                <a:off x="6346859" y="3642938"/>
                <a:ext cx="2335164" cy="54488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例题要求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60" name="组合 59" descr="353733fb-9706-4e65-af55-cfc89d285b52"/>
            <p:cNvGrpSpPr/>
            <p:nvPr/>
          </p:nvGrpSpPr>
          <p:grpSpPr>
            <a:xfrm>
              <a:off x="9183737" y="2738482"/>
              <a:ext cx="2335164" cy="3395618"/>
              <a:chOff x="9183737" y="2738482"/>
              <a:chExt cx="2335164" cy="3395618"/>
            </a:xfrm>
          </p:grpSpPr>
          <p:sp>
            <p:nvSpPr>
              <p:cNvPr id="12" name="Number4" descr="2ace7f5a-65ef-4d0f-be80-dadc5d08b132"/>
              <p:cNvSpPr/>
              <p:nvPr/>
            </p:nvSpPr>
            <p:spPr bwMode="auto">
              <a:xfrm>
                <a:off x="9948726" y="2738482"/>
                <a:ext cx="805186" cy="904456"/>
              </a:xfrm>
              <a:custGeom>
                <a:gdLst>
                  <a:gd name="T0" fmla="*/ 1488 w 1488"/>
                  <a:gd name="T1" fmla="*/ 498 h 1680"/>
                  <a:gd name="T2" fmla="*/ 1413 w 1488"/>
                  <a:gd name="T3" fmla="*/ 366 h 1680"/>
                  <a:gd name="T4" fmla="*/ 820 w 1488"/>
                  <a:gd name="T5" fmla="*/ 24 h 1680"/>
                  <a:gd name="T6" fmla="*/ 669 w 1488"/>
                  <a:gd name="T7" fmla="*/ 24 h 1680"/>
                  <a:gd name="T8" fmla="*/ 76 w 1488"/>
                  <a:gd name="T9" fmla="*/ 366 h 1680"/>
                  <a:gd name="T10" fmla="*/ 0 w 1488"/>
                  <a:gd name="T11" fmla="*/ 498 h 1680"/>
                  <a:gd name="T12" fmla="*/ 0 w 1488"/>
                  <a:gd name="T13" fmla="*/ 1182 h 1680"/>
                  <a:gd name="T14" fmla="*/ 76 w 1488"/>
                  <a:gd name="T15" fmla="*/ 1314 h 1680"/>
                  <a:gd name="T16" fmla="*/ 669 w 1488"/>
                  <a:gd name="T17" fmla="*/ 1656 h 1680"/>
                  <a:gd name="T18" fmla="*/ 820 w 1488"/>
                  <a:gd name="T19" fmla="*/ 1656 h 1680"/>
                  <a:gd name="T20" fmla="*/ 1413 w 1488"/>
                  <a:gd name="T21" fmla="*/ 1314 h 1680"/>
                  <a:gd name="T22" fmla="*/ 1488 w 1488"/>
                  <a:gd name="T23" fmla="*/ 1182 h 1680"/>
                  <a:gd name="T24" fmla="*/ 1488 w 1488"/>
                  <a:gd name="T25" fmla="*/ 498 h 16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8" h="1680">
                    <a:moveTo>
                      <a:pt x="1488" y="498"/>
                    </a:moveTo>
                    <a:cubicBezTo>
                      <a:pt x="1488" y="450"/>
                      <a:pt x="1454" y="390"/>
                      <a:pt x="1413" y="366"/>
                    </a:cubicBezTo>
                    <a:cubicBezTo>
                      <a:pt x="820" y="24"/>
                      <a:pt x="820" y="24"/>
                      <a:pt x="820" y="24"/>
                    </a:cubicBezTo>
                    <a:cubicBezTo>
                      <a:pt x="779" y="0"/>
                      <a:pt x="710" y="0"/>
                      <a:pt x="669" y="24"/>
                    </a:cubicBezTo>
                    <a:cubicBezTo>
                      <a:pt x="76" y="366"/>
                      <a:pt x="76" y="366"/>
                      <a:pt x="76" y="366"/>
                    </a:cubicBezTo>
                    <a:cubicBezTo>
                      <a:pt x="35" y="390"/>
                      <a:pt x="0" y="450"/>
                      <a:pt x="0" y="498"/>
                    </a:cubicBezTo>
                    <a:cubicBezTo>
                      <a:pt x="0" y="1182"/>
                      <a:pt x="0" y="1182"/>
                      <a:pt x="0" y="1182"/>
                    </a:cubicBezTo>
                    <a:cubicBezTo>
                      <a:pt x="0" y="1231"/>
                      <a:pt x="35" y="1289"/>
                      <a:pt x="76" y="1314"/>
                    </a:cubicBezTo>
                    <a:cubicBezTo>
                      <a:pt x="669" y="1656"/>
                      <a:pt x="669" y="1656"/>
                      <a:pt x="669" y="1656"/>
                    </a:cubicBezTo>
                    <a:cubicBezTo>
                      <a:pt x="710" y="1680"/>
                      <a:pt x="779" y="1680"/>
                      <a:pt x="820" y="1656"/>
                    </a:cubicBezTo>
                    <a:cubicBezTo>
                      <a:pt x="1413" y="1314"/>
                      <a:pt x="1413" y="1314"/>
                      <a:pt x="1413" y="1314"/>
                    </a:cubicBezTo>
                    <a:cubicBezTo>
                      <a:pt x="1454" y="1289"/>
                      <a:pt x="1488" y="1231"/>
                      <a:pt x="1488" y="1182"/>
                    </a:cubicBezTo>
                    <a:lnTo>
                      <a:pt x="1488" y="498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accent1"/>
                </a:solidFill>
                <a:prstDash val="solid"/>
                <a:round/>
              </a:ln>
            </p:spPr>
            <p:txBody>
              <a:bodyPr vert="horz" wrap="none" lIns="91440" tIns="45720" rIns="91440" bIns="45720" numCol="1" anchor="ctr" anchorCtr="0" compatLnSpc="1">
                <a:normAutofit/>
              </a:bodyPr>
              <a:lstStyle/>
              <a:p>
                <a:pPr algn="ctr"/>
                <a:r>
                  <a:rPr lang="en-US" sz="1800" b="0" i="0" u="none">
                    <a:solidFill>
                      <a:srgbClr val="000000"/>
                    </a:solidFill>
                    <a:latin typeface="Arial"/>
                  </a:rPr>
                  <a:t>04</a:t>
                </a:r>
                <a:endParaRPr lang="en-US" sz="1800" b="0" i="0" u="non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Text4" descr="d5f50ab2-b2b6-42e6-b04f-afda1a58b7ac"/>
              <p:cNvSpPr/>
              <p:nvPr/>
            </p:nvSpPr>
            <p:spPr bwMode="auto">
              <a:xfrm>
                <a:off x="9183737" y="4187827"/>
                <a:ext cx="2335164" cy="1946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强调纪念碑上无名英雄的精神是民族不可遗忘的财富。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5" name="Bullet4" descr="f682f32d-bd39-4c5c-a199-a6a12cf96292"/>
              <p:cNvSpPr txBox="1"/>
              <p:nvPr/>
            </p:nvSpPr>
            <p:spPr bwMode="auto">
              <a:xfrm>
                <a:off x="9183737" y="3642938"/>
                <a:ext cx="2335164" cy="54488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材料内容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sp>
          <p:nvSpPr>
            <p:cNvPr id="51" name="Title" descr="0a30dd77-b551-497c-9f7d-145b9e6bca9d"/>
            <p:cNvSpPr txBox="1"/>
            <p:nvPr/>
          </p:nvSpPr>
          <p:spPr>
            <a:xfrm>
              <a:off x="673100" y="1130300"/>
              <a:ext cx="10845800" cy="1505098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聚焦历史记忆主题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</p:grp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中心话题与例题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4" name="2697b62b-312a-4882-a43e-84ee5ad1e520.source.4.zh-Hans.pptx" title=""/>
          <p:cNvGrpSpPr/>
          <p:nvPr/>
        </p:nvGrpSpPr>
        <p:grpSpPr>
          <a:xfrm>
            <a:off x="660400" y="1130300"/>
            <a:ext cx="10858500" cy="4896730"/>
            <a:chOff x="660400" y="1130300"/>
            <a:chExt cx="10858500" cy="4896730"/>
          </a:xfrm>
        </p:grpSpPr>
        <p:sp>
          <p:nvSpPr>
            <p:cNvPr id="63" name="Title" descr="79b6a674-8135-4b3a-b86f-052f878ed07f"/>
            <p:cNvSpPr txBox="1"/>
            <p:nvPr/>
          </p:nvSpPr>
          <p:spPr>
            <a:xfrm>
              <a:off x="660400" y="1130300"/>
              <a:ext cx="10858500" cy="461665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明确写作方向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78" name="组合 77" descr="6f881cb2-5971-4e25-9db6-efd69be2abe6"/>
            <p:cNvGrpSpPr/>
            <p:nvPr/>
          </p:nvGrpSpPr>
          <p:grpSpPr>
            <a:xfrm>
              <a:off x="673100" y="1852230"/>
              <a:ext cx="9128822" cy="2921377"/>
              <a:chOff x="673100" y="1852230"/>
              <a:chExt cx="9128822" cy="2921377"/>
            </a:xfrm>
          </p:grpSpPr>
          <p:grpSp>
            <p:nvGrpSpPr>
              <p:cNvPr id="69" name="组合 68" descr="2f976f31-814d-4185-8175-979fc69061b0"/>
              <p:cNvGrpSpPr/>
              <p:nvPr/>
            </p:nvGrpSpPr>
            <p:grpSpPr>
              <a:xfrm>
                <a:off x="673100" y="2130213"/>
                <a:ext cx="975788" cy="2643394"/>
                <a:chOff x="673100" y="2130213"/>
                <a:chExt cx="975788" cy="2643394"/>
              </a:xfrm>
            </p:grpSpPr>
            <p:sp>
              <p:nvSpPr>
                <p:cNvPr id="60" name="îsľîdé" descr="32938399-0e06-4b74-8583-a77c35cd15bf"/>
                <p:cNvSpPr/>
                <p:nvPr/>
              </p:nvSpPr>
              <p:spPr bwMode="auto">
                <a:xfrm>
                  <a:off x="1134312" y="2458017"/>
                  <a:ext cx="514576" cy="2315590"/>
                </a:xfrm>
                <a:custGeom>
                  <a:cxnLst>
                    <a:cxn ang="0">
                      <a:pos x="0" y="152"/>
                    </a:cxn>
                    <a:cxn ang="0">
                      <a:pos x="270" y="0"/>
                    </a:cxn>
                    <a:cxn ang="0">
                      <a:pos x="270" y="1061"/>
                    </a:cxn>
                    <a:cxn ang="0">
                      <a:pos x="0" y="1215"/>
                    </a:cxn>
                    <a:cxn ang="0">
                      <a:pos x="0" y="1215"/>
                    </a:cxn>
                    <a:cxn ang="0">
                      <a:pos x="0" y="152"/>
                    </a:cxn>
                  </a:cxnLst>
                  <a:rect l="0" t="0" r="r" b="b"/>
                  <a:pathLst>
                    <a:path w="270" h="1215">
                      <a:moveTo>
                        <a:pt x="0" y="152"/>
                      </a:moveTo>
                      <a:lnTo>
                        <a:pt x="270" y="0"/>
                      </a:lnTo>
                      <a:lnTo>
                        <a:pt x="270" y="1061"/>
                      </a:lnTo>
                      <a:lnTo>
                        <a:pt x="0" y="1215"/>
                      </a:lnTo>
                      <a:lnTo>
                        <a:pt x="0" y="1215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61" name="iş1iḋê" descr="0b564c11-7b85-46d6-b37d-8ec0b801520d"/>
                <p:cNvSpPr/>
                <p:nvPr/>
              </p:nvSpPr>
              <p:spPr bwMode="auto">
                <a:xfrm>
                  <a:off x="673100" y="2130213"/>
                  <a:ext cx="975788" cy="617491"/>
                </a:xfrm>
                <a:custGeom>
                  <a:cxnLst>
                    <a:cxn ang="0">
                      <a:pos x="242" y="324"/>
                    </a:cxn>
                    <a:cxn ang="0">
                      <a:pos x="0" y="151"/>
                    </a:cxn>
                    <a:cxn ang="0">
                      <a:pos x="271" y="0"/>
                    </a:cxn>
                    <a:cxn ang="0">
                      <a:pos x="512" y="172"/>
                    </a:cxn>
                    <a:cxn ang="0">
                      <a:pos x="242" y="324"/>
                    </a:cxn>
                  </a:cxnLst>
                  <a:rect l="0" t="0" r="r" b="b"/>
                  <a:pathLst>
                    <a:path w="512" h="324">
                      <a:moveTo>
                        <a:pt x="242" y="324"/>
                      </a:moveTo>
                      <a:lnTo>
                        <a:pt x="0" y="151"/>
                      </a:lnTo>
                      <a:lnTo>
                        <a:pt x="271" y="0"/>
                      </a:lnTo>
                      <a:lnTo>
                        <a:pt x="512" y="172"/>
                      </a:lnTo>
                      <a:lnTo>
                        <a:pt x="242" y="32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62" name="í$1ïḍé" descr="d26ce7a4-b370-473e-a5a6-3b450d693759"/>
                <p:cNvSpPr/>
                <p:nvPr/>
              </p:nvSpPr>
              <p:spPr bwMode="auto">
                <a:xfrm>
                  <a:off x="673100" y="2417995"/>
                  <a:ext cx="461212" cy="2355612"/>
                </a:xfrm>
                <a:custGeom>
                  <a:cxnLst>
                    <a:cxn ang="0">
                      <a:pos x="0" y="1062"/>
                    </a:cxn>
                    <a:cxn ang="0">
                      <a:pos x="0" y="0"/>
                    </a:cxn>
                    <a:cxn ang="0">
                      <a:pos x="242" y="173"/>
                    </a:cxn>
                    <a:cxn ang="0">
                      <a:pos x="242" y="1236"/>
                    </a:cxn>
                    <a:cxn ang="0">
                      <a:pos x="0" y="1062"/>
                    </a:cxn>
                  </a:cxnLst>
                  <a:rect l="0" t="0" r="r" b="b"/>
                  <a:pathLst>
                    <a:path w="241" h="1236">
                      <a:moveTo>
                        <a:pt x="0" y="1062"/>
                      </a:moveTo>
                      <a:lnTo>
                        <a:pt x="0" y="0"/>
                      </a:lnTo>
                      <a:lnTo>
                        <a:pt x="242" y="173"/>
                      </a:lnTo>
                      <a:lnTo>
                        <a:pt x="242" y="1236"/>
                      </a:lnTo>
                      <a:lnTo>
                        <a:pt x="0" y="10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</p:grpSp>
          <p:sp>
            <p:nvSpPr>
              <p:cNvPr id="53" name="IconBackground1" descr="039c80f9-c4fa-4bd3-a2a4-6d9e20bd9432"/>
              <p:cNvSpPr/>
              <p:nvPr/>
            </p:nvSpPr>
            <p:spPr>
              <a:xfrm>
                <a:off x="841450" y="1852230"/>
                <a:ext cx="620942" cy="62094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66" name="Icon1" descr="ccbbbdcd-1aeb-4295-a6c0-68c2c4bd51f1"/>
              <p:cNvSpPr/>
              <p:nvPr/>
            </p:nvSpPr>
            <p:spPr bwMode="auto">
              <a:xfrm>
                <a:off x="1021574" y="2019530"/>
                <a:ext cx="278832" cy="278830"/>
              </a:xfrm>
              <a:custGeom>
                <a:gdLst>
                  <a:gd name="connsiteX0" fmla="*/ 231719 w 278832"/>
                  <a:gd name="connsiteY0" fmla="*/ 232557 h 278830"/>
                  <a:gd name="connsiteX1" fmla="*/ 231715 w 278832"/>
                  <a:gd name="connsiteY1" fmla="*/ 245109 h 278830"/>
                  <a:gd name="connsiteX2" fmla="*/ 244231 w 278832"/>
                  <a:gd name="connsiteY2" fmla="*/ 245109 h 278830"/>
                  <a:gd name="connsiteX3" fmla="*/ 244231 w 278832"/>
                  <a:gd name="connsiteY3" fmla="*/ 232557 h 278830"/>
                  <a:gd name="connsiteX4" fmla="*/ 231719 w 278832"/>
                  <a:gd name="connsiteY4" fmla="*/ 232557 h 278830"/>
                  <a:gd name="connsiteX5" fmla="*/ 209448 w 278832"/>
                  <a:gd name="connsiteY5" fmla="*/ 178765 h 278830"/>
                  <a:gd name="connsiteX6" fmla="*/ 262438 w 278832"/>
                  <a:gd name="connsiteY6" fmla="*/ 218055 h 278830"/>
                  <a:gd name="connsiteX7" fmla="*/ 276899 w 278832"/>
                  <a:gd name="connsiteY7" fmla="*/ 262809 h 278830"/>
                  <a:gd name="connsiteX8" fmla="*/ 261888 w 278832"/>
                  <a:gd name="connsiteY8" fmla="*/ 277861 h 278830"/>
                  <a:gd name="connsiteX9" fmla="*/ 216883 w 278832"/>
                  <a:gd name="connsiteY9" fmla="*/ 263671 h 278830"/>
                  <a:gd name="connsiteX10" fmla="*/ 177835 w 278832"/>
                  <a:gd name="connsiteY10" fmla="*/ 210462 h 278830"/>
                  <a:gd name="connsiteX11" fmla="*/ 106194 w 278832"/>
                  <a:gd name="connsiteY11" fmla="*/ 159334 h 278830"/>
                  <a:gd name="connsiteX12" fmla="*/ 116103 w 278832"/>
                  <a:gd name="connsiteY12" fmla="*/ 163365 h 278830"/>
                  <a:gd name="connsiteX13" fmla="*/ 144009 w 278832"/>
                  <a:gd name="connsiteY13" fmla="*/ 197822 h 278830"/>
                  <a:gd name="connsiteX14" fmla="*/ 143436 w 278832"/>
                  <a:gd name="connsiteY14" fmla="*/ 198504 h 278830"/>
                  <a:gd name="connsiteX15" fmla="*/ 41236 w 278832"/>
                  <a:gd name="connsiteY15" fmla="*/ 278777 h 278830"/>
                  <a:gd name="connsiteX16" fmla="*/ 1047 w 278832"/>
                  <a:gd name="connsiteY16" fmla="*/ 247508 h 278830"/>
                  <a:gd name="connsiteX17" fmla="*/ 46610 w 278832"/>
                  <a:gd name="connsiteY17" fmla="*/ 205688 h 278830"/>
                  <a:gd name="connsiteX18" fmla="*/ 106194 w 278832"/>
                  <a:gd name="connsiteY18" fmla="*/ 159334 h 278830"/>
                  <a:gd name="connsiteX19" fmla="*/ 193321 w 278832"/>
                  <a:gd name="connsiteY19" fmla="*/ 147676 h 278830"/>
                  <a:gd name="connsiteX20" fmla="*/ 210212 w 278832"/>
                  <a:gd name="connsiteY20" fmla="*/ 164627 h 278830"/>
                  <a:gd name="connsiteX21" fmla="*/ 164182 w 278832"/>
                  <a:gd name="connsiteY21" fmla="*/ 210826 h 278830"/>
                  <a:gd name="connsiteX22" fmla="*/ 158506 w 278832"/>
                  <a:gd name="connsiteY22" fmla="*/ 205131 h 278830"/>
                  <a:gd name="connsiteX23" fmla="*/ 158564 w 278832"/>
                  <a:gd name="connsiteY23" fmla="*/ 204698 h 278830"/>
                  <a:gd name="connsiteX24" fmla="*/ 182123 w 278832"/>
                  <a:gd name="connsiteY24" fmla="*/ 176684 h 278830"/>
                  <a:gd name="connsiteX25" fmla="*/ 191940 w 278832"/>
                  <a:gd name="connsiteY25" fmla="*/ 149319 h 278830"/>
                  <a:gd name="connsiteX26" fmla="*/ 261283 w 278832"/>
                  <a:gd name="connsiteY26" fmla="*/ 60 h 278830"/>
                  <a:gd name="connsiteX27" fmla="*/ 273087 w 278832"/>
                  <a:gd name="connsiteY27" fmla="*/ 3835 h 278830"/>
                  <a:gd name="connsiteX28" fmla="*/ 275010 w 278832"/>
                  <a:gd name="connsiteY28" fmla="*/ 26775 h 278830"/>
                  <a:gd name="connsiteX29" fmla="*/ 176735 w 278832"/>
                  <a:gd name="connsiteY29" fmla="*/ 143820 h 278830"/>
                  <a:gd name="connsiteX30" fmla="*/ 171104 w 278832"/>
                  <a:gd name="connsiteY30" fmla="*/ 166279 h 278830"/>
                  <a:gd name="connsiteX31" fmla="*/ 153686 w 278832"/>
                  <a:gd name="connsiteY31" fmla="*/ 187023 h 278830"/>
                  <a:gd name="connsiteX32" fmla="*/ 122085 w 278832"/>
                  <a:gd name="connsiteY32" fmla="*/ 152674 h 278830"/>
                  <a:gd name="connsiteX33" fmla="*/ 115981 w 278832"/>
                  <a:gd name="connsiteY33" fmla="*/ 149953 h 278830"/>
                  <a:gd name="connsiteX34" fmla="*/ 130912 w 278832"/>
                  <a:gd name="connsiteY34" fmla="*/ 132166 h 278830"/>
                  <a:gd name="connsiteX35" fmla="*/ 151992 w 278832"/>
                  <a:gd name="connsiteY35" fmla="*/ 122831 h 278830"/>
                  <a:gd name="connsiteX36" fmla="*/ 250275 w 278832"/>
                  <a:gd name="connsiteY36" fmla="*/ 5786 h 278830"/>
                  <a:gd name="connsiteX37" fmla="*/ 261283 w 278832"/>
                  <a:gd name="connsiteY37" fmla="*/ 60 h 278830"/>
                  <a:gd name="connsiteX38" fmla="*/ 26163 w 278832"/>
                  <a:gd name="connsiteY38" fmla="*/ 0 h 278830"/>
                  <a:gd name="connsiteX39" fmla="*/ 44659 w 278832"/>
                  <a:gd name="connsiteY39" fmla="*/ 7714 h 278830"/>
                  <a:gd name="connsiteX40" fmla="*/ 143526 w 278832"/>
                  <a:gd name="connsiteY40" fmla="*/ 107231 h 278830"/>
                  <a:gd name="connsiteX41" fmla="*/ 143012 w 278832"/>
                  <a:gd name="connsiteY41" fmla="*/ 107840 h 278830"/>
                  <a:gd name="connsiteX42" fmla="*/ 117739 w 278832"/>
                  <a:gd name="connsiteY42" fmla="*/ 122202 h 278830"/>
                  <a:gd name="connsiteX43" fmla="*/ 102482 w 278832"/>
                  <a:gd name="connsiteY43" fmla="*/ 140390 h 278830"/>
                  <a:gd name="connsiteX44" fmla="*/ 7666 w 278832"/>
                  <a:gd name="connsiteY44" fmla="*/ 44950 h 278830"/>
                  <a:gd name="connsiteX45" fmla="*/ 7666 w 278832"/>
                  <a:gd name="connsiteY45" fmla="*/ 7714 h 278830"/>
                  <a:gd name="connsiteX46" fmla="*/ 26163 w 278832"/>
                  <a:gd name="connsiteY46" fmla="*/ 0 h 27883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78832" h="278830">
                    <a:moveTo>
                      <a:pt x="231719" y="232557"/>
                    </a:moveTo>
                    <a:cubicBezTo>
                      <a:pt x="228261" y="236016"/>
                      <a:pt x="228261" y="241641"/>
                      <a:pt x="231715" y="245109"/>
                    </a:cubicBezTo>
                    <a:cubicBezTo>
                      <a:pt x="235168" y="248564"/>
                      <a:pt x="240773" y="248564"/>
                      <a:pt x="244231" y="245109"/>
                    </a:cubicBezTo>
                    <a:cubicBezTo>
                      <a:pt x="247684" y="241641"/>
                      <a:pt x="247684" y="236016"/>
                      <a:pt x="244231" y="232557"/>
                    </a:cubicBezTo>
                    <a:cubicBezTo>
                      <a:pt x="240777" y="229088"/>
                      <a:pt x="235173" y="229088"/>
                      <a:pt x="231719" y="232557"/>
                    </a:cubicBezTo>
                    <a:close/>
                    <a:moveTo>
                      <a:pt x="209448" y="178765"/>
                    </a:moveTo>
                    <a:lnTo>
                      <a:pt x="262438" y="218055"/>
                    </a:lnTo>
                    <a:cubicBezTo>
                      <a:pt x="255871" y="227510"/>
                      <a:pt x="261966" y="246384"/>
                      <a:pt x="276899" y="262809"/>
                    </a:cubicBezTo>
                    <a:lnTo>
                      <a:pt x="261888" y="277861"/>
                    </a:lnTo>
                    <a:cubicBezTo>
                      <a:pt x="245281" y="262676"/>
                      <a:pt x="226179" y="256629"/>
                      <a:pt x="216883" y="263671"/>
                    </a:cubicBezTo>
                    <a:lnTo>
                      <a:pt x="177835" y="210462"/>
                    </a:lnTo>
                    <a:close/>
                    <a:moveTo>
                      <a:pt x="106194" y="159334"/>
                    </a:moveTo>
                    <a:cubicBezTo>
                      <a:pt x="109474" y="160402"/>
                      <a:pt x="112823" y="161721"/>
                      <a:pt x="116103" y="163365"/>
                    </a:cubicBezTo>
                    <a:cubicBezTo>
                      <a:pt x="128290" y="169644"/>
                      <a:pt x="139460" y="179528"/>
                      <a:pt x="144009" y="197822"/>
                    </a:cubicBezTo>
                    <a:lnTo>
                      <a:pt x="143436" y="198504"/>
                    </a:lnTo>
                    <a:cubicBezTo>
                      <a:pt x="140811" y="257090"/>
                      <a:pt x="77053" y="280097"/>
                      <a:pt x="41236" y="278777"/>
                    </a:cubicBezTo>
                    <a:cubicBezTo>
                      <a:pt x="5071" y="277447"/>
                      <a:pt x="-3297" y="247877"/>
                      <a:pt x="1047" y="247508"/>
                    </a:cubicBezTo>
                    <a:cubicBezTo>
                      <a:pt x="8556" y="246870"/>
                      <a:pt x="41352" y="255195"/>
                      <a:pt x="46610" y="205688"/>
                    </a:cubicBezTo>
                    <a:cubicBezTo>
                      <a:pt x="50320" y="170723"/>
                      <a:pt x="94900" y="160648"/>
                      <a:pt x="106194" y="159334"/>
                    </a:cubicBezTo>
                    <a:close/>
                    <a:moveTo>
                      <a:pt x="193321" y="147676"/>
                    </a:moveTo>
                    <a:lnTo>
                      <a:pt x="210212" y="164627"/>
                    </a:lnTo>
                    <a:lnTo>
                      <a:pt x="164182" y="210826"/>
                    </a:lnTo>
                    <a:lnTo>
                      <a:pt x="158506" y="205131"/>
                    </a:lnTo>
                    <a:cubicBezTo>
                      <a:pt x="158520" y="204985"/>
                      <a:pt x="158549" y="204844"/>
                      <a:pt x="158564" y="204698"/>
                    </a:cubicBezTo>
                    <a:lnTo>
                      <a:pt x="182123" y="176684"/>
                    </a:lnTo>
                    <a:cubicBezTo>
                      <a:pt x="188651" y="168913"/>
                      <a:pt x="192062" y="159257"/>
                      <a:pt x="191940" y="149319"/>
                    </a:cubicBezTo>
                    <a:close/>
                    <a:moveTo>
                      <a:pt x="261283" y="60"/>
                    </a:moveTo>
                    <a:cubicBezTo>
                      <a:pt x="265410" y="-292"/>
                      <a:pt x="269669" y="939"/>
                      <a:pt x="273087" y="3835"/>
                    </a:cubicBezTo>
                    <a:cubicBezTo>
                      <a:pt x="279923" y="9645"/>
                      <a:pt x="280778" y="19898"/>
                      <a:pt x="275010" y="26775"/>
                    </a:cubicBezTo>
                    <a:lnTo>
                      <a:pt x="176735" y="143820"/>
                    </a:lnTo>
                    <a:cubicBezTo>
                      <a:pt x="178329" y="151502"/>
                      <a:pt x="176529" y="159814"/>
                      <a:pt x="171104" y="166279"/>
                    </a:cubicBezTo>
                    <a:lnTo>
                      <a:pt x="153686" y="187023"/>
                    </a:lnTo>
                    <a:cubicBezTo>
                      <a:pt x="147102" y="169787"/>
                      <a:pt x="134719" y="158834"/>
                      <a:pt x="122085" y="152674"/>
                    </a:cubicBezTo>
                    <a:cubicBezTo>
                      <a:pt x="120048" y="151659"/>
                      <a:pt x="118011" y="150767"/>
                      <a:pt x="115981" y="149953"/>
                    </a:cubicBezTo>
                    <a:lnTo>
                      <a:pt x="130912" y="132166"/>
                    </a:lnTo>
                    <a:cubicBezTo>
                      <a:pt x="136321" y="125710"/>
                      <a:pt x="144195" y="122534"/>
                      <a:pt x="151992" y="122831"/>
                    </a:cubicBezTo>
                    <a:lnTo>
                      <a:pt x="250275" y="5786"/>
                    </a:lnTo>
                    <a:cubicBezTo>
                      <a:pt x="253163" y="2348"/>
                      <a:pt x="257157" y="412"/>
                      <a:pt x="261283" y="60"/>
                    </a:cubicBezTo>
                    <a:close/>
                    <a:moveTo>
                      <a:pt x="26163" y="0"/>
                    </a:moveTo>
                    <a:cubicBezTo>
                      <a:pt x="32858" y="0"/>
                      <a:pt x="39553" y="2571"/>
                      <a:pt x="44659" y="7714"/>
                    </a:cubicBezTo>
                    <a:lnTo>
                      <a:pt x="143526" y="107231"/>
                    </a:lnTo>
                    <a:lnTo>
                      <a:pt x="143012" y="107840"/>
                    </a:lnTo>
                    <a:cubicBezTo>
                      <a:pt x="133192" y="109408"/>
                      <a:pt x="124225" y="114452"/>
                      <a:pt x="117739" y="122202"/>
                    </a:cubicBezTo>
                    <a:lnTo>
                      <a:pt x="102482" y="140390"/>
                    </a:lnTo>
                    <a:lnTo>
                      <a:pt x="7666" y="44950"/>
                    </a:lnTo>
                    <a:cubicBezTo>
                      <a:pt x="-2552" y="34665"/>
                      <a:pt x="-2552" y="17992"/>
                      <a:pt x="7666" y="7714"/>
                    </a:cubicBezTo>
                    <a:cubicBezTo>
                      <a:pt x="12772" y="2571"/>
                      <a:pt x="19468" y="0"/>
                      <a:pt x="2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</a:p>
            </p:txBody>
          </p:sp>
          <p:cxnSp>
            <p:nvCxnSpPr>
              <p:cNvPr id="49" name="iṣḻíďé" descr="c287bbe7-cfe6-4471-9d31-92f1a50c8e8a"/>
              <p:cNvCxnSpPr/>
              <p:nvPr/>
            </p:nvCxnSpPr>
            <p:spPr>
              <a:xfrm>
                <a:off x="1648888" y="2458017"/>
                <a:ext cx="2989787" cy="0"/>
              </a:xfrm>
              <a:prstGeom prst="line">
                <a:avLst/>
              </a:prstGeom>
              <a:ln w="6350">
                <a:solidFill>
                  <a:schemeClr val="tx2">
                    <a:alpha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1" descr="fd9cbea5-2fcd-465c-b937-179898dc7c1d"/>
              <p:cNvSpPr txBox="1"/>
              <p:nvPr/>
            </p:nvSpPr>
            <p:spPr>
              <a:xfrm>
                <a:off x="4964048" y="2503506"/>
                <a:ext cx="4837874" cy="52157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家国情怀：丹心铸魂，山河入梦，强调青年与国家的关系。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51" name="Bullet1" descr="ff6eb3d1-d6dc-4a28-9281-c355f6ea4f80"/>
              <p:cNvSpPr/>
              <p:nvPr/>
            </p:nvSpPr>
            <p:spPr>
              <a:xfrm>
                <a:off x="4964048" y="2052762"/>
                <a:ext cx="4837874" cy="450743"/>
              </a:xfrm>
              <a:prstGeom prst="rect">
                <a:avLst/>
              </a:prstGeom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中心话题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79" name="组合 78" descr="75e4c710-a773-4364-b986-437c334941b1"/>
            <p:cNvGrpSpPr/>
            <p:nvPr/>
          </p:nvGrpSpPr>
          <p:grpSpPr>
            <a:xfrm>
              <a:off x="1274831" y="2682657"/>
              <a:ext cx="9095242" cy="2514467"/>
              <a:chOff x="1274831" y="2682657"/>
              <a:chExt cx="9095242" cy="2514467"/>
            </a:xfrm>
          </p:grpSpPr>
          <p:grpSp>
            <p:nvGrpSpPr>
              <p:cNvPr id="70" name="组合 69" descr="6f105c9f-7dee-4103-b99f-28eeccac6d43"/>
              <p:cNvGrpSpPr/>
              <p:nvPr/>
            </p:nvGrpSpPr>
            <p:grpSpPr>
              <a:xfrm>
                <a:off x="1274831" y="2961578"/>
                <a:ext cx="973884" cy="2235546"/>
                <a:chOff x="1274831" y="2961578"/>
                <a:chExt cx="973884" cy="2235546"/>
              </a:xfrm>
            </p:grpSpPr>
            <p:sp>
              <p:nvSpPr>
                <p:cNvPr id="44" name="íṣḷîďe" descr="a2a9b684-29ba-4a70-9609-a006ed5b15b2"/>
                <p:cNvSpPr/>
                <p:nvPr/>
              </p:nvSpPr>
              <p:spPr bwMode="auto">
                <a:xfrm>
                  <a:off x="1274831" y="2961578"/>
                  <a:ext cx="973884" cy="621302"/>
                </a:xfrm>
                <a:custGeom>
                  <a:cxnLst>
                    <a:cxn ang="0">
                      <a:pos x="270" y="0"/>
                    </a:cxn>
                    <a:cxn ang="0">
                      <a:pos x="511" y="172"/>
                    </a:cxn>
                    <a:cxn ang="0">
                      <a:pos x="241" y="326"/>
                    </a:cxn>
                    <a:cxn ang="0">
                      <a:pos x="0" y="151"/>
                    </a:cxn>
                    <a:cxn ang="0">
                      <a:pos x="270" y="0"/>
                    </a:cxn>
                  </a:cxnLst>
                  <a:rect l="0" t="0" r="r" b="b"/>
                  <a:pathLst>
                    <a:path w="511" h="326">
                      <a:moveTo>
                        <a:pt x="270" y="0"/>
                      </a:moveTo>
                      <a:lnTo>
                        <a:pt x="511" y="172"/>
                      </a:lnTo>
                      <a:lnTo>
                        <a:pt x="241" y="326"/>
                      </a:lnTo>
                      <a:lnTo>
                        <a:pt x="0" y="151"/>
                      </a:lnTo>
                      <a:lnTo>
                        <a:pt x="27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45" name="i$ľídé" descr="8cfb80bc-c695-40a5-9a54-ae1566390b3f"/>
                <p:cNvSpPr/>
                <p:nvPr/>
              </p:nvSpPr>
              <p:spPr bwMode="auto">
                <a:xfrm>
                  <a:off x="1734137" y="3289382"/>
                  <a:ext cx="514576" cy="1907742"/>
                </a:xfrm>
                <a:custGeom>
                  <a:cxnLst>
                    <a:cxn ang="0">
                      <a:pos x="0" y="154"/>
                    </a:cxn>
                    <a:cxn ang="0">
                      <a:pos x="270" y="0"/>
                    </a:cxn>
                    <a:cxn ang="0">
                      <a:pos x="270" y="848"/>
                    </a:cxn>
                    <a:cxn ang="0">
                      <a:pos x="1" y="1001"/>
                    </a:cxn>
                    <a:cxn ang="0">
                      <a:pos x="0" y="1001"/>
                    </a:cxn>
                    <a:cxn ang="0">
                      <a:pos x="0" y="154"/>
                    </a:cxn>
                  </a:cxnLst>
                  <a:rect l="0" t="0" r="r" b="b"/>
                  <a:pathLst>
                    <a:path w="270" h="1001">
                      <a:moveTo>
                        <a:pt x="0" y="154"/>
                      </a:moveTo>
                      <a:lnTo>
                        <a:pt x="270" y="0"/>
                      </a:lnTo>
                      <a:lnTo>
                        <a:pt x="270" y="848"/>
                      </a:lnTo>
                      <a:lnTo>
                        <a:pt x="1" y="1001"/>
                      </a:lnTo>
                      <a:lnTo>
                        <a:pt x="0" y="1001"/>
                      </a:lnTo>
                      <a:lnTo>
                        <a:pt x="0" y="15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46" name="îṩḻîḓé" descr="3b767c89-4149-488e-b485-dca04d33de3e"/>
                <p:cNvSpPr/>
                <p:nvPr/>
              </p:nvSpPr>
              <p:spPr bwMode="auto">
                <a:xfrm>
                  <a:off x="1274831" y="3249360"/>
                  <a:ext cx="459308" cy="1947764"/>
                </a:xfrm>
                <a:custGeom>
                  <a:cxnLst>
                    <a:cxn ang="0">
                      <a:pos x="0" y="0"/>
                    </a:cxn>
                    <a:cxn ang="0">
                      <a:pos x="241" y="175"/>
                    </a:cxn>
                    <a:cxn ang="0">
                      <a:pos x="241" y="1022"/>
                    </a:cxn>
                    <a:cxn ang="0">
                      <a:pos x="0" y="84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1" h="1022">
                      <a:moveTo>
                        <a:pt x="0" y="0"/>
                      </a:moveTo>
                      <a:lnTo>
                        <a:pt x="241" y="175"/>
                      </a:lnTo>
                      <a:lnTo>
                        <a:pt x="241" y="1022"/>
                      </a:lnTo>
                      <a:lnTo>
                        <a:pt x="0" y="8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</p:grpSp>
          <p:sp>
            <p:nvSpPr>
              <p:cNvPr id="42" name="IconBackground2" descr="dc480e46-fd6b-443c-be6c-c6dd3614b917"/>
              <p:cNvSpPr/>
              <p:nvPr/>
            </p:nvSpPr>
            <p:spPr>
              <a:xfrm>
                <a:off x="1432654" y="2682657"/>
                <a:ext cx="620942" cy="6209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43" name="Icon2" descr="a86d1c44-4071-4102-9724-5655779d0fa6"/>
              <p:cNvSpPr/>
              <p:nvPr/>
            </p:nvSpPr>
            <p:spPr bwMode="auto">
              <a:xfrm>
                <a:off x="1656524" y="2811165"/>
                <a:ext cx="166380" cy="337383"/>
              </a:xfrm>
              <a:custGeom>
                <a:gdLst>
                  <a:gd name="T0" fmla="*/ 9818418 w 21600"/>
                  <a:gd name="T1" fmla="*/ 143204158 h 21600"/>
                  <a:gd name="T2" fmla="*/ 9798114 w 21600"/>
                  <a:gd name="T3" fmla="*/ 143031217 h 21600"/>
                  <a:gd name="T4" fmla="*/ 16936514 w 21600"/>
                  <a:gd name="T5" fmla="*/ 83559759 h 21600"/>
                  <a:gd name="T6" fmla="*/ 6907075 w 21600"/>
                  <a:gd name="T7" fmla="*/ 0 h 21600"/>
                  <a:gd name="T8" fmla="*/ 6907075 w 21600"/>
                  <a:gd name="T9" fmla="*/ 118942928 h 21600"/>
                  <a:gd name="T10" fmla="*/ 1686544 w 21600"/>
                  <a:gd name="T11" fmla="*/ 75433996 h 21600"/>
                  <a:gd name="T12" fmla="*/ 0 w 21600"/>
                  <a:gd name="T13" fmla="*/ 89486353 h 21600"/>
                  <a:gd name="T14" fmla="*/ 6446838 w 21600"/>
                  <a:gd name="T15" fmla="*/ 143204158 h 21600"/>
                  <a:gd name="T16" fmla="*/ 0 w 21600"/>
                  <a:gd name="T17" fmla="*/ 196921963 h 21600"/>
                  <a:gd name="T18" fmla="*/ 1686544 w 21600"/>
                  <a:gd name="T19" fmla="*/ 210974438 h 21600"/>
                  <a:gd name="T20" fmla="*/ 6907075 w 21600"/>
                  <a:gd name="T21" fmla="*/ 167464241 h 21600"/>
                  <a:gd name="T22" fmla="*/ 6907075 w 21600"/>
                  <a:gd name="T23" fmla="*/ 286355233 h 21600"/>
                  <a:gd name="T24" fmla="*/ 16936514 w 21600"/>
                  <a:gd name="T25" fmla="*/ 202768305 h 21600"/>
                  <a:gd name="T26" fmla="*/ 9801982 w 21600"/>
                  <a:gd name="T27" fmla="*/ 143336334 h 21600"/>
                  <a:gd name="T28" fmla="*/ 9818418 w 21600"/>
                  <a:gd name="T29" fmla="*/ 143204158 h 21600"/>
                  <a:gd name="T30" fmla="*/ 9291511 w 21600"/>
                  <a:gd name="T31" fmla="*/ 47951715 h 21600"/>
                  <a:gd name="T32" fmla="*/ 13564907 w 21600"/>
                  <a:gd name="T33" fmla="*/ 83559759 h 21600"/>
                  <a:gd name="T34" fmla="*/ 9291511 w 21600"/>
                  <a:gd name="T35" fmla="*/ 119168940 h 21600"/>
                  <a:gd name="T36" fmla="*/ 9291511 w 21600"/>
                  <a:gd name="T37" fmla="*/ 47951715 h 21600"/>
                  <a:gd name="T38" fmla="*/ 9291511 w 21600"/>
                  <a:gd name="T39" fmla="*/ 238377497 h 21600"/>
                  <a:gd name="T40" fmla="*/ 9291511 w 21600"/>
                  <a:gd name="T41" fmla="*/ 167160272 h 21600"/>
                  <a:gd name="T42" fmla="*/ 13564907 w 21600"/>
                  <a:gd name="T43" fmla="*/ 202768305 h 21600"/>
                  <a:gd name="T44" fmla="*/ 9291511 w 21600"/>
                  <a:gd name="T45" fmla="*/ 238377497 h 21600"/>
                  <a:gd name="T46" fmla="*/ 9291511 w 21600"/>
                  <a:gd name="T47" fmla="*/ 238377497 h 216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600" h="21600">
                    <a:moveTo>
                      <a:pt x="12522" y="10802"/>
                    </a:moveTo>
                    <a:lnTo>
                      <a:pt x="12496" y="10789"/>
                    </a:lnTo>
                    <a:lnTo>
                      <a:pt x="21600" y="6303"/>
                    </a:lnTo>
                    <a:lnTo>
                      <a:pt x="8809" y="0"/>
                    </a:lnTo>
                    <a:lnTo>
                      <a:pt x="8809" y="8972"/>
                    </a:lnTo>
                    <a:lnTo>
                      <a:pt x="2151" y="5690"/>
                    </a:lnTo>
                    <a:lnTo>
                      <a:pt x="0" y="6750"/>
                    </a:lnTo>
                    <a:lnTo>
                      <a:pt x="8222" y="10802"/>
                    </a:lnTo>
                    <a:lnTo>
                      <a:pt x="0" y="14854"/>
                    </a:lnTo>
                    <a:lnTo>
                      <a:pt x="2151" y="15914"/>
                    </a:lnTo>
                    <a:lnTo>
                      <a:pt x="8809" y="12632"/>
                    </a:lnTo>
                    <a:lnTo>
                      <a:pt x="8809" y="21600"/>
                    </a:lnTo>
                    <a:lnTo>
                      <a:pt x="21600" y="15295"/>
                    </a:lnTo>
                    <a:lnTo>
                      <a:pt x="12501" y="10812"/>
                    </a:lnTo>
                    <a:lnTo>
                      <a:pt x="12522" y="10802"/>
                    </a:lnTo>
                    <a:close/>
                    <a:moveTo>
                      <a:pt x="11850" y="3617"/>
                    </a:moveTo>
                    <a:lnTo>
                      <a:pt x="17300" y="6303"/>
                    </a:lnTo>
                    <a:lnTo>
                      <a:pt x="11850" y="8989"/>
                    </a:lnTo>
                    <a:lnTo>
                      <a:pt x="11850" y="3617"/>
                    </a:lnTo>
                    <a:close/>
                    <a:moveTo>
                      <a:pt x="11850" y="17981"/>
                    </a:moveTo>
                    <a:lnTo>
                      <a:pt x="11850" y="12609"/>
                    </a:lnTo>
                    <a:lnTo>
                      <a:pt x="17300" y="15295"/>
                    </a:lnTo>
                    <a:lnTo>
                      <a:pt x="11850" y="17981"/>
                    </a:lnTo>
                    <a:close/>
                    <a:moveTo>
                      <a:pt x="11850" y="17981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</a:p>
            </p:txBody>
          </p:sp>
          <p:cxnSp>
            <p:nvCxnSpPr>
              <p:cNvPr id="38" name="işlïḑè" descr="e58b0f46-3b79-4902-95aa-859169a9d52d"/>
              <p:cNvCxnSpPr/>
              <p:nvPr/>
            </p:nvCxnSpPr>
            <p:spPr>
              <a:xfrm>
                <a:off x="2148253" y="3446290"/>
                <a:ext cx="3164785" cy="0"/>
              </a:xfrm>
              <a:prstGeom prst="line">
                <a:avLst/>
              </a:prstGeom>
              <a:ln w="6350">
                <a:solidFill>
                  <a:schemeClr val="tx2">
                    <a:alpha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2" descr="907b69d1-3dd5-4658-8381-a08b17d50237"/>
              <p:cNvSpPr txBox="1"/>
              <p:nvPr/>
            </p:nvSpPr>
            <p:spPr>
              <a:xfrm>
                <a:off x="5532199" y="3491779"/>
                <a:ext cx="4837874" cy="52157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结合习近平总书记回信，探讨青年“自找苦吃”与国家蓝图。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40" name="Bullet2" descr="e3114a39-af0b-4703-b8f9-a3c8e1162e10"/>
              <p:cNvSpPr/>
              <p:nvPr/>
            </p:nvSpPr>
            <p:spPr>
              <a:xfrm>
                <a:off x="5532199" y="3041035"/>
                <a:ext cx="4837874" cy="450743"/>
              </a:xfrm>
              <a:prstGeom prst="rect">
                <a:avLst/>
              </a:prstGeom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典型例题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80" name="组合 79" descr="c91d160a-d0fb-4f3c-87a7-a0a348fc776c"/>
            <p:cNvGrpSpPr/>
            <p:nvPr/>
          </p:nvGrpSpPr>
          <p:grpSpPr>
            <a:xfrm>
              <a:off x="1842982" y="3511025"/>
              <a:ext cx="9080142" cy="2088691"/>
              <a:chOff x="1842982" y="3511025"/>
              <a:chExt cx="9080142" cy="2088691"/>
            </a:xfrm>
          </p:grpSpPr>
          <p:grpSp>
            <p:nvGrpSpPr>
              <p:cNvPr id="71" name="组合 70" descr="27fdd741-6380-42fe-b86f-5652aa7b40bd"/>
              <p:cNvGrpSpPr/>
              <p:nvPr/>
            </p:nvGrpSpPr>
            <p:grpSpPr>
              <a:xfrm>
                <a:off x="1842982" y="3741526"/>
                <a:ext cx="973883" cy="1858190"/>
                <a:chOff x="1842982" y="3741526"/>
                <a:chExt cx="973883" cy="1858190"/>
              </a:xfrm>
            </p:grpSpPr>
            <p:sp>
              <p:nvSpPr>
                <p:cNvPr id="33" name="ïṥlídé" descr="74faf937-7867-4958-ac8c-bb5fb2bc882f"/>
                <p:cNvSpPr/>
                <p:nvPr/>
              </p:nvSpPr>
              <p:spPr bwMode="auto">
                <a:xfrm>
                  <a:off x="1842982" y="4029308"/>
                  <a:ext cx="459307" cy="1570408"/>
                </a:xfrm>
                <a:custGeom>
                  <a:cxnLst>
                    <a:cxn ang="0">
                      <a:pos x="0" y="0"/>
                    </a:cxn>
                    <a:cxn ang="0">
                      <a:pos x="241" y="175"/>
                    </a:cxn>
                    <a:cxn ang="0">
                      <a:pos x="241" y="824"/>
                    </a:cxn>
                    <a:cxn ang="0">
                      <a:pos x="0" y="6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1" h="824">
                      <a:moveTo>
                        <a:pt x="0" y="0"/>
                      </a:moveTo>
                      <a:lnTo>
                        <a:pt x="241" y="175"/>
                      </a:lnTo>
                      <a:lnTo>
                        <a:pt x="241" y="824"/>
                      </a:lnTo>
                      <a:lnTo>
                        <a:pt x="0" y="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34" name="íṡ1îḑe" descr="6b680664-a3b6-408e-9779-0aa2d1da560f"/>
                <p:cNvSpPr/>
                <p:nvPr/>
              </p:nvSpPr>
              <p:spPr bwMode="auto">
                <a:xfrm>
                  <a:off x="1842982" y="3741526"/>
                  <a:ext cx="973883" cy="621302"/>
                </a:xfrm>
                <a:custGeom>
                  <a:cxnLst>
                    <a:cxn ang="0">
                      <a:pos x="241" y="326"/>
                    </a:cxn>
                    <a:cxn ang="0">
                      <a:pos x="0" y="151"/>
                    </a:cxn>
                    <a:cxn ang="0">
                      <a:pos x="270" y="0"/>
                    </a:cxn>
                    <a:cxn ang="0">
                      <a:pos x="511" y="172"/>
                    </a:cxn>
                    <a:cxn ang="0">
                      <a:pos x="241" y="326"/>
                    </a:cxn>
                  </a:cxnLst>
                  <a:rect l="0" t="0" r="r" b="b"/>
                  <a:pathLst>
                    <a:path w="511" h="326">
                      <a:moveTo>
                        <a:pt x="241" y="326"/>
                      </a:moveTo>
                      <a:lnTo>
                        <a:pt x="0" y="151"/>
                      </a:lnTo>
                      <a:lnTo>
                        <a:pt x="270" y="0"/>
                      </a:lnTo>
                      <a:lnTo>
                        <a:pt x="511" y="172"/>
                      </a:lnTo>
                      <a:lnTo>
                        <a:pt x="241" y="326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35" name="íSḻíḋè" descr="baf5dce2-b4e5-48a1-af80-7659eec06115"/>
                <p:cNvSpPr/>
                <p:nvPr/>
              </p:nvSpPr>
              <p:spPr bwMode="auto">
                <a:xfrm>
                  <a:off x="2302289" y="4069330"/>
                  <a:ext cx="514576" cy="1530386"/>
                </a:xfrm>
                <a:custGeom>
                  <a:cxnLst>
                    <a:cxn ang="0">
                      <a:pos x="0" y="154"/>
                    </a:cxn>
                    <a:cxn ang="0">
                      <a:pos x="270" y="0"/>
                    </a:cxn>
                    <a:cxn ang="0">
                      <a:pos x="270" y="650"/>
                    </a:cxn>
                    <a:cxn ang="0">
                      <a:pos x="0" y="803"/>
                    </a:cxn>
                    <a:cxn ang="0">
                      <a:pos x="0" y="803"/>
                    </a:cxn>
                    <a:cxn ang="0">
                      <a:pos x="0" y="154"/>
                    </a:cxn>
                  </a:cxnLst>
                  <a:rect l="0" t="0" r="r" b="b"/>
                  <a:pathLst>
                    <a:path w="270" h="803">
                      <a:moveTo>
                        <a:pt x="0" y="154"/>
                      </a:moveTo>
                      <a:lnTo>
                        <a:pt x="270" y="0"/>
                      </a:lnTo>
                      <a:lnTo>
                        <a:pt x="270" y="650"/>
                      </a:lnTo>
                      <a:lnTo>
                        <a:pt x="0" y="803"/>
                      </a:lnTo>
                      <a:lnTo>
                        <a:pt x="0" y="803"/>
                      </a:lnTo>
                      <a:lnTo>
                        <a:pt x="0" y="154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</p:grpSp>
          <p:sp>
            <p:nvSpPr>
              <p:cNvPr id="27" name="IconBackground3" descr="a0e6d99a-df16-4611-bd16-21c290447826"/>
              <p:cNvSpPr/>
              <p:nvPr/>
            </p:nvSpPr>
            <p:spPr>
              <a:xfrm>
                <a:off x="1988192" y="3511025"/>
                <a:ext cx="620942" cy="62094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67" name="Icon3" descr="49e911a9-a0d6-48ca-97ad-241e0f118096"/>
              <p:cNvSpPr/>
              <p:nvPr/>
            </p:nvSpPr>
            <p:spPr bwMode="auto">
              <a:xfrm>
                <a:off x="2145307" y="3722761"/>
                <a:ext cx="306712" cy="197471"/>
              </a:xfrm>
              <a:custGeom>
                <a:gdLst>
                  <a:gd name="connsiteX0" fmla="*/ 248570 w 306712"/>
                  <a:gd name="connsiteY0" fmla="*/ 144387 h 197471"/>
                  <a:gd name="connsiteX1" fmla="*/ 258777 w 306712"/>
                  <a:gd name="connsiteY1" fmla="*/ 146407 h 197471"/>
                  <a:gd name="connsiteX2" fmla="*/ 267428 w 306712"/>
                  <a:gd name="connsiteY2" fmla="*/ 152161 h 197471"/>
                  <a:gd name="connsiteX3" fmla="*/ 273210 w 306712"/>
                  <a:gd name="connsiteY3" fmla="*/ 160771 h 197471"/>
                  <a:gd name="connsiteX4" fmla="*/ 275240 w 306712"/>
                  <a:gd name="connsiteY4" fmla="*/ 170929 h 197471"/>
                  <a:gd name="connsiteX5" fmla="*/ 273210 w 306712"/>
                  <a:gd name="connsiteY5" fmla="*/ 181087 h 197471"/>
                  <a:gd name="connsiteX6" fmla="*/ 267428 w 306712"/>
                  <a:gd name="connsiteY6" fmla="*/ 189697 h 197471"/>
                  <a:gd name="connsiteX7" fmla="*/ 258777 w 306712"/>
                  <a:gd name="connsiteY7" fmla="*/ 195451 h 197471"/>
                  <a:gd name="connsiteX8" fmla="*/ 248570 w 306712"/>
                  <a:gd name="connsiteY8" fmla="*/ 197471 h 197471"/>
                  <a:gd name="connsiteX9" fmla="*/ 238362 w 306712"/>
                  <a:gd name="connsiteY9" fmla="*/ 195451 h 197471"/>
                  <a:gd name="connsiteX10" fmla="*/ 229711 w 306712"/>
                  <a:gd name="connsiteY10" fmla="*/ 189697 h 197471"/>
                  <a:gd name="connsiteX11" fmla="*/ 223929 w 306712"/>
                  <a:gd name="connsiteY11" fmla="*/ 181087 h 197471"/>
                  <a:gd name="connsiteX12" fmla="*/ 221899 w 306712"/>
                  <a:gd name="connsiteY12" fmla="*/ 170929 h 197471"/>
                  <a:gd name="connsiteX13" fmla="*/ 223929 w 306712"/>
                  <a:gd name="connsiteY13" fmla="*/ 160771 h 197471"/>
                  <a:gd name="connsiteX14" fmla="*/ 229711 w 306712"/>
                  <a:gd name="connsiteY14" fmla="*/ 152161 h 197471"/>
                  <a:gd name="connsiteX15" fmla="*/ 238362 w 306712"/>
                  <a:gd name="connsiteY15" fmla="*/ 146407 h 197471"/>
                  <a:gd name="connsiteX16" fmla="*/ 248570 w 306712"/>
                  <a:gd name="connsiteY16" fmla="*/ 144387 h 197471"/>
                  <a:gd name="connsiteX17" fmla="*/ 77879 w 306712"/>
                  <a:gd name="connsiteY17" fmla="*/ 144387 h 197471"/>
                  <a:gd name="connsiteX18" fmla="*/ 88086 w 306712"/>
                  <a:gd name="connsiteY18" fmla="*/ 146407 h 197471"/>
                  <a:gd name="connsiteX19" fmla="*/ 96737 w 306712"/>
                  <a:gd name="connsiteY19" fmla="*/ 152161 h 197471"/>
                  <a:gd name="connsiteX20" fmla="*/ 102519 w 306712"/>
                  <a:gd name="connsiteY20" fmla="*/ 160771 h 197471"/>
                  <a:gd name="connsiteX21" fmla="*/ 104549 w 306712"/>
                  <a:gd name="connsiteY21" fmla="*/ 170929 h 197471"/>
                  <a:gd name="connsiteX22" fmla="*/ 102519 w 306712"/>
                  <a:gd name="connsiteY22" fmla="*/ 181087 h 197471"/>
                  <a:gd name="connsiteX23" fmla="*/ 96737 w 306712"/>
                  <a:gd name="connsiteY23" fmla="*/ 189697 h 197471"/>
                  <a:gd name="connsiteX24" fmla="*/ 88086 w 306712"/>
                  <a:gd name="connsiteY24" fmla="*/ 195451 h 197471"/>
                  <a:gd name="connsiteX25" fmla="*/ 77879 w 306712"/>
                  <a:gd name="connsiteY25" fmla="*/ 197471 h 197471"/>
                  <a:gd name="connsiteX26" fmla="*/ 67671 w 306712"/>
                  <a:gd name="connsiteY26" fmla="*/ 195451 h 197471"/>
                  <a:gd name="connsiteX27" fmla="*/ 59020 w 306712"/>
                  <a:gd name="connsiteY27" fmla="*/ 189697 h 197471"/>
                  <a:gd name="connsiteX28" fmla="*/ 53238 w 306712"/>
                  <a:gd name="connsiteY28" fmla="*/ 181087 h 197471"/>
                  <a:gd name="connsiteX29" fmla="*/ 51208 w 306712"/>
                  <a:gd name="connsiteY29" fmla="*/ 170929 h 197471"/>
                  <a:gd name="connsiteX30" fmla="*/ 53238 w 306712"/>
                  <a:gd name="connsiteY30" fmla="*/ 160771 h 197471"/>
                  <a:gd name="connsiteX31" fmla="*/ 59020 w 306712"/>
                  <a:gd name="connsiteY31" fmla="*/ 152161 h 197471"/>
                  <a:gd name="connsiteX32" fmla="*/ 67671 w 306712"/>
                  <a:gd name="connsiteY32" fmla="*/ 146407 h 197471"/>
                  <a:gd name="connsiteX33" fmla="*/ 77879 w 306712"/>
                  <a:gd name="connsiteY33" fmla="*/ 144387 h 197471"/>
                  <a:gd name="connsiteX34" fmla="*/ 47730 w 306712"/>
                  <a:gd name="connsiteY34" fmla="*/ 64600 h 197471"/>
                  <a:gd name="connsiteX35" fmla="*/ 25010 w 306712"/>
                  <a:gd name="connsiteY35" fmla="*/ 91494 h 197471"/>
                  <a:gd name="connsiteX36" fmla="*/ 25010 w 306712"/>
                  <a:gd name="connsiteY36" fmla="*/ 112794 h 197471"/>
                  <a:gd name="connsiteX37" fmla="*/ 83834 w 306712"/>
                  <a:gd name="connsiteY37" fmla="*/ 112794 h 197471"/>
                  <a:gd name="connsiteX38" fmla="*/ 83834 w 306712"/>
                  <a:gd name="connsiteY38" fmla="*/ 64600 h 197471"/>
                  <a:gd name="connsiteX39" fmla="*/ 40707 w 306712"/>
                  <a:gd name="connsiteY39" fmla="*/ 42467 h 197471"/>
                  <a:gd name="connsiteX40" fmla="*/ 108283 w 306712"/>
                  <a:gd name="connsiteY40" fmla="*/ 42467 h 197471"/>
                  <a:gd name="connsiteX41" fmla="*/ 108283 w 306712"/>
                  <a:gd name="connsiteY41" fmla="*/ 146411 h 197471"/>
                  <a:gd name="connsiteX42" fmla="*/ 75778 w 306712"/>
                  <a:gd name="connsiteY42" fmla="*/ 129877 h 197471"/>
                  <a:gd name="connsiteX43" fmla="*/ 39152 w 306712"/>
                  <a:gd name="connsiteY43" fmla="*/ 153412 h 197471"/>
                  <a:gd name="connsiteX44" fmla="*/ 0 w 306712"/>
                  <a:gd name="connsiteY44" fmla="*/ 153412 h 197471"/>
                  <a:gd name="connsiteX45" fmla="*/ 0 w 306712"/>
                  <a:gd name="connsiteY45" fmla="*/ 87292 h 197471"/>
                  <a:gd name="connsiteX46" fmla="*/ 127486 w 306712"/>
                  <a:gd name="connsiteY46" fmla="*/ 0 h 197471"/>
                  <a:gd name="connsiteX47" fmla="*/ 306704 w 306712"/>
                  <a:gd name="connsiteY47" fmla="*/ 0 h 197471"/>
                  <a:gd name="connsiteX48" fmla="*/ 306712 w 306712"/>
                  <a:gd name="connsiteY48" fmla="*/ 0 h 197471"/>
                  <a:gd name="connsiteX49" fmla="*/ 306712 w 306712"/>
                  <a:gd name="connsiteY49" fmla="*/ 155004 h 197471"/>
                  <a:gd name="connsiteX50" fmla="*/ 282600 w 306712"/>
                  <a:gd name="connsiteY50" fmla="*/ 155004 h 197471"/>
                  <a:gd name="connsiteX51" fmla="*/ 245750 w 306712"/>
                  <a:gd name="connsiteY51" fmla="*/ 131395 h 197471"/>
                  <a:gd name="connsiteX52" fmla="*/ 208893 w 306712"/>
                  <a:gd name="connsiteY52" fmla="*/ 155004 h 197471"/>
                  <a:gd name="connsiteX53" fmla="*/ 127486 w 306712"/>
                  <a:gd name="connsiteY53" fmla="*/ 155004 h 1974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06712" h="197471">
                    <a:moveTo>
                      <a:pt x="248570" y="144387"/>
                    </a:moveTo>
                    <a:cubicBezTo>
                      <a:pt x="252062" y="144385"/>
                      <a:pt x="255552" y="145075"/>
                      <a:pt x="258777" y="146407"/>
                    </a:cubicBezTo>
                    <a:cubicBezTo>
                      <a:pt x="262002" y="147735"/>
                      <a:pt x="264961" y="149703"/>
                      <a:pt x="267428" y="152161"/>
                    </a:cubicBezTo>
                    <a:cubicBezTo>
                      <a:pt x="269898" y="154617"/>
                      <a:pt x="271876" y="157561"/>
                      <a:pt x="273210" y="160771"/>
                    </a:cubicBezTo>
                    <a:cubicBezTo>
                      <a:pt x="274549" y="163981"/>
                      <a:pt x="275243" y="167454"/>
                      <a:pt x="275240" y="170929"/>
                    </a:cubicBezTo>
                    <a:cubicBezTo>
                      <a:pt x="275243" y="174404"/>
                      <a:pt x="274549" y="177877"/>
                      <a:pt x="273210" y="181087"/>
                    </a:cubicBezTo>
                    <a:cubicBezTo>
                      <a:pt x="271876" y="184297"/>
                      <a:pt x="269898" y="187242"/>
                      <a:pt x="267428" y="189697"/>
                    </a:cubicBezTo>
                    <a:cubicBezTo>
                      <a:pt x="264961" y="192155"/>
                      <a:pt x="262002" y="194124"/>
                      <a:pt x="258777" y="195451"/>
                    </a:cubicBezTo>
                    <a:cubicBezTo>
                      <a:pt x="255552" y="196783"/>
                      <a:pt x="252062" y="197474"/>
                      <a:pt x="248570" y="197471"/>
                    </a:cubicBezTo>
                    <a:cubicBezTo>
                      <a:pt x="245077" y="197474"/>
                      <a:pt x="241588" y="196783"/>
                      <a:pt x="238362" y="195451"/>
                    </a:cubicBezTo>
                    <a:cubicBezTo>
                      <a:pt x="235137" y="194124"/>
                      <a:pt x="232178" y="192155"/>
                      <a:pt x="229711" y="189697"/>
                    </a:cubicBezTo>
                    <a:cubicBezTo>
                      <a:pt x="227241" y="187242"/>
                      <a:pt x="225263" y="184297"/>
                      <a:pt x="223929" y="181087"/>
                    </a:cubicBezTo>
                    <a:cubicBezTo>
                      <a:pt x="222591" y="177877"/>
                      <a:pt x="221897" y="174404"/>
                      <a:pt x="221899" y="170929"/>
                    </a:cubicBezTo>
                    <a:cubicBezTo>
                      <a:pt x="221897" y="167454"/>
                      <a:pt x="222591" y="163981"/>
                      <a:pt x="223929" y="160771"/>
                    </a:cubicBezTo>
                    <a:cubicBezTo>
                      <a:pt x="225263" y="157561"/>
                      <a:pt x="227241" y="154617"/>
                      <a:pt x="229711" y="152161"/>
                    </a:cubicBezTo>
                    <a:cubicBezTo>
                      <a:pt x="232178" y="149703"/>
                      <a:pt x="235137" y="147735"/>
                      <a:pt x="238362" y="146407"/>
                    </a:cubicBezTo>
                    <a:cubicBezTo>
                      <a:pt x="241588" y="145075"/>
                      <a:pt x="245077" y="144385"/>
                      <a:pt x="248570" y="144387"/>
                    </a:cubicBezTo>
                    <a:close/>
                    <a:moveTo>
                      <a:pt x="77879" y="144387"/>
                    </a:moveTo>
                    <a:cubicBezTo>
                      <a:pt x="81371" y="144385"/>
                      <a:pt x="84861" y="145075"/>
                      <a:pt x="88086" y="146407"/>
                    </a:cubicBezTo>
                    <a:cubicBezTo>
                      <a:pt x="91311" y="147735"/>
                      <a:pt x="94270" y="149703"/>
                      <a:pt x="96737" y="152161"/>
                    </a:cubicBezTo>
                    <a:cubicBezTo>
                      <a:pt x="99207" y="154617"/>
                      <a:pt x="101185" y="157561"/>
                      <a:pt x="102519" y="160771"/>
                    </a:cubicBezTo>
                    <a:cubicBezTo>
                      <a:pt x="103858" y="163981"/>
                      <a:pt x="104552" y="167454"/>
                      <a:pt x="104549" y="170929"/>
                    </a:cubicBezTo>
                    <a:cubicBezTo>
                      <a:pt x="104552" y="174404"/>
                      <a:pt x="103858" y="177877"/>
                      <a:pt x="102519" y="181087"/>
                    </a:cubicBezTo>
                    <a:cubicBezTo>
                      <a:pt x="101185" y="184297"/>
                      <a:pt x="99207" y="187242"/>
                      <a:pt x="96737" y="189697"/>
                    </a:cubicBezTo>
                    <a:cubicBezTo>
                      <a:pt x="94270" y="192155"/>
                      <a:pt x="91311" y="194124"/>
                      <a:pt x="88086" y="195451"/>
                    </a:cubicBezTo>
                    <a:cubicBezTo>
                      <a:pt x="84861" y="196783"/>
                      <a:pt x="81371" y="197474"/>
                      <a:pt x="77879" y="197471"/>
                    </a:cubicBezTo>
                    <a:cubicBezTo>
                      <a:pt x="74386" y="197474"/>
                      <a:pt x="70897" y="196783"/>
                      <a:pt x="67671" y="195451"/>
                    </a:cubicBezTo>
                    <a:cubicBezTo>
                      <a:pt x="64446" y="194124"/>
                      <a:pt x="61487" y="192155"/>
                      <a:pt x="59020" y="189697"/>
                    </a:cubicBezTo>
                    <a:cubicBezTo>
                      <a:pt x="56550" y="187242"/>
                      <a:pt x="54572" y="184297"/>
                      <a:pt x="53238" y="181087"/>
                    </a:cubicBezTo>
                    <a:cubicBezTo>
                      <a:pt x="51900" y="177877"/>
                      <a:pt x="51206" y="174404"/>
                      <a:pt x="51208" y="170929"/>
                    </a:cubicBezTo>
                    <a:cubicBezTo>
                      <a:pt x="51206" y="167454"/>
                      <a:pt x="51900" y="163981"/>
                      <a:pt x="53238" y="160771"/>
                    </a:cubicBezTo>
                    <a:cubicBezTo>
                      <a:pt x="54572" y="157561"/>
                      <a:pt x="56550" y="154617"/>
                      <a:pt x="59020" y="152161"/>
                    </a:cubicBezTo>
                    <a:cubicBezTo>
                      <a:pt x="61487" y="149703"/>
                      <a:pt x="64446" y="147735"/>
                      <a:pt x="67671" y="146407"/>
                    </a:cubicBezTo>
                    <a:cubicBezTo>
                      <a:pt x="70897" y="145075"/>
                      <a:pt x="74386" y="144385"/>
                      <a:pt x="77879" y="144387"/>
                    </a:cubicBezTo>
                    <a:close/>
                    <a:moveTo>
                      <a:pt x="47730" y="64600"/>
                    </a:moveTo>
                    <a:lnTo>
                      <a:pt x="25010" y="91494"/>
                    </a:lnTo>
                    <a:lnTo>
                      <a:pt x="25010" y="112794"/>
                    </a:lnTo>
                    <a:lnTo>
                      <a:pt x="83834" y="112794"/>
                    </a:lnTo>
                    <a:lnTo>
                      <a:pt x="83834" y="64600"/>
                    </a:lnTo>
                    <a:close/>
                    <a:moveTo>
                      <a:pt x="40707" y="42467"/>
                    </a:moveTo>
                    <a:lnTo>
                      <a:pt x="108283" y="42467"/>
                    </a:lnTo>
                    <a:lnTo>
                      <a:pt x="108283" y="146411"/>
                    </a:lnTo>
                    <a:cubicBezTo>
                      <a:pt x="100954" y="136411"/>
                      <a:pt x="89133" y="129877"/>
                      <a:pt x="75778" y="129877"/>
                    </a:cubicBezTo>
                    <a:cubicBezTo>
                      <a:pt x="59511" y="129877"/>
                      <a:pt x="45509" y="139549"/>
                      <a:pt x="39152" y="153412"/>
                    </a:cubicBezTo>
                    <a:lnTo>
                      <a:pt x="0" y="153412"/>
                    </a:lnTo>
                    <a:lnTo>
                      <a:pt x="0" y="87292"/>
                    </a:lnTo>
                    <a:close/>
                    <a:moveTo>
                      <a:pt x="127486" y="0"/>
                    </a:moveTo>
                    <a:lnTo>
                      <a:pt x="306704" y="0"/>
                    </a:lnTo>
                    <a:lnTo>
                      <a:pt x="306712" y="0"/>
                    </a:lnTo>
                    <a:lnTo>
                      <a:pt x="306712" y="155004"/>
                    </a:lnTo>
                    <a:lnTo>
                      <a:pt x="282600" y="155004"/>
                    </a:lnTo>
                    <a:cubicBezTo>
                      <a:pt x="276211" y="141097"/>
                      <a:pt x="262113" y="131395"/>
                      <a:pt x="245750" y="131395"/>
                    </a:cubicBezTo>
                    <a:cubicBezTo>
                      <a:pt x="229379" y="131395"/>
                      <a:pt x="215282" y="141097"/>
                      <a:pt x="208893" y="155004"/>
                    </a:cubicBezTo>
                    <a:lnTo>
                      <a:pt x="127486" y="1550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</a:p>
            </p:txBody>
          </p:sp>
          <p:cxnSp>
            <p:nvCxnSpPr>
              <p:cNvPr id="23" name="iṧļiḍê" descr="56a440ea-a68d-4756-b82e-b20024b2580f"/>
              <p:cNvCxnSpPr/>
              <p:nvPr/>
            </p:nvCxnSpPr>
            <p:spPr>
              <a:xfrm>
                <a:off x="2816865" y="4434563"/>
                <a:ext cx="3061064" cy="0"/>
              </a:xfrm>
              <a:prstGeom prst="line">
                <a:avLst/>
              </a:prstGeom>
              <a:ln w="6350">
                <a:solidFill>
                  <a:schemeClr val="tx2">
                    <a:alpha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3" descr="621860a2-90fd-4e0a-a92a-14944d6e74f2"/>
              <p:cNvSpPr txBox="1"/>
              <p:nvPr/>
            </p:nvSpPr>
            <p:spPr>
              <a:xfrm>
                <a:off x="6085250" y="4480052"/>
                <a:ext cx="4837874" cy="52157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选准角度，确定立意，明确文体，自拟标题，不少于800字。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25" name="Bullet3" descr="5fe7eacd-2880-4253-81fd-f0bfeb1fc132"/>
              <p:cNvSpPr/>
              <p:nvPr/>
            </p:nvSpPr>
            <p:spPr>
              <a:xfrm>
                <a:off x="6085250" y="4029308"/>
                <a:ext cx="4837874" cy="450743"/>
              </a:xfrm>
              <a:prstGeom prst="rect">
                <a:avLst/>
              </a:prstGeom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例题要求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81" name="组合 80" descr="e1948bfb-acd9-4a7d-a8fa-6b89452cfee2"/>
            <p:cNvGrpSpPr/>
            <p:nvPr/>
          </p:nvGrpSpPr>
          <p:grpSpPr>
            <a:xfrm>
              <a:off x="2396033" y="4331027"/>
              <a:ext cx="9108272" cy="1696003"/>
              <a:chOff x="2396033" y="4331027"/>
              <a:chExt cx="9108272" cy="1696003"/>
            </a:xfrm>
          </p:grpSpPr>
          <p:grpSp>
            <p:nvGrpSpPr>
              <p:cNvPr id="72" name="组合 71" descr="724b7f48-453a-4777-badb-3da411dd9738"/>
              <p:cNvGrpSpPr/>
              <p:nvPr/>
            </p:nvGrpSpPr>
            <p:grpSpPr>
              <a:xfrm>
                <a:off x="2396033" y="4590028"/>
                <a:ext cx="973883" cy="1437002"/>
                <a:chOff x="2396033" y="4590028"/>
                <a:chExt cx="973883" cy="1437002"/>
              </a:xfrm>
            </p:grpSpPr>
            <p:sp>
              <p:nvSpPr>
                <p:cNvPr id="18" name="íšľíḑè" descr="2e3264e3-188e-4698-8c31-0c0c1ac79724"/>
                <p:cNvSpPr/>
                <p:nvPr/>
              </p:nvSpPr>
              <p:spPr bwMode="auto">
                <a:xfrm>
                  <a:off x="2396033" y="4875903"/>
                  <a:ext cx="459307" cy="1149220"/>
                </a:xfrm>
                <a:custGeom>
                  <a:cxnLst>
                    <a:cxn ang="0">
                      <a:pos x="0" y="0"/>
                    </a:cxn>
                    <a:cxn ang="0">
                      <a:pos x="241" y="174"/>
                    </a:cxn>
                    <a:cxn ang="0">
                      <a:pos x="241" y="603"/>
                    </a:cxn>
                    <a:cxn ang="0">
                      <a:pos x="0" y="43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1" h="603">
                      <a:moveTo>
                        <a:pt x="0" y="0"/>
                      </a:moveTo>
                      <a:lnTo>
                        <a:pt x="241" y="174"/>
                      </a:lnTo>
                      <a:lnTo>
                        <a:pt x="241" y="603"/>
                      </a:lnTo>
                      <a:lnTo>
                        <a:pt x="0" y="4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19" name="îṡḷîdè" descr="abe25d88-5cbc-4ded-95d4-dc490f8cb005"/>
                <p:cNvSpPr/>
                <p:nvPr/>
              </p:nvSpPr>
              <p:spPr bwMode="auto">
                <a:xfrm>
                  <a:off x="2396033" y="4590028"/>
                  <a:ext cx="973883" cy="617491"/>
                </a:xfrm>
                <a:custGeom>
                  <a:cxnLst>
                    <a:cxn ang="0">
                      <a:pos x="0" y="150"/>
                    </a:cxn>
                    <a:cxn ang="0">
                      <a:pos x="270" y="0"/>
                    </a:cxn>
                    <a:cxn ang="0">
                      <a:pos x="511" y="171"/>
                    </a:cxn>
                    <a:cxn ang="0">
                      <a:pos x="241" y="324"/>
                    </a:cxn>
                    <a:cxn ang="0">
                      <a:pos x="0" y="150"/>
                    </a:cxn>
                  </a:cxnLst>
                  <a:rect l="0" t="0" r="r" b="b"/>
                  <a:pathLst>
                    <a:path w="511" h="324">
                      <a:moveTo>
                        <a:pt x="0" y="150"/>
                      </a:moveTo>
                      <a:lnTo>
                        <a:pt x="270" y="0"/>
                      </a:lnTo>
                      <a:lnTo>
                        <a:pt x="511" y="171"/>
                      </a:lnTo>
                      <a:lnTo>
                        <a:pt x="241" y="324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20" name="ï$ḻiḓê" descr="ce64f3ef-de33-4c89-8d5b-6af2094940c6"/>
                <p:cNvSpPr/>
                <p:nvPr/>
              </p:nvSpPr>
              <p:spPr bwMode="auto">
                <a:xfrm>
                  <a:off x="2855340" y="4915927"/>
                  <a:ext cx="514576" cy="1111103"/>
                </a:xfrm>
                <a:custGeom>
                  <a:cxnLst>
                    <a:cxn ang="0">
                      <a:pos x="270" y="429"/>
                    </a:cxn>
                    <a:cxn ang="0">
                      <a:pos x="1" y="583"/>
                    </a:cxn>
                    <a:cxn ang="0">
                      <a:pos x="0" y="582"/>
                    </a:cxn>
                    <a:cxn ang="0">
                      <a:pos x="0" y="153"/>
                    </a:cxn>
                    <a:cxn ang="0">
                      <a:pos x="270" y="0"/>
                    </a:cxn>
                    <a:cxn ang="0">
                      <a:pos x="270" y="429"/>
                    </a:cxn>
                  </a:cxnLst>
                  <a:rect l="0" t="0" r="r" b="b"/>
                  <a:pathLst>
                    <a:path w="270" h="583">
                      <a:moveTo>
                        <a:pt x="270" y="429"/>
                      </a:moveTo>
                      <a:lnTo>
                        <a:pt x="1" y="583"/>
                      </a:lnTo>
                      <a:lnTo>
                        <a:pt x="0" y="582"/>
                      </a:lnTo>
                      <a:lnTo>
                        <a:pt x="0" y="153"/>
                      </a:lnTo>
                      <a:lnTo>
                        <a:pt x="270" y="0"/>
                      </a:lnTo>
                      <a:lnTo>
                        <a:pt x="270" y="42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</p:grpSp>
          <p:sp>
            <p:nvSpPr>
              <p:cNvPr id="13" name="IconBackground4" descr="c3180ad9-92dd-46ce-9540-6ab3c12353b3"/>
              <p:cNvSpPr/>
              <p:nvPr/>
            </p:nvSpPr>
            <p:spPr>
              <a:xfrm>
                <a:off x="2548303" y="4331027"/>
                <a:ext cx="620942" cy="62094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68" name="Icon4" descr="8027d2c6-0efd-463a-990c-0a9eaae68449"/>
              <p:cNvSpPr/>
              <p:nvPr/>
            </p:nvSpPr>
            <p:spPr bwMode="auto">
              <a:xfrm>
                <a:off x="2719360" y="4557468"/>
                <a:ext cx="278829" cy="168060"/>
              </a:xfrm>
              <a:custGeom>
                <a:gdLst>
                  <a:gd name="connsiteX0" fmla="*/ 0 w 278829"/>
                  <a:gd name="connsiteY0" fmla="*/ 109753 h 168060"/>
                  <a:gd name="connsiteX1" fmla="*/ 36351 w 278829"/>
                  <a:gd name="connsiteY1" fmla="*/ 109753 h 168060"/>
                  <a:gd name="connsiteX2" fmla="*/ 67887 w 278829"/>
                  <a:gd name="connsiteY2" fmla="*/ 132374 h 168060"/>
                  <a:gd name="connsiteX3" fmla="*/ 73929 w 278829"/>
                  <a:gd name="connsiteY3" fmla="*/ 136701 h 168060"/>
                  <a:gd name="connsiteX4" fmla="*/ 81325 w 278829"/>
                  <a:gd name="connsiteY4" fmla="*/ 136701 h 168060"/>
                  <a:gd name="connsiteX5" fmla="*/ 235094 w 278829"/>
                  <a:gd name="connsiteY5" fmla="*/ 136701 h 168060"/>
                  <a:gd name="connsiteX6" fmla="*/ 278829 w 278829"/>
                  <a:gd name="connsiteY6" fmla="*/ 168060 h 168060"/>
                  <a:gd name="connsiteX7" fmla="*/ 81325 w 278829"/>
                  <a:gd name="connsiteY7" fmla="*/ 168060 h 168060"/>
                  <a:gd name="connsiteX8" fmla="*/ 0 w 278829"/>
                  <a:gd name="connsiteY8" fmla="*/ 54877 h 168060"/>
                  <a:gd name="connsiteX9" fmla="*/ 36351 w 278829"/>
                  <a:gd name="connsiteY9" fmla="*/ 54877 h 168060"/>
                  <a:gd name="connsiteX10" fmla="*/ 67900 w 278829"/>
                  <a:gd name="connsiteY10" fmla="*/ 77498 h 168060"/>
                  <a:gd name="connsiteX11" fmla="*/ 73929 w 278829"/>
                  <a:gd name="connsiteY11" fmla="*/ 81825 h 168060"/>
                  <a:gd name="connsiteX12" fmla="*/ 81325 w 278829"/>
                  <a:gd name="connsiteY12" fmla="*/ 81825 h 168060"/>
                  <a:gd name="connsiteX13" fmla="*/ 235094 w 278829"/>
                  <a:gd name="connsiteY13" fmla="*/ 81825 h 168060"/>
                  <a:gd name="connsiteX14" fmla="*/ 278829 w 278829"/>
                  <a:gd name="connsiteY14" fmla="*/ 113184 h 168060"/>
                  <a:gd name="connsiteX15" fmla="*/ 81325 w 278829"/>
                  <a:gd name="connsiteY15" fmla="*/ 113184 h 168060"/>
                  <a:gd name="connsiteX16" fmla="*/ 0 w 278829"/>
                  <a:gd name="connsiteY16" fmla="*/ 0 h 168060"/>
                  <a:gd name="connsiteX17" fmla="*/ 197504 w 278829"/>
                  <a:gd name="connsiteY17" fmla="*/ 0 h 168060"/>
                  <a:gd name="connsiteX18" fmla="*/ 278829 w 278829"/>
                  <a:gd name="connsiteY18" fmla="*/ 58307 h 168060"/>
                  <a:gd name="connsiteX19" fmla="*/ 81325 w 278829"/>
                  <a:gd name="connsiteY19" fmla="*/ 58307 h 16806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8829" h="168060">
                    <a:moveTo>
                      <a:pt x="0" y="109753"/>
                    </a:moveTo>
                    <a:lnTo>
                      <a:pt x="36351" y="109753"/>
                    </a:lnTo>
                    <a:lnTo>
                      <a:pt x="67887" y="132374"/>
                    </a:lnTo>
                    <a:lnTo>
                      <a:pt x="73929" y="136701"/>
                    </a:lnTo>
                    <a:lnTo>
                      <a:pt x="81325" y="136701"/>
                    </a:lnTo>
                    <a:lnTo>
                      <a:pt x="235094" y="136701"/>
                    </a:lnTo>
                    <a:lnTo>
                      <a:pt x="278829" y="168060"/>
                    </a:lnTo>
                    <a:lnTo>
                      <a:pt x="81325" y="168060"/>
                    </a:lnTo>
                    <a:close/>
                    <a:moveTo>
                      <a:pt x="0" y="54877"/>
                    </a:moveTo>
                    <a:lnTo>
                      <a:pt x="36351" y="54877"/>
                    </a:lnTo>
                    <a:lnTo>
                      <a:pt x="67900" y="77498"/>
                    </a:lnTo>
                    <a:lnTo>
                      <a:pt x="73929" y="81825"/>
                    </a:lnTo>
                    <a:lnTo>
                      <a:pt x="81325" y="81825"/>
                    </a:lnTo>
                    <a:lnTo>
                      <a:pt x="235094" y="81825"/>
                    </a:lnTo>
                    <a:lnTo>
                      <a:pt x="278829" y="113184"/>
                    </a:lnTo>
                    <a:lnTo>
                      <a:pt x="81325" y="113184"/>
                    </a:lnTo>
                    <a:close/>
                    <a:moveTo>
                      <a:pt x="0" y="0"/>
                    </a:moveTo>
                    <a:lnTo>
                      <a:pt x="197504" y="0"/>
                    </a:lnTo>
                    <a:lnTo>
                      <a:pt x="278829" y="58307"/>
                    </a:lnTo>
                    <a:lnTo>
                      <a:pt x="81325" y="583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</a:p>
            </p:txBody>
          </p:sp>
          <p:cxnSp>
            <p:nvCxnSpPr>
              <p:cNvPr id="9" name="ïṩ1iḍè" descr="e1accadb-1372-4469-a5be-461f98d9d460"/>
              <p:cNvCxnSpPr/>
              <p:nvPr/>
            </p:nvCxnSpPr>
            <p:spPr>
              <a:xfrm>
                <a:off x="3345044" y="5422836"/>
                <a:ext cx="3143018" cy="0"/>
              </a:xfrm>
              <a:prstGeom prst="line">
                <a:avLst/>
              </a:prstGeom>
              <a:ln w="6350">
                <a:solidFill>
                  <a:schemeClr val="tx2">
                    <a:alpha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4" descr="a1d02c40-bf8c-4751-a675-b88163cd97d0"/>
              <p:cNvSpPr txBox="1"/>
              <p:nvPr/>
            </p:nvSpPr>
            <p:spPr>
              <a:xfrm>
                <a:off x="6666431" y="5468325"/>
                <a:ext cx="4837874" cy="52157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习总书记肯定青年“自找苦吃”精神，鼓励将个人融入国家。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1" name="Bullet4" descr="722321af-4549-45f7-8859-6c6ccedf9c3e"/>
              <p:cNvSpPr/>
              <p:nvPr/>
            </p:nvSpPr>
            <p:spPr>
              <a:xfrm>
                <a:off x="6666431" y="5017581"/>
                <a:ext cx="4837874" cy="450743"/>
              </a:xfrm>
              <a:prstGeom prst="rect">
                <a:avLst/>
              </a:prstGeom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材料背景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审题立意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3" name="54397789-c96d-4b39-9a45-d60f0716ec12.source.4.zh-Hans.pptx" title=""/>
          <p:cNvGrpSpPr/>
          <p:nvPr/>
        </p:nvGrpSpPr>
        <p:grpSpPr>
          <a:xfrm>
            <a:off x="660400" y="1130300"/>
            <a:ext cx="10858500" cy="5003800"/>
            <a:chOff x="660400" y="1130300"/>
            <a:chExt cx="10858500" cy="5003800"/>
          </a:xfrm>
        </p:grpSpPr>
        <p:sp>
          <p:nvSpPr>
            <p:cNvPr id="5" name="Title" descr="da9a7512-b7ee-4bb1-ab2c-752560190c08"/>
            <p:cNvSpPr txBox="1"/>
            <p:nvPr/>
          </p:nvSpPr>
          <p:spPr>
            <a:xfrm>
              <a:off x="660400" y="1130300"/>
              <a:ext cx="10858500" cy="56134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algn="l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多角度思考历史记忆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6" name="组合 5" descr="b3917b62-9d11-4e68-b3f9-d60c489eda6c"/>
            <p:cNvGrpSpPr/>
            <p:nvPr/>
          </p:nvGrpSpPr>
          <p:grpSpPr>
            <a:xfrm>
              <a:off x="660400" y="2080846"/>
              <a:ext cx="5312622" cy="1776045"/>
              <a:chOff x="660400" y="2080846"/>
              <a:chExt cx="5312622" cy="1776045"/>
            </a:xfrm>
          </p:grpSpPr>
          <p:sp>
            <p:nvSpPr>
              <p:cNvPr id="91" name="Bullet1" descr="b1baffe2-4e19-44f7-938c-d554db988228"/>
              <p:cNvSpPr/>
              <p:nvPr/>
            </p:nvSpPr>
            <p:spPr>
              <a:xfrm>
                <a:off x="1187938" y="2080846"/>
                <a:ext cx="4785084" cy="5275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精神不可遗忘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92" name="Text1" descr="4acb4c70-238d-4576-bb82-8c9a5298fc03"/>
              <p:cNvSpPr/>
              <p:nvPr/>
            </p:nvSpPr>
            <p:spPr>
              <a:xfrm>
                <a:off x="1187938" y="2608384"/>
                <a:ext cx="4785084" cy="12485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3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被遗忘的名字背后是不可遗忘的精神，是民族财富。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grpSp>
            <p:nvGrpSpPr>
              <p:cNvPr id="93" name="组合 92" descr="6e0cc7b5-9b4c-4821-9b68-ff0b82c3b864"/>
              <p:cNvGrpSpPr/>
              <p:nvPr/>
            </p:nvGrpSpPr>
            <p:grpSpPr>
              <a:xfrm>
                <a:off x="660400" y="2080846"/>
                <a:ext cx="527538" cy="1776045"/>
                <a:chOff x="660400" y="2080846"/>
                <a:chExt cx="527538" cy="1776045"/>
              </a:xfrm>
            </p:grpSpPr>
            <p:sp>
              <p:nvSpPr>
                <p:cNvPr id="94" name="Number1" descr="d93b8b6a-78c9-41fb-b1a5-6ac065911acd"/>
                <p:cNvSpPr/>
                <p:nvPr/>
              </p:nvSpPr>
              <p:spPr>
                <a:xfrm>
                  <a:off x="660400" y="2080846"/>
                  <a:ext cx="527538" cy="52753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alpha val="50000"/>
                    </a:schemeClr>
                  </a:solidFill>
                </a:ln>
              </p:spPr>
              <p:txBody>
                <a:bodyPr wrap="square" rtlCol="0" anchor="ctr">
                  <a:normAutofit/>
                </a:bodyPr>
                <a:lstStyle/>
                <a:p>
                  <a:pPr algn="ctr"/>
                  <a:r>
                    <a:rPr lang="en-US" sz="1800" b="1" i="0" u="none">
                      <a:solidFill>
                        <a:srgbClr val="000000"/>
                      </a:solidFill>
                      <a:latin typeface="Arial"/>
                    </a:rPr>
                    <a:t>1</a:t>
                  </a:r>
                  <a:endParaRPr lang="en-US" sz="1800" b="1" i="0" u="non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cxnSp>
              <p:nvCxnSpPr>
                <p:cNvPr id="95" name="Line1" descr="537e73b6-72c0-4961-ad86-0befb070e3f2"/>
                <p:cNvCxnSpPr>
                  <a:stCxn id="94" idx="4"/>
                </p:cNvCxnSpPr>
                <p:nvPr/>
              </p:nvCxnSpPr>
              <p:spPr>
                <a:xfrm flipH="1">
                  <a:off x="924169" y="2608384"/>
                  <a:ext cx="0" cy="1248507"/>
                </a:xfrm>
                <a:prstGeom prst="line">
                  <a:avLst/>
                </a:prstGeom>
                <a:ln>
                  <a:solidFill>
                    <a:schemeClr val="tx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组合 6" descr="c067b0d0-53a2-4ccd-900d-a8b82c721401"/>
            <p:cNvGrpSpPr/>
            <p:nvPr/>
          </p:nvGrpSpPr>
          <p:grpSpPr>
            <a:xfrm>
              <a:off x="6206278" y="2080846"/>
              <a:ext cx="5312622" cy="1776045"/>
              <a:chOff x="660400" y="2080846"/>
              <a:chExt cx="5312622" cy="1776045"/>
            </a:xfrm>
          </p:grpSpPr>
          <p:sp>
            <p:nvSpPr>
              <p:cNvPr id="86" name="Bullet2" descr="2e2d6b23-d104-478f-92f2-1813e6c2bbab"/>
              <p:cNvSpPr/>
              <p:nvPr/>
            </p:nvSpPr>
            <p:spPr>
              <a:xfrm>
                <a:off x="1187938" y="2080846"/>
                <a:ext cx="4785084" cy="5275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记忆传承纽带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87" name="Text2" descr="5036ff47-9787-4e4c-94ed-c323a081dc1a"/>
              <p:cNvSpPr/>
              <p:nvPr/>
            </p:nvSpPr>
            <p:spPr>
              <a:xfrm>
                <a:off x="1187938" y="2608384"/>
                <a:ext cx="4785084" cy="12485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3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记忆是文明传承的重要纽带，要铭记历史。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grpSp>
            <p:nvGrpSpPr>
              <p:cNvPr id="88" name="组合 87" descr="6a6949b8-a40f-48d3-9d03-cbe36f3fe8e5"/>
              <p:cNvGrpSpPr/>
              <p:nvPr/>
            </p:nvGrpSpPr>
            <p:grpSpPr>
              <a:xfrm>
                <a:off x="660400" y="2080846"/>
                <a:ext cx="527538" cy="1776045"/>
                <a:chOff x="660400" y="2080846"/>
                <a:chExt cx="527538" cy="1776045"/>
              </a:xfrm>
            </p:grpSpPr>
            <p:sp>
              <p:nvSpPr>
                <p:cNvPr id="89" name="Number2" descr="644b5350-0fe2-43bd-aafd-dc204e2d0c4e"/>
                <p:cNvSpPr/>
                <p:nvPr/>
              </p:nvSpPr>
              <p:spPr>
                <a:xfrm>
                  <a:off x="660400" y="2080846"/>
                  <a:ext cx="527538" cy="52753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alpha val="50000"/>
                    </a:schemeClr>
                  </a:solidFill>
                </a:ln>
              </p:spPr>
              <p:txBody>
                <a:bodyPr wrap="square" rtlCol="0" anchor="ctr">
                  <a:normAutofit/>
                </a:bodyPr>
                <a:lstStyle/>
                <a:p>
                  <a:pPr algn="ctr"/>
                  <a:r>
                    <a:rPr lang="en-US" sz="1800" b="1" i="0" u="none">
                      <a:solidFill>
                        <a:srgbClr val="000000"/>
                      </a:solidFill>
                      <a:latin typeface="Arial"/>
                    </a:rPr>
                    <a:t>2</a:t>
                  </a:r>
                  <a:endParaRPr lang="en-US" sz="1800" b="1" i="0" u="non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cxnSp>
              <p:nvCxnSpPr>
                <p:cNvPr id="90" name="Line2" descr="6e1f7f0a-a340-485c-b557-68e7ac73875e"/>
                <p:cNvCxnSpPr>
                  <a:stCxn id="89" idx="4"/>
                </p:cNvCxnSpPr>
                <p:nvPr/>
              </p:nvCxnSpPr>
              <p:spPr>
                <a:xfrm flipH="1">
                  <a:off x="924169" y="2608384"/>
                  <a:ext cx="0" cy="1248507"/>
                </a:xfrm>
                <a:prstGeom prst="line">
                  <a:avLst/>
                </a:prstGeom>
                <a:ln>
                  <a:solidFill>
                    <a:schemeClr val="tx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组合 8" descr="3b08a8e1-c1e8-4649-b6c3-81986847e035"/>
            <p:cNvGrpSpPr/>
            <p:nvPr/>
          </p:nvGrpSpPr>
          <p:grpSpPr>
            <a:xfrm>
              <a:off x="660400" y="4358055"/>
              <a:ext cx="5312622" cy="1776045"/>
              <a:chOff x="660400" y="2080846"/>
              <a:chExt cx="5312622" cy="1776045"/>
            </a:xfrm>
          </p:grpSpPr>
          <p:sp>
            <p:nvSpPr>
              <p:cNvPr id="37" name="Bullet3" descr="7a90d318-fca4-439a-8bab-8c2f7bef5551"/>
              <p:cNvSpPr/>
              <p:nvPr/>
            </p:nvSpPr>
            <p:spPr>
              <a:xfrm>
                <a:off x="1187938" y="2080846"/>
                <a:ext cx="4785084" cy="5275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铭记传承火种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38" name="Text3" descr="0c9cec0f-8979-4374-b7e7-6bfddfcbbf1a"/>
              <p:cNvSpPr/>
              <p:nvPr/>
            </p:nvSpPr>
            <p:spPr>
              <a:xfrm>
                <a:off x="1187938" y="2608384"/>
                <a:ext cx="4785084" cy="12485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3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通过各种方式让被遗忘的历史重新被铭记，传承文明。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grpSp>
            <p:nvGrpSpPr>
              <p:cNvPr id="39" name="组合 38" descr="64555840-0ad8-4f18-b4d1-28e826d996a1"/>
              <p:cNvGrpSpPr/>
              <p:nvPr/>
            </p:nvGrpSpPr>
            <p:grpSpPr>
              <a:xfrm>
                <a:off x="660400" y="2080846"/>
                <a:ext cx="527538" cy="1776045"/>
                <a:chOff x="660400" y="2080846"/>
                <a:chExt cx="527538" cy="1776045"/>
              </a:xfrm>
            </p:grpSpPr>
            <p:sp>
              <p:nvSpPr>
                <p:cNvPr id="40" name="Number3" descr="a09f4b7f-2ab6-4177-bdd0-5c7bb3e4927e"/>
                <p:cNvSpPr/>
                <p:nvPr/>
              </p:nvSpPr>
              <p:spPr>
                <a:xfrm>
                  <a:off x="660400" y="2080846"/>
                  <a:ext cx="527538" cy="52753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alpha val="50000"/>
                    </a:schemeClr>
                  </a:solidFill>
                </a:ln>
              </p:spPr>
              <p:txBody>
                <a:bodyPr wrap="square" rtlCol="0" anchor="ctr">
                  <a:normAutofit/>
                </a:bodyPr>
                <a:lstStyle/>
                <a:p>
                  <a:pPr algn="ctr"/>
                  <a:r>
                    <a:rPr lang="en-US" sz="1800" b="1" i="0" u="none">
                      <a:solidFill>
                        <a:srgbClr val="000000"/>
                      </a:solidFill>
                      <a:latin typeface="Arial"/>
                    </a:rPr>
                    <a:t>3</a:t>
                  </a:r>
                  <a:endParaRPr lang="en-US" sz="1800" b="1" i="0" u="non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cxnSp>
              <p:nvCxnSpPr>
                <p:cNvPr id="41" name="Line3" descr="aa36c660-f87c-4620-844b-5507120ec74b"/>
                <p:cNvCxnSpPr>
                  <a:stCxn id="40" idx="4"/>
                </p:cNvCxnSpPr>
                <p:nvPr/>
              </p:nvCxnSpPr>
              <p:spPr>
                <a:xfrm flipH="1">
                  <a:off x="924169" y="2608384"/>
                  <a:ext cx="0" cy="1248507"/>
                </a:xfrm>
                <a:prstGeom prst="line">
                  <a:avLst/>
                </a:prstGeom>
                <a:ln>
                  <a:solidFill>
                    <a:schemeClr val="tx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组合 12" descr="763831ef-1710-4664-b144-174bfff6c91f"/>
            <p:cNvGrpSpPr/>
            <p:nvPr/>
          </p:nvGrpSpPr>
          <p:grpSpPr>
            <a:xfrm>
              <a:off x="6206277" y="4358055"/>
              <a:ext cx="5312622" cy="1776045"/>
              <a:chOff x="660400" y="2080846"/>
              <a:chExt cx="5312622" cy="1776045"/>
            </a:xfrm>
          </p:grpSpPr>
          <p:sp>
            <p:nvSpPr>
              <p:cNvPr id="32" name="Bullet4" descr="9fa30499-fb82-45e5-86f5-e0b58d8d8185"/>
              <p:cNvSpPr/>
              <p:nvPr/>
            </p:nvSpPr>
            <p:spPr>
              <a:xfrm>
                <a:off x="1187938" y="2080846"/>
                <a:ext cx="4785084" cy="5275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历史记忆的意义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33" name="Text4" descr="1e466b64-5fe1-43ba-bf57-e9091fa99ece"/>
              <p:cNvSpPr/>
              <p:nvPr/>
            </p:nvSpPr>
            <p:spPr>
              <a:xfrm>
                <a:off x="1187938" y="2608384"/>
                <a:ext cx="4785084" cy="12485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3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历史记忆能让我们汲取力量，明确使命，传承精神。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grpSp>
            <p:nvGrpSpPr>
              <p:cNvPr id="34" name="组合 33" descr="760b3181-6db0-405b-b0df-d8a9358bdc81"/>
              <p:cNvGrpSpPr/>
              <p:nvPr/>
            </p:nvGrpSpPr>
            <p:grpSpPr>
              <a:xfrm>
                <a:off x="660400" y="2080846"/>
                <a:ext cx="527538" cy="1776045"/>
                <a:chOff x="660400" y="2080846"/>
                <a:chExt cx="527538" cy="1776045"/>
              </a:xfrm>
            </p:grpSpPr>
            <p:sp>
              <p:nvSpPr>
                <p:cNvPr id="35" name="Number4" descr="9fc07146-726b-4c55-94fb-160d99b55a81"/>
                <p:cNvSpPr/>
                <p:nvPr/>
              </p:nvSpPr>
              <p:spPr>
                <a:xfrm>
                  <a:off x="660400" y="2080846"/>
                  <a:ext cx="527538" cy="52753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alpha val="50000"/>
                    </a:schemeClr>
                  </a:solidFill>
                </a:ln>
              </p:spPr>
              <p:txBody>
                <a:bodyPr wrap="square" rtlCol="0" anchor="ctr">
                  <a:normAutofit/>
                </a:bodyPr>
                <a:lstStyle/>
                <a:p>
                  <a:pPr algn="ctr"/>
                  <a:r>
                    <a:rPr lang="en-US" sz="1800" b="1" i="0" u="none">
                      <a:solidFill>
                        <a:srgbClr val="000000"/>
                      </a:solidFill>
                      <a:latin typeface="Arial"/>
                    </a:rPr>
                    <a:t>4</a:t>
                  </a:r>
                  <a:endParaRPr lang="en-US" sz="1800" b="1" i="0" u="non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cxnSp>
              <p:nvCxnSpPr>
                <p:cNvPr id="36" name="Line4" descr="84d747fd-c975-43ae-8e67-acc41cbc3c09"/>
                <p:cNvCxnSpPr>
                  <a:stCxn id="35" idx="4"/>
                </p:cNvCxnSpPr>
                <p:nvPr/>
              </p:nvCxnSpPr>
              <p:spPr>
                <a:xfrm flipH="1">
                  <a:off x="924169" y="2608384"/>
                  <a:ext cx="0" cy="1248507"/>
                </a:xfrm>
                <a:prstGeom prst="line">
                  <a:avLst/>
                </a:prstGeom>
                <a:ln>
                  <a:solidFill>
                    <a:schemeClr val="tx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范文要点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20" name="47354ffe-fb21-4d35-8a12-d004c4e9c36d.source.4.zh-Hans.pptx" title=""/>
          <p:cNvGrpSpPr/>
          <p:nvPr/>
        </p:nvGrpSpPr>
        <p:grpSpPr>
          <a:xfrm>
            <a:off x="1090090" y="1130300"/>
            <a:ext cx="10107436" cy="4906304"/>
            <a:chOff x="1090090" y="1130300"/>
            <a:chExt cx="10107436" cy="4906304"/>
          </a:xfrm>
        </p:grpSpPr>
        <p:cxnSp>
          <p:nvCxnSpPr>
            <p:cNvPr id="5" name="直接连接符 4" descr="367139fa-f42c-4fb0-9002-1f124b05ae39"/>
            <p:cNvCxnSpPr/>
            <p:nvPr/>
          </p:nvCxnSpPr>
          <p:spPr>
            <a:xfrm>
              <a:off x="1090090" y="3886257"/>
              <a:ext cx="4488858" cy="0"/>
            </a:xfrm>
            <a:prstGeom prst="line">
              <a:avLst/>
            </a:prstGeom>
            <a:ln w="12700">
              <a:solidFill>
                <a:schemeClr val="tx2">
                  <a:alpha val="50000"/>
                </a:schemeClr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 descr="d03fc3eb-93c4-4773-881a-e7bd2533640f"/>
            <p:cNvCxnSpPr/>
            <p:nvPr/>
          </p:nvCxnSpPr>
          <p:spPr>
            <a:xfrm>
              <a:off x="1090090" y="6036604"/>
              <a:ext cx="4488858" cy="0"/>
            </a:xfrm>
            <a:prstGeom prst="line">
              <a:avLst/>
            </a:prstGeom>
            <a:ln w="12700">
              <a:solidFill>
                <a:schemeClr val="tx2">
                  <a:alpha val="50000"/>
                </a:schemeClr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 descr="e28434c8-5760-4bbf-88f4-5381147c39d8"/>
            <p:cNvCxnSpPr/>
            <p:nvPr/>
          </p:nvCxnSpPr>
          <p:spPr>
            <a:xfrm>
              <a:off x="6488982" y="3886257"/>
              <a:ext cx="4488858" cy="0"/>
            </a:xfrm>
            <a:prstGeom prst="line">
              <a:avLst/>
            </a:prstGeom>
            <a:ln w="12700">
              <a:solidFill>
                <a:schemeClr val="tx2">
                  <a:alpha val="50000"/>
                </a:schemeClr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 descr="ae11eed8-2efa-4d71-a589-7bcc46378917"/>
            <p:cNvCxnSpPr/>
            <p:nvPr/>
          </p:nvCxnSpPr>
          <p:spPr>
            <a:xfrm>
              <a:off x="6488982" y="6036604"/>
              <a:ext cx="4488858" cy="0"/>
            </a:xfrm>
            <a:prstGeom prst="line">
              <a:avLst/>
            </a:prstGeom>
            <a:ln w="12700">
              <a:solidFill>
                <a:schemeClr val="tx2">
                  <a:alpha val="50000"/>
                </a:schemeClr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 descr="f10ec6f0-14fe-4b14-b17a-cc8f1c4725b5"/>
            <p:cNvGrpSpPr/>
            <p:nvPr/>
          </p:nvGrpSpPr>
          <p:grpSpPr>
            <a:xfrm>
              <a:off x="1105319" y="2399101"/>
              <a:ext cx="4473630" cy="1409138"/>
              <a:chOff x="1105319" y="2399101"/>
              <a:chExt cx="4473630" cy="1409138"/>
            </a:xfrm>
          </p:grpSpPr>
          <p:sp>
            <p:nvSpPr>
              <p:cNvPr id="3" name="Number1" descr="288c2b7c-f61a-4d1e-880c-10cd971c33a7"/>
              <p:cNvSpPr/>
              <p:nvPr/>
            </p:nvSpPr>
            <p:spPr>
              <a:xfrm>
                <a:off x="1181519" y="2399101"/>
                <a:ext cx="1678074" cy="341644"/>
              </a:xfrm>
              <a:prstGeom prst="rect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l"/>
                <a:r>
                  <a:rPr lang="en-US" sz="1400" b="1" i="0" u="none">
                    <a:solidFill>
                      <a:srgbClr val="FFFFFF"/>
                    </a:solidFill>
                    <a:latin typeface="Aptos"/>
                  </a:rPr>
                  <a:t>01 -</a:t>
                </a:r>
                <a:endParaRPr lang="en-US" sz="1400" b="1" i="0" u="none">
                  <a:solidFill>
                    <a:srgbClr val="FFFFFF"/>
                  </a:solidFill>
                  <a:latin typeface="Aptos"/>
                </a:endParaRPr>
              </a:p>
            </p:txBody>
          </p:sp>
          <p:sp>
            <p:nvSpPr>
              <p:cNvPr id="6" name="Bullet1" descr="99f332f1-0696-4687-919f-bb1abdc9872f"/>
              <p:cNvSpPr txBox="1"/>
              <p:nvPr/>
            </p:nvSpPr>
            <p:spPr>
              <a:xfrm>
                <a:off x="1105319" y="2803405"/>
                <a:ext cx="4473630" cy="341645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 lnSpcReduction="10000"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l">
                  <a:lnSpc>
                    <a:spcPct val="90000"/>
                  </a:lnSpc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铭记汲取力量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8" name="Text1" descr="caa3b68f-d784-4289-93ed-0796441a7317"/>
              <p:cNvSpPr txBox="1"/>
              <p:nvPr/>
            </p:nvSpPr>
            <p:spPr>
              <a:xfrm>
                <a:off x="1105319" y="3157399"/>
                <a:ext cx="4473630" cy="650840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铭记历史，从英烈事迹中汲取前行力量，如董存瑞等。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17" name="组合 16" descr="f8b920d2-9043-4dd0-b8f1-f56a0d905b70"/>
            <p:cNvGrpSpPr/>
            <p:nvPr/>
          </p:nvGrpSpPr>
          <p:grpSpPr>
            <a:xfrm>
              <a:off x="6504211" y="2399101"/>
              <a:ext cx="4473630" cy="1409138"/>
              <a:chOff x="6504211" y="2399101"/>
              <a:chExt cx="4473630" cy="1409138"/>
            </a:xfrm>
          </p:grpSpPr>
          <p:sp>
            <p:nvSpPr>
              <p:cNvPr id="32" name="Number2" descr="1edf95c7-cf20-4edf-9033-1149185a0bc7"/>
              <p:cNvSpPr/>
              <p:nvPr/>
            </p:nvSpPr>
            <p:spPr>
              <a:xfrm>
                <a:off x="6580411" y="2399101"/>
                <a:ext cx="1678074" cy="341644"/>
              </a:xfrm>
              <a:prstGeom prst="rect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l"/>
                <a:r>
                  <a:rPr lang="en-US" sz="1400" b="1" i="0" u="none">
                    <a:solidFill>
                      <a:srgbClr val="FFFFFF"/>
                    </a:solidFill>
                    <a:latin typeface="Aptos"/>
                  </a:rPr>
                  <a:t>02 -</a:t>
                </a:r>
                <a:endParaRPr lang="en-US" sz="1400" b="1" i="0" u="none">
                  <a:solidFill>
                    <a:srgbClr val="FFFFFF"/>
                  </a:solidFill>
                  <a:latin typeface="Aptos"/>
                </a:endParaRPr>
              </a:p>
            </p:txBody>
          </p:sp>
          <p:sp>
            <p:nvSpPr>
              <p:cNvPr id="34" name="Bullet2" descr="8b46e4d1-2b0c-4a7d-9db8-bdb284e0bb81"/>
              <p:cNvSpPr txBox="1"/>
              <p:nvPr/>
            </p:nvSpPr>
            <p:spPr>
              <a:xfrm>
                <a:off x="6504211" y="2803405"/>
                <a:ext cx="4473630" cy="341645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 lnSpcReduction="10000"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l">
                  <a:lnSpc>
                    <a:spcPct val="90000"/>
                  </a:lnSpc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传承铸就脊梁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10" name="Text2" descr="1313d23f-cb21-488b-b19f-29e1289827a7"/>
              <p:cNvSpPr txBox="1"/>
              <p:nvPr/>
            </p:nvSpPr>
            <p:spPr>
              <a:xfrm>
                <a:off x="6504211" y="3157399"/>
                <a:ext cx="4473630" cy="650840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传承英烈精神，铸就民族脊梁，如王进喜、雷锋等。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16" name="组合 15" descr="1cf6809b-6c9f-4f6b-9965-929050064813"/>
            <p:cNvGrpSpPr/>
            <p:nvPr/>
          </p:nvGrpSpPr>
          <p:grpSpPr>
            <a:xfrm>
              <a:off x="1105319" y="4549448"/>
              <a:ext cx="4473630" cy="1409138"/>
              <a:chOff x="1105319" y="4549448"/>
              <a:chExt cx="4473630" cy="1409138"/>
            </a:xfrm>
          </p:grpSpPr>
          <p:sp>
            <p:nvSpPr>
              <p:cNvPr id="11" name="Number3" descr="9067c847-cb3d-4d42-bab2-3545ba526603"/>
              <p:cNvSpPr/>
              <p:nvPr/>
            </p:nvSpPr>
            <p:spPr>
              <a:xfrm>
                <a:off x="1181519" y="4549448"/>
                <a:ext cx="1678074" cy="341644"/>
              </a:xfrm>
              <a:prstGeom prst="rect">
                <a:avLst/>
              </a:prstGeom>
              <a:solidFill>
                <a:schemeClr val="tx2">
                  <a:alpha val="15000"/>
                </a:schemeClr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l"/>
                <a:r>
                  <a:rPr lang="en-US" sz="1400" b="1" i="0" u="none">
                    <a:solidFill>
                      <a:srgbClr val="000000"/>
                    </a:solidFill>
                    <a:latin typeface="Aptos"/>
                  </a:rPr>
                  <a:t>03 -</a:t>
                </a:r>
                <a:endParaRPr lang="en-US" sz="1400" b="1" i="0" u="none">
                  <a:solidFill>
                    <a:srgbClr val="000000"/>
                  </a:solidFill>
                  <a:latin typeface="Aptos"/>
                </a:endParaRPr>
              </a:p>
            </p:txBody>
          </p:sp>
          <p:sp>
            <p:nvSpPr>
              <p:cNvPr id="13" name="Bullet3" descr="7e0e43d0-0128-4de4-82ce-7a913ff04f5d"/>
              <p:cNvSpPr txBox="1"/>
              <p:nvPr/>
            </p:nvSpPr>
            <p:spPr>
              <a:xfrm>
                <a:off x="1105319" y="4953752"/>
                <a:ext cx="4473630" cy="341645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 lnSpcReduction="10000"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l">
                  <a:lnSpc>
                    <a:spcPct val="90000"/>
                  </a:lnSpc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缅怀明确使命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9" name="Text3" descr="f341e5b2-b17c-418e-bf6d-9c4d2df22232"/>
              <p:cNvSpPr txBox="1"/>
              <p:nvPr/>
            </p:nvSpPr>
            <p:spPr>
              <a:xfrm>
                <a:off x="1105319" y="5307746"/>
                <a:ext cx="4473630" cy="650840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缅怀先烈，明确新时代青年的使命与担当。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18" name="组合 17" descr="a15bf7a3-c853-4129-bb8b-a6472bc36d2a"/>
            <p:cNvGrpSpPr/>
            <p:nvPr/>
          </p:nvGrpSpPr>
          <p:grpSpPr>
            <a:xfrm>
              <a:off x="6504211" y="4549448"/>
              <a:ext cx="4473630" cy="1409138"/>
              <a:chOff x="6504211" y="4549448"/>
              <a:chExt cx="4473630" cy="1409138"/>
            </a:xfrm>
          </p:grpSpPr>
          <p:sp>
            <p:nvSpPr>
              <p:cNvPr id="35" name="Number4" descr="598cd87e-7188-4190-97c8-d754c82174fa"/>
              <p:cNvSpPr/>
              <p:nvPr/>
            </p:nvSpPr>
            <p:spPr>
              <a:xfrm>
                <a:off x="6580411" y="4549448"/>
                <a:ext cx="1678074" cy="341644"/>
              </a:xfrm>
              <a:prstGeom prst="rect">
                <a:avLst/>
              </a:prstGeom>
              <a:solidFill>
                <a:schemeClr val="tx2">
                  <a:alpha val="15000"/>
                </a:schemeClr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l"/>
                <a:r>
                  <a:rPr lang="en-US" sz="1400" b="1" i="0" u="none">
                    <a:solidFill>
                      <a:srgbClr val="000000"/>
                    </a:solidFill>
                    <a:latin typeface="Aptos"/>
                  </a:rPr>
                  <a:t>04 -</a:t>
                </a:r>
                <a:endParaRPr lang="en-US" sz="1400" b="1" i="0" u="none">
                  <a:solidFill>
                    <a:srgbClr val="000000"/>
                  </a:solidFill>
                  <a:latin typeface="Aptos"/>
                </a:endParaRPr>
              </a:p>
            </p:txBody>
          </p:sp>
          <p:sp>
            <p:nvSpPr>
              <p:cNvPr id="37" name="Bullet4" descr="e4ed5abf-72ab-48c3-90f2-96adda79eb72"/>
              <p:cNvSpPr txBox="1"/>
              <p:nvPr/>
            </p:nvSpPr>
            <p:spPr>
              <a:xfrm>
                <a:off x="6504211" y="4953752"/>
                <a:ext cx="4473630" cy="341645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 lnSpcReduction="10000"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l">
                  <a:lnSpc>
                    <a:spcPct val="90000"/>
                  </a:lnSpc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范文核心观点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14" name="Text4" descr="2b6c1d47-dacd-4545-adf5-696a71115290"/>
              <p:cNvSpPr txBox="1"/>
              <p:nvPr/>
            </p:nvSpPr>
            <p:spPr>
              <a:xfrm>
                <a:off x="6504211" y="5307746"/>
                <a:ext cx="4473630" cy="650840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铭记历史，传承精神，为民族复兴不懈奋斗。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sp>
          <p:nvSpPr>
            <p:cNvPr id="4" name="Title" descr="bdb43543-5ccf-4cfd-815e-78661abd8115"/>
            <p:cNvSpPr txBox="1"/>
            <p:nvPr/>
          </p:nvSpPr>
          <p:spPr>
            <a:xfrm>
              <a:off x="1090090" y="1130300"/>
              <a:ext cx="10107436" cy="928347"/>
            </a:xfrm>
            <a:prstGeom prst="rect">
              <a:avLst/>
            </a:prstGeom>
            <a:noFill/>
          </p:spPr>
          <p:txBody>
            <a:bodyPr vert="horz" wrap="square" rtlCol="0" anchor="t" anchorCtr="0">
              <a:normAutofit/>
            </a:bodyPr>
            <a:lstStyle/>
            <a:p>
              <a:pPr algn="l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学习范文写作思路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</p:grpSp>
    </p:spTree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素材链接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21" name="409e49fe-a1a2-4582-970f-27cef6c0a012.source.4.zh-Hans.pptx" title=""/>
          <p:cNvGrpSpPr/>
          <p:nvPr/>
        </p:nvGrpSpPr>
        <p:grpSpPr>
          <a:xfrm>
            <a:off x="660400" y="1130300"/>
            <a:ext cx="10858500" cy="5003800"/>
            <a:chOff x="660400" y="1130300"/>
            <a:chExt cx="10858500" cy="5003800"/>
          </a:xfrm>
        </p:grpSpPr>
        <p:sp>
          <p:nvSpPr>
            <p:cNvPr id="30" name="işľîďè" descr="3a393771-f6b5-474c-bfea-e3ce6ec1aea3"/>
            <p:cNvSpPr/>
            <p:nvPr/>
          </p:nvSpPr>
          <p:spPr>
            <a:xfrm>
              <a:off x="1677134" y="2177688"/>
              <a:ext cx="389333" cy="1143298"/>
            </a:xfrm>
            <a:prstGeom prst="leftBracket">
              <a:avLst>
                <a:gd name="adj" fmla="val 0"/>
              </a:avLst>
            </a:prstGeom>
            <a:ln w="6350" cap="rnd">
              <a:solidFill>
                <a:schemeClr val="tx2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31" name="iS1îďe" descr="84e97f3e-bcf3-4825-83f9-8a53f1ca719c"/>
            <p:cNvSpPr/>
            <p:nvPr/>
          </p:nvSpPr>
          <p:spPr>
            <a:xfrm flipH="1">
              <a:off x="10125106" y="4469298"/>
              <a:ext cx="377056" cy="1143298"/>
            </a:xfrm>
            <a:prstGeom prst="leftBracket">
              <a:avLst>
                <a:gd name="adj" fmla="val 0"/>
              </a:avLst>
            </a:prstGeom>
            <a:ln w="6350" cap="rnd">
              <a:solidFill>
                <a:schemeClr val="tx2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5" name="Title" descr="57c1bf3e-34df-4f30-afc3-c1eb6857e047"/>
            <p:cNvSpPr txBox="1"/>
            <p:nvPr/>
          </p:nvSpPr>
          <p:spPr>
            <a:xfrm>
              <a:off x="660400" y="1130300"/>
              <a:ext cx="10858500" cy="461665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积累历史记忆素材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20" name="组合 19" descr="e5ddc34b-07cc-4d56-ba31-e2968000a679"/>
            <p:cNvGrpSpPr/>
            <p:nvPr/>
          </p:nvGrpSpPr>
          <p:grpSpPr>
            <a:xfrm>
              <a:off x="1398093" y="1658680"/>
              <a:ext cx="8713470" cy="1369697"/>
              <a:chOff x="1398093" y="1658680"/>
              <a:chExt cx="8713470" cy="1369697"/>
            </a:xfrm>
          </p:grpSpPr>
          <p:sp>
            <p:nvSpPr>
              <p:cNvPr id="23" name="ComponentBackground1" descr="a2905412-e69a-4c31-a8b4-c298cf3a9dfc"/>
              <p:cNvSpPr/>
              <p:nvPr/>
            </p:nvSpPr>
            <p:spPr>
              <a:xfrm>
                <a:off x="2067587" y="1658680"/>
                <a:ext cx="8043976" cy="1043008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alpha val="15000"/>
                </a:schemeClr>
              </a:solidFill>
              <a:ln w="3175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</a:p>
            </p:txBody>
          </p:sp>
          <p:sp>
            <p:nvSpPr>
              <p:cNvPr id="24" name="Text1" descr="0112f618-4b5c-4029-8533-b86fb45749cf"/>
              <p:cNvSpPr txBox="1"/>
              <p:nvPr/>
            </p:nvSpPr>
            <p:spPr>
              <a:xfrm>
                <a:off x="2506620" y="2114149"/>
                <a:ext cx="7155174" cy="484107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引用辜鸿铭、黄仁宇等关于历史的经典论断。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25" name="Bullet1" descr="e024ba5e-4fff-44ce-9bae-9902855147be"/>
              <p:cNvSpPr txBox="1"/>
              <p:nvPr/>
            </p:nvSpPr>
            <p:spPr>
              <a:xfrm>
                <a:off x="2506620" y="1693095"/>
                <a:ext cx="7155174" cy="421054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algn="l"/>
                <a:r>
                  <a:rPr lang="en-US" sz="1800" b="1" i="0" u="none" strike="noStrike">
                    <a:solidFill>
                      <a:srgbClr val="000000"/>
                    </a:solidFill>
                    <a:ea typeface="思源宋体 CN Heavy"/>
                  </a:rPr>
                  <a:t>历史细节名言</a:t>
                </a:r>
                <a:endParaRPr lang="en-US" sz="1800" b="1" i="0" u="none" strike="noStrik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33" name="IconBackground1" descr="e34d207f-2e1a-4d29-8575-77938c598a76"/>
              <p:cNvSpPr/>
              <p:nvPr/>
            </p:nvSpPr>
            <p:spPr>
              <a:xfrm>
                <a:off x="1398093" y="2470296"/>
                <a:ext cx="558081" cy="558081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 w="190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34" name="IconMisc1" descr="447f57f6-2a8f-495e-af63-d19a8df423d7"/>
              <p:cNvSpPr/>
              <p:nvPr/>
            </p:nvSpPr>
            <p:spPr>
              <a:xfrm>
                <a:off x="1544959" y="2604889"/>
                <a:ext cx="264347" cy="288897"/>
              </a:xfrm>
              <a:custGeom>
                <a:gdLst>
                  <a:gd name="connsiteX0" fmla="*/ 368431 w 488073"/>
                  <a:gd name="connsiteY0" fmla="*/ 621 h 533400"/>
                  <a:gd name="connsiteX1" fmla="*/ 368431 w 488073"/>
                  <a:gd name="connsiteY1" fmla="*/ 19671 h 533400"/>
                  <a:gd name="connsiteX2" fmla="*/ 339856 w 488073"/>
                  <a:gd name="connsiteY2" fmla="*/ 19671 h 533400"/>
                  <a:gd name="connsiteX3" fmla="*/ 339856 w 488073"/>
                  <a:gd name="connsiteY3" fmla="*/ 135876 h 533400"/>
                  <a:gd name="connsiteX4" fmla="*/ 341761 w 488073"/>
                  <a:gd name="connsiteY4" fmla="*/ 145401 h 533400"/>
                  <a:gd name="connsiteX5" fmla="*/ 342713 w 488073"/>
                  <a:gd name="connsiteY5" fmla="*/ 147306 h 533400"/>
                  <a:gd name="connsiteX6" fmla="*/ 483683 w 488073"/>
                  <a:gd name="connsiteY6" fmla="*/ 464489 h 533400"/>
                  <a:gd name="connsiteX7" fmla="*/ 484636 w 488073"/>
                  <a:gd name="connsiteY7" fmla="*/ 509256 h 533400"/>
                  <a:gd name="connsiteX8" fmla="*/ 448441 w 488073"/>
                  <a:gd name="connsiteY8" fmla="*/ 534021 h 533400"/>
                  <a:gd name="connsiteX9" fmla="*/ 448441 w 488073"/>
                  <a:gd name="connsiteY9" fmla="*/ 534021 h 533400"/>
                  <a:gd name="connsiteX10" fmla="*/ 40771 w 488073"/>
                  <a:gd name="connsiteY10" fmla="*/ 534021 h 533400"/>
                  <a:gd name="connsiteX11" fmla="*/ 4576 w 488073"/>
                  <a:gd name="connsiteY11" fmla="*/ 509256 h 533400"/>
                  <a:gd name="connsiteX12" fmla="*/ 5528 w 488073"/>
                  <a:gd name="connsiteY12" fmla="*/ 464489 h 533400"/>
                  <a:gd name="connsiteX13" fmla="*/ 5528 w 488073"/>
                  <a:gd name="connsiteY13" fmla="*/ 464489 h 533400"/>
                  <a:gd name="connsiteX14" fmla="*/ 146498 w 488073"/>
                  <a:gd name="connsiteY14" fmla="*/ 147306 h 533400"/>
                  <a:gd name="connsiteX15" fmla="*/ 149356 w 488073"/>
                  <a:gd name="connsiteY15" fmla="*/ 135876 h 533400"/>
                  <a:gd name="connsiteX16" fmla="*/ 149356 w 488073"/>
                  <a:gd name="connsiteY16" fmla="*/ 135876 h 533400"/>
                  <a:gd name="connsiteX17" fmla="*/ 149356 w 488073"/>
                  <a:gd name="connsiteY17" fmla="*/ 19671 h 533400"/>
                  <a:gd name="connsiteX18" fmla="*/ 120781 w 488073"/>
                  <a:gd name="connsiteY18" fmla="*/ 19671 h 533400"/>
                  <a:gd name="connsiteX19" fmla="*/ 120781 w 488073"/>
                  <a:gd name="connsiteY19" fmla="*/ 621 h 533400"/>
                  <a:gd name="connsiteX20" fmla="*/ 368431 w 488073"/>
                  <a:gd name="connsiteY20" fmla="*/ 621 h 533400"/>
                  <a:gd name="connsiteX21" fmla="*/ 253178 w 488073"/>
                  <a:gd name="connsiteY21" fmla="*/ 415911 h 533400"/>
                  <a:gd name="connsiteX22" fmla="*/ 250321 w 488073"/>
                  <a:gd name="connsiteY22" fmla="*/ 417816 h 533400"/>
                  <a:gd name="connsiteX23" fmla="*/ 51248 w 488073"/>
                  <a:gd name="connsiteY23" fmla="*/ 409244 h 533400"/>
                  <a:gd name="connsiteX24" fmla="*/ 23626 w 488073"/>
                  <a:gd name="connsiteY24" fmla="*/ 471156 h 533400"/>
                  <a:gd name="connsiteX25" fmla="*/ 22673 w 488073"/>
                  <a:gd name="connsiteY25" fmla="*/ 501636 h 533400"/>
                  <a:gd name="connsiteX26" fmla="*/ 40771 w 488073"/>
                  <a:gd name="connsiteY26" fmla="*/ 514971 h 533400"/>
                  <a:gd name="connsiteX27" fmla="*/ 40771 w 488073"/>
                  <a:gd name="connsiteY27" fmla="*/ 514971 h 533400"/>
                  <a:gd name="connsiteX28" fmla="*/ 447488 w 488073"/>
                  <a:gd name="connsiteY28" fmla="*/ 514971 h 533400"/>
                  <a:gd name="connsiteX29" fmla="*/ 465586 w 488073"/>
                  <a:gd name="connsiteY29" fmla="*/ 502589 h 533400"/>
                  <a:gd name="connsiteX30" fmla="*/ 464633 w 488073"/>
                  <a:gd name="connsiteY30" fmla="*/ 472109 h 533400"/>
                  <a:gd name="connsiteX31" fmla="*/ 464633 w 488073"/>
                  <a:gd name="connsiteY31" fmla="*/ 472109 h 533400"/>
                  <a:gd name="connsiteX32" fmla="*/ 436058 w 488073"/>
                  <a:gd name="connsiteY32" fmla="*/ 408291 h 533400"/>
                  <a:gd name="connsiteX33" fmla="*/ 435106 w 488073"/>
                  <a:gd name="connsiteY33" fmla="*/ 408291 h 533400"/>
                  <a:gd name="connsiteX34" fmla="*/ 253178 w 488073"/>
                  <a:gd name="connsiteY34" fmla="*/ 415911 h 533400"/>
                  <a:gd name="connsiteX35" fmla="*/ 320806 w 488073"/>
                  <a:gd name="connsiteY35" fmla="*/ 19671 h 533400"/>
                  <a:gd name="connsiteX36" fmla="*/ 168406 w 488073"/>
                  <a:gd name="connsiteY36" fmla="*/ 19671 h 533400"/>
                  <a:gd name="connsiteX37" fmla="*/ 168406 w 488073"/>
                  <a:gd name="connsiteY37" fmla="*/ 135876 h 533400"/>
                  <a:gd name="connsiteX38" fmla="*/ 165548 w 488073"/>
                  <a:gd name="connsiteY38" fmla="*/ 153021 h 533400"/>
                  <a:gd name="connsiteX39" fmla="*/ 165548 w 488073"/>
                  <a:gd name="connsiteY39" fmla="*/ 153021 h 533400"/>
                  <a:gd name="connsiteX40" fmla="*/ 164596 w 488073"/>
                  <a:gd name="connsiteY40" fmla="*/ 155878 h 533400"/>
                  <a:gd name="connsiteX41" fmla="*/ 58868 w 488073"/>
                  <a:gd name="connsiteY41" fmla="*/ 392098 h 533400"/>
                  <a:gd name="connsiteX42" fmla="*/ 236033 w 488073"/>
                  <a:gd name="connsiteY42" fmla="*/ 404481 h 533400"/>
                  <a:gd name="connsiteX43" fmla="*/ 238891 w 488073"/>
                  <a:gd name="connsiteY43" fmla="*/ 402576 h 533400"/>
                  <a:gd name="connsiteX44" fmla="*/ 425581 w 488073"/>
                  <a:gd name="connsiteY44" fmla="*/ 382573 h 533400"/>
                  <a:gd name="connsiteX45" fmla="*/ 324616 w 488073"/>
                  <a:gd name="connsiteY45" fmla="*/ 154926 h 533400"/>
                  <a:gd name="connsiteX46" fmla="*/ 320806 w 488073"/>
                  <a:gd name="connsiteY46" fmla="*/ 135876 h 533400"/>
                  <a:gd name="connsiteX47" fmla="*/ 320806 w 488073"/>
                  <a:gd name="connsiteY47" fmla="*/ 135876 h 533400"/>
                  <a:gd name="connsiteX48" fmla="*/ 320806 w 488073"/>
                  <a:gd name="connsiteY48" fmla="*/ 19671 h 533400"/>
                  <a:gd name="connsiteX49" fmla="*/ 306518 w 488073"/>
                  <a:gd name="connsiteY49" fmla="*/ 248271 h 533400"/>
                  <a:gd name="connsiteX50" fmla="*/ 349381 w 488073"/>
                  <a:gd name="connsiteY50" fmla="*/ 291134 h 533400"/>
                  <a:gd name="connsiteX51" fmla="*/ 306518 w 488073"/>
                  <a:gd name="connsiteY51" fmla="*/ 333996 h 533400"/>
                  <a:gd name="connsiteX52" fmla="*/ 263656 w 488073"/>
                  <a:gd name="connsiteY52" fmla="*/ 291134 h 533400"/>
                  <a:gd name="connsiteX53" fmla="*/ 306518 w 488073"/>
                  <a:gd name="connsiteY53" fmla="*/ 248271 h 533400"/>
                  <a:gd name="connsiteX54" fmla="*/ 306518 w 488073"/>
                  <a:gd name="connsiteY54" fmla="*/ 267321 h 533400"/>
                  <a:gd name="connsiteX55" fmla="*/ 282706 w 488073"/>
                  <a:gd name="connsiteY55" fmla="*/ 291134 h 533400"/>
                  <a:gd name="connsiteX56" fmla="*/ 306518 w 488073"/>
                  <a:gd name="connsiteY56" fmla="*/ 314946 h 533400"/>
                  <a:gd name="connsiteX57" fmla="*/ 330331 w 488073"/>
                  <a:gd name="connsiteY57" fmla="*/ 291134 h 533400"/>
                  <a:gd name="connsiteX58" fmla="*/ 306518 w 488073"/>
                  <a:gd name="connsiteY58" fmla="*/ 267321 h 533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8073" h="533400">
                    <a:moveTo>
                      <a:pt x="368431" y="621"/>
                    </a:moveTo>
                    <a:lnTo>
                      <a:pt x="368431" y="19671"/>
                    </a:lnTo>
                    <a:lnTo>
                      <a:pt x="339856" y="19671"/>
                    </a:lnTo>
                    <a:lnTo>
                      <a:pt x="339856" y="135876"/>
                    </a:lnTo>
                    <a:cubicBezTo>
                      <a:pt x="339856" y="138734"/>
                      <a:pt x="340808" y="142544"/>
                      <a:pt x="341761" y="145401"/>
                    </a:cubicBezTo>
                    <a:lnTo>
                      <a:pt x="342713" y="147306"/>
                    </a:lnTo>
                    <a:lnTo>
                      <a:pt x="483683" y="464489"/>
                    </a:lnTo>
                    <a:cubicBezTo>
                      <a:pt x="490351" y="478776"/>
                      <a:pt x="490351" y="494969"/>
                      <a:pt x="484636" y="509256"/>
                    </a:cubicBezTo>
                    <a:cubicBezTo>
                      <a:pt x="478921" y="524496"/>
                      <a:pt x="464633" y="534021"/>
                      <a:pt x="448441" y="534021"/>
                    </a:cubicBezTo>
                    <a:lnTo>
                      <a:pt x="448441" y="534021"/>
                    </a:lnTo>
                    <a:lnTo>
                      <a:pt x="40771" y="534021"/>
                    </a:lnTo>
                    <a:cubicBezTo>
                      <a:pt x="24578" y="534021"/>
                      <a:pt x="10291" y="524496"/>
                      <a:pt x="4576" y="509256"/>
                    </a:cubicBezTo>
                    <a:cubicBezTo>
                      <a:pt x="-1139" y="494969"/>
                      <a:pt x="-187" y="478776"/>
                      <a:pt x="5528" y="464489"/>
                    </a:cubicBezTo>
                    <a:lnTo>
                      <a:pt x="5528" y="464489"/>
                    </a:lnTo>
                    <a:lnTo>
                      <a:pt x="146498" y="147306"/>
                    </a:lnTo>
                    <a:cubicBezTo>
                      <a:pt x="148403" y="143496"/>
                      <a:pt x="149356" y="139686"/>
                      <a:pt x="149356" y="135876"/>
                    </a:cubicBezTo>
                    <a:lnTo>
                      <a:pt x="149356" y="135876"/>
                    </a:lnTo>
                    <a:lnTo>
                      <a:pt x="149356" y="19671"/>
                    </a:lnTo>
                    <a:lnTo>
                      <a:pt x="120781" y="19671"/>
                    </a:lnTo>
                    <a:lnTo>
                      <a:pt x="120781" y="621"/>
                    </a:lnTo>
                    <a:lnTo>
                      <a:pt x="368431" y="621"/>
                    </a:lnTo>
                    <a:close/>
                    <a:moveTo>
                      <a:pt x="253178" y="415911"/>
                    </a:moveTo>
                    <a:lnTo>
                      <a:pt x="250321" y="417816"/>
                    </a:lnTo>
                    <a:cubicBezTo>
                      <a:pt x="195076" y="456869"/>
                      <a:pt x="119828" y="453059"/>
                      <a:pt x="51248" y="409244"/>
                    </a:cubicBezTo>
                    <a:lnTo>
                      <a:pt x="23626" y="471156"/>
                    </a:lnTo>
                    <a:cubicBezTo>
                      <a:pt x="19816" y="480681"/>
                      <a:pt x="18863" y="491159"/>
                      <a:pt x="22673" y="501636"/>
                    </a:cubicBezTo>
                    <a:cubicBezTo>
                      <a:pt x="25531" y="510209"/>
                      <a:pt x="33151" y="514971"/>
                      <a:pt x="40771" y="514971"/>
                    </a:cubicBezTo>
                    <a:lnTo>
                      <a:pt x="40771" y="514971"/>
                    </a:lnTo>
                    <a:lnTo>
                      <a:pt x="447488" y="514971"/>
                    </a:lnTo>
                    <a:cubicBezTo>
                      <a:pt x="456061" y="514971"/>
                      <a:pt x="462728" y="510209"/>
                      <a:pt x="465586" y="502589"/>
                    </a:cubicBezTo>
                    <a:cubicBezTo>
                      <a:pt x="469396" y="493064"/>
                      <a:pt x="469396" y="481634"/>
                      <a:pt x="464633" y="472109"/>
                    </a:cubicBezTo>
                    <a:lnTo>
                      <a:pt x="464633" y="472109"/>
                    </a:lnTo>
                    <a:lnTo>
                      <a:pt x="436058" y="408291"/>
                    </a:lnTo>
                    <a:lnTo>
                      <a:pt x="435106" y="408291"/>
                    </a:lnTo>
                    <a:cubicBezTo>
                      <a:pt x="375098" y="378764"/>
                      <a:pt x="302708" y="382573"/>
                      <a:pt x="253178" y="415911"/>
                    </a:cubicBezTo>
                    <a:close/>
                    <a:moveTo>
                      <a:pt x="320806" y="19671"/>
                    </a:moveTo>
                    <a:lnTo>
                      <a:pt x="168406" y="19671"/>
                    </a:lnTo>
                    <a:lnTo>
                      <a:pt x="168406" y="135876"/>
                    </a:lnTo>
                    <a:cubicBezTo>
                      <a:pt x="168406" y="141591"/>
                      <a:pt x="167453" y="147306"/>
                      <a:pt x="165548" y="153021"/>
                    </a:cubicBezTo>
                    <a:lnTo>
                      <a:pt x="165548" y="153021"/>
                    </a:lnTo>
                    <a:lnTo>
                      <a:pt x="164596" y="155878"/>
                    </a:lnTo>
                    <a:lnTo>
                      <a:pt x="58868" y="392098"/>
                    </a:lnTo>
                    <a:cubicBezTo>
                      <a:pt x="120781" y="432103"/>
                      <a:pt x="187456" y="436866"/>
                      <a:pt x="236033" y="404481"/>
                    </a:cubicBezTo>
                    <a:lnTo>
                      <a:pt x="238891" y="402576"/>
                    </a:lnTo>
                    <a:cubicBezTo>
                      <a:pt x="290326" y="366381"/>
                      <a:pt x="361763" y="359714"/>
                      <a:pt x="425581" y="382573"/>
                    </a:cubicBezTo>
                    <a:lnTo>
                      <a:pt x="324616" y="154926"/>
                    </a:lnTo>
                    <a:cubicBezTo>
                      <a:pt x="321758" y="149211"/>
                      <a:pt x="320806" y="142544"/>
                      <a:pt x="320806" y="135876"/>
                    </a:cubicBezTo>
                    <a:lnTo>
                      <a:pt x="320806" y="135876"/>
                    </a:lnTo>
                    <a:lnTo>
                      <a:pt x="320806" y="19671"/>
                    </a:lnTo>
                    <a:close/>
                    <a:moveTo>
                      <a:pt x="306518" y="248271"/>
                    </a:moveTo>
                    <a:cubicBezTo>
                      <a:pt x="330331" y="248271"/>
                      <a:pt x="349381" y="267321"/>
                      <a:pt x="349381" y="291134"/>
                    </a:cubicBezTo>
                    <a:cubicBezTo>
                      <a:pt x="349381" y="314946"/>
                      <a:pt x="330331" y="333996"/>
                      <a:pt x="306518" y="333996"/>
                    </a:cubicBezTo>
                    <a:cubicBezTo>
                      <a:pt x="282706" y="333996"/>
                      <a:pt x="263656" y="314946"/>
                      <a:pt x="263656" y="291134"/>
                    </a:cubicBezTo>
                    <a:cubicBezTo>
                      <a:pt x="263656" y="267321"/>
                      <a:pt x="282706" y="248271"/>
                      <a:pt x="306518" y="248271"/>
                    </a:cubicBezTo>
                    <a:close/>
                    <a:moveTo>
                      <a:pt x="306518" y="267321"/>
                    </a:moveTo>
                    <a:cubicBezTo>
                      <a:pt x="293183" y="267321"/>
                      <a:pt x="282706" y="277798"/>
                      <a:pt x="282706" y="291134"/>
                    </a:cubicBezTo>
                    <a:cubicBezTo>
                      <a:pt x="282706" y="304469"/>
                      <a:pt x="293183" y="314946"/>
                      <a:pt x="306518" y="314946"/>
                    </a:cubicBezTo>
                    <a:cubicBezTo>
                      <a:pt x="319853" y="314946"/>
                      <a:pt x="330331" y="304469"/>
                      <a:pt x="330331" y="291134"/>
                    </a:cubicBezTo>
                    <a:cubicBezTo>
                      <a:pt x="330331" y="277798"/>
                      <a:pt x="319853" y="267321"/>
                      <a:pt x="306518" y="2673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</a:p>
            </p:txBody>
          </p:sp>
        </p:grpSp>
        <p:grpSp>
          <p:nvGrpSpPr>
            <p:cNvPr id="17" name="组合 16" descr="bc35b40d-ea5e-45ca-924b-21aab4e10e61"/>
            <p:cNvGrpSpPr/>
            <p:nvPr/>
          </p:nvGrpSpPr>
          <p:grpSpPr>
            <a:xfrm>
              <a:off x="2067587" y="2802818"/>
              <a:ext cx="8713616" cy="2517169"/>
              <a:chOff x="2067587" y="2802818"/>
              <a:chExt cx="8713616" cy="2517169"/>
            </a:xfrm>
          </p:grpSpPr>
          <p:sp>
            <p:nvSpPr>
              <p:cNvPr id="3" name="ComponentBackground2" descr="09ade3e3-bb50-45ff-8d31-3506bd8b5d46"/>
              <p:cNvSpPr/>
              <p:nvPr/>
            </p:nvSpPr>
            <p:spPr>
              <a:xfrm>
                <a:off x="2067587" y="2802818"/>
                <a:ext cx="8043976" cy="1043008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alpha val="15000"/>
                </a:schemeClr>
              </a:solidFill>
              <a:ln w="3175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</a:p>
            </p:txBody>
          </p:sp>
          <p:sp>
            <p:nvSpPr>
              <p:cNvPr id="4" name="Text2" descr="ee79cb89-869f-4cc6-9203-444305951825"/>
              <p:cNvSpPr txBox="1"/>
              <p:nvPr/>
            </p:nvSpPr>
            <p:spPr>
              <a:xfrm>
                <a:off x="2506620" y="3258287"/>
                <a:ext cx="7155174" cy="484107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如敦煌藏经洞之痛，引发对文化保护的历史反思。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5" name="Bullet2" descr="eb1780a9-59de-47b1-8393-0761a1b8ad85"/>
              <p:cNvSpPr txBox="1"/>
              <p:nvPr/>
            </p:nvSpPr>
            <p:spPr>
              <a:xfrm>
                <a:off x="2506620" y="2837233"/>
                <a:ext cx="7155174" cy="421054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algn="l"/>
                <a:r>
                  <a:rPr lang="en-US" sz="1800" b="1" i="0" u="none" strike="noStrike">
                    <a:solidFill>
                      <a:srgbClr val="000000"/>
                    </a:solidFill>
                    <a:ea typeface="思源宋体 CN Heavy"/>
                  </a:rPr>
                  <a:t>历史反思素材</a:t>
                </a:r>
                <a:endParaRPr lang="en-US" sz="1800" b="1" i="0" u="none" strike="noStrik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39" name="IconBackground2" descr="89800824-cf4d-49fc-851b-4bf573b3ecba"/>
              <p:cNvSpPr/>
              <p:nvPr/>
            </p:nvSpPr>
            <p:spPr>
              <a:xfrm flipH="1">
                <a:off x="10223122" y="4761906"/>
                <a:ext cx="558081" cy="558081"/>
              </a:xfrm>
              <a:prstGeom prst="ellipse">
                <a:avLst/>
              </a:prstGeom>
              <a:solidFill>
                <a:schemeClr val="accent1"/>
              </a:solidFill>
              <a:ln w="190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40" name="IconMisc2" descr="3e8ac689-fcba-452b-8137-087075bf4037"/>
              <p:cNvSpPr/>
              <p:nvPr/>
            </p:nvSpPr>
            <p:spPr>
              <a:xfrm>
                <a:off x="10357715" y="4896499"/>
                <a:ext cx="288897" cy="288897"/>
              </a:xfrm>
              <a:custGeom>
                <a:gdLst>
                  <a:gd name="connsiteX0" fmla="*/ 343764 w 533400"/>
                  <a:gd name="connsiteY0" fmla="*/ 621 h 533400"/>
                  <a:gd name="connsiteX1" fmla="*/ 381864 w 533400"/>
                  <a:gd name="connsiteY1" fmla="*/ 38721 h 533400"/>
                  <a:gd name="connsiteX2" fmla="*/ 381864 w 533400"/>
                  <a:gd name="connsiteY2" fmla="*/ 38721 h 533400"/>
                  <a:gd name="connsiteX3" fmla="*/ 381864 w 533400"/>
                  <a:gd name="connsiteY3" fmla="*/ 114921 h 533400"/>
                  <a:gd name="connsiteX4" fmla="*/ 496164 w 533400"/>
                  <a:gd name="connsiteY4" fmla="*/ 114921 h 533400"/>
                  <a:gd name="connsiteX5" fmla="*/ 534264 w 533400"/>
                  <a:gd name="connsiteY5" fmla="*/ 151116 h 533400"/>
                  <a:gd name="connsiteX6" fmla="*/ 534264 w 533400"/>
                  <a:gd name="connsiteY6" fmla="*/ 153021 h 533400"/>
                  <a:gd name="connsiteX7" fmla="*/ 534264 w 533400"/>
                  <a:gd name="connsiteY7" fmla="*/ 381621 h 533400"/>
                  <a:gd name="connsiteX8" fmla="*/ 498069 w 533400"/>
                  <a:gd name="connsiteY8" fmla="*/ 419721 h 533400"/>
                  <a:gd name="connsiteX9" fmla="*/ 496164 w 533400"/>
                  <a:gd name="connsiteY9" fmla="*/ 419721 h 533400"/>
                  <a:gd name="connsiteX10" fmla="*/ 381864 w 533400"/>
                  <a:gd name="connsiteY10" fmla="*/ 419721 h 533400"/>
                  <a:gd name="connsiteX11" fmla="*/ 381864 w 533400"/>
                  <a:gd name="connsiteY11" fmla="*/ 495921 h 533400"/>
                  <a:gd name="connsiteX12" fmla="*/ 345669 w 533400"/>
                  <a:gd name="connsiteY12" fmla="*/ 534021 h 533400"/>
                  <a:gd name="connsiteX13" fmla="*/ 343764 w 533400"/>
                  <a:gd name="connsiteY13" fmla="*/ 534021 h 533400"/>
                  <a:gd name="connsiteX14" fmla="*/ 191364 w 533400"/>
                  <a:gd name="connsiteY14" fmla="*/ 534021 h 533400"/>
                  <a:gd name="connsiteX15" fmla="*/ 153264 w 533400"/>
                  <a:gd name="connsiteY15" fmla="*/ 495921 h 533400"/>
                  <a:gd name="connsiteX16" fmla="*/ 153264 w 533400"/>
                  <a:gd name="connsiteY16" fmla="*/ 495921 h 533400"/>
                  <a:gd name="connsiteX17" fmla="*/ 153264 w 533400"/>
                  <a:gd name="connsiteY17" fmla="*/ 419721 h 533400"/>
                  <a:gd name="connsiteX18" fmla="*/ 38964 w 533400"/>
                  <a:gd name="connsiteY18" fmla="*/ 419721 h 533400"/>
                  <a:gd name="connsiteX19" fmla="*/ 864 w 533400"/>
                  <a:gd name="connsiteY19" fmla="*/ 383526 h 533400"/>
                  <a:gd name="connsiteX20" fmla="*/ 864 w 533400"/>
                  <a:gd name="connsiteY20" fmla="*/ 381621 h 533400"/>
                  <a:gd name="connsiteX21" fmla="*/ 864 w 533400"/>
                  <a:gd name="connsiteY21" fmla="*/ 197789 h 533400"/>
                  <a:gd name="connsiteX22" fmla="*/ 9436 w 533400"/>
                  <a:gd name="connsiteY22" fmla="*/ 173976 h 533400"/>
                  <a:gd name="connsiteX23" fmla="*/ 11342 w 533400"/>
                  <a:gd name="connsiteY23" fmla="*/ 172071 h 533400"/>
                  <a:gd name="connsiteX24" fmla="*/ 52299 w 533400"/>
                  <a:gd name="connsiteY24" fmla="*/ 127303 h 533400"/>
                  <a:gd name="connsiteX25" fmla="*/ 78017 w 533400"/>
                  <a:gd name="connsiteY25" fmla="*/ 114921 h 533400"/>
                  <a:gd name="connsiteX26" fmla="*/ 79921 w 533400"/>
                  <a:gd name="connsiteY26" fmla="*/ 114921 h 533400"/>
                  <a:gd name="connsiteX27" fmla="*/ 153264 w 533400"/>
                  <a:gd name="connsiteY27" fmla="*/ 114921 h 533400"/>
                  <a:gd name="connsiteX28" fmla="*/ 153264 w 533400"/>
                  <a:gd name="connsiteY28" fmla="*/ 38721 h 533400"/>
                  <a:gd name="connsiteX29" fmla="*/ 189459 w 533400"/>
                  <a:gd name="connsiteY29" fmla="*/ 621 h 533400"/>
                  <a:gd name="connsiteX30" fmla="*/ 191364 w 533400"/>
                  <a:gd name="connsiteY30" fmla="*/ 621 h 533400"/>
                  <a:gd name="connsiteX31" fmla="*/ 343764 w 533400"/>
                  <a:gd name="connsiteY31" fmla="*/ 621 h 533400"/>
                  <a:gd name="connsiteX32" fmla="*/ 343764 w 533400"/>
                  <a:gd name="connsiteY32" fmla="*/ 286371 h 533400"/>
                  <a:gd name="connsiteX33" fmla="*/ 191364 w 533400"/>
                  <a:gd name="connsiteY33" fmla="*/ 286371 h 533400"/>
                  <a:gd name="connsiteX34" fmla="*/ 172314 w 533400"/>
                  <a:gd name="connsiteY34" fmla="*/ 305421 h 533400"/>
                  <a:gd name="connsiteX35" fmla="*/ 172314 w 533400"/>
                  <a:gd name="connsiteY35" fmla="*/ 305421 h 533400"/>
                  <a:gd name="connsiteX36" fmla="*/ 172314 w 533400"/>
                  <a:gd name="connsiteY36" fmla="*/ 495921 h 533400"/>
                  <a:gd name="connsiteX37" fmla="*/ 191364 w 533400"/>
                  <a:gd name="connsiteY37" fmla="*/ 514971 h 533400"/>
                  <a:gd name="connsiteX38" fmla="*/ 191364 w 533400"/>
                  <a:gd name="connsiteY38" fmla="*/ 514971 h 533400"/>
                  <a:gd name="connsiteX39" fmla="*/ 343764 w 533400"/>
                  <a:gd name="connsiteY39" fmla="*/ 514971 h 533400"/>
                  <a:gd name="connsiteX40" fmla="*/ 362814 w 533400"/>
                  <a:gd name="connsiteY40" fmla="*/ 495921 h 533400"/>
                  <a:gd name="connsiteX41" fmla="*/ 362814 w 533400"/>
                  <a:gd name="connsiteY41" fmla="*/ 495921 h 533400"/>
                  <a:gd name="connsiteX42" fmla="*/ 362814 w 533400"/>
                  <a:gd name="connsiteY42" fmla="*/ 305421 h 533400"/>
                  <a:gd name="connsiteX43" fmla="*/ 343764 w 533400"/>
                  <a:gd name="connsiteY43" fmla="*/ 286371 h 533400"/>
                  <a:gd name="connsiteX44" fmla="*/ 343764 w 533400"/>
                  <a:gd name="connsiteY44" fmla="*/ 286371 h 533400"/>
                  <a:gd name="connsiteX45" fmla="*/ 496164 w 533400"/>
                  <a:gd name="connsiteY45" fmla="*/ 133971 h 533400"/>
                  <a:gd name="connsiteX46" fmla="*/ 79921 w 533400"/>
                  <a:gd name="connsiteY46" fmla="*/ 133971 h 533400"/>
                  <a:gd name="connsiteX47" fmla="*/ 67539 w 533400"/>
                  <a:gd name="connsiteY47" fmla="*/ 138734 h 533400"/>
                  <a:gd name="connsiteX48" fmla="*/ 66586 w 533400"/>
                  <a:gd name="connsiteY48" fmla="*/ 139686 h 533400"/>
                  <a:gd name="connsiteX49" fmla="*/ 25629 w 533400"/>
                  <a:gd name="connsiteY49" fmla="*/ 184453 h 533400"/>
                  <a:gd name="connsiteX50" fmla="*/ 19914 w 533400"/>
                  <a:gd name="connsiteY50" fmla="*/ 195884 h 533400"/>
                  <a:gd name="connsiteX51" fmla="*/ 19914 w 533400"/>
                  <a:gd name="connsiteY51" fmla="*/ 197789 h 533400"/>
                  <a:gd name="connsiteX52" fmla="*/ 19914 w 533400"/>
                  <a:gd name="connsiteY52" fmla="*/ 381621 h 533400"/>
                  <a:gd name="connsiteX53" fmla="*/ 38011 w 533400"/>
                  <a:gd name="connsiteY53" fmla="*/ 400671 h 533400"/>
                  <a:gd name="connsiteX54" fmla="*/ 38964 w 533400"/>
                  <a:gd name="connsiteY54" fmla="*/ 400671 h 533400"/>
                  <a:gd name="connsiteX55" fmla="*/ 153264 w 533400"/>
                  <a:gd name="connsiteY55" fmla="*/ 400671 h 533400"/>
                  <a:gd name="connsiteX56" fmla="*/ 153264 w 533400"/>
                  <a:gd name="connsiteY56" fmla="*/ 305421 h 533400"/>
                  <a:gd name="connsiteX57" fmla="*/ 189459 w 533400"/>
                  <a:gd name="connsiteY57" fmla="*/ 267321 h 533400"/>
                  <a:gd name="connsiteX58" fmla="*/ 191364 w 533400"/>
                  <a:gd name="connsiteY58" fmla="*/ 267321 h 533400"/>
                  <a:gd name="connsiteX59" fmla="*/ 343764 w 533400"/>
                  <a:gd name="connsiteY59" fmla="*/ 267321 h 533400"/>
                  <a:gd name="connsiteX60" fmla="*/ 381864 w 533400"/>
                  <a:gd name="connsiteY60" fmla="*/ 305421 h 533400"/>
                  <a:gd name="connsiteX61" fmla="*/ 381864 w 533400"/>
                  <a:gd name="connsiteY61" fmla="*/ 305421 h 533400"/>
                  <a:gd name="connsiteX62" fmla="*/ 381864 w 533400"/>
                  <a:gd name="connsiteY62" fmla="*/ 400671 h 533400"/>
                  <a:gd name="connsiteX63" fmla="*/ 496164 w 533400"/>
                  <a:gd name="connsiteY63" fmla="*/ 400671 h 533400"/>
                  <a:gd name="connsiteX64" fmla="*/ 515214 w 533400"/>
                  <a:gd name="connsiteY64" fmla="*/ 382573 h 533400"/>
                  <a:gd name="connsiteX65" fmla="*/ 515214 w 533400"/>
                  <a:gd name="connsiteY65" fmla="*/ 381621 h 533400"/>
                  <a:gd name="connsiteX66" fmla="*/ 515214 w 533400"/>
                  <a:gd name="connsiteY66" fmla="*/ 153021 h 533400"/>
                  <a:gd name="connsiteX67" fmla="*/ 497117 w 533400"/>
                  <a:gd name="connsiteY67" fmla="*/ 133971 h 533400"/>
                  <a:gd name="connsiteX68" fmla="*/ 496164 w 533400"/>
                  <a:gd name="connsiteY68" fmla="*/ 133971 h 533400"/>
                  <a:gd name="connsiteX69" fmla="*/ 462827 w 533400"/>
                  <a:gd name="connsiteY69" fmla="*/ 172071 h 533400"/>
                  <a:gd name="connsiteX70" fmla="*/ 477114 w 533400"/>
                  <a:gd name="connsiteY70" fmla="*/ 186359 h 533400"/>
                  <a:gd name="connsiteX71" fmla="*/ 462827 w 533400"/>
                  <a:gd name="connsiteY71" fmla="*/ 200646 h 533400"/>
                  <a:gd name="connsiteX72" fmla="*/ 448539 w 533400"/>
                  <a:gd name="connsiteY72" fmla="*/ 186359 h 533400"/>
                  <a:gd name="connsiteX73" fmla="*/ 462827 w 533400"/>
                  <a:gd name="connsiteY73" fmla="*/ 172071 h 533400"/>
                  <a:gd name="connsiteX74" fmla="*/ 343764 w 533400"/>
                  <a:gd name="connsiteY74" fmla="*/ 19671 h 533400"/>
                  <a:gd name="connsiteX75" fmla="*/ 191364 w 533400"/>
                  <a:gd name="connsiteY75" fmla="*/ 19671 h 533400"/>
                  <a:gd name="connsiteX76" fmla="*/ 172314 w 533400"/>
                  <a:gd name="connsiteY76" fmla="*/ 38721 h 533400"/>
                  <a:gd name="connsiteX77" fmla="*/ 172314 w 533400"/>
                  <a:gd name="connsiteY77" fmla="*/ 38721 h 533400"/>
                  <a:gd name="connsiteX78" fmla="*/ 172314 w 533400"/>
                  <a:gd name="connsiteY78" fmla="*/ 114921 h 533400"/>
                  <a:gd name="connsiteX79" fmla="*/ 362814 w 533400"/>
                  <a:gd name="connsiteY79" fmla="*/ 114921 h 533400"/>
                  <a:gd name="connsiteX80" fmla="*/ 362814 w 533400"/>
                  <a:gd name="connsiteY80" fmla="*/ 38721 h 533400"/>
                  <a:gd name="connsiteX81" fmla="*/ 344717 w 533400"/>
                  <a:gd name="connsiteY81" fmla="*/ 19671 h 533400"/>
                  <a:gd name="connsiteX82" fmla="*/ 344717 w 533400"/>
                  <a:gd name="connsiteY82" fmla="*/ 19671 h 533400"/>
                  <a:gd name="connsiteX83" fmla="*/ 343764 w 533400"/>
                  <a:gd name="connsiteY83" fmla="*/ 19671 h 533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33400" h="533400">
                    <a:moveTo>
                      <a:pt x="343764" y="621"/>
                    </a:moveTo>
                    <a:cubicBezTo>
                      <a:pt x="364719" y="621"/>
                      <a:pt x="381864" y="17766"/>
                      <a:pt x="381864" y="38721"/>
                    </a:cubicBezTo>
                    <a:lnTo>
                      <a:pt x="381864" y="38721"/>
                    </a:lnTo>
                    <a:lnTo>
                      <a:pt x="381864" y="114921"/>
                    </a:lnTo>
                    <a:lnTo>
                      <a:pt x="496164" y="114921"/>
                    </a:lnTo>
                    <a:cubicBezTo>
                      <a:pt x="516167" y="114921"/>
                      <a:pt x="533311" y="131114"/>
                      <a:pt x="534264" y="151116"/>
                    </a:cubicBezTo>
                    <a:lnTo>
                      <a:pt x="534264" y="153021"/>
                    </a:lnTo>
                    <a:lnTo>
                      <a:pt x="534264" y="381621"/>
                    </a:lnTo>
                    <a:cubicBezTo>
                      <a:pt x="534264" y="401623"/>
                      <a:pt x="518071" y="418769"/>
                      <a:pt x="498069" y="419721"/>
                    </a:cubicBezTo>
                    <a:lnTo>
                      <a:pt x="496164" y="419721"/>
                    </a:lnTo>
                    <a:lnTo>
                      <a:pt x="381864" y="419721"/>
                    </a:lnTo>
                    <a:lnTo>
                      <a:pt x="381864" y="495921"/>
                    </a:lnTo>
                    <a:cubicBezTo>
                      <a:pt x="381864" y="515923"/>
                      <a:pt x="365671" y="533069"/>
                      <a:pt x="345669" y="534021"/>
                    </a:cubicBezTo>
                    <a:lnTo>
                      <a:pt x="343764" y="534021"/>
                    </a:lnTo>
                    <a:lnTo>
                      <a:pt x="191364" y="534021"/>
                    </a:lnTo>
                    <a:cubicBezTo>
                      <a:pt x="170409" y="534021"/>
                      <a:pt x="153264" y="516876"/>
                      <a:pt x="153264" y="495921"/>
                    </a:cubicBezTo>
                    <a:lnTo>
                      <a:pt x="153264" y="495921"/>
                    </a:lnTo>
                    <a:lnTo>
                      <a:pt x="153264" y="419721"/>
                    </a:lnTo>
                    <a:lnTo>
                      <a:pt x="38964" y="419721"/>
                    </a:lnTo>
                    <a:cubicBezTo>
                      <a:pt x="18961" y="419721"/>
                      <a:pt x="1817" y="403528"/>
                      <a:pt x="864" y="383526"/>
                    </a:cubicBezTo>
                    <a:lnTo>
                      <a:pt x="864" y="381621"/>
                    </a:lnTo>
                    <a:lnTo>
                      <a:pt x="864" y="197789"/>
                    </a:lnTo>
                    <a:cubicBezTo>
                      <a:pt x="864" y="189216"/>
                      <a:pt x="3721" y="180644"/>
                      <a:pt x="9436" y="173976"/>
                    </a:cubicBezTo>
                    <a:lnTo>
                      <a:pt x="11342" y="172071"/>
                    </a:lnTo>
                    <a:lnTo>
                      <a:pt x="52299" y="127303"/>
                    </a:lnTo>
                    <a:cubicBezTo>
                      <a:pt x="58967" y="119684"/>
                      <a:pt x="68492" y="115873"/>
                      <a:pt x="78017" y="114921"/>
                    </a:cubicBezTo>
                    <a:lnTo>
                      <a:pt x="79921" y="114921"/>
                    </a:lnTo>
                    <a:lnTo>
                      <a:pt x="153264" y="114921"/>
                    </a:lnTo>
                    <a:lnTo>
                      <a:pt x="153264" y="38721"/>
                    </a:lnTo>
                    <a:cubicBezTo>
                      <a:pt x="153264" y="18719"/>
                      <a:pt x="169457" y="1573"/>
                      <a:pt x="189459" y="621"/>
                    </a:cubicBezTo>
                    <a:lnTo>
                      <a:pt x="191364" y="621"/>
                    </a:lnTo>
                    <a:lnTo>
                      <a:pt x="343764" y="621"/>
                    </a:lnTo>
                    <a:close/>
                    <a:moveTo>
                      <a:pt x="343764" y="286371"/>
                    </a:moveTo>
                    <a:lnTo>
                      <a:pt x="191364" y="286371"/>
                    </a:lnTo>
                    <a:cubicBezTo>
                      <a:pt x="180886" y="286371"/>
                      <a:pt x="172314" y="294944"/>
                      <a:pt x="172314" y="305421"/>
                    </a:cubicBezTo>
                    <a:lnTo>
                      <a:pt x="172314" y="305421"/>
                    </a:lnTo>
                    <a:lnTo>
                      <a:pt x="172314" y="495921"/>
                    </a:lnTo>
                    <a:cubicBezTo>
                      <a:pt x="172314" y="506398"/>
                      <a:pt x="180886" y="514971"/>
                      <a:pt x="191364" y="514971"/>
                    </a:cubicBezTo>
                    <a:lnTo>
                      <a:pt x="191364" y="514971"/>
                    </a:lnTo>
                    <a:lnTo>
                      <a:pt x="343764" y="514971"/>
                    </a:lnTo>
                    <a:cubicBezTo>
                      <a:pt x="354242" y="514971"/>
                      <a:pt x="362814" y="506398"/>
                      <a:pt x="362814" y="495921"/>
                    </a:cubicBezTo>
                    <a:lnTo>
                      <a:pt x="362814" y="495921"/>
                    </a:lnTo>
                    <a:lnTo>
                      <a:pt x="362814" y="305421"/>
                    </a:lnTo>
                    <a:cubicBezTo>
                      <a:pt x="362814" y="294944"/>
                      <a:pt x="354242" y="286371"/>
                      <a:pt x="343764" y="286371"/>
                    </a:cubicBezTo>
                    <a:lnTo>
                      <a:pt x="343764" y="286371"/>
                    </a:lnTo>
                    <a:close/>
                    <a:moveTo>
                      <a:pt x="496164" y="133971"/>
                    </a:moveTo>
                    <a:lnTo>
                      <a:pt x="79921" y="133971"/>
                    </a:lnTo>
                    <a:cubicBezTo>
                      <a:pt x="75159" y="133971"/>
                      <a:pt x="70396" y="135876"/>
                      <a:pt x="67539" y="138734"/>
                    </a:cubicBezTo>
                    <a:lnTo>
                      <a:pt x="66586" y="139686"/>
                    </a:lnTo>
                    <a:lnTo>
                      <a:pt x="25629" y="184453"/>
                    </a:lnTo>
                    <a:cubicBezTo>
                      <a:pt x="21819" y="187311"/>
                      <a:pt x="19914" y="192073"/>
                      <a:pt x="19914" y="195884"/>
                    </a:cubicBezTo>
                    <a:lnTo>
                      <a:pt x="19914" y="197789"/>
                    </a:lnTo>
                    <a:lnTo>
                      <a:pt x="19914" y="381621"/>
                    </a:lnTo>
                    <a:cubicBezTo>
                      <a:pt x="19914" y="392098"/>
                      <a:pt x="27534" y="399719"/>
                      <a:pt x="38011" y="400671"/>
                    </a:cubicBezTo>
                    <a:lnTo>
                      <a:pt x="38964" y="400671"/>
                    </a:lnTo>
                    <a:lnTo>
                      <a:pt x="153264" y="400671"/>
                    </a:lnTo>
                    <a:lnTo>
                      <a:pt x="153264" y="305421"/>
                    </a:lnTo>
                    <a:cubicBezTo>
                      <a:pt x="153264" y="285419"/>
                      <a:pt x="169457" y="268273"/>
                      <a:pt x="189459" y="267321"/>
                    </a:cubicBezTo>
                    <a:lnTo>
                      <a:pt x="191364" y="267321"/>
                    </a:lnTo>
                    <a:lnTo>
                      <a:pt x="343764" y="267321"/>
                    </a:lnTo>
                    <a:cubicBezTo>
                      <a:pt x="364719" y="267321"/>
                      <a:pt x="381864" y="284466"/>
                      <a:pt x="381864" y="305421"/>
                    </a:cubicBezTo>
                    <a:lnTo>
                      <a:pt x="381864" y="305421"/>
                    </a:lnTo>
                    <a:lnTo>
                      <a:pt x="381864" y="400671"/>
                    </a:lnTo>
                    <a:lnTo>
                      <a:pt x="496164" y="400671"/>
                    </a:lnTo>
                    <a:cubicBezTo>
                      <a:pt x="506642" y="400671"/>
                      <a:pt x="514261" y="393051"/>
                      <a:pt x="515214" y="382573"/>
                    </a:cubicBezTo>
                    <a:lnTo>
                      <a:pt x="515214" y="381621"/>
                    </a:lnTo>
                    <a:lnTo>
                      <a:pt x="515214" y="153021"/>
                    </a:lnTo>
                    <a:cubicBezTo>
                      <a:pt x="515214" y="142544"/>
                      <a:pt x="507594" y="134923"/>
                      <a:pt x="497117" y="133971"/>
                    </a:cubicBezTo>
                    <a:lnTo>
                      <a:pt x="496164" y="133971"/>
                    </a:lnTo>
                    <a:close/>
                    <a:moveTo>
                      <a:pt x="462827" y="172071"/>
                    </a:moveTo>
                    <a:cubicBezTo>
                      <a:pt x="470446" y="172071"/>
                      <a:pt x="477114" y="178739"/>
                      <a:pt x="477114" y="186359"/>
                    </a:cubicBezTo>
                    <a:cubicBezTo>
                      <a:pt x="477114" y="193978"/>
                      <a:pt x="470446" y="200646"/>
                      <a:pt x="462827" y="200646"/>
                    </a:cubicBezTo>
                    <a:cubicBezTo>
                      <a:pt x="455207" y="200646"/>
                      <a:pt x="448539" y="193978"/>
                      <a:pt x="448539" y="186359"/>
                    </a:cubicBezTo>
                    <a:cubicBezTo>
                      <a:pt x="448539" y="178739"/>
                      <a:pt x="455207" y="172071"/>
                      <a:pt x="462827" y="172071"/>
                    </a:cubicBezTo>
                    <a:close/>
                    <a:moveTo>
                      <a:pt x="343764" y="19671"/>
                    </a:moveTo>
                    <a:lnTo>
                      <a:pt x="191364" y="19671"/>
                    </a:lnTo>
                    <a:cubicBezTo>
                      <a:pt x="180886" y="19671"/>
                      <a:pt x="172314" y="28244"/>
                      <a:pt x="172314" y="38721"/>
                    </a:cubicBezTo>
                    <a:lnTo>
                      <a:pt x="172314" y="38721"/>
                    </a:lnTo>
                    <a:lnTo>
                      <a:pt x="172314" y="114921"/>
                    </a:lnTo>
                    <a:lnTo>
                      <a:pt x="362814" y="114921"/>
                    </a:lnTo>
                    <a:lnTo>
                      <a:pt x="362814" y="38721"/>
                    </a:lnTo>
                    <a:cubicBezTo>
                      <a:pt x="362814" y="28244"/>
                      <a:pt x="355194" y="20623"/>
                      <a:pt x="344717" y="19671"/>
                    </a:cubicBezTo>
                    <a:lnTo>
                      <a:pt x="344717" y="19671"/>
                    </a:lnTo>
                    <a:lnTo>
                      <a:pt x="343764" y="196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</a:p>
            </p:txBody>
          </p:sp>
        </p:grpSp>
        <p:grpSp>
          <p:nvGrpSpPr>
            <p:cNvPr id="18" name="组合 17" descr="ecc517b2-da75-4b9d-bf0e-d52ffc4d1f90"/>
            <p:cNvGrpSpPr/>
            <p:nvPr/>
          </p:nvGrpSpPr>
          <p:grpSpPr>
            <a:xfrm>
              <a:off x="2067587" y="3946955"/>
              <a:ext cx="8043976" cy="1043008"/>
              <a:chOff x="2067587" y="3946955"/>
              <a:chExt cx="8043976" cy="1043008"/>
            </a:xfrm>
          </p:grpSpPr>
          <p:sp>
            <p:nvSpPr>
              <p:cNvPr id="7" name="ComponentBackground3" descr="5c93ac89-2b9d-4ff5-bd52-95b5e3e76a8c"/>
              <p:cNvSpPr/>
              <p:nvPr/>
            </p:nvSpPr>
            <p:spPr>
              <a:xfrm>
                <a:off x="2067587" y="3946955"/>
                <a:ext cx="8043976" cy="1043008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alpha val="15000"/>
                </a:schemeClr>
              </a:solidFill>
              <a:ln w="3175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</a:p>
            </p:txBody>
          </p:sp>
          <p:sp>
            <p:nvSpPr>
              <p:cNvPr id="8" name="Text3" descr="439993fe-083d-4790-b43e-93b1e1bd2974"/>
              <p:cNvSpPr txBox="1"/>
              <p:nvPr/>
            </p:nvSpPr>
            <p:spPr>
              <a:xfrm>
                <a:off x="2506620" y="4402424"/>
                <a:ext cx="7155174" cy="484107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如固原师生徒步祭英烈，传承英烈精神。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9" name="Bullet3" descr="d7173d63-5139-4628-a22b-93a6e44f6886"/>
              <p:cNvSpPr txBox="1"/>
              <p:nvPr/>
            </p:nvSpPr>
            <p:spPr>
              <a:xfrm>
                <a:off x="2506620" y="3981370"/>
                <a:ext cx="7155174" cy="421054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algn="l"/>
                <a:r>
                  <a:rPr lang="en-US" sz="1800" b="1" i="0" u="none" strike="noStrike">
                    <a:solidFill>
                      <a:srgbClr val="000000"/>
                    </a:solidFill>
                    <a:ea typeface="思源宋体 CN Heavy"/>
                  </a:rPr>
                  <a:t>历史传承案例</a:t>
                </a:r>
                <a:endParaRPr lang="en-US" sz="1800" b="1" i="0" u="none" strike="noStrik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19" name="组合 18" descr="aa763709-1562-4100-9df7-8fc4181e5533"/>
            <p:cNvGrpSpPr/>
            <p:nvPr/>
          </p:nvGrpSpPr>
          <p:grpSpPr>
            <a:xfrm>
              <a:off x="2067587" y="5091092"/>
              <a:ext cx="8043976" cy="1043008"/>
              <a:chOff x="2067587" y="5091092"/>
              <a:chExt cx="8043976" cy="1043008"/>
            </a:xfrm>
          </p:grpSpPr>
          <p:sp>
            <p:nvSpPr>
              <p:cNvPr id="11" name="ComponentBackground4" descr="c8c07160-0919-458f-9d63-611118c1cf66"/>
              <p:cNvSpPr/>
              <p:nvPr/>
            </p:nvSpPr>
            <p:spPr>
              <a:xfrm>
                <a:off x="2067587" y="5091092"/>
                <a:ext cx="8043976" cy="1043008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alpha val="15000"/>
                </a:schemeClr>
              </a:solidFill>
              <a:ln w="3175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</a:p>
            </p:txBody>
          </p:sp>
          <p:sp>
            <p:nvSpPr>
              <p:cNvPr id="12" name="Text4" descr="746c29b0-07c8-4037-9191-1a2c9b9c55fa"/>
              <p:cNvSpPr txBox="1"/>
              <p:nvPr/>
            </p:nvSpPr>
            <p:spPr>
              <a:xfrm>
                <a:off x="2506620" y="5546561"/>
                <a:ext cx="7155174" cy="484107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敦煌藏经洞文物被出卖，警示要保护文化遗产。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3" name="Bullet4" descr="63f0d163-5271-4299-be4a-e9890ccf17d9"/>
              <p:cNvSpPr txBox="1"/>
              <p:nvPr/>
            </p:nvSpPr>
            <p:spPr>
              <a:xfrm>
                <a:off x="2506620" y="5125507"/>
                <a:ext cx="7155174" cy="421054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algn="l"/>
                <a:r>
                  <a:rPr lang="en-US" sz="1800" b="1" i="0" u="none" strike="noStrike">
                    <a:solidFill>
                      <a:srgbClr val="000000"/>
                    </a:solidFill>
                    <a:ea typeface="思源宋体 CN Heavy"/>
                  </a:rPr>
                  <a:t>文化掠夺反思案例</a:t>
                </a:r>
                <a:endParaRPr lang="en-US" sz="1800" b="1" i="0" u="none" strike="noStrik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6600" b="1" i="0" u="none">
                <a:solidFill>
                  <a:srgbClr val="EBA15E"/>
                </a:solidFill>
                <a:ea typeface="思源宋体 CN Heavy"/>
              </a:rPr>
              <a:t>社会观察</a:t>
            </a:r>
            <a:endParaRPr lang="en-US" sz="6600" b="1" i="0" u="none">
              <a:solidFill>
                <a:srgbClr val="EBA15E"/>
              </a:solidFill>
              <a:ea typeface="思源宋体 CN Heavy"/>
            </a:endParaRPr>
          </a:p>
        </p:txBody>
      </p:sp>
      <p:sp>
        <p:nvSpPr>
          <p:cNvPr id="3" name="文本占位符 2" title="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800" b="1" i="0" u="none">
                <a:solidFill>
                  <a:srgbClr val="000000"/>
                </a:solidFill>
                <a:ea typeface="思源黑体 CN Normal"/>
              </a:rPr>
              <a:t>剖析社会现象，探寻内心安宁</a:t>
            </a:r>
            <a:endParaRPr lang="en-US" sz="2800" b="1" i="0" u="none">
              <a:solidFill>
                <a:srgbClr val="000000"/>
              </a:solidFill>
              <a:ea typeface="思源黑体 CN Normal"/>
            </a:endParaRPr>
          </a:p>
        </p:txBody>
      </p:sp>
    </p:spTree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中心话题与例题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37" name="3ffea897-310a-4965-b324-f13fd1e6234c.source.4.zh-Hans.pptx" title=""/>
          <p:cNvGrpSpPr/>
          <p:nvPr/>
        </p:nvGrpSpPr>
        <p:grpSpPr>
          <a:xfrm>
            <a:off x="660400" y="1130300"/>
            <a:ext cx="10869386" cy="4414563"/>
            <a:chOff x="660400" y="1130300"/>
            <a:chExt cx="10869386" cy="4414563"/>
          </a:xfrm>
        </p:grpSpPr>
        <p:sp>
          <p:nvSpPr>
            <p:cNvPr id="22" name="íṥḷîďè" descr="816abd71-5c83-4370-9304-e385785016b8"/>
            <p:cNvSpPr/>
            <p:nvPr/>
          </p:nvSpPr>
          <p:spPr bwMode="auto">
            <a:xfrm>
              <a:off x="2886208" y="2402073"/>
              <a:ext cx="3136136" cy="2958430"/>
            </a:xfrm>
            <a:custGeom>
              <a:gdLst>
                <a:gd name="T0" fmla="*/ 3740150 w 21600"/>
                <a:gd name="T1" fmla="*/ 3528219 h 21600"/>
                <a:gd name="T2" fmla="*/ 3740150 w 21600"/>
                <a:gd name="T3" fmla="*/ 3528219 h 21600"/>
                <a:gd name="T4" fmla="*/ 3740150 w 21600"/>
                <a:gd name="T5" fmla="*/ 3528219 h 21600"/>
                <a:gd name="T6" fmla="*/ 3740150 w 21600"/>
                <a:gd name="T7" fmla="*/ 35282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797" y="15597"/>
                  </a:lnTo>
                  <a:lnTo>
                    <a:pt x="7797" y="21599"/>
                  </a:lnTo>
                  <a:lnTo>
                    <a:pt x="10799" y="21599"/>
                  </a:lnTo>
                  <a:lnTo>
                    <a:pt x="13802" y="21599"/>
                  </a:lnTo>
                  <a:lnTo>
                    <a:pt x="13802" y="15594"/>
                  </a:lnTo>
                  <a:lnTo>
                    <a:pt x="215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3" name="ïṧlïdê" descr="b52107f4-b2c7-4b3b-bce2-8c33793e150b"/>
            <p:cNvSpPr/>
            <p:nvPr/>
          </p:nvSpPr>
          <p:spPr bwMode="auto">
            <a:xfrm>
              <a:off x="3252934" y="2115880"/>
              <a:ext cx="798676" cy="798676"/>
            </a:xfrm>
            <a:custGeom>
              <a:gdLst>
                <a:gd name="T0" fmla="*/ 952452 w 19679"/>
                <a:gd name="T1" fmla="*/ 1045480 h 19679"/>
                <a:gd name="T2" fmla="*/ 952452 w 19679"/>
                <a:gd name="T3" fmla="*/ 1045480 h 19679"/>
                <a:gd name="T4" fmla="*/ 952452 w 19679"/>
                <a:gd name="T5" fmla="*/ 1045480 h 19679"/>
                <a:gd name="T6" fmla="*/ 952452 w 19679"/>
                <a:gd name="T7" fmla="*/ 104548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4" name="íṡḷíďe" descr="a25b967f-243f-4751-9177-a38b95a1b606"/>
            <p:cNvSpPr/>
            <p:nvPr/>
          </p:nvSpPr>
          <p:spPr bwMode="auto">
            <a:xfrm>
              <a:off x="4153441" y="2006728"/>
              <a:ext cx="1017647" cy="1017647"/>
            </a:xfrm>
            <a:custGeom>
              <a:gdLst>
                <a:gd name="T0" fmla="*/ 1213582 w 19679"/>
                <a:gd name="T1" fmla="*/ 1332115 h 19679"/>
                <a:gd name="T2" fmla="*/ 1213582 w 19679"/>
                <a:gd name="T3" fmla="*/ 1332115 h 19679"/>
                <a:gd name="T4" fmla="*/ 1213582 w 19679"/>
                <a:gd name="T5" fmla="*/ 1332115 h 19679"/>
                <a:gd name="T6" fmla="*/ 1213582 w 19679"/>
                <a:gd name="T7" fmla="*/ 133211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2">
                <a:alpha val="7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5" name="íṡľîḑe" descr="2175dd66-4133-410d-b931-8c61ec131c00"/>
            <p:cNvSpPr/>
            <p:nvPr/>
          </p:nvSpPr>
          <p:spPr bwMode="auto">
            <a:xfrm>
              <a:off x="3758762" y="2914556"/>
              <a:ext cx="585030" cy="585030"/>
            </a:xfrm>
            <a:custGeom>
              <a:gdLst>
                <a:gd name="T0" fmla="*/ 697671 w 19679"/>
                <a:gd name="T1" fmla="*/ 765814 h 19679"/>
                <a:gd name="T2" fmla="*/ 697671 w 19679"/>
                <a:gd name="T3" fmla="*/ 765814 h 19679"/>
                <a:gd name="T4" fmla="*/ 697671 w 19679"/>
                <a:gd name="T5" fmla="*/ 765814 h 19679"/>
                <a:gd name="T6" fmla="*/ 697671 w 19679"/>
                <a:gd name="T7" fmla="*/ 76581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6" name="iṩ1íďê" descr="998cd96f-bcd6-4b62-b2d4-0fba7e5bfc64"/>
            <p:cNvSpPr/>
            <p:nvPr/>
          </p:nvSpPr>
          <p:spPr bwMode="auto">
            <a:xfrm>
              <a:off x="4448952" y="3058984"/>
              <a:ext cx="798676" cy="798676"/>
            </a:xfrm>
            <a:custGeom>
              <a:gdLst>
                <a:gd name="T0" fmla="*/ 952452 w 19679"/>
                <a:gd name="T1" fmla="*/ 1045480 h 19679"/>
                <a:gd name="T2" fmla="*/ 952452 w 19679"/>
                <a:gd name="T3" fmla="*/ 1045480 h 19679"/>
                <a:gd name="T4" fmla="*/ 952452 w 19679"/>
                <a:gd name="T5" fmla="*/ 1045480 h 19679"/>
                <a:gd name="T6" fmla="*/ 952452 w 19679"/>
                <a:gd name="T7" fmla="*/ 104548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7" name="îŝľiḓé" descr="1c342ad8-9b0b-423d-b5c5-7de9f0cd1ac7"/>
            <p:cNvSpPr/>
            <p:nvPr/>
          </p:nvSpPr>
          <p:spPr bwMode="auto">
            <a:xfrm>
              <a:off x="3860593" y="3605412"/>
              <a:ext cx="752087" cy="751421"/>
            </a:xfrm>
            <a:custGeom>
              <a:gdLst>
                <a:gd name="T0" fmla="*/ 896892 w 19679"/>
                <a:gd name="T1" fmla="*/ 983622 h 19679"/>
                <a:gd name="T2" fmla="*/ 896892 w 19679"/>
                <a:gd name="T3" fmla="*/ 983622 h 19679"/>
                <a:gd name="T4" fmla="*/ 896892 w 19679"/>
                <a:gd name="T5" fmla="*/ 983622 h 19679"/>
                <a:gd name="T6" fmla="*/ 896892 w 19679"/>
                <a:gd name="T7" fmla="*/ 983622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2">
                <a:alpha val="7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8" name="ïŝḻïḓé" descr="7073ddaa-996d-45dd-b17e-4495e9c98795"/>
            <p:cNvSpPr/>
            <p:nvPr/>
          </p:nvSpPr>
          <p:spPr bwMode="auto">
            <a:xfrm>
              <a:off x="4204024" y="4356833"/>
              <a:ext cx="585031" cy="585031"/>
            </a:xfrm>
            <a:custGeom>
              <a:gdLst>
                <a:gd name="T0" fmla="*/ 697671 w 19679"/>
                <a:gd name="T1" fmla="*/ 765814 h 19679"/>
                <a:gd name="T2" fmla="*/ 697671 w 19679"/>
                <a:gd name="T3" fmla="*/ 765814 h 19679"/>
                <a:gd name="T4" fmla="*/ 697671 w 19679"/>
                <a:gd name="T5" fmla="*/ 765814 h 19679"/>
                <a:gd name="T6" fmla="*/ 697671 w 19679"/>
                <a:gd name="T7" fmla="*/ 76581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5" name="îŝḻídè" descr="da9bbabc-046b-4610-aa41-447bb3a477cb"/>
            <p:cNvSpPr/>
            <p:nvPr/>
          </p:nvSpPr>
          <p:spPr bwMode="auto">
            <a:xfrm flipH="1">
              <a:off x="6156290" y="2402071"/>
              <a:ext cx="3136803" cy="2958430"/>
            </a:xfrm>
            <a:custGeom>
              <a:gdLst>
                <a:gd name="T0" fmla="*/ 3740943 w 21600"/>
                <a:gd name="T1" fmla="*/ 3528219 h 21600"/>
                <a:gd name="T2" fmla="*/ 3740943 w 21600"/>
                <a:gd name="T3" fmla="*/ 3528219 h 21600"/>
                <a:gd name="T4" fmla="*/ 3740943 w 21600"/>
                <a:gd name="T5" fmla="*/ 3528219 h 21600"/>
                <a:gd name="T6" fmla="*/ 3740943 w 21600"/>
                <a:gd name="T7" fmla="*/ 35282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797" y="15597"/>
                  </a:lnTo>
                  <a:lnTo>
                    <a:pt x="7797" y="21599"/>
                  </a:lnTo>
                  <a:lnTo>
                    <a:pt x="10799" y="21599"/>
                  </a:lnTo>
                  <a:lnTo>
                    <a:pt x="13802" y="21599"/>
                  </a:lnTo>
                  <a:lnTo>
                    <a:pt x="13802" y="15594"/>
                  </a:lnTo>
                  <a:lnTo>
                    <a:pt x="215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6" name="ïśļíḋè" descr="cc9077f8-32a8-4872-8b75-90a10091d800"/>
            <p:cNvSpPr/>
            <p:nvPr/>
          </p:nvSpPr>
          <p:spPr bwMode="auto">
            <a:xfrm flipH="1">
              <a:off x="7987255" y="2217709"/>
              <a:ext cx="610988" cy="610988"/>
            </a:xfrm>
            <a:custGeom>
              <a:gdLst>
                <a:gd name="T0" fmla="*/ 728625 w 19679"/>
                <a:gd name="T1" fmla="*/ 799792 h 19679"/>
                <a:gd name="T2" fmla="*/ 728625 w 19679"/>
                <a:gd name="T3" fmla="*/ 799792 h 19679"/>
                <a:gd name="T4" fmla="*/ 728625 w 19679"/>
                <a:gd name="T5" fmla="*/ 799792 h 19679"/>
                <a:gd name="T6" fmla="*/ 728625 w 19679"/>
                <a:gd name="T7" fmla="*/ 799792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7" name="iṡ1iḓe" descr="fc123bc2-e66b-4a14-b654-22db39bb76f6"/>
            <p:cNvSpPr/>
            <p:nvPr/>
          </p:nvSpPr>
          <p:spPr bwMode="auto">
            <a:xfrm flipH="1">
              <a:off x="7077430" y="2120537"/>
              <a:ext cx="847263" cy="847263"/>
            </a:xfrm>
            <a:custGeom>
              <a:gdLst>
                <a:gd name="T0" fmla="*/ 1010392 w 19679"/>
                <a:gd name="T1" fmla="*/ 1109080 h 19679"/>
                <a:gd name="T2" fmla="*/ 1010392 w 19679"/>
                <a:gd name="T3" fmla="*/ 1109080 h 19679"/>
                <a:gd name="T4" fmla="*/ 1010392 w 19679"/>
                <a:gd name="T5" fmla="*/ 1109080 h 19679"/>
                <a:gd name="T6" fmla="*/ 1010392 w 19679"/>
                <a:gd name="T7" fmla="*/ 110908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2">
                <a:alpha val="7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 anchorCtr="1">
              <a:normAutofit/>
            </a:bodyPr>
            <a:lstStyle/>
            <a:p>
              <a:pPr algn="ctr"/>
            </a:p>
          </p:txBody>
        </p:sp>
        <p:sp>
          <p:nvSpPr>
            <p:cNvPr id="18" name="islîḋe" descr="21b522eb-e8fa-458b-ad66-5bcc9b173080"/>
            <p:cNvSpPr/>
            <p:nvPr/>
          </p:nvSpPr>
          <p:spPr bwMode="auto">
            <a:xfrm flipH="1">
              <a:off x="6803217" y="2987101"/>
              <a:ext cx="798677" cy="798676"/>
            </a:xfrm>
            <a:custGeom>
              <a:gdLst>
                <a:gd name="T0" fmla="*/ 952452 w 19679"/>
                <a:gd name="T1" fmla="*/ 1045480 h 19679"/>
                <a:gd name="T2" fmla="*/ 952452 w 19679"/>
                <a:gd name="T3" fmla="*/ 1045480 h 19679"/>
                <a:gd name="T4" fmla="*/ 952452 w 19679"/>
                <a:gd name="T5" fmla="*/ 1045480 h 19679"/>
                <a:gd name="T6" fmla="*/ 952452 w 19679"/>
                <a:gd name="T7" fmla="*/ 104548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 anchorCtr="1">
              <a:normAutofit/>
            </a:bodyPr>
            <a:lstStyle/>
            <a:p>
              <a:pPr algn="ctr"/>
            </a:p>
          </p:txBody>
        </p:sp>
        <p:sp>
          <p:nvSpPr>
            <p:cNvPr id="19" name="ïSliḑe" descr="15d409ae-f63b-437f-971b-6b525192e4fd"/>
            <p:cNvSpPr/>
            <p:nvPr/>
          </p:nvSpPr>
          <p:spPr bwMode="auto">
            <a:xfrm flipH="1">
              <a:off x="7213205" y="3740519"/>
              <a:ext cx="926465" cy="926465"/>
            </a:xfrm>
            <a:custGeom>
              <a:gdLst>
                <a:gd name="T0" fmla="*/ 1104844 w 19679"/>
                <a:gd name="T1" fmla="*/ 1212757 h 19679"/>
                <a:gd name="T2" fmla="*/ 1104844 w 19679"/>
                <a:gd name="T3" fmla="*/ 1212757 h 19679"/>
                <a:gd name="T4" fmla="*/ 1104844 w 19679"/>
                <a:gd name="T5" fmla="*/ 1212757 h 19679"/>
                <a:gd name="T6" fmla="*/ 1104844 w 19679"/>
                <a:gd name="T7" fmla="*/ 121275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2">
                <a:alpha val="7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 anchorCtr="1">
              <a:normAutofit/>
            </a:bodyPr>
            <a:lstStyle/>
            <a:p>
              <a:pPr algn="ctr"/>
            </a:p>
          </p:txBody>
        </p:sp>
        <p:sp>
          <p:nvSpPr>
            <p:cNvPr id="20" name="išļïḍé" descr="bd1f3523-04f0-4c38-bcd1-242a250a10f4"/>
            <p:cNvSpPr/>
            <p:nvPr/>
          </p:nvSpPr>
          <p:spPr bwMode="auto">
            <a:xfrm flipH="1">
              <a:off x="7676438" y="2913223"/>
              <a:ext cx="946432" cy="946432"/>
            </a:xfrm>
            <a:custGeom>
              <a:gdLst>
                <a:gd name="T0" fmla="*/ 1128655 w 19679"/>
                <a:gd name="T1" fmla="*/ 1238894 h 19679"/>
                <a:gd name="T2" fmla="*/ 1128655 w 19679"/>
                <a:gd name="T3" fmla="*/ 1238894 h 19679"/>
                <a:gd name="T4" fmla="*/ 1128655 w 19679"/>
                <a:gd name="T5" fmla="*/ 1238894 h 19679"/>
                <a:gd name="T6" fmla="*/ 1128655 w 19679"/>
                <a:gd name="T7" fmla="*/ 123889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 anchorCtr="1">
              <a:normAutofit/>
            </a:bodyPr>
            <a:lstStyle/>
            <a:p>
              <a:pPr algn="ctr"/>
            </a:p>
          </p:txBody>
        </p:sp>
        <p:sp>
          <p:nvSpPr>
            <p:cNvPr id="21" name="î$ľídê" descr="1ed9d332-2fa4-4bf4-a0cb-8cd18d8def8b"/>
            <p:cNvSpPr/>
            <p:nvPr/>
          </p:nvSpPr>
          <p:spPr bwMode="auto">
            <a:xfrm flipH="1">
              <a:off x="7646488" y="4718232"/>
              <a:ext cx="449921" cy="449921"/>
            </a:xfrm>
            <a:custGeom>
              <a:gdLst>
                <a:gd name="T0" fmla="*/ 536548 w 19679"/>
                <a:gd name="T1" fmla="*/ 588954 h 19679"/>
                <a:gd name="T2" fmla="*/ 536548 w 19679"/>
                <a:gd name="T3" fmla="*/ 588954 h 19679"/>
                <a:gd name="T4" fmla="*/ 536548 w 19679"/>
                <a:gd name="T5" fmla="*/ 588954 h 19679"/>
                <a:gd name="T6" fmla="*/ 536548 w 19679"/>
                <a:gd name="T7" fmla="*/ 58895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cxnSp>
          <p:nvCxnSpPr>
            <p:cNvPr id="5" name="îṧlîḓê" descr="36aee5c7-15d4-4035-a24d-b38ef5b2ff18"/>
            <p:cNvCxnSpPr/>
            <p:nvPr/>
          </p:nvCxnSpPr>
          <p:spPr>
            <a:xfrm>
              <a:off x="9081513" y="4036952"/>
              <a:ext cx="2448273" cy="0"/>
            </a:xfrm>
            <a:prstGeom prst="line">
              <a:avLst/>
            </a:prstGeom>
            <a:ln w="63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ïṩļíḍe" descr="f8966b04-2f95-4eb5-afb9-20cc8a12a7bc"/>
            <p:cNvCxnSpPr/>
            <p:nvPr/>
          </p:nvCxnSpPr>
          <p:spPr>
            <a:xfrm flipH="1">
              <a:off x="683986" y="4080944"/>
              <a:ext cx="2448273" cy="0"/>
            </a:xfrm>
            <a:prstGeom prst="line">
              <a:avLst/>
            </a:prstGeom>
            <a:ln w="63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itle" descr="6cc135b2-a6fb-4ead-826d-31c0acbfd852"/>
            <p:cNvSpPr txBox="1"/>
            <p:nvPr/>
          </p:nvSpPr>
          <p:spPr>
            <a:xfrm>
              <a:off x="660400" y="1130300"/>
              <a:ext cx="10858500" cy="461665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聚焦松弛感主题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31" name="组合 30" descr="704cc0bf-1aa8-4931-85e2-db32d041f462"/>
            <p:cNvGrpSpPr/>
            <p:nvPr/>
          </p:nvGrpSpPr>
          <p:grpSpPr>
            <a:xfrm>
              <a:off x="684301" y="2604201"/>
              <a:ext cx="2448273" cy="1379545"/>
              <a:chOff x="684301" y="2604201"/>
              <a:chExt cx="2448273" cy="1379545"/>
            </a:xfrm>
          </p:grpSpPr>
          <p:sp>
            <p:nvSpPr>
              <p:cNvPr id="7" name="Text1" descr="25226fb8-b498-4c31-ad87-837a00617d09"/>
              <p:cNvSpPr/>
              <p:nvPr/>
            </p:nvSpPr>
            <p:spPr bwMode="auto">
              <a:xfrm>
                <a:off x="684301" y="3161599"/>
                <a:ext cx="2448273" cy="822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社会观察：冷眼与热肠，探讨新时代青年的松弛感。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8" name="Bullet1" descr="184af191-6b69-4727-9961-4f7235751ca0"/>
              <p:cNvSpPr txBox="1"/>
              <p:nvPr/>
            </p:nvSpPr>
            <p:spPr bwMode="auto">
              <a:xfrm>
                <a:off x="684301" y="2604201"/>
                <a:ext cx="2448273" cy="557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中心话题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34" name="组合 33" descr="2ebfc354-d8c2-42f4-8f0a-b5eb3d30453e"/>
            <p:cNvGrpSpPr/>
            <p:nvPr/>
          </p:nvGrpSpPr>
          <p:grpSpPr>
            <a:xfrm>
              <a:off x="9081513" y="2604201"/>
              <a:ext cx="2448273" cy="1379545"/>
              <a:chOff x="9081513" y="2604201"/>
              <a:chExt cx="2448273" cy="1379545"/>
            </a:xfrm>
          </p:grpSpPr>
          <p:sp>
            <p:nvSpPr>
              <p:cNvPr id="13" name="Text2" descr="2a9c2336-fd26-4f39-88e8-8b8d03333fa1"/>
              <p:cNvSpPr/>
              <p:nvPr/>
            </p:nvSpPr>
            <p:spPr bwMode="auto">
              <a:xfrm>
                <a:off x="9081513" y="3161599"/>
                <a:ext cx="2448273" cy="822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分析中国队00后奥运表现，思考松弛感对青年的意义。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4" name="Bullet2" descr="50437d5f-5c89-4bae-9ff4-a3394793e7b4"/>
              <p:cNvSpPr txBox="1"/>
              <p:nvPr/>
            </p:nvSpPr>
            <p:spPr bwMode="auto">
              <a:xfrm>
                <a:off x="9081513" y="2604201"/>
                <a:ext cx="2448273" cy="557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典型例题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32" name="组合 31" descr="6795c499-5b55-4063-90b9-f408ded5de82"/>
            <p:cNvGrpSpPr/>
            <p:nvPr/>
          </p:nvGrpSpPr>
          <p:grpSpPr>
            <a:xfrm>
              <a:off x="683987" y="4165318"/>
              <a:ext cx="2448273" cy="1379545"/>
              <a:chOff x="683987" y="4165318"/>
              <a:chExt cx="2448273" cy="1379545"/>
            </a:xfrm>
          </p:grpSpPr>
          <p:sp>
            <p:nvSpPr>
              <p:cNvPr id="9" name="Text3" descr="46c2a5da-e8e9-4560-ab6d-84c6cda013e6"/>
              <p:cNvSpPr/>
              <p:nvPr/>
            </p:nvSpPr>
            <p:spPr bwMode="auto">
              <a:xfrm>
                <a:off x="683987" y="4722716"/>
                <a:ext cx="2448273" cy="822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选准角度，明确文体，自拟标题，不少于800字。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0" name="Bullet3" descr="93cf0f26-e40b-465d-8fb7-cdfc75bd5b62"/>
              <p:cNvSpPr txBox="1"/>
              <p:nvPr/>
            </p:nvSpPr>
            <p:spPr bwMode="auto">
              <a:xfrm>
                <a:off x="683987" y="4165318"/>
                <a:ext cx="2448273" cy="557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例题要求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33" name="组合 32" descr="1b046459-5a83-45bc-9da3-f843868cb0a9"/>
            <p:cNvGrpSpPr/>
            <p:nvPr/>
          </p:nvGrpSpPr>
          <p:grpSpPr>
            <a:xfrm>
              <a:off x="9081513" y="4165318"/>
              <a:ext cx="2448273" cy="1379545"/>
              <a:chOff x="9081513" y="4165318"/>
              <a:chExt cx="2448273" cy="1379545"/>
            </a:xfrm>
          </p:grpSpPr>
          <p:sp>
            <p:nvSpPr>
              <p:cNvPr id="11" name="Text4" descr="765854dd-0eb4-4d25-a834-67db5131e55a"/>
              <p:cNvSpPr/>
              <p:nvPr/>
            </p:nvSpPr>
            <p:spPr bwMode="auto">
              <a:xfrm>
                <a:off x="9081513" y="4722716"/>
                <a:ext cx="2448273" cy="822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介绍“松弛感”概念及00后小将在奥运中的表现。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2" name="Bullet4" descr="3688b3e9-ebf1-4792-947c-f8fb9ceff827"/>
              <p:cNvSpPr txBox="1"/>
              <p:nvPr/>
            </p:nvSpPr>
            <p:spPr bwMode="auto">
              <a:xfrm>
                <a:off x="9081513" y="4165318"/>
                <a:ext cx="2448273" cy="557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材料内容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审题立意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3" name="188a2dbe-43a9-4945-9bd5-638fded57017.source.4.zh-Hans.pptx" title=""/>
          <p:cNvGrpSpPr/>
          <p:nvPr/>
        </p:nvGrpSpPr>
        <p:grpSpPr>
          <a:xfrm>
            <a:off x="698499" y="1130300"/>
            <a:ext cx="10722610" cy="5003800"/>
            <a:chOff x="698499" y="1130300"/>
            <a:chExt cx="10722610" cy="5003800"/>
          </a:xfrm>
        </p:grpSpPr>
        <p:sp>
          <p:nvSpPr>
            <p:cNvPr id="5" name="ïśḷîḍè" descr="6227aa0c-0c99-442e-af4b-d08ff3fbbc64"/>
            <p:cNvSpPr/>
            <p:nvPr/>
          </p:nvSpPr>
          <p:spPr>
            <a:xfrm>
              <a:off x="7053518" y="1481872"/>
              <a:ext cx="4352165" cy="4513258"/>
            </a:xfrm>
            <a:prstGeom prst="arc">
              <a:avLst>
                <a:gd name="adj1" fmla="val 20125963"/>
                <a:gd name="adj2" fmla="val 20857199"/>
              </a:avLst>
            </a:prstGeom>
            <a:noFill/>
            <a:ln w="38100" cap="rnd">
              <a:solidFill>
                <a:schemeClr val="tx2">
                  <a:alpha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6" name="ïśļiďè" descr="bdf7c19a-4aeb-482f-be67-5e09037010b9"/>
            <p:cNvSpPr/>
            <p:nvPr/>
          </p:nvSpPr>
          <p:spPr>
            <a:xfrm>
              <a:off x="7068944" y="1609239"/>
              <a:ext cx="4352165" cy="4513258"/>
            </a:xfrm>
            <a:prstGeom prst="arc">
              <a:avLst>
                <a:gd name="adj1" fmla="val 21351872"/>
                <a:gd name="adj2" fmla="val 3708306"/>
              </a:avLst>
            </a:pr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7" name="îṧļídè" descr="3d2f8540-405d-4fd3-8467-bfc9f543e586"/>
            <p:cNvSpPr/>
            <p:nvPr/>
          </p:nvSpPr>
          <p:spPr>
            <a:xfrm>
              <a:off x="7053518" y="1466040"/>
              <a:ext cx="4352165" cy="4513258"/>
            </a:xfrm>
            <a:prstGeom prst="arc">
              <a:avLst>
                <a:gd name="adj1" fmla="val 19281250"/>
                <a:gd name="adj2" fmla="val 19714970"/>
              </a:avLst>
            </a:prstGeom>
            <a:noFill/>
            <a:ln w="38100" cap="rnd">
              <a:solidFill>
                <a:schemeClr val="tx2">
                  <a:alpha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cxnSp>
          <p:nvCxnSpPr>
            <p:cNvPr id="15" name="íṩḻiḋê" descr="108318bb-b437-4d96-b5df-1450d1ae0a05"/>
            <p:cNvCxnSpPr/>
            <p:nvPr/>
          </p:nvCxnSpPr>
          <p:spPr>
            <a:xfrm>
              <a:off x="1984404" y="3218433"/>
              <a:ext cx="4378372" cy="0"/>
            </a:xfrm>
            <a:prstGeom prst="line">
              <a:avLst/>
            </a:prstGeom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íṡliḑe" descr="f0b5fcf6-9ba4-4452-be6e-9ca8476b897e"/>
            <p:cNvCxnSpPr/>
            <p:nvPr/>
          </p:nvCxnSpPr>
          <p:spPr>
            <a:xfrm>
              <a:off x="1984404" y="4220737"/>
              <a:ext cx="4378372" cy="0"/>
            </a:xfrm>
            <a:prstGeom prst="line">
              <a:avLst/>
            </a:prstGeom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iṡļïḓè" descr="4faea335-1f45-4571-80c2-bd91f6543411"/>
            <p:cNvCxnSpPr/>
            <p:nvPr/>
          </p:nvCxnSpPr>
          <p:spPr>
            <a:xfrm>
              <a:off x="1984404" y="5223042"/>
              <a:ext cx="4378372" cy="0"/>
            </a:xfrm>
            <a:prstGeom prst="line">
              <a:avLst/>
            </a:prstGeom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itle" descr="4a7d5ed2-4d9a-4334-9b0e-b197eb99f56d"/>
            <p:cNvSpPr txBox="1"/>
            <p:nvPr/>
          </p:nvSpPr>
          <p:spPr>
            <a:xfrm>
              <a:off x="698499" y="1130300"/>
              <a:ext cx="10719166" cy="717798"/>
            </a:xfrm>
            <a:prstGeom prst="rect">
              <a:avLst/>
            </a:prstGeom>
            <a:noFill/>
          </p:spPr>
          <p:txBody>
            <a:bodyPr vert="horz" wrap="square" rtlCol="0">
              <a:normAutofit/>
            </a:bodyPr>
            <a:lstStyle/>
            <a:p>
              <a:pPr algn="l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多角度思考松弛感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65" name="组合 64" descr="2f625ea6-9e68-43de-89a8-10d6afec2ec7"/>
            <p:cNvGrpSpPr/>
            <p:nvPr/>
          </p:nvGrpSpPr>
          <p:grpSpPr>
            <a:xfrm>
              <a:off x="1166076" y="2261369"/>
              <a:ext cx="9745817" cy="3386015"/>
              <a:chOff x="1156116" y="2205167"/>
              <a:chExt cx="9604367" cy="3217764"/>
            </a:xfrm>
          </p:grpSpPr>
          <p:sp>
            <p:nvSpPr>
              <p:cNvPr id="36" name="IconBackground1" descr="ef86c3d4-e864-4d71-8845-2528dd3de7e1"/>
              <p:cNvSpPr/>
              <p:nvPr/>
            </p:nvSpPr>
            <p:spPr>
              <a:xfrm>
                <a:off x="1156116" y="2341243"/>
                <a:ext cx="579183" cy="5791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37" name="Icon1" descr="66b838dc-8b73-4c3a-9178-20eb671080d5"/>
              <p:cNvSpPr/>
              <p:nvPr/>
            </p:nvSpPr>
            <p:spPr bwMode="auto">
              <a:xfrm>
                <a:off x="1287175" y="2493540"/>
                <a:ext cx="305279" cy="257926"/>
              </a:xfrm>
              <a:custGeom>
                <a:gdLst>
                  <a:gd name="connsiteX0" fmla="*/ 152471 w 305279"/>
                  <a:gd name="connsiteY0" fmla="*/ 104782 h 257926"/>
                  <a:gd name="connsiteX1" fmla="*/ 157173 w 305279"/>
                  <a:gd name="connsiteY1" fmla="*/ 109596 h 257926"/>
                  <a:gd name="connsiteX2" fmla="*/ 152471 w 305279"/>
                  <a:gd name="connsiteY2" fmla="*/ 114409 h 257926"/>
                  <a:gd name="connsiteX3" fmla="*/ 124261 w 305279"/>
                  <a:gd name="connsiteY3" fmla="*/ 143291 h 257926"/>
                  <a:gd name="connsiteX4" fmla="*/ 119559 w 305279"/>
                  <a:gd name="connsiteY4" fmla="*/ 148105 h 257926"/>
                  <a:gd name="connsiteX5" fmla="*/ 114857 w 305279"/>
                  <a:gd name="connsiteY5" fmla="*/ 143291 h 257926"/>
                  <a:gd name="connsiteX6" fmla="*/ 152471 w 305279"/>
                  <a:gd name="connsiteY6" fmla="*/ 104782 h 257926"/>
                  <a:gd name="connsiteX7" fmla="*/ 149372 w 305279"/>
                  <a:gd name="connsiteY7" fmla="*/ 85341 h 257926"/>
                  <a:gd name="connsiteX8" fmla="*/ 109852 w 305279"/>
                  <a:gd name="connsiteY8" fmla="*/ 104783 h 257926"/>
                  <a:gd name="connsiteX9" fmla="*/ 116983 w 305279"/>
                  <a:gd name="connsiteY9" fmla="*/ 186141 h 257926"/>
                  <a:gd name="connsiteX10" fmla="*/ 197806 w 305279"/>
                  <a:gd name="connsiteY10" fmla="*/ 178962 h 257926"/>
                  <a:gd name="connsiteX11" fmla="*/ 190674 w 305279"/>
                  <a:gd name="connsiteY11" fmla="*/ 99997 h 257926"/>
                  <a:gd name="connsiteX12" fmla="*/ 149372 w 305279"/>
                  <a:gd name="connsiteY12" fmla="*/ 85341 h 257926"/>
                  <a:gd name="connsiteX13" fmla="*/ 152640 w 305279"/>
                  <a:gd name="connsiteY13" fmla="*/ 66497 h 257926"/>
                  <a:gd name="connsiteX14" fmla="*/ 228708 w 305279"/>
                  <a:gd name="connsiteY14" fmla="*/ 143069 h 257926"/>
                  <a:gd name="connsiteX15" fmla="*/ 152640 w 305279"/>
                  <a:gd name="connsiteY15" fmla="*/ 219641 h 257926"/>
                  <a:gd name="connsiteX16" fmla="*/ 76572 w 305279"/>
                  <a:gd name="connsiteY16" fmla="*/ 143069 h 257926"/>
                  <a:gd name="connsiteX17" fmla="*/ 152640 w 305279"/>
                  <a:gd name="connsiteY17" fmla="*/ 66497 h 257926"/>
                  <a:gd name="connsiteX18" fmla="*/ 104940 w 305279"/>
                  <a:gd name="connsiteY18" fmla="*/ 19106 h 257926"/>
                  <a:gd name="connsiteX19" fmla="*/ 97785 w 305279"/>
                  <a:gd name="connsiteY19" fmla="*/ 23882 h 257926"/>
                  <a:gd name="connsiteX20" fmla="*/ 81090 w 305279"/>
                  <a:gd name="connsiteY20" fmla="*/ 66870 h 257926"/>
                  <a:gd name="connsiteX21" fmla="*/ 28620 w 305279"/>
                  <a:gd name="connsiteY21" fmla="*/ 76423 h 257926"/>
                  <a:gd name="connsiteX22" fmla="*/ 19080 w 305279"/>
                  <a:gd name="connsiteY22" fmla="*/ 85975 h 257926"/>
                  <a:gd name="connsiteX23" fmla="*/ 19080 w 305279"/>
                  <a:gd name="connsiteY23" fmla="*/ 229268 h 257926"/>
                  <a:gd name="connsiteX24" fmla="*/ 28620 w 305279"/>
                  <a:gd name="connsiteY24" fmla="*/ 238820 h 257926"/>
                  <a:gd name="connsiteX25" fmla="*/ 276659 w 305279"/>
                  <a:gd name="connsiteY25" fmla="*/ 238820 h 257926"/>
                  <a:gd name="connsiteX26" fmla="*/ 286199 w 305279"/>
                  <a:gd name="connsiteY26" fmla="*/ 229268 h 257926"/>
                  <a:gd name="connsiteX27" fmla="*/ 286199 w 305279"/>
                  <a:gd name="connsiteY27" fmla="*/ 85975 h 257926"/>
                  <a:gd name="connsiteX28" fmla="*/ 279044 w 305279"/>
                  <a:gd name="connsiteY28" fmla="*/ 76423 h 257926"/>
                  <a:gd name="connsiteX29" fmla="*/ 226574 w 305279"/>
                  <a:gd name="connsiteY29" fmla="*/ 66870 h 257926"/>
                  <a:gd name="connsiteX30" fmla="*/ 209880 w 305279"/>
                  <a:gd name="connsiteY30" fmla="*/ 23882 h 257926"/>
                  <a:gd name="connsiteX31" fmla="*/ 200340 w 305279"/>
                  <a:gd name="connsiteY31" fmla="*/ 19106 h 257926"/>
                  <a:gd name="connsiteX32" fmla="*/ 104940 w 305279"/>
                  <a:gd name="connsiteY32" fmla="*/ 19106 h 257926"/>
                  <a:gd name="connsiteX33" fmla="*/ 104940 w 305279"/>
                  <a:gd name="connsiteY33" fmla="*/ 0 h 257926"/>
                  <a:gd name="connsiteX34" fmla="*/ 200340 w 305279"/>
                  <a:gd name="connsiteY34" fmla="*/ 0 h 257926"/>
                  <a:gd name="connsiteX35" fmla="*/ 228959 w 305279"/>
                  <a:gd name="connsiteY35" fmla="*/ 16717 h 257926"/>
                  <a:gd name="connsiteX36" fmla="*/ 240884 w 305279"/>
                  <a:gd name="connsiteY36" fmla="*/ 50152 h 257926"/>
                  <a:gd name="connsiteX37" fmla="*/ 281429 w 305279"/>
                  <a:gd name="connsiteY37" fmla="*/ 57317 h 257926"/>
                  <a:gd name="connsiteX38" fmla="*/ 305279 w 305279"/>
                  <a:gd name="connsiteY38" fmla="*/ 85975 h 257926"/>
                  <a:gd name="connsiteX39" fmla="*/ 305279 w 305279"/>
                  <a:gd name="connsiteY39" fmla="*/ 229268 h 257926"/>
                  <a:gd name="connsiteX40" fmla="*/ 276659 w 305279"/>
                  <a:gd name="connsiteY40" fmla="*/ 257926 h 257926"/>
                  <a:gd name="connsiteX41" fmla="*/ 28620 w 305279"/>
                  <a:gd name="connsiteY41" fmla="*/ 257926 h 257926"/>
                  <a:gd name="connsiteX42" fmla="*/ 0 w 305279"/>
                  <a:gd name="connsiteY42" fmla="*/ 229268 h 257926"/>
                  <a:gd name="connsiteX43" fmla="*/ 0 w 305279"/>
                  <a:gd name="connsiteY43" fmla="*/ 85975 h 257926"/>
                  <a:gd name="connsiteX44" fmla="*/ 23850 w 305279"/>
                  <a:gd name="connsiteY44" fmla="*/ 57317 h 257926"/>
                  <a:gd name="connsiteX45" fmla="*/ 66780 w 305279"/>
                  <a:gd name="connsiteY45" fmla="*/ 50152 h 257926"/>
                  <a:gd name="connsiteX46" fmla="*/ 78705 w 305279"/>
                  <a:gd name="connsiteY46" fmla="*/ 16717 h 257926"/>
                  <a:gd name="connsiteX47" fmla="*/ 104940 w 305279"/>
                  <a:gd name="connsiteY47" fmla="*/ 0 h 25792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05279" h="257926">
                    <a:moveTo>
                      <a:pt x="152471" y="104782"/>
                    </a:moveTo>
                    <a:cubicBezTo>
                      <a:pt x="157173" y="104782"/>
                      <a:pt x="157173" y="107189"/>
                      <a:pt x="157173" y="109596"/>
                    </a:cubicBezTo>
                    <a:cubicBezTo>
                      <a:pt x="157173" y="112003"/>
                      <a:pt x="157173" y="114409"/>
                      <a:pt x="152471" y="114409"/>
                    </a:cubicBezTo>
                    <a:cubicBezTo>
                      <a:pt x="138366" y="114409"/>
                      <a:pt x="124261" y="126444"/>
                      <a:pt x="124261" y="143291"/>
                    </a:cubicBezTo>
                    <a:cubicBezTo>
                      <a:pt x="124261" y="145698"/>
                      <a:pt x="124261" y="148105"/>
                      <a:pt x="119559" y="148105"/>
                    </a:cubicBezTo>
                    <a:cubicBezTo>
                      <a:pt x="117208" y="148105"/>
                      <a:pt x="114857" y="145698"/>
                      <a:pt x="114857" y="143291"/>
                    </a:cubicBezTo>
                    <a:cubicBezTo>
                      <a:pt x="114857" y="121630"/>
                      <a:pt x="133664" y="104782"/>
                      <a:pt x="152471" y="104782"/>
                    </a:cubicBezTo>
                    <a:close/>
                    <a:moveTo>
                      <a:pt x="149372" y="85341"/>
                    </a:moveTo>
                    <a:cubicBezTo>
                      <a:pt x="134812" y="86238"/>
                      <a:pt x="120549" y="92819"/>
                      <a:pt x="109852" y="104783"/>
                    </a:cubicBezTo>
                    <a:cubicBezTo>
                      <a:pt x="90835" y="128712"/>
                      <a:pt x="93212" y="164605"/>
                      <a:pt x="116983" y="186141"/>
                    </a:cubicBezTo>
                    <a:cubicBezTo>
                      <a:pt x="140755" y="207677"/>
                      <a:pt x="176411" y="202891"/>
                      <a:pt x="197806" y="178962"/>
                    </a:cubicBezTo>
                    <a:cubicBezTo>
                      <a:pt x="216823" y="155033"/>
                      <a:pt x="214445" y="119140"/>
                      <a:pt x="190674" y="99997"/>
                    </a:cubicBezTo>
                    <a:cubicBezTo>
                      <a:pt x="178789" y="89229"/>
                      <a:pt x="163932" y="84444"/>
                      <a:pt x="149372" y="85341"/>
                    </a:cubicBezTo>
                    <a:close/>
                    <a:moveTo>
                      <a:pt x="152640" y="66497"/>
                    </a:moveTo>
                    <a:cubicBezTo>
                      <a:pt x="195428" y="66497"/>
                      <a:pt x="228708" y="99997"/>
                      <a:pt x="228708" y="143069"/>
                    </a:cubicBezTo>
                    <a:cubicBezTo>
                      <a:pt x="228708" y="183748"/>
                      <a:pt x="195428" y="219641"/>
                      <a:pt x="152640" y="219641"/>
                    </a:cubicBezTo>
                    <a:cubicBezTo>
                      <a:pt x="112229" y="219641"/>
                      <a:pt x="76572" y="183748"/>
                      <a:pt x="76572" y="143069"/>
                    </a:cubicBezTo>
                    <a:cubicBezTo>
                      <a:pt x="76572" y="99997"/>
                      <a:pt x="112229" y="66497"/>
                      <a:pt x="152640" y="66497"/>
                    </a:cubicBezTo>
                    <a:close/>
                    <a:moveTo>
                      <a:pt x="104940" y="19106"/>
                    </a:moveTo>
                    <a:cubicBezTo>
                      <a:pt x="102555" y="19106"/>
                      <a:pt x="97785" y="21494"/>
                      <a:pt x="97785" y="23882"/>
                    </a:cubicBezTo>
                    <a:cubicBezTo>
                      <a:pt x="97785" y="23882"/>
                      <a:pt x="97785" y="23882"/>
                      <a:pt x="81090" y="66870"/>
                    </a:cubicBezTo>
                    <a:cubicBezTo>
                      <a:pt x="81090" y="66870"/>
                      <a:pt x="81090" y="66870"/>
                      <a:pt x="28620" y="76423"/>
                    </a:cubicBezTo>
                    <a:cubicBezTo>
                      <a:pt x="23850" y="76423"/>
                      <a:pt x="19080" y="81199"/>
                      <a:pt x="19080" y="85975"/>
                    </a:cubicBezTo>
                    <a:cubicBezTo>
                      <a:pt x="19080" y="85975"/>
                      <a:pt x="19080" y="85975"/>
                      <a:pt x="19080" y="229268"/>
                    </a:cubicBezTo>
                    <a:cubicBezTo>
                      <a:pt x="19080" y="234044"/>
                      <a:pt x="23850" y="238820"/>
                      <a:pt x="28620" y="238820"/>
                    </a:cubicBezTo>
                    <a:cubicBezTo>
                      <a:pt x="28620" y="238820"/>
                      <a:pt x="28620" y="238820"/>
                      <a:pt x="276659" y="238820"/>
                    </a:cubicBezTo>
                    <a:cubicBezTo>
                      <a:pt x="283814" y="238820"/>
                      <a:pt x="286199" y="234044"/>
                      <a:pt x="286199" y="229268"/>
                    </a:cubicBezTo>
                    <a:lnTo>
                      <a:pt x="286199" y="85975"/>
                    </a:lnTo>
                    <a:cubicBezTo>
                      <a:pt x="286199" y="81199"/>
                      <a:pt x="283814" y="76423"/>
                      <a:pt x="279044" y="76423"/>
                    </a:cubicBezTo>
                    <a:cubicBezTo>
                      <a:pt x="279044" y="76423"/>
                      <a:pt x="279044" y="76423"/>
                      <a:pt x="226574" y="66870"/>
                    </a:cubicBezTo>
                    <a:cubicBezTo>
                      <a:pt x="226574" y="66870"/>
                      <a:pt x="226574" y="66870"/>
                      <a:pt x="209880" y="23882"/>
                    </a:cubicBezTo>
                    <a:cubicBezTo>
                      <a:pt x="209880" y="21494"/>
                      <a:pt x="205110" y="19106"/>
                      <a:pt x="200340" y="19106"/>
                    </a:cubicBezTo>
                    <a:cubicBezTo>
                      <a:pt x="200340" y="19106"/>
                      <a:pt x="200340" y="19106"/>
                      <a:pt x="104940" y="19106"/>
                    </a:cubicBezTo>
                    <a:close/>
                    <a:moveTo>
                      <a:pt x="104940" y="0"/>
                    </a:moveTo>
                    <a:cubicBezTo>
                      <a:pt x="104940" y="0"/>
                      <a:pt x="104940" y="0"/>
                      <a:pt x="200340" y="0"/>
                    </a:cubicBezTo>
                    <a:cubicBezTo>
                      <a:pt x="212265" y="0"/>
                      <a:pt x="224190" y="7165"/>
                      <a:pt x="228959" y="16717"/>
                    </a:cubicBezTo>
                    <a:cubicBezTo>
                      <a:pt x="228959" y="16717"/>
                      <a:pt x="228959" y="16717"/>
                      <a:pt x="240884" y="50152"/>
                    </a:cubicBezTo>
                    <a:cubicBezTo>
                      <a:pt x="240884" y="50152"/>
                      <a:pt x="240884" y="50152"/>
                      <a:pt x="281429" y="57317"/>
                    </a:cubicBezTo>
                    <a:cubicBezTo>
                      <a:pt x="295739" y="59705"/>
                      <a:pt x="305279" y="71646"/>
                      <a:pt x="305279" y="85975"/>
                    </a:cubicBezTo>
                    <a:cubicBezTo>
                      <a:pt x="305279" y="85975"/>
                      <a:pt x="305279" y="85975"/>
                      <a:pt x="305279" y="229268"/>
                    </a:cubicBezTo>
                    <a:cubicBezTo>
                      <a:pt x="305279" y="243597"/>
                      <a:pt x="293354" y="257926"/>
                      <a:pt x="276659" y="257926"/>
                    </a:cubicBezTo>
                    <a:cubicBezTo>
                      <a:pt x="276659" y="257926"/>
                      <a:pt x="276659" y="257926"/>
                      <a:pt x="28620" y="257926"/>
                    </a:cubicBezTo>
                    <a:cubicBezTo>
                      <a:pt x="14310" y="257926"/>
                      <a:pt x="0" y="243597"/>
                      <a:pt x="0" y="229268"/>
                    </a:cubicBezTo>
                    <a:cubicBezTo>
                      <a:pt x="0" y="229268"/>
                      <a:pt x="0" y="229268"/>
                      <a:pt x="0" y="85975"/>
                    </a:cubicBezTo>
                    <a:cubicBezTo>
                      <a:pt x="0" y="71646"/>
                      <a:pt x="11925" y="59705"/>
                      <a:pt x="23850" y="57317"/>
                    </a:cubicBezTo>
                    <a:cubicBezTo>
                      <a:pt x="23850" y="57317"/>
                      <a:pt x="23850" y="57317"/>
                      <a:pt x="66780" y="50152"/>
                    </a:cubicBezTo>
                    <a:cubicBezTo>
                      <a:pt x="66780" y="50152"/>
                      <a:pt x="66780" y="50152"/>
                      <a:pt x="78705" y="16717"/>
                    </a:cubicBezTo>
                    <a:cubicBezTo>
                      <a:pt x="83475" y="7165"/>
                      <a:pt x="95400" y="0"/>
                      <a:pt x="10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</a:p>
            </p:txBody>
          </p:sp>
          <p:sp>
            <p:nvSpPr>
              <p:cNvPr id="34" name="Bullet1" descr="09553397-c7fc-42eb-bfa7-23642d71512a"/>
              <p:cNvSpPr txBox="1"/>
              <p:nvPr/>
            </p:nvSpPr>
            <p:spPr>
              <a:xfrm>
                <a:off x="1845359" y="2303528"/>
                <a:ext cx="4298682" cy="338553"/>
              </a:xfrm>
              <a:prstGeom prst="rect">
                <a:avLst/>
              </a:prstGeom>
            </p:spPr>
            <p:txBody>
              <a:bodyPr vert="horz" wrap="square" lIns="91440" tIns="45720" rIns="91440" bIns="45720" anchor="b" anchorCtr="0">
                <a:normAutofit lnSpcReduction="10000"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驭张寻弛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35" name="Text1" descr="da980baa-e843-49d1-a67b-f7f5e0abfe1f"/>
              <p:cNvSpPr txBox="1"/>
              <p:nvPr/>
            </p:nvSpPr>
            <p:spPr>
              <a:xfrm>
                <a:off x="1845359" y="2642082"/>
                <a:ext cx="4907134" cy="404454"/>
              </a:xfrm>
              <a:prstGeom prst="rect">
                <a:avLst/>
              </a:prstGeom>
            </p:spPr>
            <p:txBody>
              <a:bodyPr vert="horz" wrap="square" lIns="91440" tIns="45720" rIns="91440" bIns="4572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在时代压力下，学会驾驭紧张，寻找生活松弛。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55" name="PictureMisc" descr="eea8532a-2b3c-4434-ba66-844a67eec6e8"/>
              <p:cNvSpPr/>
              <p:nvPr/>
            </p:nvSpPr>
            <p:spPr>
              <a:xfrm>
                <a:off x="7542719" y="2205167"/>
                <a:ext cx="3217764" cy="3217764"/>
              </a:xfrm>
              <a:prstGeom prst="ellipse">
                <a:avLst/>
              </a:prstGeom>
              <a:blipFill rotWithShape="1">
                <a:blip r:embed="rId2"/>
                <a:stretch>
                  <a:fillRect l="-29357" t="251" r="-30944" b="-251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</a:p>
            </p:txBody>
          </p:sp>
        </p:grpSp>
        <p:grpSp>
          <p:nvGrpSpPr>
            <p:cNvPr id="66" name="组合 65" descr="f0a46d2b-7c46-4252-9fba-783832a17803"/>
            <p:cNvGrpSpPr/>
            <p:nvPr/>
          </p:nvGrpSpPr>
          <p:grpSpPr>
            <a:xfrm>
              <a:off x="1166076" y="3357406"/>
              <a:ext cx="5678799" cy="781858"/>
              <a:chOff x="1156116" y="3246742"/>
              <a:chExt cx="5596377" cy="743008"/>
            </a:xfrm>
          </p:grpSpPr>
          <p:sp>
            <p:nvSpPr>
              <p:cNvPr id="31" name="IconBackground2" descr="38979129-8abd-41ac-bf70-d2a14ea92226"/>
              <p:cNvSpPr/>
              <p:nvPr/>
            </p:nvSpPr>
            <p:spPr>
              <a:xfrm>
                <a:off x="1156116" y="3284457"/>
                <a:ext cx="579183" cy="579183"/>
              </a:xfrm>
              <a:prstGeom prst="ellipse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32" name="Icon2" descr="b7ba32db-f755-4e25-96cc-1dad5d3f7f07"/>
              <p:cNvSpPr/>
              <p:nvPr/>
            </p:nvSpPr>
            <p:spPr bwMode="auto">
              <a:xfrm>
                <a:off x="1287175" y="3436754"/>
                <a:ext cx="305279" cy="257926"/>
              </a:xfrm>
              <a:custGeom>
                <a:gdLst>
                  <a:gd name="connsiteX0" fmla="*/ 152471 w 305279"/>
                  <a:gd name="connsiteY0" fmla="*/ 104782 h 257926"/>
                  <a:gd name="connsiteX1" fmla="*/ 157173 w 305279"/>
                  <a:gd name="connsiteY1" fmla="*/ 109596 h 257926"/>
                  <a:gd name="connsiteX2" fmla="*/ 152471 w 305279"/>
                  <a:gd name="connsiteY2" fmla="*/ 114409 h 257926"/>
                  <a:gd name="connsiteX3" fmla="*/ 124261 w 305279"/>
                  <a:gd name="connsiteY3" fmla="*/ 143291 h 257926"/>
                  <a:gd name="connsiteX4" fmla="*/ 119559 w 305279"/>
                  <a:gd name="connsiteY4" fmla="*/ 148105 h 257926"/>
                  <a:gd name="connsiteX5" fmla="*/ 114857 w 305279"/>
                  <a:gd name="connsiteY5" fmla="*/ 143291 h 257926"/>
                  <a:gd name="connsiteX6" fmla="*/ 152471 w 305279"/>
                  <a:gd name="connsiteY6" fmla="*/ 104782 h 257926"/>
                  <a:gd name="connsiteX7" fmla="*/ 149372 w 305279"/>
                  <a:gd name="connsiteY7" fmla="*/ 85341 h 257926"/>
                  <a:gd name="connsiteX8" fmla="*/ 109852 w 305279"/>
                  <a:gd name="connsiteY8" fmla="*/ 104783 h 257926"/>
                  <a:gd name="connsiteX9" fmla="*/ 116983 w 305279"/>
                  <a:gd name="connsiteY9" fmla="*/ 186141 h 257926"/>
                  <a:gd name="connsiteX10" fmla="*/ 197806 w 305279"/>
                  <a:gd name="connsiteY10" fmla="*/ 178962 h 257926"/>
                  <a:gd name="connsiteX11" fmla="*/ 190674 w 305279"/>
                  <a:gd name="connsiteY11" fmla="*/ 99997 h 257926"/>
                  <a:gd name="connsiteX12" fmla="*/ 149372 w 305279"/>
                  <a:gd name="connsiteY12" fmla="*/ 85341 h 257926"/>
                  <a:gd name="connsiteX13" fmla="*/ 152640 w 305279"/>
                  <a:gd name="connsiteY13" fmla="*/ 66497 h 257926"/>
                  <a:gd name="connsiteX14" fmla="*/ 228708 w 305279"/>
                  <a:gd name="connsiteY14" fmla="*/ 143069 h 257926"/>
                  <a:gd name="connsiteX15" fmla="*/ 152640 w 305279"/>
                  <a:gd name="connsiteY15" fmla="*/ 219641 h 257926"/>
                  <a:gd name="connsiteX16" fmla="*/ 76572 w 305279"/>
                  <a:gd name="connsiteY16" fmla="*/ 143069 h 257926"/>
                  <a:gd name="connsiteX17" fmla="*/ 152640 w 305279"/>
                  <a:gd name="connsiteY17" fmla="*/ 66497 h 257926"/>
                  <a:gd name="connsiteX18" fmla="*/ 104940 w 305279"/>
                  <a:gd name="connsiteY18" fmla="*/ 19106 h 257926"/>
                  <a:gd name="connsiteX19" fmla="*/ 97785 w 305279"/>
                  <a:gd name="connsiteY19" fmla="*/ 23882 h 257926"/>
                  <a:gd name="connsiteX20" fmla="*/ 81090 w 305279"/>
                  <a:gd name="connsiteY20" fmla="*/ 66870 h 257926"/>
                  <a:gd name="connsiteX21" fmla="*/ 28620 w 305279"/>
                  <a:gd name="connsiteY21" fmla="*/ 76423 h 257926"/>
                  <a:gd name="connsiteX22" fmla="*/ 19080 w 305279"/>
                  <a:gd name="connsiteY22" fmla="*/ 85975 h 257926"/>
                  <a:gd name="connsiteX23" fmla="*/ 19080 w 305279"/>
                  <a:gd name="connsiteY23" fmla="*/ 229268 h 257926"/>
                  <a:gd name="connsiteX24" fmla="*/ 28620 w 305279"/>
                  <a:gd name="connsiteY24" fmla="*/ 238820 h 257926"/>
                  <a:gd name="connsiteX25" fmla="*/ 276659 w 305279"/>
                  <a:gd name="connsiteY25" fmla="*/ 238820 h 257926"/>
                  <a:gd name="connsiteX26" fmla="*/ 286199 w 305279"/>
                  <a:gd name="connsiteY26" fmla="*/ 229268 h 257926"/>
                  <a:gd name="connsiteX27" fmla="*/ 286199 w 305279"/>
                  <a:gd name="connsiteY27" fmla="*/ 85975 h 257926"/>
                  <a:gd name="connsiteX28" fmla="*/ 279044 w 305279"/>
                  <a:gd name="connsiteY28" fmla="*/ 76423 h 257926"/>
                  <a:gd name="connsiteX29" fmla="*/ 226574 w 305279"/>
                  <a:gd name="connsiteY29" fmla="*/ 66870 h 257926"/>
                  <a:gd name="connsiteX30" fmla="*/ 209880 w 305279"/>
                  <a:gd name="connsiteY30" fmla="*/ 23882 h 257926"/>
                  <a:gd name="connsiteX31" fmla="*/ 200340 w 305279"/>
                  <a:gd name="connsiteY31" fmla="*/ 19106 h 257926"/>
                  <a:gd name="connsiteX32" fmla="*/ 104940 w 305279"/>
                  <a:gd name="connsiteY32" fmla="*/ 19106 h 257926"/>
                  <a:gd name="connsiteX33" fmla="*/ 104940 w 305279"/>
                  <a:gd name="connsiteY33" fmla="*/ 0 h 257926"/>
                  <a:gd name="connsiteX34" fmla="*/ 200340 w 305279"/>
                  <a:gd name="connsiteY34" fmla="*/ 0 h 257926"/>
                  <a:gd name="connsiteX35" fmla="*/ 228959 w 305279"/>
                  <a:gd name="connsiteY35" fmla="*/ 16717 h 257926"/>
                  <a:gd name="connsiteX36" fmla="*/ 240884 w 305279"/>
                  <a:gd name="connsiteY36" fmla="*/ 50152 h 257926"/>
                  <a:gd name="connsiteX37" fmla="*/ 281429 w 305279"/>
                  <a:gd name="connsiteY37" fmla="*/ 57317 h 257926"/>
                  <a:gd name="connsiteX38" fmla="*/ 305279 w 305279"/>
                  <a:gd name="connsiteY38" fmla="*/ 85975 h 257926"/>
                  <a:gd name="connsiteX39" fmla="*/ 305279 w 305279"/>
                  <a:gd name="connsiteY39" fmla="*/ 229268 h 257926"/>
                  <a:gd name="connsiteX40" fmla="*/ 276659 w 305279"/>
                  <a:gd name="connsiteY40" fmla="*/ 257926 h 257926"/>
                  <a:gd name="connsiteX41" fmla="*/ 28620 w 305279"/>
                  <a:gd name="connsiteY41" fmla="*/ 257926 h 257926"/>
                  <a:gd name="connsiteX42" fmla="*/ 0 w 305279"/>
                  <a:gd name="connsiteY42" fmla="*/ 229268 h 257926"/>
                  <a:gd name="connsiteX43" fmla="*/ 0 w 305279"/>
                  <a:gd name="connsiteY43" fmla="*/ 85975 h 257926"/>
                  <a:gd name="connsiteX44" fmla="*/ 23850 w 305279"/>
                  <a:gd name="connsiteY44" fmla="*/ 57317 h 257926"/>
                  <a:gd name="connsiteX45" fmla="*/ 66780 w 305279"/>
                  <a:gd name="connsiteY45" fmla="*/ 50152 h 257926"/>
                  <a:gd name="connsiteX46" fmla="*/ 78705 w 305279"/>
                  <a:gd name="connsiteY46" fmla="*/ 16717 h 257926"/>
                  <a:gd name="connsiteX47" fmla="*/ 104940 w 305279"/>
                  <a:gd name="connsiteY47" fmla="*/ 0 h 25792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05279" h="257926">
                    <a:moveTo>
                      <a:pt x="152471" y="104782"/>
                    </a:moveTo>
                    <a:cubicBezTo>
                      <a:pt x="157173" y="104782"/>
                      <a:pt x="157173" y="107189"/>
                      <a:pt x="157173" y="109596"/>
                    </a:cubicBezTo>
                    <a:cubicBezTo>
                      <a:pt x="157173" y="112003"/>
                      <a:pt x="157173" y="114409"/>
                      <a:pt x="152471" y="114409"/>
                    </a:cubicBezTo>
                    <a:cubicBezTo>
                      <a:pt x="138366" y="114409"/>
                      <a:pt x="124261" y="126444"/>
                      <a:pt x="124261" y="143291"/>
                    </a:cubicBezTo>
                    <a:cubicBezTo>
                      <a:pt x="124261" y="145698"/>
                      <a:pt x="124261" y="148105"/>
                      <a:pt x="119559" y="148105"/>
                    </a:cubicBezTo>
                    <a:cubicBezTo>
                      <a:pt x="117208" y="148105"/>
                      <a:pt x="114857" y="145698"/>
                      <a:pt x="114857" y="143291"/>
                    </a:cubicBezTo>
                    <a:cubicBezTo>
                      <a:pt x="114857" y="121630"/>
                      <a:pt x="133664" y="104782"/>
                      <a:pt x="152471" y="104782"/>
                    </a:cubicBezTo>
                    <a:close/>
                    <a:moveTo>
                      <a:pt x="149372" y="85341"/>
                    </a:moveTo>
                    <a:cubicBezTo>
                      <a:pt x="134812" y="86238"/>
                      <a:pt x="120549" y="92819"/>
                      <a:pt x="109852" y="104783"/>
                    </a:cubicBezTo>
                    <a:cubicBezTo>
                      <a:pt x="90835" y="128712"/>
                      <a:pt x="93212" y="164605"/>
                      <a:pt x="116983" y="186141"/>
                    </a:cubicBezTo>
                    <a:cubicBezTo>
                      <a:pt x="140755" y="207677"/>
                      <a:pt x="176411" y="202891"/>
                      <a:pt x="197806" y="178962"/>
                    </a:cubicBezTo>
                    <a:cubicBezTo>
                      <a:pt x="216823" y="155033"/>
                      <a:pt x="214445" y="119140"/>
                      <a:pt x="190674" y="99997"/>
                    </a:cubicBezTo>
                    <a:cubicBezTo>
                      <a:pt x="178789" y="89229"/>
                      <a:pt x="163932" y="84444"/>
                      <a:pt x="149372" y="85341"/>
                    </a:cubicBezTo>
                    <a:close/>
                    <a:moveTo>
                      <a:pt x="152640" y="66497"/>
                    </a:moveTo>
                    <a:cubicBezTo>
                      <a:pt x="195428" y="66497"/>
                      <a:pt x="228708" y="99997"/>
                      <a:pt x="228708" y="143069"/>
                    </a:cubicBezTo>
                    <a:cubicBezTo>
                      <a:pt x="228708" y="183748"/>
                      <a:pt x="195428" y="219641"/>
                      <a:pt x="152640" y="219641"/>
                    </a:cubicBezTo>
                    <a:cubicBezTo>
                      <a:pt x="112229" y="219641"/>
                      <a:pt x="76572" y="183748"/>
                      <a:pt x="76572" y="143069"/>
                    </a:cubicBezTo>
                    <a:cubicBezTo>
                      <a:pt x="76572" y="99997"/>
                      <a:pt x="112229" y="66497"/>
                      <a:pt x="152640" y="66497"/>
                    </a:cubicBezTo>
                    <a:close/>
                    <a:moveTo>
                      <a:pt x="104940" y="19106"/>
                    </a:moveTo>
                    <a:cubicBezTo>
                      <a:pt x="102555" y="19106"/>
                      <a:pt x="97785" y="21494"/>
                      <a:pt x="97785" y="23882"/>
                    </a:cubicBezTo>
                    <a:cubicBezTo>
                      <a:pt x="97785" y="23882"/>
                      <a:pt x="97785" y="23882"/>
                      <a:pt x="81090" y="66870"/>
                    </a:cubicBezTo>
                    <a:cubicBezTo>
                      <a:pt x="81090" y="66870"/>
                      <a:pt x="81090" y="66870"/>
                      <a:pt x="28620" y="76423"/>
                    </a:cubicBezTo>
                    <a:cubicBezTo>
                      <a:pt x="23850" y="76423"/>
                      <a:pt x="19080" y="81199"/>
                      <a:pt x="19080" y="85975"/>
                    </a:cubicBezTo>
                    <a:cubicBezTo>
                      <a:pt x="19080" y="85975"/>
                      <a:pt x="19080" y="85975"/>
                      <a:pt x="19080" y="229268"/>
                    </a:cubicBezTo>
                    <a:cubicBezTo>
                      <a:pt x="19080" y="234044"/>
                      <a:pt x="23850" y="238820"/>
                      <a:pt x="28620" y="238820"/>
                    </a:cubicBezTo>
                    <a:cubicBezTo>
                      <a:pt x="28620" y="238820"/>
                      <a:pt x="28620" y="238820"/>
                      <a:pt x="276659" y="238820"/>
                    </a:cubicBezTo>
                    <a:cubicBezTo>
                      <a:pt x="283814" y="238820"/>
                      <a:pt x="286199" y="234044"/>
                      <a:pt x="286199" y="229268"/>
                    </a:cubicBezTo>
                    <a:lnTo>
                      <a:pt x="286199" y="85975"/>
                    </a:lnTo>
                    <a:cubicBezTo>
                      <a:pt x="286199" y="81199"/>
                      <a:pt x="283814" y="76423"/>
                      <a:pt x="279044" y="76423"/>
                    </a:cubicBezTo>
                    <a:cubicBezTo>
                      <a:pt x="279044" y="76423"/>
                      <a:pt x="279044" y="76423"/>
                      <a:pt x="226574" y="66870"/>
                    </a:cubicBezTo>
                    <a:cubicBezTo>
                      <a:pt x="226574" y="66870"/>
                      <a:pt x="226574" y="66870"/>
                      <a:pt x="209880" y="23882"/>
                    </a:cubicBezTo>
                    <a:cubicBezTo>
                      <a:pt x="209880" y="21494"/>
                      <a:pt x="205110" y="19106"/>
                      <a:pt x="200340" y="19106"/>
                    </a:cubicBezTo>
                    <a:cubicBezTo>
                      <a:pt x="200340" y="19106"/>
                      <a:pt x="200340" y="19106"/>
                      <a:pt x="104940" y="19106"/>
                    </a:cubicBezTo>
                    <a:close/>
                    <a:moveTo>
                      <a:pt x="104940" y="0"/>
                    </a:moveTo>
                    <a:cubicBezTo>
                      <a:pt x="104940" y="0"/>
                      <a:pt x="104940" y="0"/>
                      <a:pt x="200340" y="0"/>
                    </a:cubicBezTo>
                    <a:cubicBezTo>
                      <a:pt x="212265" y="0"/>
                      <a:pt x="224190" y="7165"/>
                      <a:pt x="228959" y="16717"/>
                    </a:cubicBezTo>
                    <a:cubicBezTo>
                      <a:pt x="228959" y="16717"/>
                      <a:pt x="228959" y="16717"/>
                      <a:pt x="240884" y="50152"/>
                    </a:cubicBezTo>
                    <a:cubicBezTo>
                      <a:pt x="240884" y="50152"/>
                      <a:pt x="240884" y="50152"/>
                      <a:pt x="281429" y="57317"/>
                    </a:cubicBezTo>
                    <a:cubicBezTo>
                      <a:pt x="295739" y="59705"/>
                      <a:pt x="305279" y="71646"/>
                      <a:pt x="305279" y="85975"/>
                    </a:cubicBezTo>
                    <a:cubicBezTo>
                      <a:pt x="305279" y="85975"/>
                      <a:pt x="305279" y="85975"/>
                      <a:pt x="305279" y="229268"/>
                    </a:cubicBezTo>
                    <a:cubicBezTo>
                      <a:pt x="305279" y="243597"/>
                      <a:pt x="293354" y="257926"/>
                      <a:pt x="276659" y="257926"/>
                    </a:cubicBezTo>
                    <a:cubicBezTo>
                      <a:pt x="276659" y="257926"/>
                      <a:pt x="276659" y="257926"/>
                      <a:pt x="28620" y="257926"/>
                    </a:cubicBezTo>
                    <a:cubicBezTo>
                      <a:pt x="14310" y="257926"/>
                      <a:pt x="0" y="243597"/>
                      <a:pt x="0" y="229268"/>
                    </a:cubicBezTo>
                    <a:cubicBezTo>
                      <a:pt x="0" y="229268"/>
                      <a:pt x="0" y="229268"/>
                      <a:pt x="0" y="85975"/>
                    </a:cubicBezTo>
                    <a:cubicBezTo>
                      <a:pt x="0" y="71646"/>
                      <a:pt x="11925" y="59705"/>
                      <a:pt x="23850" y="57317"/>
                    </a:cubicBezTo>
                    <a:cubicBezTo>
                      <a:pt x="23850" y="57317"/>
                      <a:pt x="23850" y="57317"/>
                      <a:pt x="66780" y="50152"/>
                    </a:cubicBezTo>
                    <a:cubicBezTo>
                      <a:pt x="66780" y="50152"/>
                      <a:pt x="66780" y="50152"/>
                      <a:pt x="78705" y="16717"/>
                    </a:cubicBezTo>
                    <a:cubicBezTo>
                      <a:pt x="83475" y="7165"/>
                      <a:pt x="95400" y="0"/>
                      <a:pt x="10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</a:p>
            </p:txBody>
          </p:sp>
          <p:sp>
            <p:nvSpPr>
              <p:cNvPr id="29" name="Bullet2" descr="2c671f7d-70ca-4204-9d3d-83ed2ddecae4"/>
              <p:cNvSpPr txBox="1"/>
              <p:nvPr/>
            </p:nvSpPr>
            <p:spPr>
              <a:xfrm>
                <a:off x="1845359" y="3246742"/>
                <a:ext cx="4298682" cy="338553"/>
              </a:xfrm>
              <a:prstGeom prst="rect">
                <a:avLst/>
              </a:prstGeom>
            </p:spPr>
            <p:txBody>
              <a:bodyPr vert="horz" wrap="square" lIns="91440" tIns="45720" rIns="91440" bIns="45720" anchor="b" anchorCtr="0">
                <a:normAutofit lnSpcReduction="10000"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拒绝焦虑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30" name="Text2" descr="99dfb505-31bd-4c62-bce1-34638452df6c"/>
              <p:cNvSpPr txBox="1"/>
              <p:nvPr/>
            </p:nvSpPr>
            <p:spPr>
              <a:xfrm>
                <a:off x="1845359" y="3585296"/>
                <a:ext cx="4907134" cy="404454"/>
              </a:xfrm>
              <a:prstGeom prst="rect">
                <a:avLst/>
              </a:prstGeom>
            </p:spPr>
            <p:txBody>
              <a:bodyPr vert="horz" wrap="square" lIns="91440" tIns="45720" rIns="91440" bIns="4572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拥有松弛感，拒绝焦虑，让青春更靓丽。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67" name="组合 66" descr="5c59711d-994c-431a-bd64-fe27b860d147"/>
            <p:cNvGrpSpPr/>
            <p:nvPr/>
          </p:nvGrpSpPr>
          <p:grpSpPr>
            <a:xfrm>
              <a:off x="1166076" y="4349938"/>
              <a:ext cx="5678799" cy="791630"/>
              <a:chOff x="1156116" y="4189956"/>
              <a:chExt cx="5596377" cy="752294"/>
            </a:xfrm>
          </p:grpSpPr>
          <p:sp>
            <p:nvSpPr>
              <p:cNvPr id="26" name="IconBackground3" descr="6843b6ff-484f-4098-9789-896f3a487706"/>
              <p:cNvSpPr/>
              <p:nvPr/>
            </p:nvSpPr>
            <p:spPr>
              <a:xfrm>
                <a:off x="1156116" y="4227671"/>
                <a:ext cx="579183" cy="5791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27" name="Icon3" descr="47f5c666-69c6-4dea-88f2-7c1aa0081878"/>
              <p:cNvSpPr/>
              <p:nvPr/>
            </p:nvSpPr>
            <p:spPr bwMode="auto">
              <a:xfrm>
                <a:off x="1287175" y="4379968"/>
                <a:ext cx="305279" cy="257926"/>
              </a:xfrm>
              <a:custGeom>
                <a:gdLst>
                  <a:gd name="connsiteX0" fmla="*/ 152471 w 305279"/>
                  <a:gd name="connsiteY0" fmla="*/ 104782 h 257926"/>
                  <a:gd name="connsiteX1" fmla="*/ 157173 w 305279"/>
                  <a:gd name="connsiteY1" fmla="*/ 109596 h 257926"/>
                  <a:gd name="connsiteX2" fmla="*/ 152471 w 305279"/>
                  <a:gd name="connsiteY2" fmla="*/ 114409 h 257926"/>
                  <a:gd name="connsiteX3" fmla="*/ 124261 w 305279"/>
                  <a:gd name="connsiteY3" fmla="*/ 143291 h 257926"/>
                  <a:gd name="connsiteX4" fmla="*/ 119559 w 305279"/>
                  <a:gd name="connsiteY4" fmla="*/ 148105 h 257926"/>
                  <a:gd name="connsiteX5" fmla="*/ 114857 w 305279"/>
                  <a:gd name="connsiteY5" fmla="*/ 143291 h 257926"/>
                  <a:gd name="connsiteX6" fmla="*/ 152471 w 305279"/>
                  <a:gd name="connsiteY6" fmla="*/ 104782 h 257926"/>
                  <a:gd name="connsiteX7" fmla="*/ 149372 w 305279"/>
                  <a:gd name="connsiteY7" fmla="*/ 85341 h 257926"/>
                  <a:gd name="connsiteX8" fmla="*/ 109852 w 305279"/>
                  <a:gd name="connsiteY8" fmla="*/ 104783 h 257926"/>
                  <a:gd name="connsiteX9" fmla="*/ 116983 w 305279"/>
                  <a:gd name="connsiteY9" fmla="*/ 186141 h 257926"/>
                  <a:gd name="connsiteX10" fmla="*/ 197806 w 305279"/>
                  <a:gd name="connsiteY10" fmla="*/ 178962 h 257926"/>
                  <a:gd name="connsiteX11" fmla="*/ 190674 w 305279"/>
                  <a:gd name="connsiteY11" fmla="*/ 99997 h 257926"/>
                  <a:gd name="connsiteX12" fmla="*/ 149372 w 305279"/>
                  <a:gd name="connsiteY12" fmla="*/ 85341 h 257926"/>
                  <a:gd name="connsiteX13" fmla="*/ 152640 w 305279"/>
                  <a:gd name="connsiteY13" fmla="*/ 66497 h 257926"/>
                  <a:gd name="connsiteX14" fmla="*/ 228708 w 305279"/>
                  <a:gd name="connsiteY14" fmla="*/ 143069 h 257926"/>
                  <a:gd name="connsiteX15" fmla="*/ 152640 w 305279"/>
                  <a:gd name="connsiteY15" fmla="*/ 219641 h 257926"/>
                  <a:gd name="connsiteX16" fmla="*/ 76572 w 305279"/>
                  <a:gd name="connsiteY16" fmla="*/ 143069 h 257926"/>
                  <a:gd name="connsiteX17" fmla="*/ 152640 w 305279"/>
                  <a:gd name="connsiteY17" fmla="*/ 66497 h 257926"/>
                  <a:gd name="connsiteX18" fmla="*/ 104940 w 305279"/>
                  <a:gd name="connsiteY18" fmla="*/ 19106 h 257926"/>
                  <a:gd name="connsiteX19" fmla="*/ 97785 w 305279"/>
                  <a:gd name="connsiteY19" fmla="*/ 23882 h 257926"/>
                  <a:gd name="connsiteX20" fmla="*/ 81090 w 305279"/>
                  <a:gd name="connsiteY20" fmla="*/ 66870 h 257926"/>
                  <a:gd name="connsiteX21" fmla="*/ 28620 w 305279"/>
                  <a:gd name="connsiteY21" fmla="*/ 76423 h 257926"/>
                  <a:gd name="connsiteX22" fmla="*/ 19080 w 305279"/>
                  <a:gd name="connsiteY22" fmla="*/ 85975 h 257926"/>
                  <a:gd name="connsiteX23" fmla="*/ 19080 w 305279"/>
                  <a:gd name="connsiteY23" fmla="*/ 229268 h 257926"/>
                  <a:gd name="connsiteX24" fmla="*/ 28620 w 305279"/>
                  <a:gd name="connsiteY24" fmla="*/ 238820 h 257926"/>
                  <a:gd name="connsiteX25" fmla="*/ 276659 w 305279"/>
                  <a:gd name="connsiteY25" fmla="*/ 238820 h 257926"/>
                  <a:gd name="connsiteX26" fmla="*/ 286199 w 305279"/>
                  <a:gd name="connsiteY26" fmla="*/ 229268 h 257926"/>
                  <a:gd name="connsiteX27" fmla="*/ 286199 w 305279"/>
                  <a:gd name="connsiteY27" fmla="*/ 85975 h 257926"/>
                  <a:gd name="connsiteX28" fmla="*/ 279044 w 305279"/>
                  <a:gd name="connsiteY28" fmla="*/ 76423 h 257926"/>
                  <a:gd name="connsiteX29" fmla="*/ 226574 w 305279"/>
                  <a:gd name="connsiteY29" fmla="*/ 66870 h 257926"/>
                  <a:gd name="connsiteX30" fmla="*/ 209880 w 305279"/>
                  <a:gd name="connsiteY30" fmla="*/ 23882 h 257926"/>
                  <a:gd name="connsiteX31" fmla="*/ 200340 w 305279"/>
                  <a:gd name="connsiteY31" fmla="*/ 19106 h 257926"/>
                  <a:gd name="connsiteX32" fmla="*/ 104940 w 305279"/>
                  <a:gd name="connsiteY32" fmla="*/ 19106 h 257926"/>
                  <a:gd name="connsiteX33" fmla="*/ 104940 w 305279"/>
                  <a:gd name="connsiteY33" fmla="*/ 0 h 257926"/>
                  <a:gd name="connsiteX34" fmla="*/ 200340 w 305279"/>
                  <a:gd name="connsiteY34" fmla="*/ 0 h 257926"/>
                  <a:gd name="connsiteX35" fmla="*/ 228959 w 305279"/>
                  <a:gd name="connsiteY35" fmla="*/ 16717 h 257926"/>
                  <a:gd name="connsiteX36" fmla="*/ 240884 w 305279"/>
                  <a:gd name="connsiteY36" fmla="*/ 50152 h 257926"/>
                  <a:gd name="connsiteX37" fmla="*/ 281429 w 305279"/>
                  <a:gd name="connsiteY37" fmla="*/ 57317 h 257926"/>
                  <a:gd name="connsiteX38" fmla="*/ 305279 w 305279"/>
                  <a:gd name="connsiteY38" fmla="*/ 85975 h 257926"/>
                  <a:gd name="connsiteX39" fmla="*/ 305279 w 305279"/>
                  <a:gd name="connsiteY39" fmla="*/ 229268 h 257926"/>
                  <a:gd name="connsiteX40" fmla="*/ 276659 w 305279"/>
                  <a:gd name="connsiteY40" fmla="*/ 257926 h 257926"/>
                  <a:gd name="connsiteX41" fmla="*/ 28620 w 305279"/>
                  <a:gd name="connsiteY41" fmla="*/ 257926 h 257926"/>
                  <a:gd name="connsiteX42" fmla="*/ 0 w 305279"/>
                  <a:gd name="connsiteY42" fmla="*/ 229268 h 257926"/>
                  <a:gd name="connsiteX43" fmla="*/ 0 w 305279"/>
                  <a:gd name="connsiteY43" fmla="*/ 85975 h 257926"/>
                  <a:gd name="connsiteX44" fmla="*/ 23850 w 305279"/>
                  <a:gd name="connsiteY44" fmla="*/ 57317 h 257926"/>
                  <a:gd name="connsiteX45" fmla="*/ 66780 w 305279"/>
                  <a:gd name="connsiteY45" fmla="*/ 50152 h 257926"/>
                  <a:gd name="connsiteX46" fmla="*/ 78705 w 305279"/>
                  <a:gd name="connsiteY46" fmla="*/ 16717 h 257926"/>
                  <a:gd name="connsiteX47" fmla="*/ 104940 w 305279"/>
                  <a:gd name="connsiteY47" fmla="*/ 0 h 25792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05279" h="257926">
                    <a:moveTo>
                      <a:pt x="152471" y="104782"/>
                    </a:moveTo>
                    <a:cubicBezTo>
                      <a:pt x="157173" y="104782"/>
                      <a:pt x="157173" y="107189"/>
                      <a:pt x="157173" y="109596"/>
                    </a:cubicBezTo>
                    <a:cubicBezTo>
                      <a:pt x="157173" y="112003"/>
                      <a:pt x="157173" y="114409"/>
                      <a:pt x="152471" y="114409"/>
                    </a:cubicBezTo>
                    <a:cubicBezTo>
                      <a:pt x="138366" y="114409"/>
                      <a:pt x="124261" y="126444"/>
                      <a:pt x="124261" y="143291"/>
                    </a:cubicBezTo>
                    <a:cubicBezTo>
                      <a:pt x="124261" y="145698"/>
                      <a:pt x="124261" y="148105"/>
                      <a:pt x="119559" y="148105"/>
                    </a:cubicBezTo>
                    <a:cubicBezTo>
                      <a:pt x="117208" y="148105"/>
                      <a:pt x="114857" y="145698"/>
                      <a:pt x="114857" y="143291"/>
                    </a:cubicBezTo>
                    <a:cubicBezTo>
                      <a:pt x="114857" y="121630"/>
                      <a:pt x="133664" y="104782"/>
                      <a:pt x="152471" y="104782"/>
                    </a:cubicBezTo>
                    <a:close/>
                    <a:moveTo>
                      <a:pt x="149372" y="85341"/>
                    </a:moveTo>
                    <a:cubicBezTo>
                      <a:pt x="134812" y="86238"/>
                      <a:pt x="120549" y="92819"/>
                      <a:pt x="109852" y="104783"/>
                    </a:cubicBezTo>
                    <a:cubicBezTo>
                      <a:pt x="90835" y="128712"/>
                      <a:pt x="93212" y="164605"/>
                      <a:pt x="116983" y="186141"/>
                    </a:cubicBezTo>
                    <a:cubicBezTo>
                      <a:pt x="140755" y="207677"/>
                      <a:pt x="176411" y="202891"/>
                      <a:pt x="197806" y="178962"/>
                    </a:cubicBezTo>
                    <a:cubicBezTo>
                      <a:pt x="216823" y="155033"/>
                      <a:pt x="214445" y="119140"/>
                      <a:pt x="190674" y="99997"/>
                    </a:cubicBezTo>
                    <a:cubicBezTo>
                      <a:pt x="178789" y="89229"/>
                      <a:pt x="163932" y="84444"/>
                      <a:pt x="149372" y="85341"/>
                    </a:cubicBezTo>
                    <a:close/>
                    <a:moveTo>
                      <a:pt x="152640" y="66497"/>
                    </a:moveTo>
                    <a:cubicBezTo>
                      <a:pt x="195428" y="66497"/>
                      <a:pt x="228708" y="99997"/>
                      <a:pt x="228708" y="143069"/>
                    </a:cubicBezTo>
                    <a:cubicBezTo>
                      <a:pt x="228708" y="183748"/>
                      <a:pt x="195428" y="219641"/>
                      <a:pt x="152640" y="219641"/>
                    </a:cubicBezTo>
                    <a:cubicBezTo>
                      <a:pt x="112229" y="219641"/>
                      <a:pt x="76572" y="183748"/>
                      <a:pt x="76572" y="143069"/>
                    </a:cubicBezTo>
                    <a:cubicBezTo>
                      <a:pt x="76572" y="99997"/>
                      <a:pt x="112229" y="66497"/>
                      <a:pt x="152640" y="66497"/>
                    </a:cubicBezTo>
                    <a:close/>
                    <a:moveTo>
                      <a:pt x="104940" y="19106"/>
                    </a:moveTo>
                    <a:cubicBezTo>
                      <a:pt x="102555" y="19106"/>
                      <a:pt x="97785" y="21494"/>
                      <a:pt x="97785" y="23882"/>
                    </a:cubicBezTo>
                    <a:cubicBezTo>
                      <a:pt x="97785" y="23882"/>
                      <a:pt x="97785" y="23882"/>
                      <a:pt x="81090" y="66870"/>
                    </a:cubicBezTo>
                    <a:cubicBezTo>
                      <a:pt x="81090" y="66870"/>
                      <a:pt x="81090" y="66870"/>
                      <a:pt x="28620" y="76423"/>
                    </a:cubicBezTo>
                    <a:cubicBezTo>
                      <a:pt x="23850" y="76423"/>
                      <a:pt x="19080" y="81199"/>
                      <a:pt x="19080" y="85975"/>
                    </a:cubicBezTo>
                    <a:cubicBezTo>
                      <a:pt x="19080" y="85975"/>
                      <a:pt x="19080" y="85975"/>
                      <a:pt x="19080" y="229268"/>
                    </a:cubicBezTo>
                    <a:cubicBezTo>
                      <a:pt x="19080" y="234044"/>
                      <a:pt x="23850" y="238820"/>
                      <a:pt x="28620" y="238820"/>
                    </a:cubicBezTo>
                    <a:cubicBezTo>
                      <a:pt x="28620" y="238820"/>
                      <a:pt x="28620" y="238820"/>
                      <a:pt x="276659" y="238820"/>
                    </a:cubicBezTo>
                    <a:cubicBezTo>
                      <a:pt x="283814" y="238820"/>
                      <a:pt x="286199" y="234044"/>
                      <a:pt x="286199" y="229268"/>
                    </a:cubicBezTo>
                    <a:lnTo>
                      <a:pt x="286199" y="85975"/>
                    </a:lnTo>
                    <a:cubicBezTo>
                      <a:pt x="286199" y="81199"/>
                      <a:pt x="283814" y="76423"/>
                      <a:pt x="279044" y="76423"/>
                    </a:cubicBezTo>
                    <a:cubicBezTo>
                      <a:pt x="279044" y="76423"/>
                      <a:pt x="279044" y="76423"/>
                      <a:pt x="226574" y="66870"/>
                    </a:cubicBezTo>
                    <a:cubicBezTo>
                      <a:pt x="226574" y="66870"/>
                      <a:pt x="226574" y="66870"/>
                      <a:pt x="209880" y="23882"/>
                    </a:cubicBezTo>
                    <a:cubicBezTo>
                      <a:pt x="209880" y="21494"/>
                      <a:pt x="205110" y="19106"/>
                      <a:pt x="200340" y="19106"/>
                    </a:cubicBezTo>
                    <a:cubicBezTo>
                      <a:pt x="200340" y="19106"/>
                      <a:pt x="200340" y="19106"/>
                      <a:pt x="104940" y="19106"/>
                    </a:cubicBezTo>
                    <a:close/>
                    <a:moveTo>
                      <a:pt x="104940" y="0"/>
                    </a:moveTo>
                    <a:cubicBezTo>
                      <a:pt x="104940" y="0"/>
                      <a:pt x="104940" y="0"/>
                      <a:pt x="200340" y="0"/>
                    </a:cubicBezTo>
                    <a:cubicBezTo>
                      <a:pt x="212265" y="0"/>
                      <a:pt x="224190" y="7165"/>
                      <a:pt x="228959" y="16717"/>
                    </a:cubicBezTo>
                    <a:cubicBezTo>
                      <a:pt x="228959" y="16717"/>
                      <a:pt x="228959" y="16717"/>
                      <a:pt x="240884" y="50152"/>
                    </a:cubicBezTo>
                    <a:cubicBezTo>
                      <a:pt x="240884" y="50152"/>
                      <a:pt x="240884" y="50152"/>
                      <a:pt x="281429" y="57317"/>
                    </a:cubicBezTo>
                    <a:cubicBezTo>
                      <a:pt x="295739" y="59705"/>
                      <a:pt x="305279" y="71646"/>
                      <a:pt x="305279" y="85975"/>
                    </a:cubicBezTo>
                    <a:cubicBezTo>
                      <a:pt x="305279" y="85975"/>
                      <a:pt x="305279" y="85975"/>
                      <a:pt x="305279" y="229268"/>
                    </a:cubicBezTo>
                    <a:cubicBezTo>
                      <a:pt x="305279" y="243597"/>
                      <a:pt x="293354" y="257926"/>
                      <a:pt x="276659" y="257926"/>
                    </a:cubicBezTo>
                    <a:cubicBezTo>
                      <a:pt x="276659" y="257926"/>
                      <a:pt x="276659" y="257926"/>
                      <a:pt x="28620" y="257926"/>
                    </a:cubicBezTo>
                    <a:cubicBezTo>
                      <a:pt x="14310" y="257926"/>
                      <a:pt x="0" y="243597"/>
                      <a:pt x="0" y="229268"/>
                    </a:cubicBezTo>
                    <a:cubicBezTo>
                      <a:pt x="0" y="229268"/>
                      <a:pt x="0" y="229268"/>
                      <a:pt x="0" y="85975"/>
                    </a:cubicBezTo>
                    <a:cubicBezTo>
                      <a:pt x="0" y="71646"/>
                      <a:pt x="11925" y="59705"/>
                      <a:pt x="23850" y="57317"/>
                    </a:cubicBezTo>
                    <a:cubicBezTo>
                      <a:pt x="23850" y="57317"/>
                      <a:pt x="23850" y="57317"/>
                      <a:pt x="66780" y="50152"/>
                    </a:cubicBezTo>
                    <a:cubicBezTo>
                      <a:pt x="66780" y="50152"/>
                      <a:pt x="66780" y="50152"/>
                      <a:pt x="78705" y="16717"/>
                    </a:cubicBezTo>
                    <a:cubicBezTo>
                      <a:pt x="83475" y="7165"/>
                      <a:pt x="95400" y="0"/>
                      <a:pt x="10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</a:p>
            </p:txBody>
          </p:sp>
          <p:sp>
            <p:nvSpPr>
              <p:cNvPr id="24" name="Bullet3" descr="30ef9911-84b2-4234-a986-e94154d9077e"/>
              <p:cNvSpPr txBox="1"/>
              <p:nvPr/>
            </p:nvSpPr>
            <p:spPr>
              <a:xfrm>
                <a:off x="1845359" y="4189956"/>
                <a:ext cx="4298682" cy="338553"/>
              </a:xfrm>
              <a:prstGeom prst="rect">
                <a:avLst/>
              </a:prstGeom>
            </p:spPr>
            <p:txBody>
              <a:bodyPr vert="horz" wrap="square" lIns="91440" tIns="45720" rIns="91440" bIns="45720" anchor="b" anchorCtr="0">
                <a:normAutofit lnSpcReduction="10000"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调控成就人生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25" name="Text3" descr="d3d3675b-50b4-478c-ba78-ac7402fce7cf"/>
              <p:cNvSpPr txBox="1"/>
              <p:nvPr/>
            </p:nvSpPr>
            <p:spPr>
              <a:xfrm>
                <a:off x="1845359" y="4528509"/>
                <a:ext cx="4907134" cy="413741"/>
              </a:xfrm>
              <a:prstGeom prst="rect">
                <a:avLst/>
              </a:prstGeom>
            </p:spPr>
            <p:txBody>
              <a:bodyPr vert="horz" wrap="square" lIns="91440" tIns="45720" rIns="91440" bIns="4572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调控自我，张弛有度，成就从容人生。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68" name="组合 67" descr="ed7a36b2-3dcd-4bc6-bbd1-a1c4d5a5b07e"/>
            <p:cNvGrpSpPr/>
            <p:nvPr/>
          </p:nvGrpSpPr>
          <p:grpSpPr>
            <a:xfrm>
              <a:off x="1166076" y="5342470"/>
              <a:ext cx="5678799" cy="791630"/>
              <a:chOff x="1156116" y="5133169"/>
              <a:chExt cx="5596377" cy="752294"/>
            </a:xfrm>
          </p:grpSpPr>
          <p:sp>
            <p:nvSpPr>
              <p:cNvPr id="21" name="IconBackground4" descr="8dc60ea5-aeee-4d5a-ac09-d36c47858b27"/>
              <p:cNvSpPr/>
              <p:nvPr/>
            </p:nvSpPr>
            <p:spPr>
              <a:xfrm>
                <a:off x="1156116" y="5170884"/>
                <a:ext cx="579183" cy="579183"/>
              </a:xfrm>
              <a:prstGeom prst="ellipse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22" name="Icon4" descr="a6670d70-2a7f-4d45-900c-b40a1fc9e3a8"/>
              <p:cNvSpPr/>
              <p:nvPr/>
            </p:nvSpPr>
            <p:spPr bwMode="auto">
              <a:xfrm>
                <a:off x="1287175" y="5323181"/>
                <a:ext cx="305279" cy="257926"/>
              </a:xfrm>
              <a:custGeom>
                <a:gdLst>
                  <a:gd name="connsiteX0" fmla="*/ 152471 w 305279"/>
                  <a:gd name="connsiteY0" fmla="*/ 104782 h 257926"/>
                  <a:gd name="connsiteX1" fmla="*/ 157173 w 305279"/>
                  <a:gd name="connsiteY1" fmla="*/ 109596 h 257926"/>
                  <a:gd name="connsiteX2" fmla="*/ 152471 w 305279"/>
                  <a:gd name="connsiteY2" fmla="*/ 114409 h 257926"/>
                  <a:gd name="connsiteX3" fmla="*/ 124261 w 305279"/>
                  <a:gd name="connsiteY3" fmla="*/ 143291 h 257926"/>
                  <a:gd name="connsiteX4" fmla="*/ 119559 w 305279"/>
                  <a:gd name="connsiteY4" fmla="*/ 148105 h 257926"/>
                  <a:gd name="connsiteX5" fmla="*/ 114857 w 305279"/>
                  <a:gd name="connsiteY5" fmla="*/ 143291 h 257926"/>
                  <a:gd name="connsiteX6" fmla="*/ 152471 w 305279"/>
                  <a:gd name="connsiteY6" fmla="*/ 104782 h 257926"/>
                  <a:gd name="connsiteX7" fmla="*/ 149372 w 305279"/>
                  <a:gd name="connsiteY7" fmla="*/ 85341 h 257926"/>
                  <a:gd name="connsiteX8" fmla="*/ 109852 w 305279"/>
                  <a:gd name="connsiteY8" fmla="*/ 104783 h 257926"/>
                  <a:gd name="connsiteX9" fmla="*/ 116983 w 305279"/>
                  <a:gd name="connsiteY9" fmla="*/ 186141 h 257926"/>
                  <a:gd name="connsiteX10" fmla="*/ 197806 w 305279"/>
                  <a:gd name="connsiteY10" fmla="*/ 178962 h 257926"/>
                  <a:gd name="connsiteX11" fmla="*/ 190674 w 305279"/>
                  <a:gd name="connsiteY11" fmla="*/ 99997 h 257926"/>
                  <a:gd name="connsiteX12" fmla="*/ 149372 w 305279"/>
                  <a:gd name="connsiteY12" fmla="*/ 85341 h 257926"/>
                  <a:gd name="connsiteX13" fmla="*/ 152640 w 305279"/>
                  <a:gd name="connsiteY13" fmla="*/ 66497 h 257926"/>
                  <a:gd name="connsiteX14" fmla="*/ 228708 w 305279"/>
                  <a:gd name="connsiteY14" fmla="*/ 143069 h 257926"/>
                  <a:gd name="connsiteX15" fmla="*/ 152640 w 305279"/>
                  <a:gd name="connsiteY15" fmla="*/ 219641 h 257926"/>
                  <a:gd name="connsiteX16" fmla="*/ 76572 w 305279"/>
                  <a:gd name="connsiteY16" fmla="*/ 143069 h 257926"/>
                  <a:gd name="connsiteX17" fmla="*/ 152640 w 305279"/>
                  <a:gd name="connsiteY17" fmla="*/ 66497 h 257926"/>
                  <a:gd name="connsiteX18" fmla="*/ 104940 w 305279"/>
                  <a:gd name="connsiteY18" fmla="*/ 19106 h 257926"/>
                  <a:gd name="connsiteX19" fmla="*/ 97785 w 305279"/>
                  <a:gd name="connsiteY19" fmla="*/ 23882 h 257926"/>
                  <a:gd name="connsiteX20" fmla="*/ 81090 w 305279"/>
                  <a:gd name="connsiteY20" fmla="*/ 66870 h 257926"/>
                  <a:gd name="connsiteX21" fmla="*/ 28620 w 305279"/>
                  <a:gd name="connsiteY21" fmla="*/ 76423 h 257926"/>
                  <a:gd name="connsiteX22" fmla="*/ 19080 w 305279"/>
                  <a:gd name="connsiteY22" fmla="*/ 85975 h 257926"/>
                  <a:gd name="connsiteX23" fmla="*/ 19080 w 305279"/>
                  <a:gd name="connsiteY23" fmla="*/ 229268 h 257926"/>
                  <a:gd name="connsiteX24" fmla="*/ 28620 w 305279"/>
                  <a:gd name="connsiteY24" fmla="*/ 238820 h 257926"/>
                  <a:gd name="connsiteX25" fmla="*/ 276659 w 305279"/>
                  <a:gd name="connsiteY25" fmla="*/ 238820 h 257926"/>
                  <a:gd name="connsiteX26" fmla="*/ 286199 w 305279"/>
                  <a:gd name="connsiteY26" fmla="*/ 229268 h 257926"/>
                  <a:gd name="connsiteX27" fmla="*/ 286199 w 305279"/>
                  <a:gd name="connsiteY27" fmla="*/ 85975 h 257926"/>
                  <a:gd name="connsiteX28" fmla="*/ 279044 w 305279"/>
                  <a:gd name="connsiteY28" fmla="*/ 76423 h 257926"/>
                  <a:gd name="connsiteX29" fmla="*/ 226574 w 305279"/>
                  <a:gd name="connsiteY29" fmla="*/ 66870 h 257926"/>
                  <a:gd name="connsiteX30" fmla="*/ 209880 w 305279"/>
                  <a:gd name="connsiteY30" fmla="*/ 23882 h 257926"/>
                  <a:gd name="connsiteX31" fmla="*/ 200340 w 305279"/>
                  <a:gd name="connsiteY31" fmla="*/ 19106 h 257926"/>
                  <a:gd name="connsiteX32" fmla="*/ 104940 w 305279"/>
                  <a:gd name="connsiteY32" fmla="*/ 19106 h 257926"/>
                  <a:gd name="connsiteX33" fmla="*/ 104940 w 305279"/>
                  <a:gd name="connsiteY33" fmla="*/ 0 h 257926"/>
                  <a:gd name="connsiteX34" fmla="*/ 200340 w 305279"/>
                  <a:gd name="connsiteY34" fmla="*/ 0 h 257926"/>
                  <a:gd name="connsiteX35" fmla="*/ 228959 w 305279"/>
                  <a:gd name="connsiteY35" fmla="*/ 16717 h 257926"/>
                  <a:gd name="connsiteX36" fmla="*/ 240884 w 305279"/>
                  <a:gd name="connsiteY36" fmla="*/ 50152 h 257926"/>
                  <a:gd name="connsiteX37" fmla="*/ 281429 w 305279"/>
                  <a:gd name="connsiteY37" fmla="*/ 57317 h 257926"/>
                  <a:gd name="connsiteX38" fmla="*/ 305279 w 305279"/>
                  <a:gd name="connsiteY38" fmla="*/ 85975 h 257926"/>
                  <a:gd name="connsiteX39" fmla="*/ 305279 w 305279"/>
                  <a:gd name="connsiteY39" fmla="*/ 229268 h 257926"/>
                  <a:gd name="connsiteX40" fmla="*/ 276659 w 305279"/>
                  <a:gd name="connsiteY40" fmla="*/ 257926 h 257926"/>
                  <a:gd name="connsiteX41" fmla="*/ 28620 w 305279"/>
                  <a:gd name="connsiteY41" fmla="*/ 257926 h 257926"/>
                  <a:gd name="connsiteX42" fmla="*/ 0 w 305279"/>
                  <a:gd name="connsiteY42" fmla="*/ 229268 h 257926"/>
                  <a:gd name="connsiteX43" fmla="*/ 0 w 305279"/>
                  <a:gd name="connsiteY43" fmla="*/ 85975 h 257926"/>
                  <a:gd name="connsiteX44" fmla="*/ 23850 w 305279"/>
                  <a:gd name="connsiteY44" fmla="*/ 57317 h 257926"/>
                  <a:gd name="connsiteX45" fmla="*/ 66780 w 305279"/>
                  <a:gd name="connsiteY45" fmla="*/ 50152 h 257926"/>
                  <a:gd name="connsiteX46" fmla="*/ 78705 w 305279"/>
                  <a:gd name="connsiteY46" fmla="*/ 16717 h 257926"/>
                  <a:gd name="connsiteX47" fmla="*/ 104940 w 305279"/>
                  <a:gd name="connsiteY47" fmla="*/ 0 h 25792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05279" h="257926">
                    <a:moveTo>
                      <a:pt x="152471" y="104782"/>
                    </a:moveTo>
                    <a:cubicBezTo>
                      <a:pt x="157173" y="104782"/>
                      <a:pt x="157173" y="107189"/>
                      <a:pt x="157173" y="109596"/>
                    </a:cubicBezTo>
                    <a:cubicBezTo>
                      <a:pt x="157173" y="112003"/>
                      <a:pt x="157173" y="114409"/>
                      <a:pt x="152471" y="114409"/>
                    </a:cubicBezTo>
                    <a:cubicBezTo>
                      <a:pt x="138366" y="114409"/>
                      <a:pt x="124261" y="126444"/>
                      <a:pt x="124261" y="143291"/>
                    </a:cubicBezTo>
                    <a:cubicBezTo>
                      <a:pt x="124261" y="145698"/>
                      <a:pt x="124261" y="148105"/>
                      <a:pt x="119559" y="148105"/>
                    </a:cubicBezTo>
                    <a:cubicBezTo>
                      <a:pt x="117208" y="148105"/>
                      <a:pt x="114857" y="145698"/>
                      <a:pt x="114857" y="143291"/>
                    </a:cubicBezTo>
                    <a:cubicBezTo>
                      <a:pt x="114857" y="121630"/>
                      <a:pt x="133664" y="104782"/>
                      <a:pt x="152471" y="104782"/>
                    </a:cubicBezTo>
                    <a:close/>
                    <a:moveTo>
                      <a:pt x="149372" y="85341"/>
                    </a:moveTo>
                    <a:cubicBezTo>
                      <a:pt x="134812" y="86238"/>
                      <a:pt x="120549" y="92819"/>
                      <a:pt x="109852" y="104783"/>
                    </a:cubicBezTo>
                    <a:cubicBezTo>
                      <a:pt x="90835" y="128712"/>
                      <a:pt x="93212" y="164605"/>
                      <a:pt x="116983" y="186141"/>
                    </a:cubicBezTo>
                    <a:cubicBezTo>
                      <a:pt x="140755" y="207677"/>
                      <a:pt x="176411" y="202891"/>
                      <a:pt x="197806" y="178962"/>
                    </a:cubicBezTo>
                    <a:cubicBezTo>
                      <a:pt x="216823" y="155033"/>
                      <a:pt x="214445" y="119140"/>
                      <a:pt x="190674" y="99997"/>
                    </a:cubicBezTo>
                    <a:cubicBezTo>
                      <a:pt x="178789" y="89229"/>
                      <a:pt x="163932" y="84444"/>
                      <a:pt x="149372" y="85341"/>
                    </a:cubicBezTo>
                    <a:close/>
                    <a:moveTo>
                      <a:pt x="152640" y="66497"/>
                    </a:moveTo>
                    <a:cubicBezTo>
                      <a:pt x="195428" y="66497"/>
                      <a:pt x="228708" y="99997"/>
                      <a:pt x="228708" y="143069"/>
                    </a:cubicBezTo>
                    <a:cubicBezTo>
                      <a:pt x="228708" y="183748"/>
                      <a:pt x="195428" y="219641"/>
                      <a:pt x="152640" y="219641"/>
                    </a:cubicBezTo>
                    <a:cubicBezTo>
                      <a:pt x="112229" y="219641"/>
                      <a:pt x="76572" y="183748"/>
                      <a:pt x="76572" y="143069"/>
                    </a:cubicBezTo>
                    <a:cubicBezTo>
                      <a:pt x="76572" y="99997"/>
                      <a:pt x="112229" y="66497"/>
                      <a:pt x="152640" y="66497"/>
                    </a:cubicBezTo>
                    <a:close/>
                    <a:moveTo>
                      <a:pt x="104940" y="19106"/>
                    </a:moveTo>
                    <a:cubicBezTo>
                      <a:pt x="102555" y="19106"/>
                      <a:pt x="97785" y="21494"/>
                      <a:pt x="97785" y="23882"/>
                    </a:cubicBezTo>
                    <a:cubicBezTo>
                      <a:pt x="97785" y="23882"/>
                      <a:pt x="97785" y="23882"/>
                      <a:pt x="81090" y="66870"/>
                    </a:cubicBezTo>
                    <a:cubicBezTo>
                      <a:pt x="81090" y="66870"/>
                      <a:pt x="81090" y="66870"/>
                      <a:pt x="28620" y="76423"/>
                    </a:cubicBezTo>
                    <a:cubicBezTo>
                      <a:pt x="23850" y="76423"/>
                      <a:pt x="19080" y="81199"/>
                      <a:pt x="19080" y="85975"/>
                    </a:cubicBezTo>
                    <a:cubicBezTo>
                      <a:pt x="19080" y="85975"/>
                      <a:pt x="19080" y="85975"/>
                      <a:pt x="19080" y="229268"/>
                    </a:cubicBezTo>
                    <a:cubicBezTo>
                      <a:pt x="19080" y="234044"/>
                      <a:pt x="23850" y="238820"/>
                      <a:pt x="28620" y="238820"/>
                    </a:cubicBezTo>
                    <a:cubicBezTo>
                      <a:pt x="28620" y="238820"/>
                      <a:pt x="28620" y="238820"/>
                      <a:pt x="276659" y="238820"/>
                    </a:cubicBezTo>
                    <a:cubicBezTo>
                      <a:pt x="283814" y="238820"/>
                      <a:pt x="286199" y="234044"/>
                      <a:pt x="286199" y="229268"/>
                    </a:cubicBezTo>
                    <a:lnTo>
                      <a:pt x="286199" y="85975"/>
                    </a:lnTo>
                    <a:cubicBezTo>
                      <a:pt x="286199" y="81199"/>
                      <a:pt x="283814" y="76423"/>
                      <a:pt x="279044" y="76423"/>
                    </a:cubicBezTo>
                    <a:cubicBezTo>
                      <a:pt x="279044" y="76423"/>
                      <a:pt x="279044" y="76423"/>
                      <a:pt x="226574" y="66870"/>
                    </a:cubicBezTo>
                    <a:cubicBezTo>
                      <a:pt x="226574" y="66870"/>
                      <a:pt x="226574" y="66870"/>
                      <a:pt x="209880" y="23882"/>
                    </a:cubicBezTo>
                    <a:cubicBezTo>
                      <a:pt x="209880" y="21494"/>
                      <a:pt x="205110" y="19106"/>
                      <a:pt x="200340" y="19106"/>
                    </a:cubicBezTo>
                    <a:cubicBezTo>
                      <a:pt x="200340" y="19106"/>
                      <a:pt x="200340" y="19106"/>
                      <a:pt x="104940" y="19106"/>
                    </a:cubicBezTo>
                    <a:close/>
                    <a:moveTo>
                      <a:pt x="104940" y="0"/>
                    </a:moveTo>
                    <a:cubicBezTo>
                      <a:pt x="104940" y="0"/>
                      <a:pt x="104940" y="0"/>
                      <a:pt x="200340" y="0"/>
                    </a:cubicBezTo>
                    <a:cubicBezTo>
                      <a:pt x="212265" y="0"/>
                      <a:pt x="224190" y="7165"/>
                      <a:pt x="228959" y="16717"/>
                    </a:cubicBezTo>
                    <a:cubicBezTo>
                      <a:pt x="228959" y="16717"/>
                      <a:pt x="228959" y="16717"/>
                      <a:pt x="240884" y="50152"/>
                    </a:cubicBezTo>
                    <a:cubicBezTo>
                      <a:pt x="240884" y="50152"/>
                      <a:pt x="240884" y="50152"/>
                      <a:pt x="281429" y="57317"/>
                    </a:cubicBezTo>
                    <a:cubicBezTo>
                      <a:pt x="295739" y="59705"/>
                      <a:pt x="305279" y="71646"/>
                      <a:pt x="305279" y="85975"/>
                    </a:cubicBezTo>
                    <a:cubicBezTo>
                      <a:pt x="305279" y="85975"/>
                      <a:pt x="305279" y="85975"/>
                      <a:pt x="305279" y="229268"/>
                    </a:cubicBezTo>
                    <a:cubicBezTo>
                      <a:pt x="305279" y="243597"/>
                      <a:pt x="293354" y="257926"/>
                      <a:pt x="276659" y="257926"/>
                    </a:cubicBezTo>
                    <a:cubicBezTo>
                      <a:pt x="276659" y="257926"/>
                      <a:pt x="276659" y="257926"/>
                      <a:pt x="28620" y="257926"/>
                    </a:cubicBezTo>
                    <a:cubicBezTo>
                      <a:pt x="14310" y="257926"/>
                      <a:pt x="0" y="243597"/>
                      <a:pt x="0" y="229268"/>
                    </a:cubicBezTo>
                    <a:cubicBezTo>
                      <a:pt x="0" y="229268"/>
                      <a:pt x="0" y="229268"/>
                      <a:pt x="0" y="85975"/>
                    </a:cubicBezTo>
                    <a:cubicBezTo>
                      <a:pt x="0" y="71646"/>
                      <a:pt x="11925" y="59705"/>
                      <a:pt x="23850" y="57317"/>
                    </a:cubicBezTo>
                    <a:cubicBezTo>
                      <a:pt x="23850" y="57317"/>
                      <a:pt x="23850" y="57317"/>
                      <a:pt x="66780" y="50152"/>
                    </a:cubicBezTo>
                    <a:cubicBezTo>
                      <a:pt x="66780" y="50152"/>
                      <a:pt x="66780" y="50152"/>
                      <a:pt x="78705" y="16717"/>
                    </a:cubicBezTo>
                    <a:cubicBezTo>
                      <a:pt x="83475" y="7165"/>
                      <a:pt x="95400" y="0"/>
                      <a:pt x="10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</a:p>
            </p:txBody>
          </p:sp>
          <p:sp>
            <p:nvSpPr>
              <p:cNvPr id="19" name="Bullet4" descr="68f8f5e9-456a-4a66-9785-234480d6ebec"/>
              <p:cNvSpPr txBox="1"/>
              <p:nvPr/>
            </p:nvSpPr>
            <p:spPr>
              <a:xfrm>
                <a:off x="1845359" y="5133169"/>
                <a:ext cx="4298682" cy="338553"/>
              </a:xfrm>
              <a:prstGeom prst="rect">
                <a:avLst/>
              </a:prstGeom>
            </p:spPr>
            <p:txBody>
              <a:bodyPr vert="horz" wrap="square" lIns="91440" tIns="45720" rIns="91440" bIns="45720" anchor="b" anchorCtr="0">
                <a:normAutofit lnSpcReduction="10000"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松弛感的意义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20" name="Text4" descr="a85678e2-9be0-4966-a01b-c43fd7336c61"/>
              <p:cNvSpPr txBox="1"/>
              <p:nvPr/>
            </p:nvSpPr>
            <p:spPr>
              <a:xfrm>
                <a:off x="1845359" y="5471722"/>
                <a:ext cx="4907134" cy="413741"/>
              </a:xfrm>
              <a:prstGeom prst="rect">
                <a:avLst/>
              </a:prstGeom>
            </p:spPr>
            <p:txBody>
              <a:bodyPr vert="horz" wrap="square" lIns="91440" tIns="45720" rIns="91440" bIns="4572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松弛感有助于缓解压力，以自信姿态面对生活。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范文要点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3" name="3054cc45-9064-4029-9710-23feae46dd92.source.4.zh-Hans.pptx" title=""/>
          <p:cNvGrpSpPr/>
          <p:nvPr/>
        </p:nvGrpSpPr>
        <p:grpSpPr>
          <a:xfrm>
            <a:off x="673099" y="1142673"/>
            <a:ext cx="10845801" cy="5004127"/>
            <a:chOff x="673099" y="1142673"/>
            <a:chExt cx="10845801" cy="5004127"/>
          </a:xfrm>
        </p:grpSpPr>
        <p:cxnSp>
          <p:nvCxnSpPr>
            <p:cNvPr id="4" name="直接连接符 3" descr="c9dd7e3e-5b44-4c7a-aa67-2999d9bd4291"/>
            <p:cNvCxnSpPr/>
            <p:nvPr/>
          </p:nvCxnSpPr>
          <p:spPr>
            <a:xfrm>
              <a:off x="673099" y="1142673"/>
              <a:ext cx="10845800" cy="0"/>
            </a:xfrm>
            <a:prstGeom prst="line">
              <a:avLst/>
            </a:prstGeom>
            <a:ln w="2222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itle" descr="6a2e5ddb-d177-4638-a1b6-43a9b1a0ac34"/>
            <p:cNvSpPr txBox="1"/>
            <p:nvPr/>
          </p:nvSpPr>
          <p:spPr>
            <a:xfrm>
              <a:off x="673099" y="1171129"/>
              <a:ext cx="4215381" cy="10816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l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学习范文写作观点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cxnSp>
          <p:nvCxnSpPr>
            <p:cNvPr id="13" name="直接连接符 12" descr="00a2ce0e-020b-441f-b46b-ec85cebe4b12"/>
            <p:cNvCxnSpPr/>
            <p:nvPr/>
          </p:nvCxnSpPr>
          <p:spPr>
            <a:xfrm flipH="1">
              <a:off x="3351129" y="5273130"/>
              <a:ext cx="0" cy="873669"/>
            </a:xfrm>
            <a:prstGeom prst="line">
              <a:avLst/>
            </a:prstGeom>
            <a:ln w="3175">
              <a:solidFill>
                <a:schemeClr val="tx2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 descr="82bc64a3-dc0c-45d5-8d2e-6dd6f5050f7f"/>
            <p:cNvCxnSpPr/>
            <p:nvPr/>
          </p:nvCxnSpPr>
          <p:spPr>
            <a:xfrm flipH="1">
              <a:off x="6096002" y="5273130"/>
              <a:ext cx="0" cy="873669"/>
            </a:xfrm>
            <a:prstGeom prst="line">
              <a:avLst/>
            </a:prstGeom>
            <a:ln w="3175">
              <a:solidFill>
                <a:schemeClr val="tx2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 descr="14aebbad-9f15-4871-b5d1-90914f0e0b77"/>
            <p:cNvCxnSpPr/>
            <p:nvPr/>
          </p:nvCxnSpPr>
          <p:spPr>
            <a:xfrm flipH="1">
              <a:off x="8840874" y="5273130"/>
              <a:ext cx="0" cy="873669"/>
            </a:xfrm>
            <a:prstGeom prst="line">
              <a:avLst/>
            </a:prstGeom>
            <a:ln w="3175">
              <a:solidFill>
                <a:schemeClr val="tx2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 descr="9df2eb28-cf6a-47d6-b17d-17b13d52904a"/>
            <p:cNvGrpSpPr/>
            <p:nvPr/>
          </p:nvGrpSpPr>
          <p:grpSpPr>
            <a:xfrm>
              <a:off x="5857704" y="1142673"/>
              <a:ext cx="4546712" cy="2820602"/>
              <a:chOff x="5300462" y="1142673"/>
              <a:chExt cx="4546712" cy="2820602"/>
            </a:xfrm>
          </p:grpSpPr>
          <p:grpSp>
            <p:nvGrpSpPr>
              <p:cNvPr id="21" name="组合 20" descr="46e8a0d4-a13f-44ce-a790-9b1e215499ee"/>
              <p:cNvGrpSpPr/>
              <p:nvPr/>
            </p:nvGrpSpPr>
            <p:grpSpPr>
              <a:xfrm>
                <a:off x="5300462" y="1142673"/>
                <a:ext cx="1203260" cy="2607019"/>
                <a:chOff x="4743220" y="1142673"/>
                <a:chExt cx="1203260" cy="2607019"/>
              </a:xfrm>
            </p:grpSpPr>
            <p:sp>
              <p:nvSpPr>
                <p:cNvPr id="34" name="Number1" descr="8a5c6987-e1ef-4b44-a03a-5863a4656c99"/>
                <p:cNvSpPr/>
                <p:nvPr/>
              </p:nvSpPr>
              <p:spPr>
                <a:xfrm>
                  <a:off x="4936750" y="2933241"/>
                  <a:ext cx="816200" cy="8164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r>
                    <a:rPr lang="en-US" sz="2400" b="1" i="1" u="none">
                      <a:solidFill>
                        <a:srgbClr val="FFFFFF"/>
                      </a:solidFill>
                      <a:latin typeface="Arial"/>
                    </a:rPr>
                    <a:t>01</a:t>
                  </a:r>
                  <a:endParaRPr lang="en-US" sz="2400" b="1" i="1" u="none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cxnSp>
              <p:nvCxnSpPr>
                <p:cNvPr id="35" name="直接连接符 34" descr="dbc1a2d6-87d9-41e2-8f03-9686c171e4e8"/>
                <p:cNvCxnSpPr/>
                <p:nvPr/>
              </p:nvCxnSpPr>
              <p:spPr>
                <a:xfrm flipH="1">
                  <a:off x="5344850" y="1142673"/>
                  <a:ext cx="0" cy="1682219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弧形 35" descr="3f6034be-d261-4fa7-bf61-182cf0b99871"/>
                <p:cNvSpPr/>
                <p:nvPr/>
              </p:nvSpPr>
              <p:spPr>
                <a:xfrm>
                  <a:off x="4743220" y="2824892"/>
                  <a:ext cx="1203260" cy="900557"/>
                </a:xfrm>
                <a:prstGeom prst="arc">
                  <a:avLst>
                    <a:gd name="adj1" fmla="val 12935667"/>
                    <a:gd name="adj2" fmla="val 19476206"/>
                  </a:avLst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2" name="组合 21" descr="86e71b1e-edb8-47b9-877a-ae5e03d838dd"/>
              <p:cNvGrpSpPr/>
              <p:nvPr/>
            </p:nvGrpSpPr>
            <p:grpSpPr>
              <a:xfrm>
                <a:off x="6414946" y="1142673"/>
                <a:ext cx="1203260" cy="1994342"/>
                <a:chOff x="5857704" y="1142673"/>
                <a:chExt cx="1203260" cy="1994342"/>
              </a:xfrm>
            </p:grpSpPr>
            <p:sp>
              <p:nvSpPr>
                <p:cNvPr id="31" name="Number2" descr="10e89372-dae2-4c26-9365-10cb83934ca4"/>
                <p:cNvSpPr/>
                <p:nvPr/>
              </p:nvSpPr>
              <p:spPr>
                <a:xfrm>
                  <a:off x="6051234" y="2320564"/>
                  <a:ext cx="816200" cy="816451"/>
                </a:xfrm>
                <a:prstGeom prst="ellipse">
                  <a:avLst/>
                </a:prstGeom>
                <a:solidFill>
                  <a:schemeClr val="tx2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r>
                    <a:rPr lang="en-US" sz="2400" b="1" i="1" u="none">
                      <a:solidFill>
                        <a:srgbClr val="000000"/>
                      </a:solidFill>
                      <a:latin typeface="Arial"/>
                    </a:rPr>
                    <a:t>02</a:t>
                  </a:r>
                  <a:endParaRPr lang="en-US" sz="2400" b="1" i="1" u="non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cxnSp>
              <p:nvCxnSpPr>
                <p:cNvPr id="32" name="直接连接符 31" descr="13cb3137-dbfc-47f9-ba4f-b9716812c866"/>
                <p:cNvCxnSpPr/>
                <p:nvPr/>
              </p:nvCxnSpPr>
              <p:spPr>
                <a:xfrm flipH="1">
                  <a:off x="6459334" y="1142673"/>
                  <a:ext cx="0" cy="1069542"/>
                </a:xfrm>
                <a:prstGeom prst="line">
                  <a:avLst/>
                </a:prstGeom>
                <a:ln w="19050">
                  <a:solidFill>
                    <a:schemeClr val="tx2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弧形 32" descr="f6943162-1930-4b89-a215-19893a7c993d"/>
                <p:cNvSpPr/>
                <p:nvPr/>
              </p:nvSpPr>
              <p:spPr>
                <a:xfrm>
                  <a:off x="5857704" y="2212215"/>
                  <a:ext cx="1203260" cy="900557"/>
                </a:xfrm>
                <a:prstGeom prst="arc">
                  <a:avLst>
                    <a:gd name="adj1" fmla="val 12935667"/>
                    <a:gd name="adj2" fmla="val 19476206"/>
                  </a:avLst>
                </a:prstGeom>
                <a:ln w="19050">
                  <a:solidFill>
                    <a:schemeClr val="tx2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3" name="组合 22" descr="b1fe6b05-4b11-4698-be9c-b4c2a7625154"/>
              <p:cNvGrpSpPr/>
              <p:nvPr/>
            </p:nvGrpSpPr>
            <p:grpSpPr>
              <a:xfrm>
                <a:off x="7529430" y="1142673"/>
                <a:ext cx="1203260" cy="2476171"/>
                <a:chOff x="6972188" y="1142673"/>
                <a:chExt cx="1203260" cy="2476171"/>
              </a:xfrm>
            </p:grpSpPr>
            <p:sp>
              <p:nvSpPr>
                <p:cNvPr id="28" name="Number3" descr="a13ed5b6-f08b-4e5b-9700-5a6c0c411a6d"/>
                <p:cNvSpPr/>
                <p:nvPr/>
              </p:nvSpPr>
              <p:spPr>
                <a:xfrm>
                  <a:off x="7165718" y="2802393"/>
                  <a:ext cx="816200" cy="816451"/>
                </a:xfrm>
                <a:prstGeom prst="ellipse">
                  <a:avLst/>
                </a:prstGeom>
                <a:solidFill>
                  <a:schemeClr val="tx2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r>
                    <a:rPr lang="en-US" sz="2400" b="1" i="1" u="none">
                      <a:solidFill>
                        <a:srgbClr val="000000"/>
                      </a:solidFill>
                      <a:latin typeface="Arial"/>
                    </a:rPr>
                    <a:t>03</a:t>
                  </a:r>
                  <a:endParaRPr lang="en-US" sz="2400" b="1" i="1" u="non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cxnSp>
              <p:nvCxnSpPr>
                <p:cNvPr id="29" name="直接连接符 28" descr="72b368e7-0f3b-470f-89e3-67ae1bb87310"/>
                <p:cNvCxnSpPr/>
                <p:nvPr/>
              </p:nvCxnSpPr>
              <p:spPr>
                <a:xfrm flipH="1">
                  <a:off x="7573818" y="1142673"/>
                  <a:ext cx="0" cy="1551371"/>
                </a:xfrm>
                <a:prstGeom prst="line">
                  <a:avLst/>
                </a:prstGeom>
                <a:ln w="19050">
                  <a:solidFill>
                    <a:schemeClr val="tx2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弧形 29" descr="248498ba-026d-4029-9ca1-a6d19acf09b2"/>
                <p:cNvSpPr/>
                <p:nvPr/>
              </p:nvSpPr>
              <p:spPr>
                <a:xfrm>
                  <a:off x="6972188" y="2694044"/>
                  <a:ext cx="1203260" cy="900557"/>
                </a:xfrm>
                <a:prstGeom prst="arc">
                  <a:avLst>
                    <a:gd name="adj1" fmla="val 12935667"/>
                    <a:gd name="adj2" fmla="val 19476206"/>
                  </a:avLst>
                </a:prstGeom>
                <a:ln w="19050">
                  <a:solidFill>
                    <a:schemeClr val="tx2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4" name="组合 23" descr="af6d4704-1f9a-4f0f-84c7-20a5a48df2c6"/>
              <p:cNvGrpSpPr/>
              <p:nvPr/>
            </p:nvGrpSpPr>
            <p:grpSpPr>
              <a:xfrm>
                <a:off x="8643914" y="1142673"/>
                <a:ext cx="1203260" cy="2820602"/>
                <a:chOff x="8086672" y="1142673"/>
                <a:chExt cx="1203260" cy="2820602"/>
              </a:xfrm>
            </p:grpSpPr>
            <p:sp>
              <p:nvSpPr>
                <p:cNvPr id="25" name="Number4" descr="f9438070-6589-4322-a09e-947ea073f820"/>
                <p:cNvSpPr/>
                <p:nvPr/>
              </p:nvSpPr>
              <p:spPr>
                <a:xfrm>
                  <a:off x="8280202" y="3146824"/>
                  <a:ext cx="816200" cy="816451"/>
                </a:xfrm>
                <a:prstGeom prst="ellipse">
                  <a:avLst/>
                </a:prstGeom>
                <a:solidFill>
                  <a:schemeClr val="tx2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r>
                    <a:rPr lang="en-US" sz="2400" b="1" i="1" u="none">
                      <a:solidFill>
                        <a:srgbClr val="000000"/>
                      </a:solidFill>
                      <a:latin typeface="Arial"/>
                    </a:rPr>
                    <a:t>04</a:t>
                  </a:r>
                  <a:endParaRPr lang="en-US" sz="2400" b="1" i="1" u="non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cxnSp>
              <p:nvCxnSpPr>
                <p:cNvPr id="26" name="直接连接符 25" descr="7d30a7a9-720a-4c54-9a3e-a3a4c46c45a8"/>
                <p:cNvCxnSpPr/>
                <p:nvPr/>
              </p:nvCxnSpPr>
              <p:spPr>
                <a:xfrm flipH="1">
                  <a:off x="8688302" y="1142673"/>
                  <a:ext cx="0" cy="1908000"/>
                </a:xfrm>
                <a:prstGeom prst="line">
                  <a:avLst/>
                </a:prstGeom>
                <a:ln w="19050">
                  <a:solidFill>
                    <a:schemeClr val="tx2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弧形 26" descr="d5be2214-f957-4bb1-b967-d12a4f18ac18"/>
                <p:cNvSpPr/>
                <p:nvPr/>
              </p:nvSpPr>
              <p:spPr>
                <a:xfrm>
                  <a:off x="8086672" y="3038475"/>
                  <a:ext cx="1203260" cy="900557"/>
                </a:xfrm>
                <a:prstGeom prst="arc">
                  <a:avLst>
                    <a:gd name="adj1" fmla="val 12935667"/>
                    <a:gd name="adj2" fmla="val 19476206"/>
                  </a:avLst>
                </a:prstGeom>
                <a:ln w="19050">
                  <a:solidFill>
                    <a:schemeClr val="tx2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39" name="组合 38" descr="6b977008-e2ba-4408-8fa6-a94c2557bd6d"/>
            <p:cNvGrpSpPr/>
            <p:nvPr/>
          </p:nvGrpSpPr>
          <p:grpSpPr>
            <a:xfrm>
              <a:off x="673100" y="4747249"/>
              <a:ext cx="2611182" cy="1399551"/>
              <a:chOff x="673100" y="4747249"/>
              <a:chExt cx="2611182" cy="1399551"/>
            </a:xfrm>
          </p:grpSpPr>
          <p:sp>
            <p:nvSpPr>
              <p:cNvPr id="5" name="Bullet1" descr="69a33c70-d0e0-469b-92fd-fd86e18191e8"/>
              <p:cNvSpPr txBox="1"/>
              <p:nvPr/>
            </p:nvSpPr>
            <p:spPr>
              <a:xfrm>
                <a:off x="673100" y="5129370"/>
                <a:ext cx="2611182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 strike="noStrike">
                    <a:solidFill>
                      <a:srgbClr val="000000"/>
                    </a:solidFill>
                    <a:ea typeface="思源宋体 CN Heavy"/>
                  </a:rPr>
                  <a:t>压力下的松弛</a:t>
                </a:r>
                <a:endParaRPr lang="en-US" sz="1800" b="1" i="0" u="none" strike="noStrik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6" name="Text1" descr="d07fc648-4dcc-4fb1-8bf0-cda188034d2b"/>
              <p:cNvSpPr txBox="1"/>
              <p:nvPr/>
            </p:nvSpPr>
            <p:spPr>
              <a:xfrm>
                <a:off x="673100" y="5521882"/>
                <a:ext cx="2611182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现代社会压力下，松弛感应运而生，帮助缓解焦虑。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7" name="Icon1" descr="4e8b9ce0-90c4-46a0-924d-042d539ebb08"/>
              <p:cNvSpPr/>
              <p:nvPr/>
            </p:nvSpPr>
            <p:spPr bwMode="auto">
              <a:xfrm>
                <a:off x="1813774" y="4747249"/>
                <a:ext cx="329834" cy="317690"/>
              </a:xfrm>
              <a:custGeom>
                <a:gdLst>
                  <a:gd name="connsiteX0" fmla="*/ 304701 w 609473"/>
                  <a:gd name="connsiteY0" fmla="*/ 381618 h 587034"/>
                  <a:gd name="connsiteX1" fmla="*/ 325879 w 609473"/>
                  <a:gd name="connsiteY1" fmla="*/ 394101 h 587034"/>
                  <a:gd name="connsiteX2" fmla="*/ 309542 w 609473"/>
                  <a:gd name="connsiteY2" fmla="*/ 410914 h 587034"/>
                  <a:gd name="connsiteX3" fmla="*/ 331022 w 609473"/>
                  <a:gd name="connsiteY3" fmla="*/ 433867 h 587034"/>
                  <a:gd name="connsiteX4" fmla="*/ 312466 w 609473"/>
                  <a:gd name="connsiteY4" fmla="*/ 468800 h 587034"/>
                  <a:gd name="connsiteX5" fmla="*/ 294112 w 609473"/>
                  <a:gd name="connsiteY5" fmla="*/ 468096 h 587034"/>
                  <a:gd name="connsiteX6" fmla="*/ 278380 w 609473"/>
                  <a:gd name="connsiteY6" fmla="*/ 432055 h 587034"/>
                  <a:gd name="connsiteX7" fmla="*/ 299861 w 609473"/>
                  <a:gd name="connsiteY7" fmla="*/ 410612 h 587034"/>
                  <a:gd name="connsiteX8" fmla="*/ 284028 w 609473"/>
                  <a:gd name="connsiteY8" fmla="*/ 393397 h 587034"/>
                  <a:gd name="connsiteX9" fmla="*/ 224835 w 609473"/>
                  <a:gd name="connsiteY9" fmla="*/ 380559 h 587034"/>
                  <a:gd name="connsiteX10" fmla="*/ 283211 w 609473"/>
                  <a:gd name="connsiteY10" fmla="*/ 483344 h 587034"/>
                  <a:gd name="connsiteX11" fmla="*/ 305190 w 609473"/>
                  <a:gd name="connsiteY11" fmla="*/ 499753 h 587034"/>
                  <a:gd name="connsiteX12" fmla="*/ 327069 w 609473"/>
                  <a:gd name="connsiteY12" fmla="*/ 483646 h 587034"/>
                  <a:gd name="connsiteX13" fmla="*/ 387865 w 609473"/>
                  <a:gd name="connsiteY13" fmla="*/ 380861 h 587034"/>
                  <a:gd name="connsiteX14" fmla="*/ 498972 w 609473"/>
                  <a:gd name="connsiteY14" fmla="*/ 386700 h 587034"/>
                  <a:gd name="connsiteX15" fmla="*/ 581344 w 609473"/>
                  <a:gd name="connsiteY15" fmla="*/ 414485 h 587034"/>
                  <a:gd name="connsiteX16" fmla="*/ 609473 w 609473"/>
                  <a:gd name="connsiteY16" fmla="*/ 494820 h 587034"/>
                  <a:gd name="connsiteX17" fmla="*/ 609473 w 609473"/>
                  <a:gd name="connsiteY17" fmla="*/ 529048 h 587034"/>
                  <a:gd name="connsiteX18" fmla="*/ 551399 w 609473"/>
                  <a:gd name="connsiteY18" fmla="*/ 587034 h 587034"/>
                  <a:gd name="connsiteX19" fmla="*/ 58074 w 609473"/>
                  <a:gd name="connsiteY19" fmla="*/ 587034 h 587034"/>
                  <a:gd name="connsiteX20" fmla="*/ 0 w 609473"/>
                  <a:gd name="connsiteY20" fmla="*/ 529048 h 587034"/>
                  <a:gd name="connsiteX21" fmla="*/ 0 w 609473"/>
                  <a:gd name="connsiteY21" fmla="*/ 494820 h 587034"/>
                  <a:gd name="connsiteX22" fmla="*/ 28129 w 609473"/>
                  <a:gd name="connsiteY22" fmla="*/ 414485 h 587034"/>
                  <a:gd name="connsiteX23" fmla="*/ 110501 w 609473"/>
                  <a:gd name="connsiteY23" fmla="*/ 386700 h 587034"/>
                  <a:gd name="connsiteX24" fmla="*/ 316407 w 609473"/>
                  <a:gd name="connsiteY24" fmla="*/ 206077 h 587034"/>
                  <a:gd name="connsiteX25" fmla="*/ 316407 w 609473"/>
                  <a:gd name="connsiteY25" fmla="*/ 272924 h 587034"/>
                  <a:gd name="connsiteX26" fmla="*/ 335965 w 609473"/>
                  <a:gd name="connsiteY26" fmla="*/ 266783 h 587034"/>
                  <a:gd name="connsiteX27" fmla="*/ 346551 w 609473"/>
                  <a:gd name="connsiteY27" fmla="*/ 239602 h 587034"/>
                  <a:gd name="connsiteX28" fmla="*/ 336570 w 609473"/>
                  <a:gd name="connsiteY28" fmla="*/ 216346 h 587034"/>
                  <a:gd name="connsiteX29" fmla="*/ 316407 w 609473"/>
                  <a:gd name="connsiteY29" fmla="*/ 206077 h 587034"/>
                  <a:gd name="connsiteX30" fmla="*/ 299872 w 609473"/>
                  <a:gd name="connsiteY30" fmla="*/ 94230 h 587034"/>
                  <a:gd name="connsiteX31" fmla="*/ 277793 w 609473"/>
                  <a:gd name="connsiteY31" fmla="*/ 102183 h 587034"/>
                  <a:gd name="connsiteX32" fmla="*/ 270534 w 609473"/>
                  <a:gd name="connsiteY32" fmla="*/ 122922 h 587034"/>
                  <a:gd name="connsiteX33" fmla="*/ 281322 w 609473"/>
                  <a:gd name="connsiteY33" fmla="*/ 145674 h 587034"/>
                  <a:gd name="connsiteX34" fmla="*/ 299872 w 609473"/>
                  <a:gd name="connsiteY34" fmla="*/ 154231 h 587034"/>
                  <a:gd name="connsiteX35" fmla="*/ 316407 w 609473"/>
                  <a:gd name="connsiteY35" fmla="*/ 42585 h 587034"/>
                  <a:gd name="connsiteX36" fmla="*/ 316407 w 609473"/>
                  <a:gd name="connsiteY36" fmla="*/ 56478 h 587034"/>
                  <a:gd name="connsiteX37" fmla="*/ 360061 w 609473"/>
                  <a:gd name="connsiteY37" fmla="*/ 70169 h 587034"/>
                  <a:gd name="connsiteX38" fmla="*/ 389904 w 609473"/>
                  <a:gd name="connsiteY38" fmla="*/ 129465 h 587034"/>
                  <a:gd name="connsiteX39" fmla="*/ 344837 w 609473"/>
                  <a:gd name="connsiteY39" fmla="*/ 129465 h 587034"/>
                  <a:gd name="connsiteX40" fmla="*/ 339797 w 609473"/>
                  <a:gd name="connsiteY40" fmla="*/ 107217 h 587034"/>
                  <a:gd name="connsiteX41" fmla="*/ 316407 w 609473"/>
                  <a:gd name="connsiteY41" fmla="*/ 93928 h 587034"/>
                  <a:gd name="connsiteX42" fmla="*/ 316407 w 609473"/>
                  <a:gd name="connsiteY42" fmla="*/ 159063 h 587034"/>
                  <a:gd name="connsiteX43" fmla="*/ 371050 w 609473"/>
                  <a:gd name="connsiteY43" fmla="*/ 183829 h 587034"/>
                  <a:gd name="connsiteX44" fmla="*/ 394037 w 609473"/>
                  <a:gd name="connsiteY44" fmla="*/ 234467 h 587034"/>
                  <a:gd name="connsiteX45" fmla="*/ 362380 w 609473"/>
                  <a:gd name="connsiteY45" fmla="*/ 297086 h 587034"/>
                  <a:gd name="connsiteX46" fmla="*/ 316407 w 609473"/>
                  <a:gd name="connsiteY46" fmla="*/ 311079 h 587034"/>
                  <a:gd name="connsiteX47" fmla="*/ 316407 w 609473"/>
                  <a:gd name="connsiteY47" fmla="*/ 318328 h 587034"/>
                  <a:gd name="connsiteX48" fmla="*/ 445959 w 609473"/>
                  <a:gd name="connsiteY48" fmla="*/ 180507 h 587034"/>
                  <a:gd name="connsiteX49" fmla="*/ 316407 w 609473"/>
                  <a:gd name="connsiteY49" fmla="*/ 42585 h 587034"/>
                  <a:gd name="connsiteX50" fmla="*/ 299872 w 609473"/>
                  <a:gd name="connsiteY50" fmla="*/ 42484 h 587034"/>
                  <a:gd name="connsiteX51" fmla="*/ 168808 w 609473"/>
                  <a:gd name="connsiteY51" fmla="*/ 180507 h 587034"/>
                  <a:gd name="connsiteX52" fmla="*/ 299872 w 609473"/>
                  <a:gd name="connsiteY52" fmla="*/ 318428 h 587034"/>
                  <a:gd name="connsiteX53" fmla="*/ 299872 w 609473"/>
                  <a:gd name="connsiteY53" fmla="*/ 311381 h 587034"/>
                  <a:gd name="connsiteX54" fmla="*/ 249564 w 609473"/>
                  <a:gd name="connsiteY54" fmla="*/ 296683 h 587034"/>
                  <a:gd name="connsiteX55" fmla="*/ 220729 w 609473"/>
                  <a:gd name="connsiteY55" fmla="*/ 229635 h 587034"/>
                  <a:gd name="connsiteX56" fmla="*/ 266904 w 609473"/>
                  <a:gd name="connsiteY56" fmla="*/ 229635 h 587034"/>
                  <a:gd name="connsiteX57" fmla="*/ 273659 w 609473"/>
                  <a:gd name="connsiteY57" fmla="*/ 258528 h 587034"/>
                  <a:gd name="connsiteX58" fmla="*/ 299872 w 609473"/>
                  <a:gd name="connsiteY58" fmla="*/ 273428 h 587034"/>
                  <a:gd name="connsiteX59" fmla="*/ 299872 w 609473"/>
                  <a:gd name="connsiteY59" fmla="*/ 200440 h 587034"/>
                  <a:gd name="connsiteX60" fmla="*/ 285959 w 609473"/>
                  <a:gd name="connsiteY60" fmla="*/ 196312 h 587034"/>
                  <a:gd name="connsiteX61" fmla="*/ 239784 w 609473"/>
                  <a:gd name="connsiteY61" fmla="*/ 169634 h 587034"/>
                  <a:gd name="connsiteX62" fmla="*/ 226375 w 609473"/>
                  <a:gd name="connsiteY62" fmla="*/ 128459 h 587034"/>
                  <a:gd name="connsiteX63" fmla="*/ 231618 w 609473"/>
                  <a:gd name="connsiteY63" fmla="*/ 99566 h 587034"/>
                  <a:gd name="connsiteX64" fmla="*/ 246237 w 609473"/>
                  <a:gd name="connsiteY64" fmla="*/ 77115 h 587034"/>
                  <a:gd name="connsiteX65" fmla="*/ 273256 w 609473"/>
                  <a:gd name="connsiteY65" fmla="*/ 60404 h 587034"/>
                  <a:gd name="connsiteX66" fmla="*/ 299872 w 609473"/>
                  <a:gd name="connsiteY66" fmla="*/ 56075 h 587034"/>
                  <a:gd name="connsiteX67" fmla="*/ 307333 w 609473"/>
                  <a:gd name="connsiteY67" fmla="*/ 0 h 587034"/>
                  <a:gd name="connsiteX68" fmla="*/ 488101 w 609473"/>
                  <a:gd name="connsiteY68" fmla="*/ 180507 h 587034"/>
                  <a:gd name="connsiteX69" fmla="*/ 307333 w 609473"/>
                  <a:gd name="connsiteY69" fmla="*/ 361013 h 587034"/>
                  <a:gd name="connsiteX70" fmla="*/ 126665 w 609473"/>
                  <a:gd name="connsiteY70" fmla="*/ 180507 h 587034"/>
                  <a:gd name="connsiteX71" fmla="*/ 307333 w 609473"/>
                  <a:gd name="connsiteY71" fmla="*/ 0 h 58703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09473" h="587034">
                    <a:moveTo>
                      <a:pt x="304701" y="381618"/>
                    </a:moveTo>
                    <a:lnTo>
                      <a:pt x="325879" y="394101"/>
                    </a:lnTo>
                    <a:lnTo>
                      <a:pt x="309542" y="410914"/>
                    </a:lnTo>
                    <a:lnTo>
                      <a:pt x="331022" y="433867"/>
                    </a:lnTo>
                    <a:lnTo>
                      <a:pt x="312466" y="468800"/>
                    </a:lnTo>
                    <a:cubicBezTo>
                      <a:pt x="307021" y="479069"/>
                      <a:pt x="298751" y="478767"/>
                      <a:pt x="294112" y="468096"/>
                    </a:cubicBezTo>
                    <a:lnTo>
                      <a:pt x="278380" y="432055"/>
                    </a:lnTo>
                    <a:lnTo>
                      <a:pt x="299861" y="410612"/>
                    </a:lnTo>
                    <a:lnTo>
                      <a:pt x="284028" y="393397"/>
                    </a:lnTo>
                    <a:close/>
                    <a:moveTo>
                      <a:pt x="224835" y="380559"/>
                    </a:moveTo>
                    <a:lnTo>
                      <a:pt x="283211" y="483344"/>
                    </a:lnTo>
                    <a:cubicBezTo>
                      <a:pt x="289260" y="493914"/>
                      <a:pt x="297024" y="499753"/>
                      <a:pt x="305190" y="499753"/>
                    </a:cubicBezTo>
                    <a:cubicBezTo>
                      <a:pt x="313155" y="499753"/>
                      <a:pt x="320919" y="494015"/>
                      <a:pt x="327069" y="483646"/>
                    </a:cubicBezTo>
                    <a:lnTo>
                      <a:pt x="387865" y="380861"/>
                    </a:lnTo>
                    <a:lnTo>
                      <a:pt x="498972" y="386700"/>
                    </a:lnTo>
                    <a:cubicBezTo>
                      <a:pt x="529521" y="388311"/>
                      <a:pt x="565716" y="400492"/>
                      <a:pt x="581344" y="414485"/>
                    </a:cubicBezTo>
                    <a:cubicBezTo>
                      <a:pt x="597072" y="428679"/>
                      <a:pt x="609473" y="464015"/>
                      <a:pt x="609473" y="494820"/>
                    </a:cubicBezTo>
                    <a:lnTo>
                      <a:pt x="609473" y="529048"/>
                    </a:lnTo>
                    <a:cubicBezTo>
                      <a:pt x="609473" y="561061"/>
                      <a:pt x="583360" y="587034"/>
                      <a:pt x="551399" y="587034"/>
                    </a:cubicBezTo>
                    <a:lnTo>
                      <a:pt x="58074" y="587034"/>
                    </a:lnTo>
                    <a:cubicBezTo>
                      <a:pt x="26012" y="587034"/>
                      <a:pt x="0" y="561061"/>
                      <a:pt x="0" y="529048"/>
                    </a:cubicBezTo>
                    <a:lnTo>
                      <a:pt x="0" y="494820"/>
                    </a:lnTo>
                    <a:cubicBezTo>
                      <a:pt x="0" y="464015"/>
                      <a:pt x="12401" y="428679"/>
                      <a:pt x="28129" y="414485"/>
                    </a:cubicBezTo>
                    <a:cubicBezTo>
                      <a:pt x="43757" y="400492"/>
                      <a:pt x="79851" y="388311"/>
                      <a:pt x="110501" y="386700"/>
                    </a:cubicBezTo>
                    <a:close/>
                    <a:moveTo>
                      <a:pt x="316407" y="206077"/>
                    </a:moveTo>
                    <a:lnTo>
                      <a:pt x="316407" y="272924"/>
                    </a:lnTo>
                    <a:cubicBezTo>
                      <a:pt x="325379" y="271817"/>
                      <a:pt x="331832" y="269703"/>
                      <a:pt x="335965" y="266783"/>
                    </a:cubicBezTo>
                    <a:cubicBezTo>
                      <a:pt x="343023" y="261548"/>
                      <a:pt x="346551" y="252488"/>
                      <a:pt x="346551" y="239602"/>
                    </a:cubicBezTo>
                    <a:cubicBezTo>
                      <a:pt x="346551" y="229736"/>
                      <a:pt x="343224" y="222084"/>
                      <a:pt x="336570" y="216346"/>
                    </a:cubicBezTo>
                    <a:cubicBezTo>
                      <a:pt x="332638" y="213024"/>
                      <a:pt x="325884" y="209601"/>
                      <a:pt x="316407" y="206077"/>
                    </a:cubicBezTo>
                    <a:close/>
                    <a:moveTo>
                      <a:pt x="299872" y="94230"/>
                    </a:moveTo>
                    <a:cubicBezTo>
                      <a:pt x="289891" y="94431"/>
                      <a:pt x="282531" y="97149"/>
                      <a:pt x="277793" y="102183"/>
                    </a:cubicBezTo>
                    <a:cubicBezTo>
                      <a:pt x="272954" y="107317"/>
                      <a:pt x="270534" y="114163"/>
                      <a:pt x="270534" y="122922"/>
                    </a:cubicBezTo>
                    <a:cubicBezTo>
                      <a:pt x="270534" y="132586"/>
                      <a:pt x="274163" y="140137"/>
                      <a:pt x="281322" y="145674"/>
                    </a:cubicBezTo>
                    <a:cubicBezTo>
                      <a:pt x="285354" y="148795"/>
                      <a:pt x="291504" y="151613"/>
                      <a:pt x="299872" y="154231"/>
                    </a:cubicBezTo>
                    <a:close/>
                    <a:moveTo>
                      <a:pt x="316407" y="42585"/>
                    </a:moveTo>
                    <a:lnTo>
                      <a:pt x="316407" y="56478"/>
                    </a:lnTo>
                    <a:cubicBezTo>
                      <a:pt x="334957" y="57887"/>
                      <a:pt x="349576" y="62518"/>
                      <a:pt x="360061" y="70169"/>
                    </a:cubicBezTo>
                    <a:cubicBezTo>
                      <a:pt x="379318" y="82350"/>
                      <a:pt x="389198" y="102082"/>
                      <a:pt x="389904" y="129465"/>
                    </a:cubicBezTo>
                    <a:lnTo>
                      <a:pt x="344837" y="129465"/>
                    </a:lnTo>
                    <a:cubicBezTo>
                      <a:pt x="344031" y="119297"/>
                      <a:pt x="342317" y="111948"/>
                      <a:pt x="339797" y="107217"/>
                    </a:cubicBezTo>
                    <a:cubicBezTo>
                      <a:pt x="335562" y="99163"/>
                      <a:pt x="327698" y="94733"/>
                      <a:pt x="316407" y="93928"/>
                    </a:cubicBezTo>
                    <a:lnTo>
                      <a:pt x="316407" y="159063"/>
                    </a:lnTo>
                    <a:cubicBezTo>
                      <a:pt x="343527" y="168426"/>
                      <a:pt x="361674" y="176681"/>
                      <a:pt x="371050" y="183829"/>
                    </a:cubicBezTo>
                    <a:cubicBezTo>
                      <a:pt x="386375" y="195809"/>
                      <a:pt x="394037" y="212722"/>
                      <a:pt x="394037" y="234467"/>
                    </a:cubicBezTo>
                    <a:cubicBezTo>
                      <a:pt x="394037" y="263159"/>
                      <a:pt x="383451" y="284099"/>
                      <a:pt x="362380" y="297086"/>
                    </a:cubicBezTo>
                    <a:cubicBezTo>
                      <a:pt x="349475" y="305039"/>
                      <a:pt x="334151" y="309670"/>
                      <a:pt x="316407" y="311079"/>
                    </a:cubicBezTo>
                    <a:lnTo>
                      <a:pt x="316407" y="318328"/>
                    </a:lnTo>
                    <a:cubicBezTo>
                      <a:pt x="388593" y="313697"/>
                      <a:pt x="445959" y="253696"/>
                      <a:pt x="445959" y="180507"/>
                    </a:cubicBezTo>
                    <a:cubicBezTo>
                      <a:pt x="445959" y="107217"/>
                      <a:pt x="388593" y="47316"/>
                      <a:pt x="316407" y="42585"/>
                    </a:cubicBezTo>
                    <a:close/>
                    <a:moveTo>
                      <a:pt x="299872" y="42484"/>
                    </a:moveTo>
                    <a:cubicBezTo>
                      <a:pt x="226980" y="46410"/>
                      <a:pt x="168808" y="106713"/>
                      <a:pt x="168808" y="180507"/>
                    </a:cubicBezTo>
                    <a:cubicBezTo>
                      <a:pt x="168808" y="254199"/>
                      <a:pt x="226980" y="314502"/>
                      <a:pt x="299872" y="318428"/>
                    </a:cubicBezTo>
                    <a:lnTo>
                      <a:pt x="299872" y="311381"/>
                    </a:lnTo>
                    <a:cubicBezTo>
                      <a:pt x="277390" y="308864"/>
                      <a:pt x="260553" y="303931"/>
                      <a:pt x="249564" y="296683"/>
                    </a:cubicBezTo>
                    <a:cubicBezTo>
                      <a:pt x="230005" y="283596"/>
                      <a:pt x="220427" y="261246"/>
                      <a:pt x="220729" y="229635"/>
                    </a:cubicBezTo>
                    <a:lnTo>
                      <a:pt x="266904" y="229635"/>
                    </a:lnTo>
                    <a:cubicBezTo>
                      <a:pt x="268518" y="244031"/>
                      <a:pt x="270736" y="253696"/>
                      <a:pt x="273659" y="258528"/>
                    </a:cubicBezTo>
                    <a:cubicBezTo>
                      <a:pt x="278095" y="266179"/>
                      <a:pt x="286867" y="271112"/>
                      <a:pt x="299872" y="273428"/>
                    </a:cubicBezTo>
                    <a:lnTo>
                      <a:pt x="299872" y="200440"/>
                    </a:lnTo>
                    <a:lnTo>
                      <a:pt x="285959" y="196312"/>
                    </a:lnTo>
                    <a:cubicBezTo>
                      <a:pt x="264182" y="189970"/>
                      <a:pt x="248757" y="181010"/>
                      <a:pt x="239784" y="169634"/>
                    </a:cubicBezTo>
                    <a:cubicBezTo>
                      <a:pt x="230811" y="158258"/>
                      <a:pt x="226375" y="144466"/>
                      <a:pt x="226375" y="128459"/>
                    </a:cubicBezTo>
                    <a:cubicBezTo>
                      <a:pt x="226375" y="117787"/>
                      <a:pt x="228089" y="108223"/>
                      <a:pt x="231618" y="99566"/>
                    </a:cubicBezTo>
                    <a:cubicBezTo>
                      <a:pt x="235046" y="90908"/>
                      <a:pt x="239986" y="83357"/>
                      <a:pt x="246237" y="77115"/>
                    </a:cubicBezTo>
                    <a:cubicBezTo>
                      <a:pt x="254302" y="69062"/>
                      <a:pt x="263376" y="63424"/>
                      <a:pt x="273256" y="60404"/>
                    </a:cubicBezTo>
                    <a:cubicBezTo>
                      <a:pt x="279406" y="58390"/>
                      <a:pt x="288177" y="56981"/>
                      <a:pt x="299872" y="56075"/>
                    </a:cubicBezTo>
                    <a:close/>
                    <a:moveTo>
                      <a:pt x="307333" y="0"/>
                    </a:moveTo>
                    <a:cubicBezTo>
                      <a:pt x="407043" y="0"/>
                      <a:pt x="488101" y="80941"/>
                      <a:pt x="488101" y="180507"/>
                    </a:cubicBezTo>
                    <a:cubicBezTo>
                      <a:pt x="488101" y="279971"/>
                      <a:pt x="407043" y="361013"/>
                      <a:pt x="307333" y="361013"/>
                    </a:cubicBezTo>
                    <a:cubicBezTo>
                      <a:pt x="207724" y="361013"/>
                      <a:pt x="126665" y="279971"/>
                      <a:pt x="126665" y="180507"/>
                    </a:cubicBezTo>
                    <a:cubicBezTo>
                      <a:pt x="126665" y="80941"/>
                      <a:pt x="207724" y="0"/>
                      <a:pt x="307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</a:p>
            </p:txBody>
          </p:sp>
        </p:grpSp>
        <p:grpSp>
          <p:nvGrpSpPr>
            <p:cNvPr id="40" name="组合 39" descr="cb70f78a-5c7e-47f3-b0c0-524f780fce68"/>
            <p:cNvGrpSpPr/>
            <p:nvPr/>
          </p:nvGrpSpPr>
          <p:grpSpPr>
            <a:xfrm>
              <a:off x="3417973" y="4747249"/>
              <a:ext cx="2611182" cy="1399551"/>
              <a:chOff x="3417973" y="4747249"/>
              <a:chExt cx="2611182" cy="1399551"/>
            </a:xfrm>
          </p:grpSpPr>
          <p:sp>
            <p:nvSpPr>
              <p:cNvPr id="7" name="Bullet2" descr="9ac3038a-5045-4e07-af63-34e4d6eea351"/>
              <p:cNvSpPr txBox="1"/>
              <p:nvPr/>
            </p:nvSpPr>
            <p:spPr>
              <a:xfrm>
                <a:off x="3417973" y="5129370"/>
                <a:ext cx="2611182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 strike="noStrike">
                    <a:solidFill>
                      <a:srgbClr val="000000"/>
                    </a:solidFill>
                    <a:ea typeface="思源宋体 CN Heavy"/>
                  </a:rPr>
                  <a:t>伪松弛的危害</a:t>
                </a:r>
                <a:endParaRPr lang="en-US" sz="1800" b="1" i="0" u="none" strike="noStrik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8" name="Text2" descr="b13192dd-be8b-427b-8777-b27b21b4e65a"/>
              <p:cNvSpPr txBox="1"/>
              <p:nvPr/>
            </p:nvSpPr>
            <p:spPr>
              <a:xfrm>
                <a:off x="3417973" y="5521882"/>
                <a:ext cx="2611182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流行的伪松弛会形成新的压抑机制，并非真正松弛。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8" name="Icon2" descr="6f4ed70d-2e65-42e6-99e3-77e3a70418bc"/>
              <p:cNvSpPr/>
              <p:nvPr/>
            </p:nvSpPr>
            <p:spPr bwMode="auto">
              <a:xfrm>
                <a:off x="4558647" y="4747249"/>
                <a:ext cx="329834" cy="317690"/>
              </a:xfrm>
              <a:custGeom>
                <a:gdLst>
                  <a:gd name="connsiteX0" fmla="*/ 304701 w 609473"/>
                  <a:gd name="connsiteY0" fmla="*/ 381618 h 587034"/>
                  <a:gd name="connsiteX1" fmla="*/ 325879 w 609473"/>
                  <a:gd name="connsiteY1" fmla="*/ 394101 h 587034"/>
                  <a:gd name="connsiteX2" fmla="*/ 309542 w 609473"/>
                  <a:gd name="connsiteY2" fmla="*/ 410914 h 587034"/>
                  <a:gd name="connsiteX3" fmla="*/ 331022 w 609473"/>
                  <a:gd name="connsiteY3" fmla="*/ 433867 h 587034"/>
                  <a:gd name="connsiteX4" fmla="*/ 312466 w 609473"/>
                  <a:gd name="connsiteY4" fmla="*/ 468800 h 587034"/>
                  <a:gd name="connsiteX5" fmla="*/ 294112 w 609473"/>
                  <a:gd name="connsiteY5" fmla="*/ 468096 h 587034"/>
                  <a:gd name="connsiteX6" fmla="*/ 278380 w 609473"/>
                  <a:gd name="connsiteY6" fmla="*/ 432055 h 587034"/>
                  <a:gd name="connsiteX7" fmla="*/ 299861 w 609473"/>
                  <a:gd name="connsiteY7" fmla="*/ 410612 h 587034"/>
                  <a:gd name="connsiteX8" fmla="*/ 284028 w 609473"/>
                  <a:gd name="connsiteY8" fmla="*/ 393397 h 587034"/>
                  <a:gd name="connsiteX9" fmla="*/ 224835 w 609473"/>
                  <a:gd name="connsiteY9" fmla="*/ 380559 h 587034"/>
                  <a:gd name="connsiteX10" fmla="*/ 283211 w 609473"/>
                  <a:gd name="connsiteY10" fmla="*/ 483344 h 587034"/>
                  <a:gd name="connsiteX11" fmla="*/ 305190 w 609473"/>
                  <a:gd name="connsiteY11" fmla="*/ 499753 h 587034"/>
                  <a:gd name="connsiteX12" fmla="*/ 327069 w 609473"/>
                  <a:gd name="connsiteY12" fmla="*/ 483646 h 587034"/>
                  <a:gd name="connsiteX13" fmla="*/ 387865 w 609473"/>
                  <a:gd name="connsiteY13" fmla="*/ 380861 h 587034"/>
                  <a:gd name="connsiteX14" fmla="*/ 498972 w 609473"/>
                  <a:gd name="connsiteY14" fmla="*/ 386700 h 587034"/>
                  <a:gd name="connsiteX15" fmla="*/ 581344 w 609473"/>
                  <a:gd name="connsiteY15" fmla="*/ 414485 h 587034"/>
                  <a:gd name="connsiteX16" fmla="*/ 609473 w 609473"/>
                  <a:gd name="connsiteY16" fmla="*/ 494820 h 587034"/>
                  <a:gd name="connsiteX17" fmla="*/ 609473 w 609473"/>
                  <a:gd name="connsiteY17" fmla="*/ 529048 h 587034"/>
                  <a:gd name="connsiteX18" fmla="*/ 551399 w 609473"/>
                  <a:gd name="connsiteY18" fmla="*/ 587034 h 587034"/>
                  <a:gd name="connsiteX19" fmla="*/ 58074 w 609473"/>
                  <a:gd name="connsiteY19" fmla="*/ 587034 h 587034"/>
                  <a:gd name="connsiteX20" fmla="*/ 0 w 609473"/>
                  <a:gd name="connsiteY20" fmla="*/ 529048 h 587034"/>
                  <a:gd name="connsiteX21" fmla="*/ 0 w 609473"/>
                  <a:gd name="connsiteY21" fmla="*/ 494820 h 587034"/>
                  <a:gd name="connsiteX22" fmla="*/ 28129 w 609473"/>
                  <a:gd name="connsiteY22" fmla="*/ 414485 h 587034"/>
                  <a:gd name="connsiteX23" fmla="*/ 110501 w 609473"/>
                  <a:gd name="connsiteY23" fmla="*/ 386700 h 587034"/>
                  <a:gd name="connsiteX24" fmla="*/ 316407 w 609473"/>
                  <a:gd name="connsiteY24" fmla="*/ 206077 h 587034"/>
                  <a:gd name="connsiteX25" fmla="*/ 316407 w 609473"/>
                  <a:gd name="connsiteY25" fmla="*/ 272924 h 587034"/>
                  <a:gd name="connsiteX26" fmla="*/ 335965 w 609473"/>
                  <a:gd name="connsiteY26" fmla="*/ 266783 h 587034"/>
                  <a:gd name="connsiteX27" fmla="*/ 346551 w 609473"/>
                  <a:gd name="connsiteY27" fmla="*/ 239602 h 587034"/>
                  <a:gd name="connsiteX28" fmla="*/ 336570 w 609473"/>
                  <a:gd name="connsiteY28" fmla="*/ 216346 h 587034"/>
                  <a:gd name="connsiteX29" fmla="*/ 316407 w 609473"/>
                  <a:gd name="connsiteY29" fmla="*/ 206077 h 587034"/>
                  <a:gd name="connsiteX30" fmla="*/ 299872 w 609473"/>
                  <a:gd name="connsiteY30" fmla="*/ 94230 h 587034"/>
                  <a:gd name="connsiteX31" fmla="*/ 277793 w 609473"/>
                  <a:gd name="connsiteY31" fmla="*/ 102183 h 587034"/>
                  <a:gd name="connsiteX32" fmla="*/ 270534 w 609473"/>
                  <a:gd name="connsiteY32" fmla="*/ 122922 h 587034"/>
                  <a:gd name="connsiteX33" fmla="*/ 281322 w 609473"/>
                  <a:gd name="connsiteY33" fmla="*/ 145674 h 587034"/>
                  <a:gd name="connsiteX34" fmla="*/ 299872 w 609473"/>
                  <a:gd name="connsiteY34" fmla="*/ 154231 h 587034"/>
                  <a:gd name="connsiteX35" fmla="*/ 316407 w 609473"/>
                  <a:gd name="connsiteY35" fmla="*/ 42585 h 587034"/>
                  <a:gd name="connsiteX36" fmla="*/ 316407 w 609473"/>
                  <a:gd name="connsiteY36" fmla="*/ 56478 h 587034"/>
                  <a:gd name="connsiteX37" fmla="*/ 360061 w 609473"/>
                  <a:gd name="connsiteY37" fmla="*/ 70169 h 587034"/>
                  <a:gd name="connsiteX38" fmla="*/ 389904 w 609473"/>
                  <a:gd name="connsiteY38" fmla="*/ 129465 h 587034"/>
                  <a:gd name="connsiteX39" fmla="*/ 344837 w 609473"/>
                  <a:gd name="connsiteY39" fmla="*/ 129465 h 587034"/>
                  <a:gd name="connsiteX40" fmla="*/ 339797 w 609473"/>
                  <a:gd name="connsiteY40" fmla="*/ 107217 h 587034"/>
                  <a:gd name="connsiteX41" fmla="*/ 316407 w 609473"/>
                  <a:gd name="connsiteY41" fmla="*/ 93928 h 587034"/>
                  <a:gd name="connsiteX42" fmla="*/ 316407 w 609473"/>
                  <a:gd name="connsiteY42" fmla="*/ 159063 h 587034"/>
                  <a:gd name="connsiteX43" fmla="*/ 371050 w 609473"/>
                  <a:gd name="connsiteY43" fmla="*/ 183829 h 587034"/>
                  <a:gd name="connsiteX44" fmla="*/ 394037 w 609473"/>
                  <a:gd name="connsiteY44" fmla="*/ 234467 h 587034"/>
                  <a:gd name="connsiteX45" fmla="*/ 362380 w 609473"/>
                  <a:gd name="connsiteY45" fmla="*/ 297086 h 587034"/>
                  <a:gd name="connsiteX46" fmla="*/ 316407 w 609473"/>
                  <a:gd name="connsiteY46" fmla="*/ 311079 h 587034"/>
                  <a:gd name="connsiteX47" fmla="*/ 316407 w 609473"/>
                  <a:gd name="connsiteY47" fmla="*/ 318328 h 587034"/>
                  <a:gd name="connsiteX48" fmla="*/ 445959 w 609473"/>
                  <a:gd name="connsiteY48" fmla="*/ 180507 h 587034"/>
                  <a:gd name="connsiteX49" fmla="*/ 316407 w 609473"/>
                  <a:gd name="connsiteY49" fmla="*/ 42585 h 587034"/>
                  <a:gd name="connsiteX50" fmla="*/ 299872 w 609473"/>
                  <a:gd name="connsiteY50" fmla="*/ 42484 h 587034"/>
                  <a:gd name="connsiteX51" fmla="*/ 168808 w 609473"/>
                  <a:gd name="connsiteY51" fmla="*/ 180507 h 587034"/>
                  <a:gd name="connsiteX52" fmla="*/ 299872 w 609473"/>
                  <a:gd name="connsiteY52" fmla="*/ 318428 h 587034"/>
                  <a:gd name="connsiteX53" fmla="*/ 299872 w 609473"/>
                  <a:gd name="connsiteY53" fmla="*/ 311381 h 587034"/>
                  <a:gd name="connsiteX54" fmla="*/ 249564 w 609473"/>
                  <a:gd name="connsiteY54" fmla="*/ 296683 h 587034"/>
                  <a:gd name="connsiteX55" fmla="*/ 220729 w 609473"/>
                  <a:gd name="connsiteY55" fmla="*/ 229635 h 587034"/>
                  <a:gd name="connsiteX56" fmla="*/ 266904 w 609473"/>
                  <a:gd name="connsiteY56" fmla="*/ 229635 h 587034"/>
                  <a:gd name="connsiteX57" fmla="*/ 273659 w 609473"/>
                  <a:gd name="connsiteY57" fmla="*/ 258528 h 587034"/>
                  <a:gd name="connsiteX58" fmla="*/ 299872 w 609473"/>
                  <a:gd name="connsiteY58" fmla="*/ 273428 h 587034"/>
                  <a:gd name="connsiteX59" fmla="*/ 299872 w 609473"/>
                  <a:gd name="connsiteY59" fmla="*/ 200440 h 587034"/>
                  <a:gd name="connsiteX60" fmla="*/ 285959 w 609473"/>
                  <a:gd name="connsiteY60" fmla="*/ 196312 h 587034"/>
                  <a:gd name="connsiteX61" fmla="*/ 239784 w 609473"/>
                  <a:gd name="connsiteY61" fmla="*/ 169634 h 587034"/>
                  <a:gd name="connsiteX62" fmla="*/ 226375 w 609473"/>
                  <a:gd name="connsiteY62" fmla="*/ 128459 h 587034"/>
                  <a:gd name="connsiteX63" fmla="*/ 231618 w 609473"/>
                  <a:gd name="connsiteY63" fmla="*/ 99566 h 587034"/>
                  <a:gd name="connsiteX64" fmla="*/ 246237 w 609473"/>
                  <a:gd name="connsiteY64" fmla="*/ 77115 h 587034"/>
                  <a:gd name="connsiteX65" fmla="*/ 273256 w 609473"/>
                  <a:gd name="connsiteY65" fmla="*/ 60404 h 587034"/>
                  <a:gd name="connsiteX66" fmla="*/ 299872 w 609473"/>
                  <a:gd name="connsiteY66" fmla="*/ 56075 h 587034"/>
                  <a:gd name="connsiteX67" fmla="*/ 307333 w 609473"/>
                  <a:gd name="connsiteY67" fmla="*/ 0 h 587034"/>
                  <a:gd name="connsiteX68" fmla="*/ 488101 w 609473"/>
                  <a:gd name="connsiteY68" fmla="*/ 180507 h 587034"/>
                  <a:gd name="connsiteX69" fmla="*/ 307333 w 609473"/>
                  <a:gd name="connsiteY69" fmla="*/ 361013 h 587034"/>
                  <a:gd name="connsiteX70" fmla="*/ 126665 w 609473"/>
                  <a:gd name="connsiteY70" fmla="*/ 180507 h 587034"/>
                  <a:gd name="connsiteX71" fmla="*/ 307333 w 609473"/>
                  <a:gd name="connsiteY71" fmla="*/ 0 h 58703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09473" h="587034">
                    <a:moveTo>
                      <a:pt x="304701" y="381618"/>
                    </a:moveTo>
                    <a:lnTo>
                      <a:pt x="325879" y="394101"/>
                    </a:lnTo>
                    <a:lnTo>
                      <a:pt x="309542" y="410914"/>
                    </a:lnTo>
                    <a:lnTo>
                      <a:pt x="331022" y="433867"/>
                    </a:lnTo>
                    <a:lnTo>
                      <a:pt x="312466" y="468800"/>
                    </a:lnTo>
                    <a:cubicBezTo>
                      <a:pt x="307021" y="479069"/>
                      <a:pt x="298751" y="478767"/>
                      <a:pt x="294112" y="468096"/>
                    </a:cubicBezTo>
                    <a:lnTo>
                      <a:pt x="278380" y="432055"/>
                    </a:lnTo>
                    <a:lnTo>
                      <a:pt x="299861" y="410612"/>
                    </a:lnTo>
                    <a:lnTo>
                      <a:pt x="284028" y="393397"/>
                    </a:lnTo>
                    <a:close/>
                    <a:moveTo>
                      <a:pt x="224835" y="380559"/>
                    </a:moveTo>
                    <a:lnTo>
                      <a:pt x="283211" y="483344"/>
                    </a:lnTo>
                    <a:cubicBezTo>
                      <a:pt x="289260" y="493914"/>
                      <a:pt x="297024" y="499753"/>
                      <a:pt x="305190" y="499753"/>
                    </a:cubicBezTo>
                    <a:cubicBezTo>
                      <a:pt x="313155" y="499753"/>
                      <a:pt x="320919" y="494015"/>
                      <a:pt x="327069" y="483646"/>
                    </a:cubicBezTo>
                    <a:lnTo>
                      <a:pt x="387865" y="380861"/>
                    </a:lnTo>
                    <a:lnTo>
                      <a:pt x="498972" y="386700"/>
                    </a:lnTo>
                    <a:cubicBezTo>
                      <a:pt x="529521" y="388311"/>
                      <a:pt x="565716" y="400492"/>
                      <a:pt x="581344" y="414485"/>
                    </a:cubicBezTo>
                    <a:cubicBezTo>
                      <a:pt x="597072" y="428679"/>
                      <a:pt x="609473" y="464015"/>
                      <a:pt x="609473" y="494820"/>
                    </a:cubicBezTo>
                    <a:lnTo>
                      <a:pt x="609473" y="529048"/>
                    </a:lnTo>
                    <a:cubicBezTo>
                      <a:pt x="609473" y="561061"/>
                      <a:pt x="583360" y="587034"/>
                      <a:pt x="551399" y="587034"/>
                    </a:cubicBezTo>
                    <a:lnTo>
                      <a:pt x="58074" y="587034"/>
                    </a:lnTo>
                    <a:cubicBezTo>
                      <a:pt x="26012" y="587034"/>
                      <a:pt x="0" y="561061"/>
                      <a:pt x="0" y="529048"/>
                    </a:cubicBezTo>
                    <a:lnTo>
                      <a:pt x="0" y="494820"/>
                    </a:lnTo>
                    <a:cubicBezTo>
                      <a:pt x="0" y="464015"/>
                      <a:pt x="12401" y="428679"/>
                      <a:pt x="28129" y="414485"/>
                    </a:cubicBezTo>
                    <a:cubicBezTo>
                      <a:pt x="43757" y="400492"/>
                      <a:pt x="79851" y="388311"/>
                      <a:pt x="110501" y="386700"/>
                    </a:cubicBezTo>
                    <a:close/>
                    <a:moveTo>
                      <a:pt x="316407" y="206077"/>
                    </a:moveTo>
                    <a:lnTo>
                      <a:pt x="316407" y="272924"/>
                    </a:lnTo>
                    <a:cubicBezTo>
                      <a:pt x="325379" y="271817"/>
                      <a:pt x="331832" y="269703"/>
                      <a:pt x="335965" y="266783"/>
                    </a:cubicBezTo>
                    <a:cubicBezTo>
                      <a:pt x="343023" y="261548"/>
                      <a:pt x="346551" y="252488"/>
                      <a:pt x="346551" y="239602"/>
                    </a:cubicBezTo>
                    <a:cubicBezTo>
                      <a:pt x="346551" y="229736"/>
                      <a:pt x="343224" y="222084"/>
                      <a:pt x="336570" y="216346"/>
                    </a:cubicBezTo>
                    <a:cubicBezTo>
                      <a:pt x="332638" y="213024"/>
                      <a:pt x="325884" y="209601"/>
                      <a:pt x="316407" y="206077"/>
                    </a:cubicBezTo>
                    <a:close/>
                    <a:moveTo>
                      <a:pt x="299872" y="94230"/>
                    </a:moveTo>
                    <a:cubicBezTo>
                      <a:pt x="289891" y="94431"/>
                      <a:pt x="282531" y="97149"/>
                      <a:pt x="277793" y="102183"/>
                    </a:cubicBezTo>
                    <a:cubicBezTo>
                      <a:pt x="272954" y="107317"/>
                      <a:pt x="270534" y="114163"/>
                      <a:pt x="270534" y="122922"/>
                    </a:cubicBezTo>
                    <a:cubicBezTo>
                      <a:pt x="270534" y="132586"/>
                      <a:pt x="274163" y="140137"/>
                      <a:pt x="281322" y="145674"/>
                    </a:cubicBezTo>
                    <a:cubicBezTo>
                      <a:pt x="285354" y="148795"/>
                      <a:pt x="291504" y="151613"/>
                      <a:pt x="299872" y="154231"/>
                    </a:cubicBezTo>
                    <a:close/>
                    <a:moveTo>
                      <a:pt x="316407" y="42585"/>
                    </a:moveTo>
                    <a:lnTo>
                      <a:pt x="316407" y="56478"/>
                    </a:lnTo>
                    <a:cubicBezTo>
                      <a:pt x="334957" y="57887"/>
                      <a:pt x="349576" y="62518"/>
                      <a:pt x="360061" y="70169"/>
                    </a:cubicBezTo>
                    <a:cubicBezTo>
                      <a:pt x="379318" y="82350"/>
                      <a:pt x="389198" y="102082"/>
                      <a:pt x="389904" y="129465"/>
                    </a:cubicBezTo>
                    <a:lnTo>
                      <a:pt x="344837" y="129465"/>
                    </a:lnTo>
                    <a:cubicBezTo>
                      <a:pt x="344031" y="119297"/>
                      <a:pt x="342317" y="111948"/>
                      <a:pt x="339797" y="107217"/>
                    </a:cubicBezTo>
                    <a:cubicBezTo>
                      <a:pt x="335562" y="99163"/>
                      <a:pt x="327698" y="94733"/>
                      <a:pt x="316407" y="93928"/>
                    </a:cubicBezTo>
                    <a:lnTo>
                      <a:pt x="316407" y="159063"/>
                    </a:lnTo>
                    <a:cubicBezTo>
                      <a:pt x="343527" y="168426"/>
                      <a:pt x="361674" y="176681"/>
                      <a:pt x="371050" y="183829"/>
                    </a:cubicBezTo>
                    <a:cubicBezTo>
                      <a:pt x="386375" y="195809"/>
                      <a:pt x="394037" y="212722"/>
                      <a:pt x="394037" y="234467"/>
                    </a:cubicBezTo>
                    <a:cubicBezTo>
                      <a:pt x="394037" y="263159"/>
                      <a:pt x="383451" y="284099"/>
                      <a:pt x="362380" y="297086"/>
                    </a:cubicBezTo>
                    <a:cubicBezTo>
                      <a:pt x="349475" y="305039"/>
                      <a:pt x="334151" y="309670"/>
                      <a:pt x="316407" y="311079"/>
                    </a:cubicBezTo>
                    <a:lnTo>
                      <a:pt x="316407" y="318328"/>
                    </a:lnTo>
                    <a:cubicBezTo>
                      <a:pt x="388593" y="313697"/>
                      <a:pt x="445959" y="253696"/>
                      <a:pt x="445959" y="180507"/>
                    </a:cubicBezTo>
                    <a:cubicBezTo>
                      <a:pt x="445959" y="107217"/>
                      <a:pt x="388593" y="47316"/>
                      <a:pt x="316407" y="42585"/>
                    </a:cubicBezTo>
                    <a:close/>
                    <a:moveTo>
                      <a:pt x="299872" y="42484"/>
                    </a:moveTo>
                    <a:cubicBezTo>
                      <a:pt x="226980" y="46410"/>
                      <a:pt x="168808" y="106713"/>
                      <a:pt x="168808" y="180507"/>
                    </a:cubicBezTo>
                    <a:cubicBezTo>
                      <a:pt x="168808" y="254199"/>
                      <a:pt x="226980" y="314502"/>
                      <a:pt x="299872" y="318428"/>
                    </a:cubicBezTo>
                    <a:lnTo>
                      <a:pt x="299872" y="311381"/>
                    </a:lnTo>
                    <a:cubicBezTo>
                      <a:pt x="277390" y="308864"/>
                      <a:pt x="260553" y="303931"/>
                      <a:pt x="249564" y="296683"/>
                    </a:cubicBezTo>
                    <a:cubicBezTo>
                      <a:pt x="230005" y="283596"/>
                      <a:pt x="220427" y="261246"/>
                      <a:pt x="220729" y="229635"/>
                    </a:cubicBezTo>
                    <a:lnTo>
                      <a:pt x="266904" y="229635"/>
                    </a:lnTo>
                    <a:cubicBezTo>
                      <a:pt x="268518" y="244031"/>
                      <a:pt x="270736" y="253696"/>
                      <a:pt x="273659" y="258528"/>
                    </a:cubicBezTo>
                    <a:cubicBezTo>
                      <a:pt x="278095" y="266179"/>
                      <a:pt x="286867" y="271112"/>
                      <a:pt x="299872" y="273428"/>
                    </a:cubicBezTo>
                    <a:lnTo>
                      <a:pt x="299872" y="200440"/>
                    </a:lnTo>
                    <a:lnTo>
                      <a:pt x="285959" y="196312"/>
                    </a:lnTo>
                    <a:cubicBezTo>
                      <a:pt x="264182" y="189970"/>
                      <a:pt x="248757" y="181010"/>
                      <a:pt x="239784" y="169634"/>
                    </a:cubicBezTo>
                    <a:cubicBezTo>
                      <a:pt x="230811" y="158258"/>
                      <a:pt x="226375" y="144466"/>
                      <a:pt x="226375" y="128459"/>
                    </a:cubicBezTo>
                    <a:cubicBezTo>
                      <a:pt x="226375" y="117787"/>
                      <a:pt x="228089" y="108223"/>
                      <a:pt x="231618" y="99566"/>
                    </a:cubicBezTo>
                    <a:cubicBezTo>
                      <a:pt x="235046" y="90908"/>
                      <a:pt x="239986" y="83357"/>
                      <a:pt x="246237" y="77115"/>
                    </a:cubicBezTo>
                    <a:cubicBezTo>
                      <a:pt x="254302" y="69062"/>
                      <a:pt x="263376" y="63424"/>
                      <a:pt x="273256" y="60404"/>
                    </a:cubicBezTo>
                    <a:cubicBezTo>
                      <a:pt x="279406" y="58390"/>
                      <a:pt x="288177" y="56981"/>
                      <a:pt x="299872" y="56075"/>
                    </a:cubicBezTo>
                    <a:close/>
                    <a:moveTo>
                      <a:pt x="307333" y="0"/>
                    </a:moveTo>
                    <a:cubicBezTo>
                      <a:pt x="407043" y="0"/>
                      <a:pt x="488101" y="80941"/>
                      <a:pt x="488101" y="180507"/>
                    </a:cubicBezTo>
                    <a:cubicBezTo>
                      <a:pt x="488101" y="279971"/>
                      <a:pt x="407043" y="361013"/>
                      <a:pt x="307333" y="361013"/>
                    </a:cubicBezTo>
                    <a:cubicBezTo>
                      <a:pt x="207724" y="361013"/>
                      <a:pt x="126665" y="279971"/>
                      <a:pt x="126665" y="180507"/>
                    </a:cubicBezTo>
                    <a:cubicBezTo>
                      <a:pt x="126665" y="80941"/>
                      <a:pt x="207724" y="0"/>
                      <a:pt x="30733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</a:p>
            </p:txBody>
          </p:sp>
        </p:grpSp>
        <p:grpSp>
          <p:nvGrpSpPr>
            <p:cNvPr id="41" name="组合 40" descr="d0604c9b-f036-47a5-9e27-fcde8e540648"/>
            <p:cNvGrpSpPr/>
            <p:nvPr/>
          </p:nvGrpSpPr>
          <p:grpSpPr>
            <a:xfrm>
              <a:off x="6162846" y="4747249"/>
              <a:ext cx="2611182" cy="1399551"/>
              <a:chOff x="6162846" y="4747249"/>
              <a:chExt cx="2611182" cy="1399551"/>
            </a:xfrm>
          </p:grpSpPr>
          <p:sp>
            <p:nvSpPr>
              <p:cNvPr id="9" name="Bullet3" descr="690daa80-6691-42e4-9f48-db7d5d33cb6a"/>
              <p:cNvSpPr txBox="1"/>
              <p:nvPr/>
            </p:nvSpPr>
            <p:spPr>
              <a:xfrm>
                <a:off x="6162846" y="5129370"/>
                <a:ext cx="2611182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 strike="noStrike">
                    <a:solidFill>
                      <a:srgbClr val="000000"/>
                    </a:solidFill>
                    <a:ea typeface="思源宋体 CN Heavy"/>
                  </a:rPr>
                  <a:t>内涵与姿态</a:t>
                </a:r>
                <a:endParaRPr lang="en-US" sz="1800" b="1" i="0" u="none" strike="noStrik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10" name="Text3" descr="c16b2fe1-13a3-4fdc-93d3-ea5670bb9b30"/>
              <p:cNvSpPr txBox="1"/>
              <p:nvPr/>
            </p:nvSpPr>
            <p:spPr>
              <a:xfrm>
                <a:off x="6162846" y="5521882"/>
                <a:ext cx="2611182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理解松弛感内涵，以自信姿态面对世界。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9" name="Icon3" descr="65bf1945-f1e5-4ef2-892f-e01de431986b"/>
              <p:cNvSpPr/>
              <p:nvPr/>
            </p:nvSpPr>
            <p:spPr bwMode="auto">
              <a:xfrm>
                <a:off x="7303520" y="4747249"/>
                <a:ext cx="329834" cy="317690"/>
              </a:xfrm>
              <a:custGeom>
                <a:gdLst>
                  <a:gd name="connsiteX0" fmla="*/ 304701 w 609473"/>
                  <a:gd name="connsiteY0" fmla="*/ 381618 h 587034"/>
                  <a:gd name="connsiteX1" fmla="*/ 325879 w 609473"/>
                  <a:gd name="connsiteY1" fmla="*/ 394101 h 587034"/>
                  <a:gd name="connsiteX2" fmla="*/ 309542 w 609473"/>
                  <a:gd name="connsiteY2" fmla="*/ 410914 h 587034"/>
                  <a:gd name="connsiteX3" fmla="*/ 331022 w 609473"/>
                  <a:gd name="connsiteY3" fmla="*/ 433867 h 587034"/>
                  <a:gd name="connsiteX4" fmla="*/ 312466 w 609473"/>
                  <a:gd name="connsiteY4" fmla="*/ 468800 h 587034"/>
                  <a:gd name="connsiteX5" fmla="*/ 294112 w 609473"/>
                  <a:gd name="connsiteY5" fmla="*/ 468096 h 587034"/>
                  <a:gd name="connsiteX6" fmla="*/ 278380 w 609473"/>
                  <a:gd name="connsiteY6" fmla="*/ 432055 h 587034"/>
                  <a:gd name="connsiteX7" fmla="*/ 299861 w 609473"/>
                  <a:gd name="connsiteY7" fmla="*/ 410612 h 587034"/>
                  <a:gd name="connsiteX8" fmla="*/ 284028 w 609473"/>
                  <a:gd name="connsiteY8" fmla="*/ 393397 h 587034"/>
                  <a:gd name="connsiteX9" fmla="*/ 224835 w 609473"/>
                  <a:gd name="connsiteY9" fmla="*/ 380559 h 587034"/>
                  <a:gd name="connsiteX10" fmla="*/ 283211 w 609473"/>
                  <a:gd name="connsiteY10" fmla="*/ 483344 h 587034"/>
                  <a:gd name="connsiteX11" fmla="*/ 305190 w 609473"/>
                  <a:gd name="connsiteY11" fmla="*/ 499753 h 587034"/>
                  <a:gd name="connsiteX12" fmla="*/ 327069 w 609473"/>
                  <a:gd name="connsiteY12" fmla="*/ 483646 h 587034"/>
                  <a:gd name="connsiteX13" fmla="*/ 387865 w 609473"/>
                  <a:gd name="connsiteY13" fmla="*/ 380861 h 587034"/>
                  <a:gd name="connsiteX14" fmla="*/ 498972 w 609473"/>
                  <a:gd name="connsiteY14" fmla="*/ 386700 h 587034"/>
                  <a:gd name="connsiteX15" fmla="*/ 581344 w 609473"/>
                  <a:gd name="connsiteY15" fmla="*/ 414485 h 587034"/>
                  <a:gd name="connsiteX16" fmla="*/ 609473 w 609473"/>
                  <a:gd name="connsiteY16" fmla="*/ 494820 h 587034"/>
                  <a:gd name="connsiteX17" fmla="*/ 609473 w 609473"/>
                  <a:gd name="connsiteY17" fmla="*/ 529048 h 587034"/>
                  <a:gd name="connsiteX18" fmla="*/ 551399 w 609473"/>
                  <a:gd name="connsiteY18" fmla="*/ 587034 h 587034"/>
                  <a:gd name="connsiteX19" fmla="*/ 58074 w 609473"/>
                  <a:gd name="connsiteY19" fmla="*/ 587034 h 587034"/>
                  <a:gd name="connsiteX20" fmla="*/ 0 w 609473"/>
                  <a:gd name="connsiteY20" fmla="*/ 529048 h 587034"/>
                  <a:gd name="connsiteX21" fmla="*/ 0 w 609473"/>
                  <a:gd name="connsiteY21" fmla="*/ 494820 h 587034"/>
                  <a:gd name="connsiteX22" fmla="*/ 28129 w 609473"/>
                  <a:gd name="connsiteY22" fmla="*/ 414485 h 587034"/>
                  <a:gd name="connsiteX23" fmla="*/ 110501 w 609473"/>
                  <a:gd name="connsiteY23" fmla="*/ 386700 h 587034"/>
                  <a:gd name="connsiteX24" fmla="*/ 316407 w 609473"/>
                  <a:gd name="connsiteY24" fmla="*/ 206077 h 587034"/>
                  <a:gd name="connsiteX25" fmla="*/ 316407 w 609473"/>
                  <a:gd name="connsiteY25" fmla="*/ 272924 h 587034"/>
                  <a:gd name="connsiteX26" fmla="*/ 335965 w 609473"/>
                  <a:gd name="connsiteY26" fmla="*/ 266783 h 587034"/>
                  <a:gd name="connsiteX27" fmla="*/ 346551 w 609473"/>
                  <a:gd name="connsiteY27" fmla="*/ 239602 h 587034"/>
                  <a:gd name="connsiteX28" fmla="*/ 336570 w 609473"/>
                  <a:gd name="connsiteY28" fmla="*/ 216346 h 587034"/>
                  <a:gd name="connsiteX29" fmla="*/ 316407 w 609473"/>
                  <a:gd name="connsiteY29" fmla="*/ 206077 h 587034"/>
                  <a:gd name="connsiteX30" fmla="*/ 299872 w 609473"/>
                  <a:gd name="connsiteY30" fmla="*/ 94230 h 587034"/>
                  <a:gd name="connsiteX31" fmla="*/ 277793 w 609473"/>
                  <a:gd name="connsiteY31" fmla="*/ 102183 h 587034"/>
                  <a:gd name="connsiteX32" fmla="*/ 270534 w 609473"/>
                  <a:gd name="connsiteY32" fmla="*/ 122922 h 587034"/>
                  <a:gd name="connsiteX33" fmla="*/ 281322 w 609473"/>
                  <a:gd name="connsiteY33" fmla="*/ 145674 h 587034"/>
                  <a:gd name="connsiteX34" fmla="*/ 299872 w 609473"/>
                  <a:gd name="connsiteY34" fmla="*/ 154231 h 587034"/>
                  <a:gd name="connsiteX35" fmla="*/ 316407 w 609473"/>
                  <a:gd name="connsiteY35" fmla="*/ 42585 h 587034"/>
                  <a:gd name="connsiteX36" fmla="*/ 316407 w 609473"/>
                  <a:gd name="connsiteY36" fmla="*/ 56478 h 587034"/>
                  <a:gd name="connsiteX37" fmla="*/ 360061 w 609473"/>
                  <a:gd name="connsiteY37" fmla="*/ 70169 h 587034"/>
                  <a:gd name="connsiteX38" fmla="*/ 389904 w 609473"/>
                  <a:gd name="connsiteY38" fmla="*/ 129465 h 587034"/>
                  <a:gd name="connsiteX39" fmla="*/ 344837 w 609473"/>
                  <a:gd name="connsiteY39" fmla="*/ 129465 h 587034"/>
                  <a:gd name="connsiteX40" fmla="*/ 339797 w 609473"/>
                  <a:gd name="connsiteY40" fmla="*/ 107217 h 587034"/>
                  <a:gd name="connsiteX41" fmla="*/ 316407 w 609473"/>
                  <a:gd name="connsiteY41" fmla="*/ 93928 h 587034"/>
                  <a:gd name="connsiteX42" fmla="*/ 316407 w 609473"/>
                  <a:gd name="connsiteY42" fmla="*/ 159063 h 587034"/>
                  <a:gd name="connsiteX43" fmla="*/ 371050 w 609473"/>
                  <a:gd name="connsiteY43" fmla="*/ 183829 h 587034"/>
                  <a:gd name="connsiteX44" fmla="*/ 394037 w 609473"/>
                  <a:gd name="connsiteY44" fmla="*/ 234467 h 587034"/>
                  <a:gd name="connsiteX45" fmla="*/ 362380 w 609473"/>
                  <a:gd name="connsiteY45" fmla="*/ 297086 h 587034"/>
                  <a:gd name="connsiteX46" fmla="*/ 316407 w 609473"/>
                  <a:gd name="connsiteY46" fmla="*/ 311079 h 587034"/>
                  <a:gd name="connsiteX47" fmla="*/ 316407 w 609473"/>
                  <a:gd name="connsiteY47" fmla="*/ 318328 h 587034"/>
                  <a:gd name="connsiteX48" fmla="*/ 445959 w 609473"/>
                  <a:gd name="connsiteY48" fmla="*/ 180507 h 587034"/>
                  <a:gd name="connsiteX49" fmla="*/ 316407 w 609473"/>
                  <a:gd name="connsiteY49" fmla="*/ 42585 h 587034"/>
                  <a:gd name="connsiteX50" fmla="*/ 299872 w 609473"/>
                  <a:gd name="connsiteY50" fmla="*/ 42484 h 587034"/>
                  <a:gd name="connsiteX51" fmla="*/ 168808 w 609473"/>
                  <a:gd name="connsiteY51" fmla="*/ 180507 h 587034"/>
                  <a:gd name="connsiteX52" fmla="*/ 299872 w 609473"/>
                  <a:gd name="connsiteY52" fmla="*/ 318428 h 587034"/>
                  <a:gd name="connsiteX53" fmla="*/ 299872 w 609473"/>
                  <a:gd name="connsiteY53" fmla="*/ 311381 h 587034"/>
                  <a:gd name="connsiteX54" fmla="*/ 249564 w 609473"/>
                  <a:gd name="connsiteY54" fmla="*/ 296683 h 587034"/>
                  <a:gd name="connsiteX55" fmla="*/ 220729 w 609473"/>
                  <a:gd name="connsiteY55" fmla="*/ 229635 h 587034"/>
                  <a:gd name="connsiteX56" fmla="*/ 266904 w 609473"/>
                  <a:gd name="connsiteY56" fmla="*/ 229635 h 587034"/>
                  <a:gd name="connsiteX57" fmla="*/ 273659 w 609473"/>
                  <a:gd name="connsiteY57" fmla="*/ 258528 h 587034"/>
                  <a:gd name="connsiteX58" fmla="*/ 299872 w 609473"/>
                  <a:gd name="connsiteY58" fmla="*/ 273428 h 587034"/>
                  <a:gd name="connsiteX59" fmla="*/ 299872 w 609473"/>
                  <a:gd name="connsiteY59" fmla="*/ 200440 h 587034"/>
                  <a:gd name="connsiteX60" fmla="*/ 285959 w 609473"/>
                  <a:gd name="connsiteY60" fmla="*/ 196312 h 587034"/>
                  <a:gd name="connsiteX61" fmla="*/ 239784 w 609473"/>
                  <a:gd name="connsiteY61" fmla="*/ 169634 h 587034"/>
                  <a:gd name="connsiteX62" fmla="*/ 226375 w 609473"/>
                  <a:gd name="connsiteY62" fmla="*/ 128459 h 587034"/>
                  <a:gd name="connsiteX63" fmla="*/ 231618 w 609473"/>
                  <a:gd name="connsiteY63" fmla="*/ 99566 h 587034"/>
                  <a:gd name="connsiteX64" fmla="*/ 246237 w 609473"/>
                  <a:gd name="connsiteY64" fmla="*/ 77115 h 587034"/>
                  <a:gd name="connsiteX65" fmla="*/ 273256 w 609473"/>
                  <a:gd name="connsiteY65" fmla="*/ 60404 h 587034"/>
                  <a:gd name="connsiteX66" fmla="*/ 299872 w 609473"/>
                  <a:gd name="connsiteY66" fmla="*/ 56075 h 587034"/>
                  <a:gd name="connsiteX67" fmla="*/ 307333 w 609473"/>
                  <a:gd name="connsiteY67" fmla="*/ 0 h 587034"/>
                  <a:gd name="connsiteX68" fmla="*/ 488101 w 609473"/>
                  <a:gd name="connsiteY68" fmla="*/ 180507 h 587034"/>
                  <a:gd name="connsiteX69" fmla="*/ 307333 w 609473"/>
                  <a:gd name="connsiteY69" fmla="*/ 361013 h 587034"/>
                  <a:gd name="connsiteX70" fmla="*/ 126665 w 609473"/>
                  <a:gd name="connsiteY70" fmla="*/ 180507 h 587034"/>
                  <a:gd name="connsiteX71" fmla="*/ 307333 w 609473"/>
                  <a:gd name="connsiteY71" fmla="*/ 0 h 58703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09473" h="587034">
                    <a:moveTo>
                      <a:pt x="304701" y="381618"/>
                    </a:moveTo>
                    <a:lnTo>
                      <a:pt x="325879" y="394101"/>
                    </a:lnTo>
                    <a:lnTo>
                      <a:pt x="309542" y="410914"/>
                    </a:lnTo>
                    <a:lnTo>
                      <a:pt x="331022" y="433867"/>
                    </a:lnTo>
                    <a:lnTo>
                      <a:pt x="312466" y="468800"/>
                    </a:lnTo>
                    <a:cubicBezTo>
                      <a:pt x="307021" y="479069"/>
                      <a:pt x="298751" y="478767"/>
                      <a:pt x="294112" y="468096"/>
                    </a:cubicBezTo>
                    <a:lnTo>
                      <a:pt x="278380" y="432055"/>
                    </a:lnTo>
                    <a:lnTo>
                      <a:pt x="299861" y="410612"/>
                    </a:lnTo>
                    <a:lnTo>
                      <a:pt x="284028" y="393397"/>
                    </a:lnTo>
                    <a:close/>
                    <a:moveTo>
                      <a:pt x="224835" y="380559"/>
                    </a:moveTo>
                    <a:lnTo>
                      <a:pt x="283211" y="483344"/>
                    </a:lnTo>
                    <a:cubicBezTo>
                      <a:pt x="289260" y="493914"/>
                      <a:pt x="297024" y="499753"/>
                      <a:pt x="305190" y="499753"/>
                    </a:cubicBezTo>
                    <a:cubicBezTo>
                      <a:pt x="313155" y="499753"/>
                      <a:pt x="320919" y="494015"/>
                      <a:pt x="327069" y="483646"/>
                    </a:cubicBezTo>
                    <a:lnTo>
                      <a:pt x="387865" y="380861"/>
                    </a:lnTo>
                    <a:lnTo>
                      <a:pt x="498972" y="386700"/>
                    </a:lnTo>
                    <a:cubicBezTo>
                      <a:pt x="529521" y="388311"/>
                      <a:pt x="565716" y="400492"/>
                      <a:pt x="581344" y="414485"/>
                    </a:cubicBezTo>
                    <a:cubicBezTo>
                      <a:pt x="597072" y="428679"/>
                      <a:pt x="609473" y="464015"/>
                      <a:pt x="609473" y="494820"/>
                    </a:cubicBezTo>
                    <a:lnTo>
                      <a:pt x="609473" y="529048"/>
                    </a:lnTo>
                    <a:cubicBezTo>
                      <a:pt x="609473" y="561061"/>
                      <a:pt x="583360" y="587034"/>
                      <a:pt x="551399" y="587034"/>
                    </a:cubicBezTo>
                    <a:lnTo>
                      <a:pt x="58074" y="587034"/>
                    </a:lnTo>
                    <a:cubicBezTo>
                      <a:pt x="26012" y="587034"/>
                      <a:pt x="0" y="561061"/>
                      <a:pt x="0" y="529048"/>
                    </a:cubicBezTo>
                    <a:lnTo>
                      <a:pt x="0" y="494820"/>
                    </a:lnTo>
                    <a:cubicBezTo>
                      <a:pt x="0" y="464015"/>
                      <a:pt x="12401" y="428679"/>
                      <a:pt x="28129" y="414485"/>
                    </a:cubicBezTo>
                    <a:cubicBezTo>
                      <a:pt x="43757" y="400492"/>
                      <a:pt x="79851" y="388311"/>
                      <a:pt x="110501" y="386700"/>
                    </a:cubicBezTo>
                    <a:close/>
                    <a:moveTo>
                      <a:pt x="316407" y="206077"/>
                    </a:moveTo>
                    <a:lnTo>
                      <a:pt x="316407" y="272924"/>
                    </a:lnTo>
                    <a:cubicBezTo>
                      <a:pt x="325379" y="271817"/>
                      <a:pt x="331832" y="269703"/>
                      <a:pt x="335965" y="266783"/>
                    </a:cubicBezTo>
                    <a:cubicBezTo>
                      <a:pt x="343023" y="261548"/>
                      <a:pt x="346551" y="252488"/>
                      <a:pt x="346551" y="239602"/>
                    </a:cubicBezTo>
                    <a:cubicBezTo>
                      <a:pt x="346551" y="229736"/>
                      <a:pt x="343224" y="222084"/>
                      <a:pt x="336570" y="216346"/>
                    </a:cubicBezTo>
                    <a:cubicBezTo>
                      <a:pt x="332638" y="213024"/>
                      <a:pt x="325884" y="209601"/>
                      <a:pt x="316407" y="206077"/>
                    </a:cubicBezTo>
                    <a:close/>
                    <a:moveTo>
                      <a:pt x="299872" y="94230"/>
                    </a:moveTo>
                    <a:cubicBezTo>
                      <a:pt x="289891" y="94431"/>
                      <a:pt x="282531" y="97149"/>
                      <a:pt x="277793" y="102183"/>
                    </a:cubicBezTo>
                    <a:cubicBezTo>
                      <a:pt x="272954" y="107317"/>
                      <a:pt x="270534" y="114163"/>
                      <a:pt x="270534" y="122922"/>
                    </a:cubicBezTo>
                    <a:cubicBezTo>
                      <a:pt x="270534" y="132586"/>
                      <a:pt x="274163" y="140137"/>
                      <a:pt x="281322" y="145674"/>
                    </a:cubicBezTo>
                    <a:cubicBezTo>
                      <a:pt x="285354" y="148795"/>
                      <a:pt x="291504" y="151613"/>
                      <a:pt x="299872" y="154231"/>
                    </a:cubicBezTo>
                    <a:close/>
                    <a:moveTo>
                      <a:pt x="316407" y="42585"/>
                    </a:moveTo>
                    <a:lnTo>
                      <a:pt x="316407" y="56478"/>
                    </a:lnTo>
                    <a:cubicBezTo>
                      <a:pt x="334957" y="57887"/>
                      <a:pt x="349576" y="62518"/>
                      <a:pt x="360061" y="70169"/>
                    </a:cubicBezTo>
                    <a:cubicBezTo>
                      <a:pt x="379318" y="82350"/>
                      <a:pt x="389198" y="102082"/>
                      <a:pt x="389904" y="129465"/>
                    </a:cubicBezTo>
                    <a:lnTo>
                      <a:pt x="344837" y="129465"/>
                    </a:lnTo>
                    <a:cubicBezTo>
                      <a:pt x="344031" y="119297"/>
                      <a:pt x="342317" y="111948"/>
                      <a:pt x="339797" y="107217"/>
                    </a:cubicBezTo>
                    <a:cubicBezTo>
                      <a:pt x="335562" y="99163"/>
                      <a:pt x="327698" y="94733"/>
                      <a:pt x="316407" y="93928"/>
                    </a:cubicBezTo>
                    <a:lnTo>
                      <a:pt x="316407" y="159063"/>
                    </a:lnTo>
                    <a:cubicBezTo>
                      <a:pt x="343527" y="168426"/>
                      <a:pt x="361674" y="176681"/>
                      <a:pt x="371050" y="183829"/>
                    </a:cubicBezTo>
                    <a:cubicBezTo>
                      <a:pt x="386375" y="195809"/>
                      <a:pt x="394037" y="212722"/>
                      <a:pt x="394037" y="234467"/>
                    </a:cubicBezTo>
                    <a:cubicBezTo>
                      <a:pt x="394037" y="263159"/>
                      <a:pt x="383451" y="284099"/>
                      <a:pt x="362380" y="297086"/>
                    </a:cubicBezTo>
                    <a:cubicBezTo>
                      <a:pt x="349475" y="305039"/>
                      <a:pt x="334151" y="309670"/>
                      <a:pt x="316407" y="311079"/>
                    </a:cubicBezTo>
                    <a:lnTo>
                      <a:pt x="316407" y="318328"/>
                    </a:lnTo>
                    <a:cubicBezTo>
                      <a:pt x="388593" y="313697"/>
                      <a:pt x="445959" y="253696"/>
                      <a:pt x="445959" y="180507"/>
                    </a:cubicBezTo>
                    <a:cubicBezTo>
                      <a:pt x="445959" y="107217"/>
                      <a:pt x="388593" y="47316"/>
                      <a:pt x="316407" y="42585"/>
                    </a:cubicBezTo>
                    <a:close/>
                    <a:moveTo>
                      <a:pt x="299872" y="42484"/>
                    </a:moveTo>
                    <a:cubicBezTo>
                      <a:pt x="226980" y="46410"/>
                      <a:pt x="168808" y="106713"/>
                      <a:pt x="168808" y="180507"/>
                    </a:cubicBezTo>
                    <a:cubicBezTo>
                      <a:pt x="168808" y="254199"/>
                      <a:pt x="226980" y="314502"/>
                      <a:pt x="299872" y="318428"/>
                    </a:cubicBezTo>
                    <a:lnTo>
                      <a:pt x="299872" y="311381"/>
                    </a:lnTo>
                    <a:cubicBezTo>
                      <a:pt x="277390" y="308864"/>
                      <a:pt x="260553" y="303931"/>
                      <a:pt x="249564" y="296683"/>
                    </a:cubicBezTo>
                    <a:cubicBezTo>
                      <a:pt x="230005" y="283596"/>
                      <a:pt x="220427" y="261246"/>
                      <a:pt x="220729" y="229635"/>
                    </a:cubicBezTo>
                    <a:lnTo>
                      <a:pt x="266904" y="229635"/>
                    </a:lnTo>
                    <a:cubicBezTo>
                      <a:pt x="268518" y="244031"/>
                      <a:pt x="270736" y="253696"/>
                      <a:pt x="273659" y="258528"/>
                    </a:cubicBezTo>
                    <a:cubicBezTo>
                      <a:pt x="278095" y="266179"/>
                      <a:pt x="286867" y="271112"/>
                      <a:pt x="299872" y="273428"/>
                    </a:cubicBezTo>
                    <a:lnTo>
                      <a:pt x="299872" y="200440"/>
                    </a:lnTo>
                    <a:lnTo>
                      <a:pt x="285959" y="196312"/>
                    </a:lnTo>
                    <a:cubicBezTo>
                      <a:pt x="264182" y="189970"/>
                      <a:pt x="248757" y="181010"/>
                      <a:pt x="239784" y="169634"/>
                    </a:cubicBezTo>
                    <a:cubicBezTo>
                      <a:pt x="230811" y="158258"/>
                      <a:pt x="226375" y="144466"/>
                      <a:pt x="226375" y="128459"/>
                    </a:cubicBezTo>
                    <a:cubicBezTo>
                      <a:pt x="226375" y="117787"/>
                      <a:pt x="228089" y="108223"/>
                      <a:pt x="231618" y="99566"/>
                    </a:cubicBezTo>
                    <a:cubicBezTo>
                      <a:pt x="235046" y="90908"/>
                      <a:pt x="239986" y="83357"/>
                      <a:pt x="246237" y="77115"/>
                    </a:cubicBezTo>
                    <a:cubicBezTo>
                      <a:pt x="254302" y="69062"/>
                      <a:pt x="263376" y="63424"/>
                      <a:pt x="273256" y="60404"/>
                    </a:cubicBezTo>
                    <a:cubicBezTo>
                      <a:pt x="279406" y="58390"/>
                      <a:pt x="288177" y="56981"/>
                      <a:pt x="299872" y="56075"/>
                    </a:cubicBezTo>
                    <a:close/>
                    <a:moveTo>
                      <a:pt x="307333" y="0"/>
                    </a:moveTo>
                    <a:cubicBezTo>
                      <a:pt x="407043" y="0"/>
                      <a:pt x="488101" y="80941"/>
                      <a:pt x="488101" y="180507"/>
                    </a:cubicBezTo>
                    <a:cubicBezTo>
                      <a:pt x="488101" y="279971"/>
                      <a:pt x="407043" y="361013"/>
                      <a:pt x="307333" y="361013"/>
                    </a:cubicBezTo>
                    <a:cubicBezTo>
                      <a:pt x="207724" y="361013"/>
                      <a:pt x="126665" y="279971"/>
                      <a:pt x="126665" y="180507"/>
                    </a:cubicBezTo>
                    <a:cubicBezTo>
                      <a:pt x="126665" y="80941"/>
                      <a:pt x="207724" y="0"/>
                      <a:pt x="30733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</a:p>
            </p:txBody>
          </p:sp>
        </p:grpSp>
        <p:grpSp>
          <p:nvGrpSpPr>
            <p:cNvPr id="42" name="组合 41" descr="75b3606d-1bc5-486a-8014-433fb97b1daa"/>
            <p:cNvGrpSpPr/>
            <p:nvPr/>
          </p:nvGrpSpPr>
          <p:grpSpPr>
            <a:xfrm>
              <a:off x="8907718" y="4747249"/>
              <a:ext cx="2611182" cy="1399551"/>
              <a:chOff x="8907718" y="4747249"/>
              <a:chExt cx="2611182" cy="1399551"/>
            </a:xfrm>
          </p:grpSpPr>
          <p:sp>
            <p:nvSpPr>
              <p:cNvPr id="11" name="Bullet4" descr="66edfa09-b412-44e0-9349-e1e5e59f5ea7"/>
              <p:cNvSpPr txBox="1"/>
              <p:nvPr/>
            </p:nvSpPr>
            <p:spPr>
              <a:xfrm>
                <a:off x="8907718" y="5129370"/>
                <a:ext cx="2611182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 strike="noStrike">
                    <a:solidFill>
                      <a:srgbClr val="000000"/>
                    </a:solidFill>
                    <a:ea typeface="思源宋体 CN Heavy"/>
                  </a:rPr>
                  <a:t>范文核心观点</a:t>
                </a:r>
                <a:endParaRPr lang="en-US" sz="1800" b="1" i="0" u="none" strike="noStrik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12" name="Text4" descr="fa56576f-6703-4fab-af9e-bfba85129f28"/>
              <p:cNvSpPr txBox="1"/>
              <p:nvPr/>
            </p:nvSpPr>
            <p:spPr>
              <a:xfrm>
                <a:off x="8907718" y="5521882"/>
                <a:ext cx="2611182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带着松弛感走向安宁，调控自我，拥抱美好生活。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20" name="Icon4" descr="ad5f802f-9f33-41eb-b132-0b3c1bcd13be"/>
              <p:cNvSpPr/>
              <p:nvPr/>
            </p:nvSpPr>
            <p:spPr bwMode="auto">
              <a:xfrm>
                <a:off x="10048392" y="4747249"/>
                <a:ext cx="329834" cy="317690"/>
              </a:xfrm>
              <a:custGeom>
                <a:gdLst>
                  <a:gd name="connsiteX0" fmla="*/ 304701 w 609473"/>
                  <a:gd name="connsiteY0" fmla="*/ 381618 h 587034"/>
                  <a:gd name="connsiteX1" fmla="*/ 325879 w 609473"/>
                  <a:gd name="connsiteY1" fmla="*/ 394101 h 587034"/>
                  <a:gd name="connsiteX2" fmla="*/ 309542 w 609473"/>
                  <a:gd name="connsiteY2" fmla="*/ 410914 h 587034"/>
                  <a:gd name="connsiteX3" fmla="*/ 331022 w 609473"/>
                  <a:gd name="connsiteY3" fmla="*/ 433867 h 587034"/>
                  <a:gd name="connsiteX4" fmla="*/ 312466 w 609473"/>
                  <a:gd name="connsiteY4" fmla="*/ 468800 h 587034"/>
                  <a:gd name="connsiteX5" fmla="*/ 294112 w 609473"/>
                  <a:gd name="connsiteY5" fmla="*/ 468096 h 587034"/>
                  <a:gd name="connsiteX6" fmla="*/ 278380 w 609473"/>
                  <a:gd name="connsiteY6" fmla="*/ 432055 h 587034"/>
                  <a:gd name="connsiteX7" fmla="*/ 299861 w 609473"/>
                  <a:gd name="connsiteY7" fmla="*/ 410612 h 587034"/>
                  <a:gd name="connsiteX8" fmla="*/ 284028 w 609473"/>
                  <a:gd name="connsiteY8" fmla="*/ 393397 h 587034"/>
                  <a:gd name="connsiteX9" fmla="*/ 224835 w 609473"/>
                  <a:gd name="connsiteY9" fmla="*/ 380559 h 587034"/>
                  <a:gd name="connsiteX10" fmla="*/ 283211 w 609473"/>
                  <a:gd name="connsiteY10" fmla="*/ 483344 h 587034"/>
                  <a:gd name="connsiteX11" fmla="*/ 305190 w 609473"/>
                  <a:gd name="connsiteY11" fmla="*/ 499753 h 587034"/>
                  <a:gd name="connsiteX12" fmla="*/ 327069 w 609473"/>
                  <a:gd name="connsiteY12" fmla="*/ 483646 h 587034"/>
                  <a:gd name="connsiteX13" fmla="*/ 387865 w 609473"/>
                  <a:gd name="connsiteY13" fmla="*/ 380861 h 587034"/>
                  <a:gd name="connsiteX14" fmla="*/ 498972 w 609473"/>
                  <a:gd name="connsiteY14" fmla="*/ 386700 h 587034"/>
                  <a:gd name="connsiteX15" fmla="*/ 581344 w 609473"/>
                  <a:gd name="connsiteY15" fmla="*/ 414485 h 587034"/>
                  <a:gd name="connsiteX16" fmla="*/ 609473 w 609473"/>
                  <a:gd name="connsiteY16" fmla="*/ 494820 h 587034"/>
                  <a:gd name="connsiteX17" fmla="*/ 609473 w 609473"/>
                  <a:gd name="connsiteY17" fmla="*/ 529048 h 587034"/>
                  <a:gd name="connsiteX18" fmla="*/ 551399 w 609473"/>
                  <a:gd name="connsiteY18" fmla="*/ 587034 h 587034"/>
                  <a:gd name="connsiteX19" fmla="*/ 58074 w 609473"/>
                  <a:gd name="connsiteY19" fmla="*/ 587034 h 587034"/>
                  <a:gd name="connsiteX20" fmla="*/ 0 w 609473"/>
                  <a:gd name="connsiteY20" fmla="*/ 529048 h 587034"/>
                  <a:gd name="connsiteX21" fmla="*/ 0 w 609473"/>
                  <a:gd name="connsiteY21" fmla="*/ 494820 h 587034"/>
                  <a:gd name="connsiteX22" fmla="*/ 28129 w 609473"/>
                  <a:gd name="connsiteY22" fmla="*/ 414485 h 587034"/>
                  <a:gd name="connsiteX23" fmla="*/ 110501 w 609473"/>
                  <a:gd name="connsiteY23" fmla="*/ 386700 h 587034"/>
                  <a:gd name="connsiteX24" fmla="*/ 316407 w 609473"/>
                  <a:gd name="connsiteY24" fmla="*/ 206077 h 587034"/>
                  <a:gd name="connsiteX25" fmla="*/ 316407 w 609473"/>
                  <a:gd name="connsiteY25" fmla="*/ 272924 h 587034"/>
                  <a:gd name="connsiteX26" fmla="*/ 335965 w 609473"/>
                  <a:gd name="connsiteY26" fmla="*/ 266783 h 587034"/>
                  <a:gd name="connsiteX27" fmla="*/ 346551 w 609473"/>
                  <a:gd name="connsiteY27" fmla="*/ 239602 h 587034"/>
                  <a:gd name="connsiteX28" fmla="*/ 336570 w 609473"/>
                  <a:gd name="connsiteY28" fmla="*/ 216346 h 587034"/>
                  <a:gd name="connsiteX29" fmla="*/ 316407 w 609473"/>
                  <a:gd name="connsiteY29" fmla="*/ 206077 h 587034"/>
                  <a:gd name="connsiteX30" fmla="*/ 299872 w 609473"/>
                  <a:gd name="connsiteY30" fmla="*/ 94230 h 587034"/>
                  <a:gd name="connsiteX31" fmla="*/ 277793 w 609473"/>
                  <a:gd name="connsiteY31" fmla="*/ 102183 h 587034"/>
                  <a:gd name="connsiteX32" fmla="*/ 270534 w 609473"/>
                  <a:gd name="connsiteY32" fmla="*/ 122922 h 587034"/>
                  <a:gd name="connsiteX33" fmla="*/ 281322 w 609473"/>
                  <a:gd name="connsiteY33" fmla="*/ 145674 h 587034"/>
                  <a:gd name="connsiteX34" fmla="*/ 299872 w 609473"/>
                  <a:gd name="connsiteY34" fmla="*/ 154231 h 587034"/>
                  <a:gd name="connsiteX35" fmla="*/ 316407 w 609473"/>
                  <a:gd name="connsiteY35" fmla="*/ 42585 h 587034"/>
                  <a:gd name="connsiteX36" fmla="*/ 316407 w 609473"/>
                  <a:gd name="connsiteY36" fmla="*/ 56478 h 587034"/>
                  <a:gd name="connsiteX37" fmla="*/ 360061 w 609473"/>
                  <a:gd name="connsiteY37" fmla="*/ 70169 h 587034"/>
                  <a:gd name="connsiteX38" fmla="*/ 389904 w 609473"/>
                  <a:gd name="connsiteY38" fmla="*/ 129465 h 587034"/>
                  <a:gd name="connsiteX39" fmla="*/ 344837 w 609473"/>
                  <a:gd name="connsiteY39" fmla="*/ 129465 h 587034"/>
                  <a:gd name="connsiteX40" fmla="*/ 339797 w 609473"/>
                  <a:gd name="connsiteY40" fmla="*/ 107217 h 587034"/>
                  <a:gd name="connsiteX41" fmla="*/ 316407 w 609473"/>
                  <a:gd name="connsiteY41" fmla="*/ 93928 h 587034"/>
                  <a:gd name="connsiteX42" fmla="*/ 316407 w 609473"/>
                  <a:gd name="connsiteY42" fmla="*/ 159063 h 587034"/>
                  <a:gd name="connsiteX43" fmla="*/ 371050 w 609473"/>
                  <a:gd name="connsiteY43" fmla="*/ 183829 h 587034"/>
                  <a:gd name="connsiteX44" fmla="*/ 394037 w 609473"/>
                  <a:gd name="connsiteY44" fmla="*/ 234467 h 587034"/>
                  <a:gd name="connsiteX45" fmla="*/ 362380 w 609473"/>
                  <a:gd name="connsiteY45" fmla="*/ 297086 h 587034"/>
                  <a:gd name="connsiteX46" fmla="*/ 316407 w 609473"/>
                  <a:gd name="connsiteY46" fmla="*/ 311079 h 587034"/>
                  <a:gd name="connsiteX47" fmla="*/ 316407 w 609473"/>
                  <a:gd name="connsiteY47" fmla="*/ 318328 h 587034"/>
                  <a:gd name="connsiteX48" fmla="*/ 445959 w 609473"/>
                  <a:gd name="connsiteY48" fmla="*/ 180507 h 587034"/>
                  <a:gd name="connsiteX49" fmla="*/ 316407 w 609473"/>
                  <a:gd name="connsiteY49" fmla="*/ 42585 h 587034"/>
                  <a:gd name="connsiteX50" fmla="*/ 299872 w 609473"/>
                  <a:gd name="connsiteY50" fmla="*/ 42484 h 587034"/>
                  <a:gd name="connsiteX51" fmla="*/ 168808 w 609473"/>
                  <a:gd name="connsiteY51" fmla="*/ 180507 h 587034"/>
                  <a:gd name="connsiteX52" fmla="*/ 299872 w 609473"/>
                  <a:gd name="connsiteY52" fmla="*/ 318428 h 587034"/>
                  <a:gd name="connsiteX53" fmla="*/ 299872 w 609473"/>
                  <a:gd name="connsiteY53" fmla="*/ 311381 h 587034"/>
                  <a:gd name="connsiteX54" fmla="*/ 249564 w 609473"/>
                  <a:gd name="connsiteY54" fmla="*/ 296683 h 587034"/>
                  <a:gd name="connsiteX55" fmla="*/ 220729 w 609473"/>
                  <a:gd name="connsiteY55" fmla="*/ 229635 h 587034"/>
                  <a:gd name="connsiteX56" fmla="*/ 266904 w 609473"/>
                  <a:gd name="connsiteY56" fmla="*/ 229635 h 587034"/>
                  <a:gd name="connsiteX57" fmla="*/ 273659 w 609473"/>
                  <a:gd name="connsiteY57" fmla="*/ 258528 h 587034"/>
                  <a:gd name="connsiteX58" fmla="*/ 299872 w 609473"/>
                  <a:gd name="connsiteY58" fmla="*/ 273428 h 587034"/>
                  <a:gd name="connsiteX59" fmla="*/ 299872 w 609473"/>
                  <a:gd name="connsiteY59" fmla="*/ 200440 h 587034"/>
                  <a:gd name="connsiteX60" fmla="*/ 285959 w 609473"/>
                  <a:gd name="connsiteY60" fmla="*/ 196312 h 587034"/>
                  <a:gd name="connsiteX61" fmla="*/ 239784 w 609473"/>
                  <a:gd name="connsiteY61" fmla="*/ 169634 h 587034"/>
                  <a:gd name="connsiteX62" fmla="*/ 226375 w 609473"/>
                  <a:gd name="connsiteY62" fmla="*/ 128459 h 587034"/>
                  <a:gd name="connsiteX63" fmla="*/ 231618 w 609473"/>
                  <a:gd name="connsiteY63" fmla="*/ 99566 h 587034"/>
                  <a:gd name="connsiteX64" fmla="*/ 246237 w 609473"/>
                  <a:gd name="connsiteY64" fmla="*/ 77115 h 587034"/>
                  <a:gd name="connsiteX65" fmla="*/ 273256 w 609473"/>
                  <a:gd name="connsiteY65" fmla="*/ 60404 h 587034"/>
                  <a:gd name="connsiteX66" fmla="*/ 299872 w 609473"/>
                  <a:gd name="connsiteY66" fmla="*/ 56075 h 587034"/>
                  <a:gd name="connsiteX67" fmla="*/ 307333 w 609473"/>
                  <a:gd name="connsiteY67" fmla="*/ 0 h 587034"/>
                  <a:gd name="connsiteX68" fmla="*/ 488101 w 609473"/>
                  <a:gd name="connsiteY68" fmla="*/ 180507 h 587034"/>
                  <a:gd name="connsiteX69" fmla="*/ 307333 w 609473"/>
                  <a:gd name="connsiteY69" fmla="*/ 361013 h 587034"/>
                  <a:gd name="connsiteX70" fmla="*/ 126665 w 609473"/>
                  <a:gd name="connsiteY70" fmla="*/ 180507 h 587034"/>
                  <a:gd name="connsiteX71" fmla="*/ 307333 w 609473"/>
                  <a:gd name="connsiteY71" fmla="*/ 0 h 58703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09473" h="587034">
                    <a:moveTo>
                      <a:pt x="304701" y="381618"/>
                    </a:moveTo>
                    <a:lnTo>
                      <a:pt x="325879" y="394101"/>
                    </a:lnTo>
                    <a:lnTo>
                      <a:pt x="309542" y="410914"/>
                    </a:lnTo>
                    <a:lnTo>
                      <a:pt x="331022" y="433867"/>
                    </a:lnTo>
                    <a:lnTo>
                      <a:pt x="312466" y="468800"/>
                    </a:lnTo>
                    <a:cubicBezTo>
                      <a:pt x="307021" y="479069"/>
                      <a:pt x="298751" y="478767"/>
                      <a:pt x="294112" y="468096"/>
                    </a:cubicBezTo>
                    <a:lnTo>
                      <a:pt x="278380" y="432055"/>
                    </a:lnTo>
                    <a:lnTo>
                      <a:pt x="299861" y="410612"/>
                    </a:lnTo>
                    <a:lnTo>
                      <a:pt x="284028" y="393397"/>
                    </a:lnTo>
                    <a:close/>
                    <a:moveTo>
                      <a:pt x="224835" y="380559"/>
                    </a:moveTo>
                    <a:lnTo>
                      <a:pt x="283211" y="483344"/>
                    </a:lnTo>
                    <a:cubicBezTo>
                      <a:pt x="289260" y="493914"/>
                      <a:pt x="297024" y="499753"/>
                      <a:pt x="305190" y="499753"/>
                    </a:cubicBezTo>
                    <a:cubicBezTo>
                      <a:pt x="313155" y="499753"/>
                      <a:pt x="320919" y="494015"/>
                      <a:pt x="327069" y="483646"/>
                    </a:cubicBezTo>
                    <a:lnTo>
                      <a:pt x="387865" y="380861"/>
                    </a:lnTo>
                    <a:lnTo>
                      <a:pt x="498972" y="386700"/>
                    </a:lnTo>
                    <a:cubicBezTo>
                      <a:pt x="529521" y="388311"/>
                      <a:pt x="565716" y="400492"/>
                      <a:pt x="581344" y="414485"/>
                    </a:cubicBezTo>
                    <a:cubicBezTo>
                      <a:pt x="597072" y="428679"/>
                      <a:pt x="609473" y="464015"/>
                      <a:pt x="609473" y="494820"/>
                    </a:cubicBezTo>
                    <a:lnTo>
                      <a:pt x="609473" y="529048"/>
                    </a:lnTo>
                    <a:cubicBezTo>
                      <a:pt x="609473" y="561061"/>
                      <a:pt x="583360" y="587034"/>
                      <a:pt x="551399" y="587034"/>
                    </a:cubicBezTo>
                    <a:lnTo>
                      <a:pt x="58074" y="587034"/>
                    </a:lnTo>
                    <a:cubicBezTo>
                      <a:pt x="26012" y="587034"/>
                      <a:pt x="0" y="561061"/>
                      <a:pt x="0" y="529048"/>
                    </a:cubicBezTo>
                    <a:lnTo>
                      <a:pt x="0" y="494820"/>
                    </a:lnTo>
                    <a:cubicBezTo>
                      <a:pt x="0" y="464015"/>
                      <a:pt x="12401" y="428679"/>
                      <a:pt x="28129" y="414485"/>
                    </a:cubicBezTo>
                    <a:cubicBezTo>
                      <a:pt x="43757" y="400492"/>
                      <a:pt x="79851" y="388311"/>
                      <a:pt x="110501" y="386700"/>
                    </a:cubicBezTo>
                    <a:close/>
                    <a:moveTo>
                      <a:pt x="316407" y="206077"/>
                    </a:moveTo>
                    <a:lnTo>
                      <a:pt x="316407" y="272924"/>
                    </a:lnTo>
                    <a:cubicBezTo>
                      <a:pt x="325379" y="271817"/>
                      <a:pt x="331832" y="269703"/>
                      <a:pt x="335965" y="266783"/>
                    </a:cubicBezTo>
                    <a:cubicBezTo>
                      <a:pt x="343023" y="261548"/>
                      <a:pt x="346551" y="252488"/>
                      <a:pt x="346551" y="239602"/>
                    </a:cubicBezTo>
                    <a:cubicBezTo>
                      <a:pt x="346551" y="229736"/>
                      <a:pt x="343224" y="222084"/>
                      <a:pt x="336570" y="216346"/>
                    </a:cubicBezTo>
                    <a:cubicBezTo>
                      <a:pt x="332638" y="213024"/>
                      <a:pt x="325884" y="209601"/>
                      <a:pt x="316407" y="206077"/>
                    </a:cubicBezTo>
                    <a:close/>
                    <a:moveTo>
                      <a:pt x="299872" y="94230"/>
                    </a:moveTo>
                    <a:cubicBezTo>
                      <a:pt x="289891" y="94431"/>
                      <a:pt x="282531" y="97149"/>
                      <a:pt x="277793" y="102183"/>
                    </a:cubicBezTo>
                    <a:cubicBezTo>
                      <a:pt x="272954" y="107317"/>
                      <a:pt x="270534" y="114163"/>
                      <a:pt x="270534" y="122922"/>
                    </a:cubicBezTo>
                    <a:cubicBezTo>
                      <a:pt x="270534" y="132586"/>
                      <a:pt x="274163" y="140137"/>
                      <a:pt x="281322" y="145674"/>
                    </a:cubicBezTo>
                    <a:cubicBezTo>
                      <a:pt x="285354" y="148795"/>
                      <a:pt x="291504" y="151613"/>
                      <a:pt x="299872" y="154231"/>
                    </a:cubicBezTo>
                    <a:close/>
                    <a:moveTo>
                      <a:pt x="316407" y="42585"/>
                    </a:moveTo>
                    <a:lnTo>
                      <a:pt x="316407" y="56478"/>
                    </a:lnTo>
                    <a:cubicBezTo>
                      <a:pt x="334957" y="57887"/>
                      <a:pt x="349576" y="62518"/>
                      <a:pt x="360061" y="70169"/>
                    </a:cubicBezTo>
                    <a:cubicBezTo>
                      <a:pt x="379318" y="82350"/>
                      <a:pt x="389198" y="102082"/>
                      <a:pt x="389904" y="129465"/>
                    </a:cubicBezTo>
                    <a:lnTo>
                      <a:pt x="344837" y="129465"/>
                    </a:lnTo>
                    <a:cubicBezTo>
                      <a:pt x="344031" y="119297"/>
                      <a:pt x="342317" y="111948"/>
                      <a:pt x="339797" y="107217"/>
                    </a:cubicBezTo>
                    <a:cubicBezTo>
                      <a:pt x="335562" y="99163"/>
                      <a:pt x="327698" y="94733"/>
                      <a:pt x="316407" y="93928"/>
                    </a:cubicBezTo>
                    <a:lnTo>
                      <a:pt x="316407" y="159063"/>
                    </a:lnTo>
                    <a:cubicBezTo>
                      <a:pt x="343527" y="168426"/>
                      <a:pt x="361674" y="176681"/>
                      <a:pt x="371050" y="183829"/>
                    </a:cubicBezTo>
                    <a:cubicBezTo>
                      <a:pt x="386375" y="195809"/>
                      <a:pt x="394037" y="212722"/>
                      <a:pt x="394037" y="234467"/>
                    </a:cubicBezTo>
                    <a:cubicBezTo>
                      <a:pt x="394037" y="263159"/>
                      <a:pt x="383451" y="284099"/>
                      <a:pt x="362380" y="297086"/>
                    </a:cubicBezTo>
                    <a:cubicBezTo>
                      <a:pt x="349475" y="305039"/>
                      <a:pt x="334151" y="309670"/>
                      <a:pt x="316407" y="311079"/>
                    </a:cubicBezTo>
                    <a:lnTo>
                      <a:pt x="316407" y="318328"/>
                    </a:lnTo>
                    <a:cubicBezTo>
                      <a:pt x="388593" y="313697"/>
                      <a:pt x="445959" y="253696"/>
                      <a:pt x="445959" y="180507"/>
                    </a:cubicBezTo>
                    <a:cubicBezTo>
                      <a:pt x="445959" y="107217"/>
                      <a:pt x="388593" y="47316"/>
                      <a:pt x="316407" y="42585"/>
                    </a:cubicBezTo>
                    <a:close/>
                    <a:moveTo>
                      <a:pt x="299872" y="42484"/>
                    </a:moveTo>
                    <a:cubicBezTo>
                      <a:pt x="226980" y="46410"/>
                      <a:pt x="168808" y="106713"/>
                      <a:pt x="168808" y="180507"/>
                    </a:cubicBezTo>
                    <a:cubicBezTo>
                      <a:pt x="168808" y="254199"/>
                      <a:pt x="226980" y="314502"/>
                      <a:pt x="299872" y="318428"/>
                    </a:cubicBezTo>
                    <a:lnTo>
                      <a:pt x="299872" y="311381"/>
                    </a:lnTo>
                    <a:cubicBezTo>
                      <a:pt x="277390" y="308864"/>
                      <a:pt x="260553" y="303931"/>
                      <a:pt x="249564" y="296683"/>
                    </a:cubicBezTo>
                    <a:cubicBezTo>
                      <a:pt x="230005" y="283596"/>
                      <a:pt x="220427" y="261246"/>
                      <a:pt x="220729" y="229635"/>
                    </a:cubicBezTo>
                    <a:lnTo>
                      <a:pt x="266904" y="229635"/>
                    </a:lnTo>
                    <a:cubicBezTo>
                      <a:pt x="268518" y="244031"/>
                      <a:pt x="270736" y="253696"/>
                      <a:pt x="273659" y="258528"/>
                    </a:cubicBezTo>
                    <a:cubicBezTo>
                      <a:pt x="278095" y="266179"/>
                      <a:pt x="286867" y="271112"/>
                      <a:pt x="299872" y="273428"/>
                    </a:cubicBezTo>
                    <a:lnTo>
                      <a:pt x="299872" y="200440"/>
                    </a:lnTo>
                    <a:lnTo>
                      <a:pt x="285959" y="196312"/>
                    </a:lnTo>
                    <a:cubicBezTo>
                      <a:pt x="264182" y="189970"/>
                      <a:pt x="248757" y="181010"/>
                      <a:pt x="239784" y="169634"/>
                    </a:cubicBezTo>
                    <a:cubicBezTo>
                      <a:pt x="230811" y="158258"/>
                      <a:pt x="226375" y="144466"/>
                      <a:pt x="226375" y="128459"/>
                    </a:cubicBezTo>
                    <a:cubicBezTo>
                      <a:pt x="226375" y="117787"/>
                      <a:pt x="228089" y="108223"/>
                      <a:pt x="231618" y="99566"/>
                    </a:cubicBezTo>
                    <a:cubicBezTo>
                      <a:pt x="235046" y="90908"/>
                      <a:pt x="239986" y="83357"/>
                      <a:pt x="246237" y="77115"/>
                    </a:cubicBezTo>
                    <a:cubicBezTo>
                      <a:pt x="254302" y="69062"/>
                      <a:pt x="263376" y="63424"/>
                      <a:pt x="273256" y="60404"/>
                    </a:cubicBezTo>
                    <a:cubicBezTo>
                      <a:pt x="279406" y="58390"/>
                      <a:pt x="288177" y="56981"/>
                      <a:pt x="299872" y="56075"/>
                    </a:cubicBezTo>
                    <a:close/>
                    <a:moveTo>
                      <a:pt x="307333" y="0"/>
                    </a:moveTo>
                    <a:cubicBezTo>
                      <a:pt x="407043" y="0"/>
                      <a:pt x="488101" y="80941"/>
                      <a:pt x="488101" y="180507"/>
                    </a:cubicBezTo>
                    <a:cubicBezTo>
                      <a:pt x="488101" y="279971"/>
                      <a:pt x="407043" y="361013"/>
                      <a:pt x="307333" y="361013"/>
                    </a:cubicBezTo>
                    <a:cubicBezTo>
                      <a:pt x="207724" y="361013"/>
                      <a:pt x="126665" y="279971"/>
                      <a:pt x="126665" y="180507"/>
                    </a:cubicBezTo>
                    <a:cubicBezTo>
                      <a:pt x="126665" y="80941"/>
                      <a:pt x="207724" y="0"/>
                      <a:pt x="30733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</a:p>
            </p:txBody>
          </p:sp>
        </p:grpSp>
      </p:grpSp>
    </p:spTree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素材链接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33" name="0675c084-4303-43f5-8dc0-421fa8819e00.source.4.zh-Hans.pptx" title=""/>
          <p:cNvGrpSpPr/>
          <p:nvPr/>
        </p:nvGrpSpPr>
        <p:grpSpPr>
          <a:xfrm>
            <a:off x="660400" y="1441699"/>
            <a:ext cx="10663131" cy="4494639"/>
            <a:chOff x="660400" y="1441699"/>
            <a:chExt cx="10663131" cy="4494639"/>
          </a:xfrm>
        </p:grpSpPr>
        <p:sp>
          <p:nvSpPr>
            <p:cNvPr id="19" name="Title" descr="333ef4e7-6921-4c2b-945b-89f570072606"/>
            <p:cNvSpPr/>
            <p:nvPr/>
          </p:nvSpPr>
          <p:spPr>
            <a:xfrm>
              <a:off x="8486078" y="4366649"/>
              <a:ext cx="2837453" cy="1562479"/>
            </a:xfrm>
            <a:prstGeom prst="rect">
              <a:avLst/>
            </a:prstGeom>
            <a:solidFill>
              <a:schemeClr val="tx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积累社会观察素材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sp>
          <p:nvSpPr>
            <p:cNvPr id="3" name="矩形 2" descr="3e03dd2a-36fc-4ec0-9c5c-e4d7cbc91cf3"/>
            <p:cNvSpPr/>
            <p:nvPr/>
          </p:nvSpPr>
          <p:spPr>
            <a:xfrm>
              <a:off x="660400" y="1441700"/>
              <a:ext cx="4630169" cy="4494638"/>
            </a:xfrm>
            <a:prstGeom prst="rect">
              <a:avLst/>
            </a:prstGeom>
            <a:solidFill>
              <a:schemeClr val="tx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</a:p>
          </p:txBody>
        </p:sp>
        <p:sp>
          <p:nvSpPr>
            <p:cNvPr id="4" name="PictureMisc" descr="d16caab5-a110-4f37-b4b1-c1951eaa90f8"/>
            <p:cNvSpPr/>
            <p:nvPr/>
          </p:nvSpPr>
          <p:spPr>
            <a:xfrm>
              <a:off x="5464098" y="1441699"/>
              <a:ext cx="5859433" cy="4494638"/>
            </a:xfrm>
            <a:custGeom>
              <a:gdLst>
                <a:gd name="connsiteX0" fmla="*/ 2778091 w 5383597"/>
                <a:gd name="connsiteY0" fmla="*/ 1 h 3747119"/>
                <a:gd name="connsiteX1" fmla="*/ 5383597 w 5383597"/>
                <a:gd name="connsiteY1" fmla="*/ 1 h 3747119"/>
                <a:gd name="connsiteX2" fmla="*/ 5383597 w 5383597"/>
                <a:gd name="connsiteY2" fmla="*/ 2271215 h 3747119"/>
                <a:gd name="connsiteX3" fmla="*/ 2778091 w 5383597"/>
                <a:gd name="connsiteY3" fmla="*/ 2271215 h 3747119"/>
                <a:gd name="connsiteX4" fmla="*/ 0 w 5383597"/>
                <a:gd name="connsiteY4" fmla="*/ 0 h 3747119"/>
                <a:gd name="connsiteX5" fmla="*/ 2605506 w 5383597"/>
                <a:gd name="connsiteY5" fmla="*/ 0 h 3747119"/>
                <a:gd name="connsiteX6" fmla="*/ 2605506 w 5383597"/>
                <a:gd name="connsiteY6" fmla="*/ 3747119 h 3747119"/>
                <a:gd name="connsiteX7" fmla="*/ 0 w 5383597"/>
                <a:gd name="connsiteY7" fmla="*/ 3747119 h 37471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3597" h="3747119">
                  <a:moveTo>
                    <a:pt x="2778091" y="1"/>
                  </a:moveTo>
                  <a:lnTo>
                    <a:pt x="5383597" y="1"/>
                  </a:lnTo>
                  <a:lnTo>
                    <a:pt x="5383597" y="2271215"/>
                  </a:lnTo>
                  <a:lnTo>
                    <a:pt x="2778091" y="2271215"/>
                  </a:lnTo>
                  <a:close/>
                  <a:moveTo>
                    <a:pt x="0" y="0"/>
                  </a:moveTo>
                  <a:lnTo>
                    <a:pt x="2605506" y="0"/>
                  </a:lnTo>
                  <a:lnTo>
                    <a:pt x="2605506" y="3747119"/>
                  </a:lnTo>
                  <a:lnTo>
                    <a:pt x="0" y="3747119"/>
                  </a:lnTo>
                  <a:close/>
                </a:path>
              </a:pathLst>
            </a:custGeom>
            <a:blipFill rotWithShape="1">
              <a:blip r:embed="rId2"/>
              <a:stretch>
                <a:fillRect l="-9105" t="91" r="-9469" b="-91"/>
              </a:stretch>
            </a:blipFill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</a:p>
          </p:txBody>
        </p:sp>
        <p:grpSp>
          <p:nvGrpSpPr>
            <p:cNvPr id="32" name="组合 31" descr="1ecdc437-94a5-4606-adf0-b09ac38225aa"/>
            <p:cNvGrpSpPr/>
            <p:nvPr/>
          </p:nvGrpSpPr>
          <p:grpSpPr>
            <a:xfrm>
              <a:off x="905530" y="1711403"/>
              <a:ext cx="4139908" cy="4098532"/>
              <a:chOff x="905530" y="1711403"/>
              <a:chExt cx="4139908" cy="4098532"/>
            </a:xfrm>
          </p:grpSpPr>
          <p:grpSp>
            <p:nvGrpSpPr>
              <p:cNvPr id="24" name="组合 23" descr="e03f49ee-bd7c-4d81-8523-eb9b440b287d"/>
              <p:cNvGrpSpPr/>
              <p:nvPr/>
            </p:nvGrpSpPr>
            <p:grpSpPr>
              <a:xfrm>
                <a:off x="905530" y="1711403"/>
                <a:ext cx="4139908" cy="888841"/>
                <a:chOff x="1150661" y="2589616"/>
                <a:chExt cx="4139908" cy="888841"/>
              </a:xfrm>
            </p:grpSpPr>
            <p:sp>
              <p:nvSpPr>
                <p:cNvPr id="6" name="Bullet1" descr="7c788117-1b8c-4573-8d35-dabd9c60a35a"/>
                <p:cNvSpPr/>
                <p:nvPr/>
              </p:nvSpPr>
              <p:spPr>
                <a:xfrm flipH="1">
                  <a:off x="1150661" y="2589616"/>
                  <a:ext cx="4139908" cy="40077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 algn="l"/>
                  <a:r>
                    <a:rPr lang="en-US" sz="1800" b="1" i="0" u="none">
                      <a:solidFill>
                        <a:srgbClr val="000000"/>
                      </a:solidFill>
                      <a:ea typeface="思源宋体 CN Heavy"/>
                    </a:rPr>
                    <a:t>社会现象案例</a:t>
                  </a:r>
                  <a:endParaRPr lang="en-US" sz="1800" b="1" i="0" u="none">
                    <a:solidFill>
                      <a:srgbClr val="000000"/>
                    </a:solidFill>
                    <a:ea typeface="思源宋体 CN Heavy"/>
                  </a:endParaRPr>
                </a:p>
              </p:txBody>
            </p:sp>
            <p:sp>
              <p:nvSpPr>
                <p:cNvPr id="17" name="Text1" descr="ee9be67b-bcf9-4b75-a576-dab8a00d6153"/>
                <p:cNvSpPr/>
                <p:nvPr/>
              </p:nvSpPr>
              <p:spPr>
                <a:xfrm flipH="1">
                  <a:off x="1150661" y="2990391"/>
                  <a:ext cx="4139908" cy="48806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1200" b="0" i="0" u="none">
                      <a:solidFill>
                        <a:srgbClr val="000000"/>
                      </a:solidFill>
                      <a:ea typeface="思源黑体 CN Normal"/>
                    </a:rPr>
                    <a:t>如“45度人生”现象，反映年轻人的代际发展焦虑。</a:t>
                  </a:r>
                  <a:endParaRPr lang="en-US" sz="1200" b="0" i="0" u="non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</p:grpSp>
          <p:grpSp>
            <p:nvGrpSpPr>
              <p:cNvPr id="25" name="组合 24" descr="3758720e-db97-49c1-9600-199ea9ee50c3"/>
              <p:cNvGrpSpPr/>
              <p:nvPr/>
            </p:nvGrpSpPr>
            <p:grpSpPr>
              <a:xfrm>
                <a:off x="905530" y="2781300"/>
                <a:ext cx="4139908" cy="888841"/>
                <a:chOff x="1150661" y="3284524"/>
                <a:chExt cx="4139908" cy="888841"/>
              </a:xfrm>
            </p:grpSpPr>
            <p:sp>
              <p:nvSpPr>
                <p:cNvPr id="7" name="Bullet2" descr="b0fed063-c020-46af-b001-3898b92442ba"/>
                <p:cNvSpPr/>
                <p:nvPr/>
              </p:nvSpPr>
              <p:spPr>
                <a:xfrm flipH="1">
                  <a:off x="1150661" y="3284524"/>
                  <a:ext cx="4139908" cy="40077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 algn="l"/>
                  <a:r>
                    <a:rPr lang="en-US" sz="1800" b="1" i="0" u="none">
                      <a:solidFill>
                        <a:srgbClr val="000000"/>
                      </a:solidFill>
                      <a:ea typeface="思源宋体 CN Heavy"/>
                    </a:rPr>
                    <a:t>网络暴力话题</a:t>
                  </a:r>
                  <a:endParaRPr lang="en-US" sz="1800" b="1" i="0" u="none">
                    <a:solidFill>
                      <a:srgbClr val="000000"/>
                    </a:solidFill>
                    <a:ea typeface="思源宋体 CN Heavy"/>
                  </a:endParaRPr>
                </a:p>
              </p:txBody>
            </p:sp>
            <p:sp>
              <p:nvSpPr>
                <p:cNvPr id="20" name="Text2" descr="cd5d9aba-670a-4e50-b8bf-05bfcbe262fb"/>
                <p:cNvSpPr/>
                <p:nvPr/>
              </p:nvSpPr>
              <p:spPr>
                <a:xfrm flipH="1">
                  <a:off x="1150661" y="3685299"/>
                  <a:ext cx="4139908" cy="48806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1200" b="0" i="0" u="none">
                      <a:solidFill>
                        <a:srgbClr val="000000"/>
                      </a:solidFill>
                      <a:ea typeface="思源黑体 CN Normal"/>
                    </a:rPr>
                    <a:t>引用《乌合之众》警示群体心理对网络暴力的影响。</a:t>
                  </a:r>
                  <a:endParaRPr lang="en-US" sz="1200" b="0" i="0" u="non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</p:grpSp>
          <p:grpSp>
            <p:nvGrpSpPr>
              <p:cNvPr id="30" name="组合 29" descr="d278d275-afdb-4e7c-b4bb-5cf43a266ab6"/>
              <p:cNvGrpSpPr/>
              <p:nvPr/>
            </p:nvGrpSpPr>
            <p:grpSpPr>
              <a:xfrm>
                <a:off x="905530" y="3851197"/>
                <a:ext cx="4139908" cy="888841"/>
                <a:chOff x="1150661" y="3818558"/>
                <a:chExt cx="4139908" cy="888841"/>
              </a:xfrm>
            </p:grpSpPr>
            <p:sp>
              <p:nvSpPr>
                <p:cNvPr id="8" name="Bullet3" descr="cc465dd9-a257-40e3-9c0d-d6cc52b2f894"/>
                <p:cNvSpPr/>
                <p:nvPr/>
              </p:nvSpPr>
              <p:spPr>
                <a:xfrm flipH="1">
                  <a:off x="1150661" y="3818558"/>
                  <a:ext cx="4139908" cy="40077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 algn="l"/>
                  <a:r>
                    <a:rPr lang="en-US" sz="1800" b="1" i="0" u="none">
                      <a:solidFill>
                        <a:srgbClr val="000000"/>
                      </a:solidFill>
                      <a:ea typeface="思源宋体 CN Heavy"/>
                    </a:rPr>
                    <a:t>社会治理案例</a:t>
                  </a:r>
                  <a:endParaRPr lang="en-US" sz="1800" b="1" i="0" u="none">
                    <a:solidFill>
                      <a:srgbClr val="000000"/>
                    </a:solidFill>
                    <a:ea typeface="思源宋体 CN Heavy"/>
                  </a:endParaRPr>
                </a:p>
              </p:txBody>
            </p:sp>
            <p:sp>
              <p:nvSpPr>
                <p:cNvPr id="22" name="Text3" descr="d37073cb-bbc2-4f02-9444-d565b737c35b"/>
                <p:cNvSpPr/>
                <p:nvPr/>
              </p:nvSpPr>
              <p:spPr>
                <a:xfrm flipH="1">
                  <a:off x="1150661" y="4219333"/>
                  <a:ext cx="4139908" cy="48806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1200" b="0" i="0" u="none">
                      <a:solidFill>
                        <a:srgbClr val="000000"/>
                      </a:solidFill>
                      <a:ea typeface="思源黑体 CN Normal"/>
                    </a:rPr>
                    <a:t>如淄博烧烤出圈，体现政通人和的治理效果。</a:t>
                  </a:r>
                  <a:endParaRPr lang="en-US" sz="1200" b="0" i="0" u="non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</p:grpSp>
          <p:grpSp>
            <p:nvGrpSpPr>
              <p:cNvPr id="31" name="组合 30" descr="21787c80-8e10-4b9e-8ea7-7954213c8810"/>
              <p:cNvGrpSpPr/>
              <p:nvPr/>
            </p:nvGrpSpPr>
            <p:grpSpPr>
              <a:xfrm>
                <a:off x="905530" y="4921094"/>
                <a:ext cx="4139908" cy="888841"/>
                <a:chOff x="1150661" y="4352589"/>
                <a:chExt cx="4139908" cy="888841"/>
              </a:xfrm>
            </p:grpSpPr>
            <p:sp>
              <p:nvSpPr>
                <p:cNvPr id="9" name="Bullet4" descr="df6ca513-2f77-47c9-b323-2317833ca2a7"/>
                <p:cNvSpPr/>
                <p:nvPr/>
              </p:nvSpPr>
              <p:spPr>
                <a:xfrm flipH="1">
                  <a:off x="1150661" y="4352589"/>
                  <a:ext cx="4139908" cy="40077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 algn="l"/>
                  <a:r>
                    <a:rPr lang="en-US" sz="1800" b="1" i="0" u="none">
                      <a:solidFill>
                        <a:srgbClr val="000000"/>
                      </a:solidFill>
                      <a:ea typeface="思源宋体 CN Heavy"/>
                    </a:rPr>
                    <a:t>内卷现象哲学解读</a:t>
                  </a:r>
                  <a:endParaRPr lang="en-US" sz="1800" b="1" i="0" u="none">
                    <a:solidFill>
                      <a:srgbClr val="000000"/>
                    </a:solidFill>
                    <a:ea typeface="思源宋体 CN Heavy"/>
                  </a:endParaRPr>
                </a:p>
              </p:txBody>
            </p:sp>
            <p:sp>
              <p:nvSpPr>
                <p:cNvPr id="23" name="Text4" descr="f69da86d-b598-4ac5-87d9-54bfab263fc1"/>
                <p:cNvSpPr/>
                <p:nvPr/>
              </p:nvSpPr>
              <p:spPr>
                <a:xfrm flipH="1">
                  <a:off x="1150661" y="4753364"/>
                  <a:ext cx="4139908" cy="48806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1200" b="0" i="0" u="none">
                      <a:solidFill>
                        <a:srgbClr val="000000"/>
                      </a:solidFill>
                      <a:ea typeface="思源黑体 CN Normal"/>
                    </a:rPr>
                    <a:t>《倦息社会》论断分析内卷现象的深层原因。</a:t>
                  </a:r>
                  <a:endParaRPr lang="en-US" sz="1200" b="0" i="0" u="non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</p:grpSp>
        </p:grpSp>
      </p:grpSp>
    </p:spTree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6600" b="1" i="0" u="none">
                <a:solidFill>
                  <a:srgbClr val="EBA15E"/>
                </a:solidFill>
                <a:ea typeface="思源宋体 CN Heavy"/>
              </a:rPr>
              <a:t>开放合作</a:t>
            </a:r>
            <a:endParaRPr lang="en-US" sz="6600" b="1" i="0" u="none">
              <a:solidFill>
                <a:srgbClr val="EBA15E"/>
              </a:solidFill>
              <a:ea typeface="思源宋体 CN Heavy"/>
            </a:endParaRPr>
          </a:p>
        </p:txBody>
      </p:sp>
      <p:sp>
        <p:nvSpPr>
          <p:cNvPr id="3" name="文本占位符 2" title="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800" b="1" i="0" u="none">
                <a:solidFill>
                  <a:srgbClr val="000000"/>
                </a:solidFill>
                <a:ea typeface="思源黑体 CN Normal"/>
              </a:rPr>
              <a:t>倡导互利共赢，携手共创未来</a:t>
            </a:r>
            <a:endParaRPr lang="en-US" sz="2800" b="1" i="0" u="none">
              <a:solidFill>
                <a:srgbClr val="000000"/>
              </a:solidFill>
              <a:ea typeface="思源黑体 CN Normal"/>
            </a:endParaRPr>
          </a:p>
        </p:txBody>
      </p:sp>
    </p:spTree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中心话题与例题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3" name="8d7ed96f-49e6-47cf-8e45-9fa32a49faf4.source.4.zh-Hans.pptx" title=""/>
          <p:cNvGrpSpPr/>
          <p:nvPr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9" name="矩形: 圆顶角 8" descr="ebda1b63-b8e2-4653-9aa0-235147c9fc60"/>
            <p:cNvSpPr/>
            <p:nvPr/>
          </p:nvSpPr>
          <p:spPr>
            <a:xfrm>
              <a:off x="0" y="0"/>
              <a:ext cx="12192000" cy="6858000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53000">
                  <a:schemeClr val="accent1">
                    <a:alpha val="0"/>
                  </a:schemeClr>
                </a:gs>
                <a:gs pos="100000">
                  <a:schemeClr val="accent1">
                    <a:alpha val="28000"/>
                  </a:schemeClr>
                </a:gs>
              </a:gsLst>
              <a:lin ang="5400000" scaled="1"/>
            </a:gradFill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</a:p>
          </p:txBody>
        </p:sp>
        <p:grpSp>
          <p:nvGrpSpPr>
            <p:cNvPr id="5" name="组合 4" descr="a7452200-df8c-4de6-9c1d-5733bea71458"/>
            <p:cNvGrpSpPr/>
            <p:nvPr/>
          </p:nvGrpSpPr>
          <p:grpSpPr>
            <a:xfrm>
              <a:off x="6083139" y="0"/>
              <a:ext cx="6108861" cy="6858000"/>
              <a:chOff x="0" y="-1532"/>
              <a:chExt cx="12192000" cy="4058784"/>
            </a:xfrm>
          </p:grpSpPr>
          <p:sp>
            <p:nvSpPr>
              <p:cNvPr id="6" name="Pic" descr="434f9d26-02f2-48da-b506-900bfef2a385"/>
              <p:cNvSpPr/>
              <p:nvPr/>
            </p:nvSpPr>
            <p:spPr>
              <a:xfrm>
                <a:off x="0" y="-1532"/>
                <a:ext cx="12192000" cy="4058784"/>
              </a:xfrm>
              <a:prstGeom prst="round2SameRect">
                <a:avLst>
                  <a:gd name="adj1" fmla="val 0"/>
                  <a:gd name="adj2" fmla="val 0"/>
                </a:avLst>
              </a:prstGeom>
              <a:blipFill rotWithShape="1">
                <a:blip r:embed="rId2"/>
                <a:stretch>
                  <a:fillRect t="-50127" b="-50127"/>
                </a:stretch>
              </a:blipFill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</a:p>
            </p:txBody>
          </p:sp>
          <p:sp>
            <p:nvSpPr>
              <p:cNvPr id="7" name="矩形 6" descr="44f8da5f-4597-4e18-8fee-bca38461d84e"/>
              <p:cNvSpPr/>
              <p:nvPr/>
            </p:nvSpPr>
            <p:spPr>
              <a:xfrm>
                <a:off x="0" y="-1532"/>
                <a:ext cx="12192000" cy="3805156"/>
              </a:xfrm>
              <a:prstGeom prst="rect">
                <a:avLst/>
              </a:prstGeom>
              <a:gradFill flip="none" rotWithShape="1">
                <a:gsLst>
                  <a:gs pos="11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</a:p>
            </p:txBody>
          </p:sp>
        </p:grpSp>
        <p:grpSp>
          <p:nvGrpSpPr>
            <p:cNvPr id="13" name="组合 12" descr="09c4611b-f9f7-4e9a-88b4-41270335720a"/>
            <p:cNvGrpSpPr/>
            <p:nvPr/>
          </p:nvGrpSpPr>
          <p:grpSpPr>
            <a:xfrm>
              <a:off x="660399" y="1130300"/>
              <a:ext cx="10858501" cy="4754598"/>
              <a:chOff x="660399" y="1130300"/>
              <a:chExt cx="10858501" cy="4754598"/>
            </a:xfrm>
          </p:grpSpPr>
          <p:grpSp>
            <p:nvGrpSpPr>
              <p:cNvPr id="150" name="组合 149" descr="a2462d48-65ee-4b8a-9379-938afcdbe43c"/>
              <p:cNvGrpSpPr>
                <a:grpSpLocks noChangeAspect="1"/>
              </p:cNvGrpSpPr>
              <p:nvPr/>
            </p:nvGrpSpPr>
            <p:grpSpPr>
              <a:xfrm>
                <a:off x="6451853" y="1489024"/>
                <a:ext cx="5067047" cy="1432382"/>
                <a:chOff x="3333750" y="2380771"/>
                <a:chExt cx="6889259" cy="3060412"/>
              </a:xfrm>
            </p:grpSpPr>
            <p:sp>
              <p:nvSpPr>
                <p:cNvPr id="179" name="ComponentBackground1" descr="5a2f2961-3480-4558-91b6-31b7ceecd4d1"/>
                <p:cNvSpPr/>
                <p:nvPr/>
              </p:nvSpPr>
              <p:spPr>
                <a:xfrm>
                  <a:off x="3333750" y="2380771"/>
                  <a:ext cx="6889259" cy="3060412"/>
                </a:xfrm>
                <a:prstGeom prst="wedgeRoundRectCallout">
                  <a:avLst>
                    <a:gd name="adj1" fmla="val -53644"/>
                    <a:gd name="adj2" fmla="val 4367"/>
                    <a:gd name="adj3" fmla="val 16667"/>
                  </a:avLst>
                </a:prstGeom>
                <a:solidFill>
                  <a:schemeClr val="bg1"/>
                </a:solidFill>
                <a:ln w="12700" cap="rnd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</a:ln>
                <a:effectLst>
                  <a:outerShdw blurRad="254000" dist="127000" algn="ctr" rotWithShape="0">
                    <a:schemeClr val="accent1"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normAutofit/>
                </a:bodyPr>
                <a:lstStyle/>
                <a:p>
                  <a:pPr algn="r"/>
                </a:p>
              </p:txBody>
            </p:sp>
            <p:sp>
              <p:nvSpPr>
                <p:cNvPr id="180" name="Bullet1" descr="5d4bc2e3-679e-4ada-8999-4107ae911539"/>
                <p:cNvSpPr txBox="1"/>
                <p:nvPr/>
              </p:nvSpPr>
              <p:spPr bwMode="auto">
                <a:xfrm>
                  <a:off x="4815367" y="2706189"/>
                  <a:ext cx="4854957" cy="1284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1440" tIns="45720" rIns="91440" bIns="4572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>
                    <a:spcBef>
                      <a:spcPct val="0"/>
                    </a:spcBef>
                  </a:pPr>
                  <a:r>
                    <a:rPr lang="en-US" sz="1800" b="1" i="0" u="none">
                      <a:solidFill>
                        <a:srgbClr val="000000"/>
                      </a:solidFill>
                      <a:ea typeface="思源宋体 CN Heavy"/>
                    </a:rPr>
                    <a:t>中心话题</a:t>
                  </a:r>
                  <a:endParaRPr lang="en-US" sz="1800" b="1" i="0" u="none">
                    <a:solidFill>
                      <a:srgbClr val="000000"/>
                    </a:solidFill>
                    <a:ea typeface="思源宋体 CN Heavy"/>
                  </a:endParaRPr>
                </a:p>
              </p:txBody>
            </p:sp>
            <p:sp>
              <p:nvSpPr>
                <p:cNvPr id="181" name="Number1" descr="fdabb408-cdc8-4497-8442-d45b9272c513"/>
                <p:cNvSpPr/>
                <p:nvPr/>
              </p:nvSpPr>
              <p:spPr>
                <a:xfrm>
                  <a:off x="3689818" y="3321704"/>
                  <a:ext cx="763157" cy="116965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5000">
                      <a:schemeClr val="accent1"/>
                    </a:gs>
                  </a:gsLst>
                  <a:lin ang="2700000" scaled="1"/>
                </a:gradFill>
                <a:ln w="12700">
                  <a:noFill/>
                </a:ln>
                <a:effectLst>
                  <a:outerShdw blurRad="127000" dist="63500" dir="2700000" algn="tl" rotWithShape="0">
                    <a:schemeClr val="accent1"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sz="1800" b="1" i="0" u="none">
                      <a:solidFill>
                        <a:srgbClr val="FFFFFF"/>
                      </a:solidFill>
                      <a:latin typeface="Arial"/>
                    </a:rPr>
                    <a:t>1</a:t>
                  </a:r>
                  <a:endParaRPr lang="en-US" sz="1800" b="1" i="0" u="none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96" name="Text1" descr="a52ce49e-49e8-4c39-a989-af05bfadd60b"/>
                <p:cNvSpPr txBox="1"/>
                <p:nvPr/>
              </p:nvSpPr>
              <p:spPr bwMode="auto">
                <a:xfrm>
                  <a:off x="4815367" y="4069241"/>
                  <a:ext cx="4854957" cy="11696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0" i="0" u="none" strike="noStrike">
                      <a:solidFill>
                        <a:srgbClr val="000000"/>
                      </a:solidFill>
                      <a:ea typeface="思源黑体 CN Normal"/>
                    </a:rPr>
                    <a:t>开放合作：和而不同，强调与他人共同成长的重要性。</a:t>
                  </a:r>
                  <a:endParaRPr lang="en-US" sz="1200" b="0" i="0" u="none" strike="noStrik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</p:grpSp>
          <p:grpSp>
            <p:nvGrpSpPr>
              <p:cNvPr id="151" name="组合 1" descr="9541da29-371f-4ea5-a79d-10593915b56a"/>
              <p:cNvGrpSpPr>
                <a:grpSpLocks noChangeAspect="1"/>
              </p:cNvGrpSpPr>
              <p:nvPr/>
            </p:nvGrpSpPr>
            <p:grpSpPr>
              <a:xfrm flipH="1">
                <a:off x="660399" y="2476855"/>
                <a:ext cx="5067047" cy="1432382"/>
                <a:chOff x="3333751" y="2380771"/>
                <a:chExt cx="6889259" cy="3060412"/>
              </a:xfrm>
            </p:grpSpPr>
            <p:sp>
              <p:nvSpPr>
                <p:cNvPr id="176" name="ComponentBackground2" descr="0af6aa3d-6a0b-41ba-9ed7-0c5c0589e2a1"/>
                <p:cNvSpPr/>
                <p:nvPr/>
              </p:nvSpPr>
              <p:spPr>
                <a:xfrm>
                  <a:off x="3333751" y="2380771"/>
                  <a:ext cx="6889259" cy="3060412"/>
                </a:xfrm>
                <a:prstGeom prst="wedgeRoundRectCallout">
                  <a:avLst>
                    <a:gd name="adj1" fmla="val -53644"/>
                    <a:gd name="adj2" fmla="val 1839"/>
                    <a:gd name="adj3" fmla="val 16667"/>
                  </a:avLst>
                </a:prstGeom>
                <a:solidFill>
                  <a:schemeClr val="bg1"/>
                </a:solidFill>
                <a:ln w="12700" cap="rnd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</a:ln>
                <a:effectLst>
                  <a:outerShdw blurRad="254000" dist="127000" algn="ctr" rotWithShape="0">
                    <a:schemeClr val="accent1"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normAutofit/>
                </a:bodyPr>
                <a:lstStyle/>
                <a:p>
                  <a:pPr algn="r"/>
                </a:p>
              </p:txBody>
            </p:sp>
            <p:sp>
              <p:nvSpPr>
                <p:cNvPr id="177" name="Bullet2" descr="412da880-3e61-4820-a349-a64607a72a7d"/>
                <p:cNvSpPr txBox="1"/>
                <p:nvPr/>
              </p:nvSpPr>
              <p:spPr bwMode="auto">
                <a:xfrm>
                  <a:off x="4815368" y="2706189"/>
                  <a:ext cx="5042566" cy="1284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1440" tIns="45720" rIns="91440" bIns="4572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>
                    <a:spcBef>
                      <a:spcPct val="0"/>
                    </a:spcBef>
                  </a:pPr>
                  <a:r>
                    <a:rPr lang="en-US" sz="1800" b="1" i="0" u="none">
                      <a:solidFill>
                        <a:srgbClr val="000000"/>
                      </a:solidFill>
                      <a:ea typeface="思源宋体 CN Heavy"/>
                    </a:rPr>
                    <a:t>典型例题</a:t>
                  </a:r>
                  <a:endParaRPr lang="en-US" sz="1800" b="1" i="0" u="none">
                    <a:solidFill>
                      <a:srgbClr val="000000"/>
                    </a:solidFill>
                    <a:ea typeface="思源宋体 CN Heavy"/>
                  </a:endParaRPr>
                </a:p>
              </p:txBody>
            </p:sp>
            <p:sp>
              <p:nvSpPr>
                <p:cNvPr id="178" name="Number2" descr="85ad0991-ab56-456c-92e3-a46d57b8f4fe"/>
                <p:cNvSpPr/>
                <p:nvPr/>
              </p:nvSpPr>
              <p:spPr>
                <a:xfrm flipH="1">
                  <a:off x="3689818" y="3321704"/>
                  <a:ext cx="763157" cy="116965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5000">
                      <a:schemeClr val="accent2"/>
                    </a:gs>
                  </a:gsLst>
                  <a:lin ang="2700000" scaled="1"/>
                </a:gradFill>
                <a:ln w="12700">
                  <a:noFill/>
                </a:ln>
                <a:effectLst>
                  <a:outerShdw blurRad="127000" dist="63500" dir="2700000" algn="tl" rotWithShape="0">
                    <a:schemeClr val="accent2"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sz="1800" b="1" i="0" u="none">
                      <a:solidFill>
                        <a:srgbClr val="FFFFFF"/>
                      </a:solidFill>
                      <a:latin typeface="Arial"/>
                    </a:rPr>
                    <a:t>2</a:t>
                  </a:r>
                  <a:endParaRPr lang="en-US" sz="1800" b="1" i="0" u="none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97" name="Text2" descr="0d9dab9b-1566-423c-9137-2951bfadce73"/>
                <p:cNvSpPr txBox="1"/>
                <p:nvPr/>
              </p:nvSpPr>
              <p:spPr bwMode="auto">
                <a:xfrm>
                  <a:off x="4815368" y="4069241"/>
                  <a:ext cx="5042566" cy="11696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0" i="0" u="none" strike="noStrike">
                      <a:solidFill>
                        <a:srgbClr val="000000"/>
                      </a:solidFill>
                      <a:ea typeface="思源黑体 CN Normal"/>
                    </a:rPr>
                    <a:t>思考“真正的成功是共同成长”，谈个人认识。</a:t>
                  </a:r>
                  <a:endParaRPr lang="en-US" sz="1200" b="0" i="0" u="none" strike="noStrik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</p:grpSp>
          <p:grpSp>
            <p:nvGrpSpPr>
              <p:cNvPr id="152" name="组合 1" descr="33351e89-bf40-421a-aab9-d828607370f1"/>
              <p:cNvGrpSpPr>
                <a:grpSpLocks noChangeAspect="1"/>
              </p:cNvGrpSpPr>
              <p:nvPr/>
            </p:nvGrpSpPr>
            <p:grpSpPr>
              <a:xfrm>
                <a:off x="6451853" y="3464686"/>
                <a:ext cx="5067047" cy="1432382"/>
                <a:chOff x="3333750" y="2380771"/>
                <a:chExt cx="6889259" cy="3060412"/>
              </a:xfrm>
            </p:grpSpPr>
            <p:sp>
              <p:nvSpPr>
                <p:cNvPr id="173" name="ComponentBackground3" descr="4e6fac1a-820c-4946-81ac-9722c4f95f0b"/>
                <p:cNvSpPr/>
                <p:nvPr/>
              </p:nvSpPr>
              <p:spPr>
                <a:xfrm>
                  <a:off x="3333750" y="2380771"/>
                  <a:ext cx="6889259" cy="3060412"/>
                </a:xfrm>
                <a:prstGeom prst="wedgeRoundRectCallout">
                  <a:avLst>
                    <a:gd name="adj1" fmla="val -52941"/>
                    <a:gd name="adj2" fmla="val 4367"/>
                    <a:gd name="adj3" fmla="val 16667"/>
                  </a:avLst>
                </a:prstGeom>
                <a:solidFill>
                  <a:schemeClr val="bg1"/>
                </a:solidFill>
                <a:ln w="12700" cap="rnd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</a:ln>
                <a:effectLst>
                  <a:outerShdw blurRad="254000" dist="127000" algn="ctr" rotWithShape="0">
                    <a:schemeClr val="accent1"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normAutofit/>
                </a:bodyPr>
                <a:lstStyle/>
                <a:p>
                  <a:pPr algn="r"/>
                </a:p>
              </p:txBody>
            </p:sp>
            <p:sp>
              <p:nvSpPr>
                <p:cNvPr id="174" name="Bullet3" descr="a8bdd6ec-6b15-451a-aa2d-0692d205cd1b"/>
                <p:cNvSpPr txBox="1"/>
                <p:nvPr/>
              </p:nvSpPr>
              <p:spPr bwMode="auto">
                <a:xfrm>
                  <a:off x="4815367" y="2706189"/>
                  <a:ext cx="4854957" cy="1284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1440" tIns="45720" rIns="91440" bIns="4572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>
                    <a:spcBef>
                      <a:spcPct val="0"/>
                    </a:spcBef>
                  </a:pPr>
                  <a:r>
                    <a:rPr lang="en-US" sz="1800" b="1" i="0" u="none">
                      <a:solidFill>
                        <a:srgbClr val="000000"/>
                      </a:solidFill>
                      <a:ea typeface="思源宋体 CN Heavy"/>
                    </a:rPr>
                    <a:t>例题要求</a:t>
                  </a:r>
                  <a:endParaRPr lang="en-US" sz="1800" b="1" i="0" u="none">
                    <a:solidFill>
                      <a:srgbClr val="000000"/>
                    </a:solidFill>
                    <a:ea typeface="思源宋体 CN Heavy"/>
                  </a:endParaRPr>
                </a:p>
              </p:txBody>
            </p:sp>
            <p:sp>
              <p:nvSpPr>
                <p:cNvPr id="175" name="Number3" descr="bdf9b827-7a60-48a0-8fb8-39b97cc02741"/>
                <p:cNvSpPr/>
                <p:nvPr/>
              </p:nvSpPr>
              <p:spPr>
                <a:xfrm>
                  <a:off x="3689818" y="3321704"/>
                  <a:ext cx="763157" cy="116965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75000">
                      <a:schemeClr val="accent3"/>
                    </a:gs>
                  </a:gsLst>
                  <a:lin ang="2700000" scaled="1"/>
                </a:gradFill>
                <a:ln w="12700">
                  <a:noFill/>
                </a:ln>
                <a:effectLst>
                  <a:outerShdw blurRad="127000" dist="63500" dir="2700000" algn="tl" rotWithShape="0">
                    <a:schemeClr val="accent3"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sz="1800" b="1" i="0" u="none">
                      <a:solidFill>
                        <a:srgbClr val="FFFFFF"/>
                      </a:solidFill>
                      <a:latin typeface="Arial"/>
                    </a:rPr>
                    <a:t>3</a:t>
                  </a:r>
                  <a:endParaRPr lang="en-US" sz="1800" b="1" i="0" u="none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98" name="Text3" descr="68de0298-cdf3-4fe0-9a79-9f268725a913"/>
                <p:cNvSpPr txBox="1"/>
                <p:nvPr/>
              </p:nvSpPr>
              <p:spPr bwMode="auto">
                <a:xfrm>
                  <a:off x="4815367" y="4069241"/>
                  <a:ext cx="4854957" cy="11696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0" i="0" u="none" strike="noStrike">
                      <a:solidFill>
                        <a:srgbClr val="000000"/>
                      </a:solidFill>
                      <a:ea typeface="思源黑体 CN Normal"/>
                    </a:rPr>
                    <a:t>选准角度，明确文体，自拟标题，不少于800字。</a:t>
                  </a:r>
                  <a:endParaRPr lang="en-US" sz="1200" b="0" i="0" u="none" strike="noStrik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</p:grpSp>
          <p:grpSp>
            <p:nvGrpSpPr>
              <p:cNvPr id="153" name="组合 1" descr="adf26b47-d438-433b-923f-bef9ede525dc"/>
              <p:cNvGrpSpPr>
                <a:grpSpLocks noChangeAspect="1"/>
              </p:cNvGrpSpPr>
              <p:nvPr/>
            </p:nvGrpSpPr>
            <p:grpSpPr>
              <a:xfrm flipH="1">
                <a:off x="660399" y="4452516"/>
                <a:ext cx="5067047" cy="1432382"/>
                <a:chOff x="3333751" y="2380771"/>
                <a:chExt cx="6889259" cy="3060412"/>
              </a:xfrm>
            </p:grpSpPr>
            <p:sp>
              <p:nvSpPr>
                <p:cNvPr id="170" name="ComponentBackground4" descr="9ef7050f-272b-44d2-a471-823155f67d50"/>
                <p:cNvSpPr/>
                <p:nvPr/>
              </p:nvSpPr>
              <p:spPr>
                <a:xfrm>
                  <a:off x="3333751" y="2380771"/>
                  <a:ext cx="6889259" cy="3060412"/>
                </a:xfrm>
                <a:prstGeom prst="wedgeRoundRectCallout">
                  <a:avLst>
                    <a:gd name="adj1" fmla="val -53644"/>
                    <a:gd name="adj2" fmla="val 1839"/>
                    <a:gd name="adj3" fmla="val 16667"/>
                  </a:avLst>
                </a:prstGeom>
                <a:solidFill>
                  <a:schemeClr val="bg1"/>
                </a:solidFill>
                <a:ln w="12700" cap="rnd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</a:ln>
                <a:effectLst>
                  <a:outerShdw blurRad="254000" dist="127000" algn="ctr" rotWithShape="0">
                    <a:schemeClr val="accent1"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normAutofit/>
                </a:bodyPr>
                <a:lstStyle/>
                <a:p>
                  <a:pPr algn="r"/>
                </a:p>
              </p:txBody>
            </p:sp>
            <p:sp>
              <p:nvSpPr>
                <p:cNvPr id="171" name="Bullet4" descr="ed88ce0b-7dd8-44c2-8f39-066d9f8c3dea"/>
                <p:cNvSpPr txBox="1"/>
                <p:nvPr/>
              </p:nvSpPr>
              <p:spPr bwMode="auto">
                <a:xfrm>
                  <a:off x="4815368" y="2706189"/>
                  <a:ext cx="5042566" cy="1284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1440" tIns="45720" rIns="91440" bIns="4572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>
                    <a:spcBef>
                      <a:spcPct val="0"/>
                    </a:spcBef>
                  </a:pPr>
                  <a:r>
                    <a:rPr lang="en-US" sz="1800" b="1" i="0" u="none">
                      <a:solidFill>
                        <a:srgbClr val="000000"/>
                      </a:solidFill>
                      <a:ea typeface="思源宋体 CN Heavy"/>
                    </a:rPr>
                    <a:t>材料观点</a:t>
                  </a:r>
                  <a:endParaRPr lang="en-US" sz="1800" b="1" i="0" u="none">
                    <a:solidFill>
                      <a:srgbClr val="000000"/>
                    </a:solidFill>
                    <a:ea typeface="思源宋体 CN Heavy"/>
                  </a:endParaRPr>
                </a:p>
              </p:txBody>
            </p:sp>
            <p:sp>
              <p:nvSpPr>
                <p:cNvPr id="172" name="Number4" descr="28c3fe88-4bc4-422b-ae1a-3d1a4a69a3d6"/>
                <p:cNvSpPr/>
                <p:nvPr/>
              </p:nvSpPr>
              <p:spPr>
                <a:xfrm flipH="1">
                  <a:off x="3689818" y="3321704"/>
                  <a:ext cx="763157" cy="116965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75000">
                      <a:schemeClr val="accent4"/>
                    </a:gs>
                  </a:gsLst>
                  <a:lin ang="2700000" scaled="1"/>
                </a:gradFill>
                <a:ln w="12700">
                  <a:noFill/>
                </a:ln>
                <a:effectLst>
                  <a:outerShdw blurRad="127000" dist="63500" dir="2700000" algn="tl" rotWithShape="0">
                    <a:schemeClr val="accent4"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sz="1800" b="1" i="0" u="none">
                      <a:solidFill>
                        <a:srgbClr val="FFFFFF"/>
                      </a:solidFill>
                      <a:latin typeface="Arial"/>
                    </a:rPr>
                    <a:t>4</a:t>
                  </a:r>
                  <a:endParaRPr lang="en-US" sz="1800" b="1" i="0" u="none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99" name="Text4" descr="a3555641-0248-4fac-9c71-4a42d0611831"/>
                <p:cNvSpPr txBox="1"/>
                <p:nvPr/>
              </p:nvSpPr>
              <p:spPr bwMode="auto">
                <a:xfrm>
                  <a:off x="4815368" y="4069241"/>
                  <a:ext cx="5042566" cy="11696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0" i="0" u="none" strike="noStrike">
                      <a:solidFill>
                        <a:srgbClr val="000000"/>
                      </a:solidFill>
                      <a:ea typeface="思源黑体 CN Normal"/>
                    </a:rPr>
                    <a:t>真正的成功不是超越他人，而是与他人共同成长。</a:t>
                  </a:r>
                  <a:endParaRPr lang="en-US" sz="1200" b="0" i="0" u="none" strike="noStrike">
                    <a:solidFill>
                      <a:srgbClr val="000000"/>
                    </a:solidFill>
                    <a:ea typeface="思源黑体 CN Normal"/>
                  </a:endParaRPr>
                </a:p>
              </p:txBody>
            </p:sp>
          </p:grpSp>
          <p:cxnSp>
            <p:nvCxnSpPr>
              <p:cNvPr id="205" name="直接连接符 204" descr="6d15d463-e064-40ce-a9c3-3e813c8f371a"/>
              <p:cNvCxnSpPr/>
              <p:nvPr/>
            </p:nvCxnSpPr>
            <p:spPr>
              <a:xfrm flipH="1">
                <a:off x="6083139" y="2242545"/>
                <a:ext cx="0" cy="2926162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  <a:alpha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椭圆 206" descr="7cf459e8-6c88-4c8c-a48d-971e2521ca90"/>
              <p:cNvSpPr/>
              <p:nvPr/>
            </p:nvSpPr>
            <p:spPr>
              <a:xfrm flipH="1">
                <a:off x="5993986" y="2116062"/>
                <a:ext cx="178306" cy="17830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208" name="椭圆 207" descr="e9157ae6-016c-4071-bb6e-fb8fbc98cd4d"/>
              <p:cNvSpPr/>
              <p:nvPr/>
            </p:nvSpPr>
            <p:spPr>
              <a:xfrm flipH="1">
                <a:off x="5993986" y="3103893"/>
                <a:ext cx="178306" cy="17830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209" name="椭圆 208" descr="b7876837-24d9-42af-be3c-645f7692e8a8"/>
              <p:cNvSpPr/>
              <p:nvPr/>
            </p:nvSpPr>
            <p:spPr>
              <a:xfrm flipH="1">
                <a:off x="5993986" y="4091724"/>
                <a:ext cx="178306" cy="17830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210" name="椭圆 209" descr="9e578b37-a165-4cea-b556-1d6e9cbdbb8c"/>
              <p:cNvSpPr/>
              <p:nvPr/>
            </p:nvSpPr>
            <p:spPr>
              <a:xfrm flipH="1">
                <a:off x="5993986" y="5079554"/>
                <a:ext cx="178306" cy="17830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8" name="Title" descr="e82a10e7-44ee-4d41-93f5-0d58f2c96d30"/>
              <p:cNvSpPr>
                <a:spLocks noChangeAspect="1"/>
              </p:cNvSpPr>
              <p:nvPr/>
            </p:nvSpPr>
            <p:spPr>
              <a:xfrm>
                <a:off x="928913" y="1130300"/>
                <a:ext cx="4785672" cy="8368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/>
              </a:bodyPr>
              <a:lstStyle/>
              <a:p>
                <a:pPr algn="l"/>
                <a:r>
                  <a:rPr lang="en-US" sz="2400" b="1" i="0" u="none">
                    <a:solidFill>
                      <a:srgbClr val="000000"/>
                    </a:solidFill>
                    <a:ea typeface="思源宋体 CN Heavy"/>
                  </a:rPr>
                  <a:t>聚焦合作共赢主题</a:t>
                </a:r>
                <a:endParaRPr lang="en-US" sz="24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审题立意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4" name="99115942-fd79-4eba-a13f-5bd825e58577.source.6.zh-Hans.pptx" title=""/>
          <p:cNvGrpSpPr/>
          <p:nvPr/>
        </p:nvGrpSpPr>
        <p:grpSpPr>
          <a:xfrm>
            <a:off x="-12700" y="1130300"/>
            <a:ext cx="11531600" cy="5003794"/>
            <a:chOff x="-12700" y="1130300"/>
            <a:chExt cx="11531600" cy="5003794"/>
          </a:xfrm>
        </p:grpSpPr>
        <p:sp>
          <p:nvSpPr>
            <p:cNvPr id="3" name="Shape" descr="e1b9b6a8-4cb6-402b-b646-25fd3c089d14"/>
            <p:cNvSpPr/>
            <p:nvPr/>
          </p:nvSpPr>
          <p:spPr>
            <a:xfrm>
              <a:off x="-12700" y="3770090"/>
              <a:ext cx="11531600" cy="622800"/>
            </a:xfrm>
            <a:custGeom>
              <a:gdLst>
                <a:gd name="connsiteX0" fmla="*/ 0 w 12204700"/>
                <a:gd name="connsiteY0" fmla="*/ 295275 h 1181100"/>
                <a:gd name="connsiteX1" fmla="*/ 11614150 w 12204700"/>
                <a:gd name="connsiteY1" fmla="*/ 295275 h 1181100"/>
                <a:gd name="connsiteX2" fmla="*/ 11614150 w 12204700"/>
                <a:gd name="connsiteY2" fmla="*/ 0 h 1181100"/>
                <a:gd name="connsiteX3" fmla="*/ 12204700 w 12204700"/>
                <a:gd name="connsiteY3" fmla="*/ 590550 h 1181100"/>
                <a:gd name="connsiteX4" fmla="*/ 11614150 w 12204700"/>
                <a:gd name="connsiteY4" fmla="*/ 1181100 h 1181100"/>
                <a:gd name="connsiteX5" fmla="*/ 11614150 w 12204700"/>
                <a:gd name="connsiteY5" fmla="*/ 885825 h 1181100"/>
                <a:gd name="connsiteX6" fmla="*/ 0 w 12204700"/>
                <a:gd name="connsiteY6" fmla="*/ 885825 h 1181100"/>
                <a:gd name="connsiteX7" fmla="*/ 0 w 12204700"/>
                <a:gd name="connsiteY7" fmla="*/ 295275 h 1181100"/>
                <a:gd name="connsiteX0-1" fmla="*/ 0 w 12204700"/>
                <a:gd name="connsiteY0-2" fmla="*/ 295275 h 1181100"/>
                <a:gd name="connsiteX1-3" fmla="*/ 11614150 w 12204700"/>
                <a:gd name="connsiteY1-4" fmla="*/ 295275 h 1181100"/>
                <a:gd name="connsiteX2-5" fmla="*/ 11614150 w 12204700"/>
                <a:gd name="connsiteY2-6" fmla="*/ 0 h 1181100"/>
                <a:gd name="connsiteX3-7" fmla="*/ 12204700 w 12204700"/>
                <a:gd name="connsiteY3-8" fmla="*/ 590550 h 1181100"/>
                <a:gd name="connsiteX4-9" fmla="*/ 11614150 w 12204700"/>
                <a:gd name="connsiteY4-10" fmla="*/ 1181100 h 1181100"/>
                <a:gd name="connsiteX5-11" fmla="*/ 11614150 w 12204700"/>
                <a:gd name="connsiteY5-12" fmla="*/ 885825 h 1181100"/>
                <a:gd name="connsiteX6-13" fmla="*/ 0 w 12204700"/>
                <a:gd name="connsiteY6-14" fmla="*/ 885825 h 1181100"/>
                <a:gd name="connsiteX7-15" fmla="*/ 91440 w 12204700"/>
                <a:gd name="connsiteY7-16" fmla="*/ 386715 h 1181100"/>
                <a:gd name="connsiteX0-17" fmla="*/ 0 w 12204700"/>
                <a:gd name="connsiteY0-18" fmla="*/ 295275 h 1181100"/>
                <a:gd name="connsiteX1-19" fmla="*/ 11614150 w 12204700"/>
                <a:gd name="connsiteY1-20" fmla="*/ 295275 h 1181100"/>
                <a:gd name="connsiteX2-21" fmla="*/ 11614150 w 12204700"/>
                <a:gd name="connsiteY2-22" fmla="*/ 0 h 1181100"/>
                <a:gd name="connsiteX3-23" fmla="*/ 12204700 w 12204700"/>
                <a:gd name="connsiteY3-24" fmla="*/ 590550 h 1181100"/>
                <a:gd name="connsiteX4-25" fmla="*/ 11614150 w 12204700"/>
                <a:gd name="connsiteY4-26" fmla="*/ 1181100 h 1181100"/>
                <a:gd name="connsiteX5-27" fmla="*/ 11614150 w 12204700"/>
                <a:gd name="connsiteY5-28" fmla="*/ 885825 h 1181100"/>
                <a:gd name="connsiteX6-29" fmla="*/ 0 w 12204700"/>
                <a:gd name="connsiteY6-30" fmla="*/ 885825 h 11811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204700" h="1181100">
                  <a:moveTo>
                    <a:pt x="0" y="295275"/>
                  </a:moveTo>
                  <a:lnTo>
                    <a:pt x="11614150" y="295275"/>
                  </a:lnTo>
                  <a:lnTo>
                    <a:pt x="11614150" y="0"/>
                  </a:lnTo>
                  <a:lnTo>
                    <a:pt x="12204700" y="590550"/>
                  </a:lnTo>
                  <a:lnTo>
                    <a:pt x="11614150" y="1181100"/>
                  </a:lnTo>
                  <a:lnTo>
                    <a:pt x="11614150" y="885825"/>
                  </a:lnTo>
                  <a:lnTo>
                    <a:pt x="0" y="885825"/>
                  </a:lnTo>
                </a:path>
              </a:pathLst>
            </a:custGeom>
            <a:noFill/>
            <a:ln w="6350" cap="rnd">
              <a:solidFill>
                <a:schemeClr val="tx1">
                  <a:alpha val="50000"/>
                </a:schemeClr>
              </a:solidFill>
              <a:prstDash val="solid"/>
              <a:round/>
            </a:ln>
            <a:effectLst>
              <a:outerShdw blurRad="254000" dist="1270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l"/>
            </a:p>
          </p:txBody>
        </p:sp>
        <p:sp>
          <p:nvSpPr>
            <p:cNvPr id="5" name="Title" descr="bb2e2a3d-6791-47c0-9377-1c94c2387ec0"/>
            <p:cNvSpPr/>
            <p:nvPr/>
          </p:nvSpPr>
          <p:spPr>
            <a:xfrm>
              <a:off x="660400" y="1130300"/>
              <a:ext cx="10858500" cy="515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多角度解读主题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33" name="组合 32" descr="d891f61c-163f-4150-9aa9-2cc577514ce4"/>
            <p:cNvGrpSpPr/>
            <p:nvPr/>
          </p:nvGrpSpPr>
          <p:grpSpPr>
            <a:xfrm>
              <a:off x="660399" y="2056123"/>
              <a:ext cx="2734040" cy="2183858"/>
              <a:chOff x="660399" y="2056123"/>
              <a:chExt cx="2734040" cy="2183858"/>
            </a:xfrm>
          </p:grpSpPr>
          <p:sp>
            <p:nvSpPr>
              <p:cNvPr id="6" name="Number1" descr="351c4cec-1825-4f3a-b341-1e8b8dbb3e9d"/>
              <p:cNvSpPr/>
              <p:nvPr/>
            </p:nvSpPr>
            <p:spPr>
              <a:xfrm>
                <a:off x="683523" y="3927763"/>
                <a:ext cx="649977" cy="312218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lnSpcReduction="1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i="0" u="none">
                    <a:solidFill>
                      <a:srgbClr val="FFFFFF"/>
                    </a:solidFill>
                    <a:latin typeface="Arial"/>
                  </a:rPr>
                  <a:t>1</a:t>
                </a:r>
                <a:endParaRPr lang="en-US" sz="1600" b="0" i="0" u="non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7" name="Bullet1" descr="1b433c9f-d7bb-439d-b841-0ea942e9a703"/>
              <p:cNvSpPr/>
              <p:nvPr/>
            </p:nvSpPr>
            <p:spPr>
              <a:xfrm>
                <a:off x="660399" y="2056123"/>
                <a:ext cx="2734040" cy="48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青年敢吃苦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8" name="Text1" descr="0dc31f02-c75d-4855-8c4b-d10e10a79e39"/>
              <p:cNvSpPr/>
              <p:nvPr/>
            </p:nvSpPr>
            <p:spPr>
              <a:xfrm>
                <a:off x="660401" y="2615457"/>
                <a:ext cx="2734038" cy="10620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青年勇于吃苦，能成就青春梦想，为国家发展贡献力量。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34" name="组合 33" descr="4157342b-50bc-4d05-aafd-5f74a8a3a0cd"/>
            <p:cNvGrpSpPr/>
            <p:nvPr/>
          </p:nvGrpSpPr>
          <p:grpSpPr>
            <a:xfrm>
              <a:off x="2285291" y="3927763"/>
              <a:ext cx="2734040" cy="2206331"/>
              <a:chOff x="2285291" y="3927763"/>
              <a:chExt cx="2734040" cy="2206331"/>
            </a:xfrm>
          </p:grpSpPr>
          <p:sp>
            <p:nvSpPr>
              <p:cNvPr id="9" name="Number2" descr="c6374881-6e80-47dc-99ce-e815ff8745cf"/>
              <p:cNvSpPr/>
              <p:nvPr/>
            </p:nvSpPr>
            <p:spPr>
              <a:xfrm>
                <a:off x="2308415" y="3927763"/>
                <a:ext cx="649977" cy="312218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lnSpcReduction="1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i="0" u="none">
                    <a:solidFill>
                      <a:srgbClr val="FFFFFF"/>
                    </a:solidFill>
                    <a:latin typeface="Arial"/>
                  </a:rPr>
                  <a:t>2</a:t>
                </a:r>
                <a:endParaRPr lang="en-US" sz="1600" b="0" i="0" u="non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" name="Bullet2" descr="0a487f22-8ebc-4da5-9116-166a2fd4f50b"/>
              <p:cNvSpPr/>
              <p:nvPr/>
            </p:nvSpPr>
            <p:spPr>
              <a:xfrm>
                <a:off x="2285291" y="4512729"/>
                <a:ext cx="2734040" cy="48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吃苦擘画蓝图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11" name="Text2" descr="24b085d7-cb92-421d-9bf3-e634c857e09c"/>
              <p:cNvSpPr/>
              <p:nvPr/>
            </p:nvSpPr>
            <p:spPr>
              <a:xfrm>
                <a:off x="2285293" y="5072063"/>
                <a:ext cx="2734038" cy="10620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希望吃苦的青年，更能规划国家美好的未来蓝图。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35" name="组合 34" descr="638b2744-6dc4-492b-9706-dcbf9acbab6f"/>
            <p:cNvGrpSpPr/>
            <p:nvPr/>
          </p:nvGrpSpPr>
          <p:grpSpPr>
            <a:xfrm>
              <a:off x="3910183" y="2056123"/>
              <a:ext cx="2734040" cy="2183858"/>
              <a:chOff x="3910183" y="2056123"/>
              <a:chExt cx="2734040" cy="2183858"/>
            </a:xfrm>
          </p:grpSpPr>
          <p:sp>
            <p:nvSpPr>
              <p:cNvPr id="13" name="Number3" descr="e5e263d8-761f-42e1-b5ac-82d6e241a107"/>
              <p:cNvSpPr/>
              <p:nvPr/>
            </p:nvSpPr>
            <p:spPr>
              <a:xfrm>
                <a:off x="3933307" y="3927763"/>
                <a:ext cx="649977" cy="312218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lnSpcReduction="1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i="0" u="none">
                    <a:solidFill>
                      <a:srgbClr val="FFFFFF"/>
                    </a:solidFill>
                    <a:latin typeface="Arial"/>
                  </a:rPr>
                  <a:t>3</a:t>
                </a:r>
                <a:endParaRPr lang="en-US" sz="1600" b="0" i="0" u="non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4" name="Bullet3" descr="0b7833c7-1e69-488c-a7de-b4c89b124de8"/>
              <p:cNvSpPr/>
              <p:nvPr/>
            </p:nvSpPr>
            <p:spPr>
              <a:xfrm>
                <a:off x="3910183" y="2056123"/>
                <a:ext cx="2734040" cy="48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吃苦显担当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15" name="Text3" descr="2b047d5c-e7a5-4f13-8fb5-41474ed7d7de"/>
              <p:cNvSpPr/>
              <p:nvPr/>
            </p:nvSpPr>
            <p:spPr>
              <a:xfrm>
                <a:off x="3910185" y="2615457"/>
                <a:ext cx="2734038" cy="10620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敢于吃苦体现青年担当，能绘就国家发展的精神画卷。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36" name="组合 35" descr="8a838dce-851c-4bb6-b88b-73338579f22f"/>
            <p:cNvGrpSpPr/>
            <p:nvPr/>
          </p:nvGrpSpPr>
          <p:grpSpPr>
            <a:xfrm>
              <a:off x="5535075" y="3927763"/>
              <a:ext cx="2734040" cy="2206331"/>
              <a:chOff x="5535075" y="3927763"/>
              <a:chExt cx="2734040" cy="2206331"/>
            </a:xfrm>
          </p:grpSpPr>
          <p:sp>
            <p:nvSpPr>
              <p:cNvPr id="17" name="Number4" descr="d9317999-553b-4565-a2ab-fbaea258567e"/>
              <p:cNvSpPr/>
              <p:nvPr/>
            </p:nvSpPr>
            <p:spPr>
              <a:xfrm>
                <a:off x="5558199" y="3927763"/>
                <a:ext cx="649977" cy="312218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lnSpcReduction="1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i="0" u="none">
                    <a:solidFill>
                      <a:srgbClr val="FFFFFF"/>
                    </a:solidFill>
                    <a:latin typeface="Arial"/>
                  </a:rPr>
                  <a:t>4</a:t>
                </a:r>
                <a:endParaRPr lang="en-US" sz="1600" b="0" i="0" u="non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Bullet4" descr="7a157a15-ad07-4658-bede-2f708d973d8d"/>
              <p:cNvSpPr/>
              <p:nvPr/>
            </p:nvSpPr>
            <p:spPr>
              <a:xfrm>
                <a:off x="5535075" y="4512729"/>
                <a:ext cx="2734040" cy="48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吃苦砺品行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19" name="Text4" descr="946bfc5e-49fc-439e-84fb-09e7caaf3f00"/>
              <p:cNvSpPr/>
              <p:nvPr/>
            </p:nvSpPr>
            <p:spPr>
              <a:xfrm>
                <a:off x="5535077" y="5072063"/>
                <a:ext cx="2734038" cy="10620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latin typeface="思源黑体 CN Normal"/>
                  </a:rPr>
                  <a:t>“自找苦吃”可砥砺青年品行，助力国家蓝图实现。</a:t>
                </a:r>
                <a:endParaRPr lang="en-US" sz="1200" b="0" i="0" u="none">
                  <a:solidFill>
                    <a:srgbClr val="000000"/>
                  </a:solidFill>
                  <a:latin typeface="思源黑体 CN Normal"/>
                </a:endParaRPr>
              </a:p>
            </p:txBody>
          </p:sp>
        </p:grpSp>
        <p:grpSp>
          <p:nvGrpSpPr>
            <p:cNvPr id="37" name="组合 36" descr="cb0314cb-e771-4e60-a80e-b825d269b963"/>
            <p:cNvGrpSpPr/>
            <p:nvPr/>
          </p:nvGrpSpPr>
          <p:grpSpPr>
            <a:xfrm>
              <a:off x="7159967" y="2056123"/>
              <a:ext cx="2734040" cy="2183858"/>
              <a:chOff x="7159967" y="2056123"/>
              <a:chExt cx="2734040" cy="2183858"/>
            </a:xfrm>
          </p:grpSpPr>
          <p:sp>
            <p:nvSpPr>
              <p:cNvPr id="21" name="Number5" descr="1883733b-27ae-46d7-8717-752c38e6d6a9"/>
              <p:cNvSpPr/>
              <p:nvPr/>
            </p:nvSpPr>
            <p:spPr>
              <a:xfrm>
                <a:off x="7183091" y="3927763"/>
                <a:ext cx="649977" cy="312218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lnSpcReduction="1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i="0" u="none">
                    <a:solidFill>
                      <a:srgbClr val="FFFFFF"/>
                    </a:solidFill>
                    <a:latin typeface="Arial"/>
                  </a:rPr>
                  <a:t>5</a:t>
                </a:r>
                <a:endParaRPr lang="en-US" sz="1600" b="0" i="0" u="non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2" name="Bullet5" descr="c3cc79d8-c6e3-4af9-bcd9-e6500fdf8229"/>
              <p:cNvSpPr/>
              <p:nvPr/>
            </p:nvSpPr>
            <p:spPr>
              <a:xfrm>
                <a:off x="7159967" y="2056123"/>
                <a:ext cx="2734040" cy="48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融入大蓝图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23" name="Text5" descr="52ef038f-8642-426c-ae30-91346432d08b"/>
              <p:cNvSpPr/>
              <p:nvPr/>
            </p:nvSpPr>
            <p:spPr>
              <a:xfrm>
                <a:off x="7159969" y="2615457"/>
                <a:ext cx="2734038" cy="10620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青年在吃苦中将个人小目标融入国家发展大蓝图。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38" name="组合 37" descr="8804e91a-3459-4588-be1f-1cfd35a9a786"/>
            <p:cNvGrpSpPr/>
            <p:nvPr/>
          </p:nvGrpSpPr>
          <p:grpSpPr>
            <a:xfrm>
              <a:off x="8784860" y="3927763"/>
              <a:ext cx="2734040" cy="2206331"/>
              <a:chOff x="8784860" y="3927763"/>
              <a:chExt cx="2734040" cy="2206331"/>
            </a:xfrm>
          </p:grpSpPr>
          <p:sp>
            <p:nvSpPr>
              <p:cNvPr id="25" name="Number6" descr="9ebaaf58-28a5-49a3-877b-82f5346bdd51"/>
              <p:cNvSpPr/>
              <p:nvPr/>
            </p:nvSpPr>
            <p:spPr>
              <a:xfrm>
                <a:off x="8807984" y="3927763"/>
                <a:ext cx="649977" cy="312218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lnSpcReduction="1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i="0" u="none">
                    <a:solidFill>
                      <a:srgbClr val="FFFFFF"/>
                    </a:solidFill>
                    <a:latin typeface="Arial"/>
                  </a:rPr>
                  <a:t>6</a:t>
                </a:r>
                <a:endParaRPr lang="en-US" sz="1600" b="0" i="0" u="non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6" name="Bullet6" descr="360f6536-e98f-4fbb-b71a-b1d120b2f415"/>
              <p:cNvSpPr/>
              <p:nvPr/>
            </p:nvSpPr>
            <p:spPr>
              <a:xfrm>
                <a:off x="8784860" y="4512729"/>
                <a:ext cx="2734040" cy="48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吃苦的意义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27" name="Text6" descr="c0841d0d-7b52-43ca-ab58-2f7498289bfe"/>
              <p:cNvSpPr/>
              <p:nvPr/>
            </p:nvSpPr>
            <p:spPr>
              <a:xfrm>
                <a:off x="8784862" y="5072063"/>
                <a:ext cx="2734038" cy="10620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吃苦不仅是个人成长，更是对国家发展的责任与奉献。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审题立意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50" name="1a34245f-6ed4-40b0-881b-aa5c319657d5.source.4.zh-Hans.pptx" title=""/>
          <p:cNvGrpSpPr/>
          <p:nvPr/>
        </p:nvGrpSpPr>
        <p:grpSpPr>
          <a:xfrm>
            <a:off x="660400" y="1130299"/>
            <a:ext cx="10858500" cy="4846565"/>
            <a:chOff x="660400" y="1130299"/>
            <a:chExt cx="10858500" cy="4846565"/>
          </a:xfrm>
        </p:grpSpPr>
        <p:sp>
          <p:nvSpPr>
            <p:cNvPr id="4" name="Title" descr="a5f2b009-8227-4c25-9b9d-5d0698b37615"/>
            <p:cNvSpPr txBox="1"/>
            <p:nvPr/>
          </p:nvSpPr>
          <p:spPr>
            <a:xfrm>
              <a:off x="660400" y="1130299"/>
              <a:ext cx="10858500" cy="974031"/>
            </a:xfrm>
            <a:prstGeom prst="rect">
              <a:avLst/>
            </a:prstGeom>
            <a:noFill/>
          </p:spPr>
          <p:txBody>
            <a:bodyPr wrap="square" anchor="t" anchorCtr="1">
              <a:norm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i="0" u="none" strike="noStrike">
                  <a:solidFill>
                    <a:srgbClr val="000000"/>
                  </a:solidFill>
                  <a:ea typeface="思源宋体 CN Heavy"/>
                </a:rPr>
                <a:t>多角度思考合作共赢</a:t>
              </a:r>
              <a:endParaRPr lang="en-US" sz="2400" b="1" i="0" u="none" strike="noStrik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45" name="组合 44" descr="a0d47544-de8c-4601-831b-106c902e68c7"/>
            <p:cNvGrpSpPr/>
            <p:nvPr/>
          </p:nvGrpSpPr>
          <p:grpSpPr>
            <a:xfrm>
              <a:off x="660400" y="2545225"/>
              <a:ext cx="2647150" cy="3431639"/>
              <a:chOff x="660400" y="2545225"/>
              <a:chExt cx="2647150" cy="3431639"/>
            </a:xfrm>
          </p:grpSpPr>
          <p:sp>
            <p:nvSpPr>
              <p:cNvPr id="36" name="ComponentBackground1" descr="f97aeb75-35bd-4399-9e03-eb6cc5377a05"/>
              <p:cNvSpPr/>
              <p:nvPr/>
            </p:nvSpPr>
            <p:spPr>
              <a:xfrm>
                <a:off x="660400" y="2545225"/>
                <a:ext cx="2645232" cy="3431639"/>
              </a:xfrm>
              <a:prstGeom prst="roundRect">
                <a:avLst/>
              </a:prstGeom>
              <a:solidFill>
                <a:schemeClr val="tx2">
                  <a:alpha val="15000"/>
                </a:schemeClr>
              </a:solidFill>
              <a:ln w="2540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37" name="Bullet1" descr="7f576b07-7081-4ae1-b3e9-bdfc3fdc96fc"/>
              <p:cNvSpPr txBox="1"/>
              <p:nvPr/>
            </p:nvSpPr>
            <p:spPr>
              <a:xfrm>
                <a:off x="662318" y="2790471"/>
                <a:ext cx="2645232" cy="640915"/>
              </a:xfrm>
              <a:prstGeom prst="rect">
                <a:avLst/>
              </a:prstGeom>
              <a:noFill/>
            </p:spPr>
            <p:txBody>
              <a:bodyPr wrap="square" rtlCol="0" anchor="b" anchorCtr="1">
                <a:normAutofit/>
              </a:bodyPr>
              <a:lstStyle>
                <a:defPPr>
                  <a:defRPr lang="zh-CN"/>
                </a:defPPr>
                <a:lvl1pPr>
                  <a:defRPr kumimoji="0" sz="1400" b="1" i="0" u="none" strike="noStrike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defRPr>
                </a:lvl1pPr>
              </a:lstStyle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携手行远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38" name="Text1" descr="a2255a71-1132-4a7e-bce2-23a40350e03e"/>
              <p:cNvSpPr txBox="1"/>
              <p:nvPr/>
            </p:nvSpPr>
            <p:spPr>
              <a:xfrm>
                <a:off x="662318" y="3476612"/>
                <a:ext cx="2645232" cy="1232548"/>
              </a:xfrm>
              <a:prstGeom prst="rect">
                <a:avLst/>
              </a:prstGeom>
              <a:noFill/>
            </p:spPr>
            <p:txBody>
              <a:bodyPr wrap="square" rtlCol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与他人携手合作，共同成长，才能走得更远。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39" name="Icon1" descr="f7349709-6d02-45d4-8cd9-cd58db2cb7af"/>
              <p:cNvSpPr/>
              <p:nvPr/>
            </p:nvSpPr>
            <p:spPr bwMode="auto">
              <a:xfrm>
                <a:off x="1699551" y="4893568"/>
                <a:ext cx="468352" cy="351263"/>
              </a:xfrm>
              <a:custGeom>
                <a:gdLst>
                  <a:gd name="connsiteX0" fmla="*/ 534008 w 533400"/>
                  <a:gd name="connsiteY0" fmla="*/ 621 h 400050"/>
                  <a:gd name="connsiteX1" fmla="*/ 534008 w 533400"/>
                  <a:gd name="connsiteY1" fmla="*/ 400671 h 400050"/>
                  <a:gd name="connsiteX2" fmla="*/ 608 w 533400"/>
                  <a:gd name="connsiteY2" fmla="*/ 400671 h 400050"/>
                  <a:gd name="connsiteX3" fmla="*/ 608 w 533400"/>
                  <a:gd name="connsiteY3" fmla="*/ 621 h 400050"/>
                  <a:gd name="connsiteX4" fmla="*/ 534008 w 533400"/>
                  <a:gd name="connsiteY4" fmla="*/ 621 h 400050"/>
                  <a:gd name="connsiteX5" fmla="*/ 375607 w 533400"/>
                  <a:gd name="connsiteY5" fmla="*/ 172071 h 400050"/>
                  <a:gd name="connsiteX6" fmla="*/ 247401 w 533400"/>
                  <a:gd name="connsiteY6" fmla="*/ 341616 h 400050"/>
                  <a:gd name="connsiteX7" fmla="*/ 139768 w 533400"/>
                  <a:gd name="connsiteY7" fmla="*/ 235317 h 400050"/>
                  <a:gd name="connsiteX8" fmla="*/ 19658 w 533400"/>
                  <a:gd name="connsiteY8" fmla="*/ 381621 h 400050"/>
                  <a:gd name="connsiteX9" fmla="*/ 514958 w 533400"/>
                  <a:gd name="connsiteY9" fmla="*/ 381621 h 400050"/>
                  <a:gd name="connsiteX10" fmla="*/ 375607 w 533400"/>
                  <a:gd name="connsiteY10" fmla="*/ 172071 h 400050"/>
                  <a:gd name="connsiteX11" fmla="*/ 95858 w 533400"/>
                  <a:gd name="connsiteY11" fmla="*/ 57771 h 400050"/>
                  <a:gd name="connsiteX12" fmla="*/ 57758 w 533400"/>
                  <a:gd name="connsiteY12" fmla="*/ 95871 h 400050"/>
                  <a:gd name="connsiteX13" fmla="*/ 95858 w 533400"/>
                  <a:gd name="connsiteY13" fmla="*/ 133971 h 400050"/>
                  <a:gd name="connsiteX14" fmla="*/ 133958 w 533400"/>
                  <a:gd name="connsiteY14" fmla="*/ 95871 h 400050"/>
                  <a:gd name="connsiteX15" fmla="*/ 95858 w 533400"/>
                  <a:gd name="connsiteY15" fmla="*/ 57771 h 4000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33400" h="400050">
                    <a:moveTo>
                      <a:pt x="534008" y="621"/>
                    </a:moveTo>
                    <a:lnTo>
                      <a:pt x="534008" y="400671"/>
                    </a:lnTo>
                    <a:lnTo>
                      <a:pt x="608" y="400671"/>
                    </a:lnTo>
                    <a:lnTo>
                      <a:pt x="608" y="621"/>
                    </a:lnTo>
                    <a:lnTo>
                      <a:pt x="534008" y="621"/>
                    </a:lnTo>
                    <a:close/>
                    <a:moveTo>
                      <a:pt x="375607" y="172071"/>
                    </a:moveTo>
                    <a:lnTo>
                      <a:pt x="247401" y="341616"/>
                    </a:lnTo>
                    <a:lnTo>
                      <a:pt x="139768" y="235317"/>
                    </a:lnTo>
                    <a:lnTo>
                      <a:pt x="19658" y="381621"/>
                    </a:lnTo>
                    <a:lnTo>
                      <a:pt x="514958" y="381621"/>
                    </a:lnTo>
                    <a:lnTo>
                      <a:pt x="375607" y="172071"/>
                    </a:lnTo>
                    <a:close/>
                    <a:moveTo>
                      <a:pt x="95858" y="57771"/>
                    </a:moveTo>
                    <a:cubicBezTo>
                      <a:pt x="74808" y="57771"/>
                      <a:pt x="57758" y="74821"/>
                      <a:pt x="57758" y="95871"/>
                    </a:cubicBezTo>
                    <a:cubicBezTo>
                      <a:pt x="57758" y="116921"/>
                      <a:pt x="74808" y="133971"/>
                      <a:pt x="95858" y="133971"/>
                    </a:cubicBezTo>
                    <a:cubicBezTo>
                      <a:pt x="116908" y="133971"/>
                      <a:pt x="133958" y="116921"/>
                      <a:pt x="133958" y="95871"/>
                    </a:cubicBezTo>
                    <a:cubicBezTo>
                      <a:pt x="133958" y="74821"/>
                      <a:pt x="116908" y="57771"/>
                      <a:pt x="95858" y="577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</a:p>
            </p:txBody>
          </p:sp>
        </p:grpSp>
        <p:grpSp>
          <p:nvGrpSpPr>
            <p:cNvPr id="46" name="组合 45" descr="9d4d3964-4087-46be-a312-851f215f49ea"/>
            <p:cNvGrpSpPr/>
            <p:nvPr/>
          </p:nvGrpSpPr>
          <p:grpSpPr>
            <a:xfrm>
              <a:off x="3398795" y="2545225"/>
              <a:ext cx="2647150" cy="3431639"/>
              <a:chOff x="3581400" y="2545225"/>
              <a:chExt cx="2647150" cy="3431639"/>
            </a:xfrm>
          </p:grpSpPr>
          <p:sp>
            <p:nvSpPr>
              <p:cNvPr id="32" name="ComponentBackground2" descr="3c52a90c-259d-4a22-ab10-7f62bf3b4700"/>
              <p:cNvSpPr/>
              <p:nvPr/>
            </p:nvSpPr>
            <p:spPr>
              <a:xfrm>
                <a:off x="3581400" y="2545225"/>
                <a:ext cx="2645232" cy="3431639"/>
              </a:xfrm>
              <a:prstGeom prst="roundRect">
                <a:avLst/>
              </a:prstGeom>
              <a:solidFill>
                <a:schemeClr val="tx2">
                  <a:alpha val="15000"/>
                </a:schemeClr>
              </a:solidFill>
              <a:ln w="2540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33" name="Bullet2" descr="ce73493b-5d63-41e5-8ee0-44347f32c2d7"/>
              <p:cNvSpPr txBox="1"/>
              <p:nvPr/>
            </p:nvSpPr>
            <p:spPr>
              <a:xfrm>
                <a:off x="3583318" y="2790471"/>
                <a:ext cx="2645232" cy="640915"/>
              </a:xfrm>
              <a:prstGeom prst="rect">
                <a:avLst/>
              </a:prstGeom>
              <a:noFill/>
            </p:spPr>
            <p:txBody>
              <a:bodyPr wrap="square" rtlCol="0" anchor="b" anchorCtr="1">
                <a:normAutofit/>
              </a:bodyPr>
              <a:lstStyle>
                <a:defPPr>
                  <a:defRPr lang="zh-CN"/>
                </a:defPPr>
                <a:lvl1pPr>
                  <a:defRPr kumimoji="0" sz="1400" b="1" i="0" u="none" strike="noStrike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defRPr>
                </a:lvl1pPr>
              </a:lstStyle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超越竞争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34" name="Text2" descr="d1c818c2-7c1b-4201-ad90-56dbe8aab9ef"/>
              <p:cNvSpPr txBox="1"/>
              <p:nvPr/>
            </p:nvSpPr>
            <p:spPr>
              <a:xfrm>
                <a:off x="3583318" y="3476612"/>
                <a:ext cx="2645232" cy="1232548"/>
              </a:xfrm>
              <a:prstGeom prst="rect">
                <a:avLst/>
              </a:prstGeom>
              <a:noFill/>
            </p:spPr>
            <p:txBody>
              <a:bodyPr wrap="square" rtlCol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超越竞争迷雾，抵达共生星空，实现互利共赢。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35" name="Icon2" descr="e3f7f1a4-2793-4202-aa97-a58bbacf6ab3"/>
              <p:cNvSpPr/>
              <p:nvPr/>
            </p:nvSpPr>
            <p:spPr bwMode="auto">
              <a:xfrm>
                <a:off x="4662360" y="4870698"/>
                <a:ext cx="483310" cy="397003"/>
              </a:xfrm>
              <a:custGeom>
                <a:gdLst>
                  <a:gd name="connsiteX0" fmla="*/ 96626 w 533400"/>
                  <a:gd name="connsiteY0" fmla="*/ 133971 h 438150"/>
                  <a:gd name="connsiteX1" fmla="*/ 125201 w 533400"/>
                  <a:gd name="connsiteY1" fmla="*/ 286371 h 438150"/>
                  <a:gd name="connsiteX2" fmla="*/ 410951 w 533400"/>
                  <a:gd name="connsiteY2" fmla="*/ 286371 h 438150"/>
                  <a:gd name="connsiteX3" fmla="*/ 439526 w 533400"/>
                  <a:gd name="connsiteY3" fmla="*/ 133971 h 438150"/>
                  <a:gd name="connsiteX4" fmla="*/ 534776 w 533400"/>
                  <a:gd name="connsiteY4" fmla="*/ 133971 h 438150"/>
                  <a:gd name="connsiteX5" fmla="*/ 515726 w 533400"/>
                  <a:gd name="connsiteY5" fmla="*/ 381621 h 438150"/>
                  <a:gd name="connsiteX6" fmla="*/ 458576 w 533400"/>
                  <a:gd name="connsiteY6" fmla="*/ 381621 h 438150"/>
                  <a:gd name="connsiteX7" fmla="*/ 458576 w 533400"/>
                  <a:gd name="connsiteY7" fmla="*/ 438771 h 438150"/>
                  <a:gd name="connsiteX8" fmla="*/ 439526 w 533400"/>
                  <a:gd name="connsiteY8" fmla="*/ 438771 h 438150"/>
                  <a:gd name="connsiteX9" fmla="*/ 439526 w 533400"/>
                  <a:gd name="connsiteY9" fmla="*/ 381621 h 438150"/>
                  <a:gd name="connsiteX10" fmla="*/ 96626 w 533400"/>
                  <a:gd name="connsiteY10" fmla="*/ 381621 h 438150"/>
                  <a:gd name="connsiteX11" fmla="*/ 96626 w 533400"/>
                  <a:gd name="connsiteY11" fmla="*/ 438771 h 438150"/>
                  <a:gd name="connsiteX12" fmla="*/ 77576 w 533400"/>
                  <a:gd name="connsiteY12" fmla="*/ 438771 h 438150"/>
                  <a:gd name="connsiteX13" fmla="*/ 77576 w 533400"/>
                  <a:gd name="connsiteY13" fmla="*/ 381621 h 438150"/>
                  <a:gd name="connsiteX14" fmla="*/ 20426 w 533400"/>
                  <a:gd name="connsiteY14" fmla="*/ 381621 h 438150"/>
                  <a:gd name="connsiteX15" fmla="*/ 1376 w 533400"/>
                  <a:gd name="connsiteY15" fmla="*/ 133971 h 438150"/>
                  <a:gd name="connsiteX16" fmla="*/ 96626 w 533400"/>
                  <a:gd name="connsiteY16" fmla="*/ 133971 h 438150"/>
                  <a:gd name="connsiteX17" fmla="*/ 487151 w 533400"/>
                  <a:gd name="connsiteY17" fmla="*/ 621 h 438150"/>
                  <a:gd name="connsiteX18" fmla="*/ 487151 w 533400"/>
                  <a:gd name="connsiteY18" fmla="*/ 114921 h 438150"/>
                  <a:gd name="connsiteX19" fmla="*/ 425239 w 533400"/>
                  <a:gd name="connsiteY19" fmla="*/ 114921 h 438150"/>
                  <a:gd name="connsiteX20" fmla="*/ 396664 w 533400"/>
                  <a:gd name="connsiteY20" fmla="*/ 267321 h 438150"/>
                  <a:gd name="connsiteX21" fmla="*/ 139489 w 533400"/>
                  <a:gd name="connsiteY21" fmla="*/ 267321 h 438150"/>
                  <a:gd name="connsiteX22" fmla="*/ 110914 w 533400"/>
                  <a:gd name="connsiteY22" fmla="*/ 114921 h 438150"/>
                  <a:gd name="connsiteX23" fmla="*/ 58526 w 533400"/>
                  <a:gd name="connsiteY23" fmla="*/ 114921 h 438150"/>
                  <a:gd name="connsiteX24" fmla="*/ 58526 w 533400"/>
                  <a:gd name="connsiteY24" fmla="*/ 621 h 438150"/>
                  <a:gd name="connsiteX25" fmla="*/ 487151 w 533400"/>
                  <a:gd name="connsiteY25" fmla="*/ 621 h 4381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33400" h="438150">
                    <a:moveTo>
                      <a:pt x="96626" y="133971"/>
                    </a:moveTo>
                    <a:lnTo>
                      <a:pt x="125201" y="286371"/>
                    </a:lnTo>
                    <a:lnTo>
                      <a:pt x="410951" y="286371"/>
                    </a:lnTo>
                    <a:lnTo>
                      <a:pt x="439526" y="133971"/>
                    </a:lnTo>
                    <a:lnTo>
                      <a:pt x="534776" y="133971"/>
                    </a:lnTo>
                    <a:lnTo>
                      <a:pt x="515726" y="381621"/>
                    </a:lnTo>
                    <a:lnTo>
                      <a:pt x="458576" y="381621"/>
                    </a:lnTo>
                    <a:lnTo>
                      <a:pt x="458576" y="438771"/>
                    </a:lnTo>
                    <a:lnTo>
                      <a:pt x="439526" y="438771"/>
                    </a:lnTo>
                    <a:lnTo>
                      <a:pt x="439526" y="381621"/>
                    </a:lnTo>
                    <a:lnTo>
                      <a:pt x="96626" y="381621"/>
                    </a:lnTo>
                    <a:lnTo>
                      <a:pt x="96626" y="438771"/>
                    </a:lnTo>
                    <a:lnTo>
                      <a:pt x="77576" y="438771"/>
                    </a:lnTo>
                    <a:lnTo>
                      <a:pt x="77576" y="381621"/>
                    </a:lnTo>
                    <a:lnTo>
                      <a:pt x="20426" y="381621"/>
                    </a:lnTo>
                    <a:lnTo>
                      <a:pt x="1376" y="133971"/>
                    </a:lnTo>
                    <a:lnTo>
                      <a:pt x="96626" y="133971"/>
                    </a:lnTo>
                    <a:close/>
                    <a:moveTo>
                      <a:pt x="487151" y="621"/>
                    </a:moveTo>
                    <a:lnTo>
                      <a:pt x="487151" y="114921"/>
                    </a:lnTo>
                    <a:lnTo>
                      <a:pt x="425239" y="114921"/>
                    </a:lnTo>
                    <a:lnTo>
                      <a:pt x="396664" y="267321"/>
                    </a:lnTo>
                    <a:lnTo>
                      <a:pt x="139489" y="267321"/>
                    </a:lnTo>
                    <a:lnTo>
                      <a:pt x="110914" y="114921"/>
                    </a:lnTo>
                    <a:lnTo>
                      <a:pt x="58526" y="114921"/>
                    </a:lnTo>
                    <a:lnTo>
                      <a:pt x="58526" y="621"/>
                    </a:lnTo>
                    <a:lnTo>
                      <a:pt x="487151" y="62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</a:p>
            </p:txBody>
          </p:sp>
        </p:grpSp>
        <p:grpSp>
          <p:nvGrpSpPr>
            <p:cNvPr id="47" name="组合 46" descr="ae062299-5b3d-4d63-afa0-bf276e8b4f90"/>
            <p:cNvGrpSpPr/>
            <p:nvPr/>
          </p:nvGrpSpPr>
          <p:grpSpPr>
            <a:xfrm>
              <a:off x="6137190" y="2545225"/>
              <a:ext cx="2645232" cy="3431639"/>
              <a:chOff x="6500482" y="2545225"/>
              <a:chExt cx="2645232" cy="3431639"/>
            </a:xfrm>
          </p:grpSpPr>
          <p:sp>
            <p:nvSpPr>
              <p:cNvPr id="28" name="ComponentBackground3" descr="37a1c0e8-7187-408b-906f-f03b3dbafeff"/>
              <p:cNvSpPr/>
              <p:nvPr/>
            </p:nvSpPr>
            <p:spPr>
              <a:xfrm>
                <a:off x="6500482" y="2545225"/>
                <a:ext cx="2645232" cy="3431639"/>
              </a:xfrm>
              <a:prstGeom prst="roundRect">
                <a:avLst/>
              </a:prstGeom>
              <a:solidFill>
                <a:schemeClr val="tx2">
                  <a:alpha val="15000"/>
                </a:schemeClr>
              </a:solidFill>
              <a:ln w="2540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29" name="Icon3" descr="600e8ca4-47cb-4482-92d6-dbcfce60a6e6"/>
              <p:cNvSpPr/>
              <p:nvPr/>
            </p:nvSpPr>
            <p:spPr bwMode="auto">
              <a:xfrm>
                <a:off x="7648657" y="4856835"/>
                <a:ext cx="348883" cy="424729"/>
              </a:xfrm>
              <a:custGeom>
                <a:gdLst>
                  <a:gd name="connsiteX0" fmla="*/ 286102 w 438150"/>
                  <a:gd name="connsiteY0" fmla="*/ 621 h 533400"/>
                  <a:gd name="connsiteX1" fmla="*/ 286102 w 438150"/>
                  <a:gd name="connsiteY1" fmla="*/ 153021 h 533400"/>
                  <a:gd name="connsiteX2" fmla="*/ 438502 w 438150"/>
                  <a:gd name="connsiteY2" fmla="*/ 153021 h 533400"/>
                  <a:gd name="connsiteX3" fmla="*/ 438502 w 438150"/>
                  <a:gd name="connsiteY3" fmla="*/ 534021 h 533400"/>
                  <a:gd name="connsiteX4" fmla="*/ 352 w 438150"/>
                  <a:gd name="connsiteY4" fmla="*/ 534021 h 533400"/>
                  <a:gd name="connsiteX5" fmla="*/ 352 w 438150"/>
                  <a:gd name="connsiteY5" fmla="*/ 621 h 533400"/>
                  <a:gd name="connsiteX6" fmla="*/ 286102 w 438150"/>
                  <a:gd name="connsiteY6" fmla="*/ 621 h 533400"/>
                  <a:gd name="connsiteX7" fmla="*/ 248002 w 438150"/>
                  <a:gd name="connsiteY7" fmla="*/ 200646 h 533400"/>
                  <a:gd name="connsiteX8" fmla="*/ 152752 w 438150"/>
                  <a:gd name="connsiteY8" fmla="*/ 200646 h 533400"/>
                  <a:gd name="connsiteX9" fmla="*/ 152752 w 438150"/>
                  <a:gd name="connsiteY9" fmla="*/ 410196 h 533400"/>
                  <a:gd name="connsiteX10" fmla="*/ 171802 w 438150"/>
                  <a:gd name="connsiteY10" fmla="*/ 410196 h 533400"/>
                  <a:gd name="connsiteX11" fmla="*/ 171802 w 438150"/>
                  <a:gd name="connsiteY11" fmla="*/ 314946 h 533400"/>
                  <a:gd name="connsiteX12" fmla="*/ 248002 w 438150"/>
                  <a:gd name="connsiteY12" fmla="*/ 314946 h 533400"/>
                  <a:gd name="connsiteX13" fmla="*/ 250098 w 438150"/>
                  <a:gd name="connsiteY13" fmla="*/ 314946 h 533400"/>
                  <a:gd name="connsiteX14" fmla="*/ 305152 w 438150"/>
                  <a:gd name="connsiteY14" fmla="*/ 257796 h 533400"/>
                  <a:gd name="connsiteX15" fmla="*/ 248002 w 438150"/>
                  <a:gd name="connsiteY15" fmla="*/ 200646 h 533400"/>
                  <a:gd name="connsiteX16" fmla="*/ 248002 w 438150"/>
                  <a:gd name="connsiteY16" fmla="*/ 200646 h 533400"/>
                  <a:gd name="connsiteX17" fmla="*/ 248002 w 438150"/>
                  <a:gd name="connsiteY17" fmla="*/ 219696 h 533400"/>
                  <a:gd name="connsiteX18" fmla="*/ 286102 w 438150"/>
                  <a:gd name="connsiteY18" fmla="*/ 257796 h 533400"/>
                  <a:gd name="connsiteX19" fmla="*/ 248002 w 438150"/>
                  <a:gd name="connsiteY19" fmla="*/ 295896 h 533400"/>
                  <a:gd name="connsiteX20" fmla="*/ 248002 w 438150"/>
                  <a:gd name="connsiteY20" fmla="*/ 295896 h 533400"/>
                  <a:gd name="connsiteX21" fmla="*/ 171802 w 438150"/>
                  <a:gd name="connsiteY21" fmla="*/ 295896 h 533400"/>
                  <a:gd name="connsiteX22" fmla="*/ 171802 w 438150"/>
                  <a:gd name="connsiteY22" fmla="*/ 219696 h 533400"/>
                  <a:gd name="connsiteX23" fmla="*/ 248002 w 438150"/>
                  <a:gd name="connsiteY23" fmla="*/ 219696 h 533400"/>
                  <a:gd name="connsiteX24" fmla="*/ 428977 w 438150"/>
                  <a:gd name="connsiteY24" fmla="*/ 133971 h 533400"/>
                  <a:gd name="connsiteX25" fmla="*/ 305152 w 438150"/>
                  <a:gd name="connsiteY25" fmla="*/ 133971 h 533400"/>
                  <a:gd name="connsiteX26" fmla="*/ 305152 w 438150"/>
                  <a:gd name="connsiteY26" fmla="*/ 10146 h 533400"/>
                  <a:gd name="connsiteX27" fmla="*/ 428977 w 438150"/>
                  <a:gd name="connsiteY27" fmla="*/ 133971 h 533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38150" h="533400">
                    <a:moveTo>
                      <a:pt x="286102" y="621"/>
                    </a:moveTo>
                    <a:lnTo>
                      <a:pt x="286102" y="153021"/>
                    </a:lnTo>
                    <a:lnTo>
                      <a:pt x="438502" y="153021"/>
                    </a:lnTo>
                    <a:lnTo>
                      <a:pt x="438502" y="534021"/>
                    </a:lnTo>
                    <a:lnTo>
                      <a:pt x="352" y="534021"/>
                    </a:lnTo>
                    <a:lnTo>
                      <a:pt x="352" y="621"/>
                    </a:lnTo>
                    <a:lnTo>
                      <a:pt x="286102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50098" y="314946"/>
                    </a:lnTo>
                    <a:cubicBezTo>
                      <a:pt x="280673" y="313803"/>
                      <a:pt x="305152" y="288657"/>
                      <a:pt x="305152" y="257796"/>
                    </a:cubicBezTo>
                    <a:cubicBezTo>
                      <a:pt x="305152" y="226268"/>
                      <a:pt x="279530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9052" y="219696"/>
                      <a:pt x="286102" y="236746"/>
                      <a:pt x="286102" y="257796"/>
                    </a:cubicBezTo>
                    <a:cubicBezTo>
                      <a:pt x="286102" y="278846"/>
                      <a:pt x="269052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05152" y="133971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</a:p>
            </p:txBody>
          </p:sp>
          <p:sp>
            <p:nvSpPr>
              <p:cNvPr id="30" name="Bullet3" descr="2a86c331-fc33-4830-b7f4-e6b7fbab9499"/>
              <p:cNvSpPr txBox="1"/>
              <p:nvPr/>
            </p:nvSpPr>
            <p:spPr>
              <a:xfrm>
                <a:off x="6500482" y="2790471"/>
                <a:ext cx="2645232" cy="640915"/>
              </a:xfrm>
              <a:prstGeom prst="rect">
                <a:avLst/>
              </a:prstGeom>
              <a:noFill/>
            </p:spPr>
            <p:txBody>
              <a:bodyPr wrap="square" rtlCol="0" anchor="b" anchorCtr="1">
                <a:normAutofit/>
              </a:bodyPr>
              <a:lstStyle>
                <a:defPPr>
                  <a:defRPr lang="zh-CN"/>
                </a:defPPr>
                <a:lvl1pPr>
                  <a:defRPr kumimoji="0" sz="1400" b="1" i="0" u="none" strike="noStrike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defRPr>
                </a:lvl1pPr>
              </a:lstStyle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共荣成功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31" name="Text3" descr="a7477499-2fc0-4c5b-b4c8-6bedb87f7f16"/>
              <p:cNvSpPr txBox="1"/>
              <p:nvPr/>
            </p:nvSpPr>
            <p:spPr>
              <a:xfrm>
                <a:off x="6500482" y="3476612"/>
                <a:ext cx="2645232" cy="1232548"/>
              </a:xfrm>
              <a:prstGeom prst="rect">
                <a:avLst/>
              </a:prstGeom>
              <a:noFill/>
            </p:spPr>
            <p:txBody>
              <a:bodyPr wrap="square" rtlCol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以共荣之水，浇开成功之花，合作带来更大成就。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48" name="组合 47" descr="0def6066-4657-429c-ba45-651530ec79d0"/>
            <p:cNvGrpSpPr/>
            <p:nvPr/>
          </p:nvGrpSpPr>
          <p:grpSpPr>
            <a:xfrm>
              <a:off x="8873668" y="2545225"/>
              <a:ext cx="2645232" cy="3431639"/>
              <a:chOff x="8873668" y="2545225"/>
              <a:chExt cx="2645232" cy="3431639"/>
            </a:xfrm>
          </p:grpSpPr>
          <p:sp>
            <p:nvSpPr>
              <p:cNvPr id="40" name="ComponentBackground4" descr="502825a7-624f-4dd3-a624-849255dded21"/>
              <p:cNvSpPr/>
              <p:nvPr/>
            </p:nvSpPr>
            <p:spPr>
              <a:xfrm>
                <a:off x="8873668" y="2545225"/>
                <a:ext cx="2645232" cy="3431639"/>
              </a:xfrm>
              <a:prstGeom prst="roundRect">
                <a:avLst/>
              </a:prstGeom>
              <a:solidFill>
                <a:schemeClr val="tx2">
                  <a:alpha val="15000"/>
                </a:schemeClr>
              </a:solidFill>
              <a:ln w="2540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42" name="Bullet4" descr="51665b29-b86b-4327-aa6d-01498df7d43b"/>
              <p:cNvSpPr txBox="1"/>
              <p:nvPr/>
            </p:nvSpPr>
            <p:spPr>
              <a:xfrm>
                <a:off x="8873668" y="2790471"/>
                <a:ext cx="2645232" cy="640915"/>
              </a:xfrm>
              <a:prstGeom prst="rect">
                <a:avLst/>
              </a:prstGeom>
              <a:noFill/>
            </p:spPr>
            <p:txBody>
              <a:bodyPr wrap="square" rtlCol="0" anchor="b" anchorCtr="1">
                <a:normAutofit/>
              </a:bodyPr>
              <a:lstStyle>
                <a:defPPr>
                  <a:defRPr lang="zh-CN"/>
                </a:defPPr>
                <a:lvl1pPr>
                  <a:defRPr kumimoji="0" sz="1400" b="1" i="0" u="none" strike="noStrike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defRPr>
                </a:lvl1pPr>
              </a:lstStyle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合作共赢的意义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43" name="Text4" descr="7a003a76-bbfa-44a8-881c-95f1378ac293"/>
              <p:cNvSpPr txBox="1"/>
              <p:nvPr/>
            </p:nvSpPr>
            <p:spPr>
              <a:xfrm>
                <a:off x="8873668" y="3476612"/>
                <a:ext cx="2645232" cy="1232548"/>
              </a:xfrm>
              <a:prstGeom prst="rect">
                <a:avLst/>
              </a:prstGeom>
              <a:noFill/>
            </p:spPr>
            <p:txBody>
              <a:bodyPr wrap="square" rtlCol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b="0" i="0" u="none" strike="noStrike">
                    <a:solidFill>
                      <a:srgbClr val="000000"/>
                    </a:solidFill>
                    <a:ea typeface="思源黑体 CN Normal"/>
                  </a:rPr>
                  <a:t>合作共赢能实现资源共享，促进共同发展。</a:t>
                </a:r>
                <a:endParaRPr lang="en-US" sz="1200" b="0" i="0" u="none" strike="noStrik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44" name="Icon4" descr="0eade22b-1dbf-4f9d-ae8f-735e8e4e0f23"/>
              <p:cNvSpPr/>
              <p:nvPr/>
            </p:nvSpPr>
            <p:spPr bwMode="auto">
              <a:xfrm>
                <a:off x="10014208" y="4868532"/>
                <a:ext cx="364152" cy="399169"/>
              </a:xfrm>
              <a:custGeom>
                <a:gdLst>
                  <a:gd name="connsiteX0" fmla="*/ 248770 w 495300"/>
                  <a:gd name="connsiteY0" fmla="*/ 621 h 542925"/>
                  <a:gd name="connsiteX1" fmla="*/ 496420 w 495300"/>
                  <a:gd name="connsiteY1" fmla="*/ 248271 h 542925"/>
                  <a:gd name="connsiteX2" fmla="*/ 323827 w 495300"/>
                  <a:gd name="connsiteY2" fmla="*/ 484396 h 542925"/>
                  <a:gd name="connsiteX3" fmla="*/ 346973 w 495300"/>
                  <a:gd name="connsiteY3" fmla="*/ 524496 h 542925"/>
                  <a:gd name="connsiteX4" fmla="*/ 420220 w 495300"/>
                  <a:gd name="connsiteY4" fmla="*/ 524496 h 542925"/>
                  <a:gd name="connsiteX5" fmla="*/ 420220 w 495300"/>
                  <a:gd name="connsiteY5" fmla="*/ 543546 h 542925"/>
                  <a:gd name="connsiteX6" fmla="*/ 77320 w 495300"/>
                  <a:gd name="connsiteY6" fmla="*/ 543546 h 542925"/>
                  <a:gd name="connsiteX7" fmla="*/ 77320 w 495300"/>
                  <a:gd name="connsiteY7" fmla="*/ 524496 h 542925"/>
                  <a:gd name="connsiteX8" fmla="*/ 150567 w 495300"/>
                  <a:gd name="connsiteY8" fmla="*/ 524496 h 542925"/>
                  <a:gd name="connsiteX9" fmla="*/ 173713 w 495300"/>
                  <a:gd name="connsiteY9" fmla="*/ 484396 h 542925"/>
                  <a:gd name="connsiteX10" fmla="*/ 1120 w 495300"/>
                  <a:gd name="connsiteY10" fmla="*/ 248271 h 542925"/>
                  <a:gd name="connsiteX11" fmla="*/ 248770 w 495300"/>
                  <a:gd name="connsiteY11" fmla="*/ 621 h 542925"/>
                  <a:gd name="connsiteX12" fmla="*/ 192763 w 495300"/>
                  <a:gd name="connsiteY12" fmla="*/ 489539 h 542925"/>
                  <a:gd name="connsiteX13" fmla="*/ 172570 w 495300"/>
                  <a:gd name="connsiteY13" fmla="*/ 524496 h 542925"/>
                  <a:gd name="connsiteX14" fmla="*/ 324970 w 495300"/>
                  <a:gd name="connsiteY14" fmla="*/ 524496 h 542925"/>
                  <a:gd name="connsiteX15" fmla="*/ 304777 w 495300"/>
                  <a:gd name="connsiteY15" fmla="*/ 489539 h 542925"/>
                  <a:gd name="connsiteX16" fmla="*/ 248770 w 495300"/>
                  <a:gd name="connsiteY16" fmla="*/ 495921 h 542925"/>
                  <a:gd name="connsiteX17" fmla="*/ 192763 w 495300"/>
                  <a:gd name="connsiteY17" fmla="*/ 489539 h 542925"/>
                  <a:gd name="connsiteX18" fmla="*/ 248770 w 495300"/>
                  <a:gd name="connsiteY18" fmla="*/ 143496 h 542925"/>
                  <a:gd name="connsiteX19" fmla="*/ 143995 w 495300"/>
                  <a:gd name="connsiteY19" fmla="*/ 248271 h 542925"/>
                  <a:gd name="connsiteX20" fmla="*/ 248770 w 495300"/>
                  <a:gd name="connsiteY20" fmla="*/ 353046 h 542925"/>
                  <a:gd name="connsiteX21" fmla="*/ 353545 w 495300"/>
                  <a:gd name="connsiteY21" fmla="*/ 248271 h 542925"/>
                  <a:gd name="connsiteX22" fmla="*/ 248770 w 495300"/>
                  <a:gd name="connsiteY22" fmla="*/ 143496 h 542925"/>
                  <a:gd name="connsiteX23" fmla="*/ 367833 w 495300"/>
                  <a:gd name="connsiteY23" fmla="*/ 114921 h 542925"/>
                  <a:gd name="connsiteX24" fmla="*/ 353545 w 495300"/>
                  <a:gd name="connsiteY24" fmla="*/ 129209 h 542925"/>
                  <a:gd name="connsiteX25" fmla="*/ 367833 w 495300"/>
                  <a:gd name="connsiteY25" fmla="*/ 143496 h 542925"/>
                  <a:gd name="connsiteX26" fmla="*/ 382120 w 495300"/>
                  <a:gd name="connsiteY26" fmla="*/ 129209 h 542925"/>
                  <a:gd name="connsiteX27" fmla="*/ 367833 w 495300"/>
                  <a:gd name="connsiteY27" fmla="*/ 114921 h 5429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5300" h="542925">
                    <a:moveTo>
                      <a:pt x="248770" y="621"/>
                    </a:moveTo>
                    <a:cubicBezTo>
                      <a:pt x="385549" y="621"/>
                      <a:pt x="496420" y="111492"/>
                      <a:pt x="496420" y="248271"/>
                    </a:cubicBezTo>
                    <a:cubicBezTo>
                      <a:pt x="496420" y="358856"/>
                      <a:pt x="423935" y="452582"/>
                      <a:pt x="323827" y="484396"/>
                    </a:cubicBezTo>
                    <a:lnTo>
                      <a:pt x="346973" y="524496"/>
                    </a:lnTo>
                    <a:lnTo>
                      <a:pt x="420220" y="524496"/>
                    </a:lnTo>
                    <a:lnTo>
                      <a:pt x="420220" y="543546"/>
                    </a:lnTo>
                    <a:lnTo>
                      <a:pt x="77320" y="543546"/>
                    </a:lnTo>
                    <a:lnTo>
                      <a:pt x="77320" y="524496"/>
                    </a:lnTo>
                    <a:lnTo>
                      <a:pt x="150567" y="524496"/>
                    </a:lnTo>
                    <a:lnTo>
                      <a:pt x="173713" y="484396"/>
                    </a:lnTo>
                    <a:cubicBezTo>
                      <a:pt x="73605" y="452582"/>
                      <a:pt x="1120" y="358856"/>
                      <a:pt x="1120" y="248271"/>
                    </a:cubicBezTo>
                    <a:cubicBezTo>
                      <a:pt x="1120" y="111492"/>
                      <a:pt x="111991" y="621"/>
                      <a:pt x="248770" y="621"/>
                    </a:cubicBezTo>
                    <a:close/>
                    <a:moveTo>
                      <a:pt x="192763" y="489539"/>
                    </a:moveTo>
                    <a:lnTo>
                      <a:pt x="172570" y="524496"/>
                    </a:lnTo>
                    <a:lnTo>
                      <a:pt x="324970" y="524496"/>
                    </a:lnTo>
                    <a:lnTo>
                      <a:pt x="304777" y="489539"/>
                    </a:lnTo>
                    <a:cubicBezTo>
                      <a:pt x="286775" y="493730"/>
                      <a:pt x="268010" y="495921"/>
                      <a:pt x="248770" y="495921"/>
                    </a:cubicBezTo>
                    <a:cubicBezTo>
                      <a:pt x="229530" y="495921"/>
                      <a:pt x="210765" y="493730"/>
                      <a:pt x="192763" y="489539"/>
                    </a:cubicBezTo>
                    <a:close/>
                    <a:moveTo>
                      <a:pt x="248770" y="143496"/>
                    </a:moveTo>
                    <a:cubicBezTo>
                      <a:pt x="190858" y="143496"/>
                      <a:pt x="143995" y="190359"/>
                      <a:pt x="143995" y="248271"/>
                    </a:cubicBezTo>
                    <a:cubicBezTo>
                      <a:pt x="143995" y="306183"/>
                      <a:pt x="190858" y="353046"/>
                      <a:pt x="248770" y="353046"/>
                    </a:cubicBezTo>
                    <a:cubicBezTo>
                      <a:pt x="306682" y="353046"/>
                      <a:pt x="353545" y="306183"/>
                      <a:pt x="353545" y="248271"/>
                    </a:cubicBezTo>
                    <a:cubicBezTo>
                      <a:pt x="353545" y="190359"/>
                      <a:pt x="306682" y="143496"/>
                      <a:pt x="248770" y="143496"/>
                    </a:cubicBezTo>
                    <a:close/>
                    <a:moveTo>
                      <a:pt x="367833" y="114921"/>
                    </a:moveTo>
                    <a:cubicBezTo>
                      <a:pt x="359927" y="114921"/>
                      <a:pt x="353545" y="121303"/>
                      <a:pt x="353545" y="129209"/>
                    </a:cubicBezTo>
                    <a:cubicBezTo>
                      <a:pt x="353545" y="137114"/>
                      <a:pt x="359927" y="143496"/>
                      <a:pt x="367833" y="143496"/>
                    </a:cubicBezTo>
                    <a:cubicBezTo>
                      <a:pt x="375738" y="143496"/>
                      <a:pt x="382120" y="137114"/>
                      <a:pt x="382120" y="129209"/>
                    </a:cubicBezTo>
                    <a:cubicBezTo>
                      <a:pt x="382120" y="121303"/>
                      <a:pt x="375738" y="114921"/>
                      <a:pt x="367833" y="1149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</a:p>
            </p:txBody>
          </p:sp>
        </p:grpSp>
      </p:grpSp>
    </p:spTree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范文要点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57" name="5e539374-074a-4efb-9a43-fcb2303f97c5.source.4.zh-Hans.pptx" title=""/>
          <p:cNvGrpSpPr/>
          <p:nvPr/>
        </p:nvGrpSpPr>
        <p:grpSpPr>
          <a:xfrm>
            <a:off x="1017877" y="1241387"/>
            <a:ext cx="10156245" cy="4838923"/>
            <a:chOff x="1017877" y="1241387"/>
            <a:chExt cx="10156245" cy="4838923"/>
          </a:xfrm>
        </p:grpSpPr>
        <p:grpSp>
          <p:nvGrpSpPr>
            <p:cNvPr id="56" name="组合 55" descr="cfc9bf49-003b-4c2a-b70d-8185affc6e86"/>
            <p:cNvGrpSpPr/>
            <p:nvPr/>
          </p:nvGrpSpPr>
          <p:grpSpPr>
            <a:xfrm>
              <a:off x="1493298" y="2255842"/>
              <a:ext cx="3593896" cy="3824468"/>
              <a:chOff x="1493298" y="2255842"/>
              <a:chExt cx="3593896" cy="3824468"/>
            </a:xfrm>
          </p:grpSpPr>
          <p:sp>
            <p:nvSpPr>
              <p:cNvPr id="41" name="iSľîďe" descr="84b78e2a-2f72-4914-b3b1-d30fadbe704c"/>
              <p:cNvSpPr/>
              <p:nvPr/>
            </p:nvSpPr>
            <p:spPr bwMode="auto">
              <a:xfrm flipH="1" flipV="1">
                <a:off x="1493298" y="2255842"/>
                <a:ext cx="2863440" cy="1183612"/>
              </a:xfrm>
              <a:custGeom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îS1ïḑê" descr="b44b0592-0ca7-47d8-bbb8-0b6e52053a50"/>
              <p:cNvSpPr/>
              <p:nvPr/>
            </p:nvSpPr>
            <p:spPr bwMode="auto">
              <a:xfrm flipH="1">
                <a:off x="1840824" y="3067427"/>
                <a:ext cx="2168387" cy="37874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í$ľîḑé" descr="dc62b402-f2fe-47d4-a547-c5179b357d15"/>
              <p:cNvSpPr/>
              <p:nvPr/>
            </p:nvSpPr>
            <p:spPr bwMode="auto">
              <a:xfrm flipH="1" flipV="1">
                <a:off x="1917653" y="3488780"/>
                <a:ext cx="2014731" cy="832795"/>
              </a:xfrm>
              <a:custGeom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îSľïdè" descr="fa02d82e-bf1e-450f-9725-4e856eb2fb51"/>
              <p:cNvSpPr/>
              <p:nvPr/>
            </p:nvSpPr>
            <p:spPr bwMode="auto">
              <a:xfrm flipH="1">
                <a:off x="2162173" y="4059816"/>
                <a:ext cx="1525688" cy="26648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íslîḑe" descr="360a0166-d074-4756-93d9-f5db5ac26393"/>
              <p:cNvSpPr/>
              <p:nvPr/>
            </p:nvSpPr>
            <p:spPr bwMode="auto">
              <a:xfrm flipH="1" flipV="1">
                <a:off x="2225385" y="4368905"/>
                <a:ext cx="1399268" cy="578391"/>
              </a:xfrm>
              <a:custGeom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íślïḍé" descr="d17b45e1-6bc0-4e9e-84b3-a784640829b5"/>
              <p:cNvSpPr/>
              <p:nvPr/>
            </p:nvSpPr>
            <p:spPr bwMode="auto">
              <a:xfrm flipH="1">
                <a:off x="2395210" y="4765498"/>
                <a:ext cx="1059618" cy="18507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iṥľiḋé" descr="84a06c3b-5198-4d1a-95d3-15600b0ea792"/>
              <p:cNvSpPr/>
              <p:nvPr/>
            </p:nvSpPr>
            <p:spPr bwMode="auto">
              <a:xfrm flipH="1" flipV="1">
                <a:off x="2462101" y="4993184"/>
                <a:ext cx="925834" cy="382697"/>
              </a:xfrm>
              <a:custGeom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ïṧļíḑé" descr="5e8281ee-8f43-4b0e-8154-c93bb29e4a47"/>
              <p:cNvSpPr/>
              <p:nvPr/>
            </p:nvSpPr>
            <p:spPr bwMode="auto">
              <a:xfrm flipH="1">
                <a:off x="2574466" y="5255594"/>
                <a:ext cx="701103" cy="12245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33" name="îṡ1îḓê" descr="0c768993-0f81-49ed-8f32-5d19396c3e23"/>
              <p:cNvCxnSpPr/>
              <p:nvPr/>
            </p:nvCxnSpPr>
            <p:spPr>
              <a:xfrm rot="16200000" flipH="1">
                <a:off x="3186791" y="5691949"/>
                <a:ext cx="556286" cy="1933"/>
              </a:xfrm>
              <a:prstGeom prst="line">
                <a:avLst/>
              </a:prstGeom>
              <a:ln w="12700">
                <a:solidFill>
                  <a:schemeClr val="tx2">
                    <a:alpha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ïsľîḍè" descr="d1fc68a9-9480-440d-b86e-9cd1fd93d550"/>
              <p:cNvCxnSpPr/>
              <p:nvPr/>
            </p:nvCxnSpPr>
            <p:spPr>
              <a:xfrm rot="5400000">
                <a:off x="2511052" y="3370307"/>
                <a:ext cx="3003947" cy="1112797"/>
              </a:xfrm>
              <a:prstGeom prst="line">
                <a:avLst/>
              </a:prstGeom>
              <a:ln w="12700">
                <a:solidFill>
                  <a:schemeClr val="tx2">
                    <a:alpha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ïšḷïďê" descr="18d50127-ebb9-41ec-bc23-a64d989d58a8"/>
              <p:cNvCxnSpPr/>
              <p:nvPr/>
            </p:nvCxnSpPr>
            <p:spPr>
              <a:xfrm flipH="1">
                <a:off x="3575948" y="5053188"/>
                <a:ext cx="556287" cy="1933"/>
              </a:xfrm>
              <a:prstGeom prst="line">
                <a:avLst/>
              </a:prstGeom>
              <a:ln w="12700">
                <a:solidFill>
                  <a:schemeClr val="tx2">
                    <a:alpha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ïṣḷîďé" descr="dabadd26-5242-41f0-9339-0d4b2384b27e"/>
              <p:cNvCxnSpPr/>
              <p:nvPr/>
            </p:nvCxnSpPr>
            <p:spPr>
              <a:xfrm flipH="1">
                <a:off x="3799457" y="4455180"/>
                <a:ext cx="556287" cy="1933"/>
              </a:xfrm>
              <a:prstGeom prst="line">
                <a:avLst/>
              </a:prstGeom>
              <a:ln w="12700">
                <a:solidFill>
                  <a:schemeClr val="tx2">
                    <a:alpha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iṣ1ïḋé" descr="751dcbba-bae4-4de7-a70a-8a537da56f54"/>
              <p:cNvCxnSpPr/>
              <p:nvPr/>
            </p:nvCxnSpPr>
            <p:spPr>
              <a:xfrm flipH="1">
                <a:off x="4095149" y="3630023"/>
                <a:ext cx="556287" cy="1933"/>
              </a:xfrm>
              <a:prstGeom prst="line">
                <a:avLst/>
              </a:prstGeom>
              <a:ln w="12700">
                <a:solidFill>
                  <a:schemeClr val="tx2">
                    <a:alpha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ïŝliďê" descr="27905362-720b-425a-9293-d88b47c84db3"/>
              <p:cNvCxnSpPr/>
              <p:nvPr/>
            </p:nvCxnSpPr>
            <p:spPr>
              <a:xfrm flipH="1">
                <a:off x="4530907" y="2480364"/>
                <a:ext cx="556287" cy="1933"/>
              </a:xfrm>
              <a:prstGeom prst="line">
                <a:avLst/>
              </a:prstGeom>
              <a:ln w="12700">
                <a:solidFill>
                  <a:schemeClr val="tx2">
                    <a:alpha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ïşḷíďé" descr="458aeb7d-2365-4e36-946d-04f5f76acb08"/>
              <p:cNvSpPr/>
              <p:nvPr/>
            </p:nvSpPr>
            <p:spPr bwMode="auto">
              <a:xfrm flipH="1">
                <a:off x="2693232" y="5540581"/>
                <a:ext cx="463572" cy="539729"/>
              </a:xfrm>
              <a:prstGeom prst="upArrow">
                <a:avLst/>
              </a:prstGeom>
              <a:solidFill>
                <a:schemeClr val="tx2">
                  <a:alpha val="3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4" name="íṧḻïḋe" descr="e335d6fc-9281-456a-b669-727da54a3ae8"/>
            <p:cNvSpPr/>
            <p:nvPr/>
          </p:nvSpPr>
          <p:spPr bwMode="auto">
            <a:xfrm flipH="1">
              <a:off x="6420945" y="1400652"/>
              <a:ext cx="264467" cy="26446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îS1ïďê" descr="3c8b3f51-6fdd-4915-8b70-de065e174770"/>
            <p:cNvSpPr/>
            <p:nvPr/>
          </p:nvSpPr>
          <p:spPr bwMode="auto">
            <a:xfrm flipH="1">
              <a:off x="6420945" y="2556273"/>
              <a:ext cx="264467" cy="264467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išḷíḋê" descr="b1673f66-b256-4d92-8e65-b33d5447a855"/>
            <p:cNvSpPr/>
            <p:nvPr/>
          </p:nvSpPr>
          <p:spPr bwMode="auto">
            <a:xfrm flipH="1">
              <a:off x="6420945" y="3711894"/>
              <a:ext cx="264467" cy="26446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ïšľiḋè" descr="40ec3d19-6e6e-4fe7-a270-332aa39d81d6"/>
            <p:cNvSpPr/>
            <p:nvPr/>
          </p:nvSpPr>
          <p:spPr bwMode="auto">
            <a:xfrm flipH="1">
              <a:off x="6420945" y="4867512"/>
              <a:ext cx="264467" cy="264467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cxnSp>
          <p:nvCxnSpPr>
            <p:cNvPr id="16" name="îṣḻïḑè" descr="40fea109-d207-40ac-860e-a2455574b019"/>
            <p:cNvCxnSpPr/>
            <p:nvPr/>
          </p:nvCxnSpPr>
          <p:spPr>
            <a:xfrm>
              <a:off x="6902050" y="2503548"/>
              <a:ext cx="4091646" cy="0"/>
            </a:xfrm>
            <a:prstGeom prst="line">
              <a:avLst/>
            </a:prstGeom>
            <a:ln w="12700" cap="rnd">
              <a:solidFill>
                <a:schemeClr val="tx2">
                  <a:alpha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ïśḷíḑé" descr="65466c27-06cc-4447-b3eb-cb04e9c851b5"/>
            <p:cNvCxnSpPr/>
            <p:nvPr/>
          </p:nvCxnSpPr>
          <p:spPr>
            <a:xfrm>
              <a:off x="6902050" y="3659169"/>
              <a:ext cx="4091646" cy="0"/>
            </a:xfrm>
            <a:prstGeom prst="line">
              <a:avLst/>
            </a:prstGeom>
            <a:ln w="12700" cap="rnd">
              <a:solidFill>
                <a:schemeClr val="tx2">
                  <a:alpha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îṡľíḋé" descr="6265868d-bb86-43ba-ab8c-a793df8b1438"/>
            <p:cNvCxnSpPr/>
            <p:nvPr/>
          </p:nvCxnSpPr>
          <p:spPr>
            <a:xfrm>
              <a:off x="6902050" y="4814789"/>
              <a:ext cx="4091646" cy="0"/>
            </a:xfrm>
            <a:prstGeom prst="line">
              <a:avLst/>
            </a:prstGeom>
            <a:ln w="12700" cap="rnd">
              <a:solidFill>
                <a:schemeClr val="tx2">
                  <a:alpha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组合 52" descr="e5b32149-ffe9-4087-8608-b354fbc99d81"/>
            <p:cNvGrpSpPr/>
            <p:nvPr/>
          </p:nvGrpSpPr>
          <p:grpSpPr>
            <a:xfrm>
              <a:off x="5088781" y="1462741"/>
              <a:ext cx="6085341" cy="1202035"/>
              <a:chOff x="5088781" y="1462741"/>
              <a:chExt cx="6085341" cy="1202035"/>
            </a:xfrm>
          </p:grpSpPr>
          <p:sp>
            <p:nvSpPr>
              <p:cNvPr id="31" name="Number1" descr="95be56b1-7e3e-48fe-bfe3-44b86089a898"/>
              <p:cNvSpPr txBox="1"/>
              <p:nvPr/>
            </p:nvSpPr>
            <p:spPr>
              <a:xfrm flipH="1">
                <a:off x="5088781" y="2338576"/>
                <a:ext cx="564947" cy="3262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92500" lnSpcReduction="20000"/>
              </a:bodyPr>
              <a:lstStyle/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latin typeface="Arial"/>
                  </a:rPr>
                  <a:t>60%</a:t>
                </a:r>
                <a:endParaRPr lang="en-US" sz="1800" b="1" i="0" u="non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" name="Text1" descr="178d31d8-73cc-44ff-aaf1-fbdb5740141b"/>
              <p:cNvSpPr/>
              <p:nvPr/>
            </p:nvSpPr>
            <p:spPr bwMode="auto">
              <a:xfrm>
                <a:off x="6802948" y="1854300"/>
                <a:ext cx="4371174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共同成长是成功的基石，如孔子所言“三人行必有我师”。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6" name="Bullet1" descr="1d7d9135-2d0b-45b7-8dcb-e51f5f9e6f38"/>
              <p:cNvSpPr txBox="1"/>
              <p:nvPr/>
            </p:nvSpPr>
            <p:spPr bwMode="auto">
              <a:xfrm>
                <a:off x="6802948" y="1462741"/>
                <a:ext cx="4371174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成长基石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52" name="组合 51" descr="7236f29c-09d2-49c6-8de6-6f34ddedc17b"/>
            <p:cNvGrpSpPr/>
            <p:nvPr/>
          </p:nvGrpSpPr>
          <p:grpSpPr>
            <a:xfrm>
              <a:off x="4653025" y="2618362"/>
              <a:ext cx="6521097" cy="1196073"/>
              <a:chOff x="4653025" y="2618362"/>
              <a:chExt cx="6521097" cy="1196073"/>
            </a:xfrm>
          </p:grpSpPr>
          <p:sp>
            <p:nvSpPr>
              <p:cNvPr id="29" name="Number2" descr="7006131b-9139-4a18-82a1-0efe11ff4b40"/>
              <p:cNvSpPr txBox="1"/>
              <p:nvPr/>
            </p:nvSpPr>
            <p:spPr>
              <a:xfrm flipH="1">
                <a:off x="4653025" y="3488235"/>
                <a:ext cx="564947" cy="3262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92500" lnSpcReduction="20000"/>
              </a:bodyPr>
              <a:lstStyle/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latin typeface="Arial"/>
                  </a:rPr>
                  <a:t>40%</a:t>
                </a:r>
                <a:endParaRPr lang="en-US" sz="1800" b="1" i="0" u="non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" name="Text2" descr="ce8fbfa1-7cb6-4022-8da6-1d2f0fa373cc"/>
              <p:cNvSpPr/>
              <p:nvPr/>
            </p:nvSpPr>
            <p:spPr bwMode="auto">
              <a:xfrm>
                <a:off x="6802948" y="3009921"/>
                <a:ext cx="4371174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互利共赢是成功的升华，如古代丝绸之路促进各国交流。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9" name="Bullet2" descr="21f6c40e-6fda-4047-9227-076732cb5c44"/>
              <p:cNvSpPr txBox="1"/>
              <p:nvPr/>
            </p:nvSpPr>
            <p:spPr bwMode="auto">
              <a:xfrm>
                <a:off x="6802948" y="2618362"/>
                <a:ext cx="4371174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成功升华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51" name="组合 50" descr="e24178e4-f496-40ee-b21f-8e1396e7bf18"/>
            <p:cNvGrpSpPr/>
            <p:nvPr/>
          </p:nvGrpSpPr>
          <p:grpSpPr>
            <a:xfrm>
              <a:off x="4365609" y="3773983"/>
              <a:ext cx="6808513" cy="963597"/>
              <a:chOff x="4365609" y="3773983"/>
              <a:chExt cx="6808513" cy="963597"/>
            </a:xfrm>
          </p:grpSpPr>
          <p:sp>
            <p:nvSpPr>
              <p:cNvPr id="27" name="Number3" descr="16bb5b05-7a25-4e90-b3c0-b49287b8c36e"/>
              <p:cNvSpPr txBox="1"/>
              <p:nvPr/>
            </p:nvSpPr>
            <p:spPr>
              <a:xfrm flipH="1">
                <a:off x="4365609" y="4313392"/>
                <a:ext cx="564947" cy="3262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92500" lnSpcReduction="20000"/>
              </a:bodyPr>
              <a:lstStyle/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latin typeface="Arial"/>
                  </a:rPr>
                  <a:t>20%</a:t>
                </a:r>
                <a:endParaRPr lang="en-US" sz="1800" b="1" i="0" u="non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" name="Text3" descr="844cffd9-ffe5-4d88-b4b7-284448b9b52e"/>
              <p:cNvSpPr/>
              <p:nvPr/>
            </p:nvSpPr>
            <p:spPr bwMode="auto">
              <a:xfrm>
                <a:off x="6802948" y="4165542"/>
                <a:ext cx="4371174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历史中诸多事例证明合作共赢的重要性，如赵楚联手抗秦。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2" name="Bullet3" descr="10dc7b27-70fe-4268-b010-fddaf3c4df89"/>
              <p:cNvSpPr txBox="1"/>
              <p:nvPr/>
            </p:nvSpPr>
            <p:spPr bwMode="auto">
              <a:xfrm>
                <a:off x="6802948" y="3773983"/>
                <a:ext cx="4371174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历史事例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50" name="组合 49" descr="30459477-dc9a-49bf-93fe-406f17031021"/>
            <p:cNvGrpSpPr/>
            <p:nvPr/>
          </p:nvGrpSpPr>
          <p:grpSpPr>
            <a:xfrm>
              <a:off x="4134797" y="4906063"/>
              <a:ext cx="7039325" cy="987135"/>
              <a:chOff x="4134797" y="4906063"/>
              <a:chExt cx="7039325" cy="987135"/>
            </a:xfrm>
          </p:grpSpPr>
          <p:sp>
            <p:nvSpPr>
              <p:cNvPr id="25" name="Number4" descr="23ff5de4-6905-4f06-b739-224f4b80ce8d"/>
              <p:cNvSpPr txBox="1"/>
              <p:nvPr/>
            </p:nvSpPr>
            <p:spPr>
              <a:xfrm flipH="1">
                <a:off x="4134797" y="4906063"/>
                <a:ext cx="564947" cy="3262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92500" lnSpcReduction="20000"/>
              </a:bodyPr>
              <a:lstStyle/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latin typeface="Arial"/>
                  </a:rPr>
                  <a:t>10%</a:t>
                </a:r>
                <a:endParaRPr lang="en-US" sz="1800" b="1" i="0" u="non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Text4" descr="82b05eea-1144-4b61-8fee-aa4bf92cb82b"/>
              <p:cNvSpPr/>
              <p:nvPr/>
            </p:nvSpPr>
            <p:spPr bwMode="auto">
              <a:xfrm>
                <a:off x="6802948" y="5321160"/>
                <a:ext cx="4371174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与他人共同成长、互利共赢，才是真正的成功。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15" name="Bullet4" descr="b2a81a5b-8701-4404-8fe8-85e1062a2cfa"/>
              <p:cNvSpPr txBox="1"/>
              <p:nvPr/>
            </p:nvSpPr>
            <p:spPr bwMode="auto">
              <a:xfrm>
                <a:off x="6802948" y="4929601"/>
                <a:ext cx="4371174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范文核心观点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sp>
          <p:nvSpPr>
            <p:cNvPr id="44" name="Title" descr="fd067187-9bbf-4df8-be94-2306826b8e2e"/>
            <p:cNvSpPr txBox="1"/>
            <p:nvPr/>
          </p:nvSpPr>
          <p:spPr>
            <a:xfrm>
              <a:off x="1017877" y="1241387"/>
              <a:ext cx="5107323" cy="900773"/>
            </a:xfrm>
            <a:prstGeom prst="rect">
              <a:avLst/>
            </a:prstGeom>
            <a:noFill/>
          </p:spPr>
          <p:txBody>
            <a:bodyPr vert="horz" wrap="square" rtlCol="0">
              <a:normAutofit/>
            </a:bodyPr>
            <a:lstStyle/>
            <a:p>
              <a:pPr algn="l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学习范文写作结构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</p:grpSp>
    </p:spTree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素材链接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45" name="7cf70c66-8034-492d-84d0-62de92b2ceed.source.4.zh-Hans.pptx" title=""/>
          <p:cNvGrpSpPr/>
          <p:nvPr/>
        </p:nvGrpSpPr>
        <p:grpSpPr>
          <a:xfrm>
            <a:off x="660400" y="1130301"/>
            <a:ext cx="10858500" cy="5727699"/>
            <a:chOff x="660400" y="1130301"/>
            <a:chExt cx="10858500" cy="5727699"/>
          </a:xfrm>
        </p:grpSpPr>
        <p:sp>
          <p:nvSpPr>
            <p:cNvPr id="23" name="Title" descr="4174ce72-a73c-4267-b479-28c17f88f922"/>
            <p:cNvSpPr txBox="1"/>
            <p:nvPr/>
          </p:nvSpPr>
          <p:spPr>
            <a:xfrm>
              <a:off x="660402" y="1130301"/>
              <a:ext cx="10858498" cy="11556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积累开放合作素材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42" name="组合 41" descr="2653e1d1-b213-4a0e-8c23-6c959d22f71e"/>
            <p:cNvGrpSpPr/>
            <p:nvPr/>
          </p:nvGrpSpPr>
          <p:grpSpPr>
            <a:xfrm>
              <a:off x="660400" y="2914723"/>
              <a:ext cx="7881158" cy="3943277"/>
              <a:chOff x="660400" y="2914723"/>
              <a:chExt cx="7881158" cy="3943277"/>
            </a:xfrm>
          </p:grpSpPr>
          <p:sp>
            <p:nvSpPr>
              <p:cNvPr id="19" name="IconBackground1" descr="b3778197-599a-4027-9346-46bb1b34c790"/>
              <p:cNvSpPr/>
              <p:nvPr/>
            </p:nvSpPr>
            <p:spPr>
              <a:xfrm>
                <a:off x="3634749" y="2963329"/>
                <a:ext cx="609600" cy="609600"/>
              </a:xfrm>
              <a:prstGeom prst="ellipse">
                <a:avLst/>
              </a:prstGeom>
              <a:noFill/>
              <a:ln w="12700" cap="rnd">
                <a:solidFill>
                  <a:schemeClr val="tx2">
                    <a:alpha val="50000"/>
                  </a:schemeClr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20" name="Icon1" descr="068f75a4-1d12-412a-a15c-c177bd73572a"/>
              <p:cNvSpPr/>
              <p:nvPr/>
            </p:nvSpPr>
            <p:spPr>
              <a:xfrm>
                <a:off x="3807468" y="3106421"/>
                <a:ext cx="264163" cy="323416"/>
              </a:xfrm>
              <a:custGeom>
                <a:gdLst>
                  <a:gd name="connsiteX0" fmla="*/ 350777 w 457856"/>
                  <a:gd name="connsiteY0" fmla="*/ 136349 h 560555"/>
                  <a:gd name="connsiteX1" fmla="*/ 443086 w 457856"/>
                  <a:gd name="connsiteY1" fmla="*/ 191681 h 560555"/>
                  <a:gd name="connsiteX2" fmla="*/ 382162 w 457856"/>
                  <a:gd name="connsiteY2" fmla="*/ 307876 h 560555"/>
                  <a:gd name="connsiteX3" fmla="*/ 457856 w 457856"/>
                  <a:gd name="connsiteY3" fmla="*/ 411161 h 560555"/>
                  <a:gd name="connsiteX4" fmla="*/ 409855 w 457856"/>
                  <a:gd name="connsiteY4" fmla="*/ 501535 h 560555"/>
                  <a:gd name="connsiteX5" fmla="*/ 332315 w 457856"/>
                  <a:gd name="connsiteY5" fmla="*/ 558711 h 560555"/>
                  <a:gd name="connsiteX6" fmla="*/ 241851 w 457856"/>
                  <a:gd name="connsiteY6" fmla="*/ 536578 h 560555"/>
                  <a:gd name="connsiteX7" fmla="*/ 151388 w 457856"/>
                  <a:gd name="connsiteY7" fmla="*/ 560555 h 560555"/>
                  <a:gd name="connsiteX8" fmla="*/ 140311 w 457856"/>
                  <a:gd name="connsiteY8" fmla="*/ 560555 h 560555"/>
                  <a:gd name="connsiteX9" fmla="*/ 81233 w 457856"/>
                  <a:gd name="connsiteY9" fmla="*/ 519979 h 560555"/>
                  <a:gd name="connsiteX10" fmla="*/ 0 w 457856"/>
                  <a:gd name="connsiteY10" fmla="*/ 315254 h 560555"/>
                  <a:gd name="connsiteX11" fmla="*/ 0 w 457856"/>
                  <a:gd name="connsiteY11" fmla="*/ 291277 h 560555"/>
                  <a:gd name="connsiteX12" fmla="*/ 72002 w 457856"/>
                  <a:gd name="connsiteY12" fmla="*/ 156637 h 560555"/>
                  <a:gd name="connsiteX13" fmla="*/ 153234 w 457856"/>
                  <a:gd name="connsiteY13" fmla="*/ 138194 h 560555"/>
                  <a:gd name="connsiteX14" fmla="*/ 193850 w 457856"/>
                  <a:gd name="connsiteY14" fmla="*/ 149260 h 560555"/>
                  <a:gd name="connsiteX15" fmla="*/ 232620 w 457856"/>
                  <a:gd name="connsiteY15" fmla="*/ 160326 h 560555"/>
                  <a:gd name="connsiteX16" fmla="*/ 260313 w 457856"/>
                  <a:gd name="connsiteY16" fmla="*/ 152949 h 560555"/>
                  <a:gd name="connsiteX17" fmla="*/ 350777 w 457856"/>
                  <a:gd name="connsiteY17" fmla="*/ 136349 h 560555"/>
                  <a:gd name="connsiteX18" fmla="*/ 335937 w 457856"/>
                  <a:gd name="connsiteY18" fmla="*/ 0 h 560555"/>
                  <a:gd name="connsiteX19" fmla="*/ 339628 w 457856"/>
                  <a:gd name="connsiteY19" fmla="*/ 0 h 560555"/>
                  <a:gd name="connsiteX20" fmla="*/ 310105 w 457856"/>
                  <a:gd name="connsiteY20" fmla="*/ 90437 h 560555"/>
                  <a:gd name="connsiteX21" fmla="*/ 227073 w 457856"/>
                  <a:gd name="connsiteY21" fmla="*/ 129196 h 560555"/>
                  <a:gd name="connsiteX22" fmla="*/ 258441 w 457856"/>
                  <a:gd name="connsiteY22" fmla="*/ 40604 h 560555"/>
                  <a:gd name="connsiteX23" fmla="*/ 335937 w 457856"/>
                  <a:gd name="connsiteY23" fmla="*/ 0 h 56055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856" h="560555">
                    <a:moveTo>
                      <a:pt x="350777" y="136349"/>
                    </a:moveTo>
                    <a:cubicBezTo>
                      <a:pt x="393239" y="141882"/>
                      <a:pt x="422778" y="162171"/>
                      <a:pt x="443086" y="191681"/>
                    </a:cubicBezTo>
                    <a:cubicBezTo>
                      <a:pt x="406163" y="213813"/>
                      <a:pt x="378470" y="248856"/>
                      <a:pt x="382162" y="307876"/>
                    </a:cubicBezTo>
                    <a:cubicBezTo>
                      <a:pt x="387701" y="361363"/>
                      <a:pt x="417240" y="392717"/>
                      <a:pt x="457856" y="411161"/>
                    </a:cubicBezTo>
                    <a:cubicBezTo>
                      <a:pt x="446779" y="446204"/>
                      <a:pt x="430163" y="475714"/>
                      <a:pt x="409855" y="501535"/>
                    </a:cubicBezTo>
                    <a:cubicBezTo>
                      <a:pt x="393239" y="525512"/>
                      <a:pt x="371085" y="558711"/>
                      <a:pt x="332315" y="558711"/>
                    </a:cubicBezTo>
                    <a:cubicBezTo>
                      <a:pt x="299083" y="558711"/>
                      <a:pt x="275083" y="538423"/>
                      <a:pt x="241851" y="536578"/>
                    </a:cubicBezTo>
                    <a:cubicBezTo>
                      <a:pt x="204927" y="536578"/>
                      <a:pt x="184619" y="555022"/>
                      <a:pt x="151388" y="560555"/>
                    </a:cubicBezTo>
                    <a:lnTo>
                      <a:pt x="140311" y="560555"/>
                    </a:lnTo>
                    <a:cubicBezTo>
                      <a:pt x="116310" y="556866"/>
                      <a:pt x="96002" y="536578"/>
                      <a:pt x="81233" y="519979"/>
                    </a:cubicBezTo>
                    <a:cubicBezTo>
                      <a:pt x="38770" y="468337"/>
                      <a:pt x="5539" y="401939"/>
                      <a:pt x="0" y="315254"/>
                    </a:cubicBezTo>
                    <a:lnTo>
                      <a:pt x="0" y="291277"/>
                    </a:lnTo>
                    <a:cubicBezTo>
                      <a:pt x="1846" y="230412"/>
                      <a:pt x="33231" y="180614"/>
                      <a:pt x="72002" y="156637"/>
                    </a:cubicBezTo>
                    <a:cubicBezTo>
                      <a:pt x="92310" y="143727"/>
                      <a:pt x="121849" y="132661"/>
                      <a:pt x="153234" y="138194"/>
                    </a:cubicBezTo>
                    <a:cubicBezTo>
                      <a:pt x="166157" y="140038"/>
                      <a:pt x="180927" y="143727"/>
                      <a:pt x="193850" y="149260"/>
                    </a:cubicBezTo>
                    <a:cubicBezTo>
                      <a:pt x="204927" y="152949"/>
                      <a:pt x="219697" y="160326"/>
                      <a:pt x="232620" y="160326"/>
                    </a:cubicBezTo>
                    <a:cubicBezTo>
                      <a:pt x="241851" y="160326"/>
                      <a:pt x="251082" y="154793"/>
                      <a:pt x="260313" y="152949"/>
                    </a:cubicBezTo>
                    <a:cubicBezTo>
                      <a:pt x="288006" y="141882"/>
                      <a:pt x="315699" y="130816"/>
                      <a:pt x="350777" y="136349"/>
                    </a:cubicBezTo>
                    <a:close/>
                    <a:moveTo>
                      <a:pt x="335937" y="0"/>
                    </a:moveTo>
                    <a:lnTo>
                      <a:pt x="339628" y="0"/>
                    </a:lnTo>
                    <a:cubicBezTo>
                      <a:pt x="343318" y="38759"/>
                      <a:pt x="328557" y="68289"/>
                      <a:pt x="310105" y="90437"/>
                    </a:cubicBezTo>
                    <a:cubicBezTo>
                      <a:pt x="291654" y="112585"/>
                      <a:pt x="267667" y="132888"/>
                      <a:pt x="227073" y="129196"/>
                    </a:cubicBezTo>
                    <a:cubicBezTo>
                      <a:pt x="225228" y="90437"/>
                      <a:pt x="239989" y="62752"/>
                      <a:pt x="258441" y="40604"/>
                    </a:cubicBezTo>
                    <a:cubicBezTo>
                      <a:pt x="275047" y="22148"/>
                      <a:pt x="306415" y="3691"/>
                      <a:pt x="3359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27" name="PictureMisc" descr="5d00a2dd-6d89-4e70-bde9-c6af858747ea"/>
              <p:cNvSpPr/>
              <p:nvPr/>
            </p:nvSpPr>
            <p:spPr>
              <a:xfrm>
                <a:off x="3886480" y="3081927"/>
                <a:ext cx="4655078" cy="3776073"/>
              </a:xfrm>
              <a:custGeom>
                <a:gdLst>
                  <a:gd name="connsiteX0" fmla="*/ 2327539 w 4655078"/>
                  <a:gd name="connsiteY0" fmla="*/ 0 h 3776073"/>
                  <a:gd name="connsiteX1" fmla="*/ 4655078 w 4655078"/>
                  <a:gd name="connsiteY1" fmla="*/ 2327539 h 3776073"/>
                  <a:gd name="connsiteX2" fmla="*/ 4257571 w 4655078"/>
                  <a:gd name="connsiteY2" fmla="*/ 3628888 h 3776073"/>
                  <a:gd name="connsiteX3" fmla="*/ 4147508 w 4655078"/>
                  <a:gd name="connsiteY3" fmla="*/ 3776073 h 3776073"/>
                  <a:gd name="connsiteX4" fmla="*/ 507570 w 4655078"/>
                  <a:gd name="connsiteY4" fmla="*/ 3776073 h 3776073"/>
                  <a:gd name="connsiteX5" fmla="*/ 397507 w 4655078"/>
                  <a:gd name="connsiteY5" fmla="*/ 3628888 h 3776073"/>
                  <a:gd name="connsiteX6" fmla="*/ 0 w 4655078"/>
                  <a:gd name="connsiteY6" fmla="*/ 2327539 h 3776073"/>
                  <a:gd name="connsiteX7" fmla="*/ 2327539 w 4655078"/>
                  <a:gd name="connsiteY7" fmla="*/ 0 h 377607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55078" h="3776073">
                    <a:moveTo>
                      <a:pt x="2327539" y="0"/>
                    </a:moveTo>
                    <a:cubicBezTo>
                      <a:pt x="3613003" y="0"/>
                      <a:pt x="4655078" y="1042075"/>
                      <a:pt x="4655078" y="2327539"/>
                    </a:cubicBezTo>
                    <a:cubicBezTo>
                      <a:pt x="4655078" y="2809588"/>
                      <a:pt x="4508537" y="3257411"/>
                      <a:pt x="4257571" y="3628888"/>
                    </a:cubicBezTo>
                    <a:lnTo>
                      <a:pt x="4147508" y="3776073"/>
                    </a:lnTo>
                    <a:lnTo>
                      <a:pt x="507570" y="3776073"/>
                    </a:lnTo>
                    <a:lnTo>
                      <a:pt x="397507" y="3628888"/>
                    </a:lnTo>
                    <a:cubicBezTo>
                      <a:pt x="146542" y="3257411"/>
                      <a:pt x="0" y="2809588"/>
                      <a:pt x="0" y="2327539"/>
                    </a:cubicBezTo>
                    <a:cubicBezTo>
                      <a:pt x="0" y="1042075"/>
                      <a:pt x="1042075" y="0"/>
                      <a:pt x="2327539" y="0"/>
                    </a:cubicBezTo>
                    <a:close/>
                  </a:path>
                </a:pathLst>
              </a:custGeom>
              <a:blipFill rotWithShape="1">
                <a:blip r:embed="rId2"/>
                <a:stretch>
                  <a:fillRect l="-22369" r="-22369"/>
                </a:stretch>
              </a:blipFill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</a:p>
            </p:txBody>
          </p:sp>
          <p:sp>
            <p:nvSpPr>
              <p:cNvPr id="33" name="Text1" descr="707317e4-6408-49d1-8a65-71964c3997d0"/>
              <p:cNvSpPr/>
              <p:nvPr/>
            </p:nvSpPr>
            <p:spPr bwMode="auto">
              <a:xfrm>
                <a:off x="660400" y="3327603"/>
                <a:ext cx="2912548" cy="732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引用霍金关于人类结成命运共同体的警告。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34" name="Bullet1" descr="1d0884da-6edc-48af-acf5-6fcdf6018e1f"/>
              <p:cNvSpPr txBox="1"/>
              <p:nvPr/>
            </p:nvSpPr>
            <p:spPr bwMode="auto">
              <a:xfrm>
                <a:off x="660400" y="2914723"/>
                <a:ext cx="2912548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危机合作名言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44" name="组合 43" descr="22597acf-0702-4479-8656-44e214cef12e"/>
            <p:cNvGrpSpPr/>
            <p:nvPr/>
          </p:nvGrpSpPr>
          <p:grpSpPr>
            <a:xfrm>
              <a:off x="7963756" y="2913886"/>
              <a:ext cx="3555144" cy="1145159"/>
              <a:chOff x="7963756" y="2913886"/>
              <a:chExt cx="3555144" cy="1145159"/>
            </a:xfrm>
          </p:grpSpPr>
          <p:sp>
            <p:nvSpPr>
              <p:cNvPr id="13" name="IconBackground2" descr="8763bd6d-b442-4808-b018-d224bc771d0c"/>
              <p:cNvSpPr/>
              <p:nvPr/>
            </p:nvSpPr>
            <p:spPr>
              <a:xfrm>
                <a:off x="7963756" y="2974300"/>
                <a:ext cx="609600" cy="609600"/>
              </a:xfrm>
              <a:prstGeom prst="ellipse">
                <a:avLst/>
              </a:prstGeom>
              <a:noFill/>
              <a:ln w="12700" cap="rnd">
                <a:solidFill>
                  <a:schemeClr val="tx2">
                    <a:alpha val="50000"/>
                  </a:schemeClr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14" name="Icon2" descr="e3654d35-e712-4910-973d-774b060ba424"/>
              <p:cNvSpPr/>
              <p:nvPr/>
            </p:nvSpPr>
            <p:spPr>
              <a:xfrm>
                <a:off x="8106849" y="3129198"/>
                <a:ext cx="323416" cy="299802"/>
              </a:xfrm>
              <a:custGeom>
                <a:gdLst>
                  <a:gd name="connsiteX0" fmla="*/ 476517 w 601409"/>
                  <a:gd name="connsiteY0" fmla="*/ 289505 h 557498"/>
                  <a:gd name="connsiteX1" fmla="*/ 449242 w 601409"/>
                  <a:gd name="connsiteY1" fmla="*/ 315301 h 557498"/>
                  <a:gd name="connsiteX2" fmla="*/ 476517 w 601409"/>
                  <a:gd name="connsiteY2" fmla="*/ 342531 h 557498"/>
                  <a:gd name="connsiteX3" fmla="*/ 503792 w 601409"/>
                  <a:gd name="connsiteY3" fmla="*/ 315301 h 557498"/>
                  <a:gd name="connsiteX4" fmla="*/ 476517 w 601409"/>
                  <a:gd name="connsiteY4" fmla="*/ 289505 h 557498"/>
                  <a:gd name="connsiteX5" fmla="*/ 350190 w 601409"/>
                  <a:gd name="connsiteY5" fmla="*/ 289505 h 557498"/>
                  <a:gd name="connsiteX6" fmla="*/ 322915 w 601409"/>
                  <a:gd name="connsiteY6" fmla="*/ 315301 h 557498"/>
                  <a:gd name="connsiteX7" fmla="*/ 350190 w 601409"/>
                  <a:gd name="connsiteY7" fmla="*/ 342531 h 557498"/>
                  <a:gd name="connsiteX8" fmla="*/ 377465 w 601409"/>
                  <a:gd name="connsiteY8" fmla="*/ 315301 h 557498"/>
                  <a:gd name="connsiteX9" fmla="*/ 350190 w 601409"/>
                  <a:gd name="connsiteY9" fmla="*/ 289505 h 557498"/>
                  <a:gd name="connsiteX10" fmla="*/ 413354 w 601409"/>
                  <a:gd name="connsiteY10" fmla="*/ 226448 h 557498"/>
                  <a:gd name="connsiteX11" fmla="*/ 601409 w 601409"/>
                  <a:gd name="connsiteY11" fmla="*/ 385524 h 557498"/>
                  <a:gd name="connsiteX12" fmla="*/ 568392 w 601409"/>
                  <a:gd name="connsiteY12" fmla="*/ 474377 h 557498"/>
                  <a:gd name="connsiteX13" fmla="*/ 577005 w 601409"/>
                  <a:gd name="connsiteY13" fmla="*/ 557498 h 557498"/>
                  <a:gd name="connsiteX14" fmla="*/ 503792 w 601409"/>
                  <a:gd name="connsiteY14" fmla="*/ 524537 h 557498"/>
                  <a:gd name="connsiteX15" fmla="*/ 413354 w 601409"/>
                  <a:gd name="connsiteY15" fmla="*/ 544600 h 557498"/>
                  <a:gd name="connsiteX16" fmla="*/ 225298 w 601409"/>
                  <a:gd name="connsiteY16" fmla="*/ 385524 h 557498"/>
                  <a:gd name="connsiteX17" fmla="*/ 413354 w 601409"/>
                  <a:gd name="connsiteY17" fmla="*/ 226448 h 557498"/>
                  <a:gd name="connsiteX18" fmla="*/ 331567 w 601409"/>
                  <a:gd name="connsiteY18" fmla="*/ 83108 h 557498"/>
                  <a:gd name="connsiteX19" fmla="*/ 295683 w 601409"/>
                  <a:gd name="connsiteY19" fmla="*/ 117497 h 557498"/>
                  <a:gd name="connsiteX20" fmla="*/ 331567 w 601409"/>
                  <a:gd name="connsiteY20" fmla="*/ 153320 h 557498"/>
                  <a:gd name="connsiteX21" fmla="*/ 366015 w 601409"/>
                  <a:gd name="connsiteY21" fmla="*/ 117497 h 557498"/>
                  <a:gd name="connsiteX22" fmla="*/ 331567 w 601409"/>
                  <a:gd name="connsiteY22" fmla="*/ 83108 h 557498"/>
                  <a:gd name="connsiteX23" fmla="*/ 163630 w 601409"/>
                  <a:gd name="connsiteY23" fmla="*/ 83108 h 557498"/>
                  <a:gd name="connsiteX24" fmla="*/ 129182 w 601409"/>
                  <a:gd name="connsiteY24" fmla="*/ 117497 h 557498"/>
                  <a:gd name="connsiteX25" fmla="*/ 163630 w 601409"/>
                  <a:gd name="connsiteY25" fmla="*/ 153320 h 557498"/>
                  <a:gd name="connsiteX26" fmla="*/ 199514 w 601409"/>
                  <a:gd name="connsiteY26" fmla="*/ 117497 h 557498"/>
                  <a:gd name="connsiteX27" fmla="*/ 163630 w 601409"/>
                  <a:gd name="connsiteY27" fmla="*/ 83108 h 557498"/>
                  <a:gd name="connsiteX28" fmla="*/ 248316 w 601409"/>
                  <a:gd name="connsiteY28" fmla="*/ 0 h 557498"/>
                  <a:gd name="connsiteX29" fmla="*/ 495197 w 601409"/>
                  <a:gd name="connsiteY29" fmla="*/ 210635 h 557498"/>
                  <a:gd name="connsiteX30" fmla="*/ 495197 w 601409"/>
                  <a:gd name="connsiteY30" fmla="*/ 220666 h 557498"/>
                  <a:gd name="connsiteX31" fmla="*/ 413382 w 601409"/>
                  <a:gd name="connsiteY31" fmla="*/ 204904 h 557498"/>
                  <a:gd name="connsiteX32" fmla="*/ 205256 w 601409"/>
                  <a:gd name="connsiteY32" fmla="*/ 385448 h 557498"/>
                  <a:gd name="connsiteX33" fmla="*/ 208126 w 601409"/>
                  <a:gd name="connsiteY33" fmla="*/ 416972 h 557498"/>
                  <a:gd name="connsiteX34" fmla="*/ 129182 w 601409"/>
                  <a:gd name="connsiteY34" fmla="*/ 394045 h 557498"/>
                  <a:gd name="connsiteX35" fmla="*/ 31578 w 601409"/>
                  <a:gd name="connsiteY35" fmla="*/ 437032 h 557498"/>
                  <a:gd name="connsiteX36" fmla="*/ 43061 w 601409"/>
                  <a:gd name="connsiteY36" fmla="*/ 328132 h 557498"/>
                  <a:gd name="connsiteX37" fmla="*/ 0 w 601409"/>
                  <a:gd name="connsiteY37" fmla="*/ 210635 h 557498"/>
                  <a:gd name="connsiteX38" fmla="*/ 248316 w 601409"/>
                  <a:gd name="connsiteY38" fmla="*/ 0 h 55749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01409" h="557498">
                    <a:moveTo>
                      <a:pt x="476517" y="289505"/>
                    </a:moveTo>
                    <a:cubicBezTo>
                      <a:pt x="462162" y="289505"/>
                      <a:pt x="449242" y="300970"/>
                      <a:pt x="449242" y="315301"/>
                    </a:cubicBezTo>
                    <a:cubicBezTo>
                      <a:pt x="449242" y="331066"/>
                      <a:pt x="462162" y="342531"/>
                      <a:pt x="476517" y="342531"/>
                    </a:cubicBezTo>
                    <a:cubicBezTo>
                      <a:pt x="490873" y="342531"/>
                      <a:pt x="503792" y="331066"/>
                      <a:pt x="503792" y="315301"/>
                    </a:cubicBezTo>
                    <a:cubicBezTo>
                      <a:pt x="503792" y="300970"/>
                      <a:pt x="490873" y="289505"/>
                      <a:pt x="476517" y="289505"/>
                    </a:cubicBezTo>
                    <a:close/>
                    <a:moveTo>
                      <a:pt x="350190" y="289505"/>
                    </a:moveTo>
                    <a:cubicBezTo>
                      <a:pt x="335834" y="289505"/>
                      <a:pt x="322915" y="300970"/>
                      <a:pt x="322915" y="315301"/>
                    </a:cubicBezTo>
                    <a:cubicBezTo>
                      <a:pt x="322915" y="331066"/>
                      <a:pt x="335834" y="342531"/>
                      <a:pt x="350190" y="342531"/>
                    </a:cubicBezTo>
                    <a:cubicBezTo>
                      <a:pt x="364545" y="342531"/>
                      <a:pt x="377465" y="331066"/>
                      <a:pt x="377465" y="315301"/>
                    </a:cubicBezTo>
                    <a:cubicBezTo>
                      <a:pt x="377465" y="300970"/>
                      <a:pt x="364545" y="289505"/>
                      <a:pt x="350190" y="289505"/>
                    </a:cubicBezTo>
                    <a:close/>
                    <a:moveTo>
                      <a:pt x="413354" y="226448"/>
                    </a:moveTo>
                    <a:cubicBezTo>
                      <a:pt x="516712" y="226448"/>
                      <a:pt x="601409" y="298104"/>
                      <a:pt x="601409" y="385524"/>
                    </a:cubicBezTo>
                    <a:cubicBezTo>
                      <a:pt x="601409" y="418486"/>
                      <a:pt x="588489" y="450014"/>
                      <a:pt x="568392" y="474377"/>
                    </a:cubicBezTo>
                    <a:lnTo>
                      <a:pt x="577005" y="557498"/>
                    </a:lnTo>
                    <a:lnTo>
                      <a:pt x="503792" y="524537"/>
                    </a:lnTo>
                    <a:cubicBezTo>
                      <a:pt x="476517" y="537435"/>
                      <a:pt x="446371" y="544600"/>
                      <a:pt x="413354" y="544600"/>
                    </a:cubicBezTo>
                    <a:cubicBezTo>
                      <a:pt x="309995" y="544600"/>
                      <a:pt x="225298" y="472944"/>
                      <a:pt x="225298" y="385524"/>
                    </a:cubicBezTo>
                    <a:cubicBezTo>
                      <a:pt x="225298" y="298104"/>
                      <a:pt x="309995" y="226448"/>
                      <a:pt x="413354" y="226448"/>
                    </a:cubicBezTo>
                    <a:close/>
                    <a:moveTo>
                      <a:pt x="331567" y="83108"/>
                    </a:moveTo>
                    <a:cubicBezTo>
                      <a:pt x="311472" y="83108"/>
                      <a:pt x="295683" y="98870"/>
                      <a:pt x="295683" y="117497"/>
                    </a:cubicBezTo>
                    <a:cubicBezTo>
                      <a:pt x="295683" y="137558"/>
                      <a:pt x="311472" y="153320"/>
                      <a:pt x="331567" y="153320"/>
                    </a:cubicBezTo>
                    <a:cubicBezTo>
                      <a:pt x="350226" y="153320"/>
                      <a:pt x="366015" y="137558"/>
                      <a:pt x="366015" y="117497"/>
                    </a:cubicBezTo>
                    <a:cubicBezTo>
                      <a:pt x="366015" y="98870"/>
                      <a:pt x="350226" y="83108"/>
                      <a:pt x="331567" y="83108"/>
                    </a:cubicBezTo>
                    <a:close/>
                    <a:moveTo>
                      <a:pt x="163630" y="83108"/>
                    </a:moveTo>
                    <a:cubicBezTo>
                      <a:pt x="144971" y="83108"/>
                      <a:pt x="129182" y="98870"/>
                      <a:pt x="129182" y="117497"/>
                    </a:cubicBezTo>
                    <a:cubicBezTo>
                      <a:pt x="129182" y="137558"/>
                      <a:pt x="144971" y="153320"/>
                      <a:pt x="163630" y="153320"/>
                    </a:cubicBezTo>
                    <a:cubicBezTo>
                      <a:pt x="183725" y="153320"/>
                      <a:pt x="199514" y="137558"/>
                      <a:pt x="199514" y="117497"/>
                    </a:cubicBezTo>
                    <a:cubicBezTo>
                      <a:pt x="199514" y="98870"/>
                      <a:pt x="183725" y="83108"/>
                      <a:pt x="163630" y="83108"/>
                    </a:cubicBezTo>
                    <a:close/>
                    <a:moveTo>
                      <a:pt x="248316" y="0"/>
                    </a:moveTo>
                    <a:cubicBezTo>
                      <a:pt x="384675" y="0"/>
                      <a:pt x="495197" y="94571"/>
                      <a:pt x="495197" y="210635"/>
                    </a:cubicBezTo>
                    <a:cubicBezTo>
                      <a:pt x="495197" y="213501"/>
                      <a:pt x="495197" y="216367"/>
                      <a:pt x="495197" y="220666"/>
                    </a:cubicBezTo>
                    <a:cubicBezTo>
                      <a:pt x="469361" y="210635"/>
                      <a:pt x="442089" y="204904"/>
                      <a:pt x="413382" y="204904"/>
                    </a:cubicBezTo>
                    <a:cubicBezTo>
                      <a:pt x="298554" y="204904"/>
                      <a:pt x="205256" y="286579"/>
                      <a:pt x="205256" y="385448"/>
                    </a:cubicBezTo>
                    <a:cubicBezTo>
                      <a:pt x="205256" y="396911"/>
                      <a:pt x="206691" y="406942"/>
                      <a:pt x="208126" y="416972"/>
                    </a:cubicBezTo>
                    <a:cubicBezTo>
                      <a:pt x="179419" y="412673"/>
                      <a:pt x="153583" y="405509"/>
                      <a:pt x="129182" y="394045"/>
                    </a:cubicBezTo>
                    <a:lnTo>
                      <a:pt x="31578" y="437032"/>
                    </a:lnTo>
                    <a:lnTo>
                      <a:pt x="43061" y="328132"/>
                    </a:lnTo>
                    <a:cubicBezTo>
                      <a:pt x="15789" y="293743"/>
                      <a:pt x="0" y="253622"/>
                      <a:pt x="0" y="210635"/>
                    </a:cubicBezTo>
                    <a:cubicBezTo>
                      <a:pt x="0" y="94571"/>
                      <a:pt x="110522" y="0"/>
                      <a:pt x="248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29" name="Text2" descr="113ae39a-0040-4181-9458-c183d7aee17f"/>
              <p:cNvSpPr/>
              <p:nvPr/>
            </p:nvSpPr>
            <p:spPr bwMode="auto">
              <a:xfrm>
                <a:off x="8690860" y="3326766"/>
                <a:ext cx="2828040" cy="732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如郑和下西洋，体现和平合作的典范。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30" name="Bullet2" descr="31dd8795-1e9e-4eaa-908c-7928686ba061"/>
              <p:cNvSpPr txBox="1"/>
              <p:nvPr/>
            </p:nvSpPr>
            <p:spPr bwMode="auto">
              <a:xfrm>
                <a:off x="8690860" y="2913886"/>
                <a:ext cx="2828040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和平合作典范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41" name="组合 40" descr="e4a51174-9b7b-4e25-855b-7c3660c2a257"/>
            <p:cNvGrpSpPr/>
            <p:nvPr/>
          </p:nvGrpSpPr>
          <p:grpSpPr>
            <a:xfrm>
              <a:off x="673101" y="4926170"/>
              <a:ext cx="2899848" cy="1145159"/>
              <a:chOff x="673101" y="4926170"/>
              <a:chExt cx="2899848" cy="1145159"/>
            </a:xfrm>
          </p:grpSpPr>
          <p:sp>
            <p:nvSpPr>
              <p:cNvPr id="21" name="IconBackground3" descr="1a24d680-ee9e-4fb8-b6ce-0825ffd4e937"/>
              <p:cNvSpPr/>
              <p:nvPr/>
            </p:nvSpPr>
            <p:spPr>
              <a:xfrm>
                <a:off x="2963349" y="4934221"/>
                <a:ext cx="609600" cy="609600"/>
              </a:xfrm>
              <a:prstGeom prst="ellipse">
                <a:avLst/>
              </a:prstGeom>
              <a:noFill/>
              <a:ln w="12700" cap="rnd">
                <a:solidFill>
                  <a:schemeClr val="tx2">
                    <a:alpha val="50000"/>
                  </a:schemeClr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</a:p>
            </p:txBody>
          </p:sp>
          <p:sp>
            <p:nvSpPr>
              <p:cNvPr id="22" name="Icon3" descr="6e48b472-e166-418e-af69-047492c4a9e5"/>
              <p:cNvSpPr/>
              <p:nvPr/>
            </p:nvSpPr>
            <p:spPr>
              <a:xfrm>
                <a:off x="3106442" y="5107227"/>
                <a:ext cx="323416" cy="263588"/>
              </a:xfrm>
              <a:custGeom>
                <a:gdLst>
                  <a:gd name="T0" fmla="*/ 4047 w 4146"/>
                  <a:gd name="T1" fmla="*/ 390 h 3384"/>
                  <a:gd name="T2" fmla="*/ 3847 w 4146"/>
                  <a:gd name="T3" fmla="*/ 463 h 3384"/>
                  <a:gd name="T4" fmla="*/ 4027 w 4146"/>
                  <a:gd name="T5" fmla="*/ 147 h 3384"/>
                  <a:gd name="T6" fmla="*/ 4005 w 4146"/>
                  <a:gd name="T7" fmla="*/ 74 h 3384"/>
                  <a:gd name="T8" fmla="*/ 3929 w 4146"/>
                  <a:gd name="T9" fmla="*/ 69 h 3384"/>
                  <a:gd name="T10" fmla="*/ 3464 w 4146"/>
                  <a:gd name="T11" fmla="*/ 253 h 3384"/>
                  <a:gd name="T12" fmla="*/ 2843 w 4146"/>
                  <a:gd name="T13" fmla="*/ 0 h 3384"/>
                  <a:gd name="T14" fmla="*/ 1956 w 4146"/>
                  <a:gd name="T15" fmla="*/ 887 h 3384"/>
                  <a:gd name="T16" fmla="*/ 1963 w 4146"/>
                  <a:gd name="T17" fmla="*/ 1002 h 3384"/>
                  <a:gd name="T18" fmla="*/ 404 w 4146"/>
                  <a:gd name="T19" fmla="*/ 174 h 3384"/>
                  <a:gd name="T20" fmla="*/ 347 w 4146"/>
                  <a:gd name="T21" fmla="*/ 150 h 3384"/>
                  <a:gd name="T22" fmla="*/ 295 w 4146"/>
                  <a:gd name="T23" fmla="*/ 183 h 3384"/>
                  <a:gd name="T24" fmla="*/ 174 w 4146"/>
                  <a:gd name="T25" fmla="*/ 629 h 3384"/>
                  <a:gd name="T26" fmla="*/ 386 w 4146"/>
                  <a:gd name="T27" fmla="*/ 1204 h 3384"/>
                  <a:gd name="T28" fmla="*/ 267 w 4146"/>
                  <a:gd name="T29" fmla="*/ 1151 h 3384"/>
                  <a:gd name="T30" fmla="*/ 201 w 4146"/>
                  <a:gd name="T31" fmla="*/ 1152 h 3384"/>
                  <a:gd name="T32" fmla="*/ 168 w 4146"/>
                  <a:gd name="T33" fmla="*/ 1208 h 3384"/>
                  <a:gd name="T34" fmla="*/ 168 w 4146"/>
                  <a:gd name="T35" fmla="*/ 1220 h 3384"/>
                  <a:gd name="T36" fmla="*/ 602 w 4146"/>
                  <a:gd name="T37" fmla="*/ 1983 h 3384"/>
                  <a:gd name="T38" fmla="*/ 534 w 4146"/>
                  <a:gd name="T39" fmla="*/ 1973 h 3384"/>
                  <a:gd name="T40" fmla="*/ 472 w 4146"/>
                  <a:gd name="T41" fmla="*/ 1994 h 3384"/>
                  <a:gd name="T42" fmla="*/ 459 w 4146"/>
                  <a:gd name="T43" fmla="*/ 2059 h 3384"/>
                  <a:gd name="T44" fmla="*/ 1108 w 4146"/>
                  <a:gd name="T45" fmla="*/ 2654 h 3384"/>
                  <a:gd name="T46" fmla="*/ 269 w 4146"/>
                  <a:gd name="T47" fmla="*/ 2893 h 3384"/>
                  <a:gd name="T48" fmla="*/ 81 w 4146"/>
                  <a:gd name="T49" fmla="*/ 2882 h 3384"/>
                  <a:gd name="T50" fmla="*/ 11 w 4146"/>
                  <a:gd name="T51" fmla="*/ 2926 h 3384"/>
                  <a:gd name="T52" fmla="*/ 38 w 4146"/>
                  <a:gd name="T53" fmla="*/ 3004 h 3384"/>
                  <a:gd name="T54" fmla="*/ 1332 w 4146"/>
                  <a:gd name="T55" fmla="*/ 3384 h 3384"/>
                  <a:gd name="T56" fmla="*/ 3115 w 4146"/>
                  <a:gd name="T57" fmla="*/ 2600 h 3384"/>
                  <a:gd name="T58" fmla="*/ 3733 w 4146"/>
                  <a:gd name="T59" fmla="*/ 982 h 3384"/>
                  <a:gd name="T60" fmla="*/ 3732 w 4146"/>
                  <a:gd name="T61" fmla="*/ 909 h 3384"/>
                  <a:gd name="T62" fmla="*/ 4129 w 4146"/>
                  <a:gd name="T63" fmla="*/ 488 h 3384"/>
                  <a:gd name="T64" fmla="*/ 4125 w 4146"/>
                  <a:gd name="T65" fmla="*/ 408 h 3384"/>
                  <a:gd name="T66" fmla="*/ 4047 w 4146"/>
                  <a:gd name="T67" fmla="*/ 390 h 33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46" h="3383">
                    <a:moveTo>
                      <a:pt x="4047" y="390"/>
                    </a:moveTo>
                    <a:cubicBezTo>
                      <a:pt x="3982" y="419"/>
                      <a:pt x="3915" y="443"/>
                      <a:pt x="3847" y="463"/>
                    </a:cubicBezTo>
                    <a:cubicBezTo>
                      <a:pt x="3927" y="372"/>
                      <a:pt x="3989" y="264"/>
                      <a:pt x="4027" y="147"/>
                    </a:cubicBezTo>
                    <a:cubicBezTo>
                      <a:pt x="4035" y="120"/>
                      <a:pt x="4026" y="91"/>
                      <a:pt x="4005" y="74"/>
                    </a:cubicBezTo>
                    <a:cubicBezTo>
                      <a:pt x="3983" y="57"/>
                      <a:pt x="3953" y="55"/>
                      <a:pt x="3929" y="69"/>
                    </a:cubicBezTo>
                    <a:cubicBezTo>
                      <a:pt x="3784" y="155"/>
                      <a:pt x="3628" y="217"/>
                      <a:pt x="3464" y="253"/>
                    </a:cubicBezTo>
                    <a:cubicBezTo>
                      <a:pt x="3299" y="91"/>
                      <a:pt x="3075" y="0"/>
                      <a:pt x="2843" y="0"/>
                    </a:cubicBezTo>
                    <a:cubicBezTo>
                      <a:pt x="2354" y="0"/>
                      <a:pt x="1956" y="398"/>
                      <a:pt x="1956" y="887"/>
                    </a:cubicBezTo>
                    <a:cubicBezTo>
                      <a:pt x="1956" y="925"/>
                      <a:pt x="1958" y="964"/>
                      <a:pt x="1963" y="1002"/>
                    </a:cubicBezTo>
                    <a:cubicBezTo>
                      <a:pt x="1356" y="948"/>
                      <a:pt x="791" y="650"/>
                      <a:pt x="404" y="174"/>
                    </a:cubicBezTo>
                    <a:cubicBezTo>
                      <a:pt x="390" y="157"/>
                      <a:pt x="369" y="148"/>
                      <a:pt x="347" y="150"/>
                    </a:cubicBezTo>
                    <a:cubicBezTo>
                      <a:pt x="325" y="152"/>
                      <a:pt x="306" y="164"/>
                      <a:pt x="295" y="183"/>
                    </a:cubicBezTo>
                    <a:cubicBezTo>
                      <a:pt x="216" y="318"/>
                      <a:pt x="174" y="472"/>
                      <a:pt x="174" y="629"/>
                    </a:cubicBezTo>
                    <a:cubicBezTo>
                      <a:pt x="174" y="843"/>
                      <a:pt x="251" y="1046"/>
                      <a:pt x="386" y="1204"/>
                    </a:cubicBezTo>
                    <a:cubicBezTo>
                      <a:pt x="345" y="1190"/>
                      <a:pt x="305" y="1172"/>
                      <a:pt x="267" y="1151"/>
                    </a:cubicBezTo>
                    <a:cubicBezTo>
                      <a:pt x="246" y="1140"/>
                      <a:pt x="221" y="1140"/>
                      <a:pt x="201" y="1152"/>
                    </a:cubicBezTo>
                    <a:cubicBezTo>
                      <a:pt x="181" y="1163"/>
                      <a:pt x="168" y="1185"/>
                      <a:pt x="168" y="1208"/>
                    </a:cubicBezTo>
                    <a:cubicBezTo>
                      <a:pt x="168" y="1212"/>
                      <a:pt x="168" y="1216"/>
                      <a:pt x="168" y="1220"/>
                    </a:cubicBezTo>
                    <a:cubicBezTo>
                      <a:pt x="168" y="1539"/>
                      <a:pt x="339" y="1826"/>
                      <a:pt x="602" y="1983"/>
                    </a:cubicBezTo>
                    <a:cubicBezTo>
                      <a:pt x="579" y="1981"/>
                      <a:pt x="557" y="1977"/>
                      <a:pt x="534" y="1973"/>
                    </a:cubicBezTo>
                    <a:cubicBezTo>
                      <a:pt x="511" y="1969"/>
                      <a:pt x="488" y="1977"/>
                      <a:pt x="472" y="1994"/>
                    </a:cubicBezTo>
                    <a:cubicBezTo>
                      <a:pt x="456" y="2012"/>
                      <a:pt x="451" y="2037"/>
                      <a:pt x="459" y="2059"/>
                    </a:cubicBezTo>
                    <a:cubicBezTo>
                      <a:pt x="556" y="2362"/>
                      <a:pt x="806" y="2586"/>
                      <a:pt x="1108" y="2654"/>
                    </a:cubicBezTo>
                    <a:cubicBezTo>
                      <a:pt x="858" y="2811"/>
                      <a:pt x="571" y="2893"/>
                      <a:pt x="269" y="2893"/>
                    </a:cubicBezTo>
                    <a:cubicBezTo>
                      <a:pt x="207" y="2893"/>
                      <a:pt x="143" y="2889"/>
                      <a:pt x="81" y="2882"/>
                    </a:cubicBezTo>
                    <a:cubicBezTo>
                      <a:pt x="51" y="2878"/>
                      <a:pt x="21" y="2897"/>
                      <a:pt x="11" y="2926"/>
                    </a:cubicBezTo>
                    <a:cubicBezTo>
                      <a:pt x="0" y="2955"/>
                      <a:pt x="12" y="2988"/>
                      <a:pt x="38" y="3004"/>
                    </a:cubicBezTo>
                    <a:cubicBezTo>
                      <a:pt x="425" y="3253"/>
                      <a:pt x="872" y="3384"/>
                      <a:pt x="1332" y="3384"/>
                    </a:cubicBezTo>
                    <a:cubicBezTo>
                      <a:pt x="2235" y="3384"/>
                      <a:pt x="2800" y="2958"/>
                      <a:pt x="3115" y="2600"/>
                    </a:cubicBezTo>
                    <a:cubicBezTo>
                      <a:pt x="3508" y="2155"/>
                      <a:pt x="3733" y="1565"/>
                      <a:pt x="3733" y="982"/>
                    </a:cubicBezTo>
                    <a:cubicBezTo>
                      <a:pt x="3733" y="958"/>
                      <a:pt x="3733" y="933"/>
                      <a:pt x="3732" y="909"/>
                    </a:cubicBezTo>
                    <a:cubicBezTo>
                      <a:pt x="3887" y="792"/>
                      <a:pt x="4020" y="651"/>
                      <a:pt x="4129" y="488"/>
                    </a:cubicBezTo>
                    <a:cubicBezTo>
                      <a:pt x="4146" y="464"/>
                      <a:pt x="4144" y="431"/>
                      <a:pt x="4125" y="408"/>
                    </a:cubicBezTo>
                    <a:cubicBezTo>
                      <a:pt x="4106" y="385"/>
                      <a:pt x="4074" y="378"/>
                      <a:pt x="4047" y="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35" name="Text3" descr="04f6c3d2-f301-4132-a901-b4520072d7a7"/>
              <p:cNvSpPr/>
              <p:nvPr/>
            </p:nvSpPr>
            <p:spPr bwMode="auto">
              <a:xfrm>
                <a:off x="673101" y="5339050"/>
                <a:ext cx="2290248" cy="732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如巴黎圣母院大火，中国网友表达共情。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36" name="Bullet3" descr="9af9f303-90f1-4708-9eb5-3d0570146776"/>
              <p:cNvSpPr txBox="1"/>
              <p:nvPr/>
            </p:nvSpPr>
            <p:spPr bwMode="auto">
              <a:xfrm>
                <a:off x="673101" y="4926170"/>
                <a:ext cx="2290248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文明灾难共情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43" name="组合 42" descr="cba4db84-521c-445b-b138-83cd8eec8454"/>
            <p:cNvGrpSpPr/>
            <p:nvPr/>
          </p:nvGrpSpPr>
          <p:grpSpPr>
            <a:xfrm>
              <a:off x="8744586" y="4903471"/>
              <a:ext cx="2774314" cy="1167021"/>
              <a:chOff x="8744586" y="4903471"/>
              <a:chExt cx="2774314" cy="1167021"/>
            </a:xfrm>
          </p:grpSpPr>
          <p:sp>
            <p:nvSpPr>
              <p:cNvPr id="15" name="IconBackground4" descr="91e88a45-ee6d-40d5-9d9c-9f89aab63109"/>
              <p:cNvSpPr/>
              <p:nvPr/>
            </p:nvSpPr>
            <p:spPr>
              <a:xfrm>
                <a:off x="8744586" y="4903471"/>
                <a:ext cx="609600" cy="609600"/>
              </a:xfrm>
              <a:prstGeom prst="ellipse">
                <a:avLst/>
              </a:prstGeom>
              <a:noFill/>
              <a:ln w="12700" cap="rnd">
                <a:solidFill>
                  <a:schemeClr val="tx2">
                    <a:alpha val="50000"/>
                  </a:schemeClr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16" name="Icon4" descr="9f90b784-28f3-47a5-a4db-2c83957331f8"/>
              <p:cNvSpPr/>
              <p:nvPr/>
            </p:nvSpPr>
            <p:spPr>
              <a:xfrm>
                <a:off x="8947614" y="5046562"/>
                <a:ext cx="203544" cy="323416"/>
              </a:xfrm>
              <a:custGeom>
                <a:gdLst>
                  <a:gd name="T0" fmla="*/ 2562 w 2597"/>
                  <a:gd name="T1" fmla="*/ 3159 h 4133"/>
                  <a:gd name="T2" fmla="*/ 2494 w 2597"/>
                  <a:gd name="T3" fmla="*/ 3162 h 4133"/>
                  <a:gd name="T4" fmla="*/ 1927 w 2597"/>
                  <a:gd name="T5" fmla="*/ 3349 h 4133"/>
                  <a:gd name="T6" fmla="*/ 1657 w 2597"/>
                  <a:gd name="T7" fmla="*/ 3278 h 4133"/>
                  <a:gd name="T8" fmla="*/ 1548 w 2597"/>
                  <a:gd name="T9" fmla="*/ 3155 h 4133"/>
                  <a:gd name="T10" fmla="*/ 1516 w 2597"/>
                  <a:gd name="T11" fmla="*/ 2732 h 4133"/>
                  <a:gd name="T12" fmla="*/ 1516 w 2597"/>
                  <a:gd name="T13" fmla="*/ 1772 h 4133"/>
                  <a:gd name="T14" fmla="*/ 2398 w 2597"/>
                  <a:gd name="T15" fmla="*/ 1772 h 4133"/>
                  <a:gd name="T16" fmla="*/ 2465 w 2597"/>
                  <a:gd name="T17" fmla="*/ 1706 h 4133"/>
                  <a:gd name="T18" fmla="*/ 2465 w 2597"/>
                  <a:gd name="T19" fmla="*/ 1078 h 4133"/>
                  <a:gd name="T20" fmla="*/ 2398 w 2597"/>
                  <a:gd name="T21" fmla="*/ 1011 h 4133"/>
                  <a:gd name="T22" fmla="*/ 1516 w 2597"/>
                  <a:gd name="T23" fmla="*/ 1011 h 4133"/>
                  <a:gd name="T24" fmla="*/ 1516 w 2597"/>
                  <a:gd name="T25" fmla="*/ 67 h 4133"/>
                  <a:gd name="T26" fmla="*/ 1449 w 2597"/>
                  <a:gd name="T27" fmla="*/ 0 h 4133"/>
                  <a:gd name="T28" fmla="*/ 880 w 2597"/>
                  <a:gd name="T29" fmla="*/ 0 h 4133"/>
                  <a:gd name="T30" fmla="*/ 814 w 2597"/>
                  <a:gd name="T31" fmla="*/ 58 h 4133"/>
                  <a:gd name="T32" fmla="*/ 681 w 2597"/>
                  <a:gd name="T33" fmla="*/ 546 h 4133"/>
                  <a:gd name="T34" fmla="*/ 427 w 2597"/>
                  <a:gd name="T35" fmla="*/ 869 h 4133"/>
                  <a:gd name="T36" fmla="*/ 46 w 2597"/>
                  <a:gd name="T37" fmla="*/ 1076 h 4133"/>
                  <a:gd name="T38" fmla="*/ 0 w 2597"/>
                  <a:gd name="T39" fmla="*/ 1139 h 4133"/>
                  <a:gd name="T40" fmla="*/ 0 w 2597"/>
                  <a:gd name="T41" fmla="*/ 1706 h 4133"/>
                  <a:gd name="T42" fmla="*/ 67 w 2597"/>
                  <a:gd name="T43" fmla="*/ 1772 h 4133"/>
                  <a:gd name="T44" fmla="*/ 442 w 2597"/>
                  <a:gd name="T45" fmla="*/ 1772 h 4133"/>
                  <a:gd name="T46" fmla="*/ 442 w 2597"/>
                  <a:gd name="T47" fmla="*/ 3109 h 4133"/>
                  <a:gd name="T48" fmla="*/ 504 w 2597"/>
                  <a:gd name="T49" fmla="*/ 3552 h 4133"/>
                  <a:gd name="T50" fmla="*/ 729 w 2597"/>
                  <a:gd name="T51" fmla="*/ 3851 h 4133"/>
                  <a:gd name="T52" fmla="*/ 1111 w 2597"/>
                  <a:gd name="T53" fmla="*/ 4061 h 4133"/>
                  <a:gd name="T54" fmla="*/ 1617 w 2597"/>
                  <a:gd name="T55" fmla="*/ 4133 h 4133"/>
                  <a:gd name="T56" fmla="*/ 2082 w 2597"/>
                  <a:gd name="T57" fmla="*/ 4083 h 4133"/>
                  <a:gd name="T58" fmla="*/ 2559 w 2597"/>
                  <a:gd name="T59" fmla="*/ 3909 h 4133"/>
                  <a:gd name="T60" fmla="*/ 2597 w 2597"/>
                  <a:gd name="T61" fmla="*/ 3849 h 4133"/>
                  <a:gd name="T62" fmla="*/ 2597 w 2597"/>
                  <a:gd name="T63" fmla="*/ 3218 h 4133"/>
                  <a:gd name="T64" fmla="*/ 2562 w 2597"/>
                  <a:gd name="T65" fmla="*/ 3159 h 4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97" h="4133">
                    <a:moveTo>
                      <a:pt x="2562" y="3159"/>
                    </a:moveTo>
                    <a:cubicBezTo>
                      <a:pt x="2541" y="3147"/>
                      <a:pt x="2515" y="3149"/>
                      <a:pt x="2494" y="3162"/>
                    </a:cubicBezTo>
                    <a:cubicBezTo>
                      <a:pt x="2305" y="3286"/>
                      <a:pt x="2114" y="3349"/>
                      <a:pt x="1927" y="3349"/>
                    </a:cubicBezTo>
                    <a:cubicBezTo>
                      <a:pt x="1824" y="3349"/>
                      <a:pt x="1736" y="3326"/>
                      <a:pt x="1657" y="3278"/>
                    </a:cubicBezTo>
                    <a:cubicBezTo>
                      <a:pt x="1603" y="3247"/>
                      <a:pt x="1568" y="3206"/>
                      <a:pt x="1548" y="3155"/>
                    </a:cubicBezTo>
                    <a:cubicBezTo>
                      <a:pt x="1534" y="3115"/>
                      <a:pt x="1516" y="3009"/>
                      <a:pt x="1516" y="2732"/>
                    </a:cubicBezTo>
                    <a:lnTo>
                      <a:pt x="1516" y="1772"/>
                    </a:lnTo>
                    <a:lnTo>
                      <a:pt x="2398" y="1772"/>
                    </a:lnTo>
                    <a:cubicBezTo>
                      <a:pt x="2435" y="1772"/>
                      <a:pt x="2465" y="1742"/>
                      <a:pt x="2465" y="1706"/>
                    </a:cubicBezTo>
                    <a:lnTo>
                      <a:pt x="2465" y="1078"/>
                    </a:lnTo>
                    <a:cubicBezTo>
                      <a:pt x="2465" y="1041"/>
                      <a:pt x="2435" y="1011"/>
                      <a:pt x="2398" y="1011"/>
                    </a:cubicBezTo>
                    <a:lnTo>
                      <a:pt x="1516" y="1011"/>
                    </a:lnTo>
                    <a:lnTo>
                      <a:pt x="1516" y="67"/>
                    </a:lnTo>
                    <a:cubicBezTo>
                      <a:pt x="1516" y="30"/>
                      <a:pt x="1486" y="0"/>
                      <a:pt x="1449" y="0"/>
                    </a:cubicBezTo>
                    <a:lnTo>
                      <a:pt x="880" y="0"/>
                    </a:lnTo>
                    <a:cubicBezTo>
                      <a:pt x="846" y="0"/>
                      <a:pt x="818" y="25"/>
                      <a:pt x="814" y="58"/>
                    </a:cubicBezTo>
                    <a:cubicBezTo>
                      <a:pt x="790" y="256"/>
                      <a:pt x="745" y="420"/>
                      <a:pt x="681" y="546"/>
                    </a:cubicBezTo>
                    <a:cubicBezTo>
                      <a:pt x="617" y="672"/>
                      <a:pt x="532" y="780"/>
                      <a:pt x="427" y="869"/>
                    </a:cubicBezTo>
                    <a:cubicBezTo>
                      <a:pt x="322" y="959"/>
                      <a:pt x="194" y="1028"/>
                      <a:pt x="46" y="1076"/>
                    </a:cubicBezTo>
                    <a:cubicBezTo>
                      <a:pt x="19" y="1085"/>
                      <a:pt x="0" y="1110"/>
                      <a:pt x="0" y="1139"/>
                    </a:cubicBezTo>
                    <a:lnTo>
                      <a:pt x="0" y="1706"/>
                    </a:lnTo>
                    <a:cubicBezTo>
                      <a:pt x="0" y="1742"/>
                      <a:pt x="30" y="1772"/>
                      <a:pt x="67" y="1772"/>
                    </a:cubicBezTo>
                    <a:lnTo>
                      <a:pt x="442" y="1772"/>
                    </a:lnTo>
                    <a:lnTo>
                      <a:pt x="442" y="3109"/>
                    </a:lnTo>
                    <a:cubicBezTo>
                      <a:pt x="442" y="3302"/>
                      <a:pt x="462" y="3447"/>
                      <a:pt x="504" y="3552"/>
                    </a:cubicBezTo>
                    <a:cubicBezTo>
                      <a:pt x="546" y="3658"/>
                      <a:pt x="622" y="3758"/>
                      <a:pt x="729" y="3851"/>
                    </a:cubicBezTo>
                    <a:cubicBezTo>
                      <a:pt x="835" y="3941"/>
                      <a:pt x="963" y="4012"/>
                      <a:pt x="1111" y="4061"/>
                    </a:cubicBezTo>
                    <a:cubicBezTo>
                      <a:pt x="1258" y="4109"/>
                      <a:pt x="1428" y="4133"/>
                      <a:pt x="1617" y="4133"/>
                    </a:cubicBezTo>
                    <a:cubicBezTo>
                      <a:pt x="1783" y="4133"/>
                      <a:pt x="1939" y="4116"/>
                      <a:pt x="2082" y="4083"/>
                    </a:cubicBezTo>
                    <a:cubicBezTo>
                      <a:pt x="2225" y="4050"/>
                      <a:pt x="2385" y="3991"/>
                      <a:pt x="2559" y="3909"/>
                    </a:cubicBezTo>
                    <a:cubicBezTo>
                      <a:pt x="2582" y="3898"/>
                      <a:pt x="2597" y="3874"/>
                      <a:pt x="2597" y="3849"/>
                    </a:cubicBezTo>
                    <a:lnTo>
                      <a:pt x="2597" y="3218"/>
                    </a:lnTo>
                    <a:cubicBezTo>
                      <a:pt x="2597" y="3193"/>
                      <a:pt x="2584" y="3171"/>
                      <a:pt x="2562" y="31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31" name="Text4" descr="eb3694c7-3831-4e23-a461-1584a9f8693c"/>
              <p:cNvSpPr/>
              <p:nvPr/>
            </p:nvSpPr>
            <p:spPr bwMode="auto">
              <a:xfrm>
                <a:off x="9354186" y="5338213"/>
                <a:ext cx="2164714" cy="732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latin typeface="思源黑体 CN Normal"/>
                  </a:rPr>
                  <a:t>“Tiktok难民”涌入中国社交应用，促进中美网友交流。</a:t>
                </a:r>
                <a:endParaRPr lang="en-US" sz="1200" b="0" i="0" u="none">
                  <a:solidFill>
                    <a:srgbClr val="000000"/>
                  </a:solidFill>
                  <a:latin typeface="思源黑体 CN Normal"/>
                </a:endParaRPr>
              </a:p>
            </p:txBody>
          </p:sp>
          <p:sp>
            <p:nvSpPr>
              <p:cNvPr id="32" name="Bullet4" descr="bddd174a-8565-4bf7-a6e0-c470ac2c607f"/>
              <p:cNvSpPr txBox="1"/>
              <p:nvPr/>
            </p:nvSpPr>
            <p:spPr bwMode="auto">
              <a:xfrm>
                <a:off x="9354186" y="4925333"/>
                <a:ext cx="2164714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跨国对账案例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范文要点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63" name="09a2c2b9-30c6-46ae-aa0f-6068276fcf71.source.4.zh-Hans.pptx" title=""/>
          <p:cNvGrpSpPr/>
          <p:nvPr/>
        </p:nvGrpSpPr>
        <p:grpSpPr>
          <a:xfrm>
            <a:off x="0" y="1130300"/>
            <a:ext cx="12192000" cy="5003800"/>
            <a:chOff x="0" y="1130300"/>
            <a:chExt cx="12192000" cy="5003800"/>
          </a:xfrm>
        </p:grpSpPr>
        <p:grpSp>
          <p:nvGrpSpPr>
            <p:cNvPr id="62" name="组合 61" descr="9975b377-cae6-490a-9016-bc299571f07e"/>
            <p:cNvGrpSpPr/>
            <p:nvPr/>
          </p:nvGrpSpPr>
          <p:grpSpPr>
            <a:xfrm>
              <a:off x="0" y="2234618"/>
              <a:ext cx="12192000" cy="3899482"/>
              <a:chOff x="0" y="2234618"/>
              <a:chExt cx="12192000" cy="3899482"/>
            </a:xfrm>
          </p:grpSpPr>
          <p:sp>
            <p:nvSpPr>
              <p:cNvPr id="3" name="PictureMisc" descr="46f78e1e-5001-4daa-b678-380d3eaa54fc"/>
              <p:cNvSpPr/>
              <p:nvPr/>
            </p:nvSpPr>
            <p:spPr>
              <a:xfrm>
                <a:off x="0" y="2244874"/>
                <a:ext cx="12192000" cy="1453912"/>
              </a:xfrm>
              <a:prstGeom prst="rect">
                <a:avLst/>
              </a:prstGeom>
              <a:blipFill rotWithShape="1">
                <a:blip r:embed="rId2"/>
                <a:stretch>
                  <a:fillRect t="-221826" b="-220658"/>
                </a:stretch>
              </a:blipFill>
              <a:ln w="63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grpSp>
            <p:nvGrpSpPr>
              <p:cNvPr id="61" name="组合 60" descr="3eb59a83-973d-45c2-9aff-b9193be814de"/>
              <p:cNvGrpSpPr/>
              <p:nvPr/>
            </p:nvGrpSpPr>
            <p:grpSpPr>
              <a:xfrm>
                <a:off x="902258" y="2234618"/>
                <a:ext cx="10539975" cy="3722700"/>
                <a:chOff x="902258" y="2234618"/>
                <a:chExt cx="10539975" cy="3722700"/>
              </a:xfrm>
            </p:grpSpPr>
            <p:grpSp>
              <p:nvGrpSpPr>
                <p:cNvPr id="57" name="组合 56" descr="24768dd9-0bd8-42e9-9a72-6ed31cd10746"/>
                <p:cNvGrpSpPr/>
                <p:nvPr/>
              </p:nvGrpSpPr>
              <p:grpSpPr>
                <a:xfrm>
                  <a:off x="902258" y="2234618"/>
                  <a:ext cx="2321897" cy="3722700"/>
                  <a:chOff x="902258" y="2234618"/>
                  <a:chExt cx="2321897" cy="3722700"/>
                </a:xfrm>
              </p:grpSpPr>
              <p:sp>
                <p:nvSpPr>
                  <p:cNvPr id="44" name="标注: 右箭头 43" descr="49f46253-86c2-408e-bce2-b99c14614efd"/>
                  <p:cNvSpPr/>
                  <p:nvPr/>
                </p:nvSpPr>
                <p:spPr>
                  <a:xfrm>
                    <a:off x="902258" y="2234618"/>
                    <a:ext cx="2321897" cy="1487727"/>
                  </a:xfrm>
                  <a:prstGeom prst="rightArrowCallout">
                    <a:avLst>
                      <a:gd name="adj1" fmla="val 25000"/>
                      <a:gd name="adj2" fmla="val 25000"/>
                      <a:gd name="adj3" fmla="val 25000"/>
                      <a:gd name="adj4" fmla="val 76655"/>
                    </a:avLst>
                  </a:prstGeom>
                  <a:solidFill>
                    <a:schemeClr val="tx2">
                      <a:alpha val="80000"/>
                    </a:schemeClr>
                  </a:solidFill>
                  <a:ln w="12700">
                    <a:solidFill>
                      <a:srgbClr val="FFFFFF">
                        <a:alpha val="50000"/>
                      </a:srgbClr>
                    </a:solidFill>
                    <a:headEnd type="oval" w="med" len="med"/>
                    <a:tailEnd type="oval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46" name="Icon1" descr="3d1f188e-3ee8-4ba2-a52b-03641ccd8306"/>
                  <p:cNvSpPr/>
                  <p:nvPr/>
                </p:nvSpPr>
                <p:spPr bwMode="auto">
                  <a:xfrm>
                    <a:off x="1503909" y="2774214"/>
                    <a:ext cx="559744" cy="403931"/>
                  </a:xfrm>
                  <a:custGeom>
                    <a:gdLst>
                      <a:gd name="connsiteX0" fmla="*/ 91000 w 605879"/>
                      <a:gd name="connsiteY0" fmla="*/ 173662 h 437224"/>
                      <a:gd name="connsiteX1" fmla="*/ 331193 w 605879"/>
                      <a:gd name="connsiteY1" fmla="*/ 173662 h 437224"/>
                      <a:gd name="connsiteX2" fmla="*/ 342454 w 605879"/>
                      <a:gd name="connsiteY2" fmla="*/ 184882 h 437224"/>
                      <a:gd name="connsiteX3" fmla="*/ 331193 w 605879"/>
                      <a:gd name="connsiteY3" fmla="*/ 196102 h 437224"/>
                      <a:gd name="connsiteX4" fmla="*/ 91000 w 605879"/>
                      <a:gd name="connsiteY4" fmla="*/ 196102 h 437224"/>
                      <a:gd name="connsiteX5" fmla="*/ 79739 w 605879"/>
                      <a:gd name="connsiteY5" fmla="*/ 184882 h 437224"/>
                      <a:gd name="connsiteX6" fmla="*/ 91000 w 605879"/>
                      <a:gd name="connsiteY6" fmla="*/ 173662 h 437224"/>
                      <a:gd name="connsiteX7" fmla="*/ 421630 w 605879"/>
                      <a:gd name="connsiteY7" fmla="*/ 131441 h 437224"/>
                      <a:gd name="connsiteX8" fmla="*/ 423552 w 605879"/>
                      <a:gd name="connsiteY8" fmla="*/ 152274 h 437224"/>
                      <a:gd name="connsiteX9" fmla="*/ 275961 w 605879"/>
                      <a:gd name="connsiteY9" fmla="*/ 300986 h 437224"/>
                      <a:gd name="connsiteX10" fmla="*/ 408175 w 605879"/>
                      <a:gd name="connsiteY10" fmla="*/ 358277 h 437224"/>
                      <a:gd name="connsiteX11" fmla="*/ 418060 w 605879"/>
                      <a:gd name="connsiteY11" fmla="*/ 365267 h 437224"/>
                      <a:gd name="connsiteX12" fmla="*/ 488218 w 605879"/>
                      <a:gd name="connsiteY12" fmla="*/ 410360 h 437224"/>
                      <a:gd name="connsiteX13" fmla="*/ 474214 w 605879"/>
                      <a:gd name="connsiteY13" fmla="*/ 363348 h 437224"/>
                      <a:gd name="connsiteX14" fmla="*/ 482039 w 605879"/>
                      <a:gd name="connsiteY14" fmla="*/ 349916 h 437224"/>
                      <a:gd name="connsiteX15" fmla="*/ 583363 w 605879"/>
                      <a:gd name="connsiteY15" fmla="*/ 244928 h 437224"/>
                      <a:gd name="connsiteX16" fmla="*/ 421630 w 605879"/>
                      <a:gd name="connsiteY16" fmla="*/ 131441 h 437224"/>
                      <a:gd name="connsiteX17" fmla="*/ 75898 w 605879"/>
                      <a:gd name="connsiteY17" fmla="*/ 120173 h 437224"/>
                      <a:gd name="connsiteX18" fmla="*/ 340509 w 605879"/>
                      <a:gd name="connsiteY18" fmla="*/ 120173 h 437224"/>
                      <a:gd name="connsiteX19" fmla="*/ 351769 w 605879"/>
                      <a:gd name="connsiteY19" fmla="*/ 131428 h 437224"/>
                      <a:gd name="connsiteX20" fmla="*/ 340509 w 605879"/>
                      <a:gd name="connsiteY20" fmla="*/ 142683 h 437224"/>
                      <a:gd name="connsiteX21" fmla="*/ 75898 w 605879"/>
                      <a:gd name="connsiteY21" fmla="*/ 142683 h 437224"/>
                      <a:gd name="connsiteX22" fmla="*/ 64638 w 605879"/>
                      <a:gd name="connsiteY22" fmla="*/ 131428 h 437224"/>
                      <a:gd name="connsiteX23" fmla="*/ 75898 w 605879"/>
                      <a:gd name="connsiteY23" fmla="*/ 120173 h 437224"/>
                      <a:gd name="connsiteX24" fmla="*/ 210609 w 605879"/>
                      <a:gd name="connsiteY24" fmla="*/ 22478 h 437224"/>
                      <a:gd name="connsiteX25" fmla="*/ 22516 w 605879"/>
                      <a:gd name="connsiteY25" fmla="*/ 153508 h 437224"/>
                      <a:gd name="connsiteX26" fmla="*/ 139216 w 605879"/>
                      <a:gd name="connsiteY26" fmla="*/ 274807 h 437224"/>
                      <a:gd name="connsiteX27" fmla="*/ 147042 w 605879"/>
                      <a:gd name="connsiteY27" fmla="*/ 288102 h 437224"/>
                      <a:gd name="connsiteX28" fmla="*/ 130017 w 605879"/>
                      <a:gd name="connsiteY28" fmla="*/ 344297 h 437224"/>
                      <a:gd name="connsiteX29" fmla="*/ 214041 w 605879"/>
                      <a:gd name="connsiteY29" fmla="*/ 291254 h 437224"/>
                      <a:gd name="connsiteX30" fmla="*/ 223927 w 605879"/>
                      <a:gd name="connsiteY30" fmla="*/ 284264 h 437224"/>
                      <a:gd name="connsiteX31" fmla="*/ 398839 w 605879"/>
                      <a:gd name="connsiteY31" fmla="*/ 152960 h 437224"/>
                      <a:gd name="connsiteX32" fmla="*/ 369596 w 605879"/>
                      <a:gd name="connsiteY32" fmla="*/ 80592 h 437224"/>
                      <a:gd name="connsiteX33" fmla="*/ 210609 w 605879"/>
                      <a:gd name="connsiteY33" fmla="*/ 22478 h 437224"/>
                      <a:gd name="connsiteX34" fmla="*/ 210609 w 605879"/>
                      <a:gd name="connsiteY34" fmla="*/ 0 h 437224"/>
                      <a:gd name="connsiteX35" fmla="*/ 385796 w 605879"/>
                      <a:gd name="connsiteY35" fmla="*/ 64967 h 437224"/>
                      <a:gd name="connsiteX36" fmla="*/ 414079 w 605879"/>
                      <a:gd name="connsiteY36" fmla="*/ 109100 h 437224"/>
                      <a:gd name="connsiteX37" fmla="*/ 419845 w 605879"/>
                      <a:gd name="connsiteY37" fmla="*/ 108963 h 437224"/>
                      <a:gd name="connsiteX38" fmla="*/ 605879 w 605879"/>
                      <a:gd name="connsiteY38" fmla="*/ 244928 h 437224"/>
                      <a:gd name="connsiteX39" fmla="*/ 498515 w 605879"/>
                      <a:gd name="connsiteY39" fmla="*/ 368420 h 437224"/>
                      <a:gd name="connsiteX40" fmla="*/ 516088 w 605879"/>
                      <a:gd name="connsiteY40" fmla="*/ 414609 h 437224"/>
                      <a:gd name="connsiteX41" fmla="*/ 522953 w 605879"/>
                      <a:gd name="connsiteY41" fmla="*/ 428178 h 437224"/>
                      <a:gd name="connsiteX42" fmla="*/ 510185 w 605879"/>
                      <a:gd name="connsiteY42" fmla="*/ 437224 h 437224"/>
                      <a:gd name="connsiteX43" fmla="*/ 400487 w 605879"/>
                      <a:gd name="connsiteY43" fmla="*/ 380344 h 437224"/>
                      <a:gd name="connsiteX44" fmla="*/ 250836 w 605879"/>
                      <a:gd name="connsiteY44" fmla="*/ 304275 h 437224"/>
                      <a:gd name="connsiteX45" fmla="*/ 231752 w 605879"/>
                      <a:gd name="connsiteY45" fmla="*/ 306331 h 437224"/>
                      <a:gd name="connsiteX46" fmla="*/ 107639 w 605879"/>
                      <a:gd name="connsiteY46" fmla="*/ 371161 h 437224"/>
                      <a:gd name="connsiteX47" fmla="*/ 94596 w 605879"/>
                      <a:gd name="connsiteY47" fmla="*/ 361978 h 437224"/>
                      <a:gd name="connsiteX48" fmla="*/ 102009 w 605879"/>
                      <a:gd name="connsiteY48" fmla="*/ 348135 h 437224"/>
                      <a:gd name="connsiteX49" fmla="*/ 122741 w 605879"/>
                      <a:gd name="connsiteY49" fmla="*/ 293173 h 437224"/>
                      <a:gd name="connsiteX50" fmla="*/ 0 w 605879"/>
                      <a:gd name="connsiteY50" fmla="*/ 153508 h 437224"/>
                      <a:gd name="connsiteX51" fmla="*/ 210609 w 605879"/>
                      <a:gd name="connsiteY51" fmla="*/ 0 h 4372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605879" h="437224">
                        <a:moveTo>
                          <a:pt x="91000" y="173662"/>
                        </a:moveTo>
                        <a:lnTo>
                          <a:pt x="331193" y="173662"/>
                        </a:lnTo>
                        <a:cubicBezTo>
                          <a:pt x="337373" y="173662"/>
                          <a:pt x="342454" y="178725"/>
                          <a:pt x="342454" y="184882"/>
                        </a:cubicBezTo>
                        <a:cubicBezTo>
                          <a:pt x="342454" y="191040"/>
                          <a:pt x="337373" y="196102"/>
                          <a:pt x="331193" y="196102"/>
                        </a:cubicBezTo>
                        <a:lnTo>
                          <a:pt x="91000" y="196102"/>
                        </a:lnTo>
                        <a:cubicBezTo>
                          <a:pt x="84683" y="196102"/>
                          <a:pt x="79739" y="191040"/>
                          <a:pt x="79739" y="184882"/>
                        </a:cubicBezTo>
                        <a:cubicBezTo>
                          <a:pt x="79739" y="178725"/>
                          <a:pt x="84683" y="173662"/>
                          <a:pt x="91000" y="173662"/>
                        </a:cubicBezTo>
                        <a:close/>
                        <a:moveTo>
                          <a:pt x="421630" y="131441"/>
                        </a:moveTo>
                        <a:cubicBezTo>
                          <a:pt x="423003" y="138294"/>
                          <a:pt x="423552" y="145284"/>
                          <a:pt x="423552" y="152274"/>
                        </a:cubicBezTo>
                        <a:cubicBezTo>
                          <a:pt x="423552" y="220668"/>
                          <a:pt x="362456" y="281249"/>
                          <a:pt x="275961" y="300986"/>
                        </a:cubicBezTo>
                        <a:cubicBezTo>
                          <a:pt x="302047" y="334017"/>
                          <a:pt x="350924" y="355536"/>
                          <a:pt x="408175" y="358277"/>
                        </a:cubicBezTo>
                        <a:cubicBezTo>
                          <a:pt x="412569" y="358551"/>
                          <a:pt x="416413" y="361293"/>
                          <a:pt x="418060" y="365267"/>
                        </a:cubicBezTo>
                        <a:cubicBezTo>
                          <a:pt x="427259" y="388019"/>
                          <a:pt x="463505" y="403370"/>
                          <a:pt x="488218" y="410360"/>
                        </a:cubicBezTo>
                        <a:cubicBezTo>
                          <a:pt x="483962" y="399944"/>
                          <a:pt x="479156" y="385004"/>
                          <a:pt x="474214" y="363348"/>
                        </a:cubicBezTo>
                        <a:cubicBezTo>
                          <a:pt x="472841" y="357455"/>
                          <a:pt x="476273" y="351698"/>
                          <a:pt x="482039" y="349916"/>
                        </a:cubicBezTo>
                        <a:cubicBezTo>
                          <a:pt x="543685" y="332236"/>
                          <a:pt x="583500" y="290980"/>
                          <a:pt x="583363" y="244928"/>
                        </a:cubicBezTo>
                        <a:cubicBezTo>
                          <a:pt x="583363" y="182839"/>
                          <a:pt x="511009" y="132126"/>
                          <a:pt x="421630" y="131441"/>
                        </a:cubicBezTo>
                        <a:close/>
                        <a:moveTo>
                          <a:pt x="75898" y="120173"/>
                        </a:moveTo>
                        <a:lnTo>
                          <a:pt x="340509" y="120173"/>
                        </a:lnTo>
                        <a:cubicBezTo>
                          <a:pt x="346826" y="120173"/>
                          <a:pt x="351769" y="125114"/>
                          <a:pt x="351769" y="131428"/>
                        </a:cubicBezTo>
                        <a:cubicBezTo>
                          <a:pt x="351769" y="137604"/>
                          <a:pt x="346826" y="142683"/>
                          <a:pt x="340509" y="142683"/>
                        </a:cubicBezTo>
                        <a:lnTo>
                          <a:pt x="75898" y="142683"/>
                        </a:lnTo>
                        <a:cubicBezTo>
                          <a:pt x="69719" y="142683"/>
                          <a:pt x="64638" y="137604"/>
                          <a:pt x="64638" y="131428"/>
                        </a:cubicBezTo>
                        <a:cubicBezTo>
                          <a:pt x="64638" y="125114"/>
                          <a:pt x="69719" y="120173"/>
                          <a:pt x="75898" y="120173"/>
                        </a:cubicBezTo>
                        <a:close/>
                        <a:moveTo>
                          <a:pt x="210609" y="22478"/>
                        </a:moveTo>
                        <a:cubicBezTo>
                          <a:pt x="106952" y="22478"/>
                          <a:pt x="22516" y="81277"/>
                          <a:pt x="22516" y="153508"/>
                        </a:cubicBezTo>
                        <a:cubicBezTo>
                          <a:pt x="22516" y="206688"/>
                          <a:pt x="68372" y="254385"/>
                          <a:pt x="139216" y="274807"/>
                        </a:cubicBezTo>
                        <a:cubicBezTo>
                          <a:pt x="144983" y="276452"/>
                          <a:pt x="148415" y="282208"/>
                          <a:pt x="147042" y="288102"/>
                        </a:cubicBezTo>
                        <a:cubicBezTo>
                          <a:pt x="140864" y="314966"/>
                          <a:pt x="135097" y="332647"/>
                          <a:pt x="130017" y="344297"/>
                        </a:cubicBezTo>
                        <a:cubicBezTo>
                          <a:pt x="158437" y="336622"/>
                          <a:pt x="203058" y="318667"/>
                          <a:pt x="214041" y="291254"/>
                        </a:cubicBezTo>
                        <a:cubicBezTo>
                          <a:pt x="215689" y="287280"/>
                          <a:pt x="219533" y="284538"/>
                          <a:pt x="223927" y="284264"/>
                        </a:cubicBezTo>
                        <a:cubicBezTo>
                          <a:pt x="320170" y="279604"/>
                          <a:pt x="395407" y="223135"/>
                          <a:pt x="398839" y="152960"/>
                        </a:cubicBezTo>
                        <a:cubicBezTo>
                          <a:pt x="400075" y="126918"/>
                          <a:pt x="389915" y="101836"/>
                          <a:pt x="369596" y="80592"/>
                        </a:cubicBezTo>
                        <a:cubicBezTo>
                          <a:pt x="334860" y="44133"/>
                          <a:pt x="275412" y="22478"/>
                          <a:pt x="210609" y="22478"/>
                        </a:cubicBezTo>
                        <a:close/>
                        <a:moveTo>
                          <a:pt x="210609" y="0"/>
                        </a:moveTo>
                        <a:cubicBezTo>
                          <a:pt x="281453" y="0"/>
                          <a:pt x="346942" y="24260"/>
                          <a:pt x="385796" y="64967"/>
                        </a:cubicBezTo>
                        <a:cubicBezTo>
                          <a:pt x="398702" y="78536"/>
                          <a:pt x="408175" y="93338"/>
                          <a:pt x="414079" y="109100"/>
                        </a:cubicBezTo>
                        <a:cubicBezTo>
                          <a:pt x="416001" y="108963"/>
                          <a:pt x="417923" y="108963"/>
                          <a:pt x="419845" y="108963"/>
                        </a:cubicBezTo>
                        <a:cubicBezTo>
                          <a:pt x="522404" y="108963"/>
                          <a:pt x="606016" y="169955"/>
                          <a:pt x="605879" y="244928"/>
                        </a:cubicBezTo>
                        <a:cubicBezTo>
                          <a:pt x="605879" y="298519"/>
                          <a:pt x="564141" y="346079"/>
                          <a:pt x="498515" y="368420"/>
                        </a:cubicBezTo>
                        <a:cubicBezTo>
                          <a:pt x="506066" y="398025"/>
                          <a:pt x="512931" y="412279"/>
                          <a:pt x="516088" y="414609"/>
                        </a:cubicBezTo>
                        <a:cubicBezTo>
                          <a:pt x="524601" y="418858"/>
                          <a:pt x="523228" y="426671"/>
                          <a:pt x="522953" y="428178"/>
                        </a:cubicBezTo>
                        <a:cubicBezTo>
                          <a:pt x="522541" y="429686"/>
                          <a:pt x="520207" y="437224"/>
                          <a:pt x="510185" y="437224"/>
                        </a:cubicBezTo>
                        <a:cubicBezTo>
                          <a:pt x="497828" y="437224"/>
                          <a:pt x="423689" y="421325"/>
                          <a:pt x="400487" y="380344"/>
                        </a:cubicBezTo>
                        <a:cubicBezTo>
                          <a:pt x="333899" y="375410"/>
                          <a:pt x="277746" y="346764"/>
                          <a:pt x="250836" y="304275"/>
                        </a:cubicBezTo>
                        <a:cubicBezTo>
                          <a:pt x="244521" y="305098"/>
                          <a:pt x="238205" y="305783"/>
                          <a:pt x="231752" y="306331"/>
                        </a:cubicBezTo>
                        <a:cubicBezTo>
                          <a:pt x="206216" y="353069"/>
                          <a:pt x="121643" y="371161"/>
                          <a:pt x="107639" y="371161"/>
                        </a:cubicBezTo>
                        <a:cubicBezTo>
                          <a:pt x="97616" y="371161"/>
                          <a:pt x="95145" y="364171"/>
                          <a:pt x="94596" y="361978"/>
                        </a:cubicBezTo>
                        <a:cubicBezTo>
                          <a:pt x="94184" y="360470"/>
                          <a:pt x="92948" y="352658"/>
                          <a:pt x="102009" y="348135"/>
                        </a:cubicBezTo>
                        <a:cubicBezTo>
                          <a:pt x="105030" y="345942"/>
                          <a:pt x="113130" y="331550"/>
                          <a:pt x="122741" y="293173"/>
                        </a:cubicBezTo>
                        <a:cubicBezTo>
                          <a:pt x="47778" y="268228"/>
                          <a:pt x="0" y="214226"/>
                          <a:pt x="0" y="153508"/>
                        </a:cubicBezTo>
                        <a:cubicBezTo>
                          <a:pt x="0" y="68804"/>
                          <a:pt x="94458" y="0"/>
                          <a:pt x="2106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</a:p>
                </p:txBody>
              </p:sp>
              <p:grpSp>
                <p:nvGrpSpPr>
                  <p:cNvPr id="52" name="组合 51" descr="0bb417ca-d0f9-45bb-a45b-5fe240280264"/>
                  <p:cNvGrpSpPr/>
                  <p:nvPr/>
                </p:nvGrpSpPr>
                <p:grpSpPr>
                  <a:xfrm>
                    <a:off x="965251" y="4045868"/>
                    <a:ext cx="2195910" cy="1911450"/>
                    <a:chOff x="965251" y="4045868"/>
                    <a:chExt cx="2195910" cy="1911450"/>
                  </a:xfrm>
                </p:grpSpPr>
                <p:grpSp>
                  <p:nvGrpSpPr>
                    <p:cNvPr id="48" name="组合 47" descr="cc7308b1-4f5c-4564-be50-e81d692ce192"/>
                    <p:cNvGrpSpPr/>
                    <p:nvPr/>
                  </p:nvGrpSpPr>
                  <p:grpSpPr>
                    <a:xfrm>
                      <a:off x="965251" y="4045868"/>
                      <a:ext cx="2195910" cy="1275432"/>
                      <a:chOff x="965251" y="4045868"/>
                      <a:chExt cx="2195910" cy="1275432"/>
                    </a:xfrm>
                  </p:grpSpPr>
                  <p:sp>
                    <p:nvSpPr>
                      <p:cNvPr id="42" name="Bullet1" descr="2210b444-1de5-4a01-bcd5-93309d5f04b9"/>
                      <p:cNvSpPr/>
                      <p:nvPr/>
                    </p:nvSpPr>
                    <p:spPr>
                      <a:xfrm>
                        <a:off x="965251" y="4045868"/>
                        <a:ext cx="2195910" cy="430240"/>
                      </a:xfrm>
                      <a:prstGeom prst="rect">
                        <a:avLst/>
                      </a:prstGeom>
                    </p:spPr>
                    <p:txBody>
                      <a:bodyPr wrap="square" lIns="91440" tIns="45720" rIns="91440" bIns="45720" anchor="b" anchorCtr="0">
                        <a:normAutofit/>
                      </a:bodyPr>
                      <a:lstStyle/>
                      <a:p>
                        <a:pPr algn="l"/>
                        <a:r>
                          <a:rPr lang="en-US" sz="1800" b="1" i="0" u="none">
                            <a:solidFill>
                              <a:srgbClr val="000000"/>
                            </a:solidFill>
                            <a:ea typeface="思源宋体 CN Heavy"/>
                          </a:rPr>
                          <a:t>吃苦是劳动精神</a:t>
                        </a:r>
                        <a:endParaRPr lang="en-US" sz="1800" b="1" i="0" u="none">
                          <a:solidFill>
                            <a:srgbClr val="000000"/>
                          </a:solidFill>
                          <a:ea typeface="思源宋体 CN Heavy"/>
                        </a:endParaRPr>
                      </a:p>
                    </p:txBody>
                  </p:sp>
                  <p:sp>
                    <p:nvSpPr>
                      <p:cNvPr id="43" name="Text1" descr="7d725ca7-b503-4faf-88e6-2e3ad76f259e"/>
                      <p:cNvSpPr/>
                      <p:nvPr/>
                    </p:nvSpPr>
                    <p:spPr bwMode="auto">
                      <a:xfrm>
                        <a:off x="965251" y="4476107"/>
                        <a:ext cx="2195910" cy="845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91440" tIns="45720" rIns="91440" bIns="45720" anchor="t" anchorCtr="0">
                        <a:normAutofit/>
                      </a:bodyPr>
                      <a:lstStyle/>
                      <a:p>
                        <a:pPr algn="l">
                          <a:lnSpc>
                            <a:spcPct val="120000"/>
                          </a:lnSpc>
                        </a:pPr>
                        <a:r>
                          <a:rPr lang="en-US" sz="1200" b="0" i="0" u="none">
                            <a:solidFill>
                              <a:srgbClr val="000000"/>
                            </a:solidFill>
                            <a:ea typeface="思源黑体 CN Normal"/>
                          </a:rPr>
                          <a:t>回顾历史，众多先辈在民族危难时放弃安逸，选择吃苦。</a:t>
                        </a:r>
                        <a:endParaRPr lang="en-US" sz="1200" b="0" i="0" u="none">
                          <a:solidFill>
                            <a:srgbClr val="000000"/>
                          </a:solidFill>
                          <a:ea typeface="思源黑体 CN Normal"/>
                        </a:endParaRPr>
                      </a:p>
                    </p:txBody>
                  </p:sp>
                </p:grpSp>
                <p:sp>
                  <p:nvSpPr>
                    <p:cNvPr id="41" name="Number1" descr="abf388c4-b34a-45a4-91a4-4b072d2cd261"/>
                    <p:cNvSpPr/>
                    <p:nvPr/>
                  </p:nvSpPr>
                  <p:spPr>
                    <a:xfrm>
                      <a:off x="1511392" y="5494782"/>
                      <a:ext cx="1103628" cy="462536"/>
                    </a:xfrm>
                    <a:prstGeom prst="roundRect">
                      <a:avLst>
                        <a:gd name="adj" fmla="val 7365"/>
                      </a:avLst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91440" tIns="45720" rIns="91440" bIns="45720" anchor="ctr" anchorCtr="1">
                      <a:normAutofit/>
                    </a:bodyPr>
                    <a:lstStyle/>
                    <a:p>
                      <a:pPr algn="ctr"/>
                      <a:r>
                        <a:rPr lang="en-US" sz="1400" b="1" i="0" u="none">
                          <a:solidFill>
                            <a:srgbClr val="FFFFFF"/>
                          </a:solidFill>
                          <a:latin typeface="Arial"/>
                        </a:rPr>
                        <a:t>20XX</a:t>
                      </a:r>
                      <a:endParaRPr lang="en-US" sz="1400" b="1" i="0" u="none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</p:grpSp>
            </p:grpSp>
            <p:grpSp>
              <p:nvGrpSpPr>
                <p:cNvPr id="58" name="组合 57" descr="5d08bd67-aae3-4113-a376-b34813969a46"/>
                <p:cNvGrpSpPr/>
                <p:nvPr/>
              </p:nvGrpSpPr>
              <p:grpSpPr>
                <a:xfrm>
                  <a:off x="3641617" y="2234618"/>
                  <a:ext cx="2321897" cy="3722700"/>
                  <a:chOff x="3641617" y="2234618"/>
                  <a:chExt cx="2321897" cy="3722700"/>
                </a:xfrm>
              </p:grpSpPr>
              <p:sp>
                <p:nvSpPr>
                  <p:cNvPr id="35" name="标注: 右箭头 34" descr="749a6dcd-8e8f-4252-bf11-af97791ccce2"/>
                  <p:cNvSpPr/>
                  <p:nvPr/>
                </p:nvSpPr>
                <p:spPr>
                  <a:xfrm>
                    <a:off x="3641617" y="2234618"/>
                    <a:ext cx="2321897" cy="1487727"/>
                  </a:xfrm>
                  <a:prstGeom prst="rightArrowCallout">
                    <a:avLst>
                      <a:gd name="adj1" fmla="val 25000"/>
                      <a:gd name="adj2" fmla="val 25000"/>
                      <a:gd name="adj3" fmla="val 25000"/>
                      <a:gd name="adj4" fmla="val 76655"/>
                    </a:avLst>
                  </a:prstGeom>
                  <a:solidFill>
                    <a:schemeClr val="tx2">
                      <a:alpha val="80000"/>
                    </a:schemeClr>
                  </a:solidFill>
                  <a:ln w="12700">
                    <a:solidFill>
                      <a:srgbClr val="FFFFFF">
                        <a:alpha val="50000"/>
                      </a:srgbClr>
                    </a:solidFill>
                    <a:headEnd type="oval" w="med" len="med"/>
                    <a:tailEnd type="oval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37" name="Icon2" descr="ed778916-f7c4-40ad-8558-abcaa0d9cfb4"/>
                  <p:cNvSpPr/>
                  <p:nvPr/>
                </p:nvSpPr>
                <p:spPr bwMode="auto">
                  <a:xfrm>
                    <a:off x="4251880" y="2696308"/>
                    <a:ext cx="542520" cy="559744"/>
                  </a:xfrm>
                  <a:custGeom>
                    <a:gdLst>
                      <a:gd name="T0" fmla="*/ 614 w 834"/>
                      <a:gd name="T1" fmla="*/ 393 h 862"/>
                      <a:gd name="T2" fmla="*/ 548 w 834"/>
                      <a:gd name="T3" fmla="*/ 370 h 862"/>
                      <a:gd name="T4" fmla="*/ 551 w 834"/>
                      <a:gd name="T5" fmla="*/ 312 h 862"/>
                      <a:gd name="T6" fmla="*/ 627 w 834"/>
                      <a:gd name="T7" fmla="*/ 313 h 862"/>
                      <a:gd name="T8" fmla="*/ 615 w 834"/>
                      <a:gd name="T9" fmla="*/ 345 h 862"/>
                      <a:gd name="T10" fmla="*/ 587 w 834"/>
                      <a:gd name="T11" fmla="*/ 324 h 862"/>
                      <a:gd name="T12" fmla="*/ 563 w 834"/>
                      <a:gd name="T13" fmla="*/ 342 h 862"/>
                      <a:gd name="T14" fmla="*/ 596 w 834"/>
                      <a:gd name="T15" fmla="*/ 359 h 862"/>
                      <a:gd name="T16" fmla="*/ 646 w 834"/>
                      <a:gd name="T17" fmla="*/ 402 h 862"/>
                      <a:gd name="T18" fmla="*/ 590 w 834"/>
                      <a:gd name="T19" fmla="*/ 444 h 862"/>
                      <a:gd name="T20" fmla="*/ 534 w 834"/>
                      <a:gd name="T21" fmla="*/ 398 h 862"/>
                      <a:gd name="T22" fmla="*/ 570 w 834"/>
                      <a:gd name="T23" fmla="*/ 415 h 862"/>
                      <a:gd name="T24" fmla="*/ 612 w 834"/>
                      <a:gd name="T25" fmla="*/ 416 h 862"/>
                      <a:gd name="T26" fmla="*/ 403 w 834"/>
                      <a:gd name="T27" fmla="*/ 440 h 862"/>
                      <a:gd name="T28" fmla="*/ 437 w 834"/>
                      <a:gd name="T29" fmla="*/ 333 h 862"/>
                      <a:gd name="T30" fmla="*/ 473 w 834"/>
                      <a:gd name="T31" fmla="*/ 440 h 862"/>
                      <a:gd name="T32" fmla="*/ 524 w 834"/>
                      <a:gd name="T33" fmla="*/ 304 h 862"/>
                      <a:gd name="T34" fmla="*/ 496 w 834"/>
                      <a:gd name="T35" fmla="*/ 304 h 862"/>
                      <a:gd name="T36" fmla="*/ 473 w 834"/>
                      <a:gd name="T37" fmla="*/ 403 h 862"/>
                      <a:gd name="T38" fmla="*/ 438 w 834"/>
                      <a:gd name="T39" fmla="*/ 304 h 862"/>
                      <a:gd name="T40" fmla="*/ 404 w 834"/>
                      <a:gd name="T41" fmla="*/ 404 h 862"/>
                      <a:gd name="T42" fmla="*/ 366 w 834"/>
                      <a:gd name="T43" fmla="*/ 304 h 862"/>
                      <a:gd name="T44" fmla="*/ 389 w 834"/>
                      <a:gd name="T45" fmla="*/ 440 h 862"/>
                      <a:gd name="T46" fmla="*/ 340 w 834"/>
                      <a:gd name="T47" fmla="*/ 428 h 862"/>
                      <a:gd name="T48" fmla="*/ 265 w 834"/>
                      <a:gd name="T49" fmla="*/ 416 h 862"/>
                      <a:gd name="T50" fmla="*/ 331 w 834"/>
                      <a:gd name="T51" fmla="*/ 381 h 862"/>
                      <a:gd name="T52" fmla="*/ 331 w 834"/>
                      <a:gd name="T53" fmla="*/ 357 h 862"/>
                      <a:gd name="T54" fmla="*/ 265 w 834"/>
                      <a:gd name="T55" fmla="*/ 328 h 862"/>
                      <a:gd name="T56" fmla="*/ 336 w 834"/>
                      <a:gd name="T57" fmla="*/ 316 h 862"/>
                      <a:gd name="T58" fmla="*/ 236 w 834"/>
                      <a:gd name="T59" fmla="*/ 304 h 862"/>
                      <a:gd name="T60" fmla="*/ 340 w 834"/>
                      <a:gd name="T61" fmla="*/ 440 h 862"/>
                      <a:gd name="T62" fmla="*/ 340 w 834"/>
                      <a:gd name="T63" fmla="*/ 428 h 862"/>
                      <a:gd name="T64" fmla="*/ 98 w 834"/>
                      <a:gd name="T65" fmla="*/ 440 h 862"/>
                      <a:gd name="T66" fmla="*/ 125 w 834"/>
                      <a:gd name="T67" fmla="*/ 440 h 862"/>
                      <a:gd name="T68" fmla="*/ 181 w 834"/>
                      <a:gd name="T69" fmla="*/ 440 h 862"/>
                      <a:gd name="T70" fmla="*/ 209 w 834"/>
                      <a:gd name="T71" fmla="*/ 440 h 862"/>
                      <a:gd name="T72" fmla="*/ 196 w 834"/>
                      <a:gd name="T73" fmla="*/ 304 h 862"/>
                      <a:gd name="T74" fmla="*/ 182 w 834"/>
                      <a:gd name="T75" fmla="*/ 400 h 862"/>
                      <a:gd name="T76" fmla="*/ 113 w 834"/>
                      <a:gd name="T77" fmla="*/ 304 h 862"/>
                      <a:gd name="T78" fmla="*/ 834 w 834"/>
                      <a:gd name="T79" fmla="*/ 0 h 862"/>
                      <a:gd name="T80" fmla="*/ 743 w 834"/>
                      <a:gd name="T81" fmla="*/ 555 h 862"/>
                      <a:gd name="T82" fmla="*/ 551 w 834"/>
                      <a:gd name="T83" fmla="*/ 643 h 862"/>
                      <a:gd name="T84" fmla="*/ 420 w 834"/>
                      <a:gd name="T85" fmla="*/ 772 h 862"/>
                      <a:gd name="T86" fmla="*/ 329 w 834"/>
                      <a:gd name="T87" fmla="*/ 643 h 862"/>
                      <a:gd name="T88" fmla="*/ 0 w 834"/>
                      <a:gd name="T89" fmla="*/ 88 h 862"/>
                      <a:gd name="T90" fmla="*/ 91 w 834"/>
                      <a:gd name="T91" fmla="*/ 0 h 862"/>
                      <a:gd name="T92" fmla="*/ 707 w 834"/>
                      <a:gd name="T93" fmla="*/ 125 h 862"/>
                      <a:gd name="T94" fmla="*/ 109 w 834"/>
                      <a:gd name="T95" fmla="*/ 125 h 862"/>
                      <a:gd name="T96" fmla="*/ 37 w 834"/>
                      <a:gd name="T97" fmla="*/ 125 h 862"/>
                      <a:gd name="T98" fmla="*/ 366 w 834"/>
                      <a:gd name="T99" fmla="*/ 606 h 862"/>
                      <a:gd name="T100" fmla="*/ 420 w 834"/>
                      <a:gd name="T101" fmla="*/ 720 h 862"/>
                      <a:gd name="T102" fmla="*/ 456 w 834"/>
                      <a:gd name="T103" fmla="*/ 683 h 862"/>
                      <a:gd name="T104" fmla="*/ 536 w 834"/>
                      <a:gd name="T105" fmla="*/ 606 h 862"/>
                      <a:gd name="T106" fmla="*/ 587 w 834"/>
                      <a:gd name="T107" fmla="*/ 606 h 862"/>
                      <a:gd name="T108" fmla="*/ 707 w 834"/>
                      <a:gd name="T109" fmla="*/ 554 h 862"/>
                      <a:gd name="T110" fmla="*/ 707 w 834"/>
                      <a:gd name="T111" fmla="*/ 518 h 862"/>
                      <a:gd name="T112" fmla="*/ 707 w 834"/>
                      <a:gd name="T113" fmla="*/ 125 h 862"/>
                      <a:gd name="T114" fmla="*/ 127 w 834"/>
                      <a:gd name="T115" fmla="*/ 37 h 862"/>
                      <a:gd name="T116" fmla="*/ 743 w 834"/>
                      <a:gd name="T117" fmla="*/ 88 h 862"/>
                      <a:gd name="T118" fmla="*/ 798 w 834"/>
                      <a:gd name="T119" fmla="*/ 518 h 862"/>
                      <a:gd name="T120" fmla="*/ 798 w 834"/>
                      <a:gd name="T121" fmla="*/ 37 h 86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834" h="862">
                        <a:moveTo>
                          <a:pt x="619" y="404"/>
                        </a:moveTo>
                        <a:cubicBezTo>
                          <a:pt x="619" y="399"/>
                          <a:pt x="617" y="395"/>
                          <a:pt x="614" y="393"/>
                        </a:cubicBezTo>
                        <a:cubicBezTo>
                          <a:pt x="610" y="390"/>
                          <a:pt x="603" y="388"/>
                          <a:pt x="591" y="385"/>
                        </a:cubicBezTo>
                        <a:cubicBezTo>
                          <a:pt x="569" y="380"/>
                          <a:pt x="555" y="375"/>
                          <a:pt x="548" y="370"/>
                        </a:cubicBezTo>
                        <a:cubicBezTo>
                          <a:pt x="540" y="364"/>
                          <a:pt x="537" y="355"/>
                          <a:pt x="537" y="344"/>
                        </a:cubicBezTo>
                        <a:cubicBezTo>
                          <a:pt x="537" y="330"/>
                          <a:pt x="541" y="320"/>
                          <a:pt x="551" y="312"/>
                        </a:cubicBezTo>
                        <a:cubicBezTo>
                          <a:pt x="561" y="304"/>
                          <a:pt x="573" y="300"/>
                          <a:pt x="590" y="300"/>
                        </a:cubicBezTo>
                        <a:cubicBezTo>
                          <a:pt x="605" y="300"/>
                          <a:pt x="617" y="305"/>
                          <a:pt x="627" y="313"/>
                        </a:cubicBezTo>
                        <a:cubicBezTo>
                          <a:pt x="637" y="321"/>
                          <a:pt x="642" y="331"/>
                          <a:pt x="643" y="345"/>
                        </a:cubicBezTo>
                        <a:lnTo>
                          <a:pt x="615" y="345"/>
                        </a:lnTo>
                        <a:cubicBezTo>
                          <a:pt x="615" y="339"/>
                          <a:pt x="612" y="333"/>
                          <a:pt x="607" y="330"/>
                        </a:cubicBezTo>
                        <a:cubicBezTo>
                          <a:pt x="601" y="326"/>
                          <a:pt x="595" y="324"/>
                          <a:pt x="587" y="324"/>
                        </a:cubicBezTo>
                        <a:cubicBezTo>
                          <a:pt x="579" y="324"/>
                          <a:pt x="574" y="325"/>
                          <a:pt x="570" y="329"/>
                        </a:cubicBezTo>
                        <a:cubicBezTo>
                          <a:pt x="565" y="332"/>
                          <a:pt x="563" y="336"/>
                          <a:pt x="563" y="342"/>
                        </a:cubicBezTo>
                        <a:cubicBezTo>
                          <a:pt x="563" y="346"/>
                          <a:pt x="566" y="349"/>
                          <a:pt x="570" y="351"/>
                        </a:cubicBezTo>
                        <a:cubicBezTo>
                          <a:pt x="574" y="354"/>
                          <a:pt x="583" y="356"/>
                          <a:pt x="596" y="359"/>
                        </a:cubicBezTo>
                        <a:cubicBezTo>
                          <a:pt x="616" y="364"/>
                          <a:pt x="630" y="369"/>
                          <a:pt x="636" y="375"/>
                        </a:cubicBezTo>
                        <a:cubicBezTo>
                          <a:pt x="643" y="380"/>
                          <a:pt x="646" y="390"/>
                          <a:pt x="646" y="402"/>
                        </a:cubicBezTo>
                        <a:cubicBezTo>
                          <a:pt x="646" y="415"/>
                          <a:pt x="641" y="425"/>
                          <a:pt x="631" y="433"/>
                        </a:cubicBezTo>
                        <a:cubicBezTo>
                          <a:pt x="621" y="440"/>
                          <a:pt x="607" y="444"/>
                          <a:pt x="590" y="444"/>
                        </a:cubicBezTo>
                        <a:cubicBezTo>
                          <a:pt x="573" y="444"/>
                          <a:pt x="560" y="440"/>
                          <a:pt x="550" y="432"/>
                        </a:cubicBezTo>
                        <a:cubicBezTo>
                          <a:pt x="540" y="424"/>
                          <a:pt x="535" y="413"/>
                          <a:pt x="534" y="398"/>
                        </a:cubicBezTo>
                        <a:lnTo>
                          <a:pt x="562" y="398"/>
                        </a:lnTo>
                        <a:cubicBezTo>
                          <a:pt x="562" y="405"/>
                          <a:pt x="565" y="411"/>
                          <a:pt x="570" y="415"/>
                        </a:cubicBezTo>
                        <a:cubicBezTo>
                          <a:pt x="575" y="419"/>
                          <a:pt x="581" y="421"/>
                          <a:pt x="590" y="421"/>
                        </a:cubicBezTo>
                        <a:cubicBezTo>
                          <a:pt x="599" y="421"/>
                          <a:pt x="606" y="419"/>
                          <a:pt x="612" y="416"/>
                        </a:cubicBezTo>
                        <a:cubicBezTo>
                          <a:pt x="617" y="413"/>
                          <a:pt x="619" y="409"/>
                          <a:pt x="619" y="404"/>
                        </a:cubicBezTo>
                        <a:close/>
                        <a:moveTo>
                          <a:pt x="403" y="440"/>
                        </a:moveTo>
                        <a:lnTo>
                          <a:pt x="416" y="440"/>
                        </a:lnTo>
                        <a:lnTo>
                          <a:pt x="437" y="333"/>
                        </a:lnTo>
                        <a:lnTo>
                          <a:pt x="459" y="440"/>
                        </a:lnTo>
                        <a:lnTo>
                          <a:pt x="473" y="440"/>
                        </a:lnTo>
                        <a:lnTo>
                          <a:pt x="487" y="440"/>
                        </a:lnTo>
                        <a:lnTo>
                          <a:pt x="524" y="304"/>
                        </a:lnTo>
                        <a:lnTo>
                          <a:pt x="510" y="304"/>
                        </a:lnTo>
                        <a:lnTo>
                          <a:pt x="496" y="304"/>
                        </a:lnTo>
                        <a:lnTo>
                          <a:pt x="473" y="403"/>
                        </a:lnTo>
                        <a:lnTo>
                          <a:pt x="473" y="403"/>
                        </a:lnTo>
                        <a:lnTo>
                          <a:pt x="453" y="304"/>
                        </a:lnTo>
                        <a:lnTo>
                          <a:pt x="438" y="304"/>
                        </a:lnTo>
                        <a:lnTo>
                          <a:pt x="423" y="304"/>
                        </a:lnTo>
                        <a:lnTo>
                          <a:pt x="404" y="404"/>
                        </a:lnTo>
                        <a:lnTo>
                          <a:pt x="381" y="304"/>
                        </a:lnTo>
                        <a:lnTo>
                          <a:pt x="366" y="304"/>
                        </a:lnTo>
                        <a:lnTo>
                          <a:pt x="351" y="304"/>
                        </a:lnTo>
                        <a:lnTo>
                          <a:pt x="389" y="440"/>
                        </a:lnTo>
                        <a:lnTo>
                          <a:pt x="403" y="440"/>
                        </a:lnTo>
                        <a:close/>
                        <a:moveTo>
                          <a:pt x="340" y="428"/>
                        </a:moveTo>
                        <a:lnTo>
                          <a:pt x="340" y="416"/>
                        </a:lnTo>
                        <a:lnTo>
                          <a:pt x="265" y="416"/>
                        </a:lnTo>
                        <a:lnTo>
                          <a:pt x="265" y="381"/>
                        </a:lnTo>
                        <a:lnTo>
                          <a:pt x="331" y="381"/>
                        </a:lnTo>
                        <a:lnTo>
                          <a:pt x="331" y="369"/>
                        </a:lnTo>
                        <a:lnTo>
                          <a:pt x="331" y="357"/>
                        </a:lnTo>
                        <a:lnTo>
                          <a:pt x="265" y="357"/>
                        </a:lnTo>
                        <a:lnTo>
                          <a:pt x="265" y="328"/>
                        </a:lnTo>
                        <a:lnTo>
                          <a:pt x="336" y="328"/>
                        </a:lnTo>
                        <a:lnTo>
                          <a:pt x="336" y="316"/>
                        </a:lnTo>
                        <a:lnTo>
                          <a:pt x="336" y="304"/>
                        </a:lnTo>
                        <a:lnTo>
                          <a:pt x="236" y="304"/>
                        </a:lnTo>
                        <a:lnTo>
                          <a:pt x="236" y="440"/>
                        </a:lnTo>
                        <a:lnTo>
                          <a:pt x="340" y="440"/>
                        </a:lnTo>
                        <a:lnTo>
                          <a:pt x="340" y="428"/>
                        </a:lnTo>
                        <a:lnTo>
                          <a:pt x="340" y="428"/>
                        </a:lnTo>
                        <a:close/>
                        <a:moveTo>
                          <a:pt x="98" y="304"/>
                        </a:moveTo>
                        <a:lnTo>
                          <a:pt x="98" y="440"/>
                        </a:lnTo>
                        <a:lnTo>
                          <a:pt x="111" y="440"/>
                        </a:lnTo>
                        <a:lnTo>
                          <a:pt x="125" y="440"/>
                        </a:lnTo>
                        <a:lnTo>
                          <a:pt x="125" y="342"/>
                        </a:lnTo>
                        <a:lnTo>
                          <a:pt x="181" y="440"/>
                        </a:lnTo>
                        <a:lnTo>
                          <a:pt x="195" y="440"/>
                        </a:lnTo>
                        <a:lnTo>
                          <a:pt x="209" y="440"/>
                        </a:lnTo>
                        <a:lnTo>
                          <a:pt x="209" y="304"/>
                        </a:lnTo>
                        <a:lnTo>
                          <a:pt x="196" y="304"/>
                        </a:lnTo>
                        <a:lnTo>
                          <a:pt x="182" y="304"/>
                        </a:lnTo>
                        <a:lnTo>
                          <a:pt x="182" y="400"/>
                        </a:lnTo>
                        <a:lnTo>
                          <a:pt x="128" y="304"/>
                        </a:lnTo>
                        <a:lnTo>
                          <a:pt x="113" y="304"/>
                        </a:lnTo>
                        <a:lnTo>
                          <a:pt x="98" y="304"/>
                        </a:lnTo>
                        <a:close/>
                        <a:moveTo>
                          <a:pt x="834" y="0"/>
                        </a:moveTo>
                        <a:lnTo>
                          <a:pt x="834" y="555"/>
                        </a:lnTo>
                        <a:lnTo>
                          <a:pt x="743" y="555"/>
                        </a:lnTo>
                        <a:lnTo>
                          <a:pt x="743" y="643"/>
                        </a:lnTo>
                        <a:lnTo>
                          <a:pt x="551" y="643"/>
                        </a:lnTo>
                        <a:lnTo>
                          <a:pt x="420" y="774"/>
                        </a:lnTo>
                        <a:lnTo>
                          <a:pt x="420" y="772"/>
                        </a:lnTo>
                        <a:lnTo>
                          <a:pt x="329" y="862"/>
                        </a:lnTo>
                        <a:lnTo>
                          <a:pt x="329" y="643"/>
                        </a:lnTo>
                        <a:lnTo>
                          <a:pt x="0" y="643"/>
                        </a:lnTo>
                        <a:lnTo>
                          <a:pt x="0" y="88"/>
                        </a:lnTo>
                        <a:lnTo>
                          <a:pt x="91" y="88"/>
                        </a:lnTo>
                        <a:lnTo>
                          <a:pt x="91" y="0"/>
                        </a:lnTo>
                        <a:lnTo>
                          <a:pt x="834" y="0"/>
                        </a:lnTo>
                        <a:close/>
                        <a:moveTo>
                          <a:pt x="707" y="125"/>
                        </a:moveTo>
                        <a:lnTo>
                          <a:pt x="127" y="125"/>
                        </a:lnTo>
                        <a:lnTo>
                          <a:pt x="109" y="125"/>
                        </a:lnTo>
                        <a:lnTo>
                          <a:pt x="91" y="125"/>
                        </a:lnTo>
                        <a:lnTo>
                          <a:pt x="37" y="125"/>
                        </a:lnTo>
                        <a:lnTo>
                          <a:pt x="37" y="606"/>
                        </a:lnTo>
                        <a:lnTo>
                          <a:pt x="366" y="606"/>
                        </a:lnTo>
                        <a:lnTo>
                          <a:pt x="366" y="774"/>
                        </a:lnTo>
                        <a:lnTo>
                          <a:pt x="420" y="720"/>
                        </a:lnTo>
                        <a:lnTo>
                          <a:pt x="438" y="702"/>
                        </a:lnTo>
                        <a:lnTo>
                          <a:pt x="456" y="683"/>
                        </a:lnTo>
                        <a:lnTo>
                          <a:pt x="533" y="606"/>
                        </a:lnTo>
                        <a:lnTo>
                          <a:pt x="536" y="606"/>
                        </a:lnTo>
                        <a:lnTo>
                          <a:pt x="561" y="606"/>
                        </a:lnTo>
                        <a:lnTo>
                          <a:pt x="587" y="606"/>
                        </a:lnTo>
                        <a:lnTo>
                          <a:pt x="707" y="606"/>
                        </a:lnTo>
                        <a:lnTo>
                          <a:pt x="707" y="554"/>
                        </a:lnTo>
                        <a:lnTo>
                          <a:pt x="707" y="536"/>
                        </a:lnTo>
                        <a:lnTo>
                          <a:pt x="707" y="518"/>
                        </a:lnTo>
                        <a:lnTo>
                          <a:pt x="707" y="125"/>
                        </a:lnTo>
                        <a:lnTo>
                          <a:pt x="707" y="125"/>
                        </a:lnTo>
                        <a:close/>
                        <a:moveTo>
                          <a:pt x="798" y="37"/>
                        </a:moveTo>
                        <a:lnTo>
                          <a:pt x="127" y="37"/>
                        </a:lnTo>
                        <a:lnTo>
                          <a:pt x="127" y="88"/>
                        </a:lnTo>
                        <a:lnTo>
                          <a:pt x="743" y="88"/>
                        </a:lnTo>
                        <a:lnTo>
                          <a:pt x="743" y="518"/>
                        </a:lnTo>
                        <a:lnTo>
                          <a:pt x="798" y="518"/>
                        </a:lnTo>
                        <a:lnTo>
                          <a:pt x="798" y="37"/>
                        </a:lnTo>
                        <a:lnTo>
                          <a:pt x="798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</a:p>
                </p:txBody>
              </p:sp>
              <p:grpSp>
                <p:nvGrpSpPr>
                  <p:cNvPr id="53" name="组合 52" descr="9c3f07ef-c786-40ce-be97-5622b5a28507"/>
                  <p:cNvGrpSpPr/>
                  <p:nvPr/>
                </p:nvGrpSpPr>
                <p:grpSpPr>
                  <a:xfrm>
                    <a:off x="3704610" y="4045868"/>
                    <a:ext cx="2195910" cy="1911450"/>
                    <a:chOff x="3704610" y="4045868"/>
                    <a:chExt cx="2195910" cy="1911450"/>
                  </a:xfrm>
                </p:grpSpPr>
                <p:grpSp>
                  <p:nvGrpSpPr>
                    <p:cNvPr id="49" name="组合 48" descr="fb0284f1-0c76-47ba-88f5-7dfcad268ee6"/>
                    <p:cNvGrpSpPr/>
                    <p:nvPr/>
                  </p:nvGrpSpPr>
                  <p:grpSpPr>
                    <a:xfrm>
                      <a:off x="3704610" y="4045868"/>
                      <a:ext cx="2195910" cy="1275432"/>
                      <a:chOff x="3704610" y="4045868"/>
                      <a:chExt cx="2195910" cy="1275432"/>
                    </a:xfrm>
                  </p:grpSpPr>
                  <p:sp>
                    <p:nvSpPr>
                      <p:cNvPr id="33" name="Bullet2" descr="bde68b67-7943-4282-9e08-e305592174fb"/>
                      <p:cNvSpPr/>
                      <p:nvPr/>
                    </p:nvSpPr>
                    <p:spPr>
                      <a:xfrm>
                        <a:off x="3704610" y="4045868"/>
                        <a:ext cx="2195910" cy="430240"/>
                      </a:xfrm>
                      <a:prstGeom prst="rect">
                        <a:avLst/>
                      </a:prstGeom>
                    </p:spPr>
                    <p:txBody>
                      <a:bodyPr wrap="square" lIns="91440" tIns="45720" rIns="91440" bIns="45720" anchor="b" anchorCtr="0">
                        <a:normAutofit/>
                      </a:bodyPr>
                      <a:lstStyle/>
                      <a:p>
                        <a:pPr algn="l"/>
                        <a:r>
                          <a:rPr lang="en-US" sz="1800" b="1" i="0" u="none">
                            <a:solidFill>
                              <a:srgbClr val="000000"/>
                            </a:solidFill>
                            <a:ea typeface="思源宋体 CN Heavy"/>
                          </a:rPr>
                          <a:t>躺平丧失信念</a:t>
                        </a:r>
                        <a:endParaRPr lang="en-US" sz="1800" b="1" i="0" u="none">
                          <a:solidFill>
                            <a:srgbClr val="000000"/>
                          </a:solidFill>
                          <a:ea typeface="思源宋体 CN Heavy"/>
                        </a:endParaRPr>
                      </a:p>
                    </p:txBody>
                  </p:sp>
                  <p:sp>
                    <p:nvSpPr>
                      <p:cNvPr id="34" name="Text2" descr="85e1d70a-d52f-4214-982f-294fa8526246"/>
                      <p:cNvSpPr/>
                      <p:nvPr/>
                    </p:nvSpPr>
                    <p:spPr bwMode="auto">
                      <a:xfrm>
                        <a:off x="3704610" y="4476107"/>
                        <a:ext cx="2195910" cy="845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91440" tIns="45720" rIns="91440" bIns="45720" anchor="t" anchorCtr="0">
                        <a:normAutofit/>
                      </a:bodyPr>
                      <a:lstStyle/>
                      <a:p>
                        <a:pPr algn="l">
                          <a:lnSpc>
                            <a:spcPct val="120000"/>
                          </a:lnSpc>
                        </a:pPr>
                        <a:r>
                          <a:rPr lang="en-US" sz="1200" b="0" i="0" u="none">
                            <a:solidFill>
                              <a:srgbClr val="000000"/>
                            </a:solidFill>
                            <a:ea typeface="思源黑体 CN Normal"/>
                          </a:rPr>
                          <a:t>一味躺平会蹉跎岁月，缺乏信念，难以实现中国梦。</a:t>
                        </a:r>
                        <a:endParaRPr lang="en-US" sz="1200" b="0" i="0" u="none">
                          <a:solidFill>
                            <a:srgbClr val="000000"/>
                          </a:solidFill>
                          <a:ea typeface="思源黑体 CN Normal"/>
                        </a:endParaRPr>
                      </a:p>
                    </p:txBody>
                  </p:sp>
                </p:grpSp>
                <p:sp>
                  <p:nvSpPr>
                    <p:cNvPr id="32" name="Number2" descr="696e5d0f-d82f-4ab7-af70-f3cb558faa33"/>
                    <p:cNvSpPr/>
                    <p:nvPr/>
                  </p:nvSpPr>
                  <p:spPr>
                    <a:xfrm>
                      <a:off x="4250751" y="5494782"/>
                      <a:ext cx="1103628" cy="462536"/>
                    </a:xfrm>
                    <a:prstGeom prst="roundRect">
                      <a:avLst>
                        <a:gd name="adj" fmla="val 7365"/>
                      </a:avLst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91440" tIns="45720" rIns="91440" bIns="45720" anchor="ctr" anchorCtr="1">
                      <a:normAutofit/>
                    </a:bodyPr>
                    <a:lstStyle/>
                    <a:p>
                      <a:pPr algn="ctr"/>
                      <a:r>
                        <a:rPr lang="en-US" sz="1400" b="1" i="0" u="none">
                          <a:solidFill>
                            <a:srgbClr val="FFFFFF"/>
                          </a:solidFill>
                          <a:latin typeface="Arial"/>
                        </a:rPr>
                        <a:t>20XX</a:t>
                      </a:r>
                      <a:endParaRPr lang="en-US" sz="1400" b="1" i="0" u="none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</p:grpSp>
            </p:grpSp>
            <p:grpSp>
              <p:nvGrpSpPr>
                <p:cNvPr id="59" name="组合 58" descr="008a17bf-15d5-4c3b-b9b6-584c2cfcc521"/>
                <p:cNvGrpSpPr/>
                <p:nvPr/>
              </p:nvGrpSpPr>
              <p:grpSpPr>
                <a:xfrm>
                  <a:off x="6380976" y="2234618"/>
                  <a:ext cx="2321897" cy="3722700"/>
                  <a:chOff x="6380976" y="2234618"/>
                  <a:chExt cx="2321897" cy="3722700"/>
                </a:xfrm>
              </p:grpSpPr>
              <p:sp>
                <p:nvSpPr>
                  <p:cNvPr id="26" name="标注: 右箭头 25" descr="7aefc5ed-c018-4c65-bfae-ae78707fe5b1"/>
                  <p:cNvSpPr/>
                  <p:nvPr/>
                </p:nvSpPr>
                <p:spPr>
                  <a:xfrm>
                    <a:off x="6380976" y="2234618"/>
                    <a:ext cx="2321897" cy="1487727"/>
                  </a:xfrm>
                  <a:prstGeom prst="rightArrowCallout">
                    <a:avLst>
                      <a:gd name="adj1" fmla="val 25000"/>
                      <a:gd name="adj2" fmla="val 25000"/>
                      <a:gd name="adj3" fmla="val 25000"/>
                      <a:gd name="adj4" fmla="val 76655"/>
                    </a:avLst>
                  </a:prstGeom>
                  <a:solidFill>
                    <a:schemeClr val="accent1">
                      <a:alpha val="80000"/>
                    </a:schemeClr>
                  </a:solidFill>
                  <a:ln w="12700">
                    <a:solidFill>
                      <a:srgbClr val="FFFFFF">
                        <a:alpha val="50000"/>
                      </a:srgbClr>
                    </a:solidFill>
                    <a:headEnd type="oval" w="med" len="med"/>
                    <a:tailEnd type="oval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28" name="Icon3" descr="4a67f7b8-d119-439a-b01f-ef216a540084"/>
                  <p:cNvSpPr/>
                  <p:nvPr/>
                </p:nvSpPr>
                <p:spPr bwMode="auto">
                  <a:xfrm>
                    <a:off x="6982627" y="2696676"/>
                    <a:ext cx="559744" cy="559008"/>
                  </a:xfrm>
                  <a:custGeom>
                    <a:gdLst>
                      <a:gd name="connsiteX0" fmla="*/ 86413 w 591547"/>
                      <a:gd name="connsiteY0" fmla="*/ 515758 h 590770"/>
                      <a:gd name="connsiteX1" fmla="*/ 171919 w 591547"/>
                      <a:gd name="connsiteY1" fmla="*/ 515758 h 590770"/>
                      <a:gd name="connsiteX2" fmla="*/ 171919 w 591547"/>
                      <a:gd name="connsiteY2" fmla="*/ 537523 h 590770"/>
                      <a:gd name="connsiteX3" fmla="*/ 86413 w 591547"/>
                      <a:gd name="connsiteY3" fmla="*/ 537523 h 590770"/>
                      <a:gd name="connsiteX4" fmla="*/ 86413 w 591547"/>
                      <a:gd name="connsiteY4" fmla="*/ 461733 h 590770"/>
                      <a:gd name="connsiteX5" fmla="*/ 171919 w 591547"/>
                      <a:gd name="connsiteY5" fmla="*/ 461733 h 590770"/>
                      <a:gd name="connsiteX6" fmla="*/ 171919 w 591547"/>
                      <a:gd name="connsiteY6" fmla="*/ 483498 h 590770"/>
                      <a:gd name="connsiteX7" fmla="*/ 86413 w 591547"/>
                      <a:gd name="connsiteY7" fmla="*/ 483498 h 590770"/>
                      <a:gd name="connsiteX8" fmla="*/ 86413 w 591547"/>
                      <a:gd name="connsiteY8" fmla="*/ 408616 h 590770"/>
                      <a:gd name="connsiteX9" fmla="*/ 171919 w 591547"/>
                      <a:gd name="connsiteY9" fmla="*/ 408616 h 590770"/>
                      <a:gd name="connsiteX10" fmla="*/ 171919 w 591547"/>
                      <a:gd name="connsiteY10" fmla="*/ 429474 h 590770"/>
                      <a:gd name="connsiteX11" fmla="*/ 86413 w 591547"/>
                      <a:gd name="connsiteY11" fmla="*/ 429474 h 590770"/>
                      <a:gd name="connsiteX12" fmla="*/ 204177 w 591547"/>
                      <a:gd name="connsiteY12" fmla="*/ 357041 h 590770"/>
                      <a:gd name="connsiteX13" fmla="*/ 204177 w 591547"/>
                      <a:gd name="connsiteY13" fmla="*/ 569815 h 590770"/>
                      <a:gd name="connsiteX14" fmla="*/ 333300 w 591547"/>
                      <a:gd name="connsiteY14" fmla="*/ 569815 h 590770"/>
                      <a:gd name="connsiteX15" fmla="*/ 333300 w 591547"/>
                      <a:gd name="connsiteY15" fmla="*/ 382026 h 590770"/>
                      <a:gd name="connsiteX16" fmla="*/ 183194 w 591547"/>
                      <a:gd name="connsiteY16" fmla="*/ 357041 h 590770"/>
                      <a:gd name="connsiteX17" fmla="*/ 75053 w 591547"/>
                      <a:gd name="connsiteY17" fmla="*/ 382026 h 590770"/>
                      <a:gd name="connsiteX18" fmla="*/ 75053 w 591547"/>
                      <a:gd name="connsiteY18" fmla="*/ 569815 h 590770"/>
                      <a:gd name="connsiteX19" fmla="*/ 183194 w 591547"/>
                      <a:gd name="connsiteY19" fmla="*/ 569815 h 590770"/>
                      <a:gd name="connsiteX20" fmla="*/ 247709 w 591547"/>
                      <a:gd name="connsiteY20" fmla="*/ 311838 h 590770"/>
                      <a:gd name="connsiteX21" fmla="*/ 322851 w 591547"/>
                      <a:gd name="connsiteY21" fmla="*/ 311838 h 590770"/>
                      <a:gd name="connsiteX22" fmla="*/ 322851 w 591547"/>
                      <a:gd name="connsiteY22" fmla="*/ 332826 h 590770"/>
                      <a:gd name="connsiteX23" fmla="*/ 247709 w 591547"/>
                      <a:gd name="connsiteY23" fmla="*/ 332826 h 590770"/>
                      <a:gd name="connsiteX24" fmla="*/ 247709 w 591547"/>
                      <a:gd name="connsiteY24" fmla="*/ 257944 h 590770"/>
                      <a:gd name="connsiteX25" fmla="*/ 322851 w 591547"/>
                      <a:gd name="connsiteY25" fmla="*/ 257944 h 590770"/>
                      <a:gd name="connsiteX26" fmla="*/ 322851 w 591547"/>
                      <a:gd name="connsiteY26" fmla="*/ 279580 h 590770"/>
                      <a:gd name="connsiteX27" fmla="*/ 247709 w 591547"/>
                      <a:gd name="connsiteY27" fmla="*/ 279580 h 590770"/>
                      <a:gd name="connsiteX28" fmla="*/ 247709 w 591547"/>
                      <a:gd name="connsiteY28" fmla="*/ 203919 h 590770"/>
                      <a:gd name="connsiteX29" fmla="*/ 322851 w 591547"/>
                      <a:gd name="connsiteY29" fmla="*/ 203919 h 590770"/>
                      <a:gd name="connsiteX30" fmla="*/ 322851 w 591547"/>
                      <a:gd name="connsiteY30" fmla="*/ 225684 h 590770"/>
                      <a:gd name="connsiteX31" fmla="*/ 247709 w 591547"/>
                      <a:gd name="connsiteY31" fmla="*/ 225684 h 590770"/>
                      <a:gd name="connsiteX32" fmla="*/ 247709 w 591547"/>
                      <a:gd name="connsiteY32" fmla="*/ 150672 h 590770"/>
                      <a:gd name="connsiteX33" fmla="*/ 322851 w 591547"/>
                      <a:gd name="connsiteY33" fmla="*/ 150672 h 590770"/>
                      <a:gd name="connsiteX34" fmla="*/ 322851 w 591547"/>
                      <a:gd name="connsiteY34" fmla="*/ 171660 h 590770"/>
                      <a:gd name="connsiteX35" fmla="*/ 247709 w 591547"/>
                      <a:gd name="connsiteY35" fmla="*/ 171660 h 590770"/>
                      <a:gd name="connsiteX36" fmla="*/ 355090 w 591547"/>
                      <a:gd name="connsiteY36" fmla="*/ 102357 h 590770"/>
                      <a:gd name="connsiteX37" fmla="*/ 355090 w 591547"/>
                      <a:gd name="connsiteY37" fmla="*/ 373160 h 590770"/>
                      <a:gd name="connsiteX38" fmla="*/ 355090 w 591547"/>
                      <a:gd name="connsiteY38" fmla="*/ 376384 h 590770"/>
                      <a:gd name="connsiteX39" fmla="*/ 355090 w 591547"/>
                      <a:gd name="connsiteY39" fmla="*/ 569815 h 590770"/>
                      <a:gd name="connsiteX40" fmla="*/ 484213 w 591547"/>
                      <a:gd name="connsiteY40" fmla="*/ 569815 h 590770"/>
                      <a:gd name="connsiteX41" fmla="*/ 484213 w 591547"/>
                      <a:gd name="connsiteY41" fmla="*/ 154744 h 590770"/>
                      <a:gd name="connsiteX42" fmla="*/ 333300 w 591547"/>
                      <a:gd name="connsiteY42" fmla="*/ 99939 h 590770"/>
                      <a:gd name="connsiteX43" fmla="*/ 236458 w 591547"/>
                      <a:gd name="connsiteY43" fmla="*/ 125730 h 590770"/>
                      <a:gd name="connsiteX44" fmla="*/ 236458 w 591547"/>
                      <a:gd name="connsiteY44" fmla="*/ 341728 h 590770"/>
                      <a:gd name="connsiteX45" fmla="*/ 333300 w 591547"/>
                      <a:gd name="connsiteY45" fmla="*/ 360265 h 590770"/>
                      <a:gd name="connsiteX46" fmla="*/ 397862 w 591547"/>
                      <a:gd name="connsiteY46" fmla="*/ 21761 h 590770"/>
                      <a:gd name="connsiteX47" fmla="*/ 387371 w 591547"/>
                      <a:gd name="connsiteY47" fmla="*/ 32238 h 590770"/>
                      <a:gd name="connsiteX48" fmla="*/ 397862 w 591547"/>
                      <a:gd name="connsiteY48" fmla="*/ 42716 h 590770"/>
                      <a:gd name="connsiteX49" fmla="*/ 409160 w 591547"/>
                      <a:gd name="connsiteY49" fmla="*/ 32238 h 590770"/>
                      <a:gd name="connsiteX50" fmla="*/ 397862 w 591547"/>
                      <a:gd name="connsiteY50" fmla="*/ 21761 h 590770"/>
                      <a:gd name="connsiteX51" fmla="*/ 397862 w 591547"/>
                      <a:gd name="connsiteY51" fmla="*/ 0 h 590770"/>
                      <a:gd name="connsiteX52" fmla="*/ 430143 w 591547"/>
                      <a:gd name="connsiteY52" fmla="*/ 32238 h 590770"/>
                      <a:gd name="connsiteX53" fmla="*/ 409160 w 591547"/>
                      <a:gd name="connsiteY53" fmla="*/ 62865 h 590770"/>
                      <a:gd name="connsiteX54" fmla="*/ 409160 w 591547"/>
                      <a:gd name="connsiteY54" fmla="*/ 100745 h 590770"/>
                      <a:gd name="connsiteX55" fmla="*/ 498740 w 591547"/>
                      <a:gd name="connsiteY55" fmla="*/ 137819 h 590770"/>
                      <a:gd name="connsiteX56" fmla="*/ 506003 w 591547"/>
                      <a:gd name="connsiteY56" fmla="*/ 147491 h 590770"/>
                      <a:gd name="connsiteX57" fmla="*/ 506003 w 591547"/>
                      <a:gd name="connsiteY57" fmla="*/ 569815 h 590770"/>
                      <a:gd name="connsiteX58" fmla="*/ 591547 w 591547"/>
                      <a:gd name="connsiteY58" fmla="*/ 569815 h 590770"/>
                      <a:gd name="connsiteX59" fmla="*/ 591547 w 591547"/>
                      <a:gd name="connsiteY59" fmla="*/ 590770 h 590770"/>
                      <a:gd name="connsiteX60" fmla="*/ 494705 w 591547"/>
                      <a:gd name="connsiteY60" fmla="*/ 590770 h 590770"/>
                      <a:gd name="connsiteX61" fmla="*/ 344598 w 591547"/>
                      <a:gd name="connsiteY61" fmla="*/ 590770 h 590770"/>
                      <a:gd name="connsiteX62" fmla="*/ 193685 w 591547"/>
                      <a:gd name="connsiteY62" fmla="*/ 590770 h 590770"/>
                      <a:gd name="connsiteX63" fmla="*/ 64562 w 591547"/>
                      <a:gd name="connsiteY63" fmla="*/ 590770 h 590770"/>
                      <a:gd name="connsiteX64" fmla="*/ 0 w 591547"/>
                      <a:gd name="connsiteY64" fmla="*/ 590770 h 590770"/>
                      <a:gd name="connsiteX65" fmla="*/ 0 w 591547"/>
                      <a:gd name="connsiteY65" fmla="*/ 569815 h 590770"/>
                      <a:gd name="connsiteX66" fmla="*/ 54070 w 591547"/>
                      <a:gd name="connsiteY66" fmla="*/ 569815 h 590770"/>
                      <a:gd name="connsiteX67" fmla="*/ 54070 w 591547"/>
                      <a:gd name="connsiteY67" fmla="*/ 373160 h 590770"/>
                      <a:gd name="connsiteX68" fmla="*/ 62141 w 591547"/>
                      <a:gd name="connsiteY68" fmla="*/ 362683 h 590770"/>
                      <a:gd name="connsiteX69" fmla="*/ 191264 w 591547"/>
                      <a:gd name="connsiteY69" fmla="*/ 333668 h 590770"/>
                      <a:gd name="connsiteX70" fmla="*/ 195299 w 591547"/>
                      <a:gd name="connsiteY70" fmla="*/ 333668 h 590770"/>
                      <a:gd name="connsiteX71" fmla="*/ 196106 w 591547"/>
                      <a:gd name="connsiteY71" fmla="*/ 333668 h 590770"/>
                      <a:gd name="connsiteX72" fmla="*/ 215475 w 591547"/>
                      <a:gd name="connsiteY72" fmla="*/ 336892 h 590770"/>
                      <a:gd name="connsiteX73" fmla="*/ 215475 w 591547"/>
                      <a:gd name="connsiteY73" fmla="*/ 116864 h 590770"/>
                      <a:gd name="connsiteX74" fmla="*/ 223545 w 591547"/>
                      <a:gd name="connsiteY74" fmla="*/ 106387 h 590770"/>
                      <a:gd name="connsiteX75" fmla="*/ 341370 w 591547"/>
                      <a:gd name="connsiteY75" fmla="*/ 75760 h 590770"/>
                      <a:gd name="connsiteX76" fmla="*/ 342984 w 591547"/>
                      <a:gd name="connsiteY76" fmla="*/ 75760 h 590770"/>
                      <a:gd name="connsiteX77" fmla="*/ 345405 w 591547"/>
                      <a:gd name="connsiteY77" fmla="*/ 75760 h 590770"/>
                      <a:gd name="connsiteX78" fmla="*/ 347020 w 591547"/>
                      <a:gd name="connsiteY78" fmla="*/ 75760 h 590770"/>
                      <a:gd name="connsiteX79" fmla="*/ 348634 w 591547"/>
                      <a:gd name="connsiteY79" fmla="*/ 75760 h 590770"/>
                      <a:gd name="connsiteX80" fmla="*/ 387371 w 591547"/>
                      <a:gd name="connsiteY80" fmla="*/ 91879 h 590770"/>
                      <a:gd name="connsiteX81" fmla="*/ 387371 w 591547"/>
                      <a:gd name="connsiteY81" fmla="*/ 62865 h 590770"/>
                      <a:gd name="connsiteX82" fmla="*/ 365581 w 591547"/>
                      <a:gd name="connsiteY82" fmla="*/ 32238 h 590770"/>
                      <a:gd name="connsiteX83" fmla="*/ 397862 w 591547"/>
                      <a:gd name="connsiteY83" fmla="*/ 0 h 590770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</a:cxnLst>
                    <a:rect l="l" t="t" r="r" b="b"/>
                    <a:pathLst>
                      <a:path w="591547" h="590770">
                        <a:moveTo>
                          <a:pt x="86413" y="515758"/>
                        </a:moveTo>
                        <a:lnTo>
                          <a:pt x="171919" y="515758"/>
                        </a:lnTo>
                        <a:lnTo>
                          <a:pt x="171919" y="537523"/>
                        </a:lnTo>
                        <a:lnTo>
                          <a:pt x="86413" y="537523"/>
                        </a:lnTo>
                        <a:close/>
                        <a:moveTo>
                          <a:pt x="86413" y="461733"/>
                        </a:moveTo>
                        <a:lnTo>
                          <a:pt x="171919" y="461733"/>
                        </a:lnTo>
                        <a:lnTo>
                          <a:pt x="171919" y="483498"/>
                        </a:lnTo>
                        <a:lnTo>
                          <a:pt x="86413" y="483498"/>
                        </a:lnTo>
                        <a:close/>
                        <a:moveTo>
                          <a:pt x="86413" y="408616"/>
                        </a:moveTo>
                        <a:lnTo>
                          <a:pt x="171919" y="408616"/>
                        </a:lnTo>
                        <a:lnTo>
                          <a:pt x="171919" y="429474"/>
                        </a:lnTo>
                        <a:lnTo>
                          <a:pt x="86413" y="429474"/>
                        </a:lnTo>
                        <a:close/>
                        <a:moveTo>
                          <a:pt x="204177" y="357041"/>
                        </a:moveTo>
                        <a:lnTo>
                          <a:pt x="204177" y="569815"/>
                        </a:lnTo>
                        <a:lnTo>
                          <a:pt x="333300" y="569815"/>
                        </a:lnTo>
                        <a:lnTo>
                          <a:pt x="333300" y="382026"/>
                        </a:lnTo>
                        <a:close/>
                        <a:moveTo>
                          <a:pt x="183194" y="357041"/>
                        </a:moveTo>
                        <a:lnTo>
                          <a:pt x="75053" y="382026"/>
                        </a:lnTo>
                        <a:lnTo>
                          <a:pt x="75053" y="569815"/>
                        </a:lnTo>
                        <a:lnTo>
                          <a:pt x="183194" y="569815"/>
                        </a:lnTo>
                        <a:close/>
                        <a:moveTo>
                          <a:pt x="247709" y="311838"/>
                        </a:moveTo>
                        <a:lnTo>
                          <a:pt x="322851" y="311838"/>
                        </a:lnTo>
                        <a:lnTo>
                          <a:pt x="322851" y="332826"/>
                        </a:lnTo>
                        <a:lnTo>
                          <a:pt x="247709" y="332826"/>
                        </a:lnTo>
                        <a:close/>
                        <a:moveTo>
                          <a:pt x="247709" y="257944"/>
                        </a:moveTo>
                        <a:lnTo>
                          <a:pt x="322851" y="257944"/>
                        </a:lnTo>
                        <a:lnTo>
                          <a:pt x="322851" y="279580"/>
                        </a:lnTo>
                        <a:lnTo>
                          <a:pt x="247709" y="279580"/>
                        </a:lnTo>
                        <a:close/>
                        <a:moveTo>
                          <a:pt x="247709" y="203919"/>
                        </a:moveTo>
                        <a:lnTo>
                          <a:pt x="322851" y="203919"/>
                        </a:lnTo>
                        <a:lnTo>
                          <a:pt x="322851" y="225684"/>
                        </a:lnTo>
                        <a:lnTo>
                          <a:pt x="247709" y="225684"/>
                        </a:lnTo>
                        <a:close/>
                        <a:moveTo>
                          <a:pt x="247709" y="150672"/>
                        </a:moveTo>
                        <a:lnTo>
                          <a:pt x="322851" y="150672"/>
                        </a:lnTo>
                        <a:lnTo>
                          <a:pt x="322851" y="171660"/>
                        </a:lnTo>
                        <a:lnTo>
                          <a:pt x="247709" y="171660"/>
                        </a:lnTo>
                        <a:close/>
                        <a:moveTo>
                          <a:pt x="355090" y="102357"/>
                        </a:moveTo>
                        <a:lnTo>
                          <a:pt x="355090" y="373160"/>
                        </a:lnTo>
                        <a:lnTo>
                          <a:pt x="355090" y="376384"/>
                        </a:lnTo>
                        <a:lnTo>
                          <a:pt x="355090" y="569815"/>
                        </a:lnTo>
                        <a:lnTo>
                          <a:pt x="484213" y="569815"/>
                        </a:lnTo>
                        <a:lnTo>
                          <a:pt x="484213" y="154744"/>
                        </a:lnTo>
                        <a:close/>
                        <a:moveTo>
                          <a:pt x="333300" y="99939"/>
                        </a:moveTo>
                        <a:lnTo>
                          <a:pt x="236458" y="125730"/>
                        </a:lnTo>
                        <a:lnTo>
                          <a:pt x="236458" y="341728"/>
                        </a:lnTo>
                        <a:lnTo>
                          <a:pt x="333300" y="360265"/>
                        </a:lnTo>
                        <a:close/>
                        <a:moveTo>
                          <a:pt x="397862" y="21761"/>
                        </a:moveTo>
                        <a:cubicBezTo>
                          <a:pt x="392213" y="21761"/>
                          <a:pt x="387371" y="26596"/>
                          <a:pt x="387371" y="32238"/>
                        </a:cubicBezTo>
                        <a:cubicBezTo>
                          <a:pt x="387371" y="37880"/>
                          <a:pt x="392213" y="42716"/>
                          <a:pt x="397862" y="42716"/>
                        </a:cubicBezTo>
                        <a:cubicBezTo>
                          <a:pt x="404318" y="42716"/>
                          <a:pt x="409160" y="37880"/>
                          <a:pt x="409160" y="32238"/>
                        </a:cubicBezTo>
                        <a:cubicBezTo>
                          <a:pt x="409160" y="26596"/>
                          <a:pt x="404318" y="21761"/>
                          <a:pt x="397862" y="21761"/>
                        </a:cubicBezTo>
                        <a:close/>
                        <a:moveTo>
                          <a:pt x="397862" y="0"/>
                        </a:moveTo>
                        <a:cubicBezTo>
                          <a:pt x="415616" y="0"/>
                          <a:pt x="430143" y="14507"/>
                          <a:pt x="430143" y="32238"/>
                        </a:cubicBezTo>
                        <a:cubicBezTo>
                          <a:pt x="430143" y="45940"/>
                          <a:pt x="421266" y="58029"/>
                          <a:pt x="409160" y="62865"/>
                        </a:cubicBezTo>
                        <a:lnTo>
                          <a:pt x="409160" y="100745"/>
                        </a:lnTo>
                        <a:lnTo>
                          <a:pt x="498740" y="137819"/>
                        </a:lnTo>
                        <a:cubicBezTo>
                          <a:pt x="502775" y="139431"/>
                          <a:pt x="506003" y="143461"/>
                          <a:pt x="506003" y="147491"/>
                        </a:cubicBezTo>
                        <a:lnTo>
                          <a:pt x="506003" y="569815"/>
                        </a:lnTo>
                        <a:lnTo>
                          <a:pt x="591547" y="569815"/>
                        </a:lnTo>
                        <a:lnTo>
                          <a:pt x="591547" y="590770"/>
                        </a:lnTo>
                        <a:lnTo>
                          <a:pt x="494705" y="590770"/>
                        </a:lnTo>
                        <a:lnTo>
                          <a:pt x="344598" y="590770"/>
                        </a:lnTo>
                        <a:lnTo>
                          <a:pt x="193685" y="590770"/>
                        </a:lnTo>
                        <a:lnTo>
                          <a:pt x="64562" y="590770"/>
                        </a:lnTo>
                        <a:lnTo>
                          <a:pt x="0" y="590770"/>
                        </a:lnTo>
                        <a:lnTo>
                          <a:pt x="0" y="569815"/>
                        </a:lnTo>
                        <a:lnTo>
                          <a:pt x="54070" y="569815"/>
                        </a:lnTo>
                        <a:lnTo>
                          <a:pt x="54070" y="373160"/>
                        </a:lnTo>
                        <a:cubicBezTo>
                          <a:pt x="54070" y="368324"/>
                          <a:pt x="57298" y="364294"/>
                          <a:pt x="62141" y="362683"/>
                        </a:cubicBezTo>
                        <a:lnTo>
                          <a:pt x="191264" y="333668"/>
                        </a:lnTo>
                        <a:cubicBezTo>
                          <a:pt x="192878" y="332862"/>
                          <a:pt x="194492" y="332862"/>
                          <a:pt x="195299" y="333668"/>
                        </a:cubicBezTo>
                        <a:cubicBezTo>
                          <a:pt x="196106" y="333668"/>
                          <a:pt x="196106" y="333668"/>
                          <a:pt x="196106" y="333668"/>
                        </a:cubicBezTo>
                        <a:lnTo>
                          <a:pt x="215475" y="336892"/>
                        </a:lnTo>
                        <a:lnTo>
                          <a:pt x="215475" y="116864"/>
                        </a:lnTo>
                        <a:cubicBezTo>
                          <a:pt x="215475" y="112028"/>
                          <a:pt x="218703" y="107999"/>
                          <a:pt x="223545" y="106387"/>
                        </a:cubicBezTo>
                        <a:lnTo>
                          <a:pt x="341370" y="75760"/>
                        </a:lnTo>
                        <a:cubicBezTo>
                          <a:pt x="342177" y="75760"/>
                          <a:pt x="342177" y="75760"/>
                          <a:pt x="342984" y="75760"/>
                        </a:cubicBezTo>
                        <a:cubicBezTo>
                          <a:pt x="343791" y="75760"/>
                          <a:pt x="344598" y="74954"/>
                          <a:pt x="345405" y="75760"/>
                        </a:cubicBezTo>
                        <a:cubicBezTo>
                          <a:pt x="346213" y="75760"/>
                          <a:pt x="347020" y="75760"/>
                          <a:pt x="347020" y="75760"/>
                        </a:cubicBezTo>
                        <a:cubicBezTo>
                          <a:pt x="347827" y="75760"/>
                          <a:pt x="347827" y="75760"/>
                          <a:pt x="348634" y="75760"/>
                        </a:cubicBezTo>
                        <a:lnTo>
                          <a:pt x="387371" y="91879"/>
                        </a:lnTo>
                        <a:lnTo>
                          <a:pt x="387371" y="62865"/>
                        </a:lnTo>
                        <a:cubicBezTo>
                          <a:pt x="375265" y="58029"/>
                          <a:pt x="365581" y="45940"/>
                          <a:pt x="365581" y="32238"/>
                        </a:cubicBezTo>
                        <a:cubicBezTo>
                          <a:pt x="365581" y="14507"/>
                          <a:pt x="380107" y="0"/>
                          <a:pt x="39786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</a:p>
                </p:txBody>
              </p:sp>
              <p:grpSp>
                <p:nvGrpSpPr>
                  <p:cNvPr id="54" name="组合 53" descr="9c56bfd4-c1af-48e8-99fd-89db453bf9a5"/>
                  <p:cNvGrpSpPr/>
                  <p:nvPr/>
                </p:nvGrpSpPr>
                <p:grpSpPr>
                  <a:xfrm>
                    <a:off x="6443969" y="4045868"/>
                    <a:ext cx="2195910" cy="1911450"/>
                    <a:chOff x="6443969" y="4045868"/>
                    <a:chExt cx="2195910" cy="1911450"/>
                  </a:xfrm>
                </p:grpSpPr>
                <p:grpSp>
                  <p:nvGrpSpPr>
                    <p:cNvPr id="50" name="组合 49" descr="17c30800-14a7-4a3e-985f-4bb3caf711c4"/>
                    <p:cNvGrpSpPr/>
                    <p:nvPr/>
                  </p:nvGrpSpPr>
                  <p:grpSpPr>
                    <a:xfrm>
                      <a:off x="6443969" y="4045868"/>
                      <a:ext cx="2195910" cy="1275432"/>
                      <a:chOff x="6443969" y="4045868"/>
                      <a:chExt cx="2195910" cy="1275432"/>
                    </a:xfrm>
                  </p:grpSpPr>
                  <p:sp>
                    <p:nvSpPr>
                      <p:cNvPr id="24" name="Bullet3" descr="11f29ff5-871b-448a-aa7c-8ae2518f5b0e"/>
                      <p:cNvSpPr/>
                      <p:nvPr/>
                    </p:nvSpPr>
                    <p:spPr>
                      <a:xfrm>
                        <a:off x="6443969" y="4045868"/>
                        <a:ext cx="2195910" cy="430240"/>
                      </a:xfrm>
                      <a:prstGeom prst="rect">
                        <a:avLst/>
                      </a:prstGeom>
                    </p:spPr>
                    <p:txBody>
                      <a:bodyPr wrap="square" lIns="91440" tIns="45720" rIns="91440" bIns="45720" anchor="b" anchorCtr="0">
                        <a:normAutofit/>
                      </a:bodyPr>
                      <a:lstStyle/>
                      <a:p>
                        <a:pPr algn="l"/>
                        <a:r>
                          <a:rPr lang="en-US" sz="1800" b="1" i="0" u="none">
                            <a:solidFill>
                              <a:srgbClr val="EBA15E"/>
                            </a:solidFill>
                            <a:ea typeface="思源宋体 CN Heavy"/>
                          </a:rPr>
                          <a:t>吃苦助力国家</a:t>
                        </a:r>
                        <a:endParaRPr lang="en-US" sz="1800" b="1" i="0" u="none">
                          <a:solidFill>
                            <a:srgbClr val="EBA15E"/>
                          </a:solidFill>
                          <a:ea typeface="思源宋体 CN Heavy"/>
                        </a:endParaRPr>
                      </a:p>
                    </p:txBody>
                  </p:sp>
                  <p:sp>
                    <p:nvSpPr>
                      <p:cNvPr id="25" name="Text3" descr="64adef90-3aa9-4916-9e3e-6f69766c8e12"/>
                      <p:cNvSpPr/>
                      <p:nvPr/>
                    </p:nvSpPr>
                    <p:spPr bwMode="auto">
                      <a:xfrm>
                        <a:off x="6443969" y="4476107"/>
                        <a:ext cx="2195910" cy="845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91440" tIns="45720" rIns="91440" bIns="45720" anchor="t" anchorCtr="0">
                        <a:normAutofit/>
                      </a:bodyPr>
                      <a:lstStyle/>
                      <a:p>
                        <a:pPr algn="l">
                          <a:lnSpc>
                            <a:spcPct val="120000"/>
                          </a:lnSpc>
                        </a:pPr>
                        <a:r>
                          <a:rPr lang="en-US" sz="1200" b="0" i="0" u="none">
                            <a:solidFill>
                              <a:srgbClr val="000000"/>
                            </a:solidFill>
                            <a:ea typeface="思源黑体 CN Normal"/>
                          </a:rPr>
                          <a:t>如黄文秀扶贫，将个人目标融入国家，助力国家发展。</a:t>
                        </a:r>
                        <a:endParaRPr lang="en-US" sz="1200" b="0" i="0" u="none">
                          <a:solidFill>
                            <a:srgbClr val="000000"/>
                          </a:solidFill>
                          <a:ea typeface="思源黑体 CN Normal"/>
                        </a:endParaRPr>
                      </a:p>
                    </p:txBody>
                  </p:sp>
                </p:grpSp>
                <p:sp>
                  <p:nvSpPr>
                    <p:cNvPr id="23" name="Number3" descr="0f007dfb-17af-44f6-8774-72a92d04c3aa"/>
                    <p:cNvSpPr/>
                    <p:nvPr/>
                  </p:nvSpPr>
                  <p:spPr>
                    <a:xfrm>
                      <a:off x="6990110" y="5494782"/>
                      <a:ext cx="1103628" cy="462536"/>
                    </a:xfrm>
                    <a:prstGeom prst="roundRect">
                      <a:avLst>
                        <a:gd name="adj" fmla="val 7365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91440" tIns="45720" rIns="91440" bIns="45720" anchor="ctr" anchorCtr="1">
                      <a:normAutofit/>
                    </a:bodyPr>
                    <a:lstStyle/>
                    <a:p>
                      <a:pPr algn="ctr"/>
                      <a:r>
                        <a:rPr lang="en-US" sz="1400" b="1" i="0" u="none">
                          <a:solidFill>
                            <a:srgbClr val="FFFFFF"/>
                          </a:solidFill>
                          <a:latin typeface="Arial"/>
                        </a:rPr>
                        <a:t>20XX</a:t>
                      </a:r>
                      <a:endParaRPr lang="en-US" sz="1400" b="1" i="0" u="none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</p:grpSp>
            </p:grpSp>
            <p:grpSp>
              <p:nvGrpSpPr>
                <p:cNvPr id="60" name="组合 59" descr="5052174a-c626-40cd-8387-4dafd53a49a8"/>
                <p:cNvGrpSpPr/>
                <p:nvPr/>
              </p:nvGrpSpPr>
              <p:grpSpPr>
                <a:xfrm>
                  <a:off x="9120336" y="2234618"/>
                  <a:ext cx="2321897" cy="3722700"/>
                  <a:chOff x="9120336" y="2234618"/>
                  <a:chExt cx="2321897" cy="3722700"/>
                </a:xfrm>
              </p:grpSpPr>
              <p:sp>
                <p:nvSpPr>
                  <p:cNvPr id="17" name="标注: 右箭头 16" descr="4d3c4664-b4c2-403d-86f0-3ed5b994bc40"/>
                  <p:cNvSpPr/>
                  <p:nvPr/>
                </p:nvSpPr>
                <p:spPr>
                  <a:xfrm>
                    <a:off x="9120336" y="2234618"/>
                    <a:ext cx="2321897" cy="1487727"/>
                  </a:xfrm>
                  <a:prstGeom prst="rightArrowCallout">
                    <a:avLst>
                      <a:gd name="adj1" fmla="val 25000"/>
                      <a:gd name="adj2" fmla="val 25000"/>
                      <a:gd name="adj3" fmla="val 25000"/>
                      <a:gd name="adj4" fmla="val 76655"/>
                    </a:avLst>
                  </a:prstGeom>
                  <a:solidFill>
                    <a:schemeClr val="tx2">
                      <a:alpha val="80000"/>
                    </a:schemeClr>
                  </a:solidFill>
                  <a:ln w="12700">
                    <a:solidFill>
                      <a:srgbClr val="FFFFFF">
                        <a:alpha val="50000"/>
                      </a:srgbClr>
                    </a:solidFill>
                    <a:headEnd type="oval" w="med" len="med"/>
                    <a:tailEnd type="oval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19" name="Icon4" descr="a1900a9c-e087-4ccd-8740-21b64d5ef36e"/>
                  <p:cNvSpPr/>
                  <p:nvPr/>
                </p:nvSpPr>
                <p:spPr bwMode="auto">
                  <a:xfrm>
                    <a:off x="9721987" y="2785201"/>
                    <a:ext cx="559744" cy="381959"/>
                  </a:xfrm>
                  <a:custGeom>
                    <a:gdLst>
                      <a:gd name="connsiteX0" fmla="*/ 20293 w 607639"/>
                      <a:gd name="connsiteY0" fmla="*/ 364067 h 414642"/>
                      <a:gd name="connsiteX1" fmla="*/ 20293 w 607639"/>
                      <a:gd name="connsiteY1" fmla="*/ 384244 h 414642"/>
                      <a:gd name="connsiteX2" fmla="*/ 30351 w 607639"/>
                      <a:gd name="connsiteY2" fmla="*/ 394377 h 414642"/>
                      <a:gd name="connsiteX3" fmla="*/ 577199 w 607639"/>
                      <a:gd name="connsiteY3" fmla="*/ 394377 h 414642"/>
                      <a:gd name="connsiteX4" fmla="*/ 587346 w 607639"/>
                      <a:gd name="connsiteY4" fmla="*/ 384244 h 414642"/>
                      <a:gd name="connsiteX5" fmla="*/ 587346 w 607639"/>
                      <a:gd name="connsiteY5" fmla="*/ 364067 h 414642"/>
                      <a:gd name="connsiteX6" fmla="*/ 556995 w 607639"/>
                      <a:gd name="connsiteY6" fmla="*/ 364067 h 414642"/>
                      <a:gd name="connsiteX7" fmla="*/ 394916 w 607639"/>
                      <a:gd name="connsiteY7" fmla="*/ 364067 h 414642"/>
                      <a:gd name="connsiteX8" fmla="*/ 394916 w 607639"/>
                      <a:gd name="connsiteY8" fmla="*/ 374200 h 414642"/>
                      <a:gd name="connsiteX9" fmla="*/ 384859 w 607639"/>
                      <a:gd name="connsiteY9" fmla="*/ 384244 h 414642"/>
                      <a:gd name="connsiteX10" fmla="*/ 222780 w 607639"/>
                      <a:gd name="connsiteY10" fmla="*/ 384244 h 414642"/>
                      <a:gd name="connsiteX11" fmla="*/ 212634 w 607639"/>
                      <a:gd name="connsiteY11" fmla="*/ 374200 h 414642"/>
                      <a:gd name="connsiteX12" fmla="*/ 212634 w 607639"/>
                      <a:gd name="connsiteY12" fmla="*/ 364067 h 414642"/>
                      <a:gd name="connsiteX13" fmla="*/ 50644 w 607639"/>
                      <a:gd name="connsiteY13" fmla="*/ 364067 h 414642"/>
                      <a:gd name="connsiteX14" fmla="*/ 141754 w 607639"/>
                      <a:gd name="connsiteY14" fmla="*/ 232583 h 414642"/>
                      <a:gd name="connsiteX15" fmla="*/ 161961 w 607639"/>
                      <a:gd name="connsiteY15" fmla="*/ 232583 h 414642"/>
                      <a:gd name="connsiteX16" fmla="*/ 172110 w 607639"/>
                      <a:gd name="connsiteY16" fmla="*/ 242719 h 414642"/>
                      <a:gd name="connsiteX17" fmla="*/ 161961 w 607639"/>
                      <a:gd name="connsiteY17" fmla="*/ 252765 h 414642"/>
                      <a:gd name="connsiteX18" fmla="*/ 141754 w 607639"/>
                      <a:gd name="connsiteY18" fmla="*/ 252765 h 414642"/>
                      <a:gd name="connsiteX19" fmla="*/ 131605 w 607639"/>
                      <a:gd name="connsiteY19" fmla="*/ 242719 h 414642"/>
                      <a:gd name="connsiteX20" fmla="*/ 141754 w 607639"/>
                      <a:gd name="connsiteY20" fmla="*/ 232583 h 414642"/>
                      <a:gd name="connsiteX21" fmla="*/ 141758 w 607639"/>
                      <a:gd name="connsiteY21" fmla="*/ 192149 h 414642"/>
                      <a:gd name="connsiteX22" fmla="*/ 182279 w 607639"/>
                      <a:gd name="connsiteY22" fmla="*/ 192149 h 414642"/>
                      <a:gd name="connsiteX23" fmla="*/ 192432 w 607639"/>
                      <a:gd name="connsiteY23" fmla="*/ 202196 h 414642"/>
                      <a:gd name="connsiteX24" fmla="*/ 182279 w 607639"/>
                      <a:gd name="connsiteY24" fmla="*/ 212331 h 414642"/>
                      <a:gd name="connsiteX25" fmla="*/ 141758 w 607639"/>
                      <a:gd name="connsiteY25" fmla="*/ 212331 h 414642"/>
                      <a:gd name="connsiteX26" fmla="*/ 131605 w 607639"/>
                      <a:gd name="connsiteY26" fmla="*/ 202196 h 414642"/>
                      <a:gd name="connsiteX27" fmla="*/ 141758 w 607639"/>
                      <a:gd name="connsiteY27" fmla="*/ 192149 h 414642"/>
                      <a:gd name="connsiteX28" fmla="*/ 141754 w 607639"/>
                      <a:gd name="connsiteY28" fmla="*/ 151716 h 414642"/>
                      <a:gd name="connsiteX29" fmla="*/ 161961 w 607639"/>
                      <a:gd name="connsiteY29" fmla="*/ 151716 h 414642"/>
                      <a:gd name="connsiteX30" fmla="*/ 172110 w 607639"/>
                      <a:gd name="connsiteY30" fmla="*/ 161763 h 414642"/>
                      <a:gd name="connsiteX31" fmla="*/ 161961 w 607639"/>
                      <a:gd name="connsiteY31" fmla="*/ 171898 h 414642"/>
                      <a:gd name="connsiteX32" fmla="*/ 141754 w 607639"/>
                      <a:gd name="connsiteY32" fmla="*/ 171898 h 414642"/>
                      <a:gd name="connsiteX33" fmla="*/ 131605 w 607639"/>
                      <a:gd name="connsiteY33" fmla="*/ 161763 h 414642"/>
                      <a:gd name="connsiteX34" fmla="*/ 141754 w 607639"/>
                      <a:gd name="connsiteY34" fmla="*/ 151716 h 414642"/>
                      <a:gd name="connsiteX35" fmla="*/ 141758 w 607639"/>
                      <a:gd name="connsiteY35" fmla="*/ 111211 h 414642"/>
                      <a:gd name="connsiteX36" fmla="*/ 182279 w 607639"/>
                      <a:gd name="connsiteY36" fmla="*/ 111211 h 414642"/>
                      <a:gd name="connsiteX37" fmla="*/ 192432 w 607639"/>
                      <a:gd name="connsiteY37" fmla="*/ 121337 h 414642"/>
                      <a:gd name="connsiteX38" fmla="*/ 182279 w 607639"/>
                      <a:gd name="connsiteY38" fmla="*/ 131463 h 414642"/>
                      <a:gd name="connsiteX39" fmla="*/ 141758 w 607639"/>
                      <a:gd name="connsiteY39" fmla="*/ 131463 h 414642"/>
                      <a:gd name="connsiteX40" fmla="*/ 131605 w 607639"/>
                      <a:gd name="connsiteY40" fmla="*/ 121337 h 414642"/>
                      <a:gd name="connsiteX41" fmla="*/ 141758 w 607639"/>
                      <a:gd name="connsiteY41" fmla="*/ 111211 h 414642"/>
                      <a:gd name="connsiteX42" fmla="*/ 425367 w 607639"/>
                      <a:gd name="connsiteY42" fmla="*/ 101191 h 414642"/>
                      <a:gd name="connsiteX43" fmla="*/ 496228 w 607639"/>
                      <a:gd name="connsiteY43" fmla="*/ 101191 h 414642"/>
                      <a:gd name="connsiteX44" fmla="*/ 506377 w 607639"/>
                      <a:gd name="connsiteY44" fmla="*/ 111231 h 414642"/>
                      <a:gd name="connsiteX45" fmla="*/ 506377 w 607639"/>
                      <a:gd name="connsiteY45" fmla="*/ 182042 h 414642"/>
                      <a:gd name="connsiteX46" fmla="*/ 496228 w 607639"/>
                      <a:gd name="connsiteY46" fmla="*/ 192171 h 414642"/>
                      <a:gd name="connsiteX47" fmla="*/ 486080 w 607639"/>
                      <a:gd name="connsiteY47" fmla="*/ 182042 h 414642"/>
                      <a:gd name="connsiteX48" fmla="*/ 486080 w 607639"/>
                      <a:gd name="connsiteY48" fmla="*/ 135575 h 414642"/>
                      <a:gd name="connsiteX49" fmla="*/ 402043 w 607639"/>
                      <a:gd name="connsiteY49" fmla="*/ 219447 h 414642"/>
                      <a:gd name="connsiteX50" fmla="*/ 394921 w 607639"/>
                      <a:gd name="connsiteY50" fmla="*/ 222468 h 414642"/>
                      <a:gd name="connsiteX51" fmla="*/ 387889 w 607639"/>
                      <a:gd name="connsiteY51" fmla="*/ 219447 h 414642"/>
                      <a:gd name="connsiteX52" fmla="*/ 344268 w 607639"/>
                      <a:gd name="connsiteY52" fmla="*/ 176001 h 414642"/>
                      <a:gd name="connsiteX53" fmla="*/ 270380 w 607639"/>
                      <a:gd name="connsiteY53" fmla="*/ 249744 h 414642"/>
                      <a:gd name="connsiteX54" fmla="*/ 263258 w 607639"/>
                      <a:gd name="connsiteY54" fmla="*/ 252765 h 414642"/>
                      <a:gd name="connsiteX55" fmla="*/ 256225 w 607639"/>
                      <a:gd name="connsiteY55" fmla="*/ 249744 h 414642"/>
                      <a:gd name="connsiteX56" fmla="*/ 256225 w 607639"/>
                      <a:gd name="connsiteY56" fmla="*/ 235617 h 414642"/>
                      <a:gd name="connsiteX57" fmla="*/ 337235 w 607639"/>
                      <a:gd name="connsiteY57" fmla="*/ 154766 h 414642"/>
                      <a:gd name="connsiteX58" fmla="*/ 338837 w 607639"/>
                      <a:gd name="connsiteY58" fmla="*/ 153433 h 414642"/>
                      <a:gd name="connsiteX59" fmla="*/ 340618 w 607639"/>
                      <a:gd name="connsiteY59" fmla="*/ 152456 h 414642"/>
                      <a:gd name="connsiteX60" fmla="*/ 341508 w 607639"/>
                      <a:gd name="connsiteY60" fmla="*/ 152101 h 414642"/>
                      <a:gd name="connsiteX61" fmla="*/ 343378 w 607639"/>
                      <a:gd name="connsiteY61" fmla="*/ 151745 h 414642"/>
                      <a:gd name="connsiteX62" fmla="*/ 344268 w 607639"/>
                      <a:gd name="connsiteY62" fmla="*/ 151745 h 414642"/>
                      <a:gd name="connsiteX63" fmla="*/ 346226 w 607639"/>
                      <a:gd name="connsiteY63" fmla="*/ 151923 h 414642"/>
                      <a:gd name="connsiteX64" fmla="*/ 351390 w 607639"/>
                      <a:gd name="connsiteY64" fmla="*/ 154766 h 414642"/>
                      <a:gd name="connsiteX65" fmla="*/ 394921 w 607639"/>
                      <a:gd name="connsiteY65" fmla="*/ 198213 h 414642"/>
                      <a:gd name="connsiteX66" fmla="*/ 471925 w 607639"/>
                      <a:gd name="connsiteY66" fmla="*/ 121359 h 414642"/>
                      <a:gd name="connsiteX67" fmla="*/ 425367 w 607639"/>
                      <a:gd name="connsiteY67" fmla="*/ 121359 h 414642"/>
                      <a:gd name="connsiteX68" fmla="*/ 415218 w 607639"/>
                      <a:gd name="connsiteY68" fmla="*/ 111231 h 414642"/>
                      <a:gd name="connsiteX69" fmla="*/ 425367 w 607639"/>
                      <a:gd name="connsiteY69" fmla="*/ 101191 h 414642"/>
                      <a:gd name="connsiteX70" fmla="*/ 101297 w 607639"/>
                      <a:gd name="connsiteY70" fmla="*/ 91029 h 414642"/>
                      <a:gd name="connsiteX71" fmla="*/ 111423 w 607639"/>
                      <a:gd name="connsiteY71" fmla="*/ 101159 h 414642"/>
                      <a:gd name="connsiteX72" fmla="*/ 111423 w 607639"/>
                      <a:gd name="connsiteY72" fmla="*/ 262887 h 414642"/>
                      <a:gd name="connsiteX73" fmla="*/ 101297 w 607639"/>
                      <a:gd name="connsiteY73" fmla="*/ 273017 h 414642"/>
                      <a:gd name="connsiteX74" fmla="*/ 91171 w 607639"/>
                      <a:gd name="connsiteY74" fmla="*/ 262887 h 414642"/>
                      <a:gd name="connsiteX75" fmla="*/ 91171 w 607639"/>
                      <a:gd name="connsiteY75" fmla="*/ 101159 h 414642"/>
                      <a:gd name="connsiteX76" fmla="*/ 101297 w 607639"/>
                      <a:gd name="connsiteY76" fmla="*/ 91029 h 414642"/>
                      <a:gd name="connsiteX77" fmla="*/ 70848 w 607639"/>
                      <a:gd name="connsiteY77" fmla="*/ 20177 h 414642"/>
                      <a:gd name="connsiteX78" fmla="*/ 60791 w 607639"/>
                      <a:gd name="connsiteY78" fmla="*/ 30309 h 414642"/>
                      <a:gd name="connsiteX79" fmla="*/ 60791 w 607639"/>
                      <a:gd name="connsiteY79" fmla="*/ 343802 h 414642"/>
                      <a:gd name="connsiteX80" fmla="*/ 222780 w 607639"/>
                      <a:gd name="connsiteY80" fmla="*/ 343802 h 414642"/>
                      <a:gd name="connsiteX81" fmla="*/ 232927 w 607639"/>
                      <a:gd name="connsiteY81" fmla="*/ 353935 h 414642"/>
                      <a:gd name="connsiteX82" fmla="*/ 232927 w 607639"/>
                      <a:gd name="connsiteY82" fmla="*/ 364067 h 414642"/>
                      <a:gd name="connsiteX83" fmla="*/ 374712 w 607639"/>
                      <a:gd name="connsiteY83" fmla="*/ 364067 h 414642"/>
                      <a:gd name="connsiteX84" fmla="*/ 374712 w 607639"/>
                      <a:gd name="connsiteY84" fmla="*/ 353935 h 414642"/>
                      <a:gd name="connsiteX85" fmla="*/ 384859 w 607639"/>
                      <a:gd name="connsiteY85" fmla="*/ 343802 h 414642"/>
                      <a:gd name="connsiteX86" fmla="*/ 546848 w 607639"/>
                      <a:gd name="connsiteY86" fmla="*/ 343802 h 414642"/>
                      <a:gd name="connsiteX87" fmla="*/ 546848 w 607639"/>
                      <a:gd name="connsiteY87" fmla="*/ 30309 h 414642"/>
                      <a:gd name="connsiteX88" fmla="*/ 536702 w 607639"/>
                      <a:gd name="connsiteY88" fmla="*/ 20177 h 414642"/>
                      <a:gd name="connsiteX89" fmla="*/ 70848 w 607639"/>
                      <a:gd name="connsiteY89" fmla="*/ 0 h 414642"/>
                      <a:gd name="connsiteX90" fmla="*/ 536702 w 607639"/>
                      <a:gd name="connsiteY90" fmla="*/ 0 h 414642"/>
                      <a:gd name="connsiteX91" fmla="*/ 567142 w 607639"/>
                      <a:gd name="connsiteY91" fmla="*/ 30309 h 414642"/>
                      <a:gd name="connsiteX92" fmla="*/ 567142 w 607639"/>
                      <a:gd name="connsiteY92" fmla="*/ 343802 h 414642"/>
                      <a:gd name="connsiteX93" fmla="*/ 597492 w 607639"/>
                      <a:gd name="connsiteY93" fmla="*/ 343802 h 414642"/>
                      <a:gd name="connsiteX94" fmla="*/ 607639 w 607639"/>
                      <a:gd name="connsiteY94" fmla="*/ 353935 h 414642"/>
                      <a:gd name="connsiteX95" fmla="*/ 607639 w 607639"/>
                      <a:gd name="connsiteY95" fmla="*/ 384244 h 414642"/>
                      <a:gd name="connsiteX96" fmla="*/ 577199 w 607639"/>
                      <a:gd name="connsiteY96" fmla="*/ 414642 h 414642"/>
                      <a:gd name="connsiteX97" fmla="*/ 30351 w 607639"/>
                      <a:gd name="connsiteY97" fmla="*/ 414642 h 414642"/>
                      <a:gd name="connsiteX98" fmla="*/ 0 w 607639"/>
                      <a:gd name="connsiteY98" fmla="*/ 384244 h 414642"/>
                      <a:gd name="connsiteX99" fmla="*/ 0 w 607639"/>
                      <a:gd name="connsiteY99" fmla="*/ 353935 h 414642"/>
                      <a:gd name="connsiteX100" fmla="*/ 10147 w 607639"/>
                      <a:gd name="connsiteY100" fmla="*/ 343802 h 414642"/>
                      <a:gd name="connsiteX101" fmla="*/ 40497 w 607639"/>
                      <a:gd name="connsiteY101" fmla="*/ 343802 h 414642"/>
                      <a:gd name="connsiteX102" fmla="*/ 40497 w 607639"/>
                      <a:gd name="connsiteY102" fmla="*/ 30309 h 414642"/>
                      <a:gd name="connsiteX103" fmla="*/ 70848 w 607639"/>
                      <a:gd name="connsiteY103" fmla="*/ 0 h 414642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</a:cxnLst>
                    <a:rect l="l" t="t" r="r" b="b"/>
                    <a:pathLst>
                      <a:path w="607639" h="414642">
                        <a:moveTo>
                          <a:pt x="20293" y="364067"/>
                        </a:moveTo>
                        <a:lnTo>
                          <a:pt x="20293" y="384244"/>
                        </a:lnTo>
                        <a:cubicBezTo>
                          <a:pt x="20293" y="390377"/>
                          <a:pt x="24298" y="394377"/>
                          <a:pt x="30351" y="394377"/>
                        </a:cubicBezTo>
                        <a:lnTo>
                          <a:pt x="577199" y="394377"/>
                        </a:lnTo>
                        <a:cubicBezTo>
                          <a:pt x="583341" y="394377"/>
                          <a:pt x="587346" y="390377"/>
                          <a:pt x="587346" y="384244"/>
                        </a:cubicBezTo>
                        <a:lnTo>
                          <a:pt x="587346" y="364067"/>
                        </a:lnTo>
                        <a:lnTo>
                          <a:pt x="556995" y="364067"/>
                        </a:lnTo>
                        <a:lnTo>
                          <a:pt x="394916" y="364067"/>
                        </a:lnTo>
                        <a:lnTo>
                          <a:pt x="394916" y="374200"/>
                        </a:lnTo>
                        <a:cubicBezTo>
                          <a:pt x="394916" y="380244"/>
                          <a:pt x="390911" y="384244"/>
                          <a:pt x="384859" y="384244"/>
                        </a:cubicBezTo>
                        <a:lnTo>
                          <a:pt x="222780" y="384244"/>
                        </a:lnTo>
                        <a:cubicBezTo>
                          <a:pt x="216728" y="384244"/>
                          <a:pt x="212634" y="380244"/>
                          <a:pt x="212634" y="374200"/>
                        </a:cubicBezTo>
                        <a:lnTo>
                          <a:pt x="212634" y="364067"/>
                        </a:lnTo>
                        <a:lnTo>
                          <a:pt x="50644" y="364067"/>
                        </a:lnTo>
                        <a:close/>
                        <a:moveTo>
                          <a:pt x="141754" y="232583"/>
                        </a:moveTo>
                        <a:lnTo>
                          <a:pt x="161961" y="232583"/>
                        </a:lnTo>
                        <a:cubicBezTo>
                          <a:pt x="168104" y="232583"/>
                          <a:pt x="172110" y="236584"/>
                          <a:pt x="172110" y="242719"/>
                        </a:cubicBezTo>
                        <a:cubicBezTo>
                          <a:pt x="172110" y="248764"/>
                          <a:pt x="168104" y="252765"/>
                          <a:pt x="161961" y="252765"/>
                        </a:cubicBezTo>
                        <a:lnTo>
                          <a:pt x="141754" y="252765"/>
                        </a:lnTo>
                        <a:cubicBezTo>
                          <a:pt x="135700" y="252765"/>
                          <a:pt x="131605" y="248764"/>
                          <a:pt x="131605" y="242719"/>
                        </a:cubicBezTo>
                        <a:cubicBezTo>
                          <a:pt x="131605" y="236584"/>
                          <a:pt x="135700" y="232583"/>
                          <a:pt x="141754" y="232583"/>
                        </a:cubicBezTo>
                        <a:close/>
                        <a:moveTo>
                          <a:pt x="141758" y="192149"/>
                        </a:moveTo>
                        <a:lnTo>
                          <a:pt x="182279" y="192149"/>
                        </a:lnTo>
                        <a:cubicBezTo>
                          <a:pt x="188335" y="192149"/>
                          <a:pt x="192432" y="196150"/>
                          <a:pt x="192432" y="202196"/>
                        </a:cubicBezTo>
                        <a:cubicBezTo>
                          <a:pt x="192432" y="208330"/>
                          <a:pt x="188335" y="212331"/>
                          <a:pt x="182279" y="212331"/>
                        </a:cubicBezTo>
                        <a:lnTo>
                          <a:pt x="141758" y="212331"/>
                        </a:lnTo>
                        <a:cubicBezTo>
                          <a:pt x="135702" y="212331"/>
                          <a:pt x="131605" y="208330"/>
                          <a:pt x="131605" y="202196"/>
                        </a:cubicBezTo>
                        <a:cubicBezTo>
                          <a:pt x="131605" y="196150"/>
                          <a:pt x="135702" y="192149"/>
                          <a:pt x="141758" y="192149"/>
                        </a:cubicBezTo>
                        <a:close/>
                        <a:moveTo>
                          <a:pt x="141754" y="151716"/>
                        </a:moveTo>
                        <a:lnTo>
                          <a:pt x="161961" y="151716"/>
                        </a:lnTo>
                        <a:cubicBezTo>
                          <a:pt x="168104" y="151716"/>
                          <a:pt x="172110" y="155717"/>
                          <a:pt x="172110" y="161763"/>
                        </a:cubicBezTo>
                        <a:cubicBezTo>
                          <a:pt x="172110" y="167897"/>
                          <a:pt x="168104" y="171898"/>
                          <a:pt x="161961" y="171898"/>
                        </a:cubicBezTo>
                        <a:lnTo>
                          <a:pt x="141754" y="171898"/>
                        </a:lnTo>
                        <a:cubicBezTo>
                          <a:pt x="135700" y="171898"/>
                          <a:pt x="131605" y="167897"/>
                          <a:pt x="131605" y="161763"/>
                        </a:cubicBezTo>
                        <a:cubicBezTo>
                          <a:pt x="131605" y="155717"/>
                          <a:pt x="135700" y="151716"/>
                          <a:pt x="141754" y="151716"/>
                        </a:cubicBezTo>
                        <a:close/>
                        <a:moveTo>
                          <a:pt x="141758" y="111211"/>
                        </a:moveTo>
                        <a:lnTo>
                          <a:pt x="182279" y="111211"/>
                        </a:lnTo>
                        <a:cubicBezTo>
                          <a:pt x="188335" y="111211"/>
                          <a:pt x="192432" y="115297"/>
                          <a:pt x="192432" y="121337"/>
                        </a:cubicBezTo>
                        <a:cubicBezTo>
                          <a:pt x="192432" y="127377"/>
                          <a:pt x="188335" y="131463"/>
                          <a:pt x="182279" y="131463"/>
                        </a:cubicBezTo>
                        <a:lnTo>
                          <a:pt x="141758" y="131463"/>
                        </a:lnTo>
                        <a:cubicBezTo>
                          <a:pt x="135702" y="131463"/>
                          <a:pt x="131605" y="127377"/>
                          <a:pt x="131605" y="121337"/>
                        </a:cubicBezTo>
                        <a:cubicBezTo>
                          <a:pt x="131605" y="115297"/>
                          <a:pt x="135702" y="111211"/>
                          <a:pt x="141758" y="111211"/>
                        </a:cubicBezTo>
                        <a:close/>
                        <a:moveTo>
                          <a:pt x="425367" y="101191"/>
                        </a:moveTo>
                        <a:lnTo>
                          <a:pt x="496228" y="101191"/>
                        </a:lnTo>
                        <a:cubicBezTo>
                          <a:pt x="502282" y="101191"/>
                          <a:pt x="506377" y="105189"/>
                          <a:pt x="506377" y="111231"/>
                        </a:cubicBezTo>
                        <a:lnTo>
                          <a:pt x="506377" y="182042"/>
                        </a:lnTo>
                        <a:cubicBezTo>
                          <a:pt x="506377" y="188084"/>
                          <a:pt x="502282" y="192171"/>
                          <a:pt x="496228" y="192171"/>
                        </a:cubicBezTo>
                        <a:cubicBezTo>
                          <a:pt x="490175" y="192171"/>
                          <a:pt x="486080" y="188084"/>
                          <a:pt x="486080" y="182042"/>
                        </a:cubicBezTo>
                        <a:lnTo>
                          <a:pt x="486080" y="135575"/>
                        </a:lnTo>
                        <a:lnTo>
                          <a:pt x="402043" y="219447"/>
                        </a:lnTo>
                        <a:cubicBezTo>
                          <a:pt x="399996" y="221491"/>
                          <a:pt x="397948" y="222468"/>
                          <a:pt x="394921" y="222468"/>
                        </a:cubicBezTo>
                        <a:cubicBezTo>
                          <a:pt x="391895" y="222468"/>
                          <a:pt x="389847" y="221491"/>
                          <a:pt x="387889" y="219447"/>
                        </a:cubicBezTo>
                        <a:lnTo>
                          <a:pt x="344268" y="176001"/>
                        </a:lnTo>
                        <a:lnTo>
                          <a:pt x="270380" y="249744"/>
                        </a:lnTo>
                        <a:cubicBezTo>
                          <a:pt x="268332" y="251788"/>
                          <a:pt x="266285" y="252765"/>
                          <a:pt x="263258" y="252765"/>
                        </a:cubicBezTo>
                        <a:cubicBezTo>
                          <a:pt x="260231" y="252765"/>
                          <a:pt x="258184" y="251788"/>
                          <a:pt x="256225" y="249744"/>
                        </a:cubicBezTo>
                        <a:cubicBezTo>
                          <a:pt x="252130" y="245746"/>
                          <a:pt x="252130" y="239616"/>
                          <a:pt x="256225" y="235617"/>
                        </a:cubicBezTo>
                        <a:lnTo>
                          <a:pt x="337235" y="154766"/>
                        </a:lnTo>
                        <a:cubicBezTo>
                          <a:pt x="337769" y="154233"/>
                          <a:pt x="338303" y="153789"/>
                          <a:pt x="338837" y="153433"/>
                        </a:cubicBezTo>
                        <a:cubicBezTo>
                          <a:pt x="339372" y="152989"/>
                          <a:pt x="339995" y="152723"/>
                          <a:pt x="340618" y="152456"/>
                        </a:cubicBezTo>
                        <a:cubicBezTo>
                          <a:pt x="340885" y="152367"/>
                          <a:pt x="341152" y="152190"/>
                          <a:pt x="341508" y="152101"/>
                        </a:cubicBezTo>
                        <a:cubicBezTo>
                          <a:pt x="342131" y="151923"/>
                          <a:pt x="342754" y="151834"/>
                          <a:pt x="343378" y="151745"/>
                        </a:cubicBezTo>
                        <a:cubicBezTo>
                          <a:pt x="343645" y="151745"/>
                          <a:pt x="344001" y="151745"/>
                          <a:pt x="344268" y="151745"/>
                        </a:cubicBezTo>
                        <a:cubicBezTo>
                          <a:pt x="344980" y="151745"/>
                          <a:pt x="345603" y="151745"/>
                          <a:pt x="346226" y="151923"/>
                        </a:cubicBezTo>
                        <a:cubicBezTo>
                          <a:pt x="348096" y="152278"/>
                          <a:pt x="349876" y="153256"/>
                          <a:pt x="351390" y="154766"/>
                        </a:cubicBezTo>
                        <a:lnTo>
                          <a:pt x="394921" y="198213"/>
                        </a:lnTo>
                        <a:lnTo>
                          <a:pt x="471925" y="121359"/>
                        </a:lnTo>
                        <a:lnTo>
                          <a:pt x="425367" y="121359"/>
                        </a:lnTo>
                        <a:cubicBezTo>
                          <a:pt x="419224" y="121359"/>
                          <a:pt x="415218" y="117361"/>
                          <a:pt x="415218" y="111231"/>
                        </a:cubicBezTo>
                        <a:cubicBezTo>
                          <a:pt x="415218" y="105189"/>
                          <a:pt x="419224" y="101191"/>
                          <a:pt x="425367" y="101191"/>
                        </a:cubicBezTo>
                        <a:close/>
                        <a:moveTo>
                          <a:pt x="101297" y="91029"/>
                        </a:moveTo>
                        <a:cubicBezTo>
                          <a:pt x="107337" y="91029"/>
                          <a:pt x="111423" y="95028"/>
                          <a:pt x="111423" y="101159"/>
                        </a:cubicBezTo>
                        <a:lnTo>
                          <a:pt x="111423" y="262887"/>
                        </a:lnTo>
                        <a:cubicBezTo>
                          <a:pt x="111423" y="268929"/>
                          <a:pt x="107337" y="273017"/>
                          <a:pt x="101297" y="273017"/>
                        </a:cubicBezTo>
                        <a:cubicBezTo>
                          <a:pt x="95257" y="273017"/>
                          <a:pt x="91171" y="268929"/>
                          <a:pt x="91171" y="262887"/>
                        </a:cubicBezTo>
                        <a:lnTo>
                          <a:pt x="91171" y="101159"/>
                        </a:lnTo>
                        <a:cubicBezTo>
                          <a:pt x="91171" y="95028"/>
                          <a:pt x="95257" y="91029"/>
                          <a:pt x="101297" y="91029"/>
                        </a:cubicBezTo>
                        <a:close/>
                        <a:moveTo>
                          <a:pt x="70848" y="20177"/>
                        </a:moveTo>
                        <a:cubicBezTo>
                          <a:pt x="64796" y="20177"/>
                          <a:pt x="60791" y="24265"/>
                          <a:pt x="60791" y="30309"/>
                        </a:cubicBezTo>
                        <a:lnTo>
                          <a:pt x="60791" y="343802"/>
                        </a:lnTo>
                        <a:lnTo>
                          <a:pt x="222780" y="343802"/>
                        </a:lnTo>
                        <a:cubicBezTo>
                          <a:pt x="228833" y="343802"/>
                          <a:pt x="232927" y="347890"/>
                          <a:pt x="232927" y="353935"/>
                        </a:cubicBezTo>
                        <a:lnTo>
                          <a:pt x="232927" y="364067"/>
                        </a:lnTo>
                        <a:lnTo>
                          <a:pt x="374712" y="364067"/>
                        </a:lnTo>
                        <a:lnTo>
                          <a:pt x="374712" y="353935"/>
                        </a:lnTo>
                        <a:cubicBezTo>
                          <a:pt x="374712" y="347890"/>
                          <a:pt x="378717" y="343802"/>
                          <a:pt x="384859" y="343802"/>
                        </a:cubicBezTo>
                        <a:lnTo>
                          <a:pt x="546848" y="343802"/>
                        </a:lnTo>
                        <a:lnTo>
                          <a:pt x="546848" y="30309"/>
                        </a:lnTo>
                        <a:cubicBezTo>
                          <a:pt x="546848" y="24265"/>
                          <a:pt x="542754" y="20177"/>
                          <a:pt x="536702" y="20177"/>
                        </a:cubicBezTo>
                        <a:close/>
                        <a:moveTo>
                          <a:pt x="70848" y="0"/>
                        </a:moveTo>
                        <a:lnTo>
                          <a:pt x="536702" y="0"/>
                        </a:lnTo>
                        <a:cubicBezTo>
                          <a:pt x="553969" y="0"/>
                          <a:pt x="567142" y="13155"/>
                          <a:pt x="567142" y="30309"/>
                        </a:cubicBezTo>
                        <a:lnTo>
                          <a:pt x="567142" y="343802"/>
                        </a:lnTo>
                        <a:lnTo>
                          <a:pt x="597492" y="343802"/>
                        </a:lnTo>
                        <a:cubicBezTo>
                          <a:pt x="603545" y="343802"/>
                          <a:pt x="607639" y="347890"/>
                          <a:pt x="607639" y="353935"/>
                        </a:cubicBezTo>
                        <a:lnTo>
                          <a:pt x="607639" y="384244"/>
                        </a:lnTo>
                        <a:cubicBezTo>
                          <a:pt x="607639" y="401487"/>
                          <a:pt x="594466" y="414642"/>
                          <a:pt x="577199" y="414642"/>
                        </a:cubicBezTo>
                        <a:lnTo>
                          <a:pt x="30351" y="414642"/>
                        </a:lnTo>
                        <a:cubicBezTo>
                          <a:pt x="13173" y="414642"/>
                          <a:pt x="0" y="401487"/>
                          <a:pt x="0" y="384244"/>
                        </a:cubicBezTo>
                        <a:lnTo>
                          <a:pt x="0" y="353935"/>
                        </a:lnTo>
                        <a:cubicBezTo>
                          <a:pt x="0" y="347890"/>
                          <a:pt x="4094" y="343802"/>
                          <a:pt x="10147" y="343802"/>
                        </a:cubicBezTo>
                        <a:lnTo>
                          <a:pt x="40497" y="343802"/>
                        </a:lnTo>
                        <a:lnTo>
                          <a:pt x="40497" y="30309"/>
                        </a:lnTo>
                        <a:cubicBezTo>
                          <a:pt x="40497" y="13155"/>
                          <a:pt x="53670" y="0"/>
                          <a:pt x="7084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</a:p>
                </p:txBody>
              </p:sp>
              <p:grpSp>
                <p:nvGrpSpPr>
                  <p:cNvPr id="55" name="组合 54" descr="ad90ca41-8578-4321-a5fb-1f79ec72b2c0"/>
                  <p:cNvGrpSpPr/>
                  <p:nvPr/>
                </p:nvGrpSpPr>
                <p:grpSpPr>
                  <a:xfrm>
                    <a:off x="9183329" y="4045868"/>
                    <a:ext cx="2195910" cy="1911450"/>
                    <a:chOff x="9183329" y="4045868"/>
                    <a:chExt cx="2195910" cy="1911450"/>
                  </a:xfrm>
                </p:grpSpPr>
                <p:grpSp>
                  <p:nvGrpSpPr>
                    <p:cNvPr id="51" name="组合 50" descr="008b5422-e8c8-4c6b-9ab8-5ae84028bb08"/>
                    <p:cNvGrpSpPr/>
                    <p:nvPr/>
                  </p:nvGrpSpPr>
                  <p:grpSpPr>
                    <a:xfrm>
                      <a:off x="9183329" y="4045868"/>
                      <a:ext cx="2195910" cy="1275432"/>
                      <a:chOff x="9183329" y="4045868"/>
                      <a:chExt cx="2195910" cy="1275432"/>
                    </a:xfrm>
                  </p:grpSpPr>
                  <p:sp>
                    <p:nvSpPr>
                      <p:cNvPr id="15" name="Bullet4" descr="d2eff4aa-321f-4fc1-9cd0-c5eb2e2240f6"/>
                      <p:cNvSpPr/>
                      <p:nvPr/>
                    </p:nvSpPr>
                    <p:spPr>
                      <a:xfrm>
                        <a:off x="9183329" y="4045868"/>
                        <a:ext cx="2195910" cy="430240"/>
                      </a:xfrm>
                      <a:prstGeom prst="rect">
                        <a:avLst/>
                      </a:prstGeom>
                    </p:spPr>
                    <p:txBody>
                      <a:bodyPr wrap="square" lIns="91440" tIns="45720" rIns="91440" bIns="45720" anchor="b" anchorCtr="0">
                        <a:normAutofit/>
                      </a:bodyPr>
                      <a:lstStyle/>
                      <a:p>
                        <a:pPr algn="l"/>
                        <a:r>
                          <a:rPr lang="en-US" sz="1800" b="1" i="0" u="none">
                            <a:solidFill>
                              <a:srgbClr val="000000"/>
                            </a:solidFill>
                            <a:ea typeface="思源宋体 CN Heavy"/>
                          </a:rPr>
                          <a:t>范文核心观点</a:t>
                        </a:r>
                        <a:endParaRPr lang="en-US" sz="1800" b="1" i="0" u="none">
                          <a:solidFill>
                            <a:srgbClr val="000000"/>
                          </a:solidFill>
                          <a:ea typeface="思源宋体 CN Heavy"/>
                        </a:endParaRPr>
                      </a:p>
                    </p:txBody>
                  </p:sp>
                  <p:sp>
                    <p:nvSpPr>
                      <p:cNvPr id="16" name="Text4" descr="0aab20ee-51cc-49bd-a498-e4a06be8e7b2"/>
                      <p:cNvSpPr/>
                      <p:nvPr/>
                    </p:nvSpPr>
                    <p:spPr bwMode="auto">
                      <a:xfrm>
                        <a:off x="9183329" y="4476107"/>
                        <a:ext cx="2195910" cy="845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91440" tIns="45720" rIns="91440" bIns="45720" anchor="t" anchorCtr="0">
                        <a:normAutofit/>
                      </a:bodyPr>
                      <a:lstStyle/>
                      <a:p>
                        <a:pPr algn="l">
                          <a:lnSpc>
                            <a:spcPct val="120000"/>
                          </a:lnSpc>
                        </a:pPr>
                        <a:r>
                          <a:rPr lang="en-US" sz="1200" b="0" i="0" u="none">
                            <a:solidFill>
                              <a:srgbClr val="000000"/>
                            </a:solidFill>
                            <a:ea typeface="思源黑体 CN Normal"/>
                          </a:rPr>
                          <a:t>青年应“自找苦吃”，将小我融入大我，为国家贡献力量。</a:t>
                        </a:r>
                        <a:endParaRPr lang="en-US" sz="1200" b="0" i="0" u="none">
                          <a:solidFill>
                            <a:srgbClr val="000000"/>
                          </a:solidFill>
                          <a:ea typeface="思源黑体 CN Normal"/>
                        </a:endParaRPr>
                      </a:p>
                    </p:txBody>
                  </p:sp>
                </p:grpSp>
                <p:sp>
                  <p:nvSpPr>
                    <p:cNvPr id="14" name="Number4" descr="8ae76b0b-ccca-4bd3-9273-c46a91ac3db2"/>
                    <p:cNvSpPr/>
                    <p:nvPr/>
                  </p:nvSpPr>
                  <p:spPr>
                    <a:xfrm>
                      <a:off x="9729470" y="5494782"/>
                      <a:ext cx="1103628" cy="462536"/>
                    </a:xfrm>
                    <a:prstGeom prst="roundRect">
                      <a:avLst>
                        <a:gd name="adj" fmla="val 7365"/>
                      </a:avLst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91440" tIns="45720" rIns="91440" bIns="45720" anchor="ctr" anchorCtr="1">
                      <a:normAutofit/>
                    </a:bodyPr>
                    <a:lstStyle/>
                    <a:p>
                      <a:pPr algn="ctr"/>
                      <a:r>
                        <a:rPr lang="en-US" sz="1400" b="1" i="0" u="none">
                          <a:solidFill>
                            <a:srgbClr val="FFFFFF"/>
                          </a:solidFill>
                          <a:latin typeface="Arial"/>
                        </a:rPr>
                        <a:t>20XX</a:t>
                      </a:r>
                      <a:endParaRPr lang="en-US" sz="1400" b="1" i="0" u="none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56" name="组合 55" descr="a9344328-1b56-4ee7-8fa3-37f592ab98ba"/>
              <p:cNvGrpSpPr/>
              <p:nvPr/>
            </p:nvGrpSpPr>
            <p:grpSpPr>
              <a:xfrm>
                <a:off x="3432886" y="4045868"/>
                <a:ext cx="5478718" cy="2088232"/>
                <a:chOff x="3432886" y="4045868"/>
                <a:chExt cx="5478718" cy="2088232"/>
              </a:xfrm>
            </p:grpSpPr>
            <p:cxnSp>
              <p:nvCxnSpPr>
                <p:cNvPr id="8" name="直接连接符 7" descr="f10373f3-8844-45d2-bd18-99cc93eec2a0"/>
                <p:cNvCxnSpPr/>
                <p:nvPr/>
              </p:nvCxnSpPr>
              <p:spPr>
                <a:xfrm flipH="1">
                  <a:off x="3432886" y="4045868"/>
                  <a:ext cx="0" cy="2088232"/>
                </a:xfrm>
                <a:prstGeom prst="line">
                  <a:avLst/>
                </a:prstGeom>
                <a:ln w="3175" cap="rnd">
                  <a:solidFill>
                    <a:schemeClr val="tx2">
                      <a:alpha val="50000"/>
                    </a:schemeClr>
                  </a:solidFill>
                  <a:round/>
                  <a:headEnd type="none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连接符 8" descr="0d254c76-94be-4ca2-b60b-c43249d58e8d"/>
                <p:cNvCxnSpPr/>
                <p:nvPr/>
              </p:nvCxnSpPr>
              <p:spPr>
                <a:xfrm flipH="1">
                  <a:off x="6172245" y="4045868"/>
                  <a:ext cx="0" cy="2088232"/>
                </a:xfrm>
                <a:prstGeom prst="line">
                  <a:avLst/>
                </a:prstGeom>
                <a:ln w="3175" cap="rnd">
                  <a:solidFill>
                    <a:schemeClr val="tx2">
                      <a:alpha val="50000"/>
                    </a:schemeClr>
                  </a:solidFill>
                  <a:round/>
                  <a:headEnd type="none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 descr="8f274922-b3c7-4482-a54f-31f3b70a343c"/>
                <p:cNvCxnSpPr/>
                <p:nvPr/>
              </p:nvCxnSpPr>
              <p:spPr>
                <a:xfrm flipH="1">
                  <a:off x="8911604" y="4045868"/>
                  <a:ext cx="0" cy="2088232"/>
                </a:xfrm>
                <a:prstGeom prst="line">
                  <a:avLst/>
                </a:prstGeom>
                <a:ln w="3175" cap="rnd">
                  <a:solidFill>
                    <a:schemeClr val="tx2">
                      <a:alpha val="50000"/>
                    </a:schemeClr>
                  </a:solidFill>
                  <a:round/>
                  <a:headEnd type="none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Title" descr="38e56568-1b1a-4428-aa8a-03b9fd188b89"/>
            <p:cNvSpPr/>
            <p:nvPr/>
          </p:nvSpPr>
          <p:spPr>
            <a:xfrm>
              <a:off x="660400" y="1130300"/>
              <a:ext cx="10858500" cy="681247"/>
            </a:xfrm>
            <a:prstGeom prst="rect">
              <a:avLst/>
            </a:prstGeom>
          </p:spPr>
          <p:txBody>
            <a:bodyPr wrap="square" anchor="t" anchorCtr="1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学习优秀范文思路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</p:grp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素材链接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56" name="22c5ec76-1b2b-4e18-8981-110fb6e3b633.source.4.zh-Hans.pptx" title=""/>
          <p:cNvGrpSpPr/>
          <p:nvPr/>
        </p:nvGrpSpPr>
        <p:grpSpPr>
          <a:xfrm>
            <a:off x="660400" y="1124196"/>
            <a:ext cx="10858500" cy="4802470"/>
            <a:chOff x="660400" y="1124196"/>
            <a:chExt cx="10858500" cy="4802470"/>
          </a:xfrm>
        </p:grpSpPr>
        <p:sp>
          <p:nvSpPr>
            <p:cNvPr id="4" name="Title" descr="23d987b6-34c5-4ea1-991d-83302cbdb882"/>
            <p:cNvSpPr txBox="1"/>
            <p:nvPr/>
          </p:nvSpPr>
          <p:spPr>
            <a:xfrm>
              <a:off x="660400" y="1124196"/>
              <a:ext cx="10858500" cy="670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t" anchorCtr="0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丰富写作素材库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5" name="组合 4" descr="7aa5275e-0095-4d42-8f1d-367f5c9ec5bc"/>
            <p:cNvGrpSpPr/>
            <p:nvPr/>
          </p:nvGrpSpPr>
          <p:grpSpPr>
            <a:xfrm>
              <a:off x="1322443" y="2222267"/>
              <a:ext cx="4285407" cy="1641137"/>
              <a:chOff x="1267558" y="2222267"/>
              <a:chExt cx="4285407" cy="1641137"/>
            </a:xfrm>
          </p:grpSpPr>
          <p:sp>
            <p:nvSpPr>
              <p:cNvPr id="51" name="ComponentBackground1" descr="372318a1-ad32-4b50-a559-a74728bbffd2"/>
              <p:cNvSpPr/>
              <p:nvPr/>
            </p:nvSpPr>
            <p:spPr>
              <a:xfrm>
                <a:off x="1545586" y="2335336"/>
                <a:ext cx="4007379" cy="4658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</a:p>
            </p:txBody>
          </p:sp>
          <p:sp>
            <p:nvSpPr>
              <p:cNvPr id="52" name="Bullet1" descr="04d5c668-e0d5-4ecb-ab9e-e4a9cc10f19d"/>
              <p:cNvSpPr txBox="1"/>
              <p:nvPr/>
            </p:nvSpPr>
            <p:spPr>
              <a:xfrm>
                <a:off x="2067658" y="2222267"/>
                <a:ext cx="3221023" cy="709256"/>
              </a:xfrm>
              <a:prstGeom prst="rect">
                <a:avLst/>
              </a:prstGeom>
              <a:noFill/>
              <a:effectLst/>
            </p:spPr>
            <p:txBody>
              <a:bodyPr wrap="square" rtlCol="0" anchor="ctr" anchorCtr="0">
                <a:normAutofit/>
              </a:bodyPr>
              <a:lstStyle>
                <a:defPPr>
                  <a:defRPr lang="zh-CN"/>
                </a:defPPr>
                <a:lvl1pPr>
                  <a:defRPr sz="2000" b="1" i="0"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60000">
                          <a:schemeClr val="accent1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1">
                          <a:alpha val="20000"/>
                        </a:schemeClr>
                      </a:outerShdw>
                    </a:effectLst>
                  </a:defRPr>
                </a:lvl1pPr>
              </a:lstStyle>
              <a:p>
                <a:pPr algn="l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名言警句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53" name="Number1" descr="0ca9188e-c33f-4e41-9b32-9acbed33cd6f"/>
              <p:cNvSpPr/>
              <p:nvPr/>
            </p:nvSpPr>
            <p:spPr>
              <a:xfrm>
                <a:off x="1267558" y="2222267"/>
                <a:ext cx="691978" cy="6919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i="0" u="none">
                    <a:solidFill>
                      <a:srgbClr val="FFFFFF"/>
                    </a:solidFill>
                    <a:latin typeface="Arial"/>
                  </a:rPr>
                  <a:t>01-</a:t>
                </a:r>
                <a:endParaRPr lang="en-US" sz="1600" b="1" i="0" u="non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54" name="Text1" descr="9b228588-41cb-49cd-b655-3d285ffe5e78"/>
              <p:cNvSpPr txBox="1"/>
              <p:nvPr/>
            </p:nvSpPr>
            <p:spPr>
              <a:xfrm>
                <a:off x="2067658" y="3044591"/>
                <a:ext cx="3221023" cy="818813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引用孟子、论语等关于吃苦、担当的名言，增强说服力。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6" name="组合 5" descr="b7576453-7e7b-42a4-aedd-56a7834e639f"/>
            <p:cNvGrpSpPr/>
            <p:nvPr/>
          </p:nvGrpSpPr>
          <p:grpSpPr>
            <a:xfrm>
              <a:off x="1322443" y="4285529"/>
              <a:ext cx="4285407" cy="1641137"/>
              <a:chOff x="1267558" y="4285529"/>
              <a:chExt cx="4285407" cy="1641137"/>
            </a:xfrm>
          </p:grpSpPr>
          <p:sp>
            <p:nvSpPr>
              <p:cNvPr id="47" name="ComponentBackground2" descr="6c8cddc2-2b8d-462b-a14a-43bfb6ff794d"/>
              <p:cNvSpPr/>
              <p:nvPr/>
            </p:nvSpPr>
            <p:spPr>
              <a:xfrm>
                <a:off x="1545586" y="4398598"/>
                <a:ext cx="4007379" cy="4658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</a:p>
            </p:txBody>
          </p:sp>
          <p:sp>
            <p:nvSpPr>
              <p:cNvPr id="48" name="Bullet2" descr="12bbf9b5-bd8e-4893-aeaf-95f21745e222"/>
              <p:cNvSpPr txBox="1"/>
              <p:nvPr/>
            </p:nvSpPr>
            <p:spPr>
              <a:xfrm>
                <a:off x="2067658" y="4285529"/>
                <a:ext cx="3221023" cy="709256"/>
              </a:xfrm>
              <a:prstGeom prst="rect">
                <a:avLst/>
              </a:prstGeom>
              <a:noFill/>
              <a:effectLst/>
            </p:spPr>
            <p:txBody>
              <a:bodyPr wrap="square" rtlCol="0" anchor="ctr" anchorCtr="0">
                <a:normAutofit/>
              </a:bodyPr>
              <a:lstStyle>
                <a:defPPr>
                  <a:defRPr lang="zh-CN"/>
                </a:defPPr>
                <a:lvl1pPr>
                  <a:defRPr sz="2000" b="1" i="0"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60000">
                          <a:schemeClr val="accent1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1">
                          <a:alpha val="20000"/>
                        </a:schemeClr>
                      </a:outerShdw>
                    </a:effectLst>
                  </a:defRPr>
                </a:lvl1pPr>
              </a:lstStyle>
              <a:p>
                <a:pPr algn="l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人物素材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49" name="Number2" descr="39ece3d7-5768-4d1a-8a14-414c7bddb5ef"/>
              <p:cNvSpPr/>
              <p:nvPr/>
            </p:nvSpPr>
            <p:spPr>
              <a:xfrm>
                <a:off x="1267558" y="4285529"/>
                <a:ext cx="691978" cy="69197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i="0" u="none">
                    <a:solidFill>
                      <a:srgbClr val="FFFFFF"/>
                    </a:solidFill>
                    <a:latin typeface="Arial"/>
                  </a:rPr>
                  <a:t>02-</a:t>
                </a:r>
                <a:endParaRPr lang="en-US" sz="1600" b="1" i="0" u="non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50" name="Text2" descr="0925200b-247f-4881-b2e0-5ee3a7eb9ac9"/>
              <p:cNvSpPr txBox="1"/>
              <p:nvPr/>
            </p:nvSpPr>
            <p:spPr>
              <a:xfrm>
                <a:off x="2067658" y="5107853"/>
                <a:ext cx="3221023" cy="818813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如吴丹、张睿、常书鸿等，体现不同领域的家国情怀。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7" name="组合 6" descr="7747f859-1e79-47f8-b53a-16a3b0e7d1ea"/>
            <p:cNvGrpSpPr/>
            <p:nvPr/>
          </p:nvGrpSpPr>
          <p:grpSpPr>
            <a:xfrm>
              <a:off x="6571450" y="2222267"/>
              <a:ext cx="4285407" cy="1641137"/>
              <a:chOff x="4643803" y="2222267"/>
              <a:chExt cx="4285407" cy="1641137"/>
            </a:xfrm>
          </p:grpSpPr>
          <p:sp>
            <p:nvSpPr>
              <p:cNvPr id="43" name="ComponentBackground3" descr="c5bb3f1e-6ff4-446e-b8a3-2862436d63e0"/>
              <p:cNvSpPr/>
              <p:nvPr/>
            </p:nvSpPr>
            <p:spPr>
              <a:xfrm>
                <a:off x="4921831" y="2335336"/>
                <a:ext cx="4007379" cy="4658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</a:p>
            </p:txBody>
          </p:sp>
          <p:sp>
            <p:nvSpPr>
              <p:cNvPr id="44" name="Bullet3" descr="7298e07f-5190-47b8-a29a-39bd578805f0"/>
              <p:cNvSpPr txBox="1"/>
              <p:nvPr/>
            </p:nvSpPr>
            <p:spPr>
              <a:xfrm>
                <a:off x="5443903" y="2222267"/>
                <a:ext cx="3221023" cy="709256"/>
              </a:xfrm>
              <a:prstGeom prst="rect">
                <a:avLst/>
              </a:prstGeom>
              <a:noFill/>
              <a:effectLst/>
            </p:spPr>
            <p:txBody>
              <a:bodyPr wrap="square" rtlCol="0" anchor="ctr" anchorCtr="0">
                <a:normAutofit/>
              </a:bodyPr>
              <a:lstStyle>
                <a:defPPr>
                  <a:defRPr lang="zh-CN"/>
                </a:defPPr>
                <a:lvl1pPr>
                  <a:defRPr sz="2000" b="1" i="0"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60000">
                          <a:schemeClr val="accent1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1">
                          <a:alpha val="20000"/>
                        </a:schemeClr>
                      </a:outerShdw>
                    </a:effectLst>
                  </a:defRPr>
                </a:lvl1pPr>
              </a:lstStyle>
              <a:p>
                <a:pPr algn="l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名言适配主题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45" name="Number3" descr="68e0e898-fb28-4637-81b8-d55d11fff0c9"/>
              <p:cNvSpPr/>
              <p:nvPr/>
            </p:nvSpPr>
            <p:spPr>
              <a:xfrm>
                <a:off x="4643803" y="2222267"/>
                <a:ext cx="691978" cy="69197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i="0" u="none">
                    <a:solidFill>
                      <a:srgbClr val="FFFFFF"/>
                    </a:solidFill>
                    <a:latin typeface="Arial"/>
                  </a:rPr>
                  <a:t>03-</a:t>
                </a:r>
                <a:endParaRPr lang="en-US" sz="1600" b="1" i="0" u="non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6" name="Text3" descr="78bd6a65-79cb-44c1-893d-ebe148df5d46"/>
              <p:cNvSpPr txBox="1"/>
              <p:nvPr/>
            </p:nvSpPr>
            <p:spPr>
              <a:xfrm>
                <a:off x="5443903" y="3044591"/>
                <a:ext cx="3221023" cy="818813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不同名言适配牺牲精神、家国担当等主题，灵活使用。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  <p:grpSp>
          <p:nvGrpSpPr>
            <p:cNvPr id="8" name="组合 7" descr="e5a1940d-90ff-47ca-9fc5-e9226db8dea9"/>
            <p:cNvGrpSpPr/>
            <p:nvPr/>
          </p:nvGrpSpPr>
          <p:grpSpPr>
            <a:xfrm>
              <a:off x="6571450" y="4285529"/>
              <a:ext cx="4285407" cy="1641137"/>
              <a:chOff x="4643803" y="4285529"/>
              <a:chExt cx="4285407" cy="1641137"/>
            </a:xfrm>
          </p:grpSpPr>
          <p:sp>
            <p:nvSpPr>
              <p:cNvPr id="39" name="ComponentBackground4" descr="17108748-e054-4f9a-806b-fcb027237b60"/>
              <p:cNvSpPr/>
              <p:nvPr/>
            </p:nvSpPr>
            <p:spPr>
              <a:xfrm>
                <a:off x="4921831" y="4398598"/>
                <a:ext cx="4007379" cy="4658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</a:p>
            </p:txBody>
          </p:sp>
          <p:sp>
            <p:nvSpPr>
              <p:cNvPr id="40" name="Bullet4" descr="bc1215bc-f26f-4846-8054-df28d1b094ce"/>
              <p:cNvSpPr txBox="1"/>
              <p:nvPr/>
            </p:nvSpPr>
            <p:spPr>
              <a:xfrm>
                <a:off x="5443903" y="4285529"/>
                <a:ext cx="3221023" cy="709256"/>
              </a:xfrm>
              <a:prstGeom prst="rect">
                <a:avLst/>
              </a:prstGeom>
              <a:noFill/>
              <a:effectLst/>
            </p:spPr>
            <p:txBody>
              <a:bodyPr wrap="square" rtlCol="0" anchor="ctr" anchorCtr="0">
                <a:normAutofit/>
              </a:bodyPr>
              <a:lstStyle>
                <a:defPPr>
                  <a:defRPr lang="zh-CN"/>
                </a:defPPr>
                <a:lvl1pPr>
                  <a:defRPr sz="2000" b="1" i="0"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60000">
                          <a:schemeClr val="accent1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1">
                          <a:alpha val="20000"/>
                        </a:schemeClr>
                      </a:outerShdw>
                    </a:effectLst>
                  </a:defRPr>
                </a:lvl1pPr>
              </a:lstStyle>
              <a:p>
                <a:pPr algn="l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人物案例关键词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  <p:sp>
            <p:nvSpPr>
              <p:cNvPr id="41" name="Number4" descr="9adfc87d-8f95-4c4c-955d-dd8dc58b2e6c"/>
              <p:cNvSpPr/>
              <p:nvPr/>
            </p:nvSpPr>
            <p:spPr>
              <a:xfrm>
                <a:off x="4643803" y="4285529"/>
                <a:ext cx="691978" cy="6919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i="0" u="none">
                    <a:solidFill>
                      <a:srgbClr val="FFFFFF"/>
                    </a:solidFill>
                    <a:latin typeface="Arial"/>
                  </a:rPr>
                  <a:t>04-</a:t>
                </a:r>
                <a:endParaRPr lang="en-US" sz="1600" b="1" i="0" u="non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2" name="Text4" descr="dc42ee38-0aeb-40a1-9e9c-ac34db412110"/>
              <p:cNvSpPr txBox="1"/>
              <p:nvPr/>
            </p:nvSpPr>
            <p:spPr>
              <a:xfrm>
                <a:off x="5443903" y="5107853"/>
                <a:ext cx="3221023" cy="818813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各人物案例有相应关键词，方便快速定位素材。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6600" b="1" i="0" u="none">
                <a:solidFill>
                  <a:srgbClr val="EBA15E"/>
                </a:solidFill>
                <a:ea typeface="思源宋体 CN Heavy"/>
              </a:rPr>
              <a:t>科技创新</a:t>
            </a:r>
            <a:endParaRPr lang="en-US" sz="6600" b="1" i="0" u="none">
              <a:solidFill>
                <a:srgbClr val="EBA15E"/>
              </a:solidFill>
              <a:ea typeface="思源宋体 CN Heavy"/>
            </a:endParaRPr>
          </a:p>
        </p:txBody>
      </p:sp>
      <p:sp>
        <p:nvSpPr>
          <p:cNvPr id="3" name="文本占位符 2" title="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800" b="1" i="0" u="none">
                <a:solidFill>
                  <a:srgbClr val="000000"/>
                </a:solidFill>
                <a:ea typeface="思源黑体 CN Normal"/>
              </a:rPr>
              <a:t>思考科技与文化的融合共生</a:t>
            </a:r>
            <a:endParaRPr lang="en-US" sz="2800" b="1" i="0" u="none">
              <a:solidFill>
                <a:srgbClr val="000000"/>
              </a:solidFill>
              <a:ea typeface="思源黑体 CN Normal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EBA15E"/>
                </a:solidFill>
                <a:ea typeface="思源宋体 CN Heavy"/>
              </a:rPr>
              <a:t>中心话题与例题</a:t>
            </a:r>
            <a:endParaRPr lang="en-US" sz="2800" b="1" i="0" u="none">
              <a:solidFill>
                <a:srgbClr val="EBA15E"/>
              </a:solidFill>
              <a:ea typeface="思源宋体 CN Heavy"/>
            </a:endParaRPr>
          </a:p>
        </p:txBody>
      </p:sp>
      <p:grpSp>
        <p:nvGrpSpPr>
          <p:cNvPr id="3" name="4e73c6df-f72c-498e-9b71-f20791d4b770.source.4.zh-Hans.pptx" title=""/>
          <p:cNvGrpSpPr/>
          <p:nvPr/>
        </p:nvGrpSpPr>
        <p:grpSpPr>
          <a:xfrm>
            <a:off x="673101" y="655798"/>
            <a:ext cx="10845799" cy="5478302"/>
            <a:chOff x="673101" y="655798"/>
            <a:chExt cx="10845799" cy="5478302"/>
          </a:xfrm>
        </p:grpSpPr>
        <p:sp>
          <p:nvSpPr>
            <p:cNvPr id="39" name="íśľïḋê" descr="f9d87a73-eb0e-42d9-b9bb-e2f2dc741649"/>
            <p:cNvSpPr/>
            <p:nvPr/>
          </p:nvSpPr>
          <p:spPr bwMode="auto">
            <a:xfrm>
              <a:off x="3061982" y="1231895"/>
              <a:ext cx="1432276" cy="696551"/>
            </a:xfrm>
            <a:custGeom>
              <a:gdLst>
                <a:gd name="connsiteX0" fmla="*/ 1132965 w 1595259"/>
                <a:gd name="connsiteY0" fmla="*/ 657 h 775814"/>
                <a:gd name="connsiteX1" fmla="*/ 1595259 w 1595259"/>
                <a:gd name="connsiteY1" fmla="*/ 106343 h 775814"/>
                <a:gd name="connsiteX2" fmla="*/ 898676 w 1595259"/>
                <a:gd name="connsiteY2" fmla="*/ 56107 h 775814"/>
                <a:gd name="connsiteX3" fmla="*/ 75634 w 1595259"/>
                <a:gd name="connsiteY3" fmla="*/ 738331 h 775814"/>
                <a:gd name="connsiteX4" fmla="*/ 63872 w 1595259"/>
                <a:gd name="connsiteY4" fmla="*/ 775814 h 775814"/>
                <a:gd name="connsiteX5" fmla="*/ 0 w 1595259"/>
                <a:gd name="connsiteY5" fmla="*/ 775814 h 775814"/>
                <a:gd name="connsiteX6" fmla="*/ 7510 w 1595259"/>
                <a:gd name="connsiteY6" fmla="*/ 744930 h 775814"/>
                <a:gd name="connsiteX7" fmla="*/ 834044 w 1595259"/>
                <a:gd name="connsiteY7" fmla="*/ 27401 h 775814"/>
                <a:gd name="connsiteX8" fmla="*/ 1132965 w 1595259"/>
                <a:gd name="connsiteY8" fmla="*/ 657 h 7758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259" h="775814">
                  <a:moveTo>
                    <a:pt x="1132965" y="657"/>
                  </a:moveTo>
                  <a:cubicBezTo>
                    <a:pt x="1297349" y="5983"/>
                    <a:pt x="1456122" y="43548"/>
                    <a:pt x="1595259" y="106343"/>
                  </a:cubicBezTo>
                  <a:cubicBezTo>
                    <a:pt x="1387002" y="27401"/>
                    <a:pt x="1142839" y="5871"/>
                    <a:pt x="898676" y="56107"/>
                  </a:cubicBezTo>
                  <a:cubicBezTo>
                    <a:pt x="500115" y="142226"/>
                    <a:pt x="194462" y="414039"/>
                    <a:pt x="75634" y="738331"/>
                  </a:cubicBezTo>
                  <a:lnTo>
                    <a:pt x="63872" y="775814"/>
                  </a:lnTo>
                  <a:lnTo>
                    <a:pt x="0" y="775814"/>
                  </a:lnTo>
                  <a:lnTo>
                    <a:pt x="7510" y="744930"/>
                  </a:lnTo>
                  <a:cubicBezTo>
                    <a:pt x="107613" y="403499"/>
                    <a:pt x="413939" y="120696"/>
                    <a:pt x="834044" y="27401"/>
                  </a:cubicBezTo>
                  <a:cubicBezTo>
                    <a:pt x="933684" y="5871"/>
                    <a:pt x="1034334" y="-2539"/>
                    <a:pt x="1132965" y="65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0" name="îṧlïḋe" descr="8bd9489c-b925-4d40-adb6-35fd1ef62865"/>
            <p:cNvSpPr/>
            <p:nvPr/>
          </p:nvSpPr>
          <p:spPr bwMode="auto">
            <a:xfrm>
              <a:off x="3235558" y="655798"/>
              <a:ext cx="1587645" cy="1193453"/>
            </a:xfrm>
            <a:custGeom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1" name="îŝḻïďè" descr="a0c3570d-3398-43a4-ac66-156618ab16c9"/>
            <p:cNvSpPr/>
            <p:nvPr/>
          </p:nvSpPr>
          <p:spPr bwMode="auto">
            <a:xfrm>
              <a:off x="2240085" y="1063166"/>
              <a:ext cx="976441" cy="810552"/>
            </a:xfrm>
            <a:custGeom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" name="ïṩḻíďé" descr="e6cf300f-7567-4fd4-ae18-9dfc1e1d7d03"/>
            <p:cNvSpPr/>
            <p:nvPr/>
          </p:nvSpPr>
          <p:spPr>
            <a:xfrm>
              <a:off x="2139760" y="1944008"/>
              <a:ext cx="1912879" cy="1912879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6" name="iṥḻîḍé" descr="733a2f85-1190-4bad-9f04-a922bc780c57"/>
            <p:cNvSpPr/>
            <p:nvPr/>
          </p:nvSpPr>
          <p:spPr>
            <a:xfrm>
              <a:off x="2298374" y="1944008"/>
              <a:ext cx="1216720" cy="1641956"/>
            </a:xfrm>
            <a:custGeom>
              <a:gdLst>
                <a:gd name="connsiteX0" fmla="*/ 887090 w 1355175"/>
                <a:gd name="connsiteY0" fmla="*/ 0 h 1828800"/>
                <a:gd name="connsiteX1" fmla="*/ 996164 w 1355175"/>
                <a:gd name="connsiteY1" fmla="*/ 5508 h 1828800"/>
                <a:gd name="connsiteX2" fmla="*/ 1047944 w 1355175"/>
                <a:gd name="connsiteY2" fmla="*/ 13411 h 1828800"/>
                <a:gd name="connsiteX3" fmla="*/ 1111570 w 1355175"/>
                <a:gd name="connsiteY3" fmla="*/ 83416 h 1828800"/>
                <a:gd name="connsiteX4" fmla="*/ 1355175 w 1355175"/>
                <a:gd name="connsiteY4" fmla="*/ 762000 h 1828800"/>
                <a:gd name="connsiteX5" fmla="*/ 288375 w 1355175"/>
                <a:gd name="connsiteY5" fmla="*/ 1828800 h 1828800"/>
                <a:gd name="connsiteX6" fmla="*/ 179301 w 1355175"/>
                <a:gd name="connsiteY6" fmla="*/ 1823292 h 1828800"/>
                <a:gd name="connsiteX7" fmla="*/ 176223 w 1355175"/>
                <a:gd name="connsiteY7" fmla="*/ 1822822 h 1828800"/>
                <a:gd name="connsiteX8" fmla="*/ 254590 w 1355175"/>
                <a:gd name="connsiteY8" fmla="*/ 1814922 h 1828800"/>
                <a:gd name="connsiteX9" fmla="*/ 800005 w 1355175"/>
                <a:gd name="connsiteY9" fmla="*/ 1145721 h 1828800"/>
                <a:gd name="connsiteX10" fmla="*/ 116926 w 1355175"/>
                <a:gd name="connsiteY10" fmla="*/ 462642 h 1828800"/>
                <a:gd name="connsiteX11" fmla="*/ 0 w 1355175"/>
                <a:gd name="connsiteY11" fmla="*/ 474429 h 1828800"/>
                <a:gd name="connsiteX12" fmla="*/ 2483 w 1355175"/>
                <a:gd name="connsiteY12" fmla="*/ 470342 h 1828800"/>
                <a:gd name="connsiteX13" fmla="*/ 887090 w 1355175"/>
                <a:gd name="connsiteY13" fmla="*/ 0 h 1828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175" h="1828800">
                  <a:moveTo>
                    <a:pt x="887090" y="0"/>
                  </a:moveTo>
                  <a:cubicBezTo>
                    <a:pt x="923914" y="0"/>
                    <a:pt x="960302" y="1866"/>
                    <a:pt x="996164" y="5508"/>
                  </a:cubicBezTo>
                  <a:lnTo>
                    <a:pt x="1047944" y="13411"/>
                  </a:lnTo>
                  <a:lnTo>
                    <a:pt x="1111570" y="83416"/>
                  </a:lnTo>
                  <a:cubicBezTo>
                    <a:pt x="1263755" y="267822"/>
                    <a:pt x="1355175" y="504235"/>
                    <a:pt x="1355175" y="762000"/>
                  </a:cubicBezTo>
                  <a:cubicBezTo>
                    <a:pt x="1355175" y="1351177"/>
                    <a:pt x="877552" y="1828800"/>
                    <a:pt x="288375" y="1828800"/>
                  </a:cubicBezTo>
                  <a:cubicBezTo>
                    <a:pt x="251552" y="1828800"/>
                    <a:pt x="215164" y="1826934"/>
                    <a:pt x="179301" y="1823292"/>
                  </a:cubicBezTo>
                  <a:lnTo>
                    <a:pt x="176223" y="1822822"/>
                  </a:lnTo>
                  <a:lnTo>
                    <a:pt x="254590" y="1814922"/>
                  </a:lnTo>
                  <a:cubicBezTo>
                    <a:pt x="565858" y="1751228"/>
                    <a:pt x="800005" y="1475818"/>
                    <a:pt x="800005" y="1145721"/>
                  </a:cubicBezTo>
                  <a:cubicBezTo>
                    <a:pt x="800005" y="768467"/>
                    <a:pt x="494180" y="462642"/>
                    <a:pt x="116926" y="462642"/>
                  </a:cubicBezTo>
                  <a:lnTo>
                    <a:pt x="0" y="474429"/>
                  </a:lnTo>
                  <a:lnTo>
                    <a:pt x="2483" y="470342"/>
                  </a:lnTo>
                  <a:cubicBezTo>
                    <a:pt x="194195" y="186571"/>
                    <a:pt x="518855" y="0"/>
                    <a:pt x="887090" y="0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7" name="ïSļiḍé" descr="0af06b5b-56e4-4346-a2c1-f9b13f73f37d"/>
            <p:cNvSpPr/>
            <p:nvPr/>
          </p:nvSpPr>
          <p:spPr>
            <a:xfrm>
              <a:off x="2422951" y="1956049"/>
              <a:ext cx="1629688" cy="1903575"/>
            </a:xfrm>
            <a:custGeom>
              <a:gdLst>
                <a:gd name="connsiteX0" fmla="*/ 909189 w 1815135"/>
                <a:gd name="connsiteY0" fmla="*/ 0 h 2120189"/>
                <a:gd name="connsiteX1" fmla="*/ 963332 w 1815135"/>
                <a:gd name="connsiteY1" fmla="*/ 8263 h 2120189"/>
                <a:gd name="connsiteX2" fmla="*/ 1815135 w 1815135"/>
                <a:gd name="connsiteY2" fmla="*/ 1053389 h 2120189"/>
                <a:gd name="connsiteX3" fmla="*/ 748335 w 1815135"/>
                <a:gd name="connsiteY3" fmla="*/ 2120189 h 2120189"/>
                <a:gd name="connsiteX4" fmla="*/ 69751 w 1815135"/>
                <a:gd name="connsiteY4" fmla="*/ 1876584 h 2120189"/>
                <a:gd name="connsiteX5" fmla="*/ 0 w 1815135"/>
                <a:gd name="connsiteY5" fmla="*/ 1813189 h 2120189"/>
                <a:gd name="connsiteX6" fmla="*/ 37468 w 1815135"/>
                <a:gd name="connsiteY6" fmla="*/ 1809411 h 2120189"/>
                <a:gd name="connsiteX7" fmla="*/ 40546 w 1815135"/>
                <a:gd name="connsiteY7" fmla="*/ 1809881 h 2120189"/>
                <a:gd name="connsiteX8" fmla="*/ 149620 w 1815135"/>
                <a:gd name="connsiteY8" fmla="*/ 1815389 h 2120189"/>
                <a:gd name="connsiteX9" fmla="*/ 1216420 w 1815135"/>
                <a:gd name="connsiteY9" fmla="*/ 748589 h 2120189"/>
                <a:gd name="connsiteX10" fmla="*/ 972815 w 1815135"/>
                <a:gd name="connsiteY10" fmla="*/ 70005 h 2120189"/>
                <a:gd name="connsiteX11" fmla="*/ 909189 w 1815135"/>
                <a:gd name="connsiteY11" fmla="*/ 0 h 212018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5135" h="2120189">
                  <a:moveTo>
                    <a:pt x="909189" y="0"/>
                  </a:moveTo>
                  <a:lnTo>
                    <a:pt x="963332" y="8263"/>
                  </a:lnTo>
                  <a:cubicBezTo>
                    <a:pt x="1449455" y="107738"/>
                    <a:pt x="1815135" y="537859"/>
                    <a:pt x="1815135" y="1053389"/>
                  </a:cubicBezTo>
                  <a:cubicBezTo>
                    <a:pt x="1815135" y="1642566"/>
                    <a:pt x="1337512" y="2120189"/>
                    <a:pt x="748335" y="2120189"/>
                  </a:cubicBezTo>
                  <a:cubicBezTo>
                    <a:pt x="490570" y="2120189"/>
                    <a:pt x="254157" y="2028769"/>
                    <a:pt x="69751" y="1876584"/>
                  </a:cubicBezTo>
                  <a:lnTo>
                    <a:pt x="0" y="1813189"/>
                  </a:lnTo>
                  <a:lnTo>
                    <a:pt x="37468" y="1809411"/>
                  </a:lnTo>
                  <a:lnTo>
                    <a:pt x="40546" y="1809881"/>
                  </a:lnTo>
                  <a:cubicBezTo>
                    <a:pt x="76409" y="1813523"/>
                    <a:pt x="112797" y="1815389"/>
                    <a:pt x="149620" y="1815389"/>
                  </a:cubicBezTo>
                  <a:cubicBezTo>
                    <a:pt x="738797" y="1815389"/>
                    <a:pt x="1216420" y="1337766"/>
                    <a:pt x="1216420" y="748589"/>
                  </a:cubicBezTo>
                  <a:cubicBezTo>
                    <a:pt x="1216420" y="490824"/>
                    <a:pt x="1125000" y="254411"/>
                    <a:pt x="972815" y="70005"/>
                  </a:cubicBezTo>
                  <a:lnTo>
                    <a:pt x="909189" y="0"/>
                  </a:lnTo>
                  <a:close/>
                </a:path>
              </a:pathLst>
            </a:custGeom>
            <a:solidFill>
              <a:schemeClr val="tx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8" name="iśḷíḋè" descr="58b2e67a-5434-47d4-b991-279eb698364f"/>
            <p:cNvSpPr/>
            <p:nvPr/>
          </p:nvSpPr>
          <p:spPr>
            <a:xfrm>
              <a:off x="2137024" y="2359383"/>
              <a:ext cx="879620" cy="1221214"/>
            </a:xfrm>
            <a:custGeom>
              <a:gdLst>
                <a:gd name="connsiteX0" fmla="*/ 296636 w 979715"/>
                <a:gd name="connsiteY0" fmla="*/ 0 h 1360180"/>
                <a:gd name="connsiteX1" fmla="*/ 979715 w 979715"/>
                <a:gd name="connsiteY1" fmla="*/ 683079 h 1360180"/>
                <a:gd name="connsiteX2" fmla="*/ 434300 w 979715"/>
                <a:gd name="connsiteY2" fmla="*/ 1352280 h 1360180"/>
                <a:gd name="connsiteX3" fmla="*/ 355933 w 979715"/>
                <a:gd name="connsiteY3" fmla="*/ 1360180 h 1360180"/>
                <a:gd name="connsiteX4" fmla="*/ 307232 w 979715"/>
                <a:gd name="connsiteY4" fmla="*/ 1352748 h 1360180"/>
                <a:gd name="connsiteX5" fmla="*/ 243605 w 979715"/>
                <a:gd name="connsiteY5" fmla="*/ 1282742 h 1360180"/>
                <a:gd name="connsiteX6" fmla="*/ 0 w 979715"/>
                <a:gd name="connsiteY6" fmla="*/ 604158 h 1360180"/>
                <a:gd name="connsiteX7" fmla="*/ 128757 w 979715"/>
                <a:gd name="connsiteY7" fmla="*/ 95658 h 1360180"/>
                <a:gd name="connsiteX8" fmla="*/ 179710 w 979715"/>
                <a:gd name="connsiteY8" fmla="*/ 11787 h 1360180"/>
                <a:gd name="connsiteX9" fmla="*/ 296636 w 979715"/>
                <a:gd name="connsiteY9" fmla="*/ 0 h 13601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9715" h="1360180">
                  <a:moveTo>
                    <a:pt x="296636" y="0"/>
                  </a:moveTo>
                  <a:cubicBezTo>
                    <a:pt x="673890" y="0"/>
                    <a:pt x="979715" y="305825"/>
                    <a:pt x="979715" y="683079"/>
                  </a:cubicBezTo>
                  <a:cubicBezTo>
                    <a:pt x="979715" y="1013176"/>
                    <a:pt x="745568" y="1288586"/>
                    <a:pt x="434300" y="1352280"/>
                  </a:cubicBezTo>
                  <a:lnTo>
                    <a:pt x="355933" y="1360180"/>
                  </a:lnTo>
                  <a:lnTo>
                    <a:pt x="307232" y="1352748"/>
                  </a:lnTo>
                  <a:lnTo>
                    <a:pt x="243605" y="1282742"/>
                  </a:lnTo>
                  <a:cubicBezTo>
                    <a:pt x="91420" y="1098336"/>
                    <a:pt x="0" y="861923"/>
                    <a:pt x="0" y="604158"/>
                  </a:cubicBezTo>
                  <a:cubicBezTo>
                    <a:pt x="0" y="420040"/>
                    <a:pt x="46643" y="246816"/>
                    <a:pt x="128757" y="95658"/>
                  </a:cubicBezTo>
                  <a:lnTo>
                    <a:pt x="179710" y="11787"/>
                  </a:lnTo>
                  <a:lnTo>
                    <a:pt x="296636" y="0"/>
                  </a:lnTo>
                  <a:close/>
                </a:path>
              </a:pathLst>
            </a:custGeom>
            <a:solidFill>
              <a:schemeClr val="tx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cxnSp>
          <p:nvCxnSpPr>
            <p:cNvPr id="10" name="ïṧľíḋe" descr="37346137-a0f9-466b-8f92-a864191f6ebd"/>
            <p:cNvCxnSpPr/>
            <p:nvPr/>
          </p:nvCxnSpPr>
          <p:spPr>
            <a:xfrm>
              <a:off x="4033542" y="2317259"/>
              <a:ext cx="1188720" cy="0"/>
            </a:xfrm>
            <a:prstGeom prst="line">
              <a:avLst/>
            </a:prstGeom>
            <a:ln w="12700">
              <a:solidFill>
                <a:schemeClr val="tx2">
                  <a:alpha val="50000"/>
                </a:schemeClr>
              </a:solidFill>
              <a:prstDash val="sysDot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itle" descr="a82be108-b41c-41e4-b1a9-6d1d302eceaa"/>
            <p:cNvSpPr txBox="1"/>
            <p:nvPr/>
          </p:nvSpPr>
          <p:spPr>
            <a:xfrm>
              <a:off x="5252725" y="1130300"/>
              <a:ext cx="6266175" cy="22978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l"/>
              <a:r>
                <a:rPr lang="en-US" sz="2400" b="1" i="0" u="none">
                  <a:solidFill>
                    <a:srgbClr val="000000"/>
                  </a:solidFill>
                  <a:ea typeface="思源宋体 CN Heavy"/>
                </a:rPr>
                <a:t>聚焦科技文化议题</a:t>
              </a:r>
              <a:endParaRPr lang="en-US" sz="2400" b="1" i="0" u="none">
                <a:solidFill>
                  <a:srgbClr val="000000"/>
                </a:solidFill>
                <a:ea typeface="思源宋体 CN Heavy"/>
              </a:endParaRPr>
            </a:p>
          </p:txBody>
        </p:sp>
        <p:grpSp>
          <p:nvGrpSpPr>
            <p:cNvPr id="42" name="组合 41" descr="ebb66edb-389c-43ca-bca7-0a6925ebef85"/>
            <p:cNvGrpSpPr/>
            <p:nvPr/>
          </p:nvGrpSpPr>
          <p:grpSpPr>
            <a:xfrm>
              <a:off x="673101" y="4001895"/>
              <a:ext cx="2232024" cy="2132205"/>
              <a:chOff x="673101" y="4001895"/>
              <a:chExt cx="2232024" cy="2132205"/>
            </a:xfrm>
          </p:grpSpPr>
          <p:sp>
            <p:nvSpPr>
              <p:cNvPr id="34" name="IconBackground1" descr="52cd8d74-0c07-4d47-9317-38a44acf4570"/>
              <p:cNvSpPr/>
              <p:nvPr/>
            </p:nvSpPr>
            <p:spPr>
              <a:xfrm>
                <a:off x="1392764" y="4001895"/>
                <a:ext cx="792698" cy="792698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35" name="Icon1" descr="213d4288-017d-4861-af64-9e1a382af264"/>
              <p:cNvSpPr/>
              <p:nvPr/>
            </p:nvSpPr>
            <p:spPr bwMode="auto">
              <a:xfrm>
                <a:off x="1590113" y="4222463"/>
                <a:ext cx="398001" cy="351564"/>
              </a:xfrm>
              <a:custGeom>
                <a:gdLst>
                  <a:gd name="T0" fmla="*/ 573 w 573"/>
                  <a:gd name="T1" fmla="*/ 254 h 507"/>
                  <a:gd name="T2" fmla="*/ 433 w 573"/>
                  <a:gd name="T3" fmla="*/ 480 h 507"/>
                  <a:gd name="T4" fmla="*/ 538 w 573"/>
                  <a:gd name="T5" fmla="*/ 254 h 507"/>
                  <a:gd name="T6" fmla="*/ 433 w 573"/>
                  <a:gd name="T7" fmla="*/ 27 h 507"/>
                  <a:gd name="T8" fmla="*/ 573 w 573"/>
                  <a:gd name="T9" fmla="*/ 254 h 507"/>
                  <a:gd name="T10" fmla="*/ 507 w 573"/>
                  <a:gd name="T11" fmla="*/ 254 h 507"/>
                  <a:gd name="T12" fmla="*/ 253 w 573"/>
                  <a:gd name="T13" fmla="*/ 0 h 507"/>
                  <a:gd name="T14" fmla="*/ 0 w 573"/>
                  <a:gd name="T15" fmla="*/ 254 h 507"/>
                  <a:gd name="T16" fmla="*/ 253 w 573"/>
                  <a:gd name="T17" fmla="*/ 507 h 507"/>
                  <a:gd name="T18" fmla="*/ 507 w 573"/>
                  <a:gd name="T19" fmla="*/ 254 h 507"/>
                  <a:gd name="T20" fmla="*/ 440 w 573"/>
                  <a:gd name="T21" fmla="*/ 254 h 507"/>
                  <a:gd name="T22" fmla="*/ 253 w 573"/>
                  <a:gd name="T23" fmla="*/ 440 h 507"/>
                  <a:gd name="T24" fmla="*/ 67 w 573"/>
                  <a:gd name="T25" fmla="*/ 254 h 507"/>
                  <a:gd name="T26" fmla="*/ 253 w 573"/>
                  <a:gd name="T27" fmla="*/ 67 h 507"/>
                  <a:gd name="T28" fmla="*/ 440 w 573"/>
                  <a:gd name="T29" fmla="*/ 254 h 507"/>
                  <a:gd name="T30" fmla="*/ 370 w 573"/>
                  <a:gd name="T31" fmla="*/ 290 h 507"/>
                  <a:gd name="T32" fmla="*/ 321 w 573"/>
                  <a:gd name="T33" fmla="*/ 290 h 507"/>
                  <a:gd name="T34" fmla="*/ 321 w 573"/>
                  <a:gd name="T35" fmla="*/ 302 h 507"/>
                  <a:gd name="T36" fmla="*/ 311 w 573"/>
                  <a:gd name="T37" fmla="*/ 335 h 507"/>
                  <a:gd name="T38" fmla="*/ 264 w 573"/>
                  <a:gd name="T39" fmla="*/ 342 h 507"/>
                  <a:gd name="T40" fmla="*/ 215 w 573"/>
                  <a:gd name="T41" fmla="*/ 329 h 507"/>
                  <a:gd name="T42" fmla="*/ 208 w 573"/>
                  <a:gd name="T43" fmla="*/ 301 h 507"/>
                  <a:gd name="T44" fmla="*/ 282 w 573"/>
                  <a:gd name="T45" fmla="*/ 301 h 507"/>
                  <a:gd name="T46" fmla="*/ 287 w 573"/>
                  <a:gd name="T47" fmla="*/ 270 h 507"/>
                  <a:gd name="T48" fmla="*/ 207 w 573"/>
                  <a:gd name="T49" fmla="*/ 270 h 507"/>
                  <a:gd name="T50" fmla="*/ 206 w 573"/>
                  <a:gd name="T51" fmla="*/ 242 h 507"/>
                  <a:gd name="T52" fmla="*/ 206 w 573"/>
                  <a:gd name="T53" fmla="*/ 238 h 507"/>
                  <a:gd name="T54" fmla="*/ 291 w 573"/>
                  <a:gd name="T55" fmla="*/ 238 h 507"/>
                  <a:gd name="T56" fmla="*/ 296 w 573"/>
                  <a:gd name="T57" fmla="*/ 207 h 507"/>
                  <a:gd name="T58" fmla="*/ 208 w 573"/>
                  <a:gd name="T59" fmla="*/ 207 h 507"/>
                  <a:gd name="T60" fmla="*/ 216 w 573"/>
                  <a:gd name="T61" fmla="*/ 176 h 507"/>
                  <a:gd name="T62" fmla="*/ 266 w 573"/>
                  <a:gd name="T63" fmla="*/ 165 h 507"/>
                  <a:gd name="T64" fmla="*/ 306 w 573"/>
                  <a:gd name="T65" fmla="*/ 170 h 507"/>
                  <a:gd name="T66" fmla="*/ 319 w 573"/>
                  <a:gd name="T67" fmla="*/ 204 h 507"/>
                  <a:gd name="T68" fmla="*/ 319 w 573"/>
                  <a:gd name="T69" fmla="*/ 211 h 507"/>
                  <a:gd name="T70" fmla="*/ 367 w 573"/>
                  <a:gd name="T71" fmla="*/ 211 h 507"/>
                  <a:gd name="T72" fmla="*/ 367 w 573"/>
                  <a:gd name="T73" fmla="*/ 205 h 507"/>
                  <a:gd name="T74" fmla="*/ 349 w 573"/>
                  <a:gd name="T75" fmla="*/ 140 h 507"/>
                  <a:gd name="T76" fmla="*/ 276 w 573"/>
                  <a:gd name="T77" fmla="*/ 124 h 507"/>
                  <a:gd name="T78" fmla="*/ 181 w 573"/>
                  <a:gd name="T79" fmla="*/ 143 h 507"/>
                  <a:gd name="T80" fmla="*/ 158 w 573"/>
                  <a:gd name="T81" fmla="*/ 207 h 507"/>
                  <a:gd name="T82" fmla="*/ 142 w 573"/>
                  <a:gd name="T83" fmla="*/ 207 h 507"/>
                  <a:gd name="T84" fmla="*/ 137 w 573"/>
                  <a:gd name="T85" fmla="*/ 238 h 507"/>
                  <a:gd name="T86" fmla="*/ 157 w 573"/>
                  <a:gd name="T87" fmla="*/ 238 h 507"/>
                  <a:gd name="T88" fmla="*/ 158 w 573"/>
                  <a:gd name="T89" fmla="*/ 269 h 507"/>
                  <a:gd name="T90" fmla="*/ 142 w 573"/>
                  <a:gd name="T91" fmla="*/ 269 h 507"/>
                  <a:gd name="T92" fmla="*/ 137 w 573"/>
                  <a:gd name="T93" fmla="*/ 301 h 507"/>
                  <a:gd name="T94" fmla="*/ 160 w 573"/>
                  <a:gd name="T95" fmla="*/ 301 h 507"/>
                  <a:gd name="T96" fmla="*/ 175 w 573"/>
                  <a:gd name="T97" fmla="*/ 359 h 507"/>
                  <a:gd name="T98" fmla="*/ 264 w 573"/>
                  <a:gd name="T99" fmla="*/ 384 h 507"/>
                  <a:gd name="T100" fmla="*/ 344 w 573"/>
                  <a:gd name="T101" fmla="*/ 371 h 507"/>
                  <a:gd name="T102" fmla="*/ 370 w 573"/>
                  <a:gd name="T103" fmla="*/ 299 h 507"/>
                  <a:gd name="T104" fmla="*/ 370 w 573"/>
                  <a:gd name="T105" fmla="*/ 290 h 507"/>
                  <a:gd name="T106" fmla="*/ 370 w 573"/>
                  <a:gd name="T107" fmla="*/ 290 h 5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73" h="507">
                    <a:moveTo>
                      <a:pt x="573" y="254"/>
                    </a:moveTo>
                    <a:cubicBezTo>
                      <a:pt x="573" y="353"/>
                      <a:pt x="516" y="439"/>
                      <a:pt x="433" y="480"/>
                    </a:cubicBezTo>
                    <a:cubicBezTo>
                      <a:pt x="496" y="429"/>
                      <a:pt x="538" y="347"/>
                      <a:pt x="538" y="254"/>
                    </a:cubicBezTo>
                    <a:cubicBezTo>
                      <a:pt x="538" y="161"/>
                      <a:pt x="496" y="78"/>
                      <a:pt x="433" y="27"/>
                    </a:cubicBezTo>
                    <a:cubicBezTo>
                      <a:pt x="516" y="69"/>
                      <a:pt x="573" y="155"/>
                      <a:pt x="573" y="254"/>
                    </a:cubicBezTo>
                    <a:close/>
                    <a:moveTo>
                      <a:pt x="507" y="254"/>
                    </a:moveTo>
                    <a:cubicBezTo>
                      <a:pt x="507" y="114"/>
                      <a:pt x="393" y="0"/>
                      <a:pt x="253" y="0"/>
                    </a:cubicBezTo>
                    <a:cubicBezTo>
                      <a:pt x="114" y="0"/>
                      <a:pt x="0" y="114"/>
                      <a:pt x="0" y="254"/>
                    </a:cubicBezTo>
                    <a:cubicBezTo>
                      <a:pt x="0" y="393"/>
                      <a:pt x="114" y="507"/>
                      <a:pt x="253" y="507"/>
                    </a:cubicBezTo>
                    <a:cubicBezTo>
                      <a:pt x="393" y="507"/>
                      <a:pt x="507" y="393"/>
                      <a:pt x="507" y="254"/>
                    </a:cubicBezTo>
                    <a:close/>
                    <a:moveTo>
                      <a:pt x="440" y="254"/>
                    </a:moveTo>
                    <a:cubicBezTo>
                      <a:pt x="440" y="357"/>
                      <a:pt x="356" y="440"/>
                      <a:pt x="253" y="440"/>
                    </a:cubicBezTo>
                    <a:cubicBezTo>
                      <a:pt x="150" y="440"/>
                      <a:pt x="67" y="357"/>
                      <a:pt x="67" y="254"/>
                    </a:cubicBezTo>
                    <a:cubicBezTo>
                      <a:pt x="67" y="151"/>
                      <a:pt x="150" y="67"/>
                      <a:pt x="253" y="67"/>
                    </a:cubicBezTo>
                    <a:cubicBezTo>
                      <a:pt x="356" y="67"/>
                      <a:pt x="440" y="151"/>
                      <a:pt x="440" y="254"/>
                    </a:cubicBezTo>
                    <a:close/>
                    <a:moveTo>
                      <a:pt x="370" y="290"/>
                    </a:moveTo>
                    <a:lnTo>
                      <a:pt x="321" y="290"/>
                    </a:lnTo>
                    <a:lnTo>
                      <a:pt x="321" y="302"/>
                    </a:lnTo>
                    <a:cubicBezTo>
                      <a:pt x="322" y="318"/>
                      <a:pt x="318" y="329"/>
                      <a:pt x="311" y="335"/>
                    </a:cubicBezTo>
                    <a:cubicBezTo>
                      <a:pt x="303" y="340"/>
                      <a:pt x="288" y="342"/>
                      <a:pt x="264" y="342"/>
                    </a:cubicBezTo>
                    <a:cubicBezTo>
                      <a:pt x="236" y="342"/>
                      <a:pt x="220" y="338"/>
                      <a:pt x="215" y="329"/>
                    </a:cubicBezTo>
                    <a:cubicBezTo>
                      <a:pt x="212" y="324"/>
                      <a:pt x="210" y="315"/>
                      <a:pt x="208" y="301"/>
                    </a:cubicBezTo>
                    <a:lnTo>
                      <a:pt x="282" y="301"/>
                    </a:lnTo>
                    <a:lnTo>
                      <a:pt x="287" y="270"/>
                    </a:lnTo>
                    <a:lnTo>
                      <a:pt x="207" y="270"/>
                    </a:lnTo>
                    <a:cubicBezTo>
                      <a:pt x="207" y="260"/>
                      <a:pt x="206" y="251"/>
                      <a:pt x="206" y="242"/>
                    </a:cubicBezTo>
                    <a:lnTo>
                      <a:pt x="206" y="238"/>
                    </a:lnTo>
                    <a:lnTo>
                      <a:pt x="291" y="238"/>
                    </a:lnTo>
                    <a:lnTo>
                      <a:pt x="296" y="207"/>
                    </a:lnTo>
                    <a:lnTo>
                      <a:pt x="208" y="207"/>
                    </a:lnTo>
                    <a:cubicBezTo>
                      <a:pt x="209" y="191"/>
                      <a:pt x="212" y="181"/>
                      <a:pt x="216" y="176"/>
                    </a:cubicBezTo>
                    <a:cubicBezTo>
                      <a:pt x="222" y="169"/>
                      <a:pt x="239" y="165"/>
                      <a:pt x="266" y="165"/>
                    </a:cubicBezTo>
                    <a:cubicBezTo>
                      <a:pt x="286" y="165"/>
                      <a:pt x="300" y="167"/>
                      <a:pt x="306" y="170"/>
                    </a:cubicBezTo>
                    <a:cubicBezTo>
                      <a:pt x="314" y="175"/>
                      <a:pt x="319" y="186"/>
                      <a:pt x="319" y="204"/>
                    </a:cubicBezTo>
                    <a:lnTo>
                      <a:pt x="319" y="211"/>
                    </a:lnTo>
                    <a:lnTo>
                      <a:pt x="367" y="211"/>
                    </a:lnTo>
                    <a:lnTo>
                      <a:pt x="367" y="205"/>
                    </a:lnTo>
                    <a:cubicBezTo>
                      <a:pt x="366" y="172"/>
                      <a:pt x="360" y="150"/>
                      <a:pt x="349" y="140"/>
                    </a:cubicBezTo>
                    <a:cubicBezTo>
                      <a:pt x="337" y="129"/>
                      <a:pt x="312" y="124"/>
                      <a:pt x="276" y="124"/>
                    </a:cubicBezTo>
                    <a:cubicBezTo>
                      <a:pt x="228" y="124"/>
                      <a:pt x="196" y="130"/>
                      <a:pt x="181" y="143"/>
                    </a:cubicBezTo>
                    <a:cubicBezTo>
                      <a:pt x="168" y="154"/>
                      <a:pt x="160" y="175"/>
                      <a:pt x="158" y="207"/>
                    </a:cubicBezTo>
                    <a:lnTo>
                      <a:pt x="142" y="207"/>
                    </a:lnTo>
                    <a:lnTo>
                      <a:pt x="137" y="238"/>
                    </a:lnTo>
                    <a:lnTo>
                      <a:pt x="157" y="238"/>
                    </a:lnTo>
                    <a:cubicBezTo>
                      <a:pt x="157" y="250"/>
                      <a:pt x="157" y="260"/>
                      <a:pt x="158" y="269"/>
                    </a:cubicBezTo>
                    <a:lnTo>
                      <a:pt x="142" y="269"/>
                    </a:lnTo>
                    <a:lnTo>
                      <a:pt x="137" y="301"/>
                    </a:lnTo>
                    <a:lnTo>
                      <a:pt x="160" y="301"/>
                    </a:lnTo>
                    <a:cubicBezTo>
                      <a:pt x="163" y="330"/>
                      <a:pt x="168" y="349"/>
                      <a:pt x="175" y="359"/>
                    </a:cubicBezTo>
                    <a:cubicBezTo>
                      <a:pt x="186" y="375"/>
                      <a:pt x="216" y="384"/>
                      <a:pt x="264" y="384"/>
                    </a:cubicBezTo>
                    <a:cubicBezTo>
                      <a:pt x="305" y="384"/>
                      <a:pt x="332" y="380"/>
                      <a:pt x="344" y="371"/>
                    </a:cubicBezTo>
                    <a:cubicBezTo>
                      <a:pt x="361" y="361"/>
                      <a:pt x="370" y="336"/>
                      <a:pt x="370" y="299"/>
                    </a:cubicBezTo>
                    <a:lnTo>
                      <a:pt x="370" y="290"/>
                    </a:lnTo>
                    <a:lnTo>
                      <a:pt x="370" y="2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</a:p>
            </p:txBody>
          </p:sp>
          <p:sp>
            <p:nvSpPr>
              <p:cNvPr id="37" name="Text1" descr="fe6d83a1-11f0-40e7-b8cd-0081169d1401"/>
              <p:cNvSpPr txBox="1"/>
              <p:nvPr/>
            </p:nvSpPr>
            <p:spPr>
              <a:xfrm>
                <a:off x="673101" y="5311216"/>
                <a:ext cx="2232024" cy="8228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科技创新：破壁者永不止步，探讨科技对文化的影响。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38" name="Bullet1" descr="34e92cec-4d27-4ff3-b0ff-0592ad1e956f"/>
              <p:cNvSpPr txBox="1"/>
              <p:nvPr/>
            </p:nvSpPr>
            <p:spPr>
              <a:xfrm>
                <a:off x="673101" y="4918704"/>
                <a:ext cx="2232024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1">
                <a:normAutofit/>
              </a:bodyPr>
              <a:lstStyle/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中心话题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43" name="组合 42" descr="813da512-f848-49d2-a0dc-eba4718abbf0"/>
            <p:cNvGrpSpPr/>
            <p:nvPr/>
          </p:nvGrpSpPr>
          <p:grpSpPr>
            <a:xfrm>
              <a:off x="3544359" y="4001895"/>
              <a:ext cx="2232024" cy="2132205"/>
              <a:chOff x="3544359" y="4001895"/>
              <a:chExt cx="2232024" cy="2132205"/>
            </a:xfrm>
          </p:grpSpPr>
          <p:sp>
            <p:nvSpPr>
              <p:cNvPr id="29" name="IconBackground2" descr="6900f5b7-e6de-4f1e-a2ac-bb2e72073f6d"/>
              <p:cNvSpPr/>
              <p:nvPr/>
            </p:nvSpPr>
            <p:spPr>
              <a:xfrm>
                <a:off x="4264022" y="4001895"/>
                <a:ext cx="792698" cy="792698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30" name="Icon2" descr="f1ca5112-7e3c-4fe9-b1a3-0ed8200e0606"/>
              <p:cNvSpPr/>
              <p:nvPr/>
            </p:nvSpPr>
            <p:spPr bwMode="auto">
              <a:xfrm>
                <a:off x="4461371" y="4206801"/>
                <a:ext cx="398001" cy="382886"/>
              </a:xfrm>
              <a:custGeom>
                <a:gdLst>
                  <a:gd name="connsiteX0" fmla="*/ 195114 w 608814"/>
                  <a:gd name="connsiteY0" fmla="*/ 351627 h 585693"/>
                  <a:gd name="connsiteX1" fmla="*/ 258290 w 608814"/>
                  <a:gd name="connsiteY1" fmla="*/ 351627 h 585693"/>
                  <a:gd name="connsiteX2" fmla="*/ 282731 w 608814"/>
                  <a:gd name="connsiteY2" fmla="*/ 376018 h 585693"/>
                  <a:gd name="connsiteX3" fmla="*/ 282731 w 608814"/>
                  <a:gd name="connsiteY3" fmla="*/ 561210 h 585693"/>
                  <a:gd name="connsiteX4" fmla="*/ 258290 w 608814"/>
                  <a:gd name="connsiteY4" fmla="*/ 585693 h 585693"/>
                  <a:gd name="connsiteX5" fmla="*/ 195114 w 608814"/>
                  <a:gd name="connsiteY5" fmla="*/ 585693 h 585693"/>
                  <a:gd name="connsiteX6" fmla="*/ 170673 w 608814"/>
                  <a:gd name="connsiteY6" fmla="*/ 561210 h 585693"/>
                  <a:gd name="connsiteX7" fmla="*/ 170673 w 608814"/>
                  <a:gd name="connsiteY7" fmla="*/ 376018 h 585693"/>
                  <a:gd name="connsiteX8" fmla="*/ 195114 w 608814"/>
                  <a:gd name="connsiteY8" fmla="*/ 351627 h 585693"/>
                  <a:gd name="connsiteX9" fmla="*/ 358100 w 608814"/>
                  <a:gd name="connsiteY9" fmla="*/ 249872 h 585693"/>
                  <a:gd name="connsiteX10" fmla="*/ 421316 w 608814"/>
                  <a:gd name="connsiteY10" fmla="*/ 249872 h 585693"/>
                  <a:gd name="connsiteX11" fmla="*/ 445737 w 608814"/>
                  <a:gd name="connsiteY11" fmla="*/ 274267 h 585693"/>
                  <a:gd name="connsiteX12" fmla="*/ 445737 w 608814"/>
                  <a:gd name="connsiteY12" fmla="*/ 561206 h 585693"/>
                  <a:gd name="connsiteX13" fmla="*/ 421316 w 608814"/>
                  <a:gd name="connsiteY13" fmla="*/ 585693 h 585693"/>
                  <a:gd name="connsiteX14" fmla="*/ 358100 w 608814"/>
                  <a:gd name="connsiteY14" fmla="*/ 585693 h 585693"/>
                  <a:gd name="connsiteX15" fmla="*/ 333679 w 608814"/>
                  <a:gd name="connsiteY15" fmla="*/ 561206 h 585693"/>
                  <a:gd name="connsiteX16" fmla="*/ 333679 w 608814"/>
                  <a:gd name="connsiteY16" fmla="*/ 274267 h 585693"/>
                  <a:gd name="connsiteX17" fmla="*/ 358100 w 608814"/>
                  <a:gd name="connsiteY17" fmla="*/ 249872 h 585693"/>
                  <a:gd name="connsiteX18" fmla="*/ 140260 w 608814"/>
                  <a:gd name="connsiteY18" fmla="*/ 224680 h 585693"/>
                  <a:gd name="connsiteX19" fmla="*/ 191844 w 608814"/>
                  <a:gd name="connsiteY19" fmla="*/ 276122 h 585693"/>
                  <a:gd name="connsiteX20" fmla="*/ 140260 w 608814"/>
                  <a:gd name="connsiteY20" fmla="*/ 327564 h 585693"/>
                  <a:gd name="connsiteX21" fmla="*/ 88676 w 608814"/>
                  <a:gd name="connsiteY21" fmla="*/ 276122 h 585693"/>
                  <a:gd name="connsiteX22" fmla="*/ 140260 w 608814"/>
                  <a:gd name="connsiteY22" fmla="*/ 224680 h 585693"/>
                  <a:gd name="connsiteX23" fmla="*/ 521177 w 608814"/>
                  <a:gd name="connsiteY23" fmla="*/ 148117 h 585693"/>
                  <a:gd name="connsiteX24" fmla="*/ 584301 w 608814"/>
                  <a:gd name="connsiteY24" fmla="*/ 148117 h 585693"/>
                  <a:gd name="connsiteX25" fmla="*/ 608814 w 608814"/>
                  <a:gd name="connsiteY25" fmla="*/ 172601 h 585693"/>
                  <a:gd name="connsiteX26" fmla="*/ 608814 w 608814"/>
                  <a:gd name="connsiteY26" fmla="*/ 561209 h 585693"/>
                  <a:gd name="connsiteX27" fmla="*/ 584301 w 608814"/>
                  <a:gd name="connsiteY27" fmla="*/ 585693 h 585693"/>
                  <a:gd name="connsiteX28" fmla="*/ 521177 w 608814"/>
                  <a:gd name="connsiteY28" fmla="*/ 585693 h 585693"/>
                  <a:gd name="connsiteX29" fmla="*/ 496756 w 608814"/>
                  <a:gd name="connsiteY29" fmla="*/ 561209 h 585693"/>
                  <a:gd name="connsiteX30" fmla="*/ 496756 w 608814"/>
                  <a:gd name="connsiteY30" fmla="*/ 172601 h 585693"/>
                  <a:gd name="connsiteX31" fmla="*/ 521177 w 608814"/>
                  <a:gd name="connsiteY31" fmla="*/ 148117 h 585693"/>
                  <a:gd name="connsiteX32" fmla="*/ 116229 w 608814"/>
                  <a:gd name="connsiteY32" fmla="*/ 131322 h 585693"/>
                  <a:gd name="connsiteX33" fmla="*/ 164246 w 608814"/>
                  <a:gd name="connsiteY33" fmla="*/ 131322 h 585693"/>
                  <a:gd name="connsiteX34" fmla="*/ 184061 w 608814"/>
                  <a:gd name="connsiteY34" fmla="*/ 151113 h 585693"/>
                  <a:gd name="connsiteX35" fmla="*/ 184061 w 608814"/>
                  <a:gd name="connsiteY35" fmla="*/ 171457 h 585693"/>
                  <a:gd name="connsiteX36" fmla="*/ 208669 w 608814"/>
                  <a:gd name="connsiteY36" fmla="*/ 186094 h 585693"/>
                  <a:gd name="connsiteX37" fmla="*/ 226641 w 608814"/>
                  <a:gd name="connsiteY37" fmla="*/ 175692 h 585693"/>
                  <a:gd name="connsiteX38" fmla="*/ 253737 w 608814"/>
                  <a:gd name="connsiteY38" fmla="*/ 182964 h 585693"/>
                  <a:gd name="connsiteX39" fmla="*/ 277792 w 608814"/>
                  <a:gd name="connsiteY39" fmla="*/ 224572 h 585693"/>
                  <a:gd name="connsiteX40" fmla="*/ 279727 w 608814"/>
                  <a:gd name="connsiteY40" fmla="*/ 239577 h 585693"/>
                  <a:gd name="connsiteX41" fmla="*/ 270511 w 608814"/>
                  <a:gd name="connsiteY41" fmla="*/ 251544 h 585693"/>
                  <a:gd name="connsiteX42" fmla="*/ 252355 w 608814"/>
                  <a:gd name="connsiteY42" fmla="*/ 262038 h 585693"/>
                  <a:gd name="connsiteX43" fmla="*/ 253829 w 608814"/>
                  <a:gd name="connsiteY43" fmla="*/ 276122 h 585693"/>
                  <a:gd name="connsiteX44" fmla="*/ 252355 w 608814"/>
                  <a:gd name="connsiteY44" fmla="*/ 290206 h 585693"/>
                  <a:gd name="connsiteX45" fmla="*/ 270511 w 608814"/>
                  <a:gd name="connsiteY45" fmla="*/ 300700 h 585693"/>
                  <a:gd name="connsiteX46" fmla="*/ 278714 w 608814"/>
                  <a:gd name="connsiteY46" fmla="*/ 325094 h 585693"/>
                  <a:gd name="connsiteX47" fmla="*/ 258253 w 608814"/>
                  <a:gd name="connsiteY47" fmla="*/ 321136 h 585693"/>
                  <a:gd name="connsiteX48" fmla="*/ 195858 w 608814"/>
                  <a:gd name="connsiteY48" fmla="*/ 321136 h 585693"/>
                  <a:gd name="connsiteX49" fmla="*/ 212171 w 608814"/>
                  <a:gd name="connsiteY49" fmla="*/ 276122 h 585693"/>
                  <a:gd name="connsiteX50" fmla="*/ 140191 w 608814"/>
                  <a:gd name="connsiteY50" fmla="*/ 204320 h 585693"/>
                  <a:gd name="connsiteX51" fmla="*/ 68304 w 608814"/>
                  <a:gd name="connsiteY51" fmla="*/ 276122 h 585693"/>
                  <a:gd name="connsiteX52" fmla="*/ 140191 w 608814"/>
                  <a:gd name="connsiteY52" fmla="*/ 348016 h 585693"/>
                  <a:gd name="connsiteX53" fmla="*/ 148486 w 608814"/>
                  <a:gd name="connsiteY53" fmla="*/ 347095 h 585693"/>
                  <a:gd name="connsiteX54" fmla="*/ 140099 w 608814"/>
                  <a:gd name="connsiteY54" fmla="*/ 376000 h 585693"/>
                  <a:gd name="connsiteX55" fmla="*/ 140099 w 608814"/>
                  <a:gd name="connsiteY55" fmla="*/ 420922 h 585693"/>
                  <a:gd name="connsiteX56" fmla="*/ 116229 w 608814"/>
                  <a:gd name="connsiteY56" fmla="*/ 420922 h 585693"/>
                  <a:gd name="connsiteX57" fmla="*/ 96413 w 608814"/>
                  <a:gd name="connsiteY57" fmla="*/ 401131 h 585693"/>
                  <a:gd name="connsiteX58" fmla="*/ 96413 w 608814"/>
                  <a:gd name="connsiteY58" fmla="*/ 380787 h 585693"/>
                  <a:gd name="connsiteX59" fmla="*/ 71806 w 608814"/>
                  <a:gd name="connsiteY59" fmla="*/ 366150 h 585693"/>
                  <a:gd name="connsiteX60" fmla="*/ 53742 w 608814"/>
                  <a:gd name="connsiteY60" fmla="*/ 376552 h 585693"/>
                  <a:gd name="connsiteX61" fmla="*/ 38719 w 608814"/>
                  <a:gd name="connsiteY61" fmla="*/ 378577 h 585693"/>
                  <a:gd name="connsiteX62" fmla="*/ 26738 w 608814"/>
                  <a:gd name="connsiteY62" fmla="*/ 369372 h 585693"/>
                  <a:gd name="connsiteX63" fmla="*/ 2683 w 608814"/>
                  <a:gd name="connsiteY63" fmla="*/ 327764 h 585693"/>
                  <a:gd name="connsiteX64" fmla="*/ 9872 w 608814"/>
                  <a:gd name="connsiteY64" fmla="*/ 300700 h 585693"/>
                  <a:gd name="connsiteX65" fmla="*/ 28120 w 608814"/>
                  <a:gd name="connsiteY65" fmla="*/ 290206 h 585693"/>
                  <a:gd name="connsiteX66" fmla="*/ 26645 w 608814"/>
                  <a:gd name="connsiteY66" fmla="*/ 276122 h 585693"/>
                  <a:gd name="connsiteX67" fmla="*/ 28120 w 608814"/>
                  <a:gd name="connsiteY67" fmla="*/ 262038 h 585693"/>
                  <a:gd name="connsiteX68" fmla="*/ 9872 w 608814"/>
                  <a:gd name="connsiteY68" fmla="*/ 251544 h 585693"/>
                  <a:gd name="connsiteX69" fmla="*/ 2683 w 608814"/>
                  <a:gd name="connsiteY69" fmla="*/ 224572 h 585693"/>
                  <a:gd name="connsiteX70" fmla="*/ 26738 w 608814"/>
                  <a:gd name="connsiteY70" fmla="*/ 182964 h 585693"/>
                  <a:gd name="connsiteX71" fmla="*/ 38719 w 608814"/>
                  <a:gd name="connsiteY71" fmla="*/ 173759 h 585693"/>
                  <a:gd name="connsiteX72" fmla="*/ 53742 w 608814"/>
                  <a:gd name="connsiteY72" fmla="*/ 175692 h 585693"/>
                  <a:gd name="connsiteX73" fmla="*/ 71806 w 608814"/>
                  <a:gd name="connsiteY73" fmla="*/ 186094 h 585693"/>
                  <a:gd name="connsiteX74" fmla="*/ 96413 w 608814"/>
                  <a:gd name="connsiteY74" fmla="*/ 171457 h 585693"/>
                  <a:gd name="connsiteX75" fmla="*/ 96413 w 608814"/>
                  <a:gd name="connsiteY75" fmla="*/ 151113 h 585693"/>
                  <a:gd name="connsiteX76" fmla="*/ 116229 w 608814"/>
                  <a:gd name="connsiteY76" fmla="*/ 131322 h 585693"/>
                  <a:gd name="connsiteX77" fmla="*/ 445756 w 608814"/>
                  <a:gd name="connsiteY77" fmla="*/ 83476 h 585693"/>
                  <a:gd name="connsiteX78" fmla="*/ 414140 w 608814"/>
                  <a:gd name="connsiteY78" fmla="*/ 115044 h 585693"/>
                  <a:gd name="connsiteX79" fmla="*/ 445756 w 608814"/>
                  <a:gd name="connsiteY79" fmla="*/ 146520 h 585693"/>
                  <a:gd name="connsiteX80" fmla="*/ 477371 w 608814"/>
                  <a:gd name="connsiteY80" fmla="*/ 115044 h 585693"/>
                  <a:gd name="connsiteX81" fmla="*/ 445756 w 608814"/>
                  <a:gd name="connsiteY81" fmla="*/ 83476 h 585693"/>
                  <a:gd name="connsiteX82" fmla="*/ 426676 w 608814"/>
                  <a:gd name="connsiteY82" fmla="*/ 0 h 585693"/>
                  <a:gd name="connsiteX83" fmla="*/ 464835 w 608814"/>
                  <a:gd name="connsiteY83" fmla="*/ 0 h 585693"/>
                  <a:gd name="connsiteX84" fmla="*/ 480597 w 608814"/>
                  <a:gd name="connsiteY84" fmla="*/ 15738 h 585693"/>
                  <a:gd name="connsiteX85" fmla="*/ 480597 w 608814"/>
                  <a:gd name="connsiteY85" fmla="*/ 31936 h 585693"/>
                  <a:gd name="connsiteX86" fmla="*/ 500138 w 608814"/>
                  <a:gd name="connsiteY86" fmla="*/ 43533 h 585693"/>
                  <a:gd name="connsiteX87" fmla="*/ 514425 w 608814"/>
                  <a:gd name="connsiteY87" fmla="*/ 35249 h 585693"/>
                  <a:gd name="connsiteX88" fmla="*/ 535901 w 608814"/>
                  <a:gd name="connsiteY88" fmla="*/ 40956 h 585693"/>
                  <a:gd name="connsiteX89" fmla="*/ 554981 w 608814"/>
                  <a:gd name="connsiteY89" fmla="*/ 73996 h 585693"/>
                  <a:gd name="connsiteX90" fmla="*/ 556640 w 608814"/>
                  <a:gd name="connsiteY90" fmla="*/ 85961 h 585693"/>
                  <a:gd name="connsiteX91" fmla="*/ 549266 w 608814"/>
                  <a:gd name="connsiteY91" fmla="*/ 95440 h 585693"/>
                  <a:gd name="connsiteX92" fmla="*/ 534887 w 608814"/>
                  <a:gd name="connsiteY92" fmla="*/ 103815 h 585693"/>
                  <a:gd name="connsiteX93" fmla="*/ 535993 w 608814"/>
                  <a:gd name="connsiteY93" fmla="*/ 115044 h 585693"/>
                  <a:gd name="connsiteX94" fmla="*/ 535717 w 608814"/>
                  <a:gd name="connsiteY94" fmla="*/ 117621 h 585693"/>
                  <a:gd name="connsiteX95" fmla="*/ 521153 w 608814"/>
                  <a:gd name="connsiteY95" fmla="*/ 117621 h 585693"/>
                  <a:gd name="connsiteX96" fmla="*/ 466126 w 608814"/>
                  <a:gd name="connsiteY96" fmla="*/ 172565 h 585693"/>
                  <a:gd name="connsiteX97" fmla="*/ 466126 w 608814"/>
                  <a:gd name="connsiteY97" fmla="*/ 229719 h 585693"/>
                  <a:gd name="connsiteX98" fmla="*/ 466126 w 608814"/>
                  <a:gd name="connsiteY98" fmla="*/ 242604 h 585693"/>
                  <a:gd name="connsiteX99" fmla="*/ 453590 w 608814"/>
                  <a:gd name="connsiteY99" fmla="*/ 229995 h 585693"/>
                  <a:gd name="connsiteX100" fmla="*/ 421330 w 608814"/>
                  <a:gd name="connsiteY100" fmla="*/ 219319 h 585693"/>
                  <a:gd name="connsiteX101" fmla="*/ 411928 w 608814"/>
                  <a:gd name="connsiteY101" fmla="*/ 219319 h 585693"/>
                  <a:gd name="connsiteX102" fmla="*/ 410914 w 608814"/>
                  <a:gd name="connsiteY102" fmla="*/ 214257 h 585693"/>
                  <a:gd name="connsiteX103" fmla="*/ 410914 w 608814"/>
                  <a:gd name="connsiteY103" fmla="*/ 198059 h 585693"/>
                  <a:gd name="connsiteX104" fmla="*/ 391373 w 608814"/>
                  <a:gd name="connsiteY104" fmla="*/ 186463 h 585693"/>
                  <a:gd name="connsiteX105" fmla="*/ 377086 w 608814"/>
                  <a:gd name="connsiteY105" fmla="*/ 194746 h 585693"/>
                  <a:gd name="connsiteX106" fmla="*/ 365104 w 608814"/>
                  <a:gd name="connsiteY106" fmla="*/ 196310 h 585693"/>
                  <a:gd name="connsiteX107" fmla="*/ 355610 w 608814"/>
                  <a:gd name="connsiteY107" fmla="*/ 189040 h 585693"/>
                  <a:gd name="connsiteX108" fmla="*/ 336530 w 608814"/>
                  <a:gd name="connsiteY108" fmla="*/ 155999 h 585693"/>
                  <a:gd name="connsiteX109" fmla="*/ 342245 w 608814"/>
                  <a:gd name="connsiteY109" fmla="*/ 134463 h 585693"/>
                  <a:gd name="connsiteX110" fmla="*/ 356716 w 608814"/>
                  <a:gd name="connsiteY110" fmla="*/ 126180 h 585693"/>
                  <a:gd name="connsiteX111" fmla="*/ 355518 w 608814"/>
                  <a:gd name="connsiteY111" fmla="*/ 115044 h 585693"/>
                  <a:gd name="connsiteX112" fmla="*/ 356716 w 608814"/>
                  <a:gd name="connsiteY112" fmla="*/ 103815 h 585693"/>
                  <a:gd name="connsiteX113" fmla="*/ 342245 w 608814"/>
                  <a:gd name="connsiteY113" fmla="*/ 95440 h 585693"/>
                  <a:gd name="connsiteX114" fmla="*/ 336530 w 608814"/>
                  <a:gd name="connsiteY114" fmla="*/ 73996 h 585693"/>
                  <a:gd name="connsiteX115" fmla="*/ 355610 w 608814"/>
                  <a:gd name="connsiteY115" fmla="*/ 40956 h 585693"/>
                  <a:gd name="connsiteX116" fmla="*/ 365104 w 608814"/>
                  <a:gd name="connsiteY116" fmla="*/ 33685 h 585693"/>
                  <a:gd name="connsiteX117" fmla="*/ 377086 w 608814"/>
                  <a:gd name="connsiteY117" fmla="*/ 35249 h 585693"/>
                  <a:gd name="connsiteX118" fmla="*/ 391373 w 608814"/>
                  <a:gd name="connsiteY118" fmla="*/ 43533 h 585693"/>
                  <a:gd name="connsiteX119" fmla="*/ 410914 w 608814"/>
                  <a:gd name="connsiteY119" fmla="*/ 31936 h 585693"/>
                  <a:gd name="connsiteX120" fmla="*/ 410914 w 608814"/>
                  <a:gd name="connsiteY120" fmla="*/ 15738 h 585693"/>
                  <a:gd name="connsiteX121" fmla="*/ 426676 w 608814"/>
                  <a:gd name="connsiteY121" fmla="*/ 0 h 5856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608814" h="585693">
                    <a:moveTo>
                      <a:pt x="195114" y="351627"/>
                    </a:moveTo>
                    <a:lnTo>
                      <a:pt x="258290" y="351627"/>
                    </a:lnTo>
                    <a:cubicBezTo>
                      <a:pt x="271848" y="351627"/>
                      <a:pt x="282731" y="362580"/>
                      <a:pt x="282731" y="376018"/>
                    </a:cubicBezTo>
                    <a:lnTo>
                      <a:pt x="282731" y="561210"/>
                    </a:lnTo>
                    <a:cubicBezTo>
                      <a:pt x="282731" y="574740"/>
                      <a:pt x="271848" y="585693"/>
                      <a:pt x="258290" y="585693"/>
                    </a:cubicBezTo>
                    <a:lnTo>
                      <a:pt x="195114" y="585693"/>
                    </a:lnTo>
                    <a:cubicBezTo>
                      <a:pt x="181556" y="585693"/>
                      <a:pt x="170673" y="574740"/>
                      <a:pt x="170673" y="561210"/>
                    </a:cubicBezTo>
                    <a:lnTo>
                      <a:pt x="170673" y="376018"/>
                    </a:lnTo>
                    <a:cubicBezTo>
                      <a:pt x="170673" y="362580"/>
                      <a:pt x="181556" y="351627"/>
                      <a:pt x="195114" y="351627"/>
                    </a:cubicBezTo>
                    <a:close/>
                    <a:moveTo>
                      <a:pt x="358100" y="249872"/>
                    </a:moveTo>
                    <a:lnTo>
                      <a:pt x="421316" y="249872"/>
                    </a:lnTo>
                    <a:cubicBezTo>
                      <a:pt x="434771" y="249872"/>
                      <a:pt x="445737" y="260735"/>
                      <a:pt x="445737" y="274267"/>
                    </a:cubicBezTo>
                    <a:lnTo>
                      <a:pt x="445737" y="561206"/>
                    </a:lnTo>
                    <a:cubicBezTo>
                      <a:pt x="445737" y="574738"/>
                      <a:pt x="434771" y="585693"/>
                      <a:pt x="421316" y="585693"/>
                    </a:cubicBezTo>
                    <a:lnTo>
                      <a:pt x="358100" y="585693"/>
                    </a:lnTo>
                    <a:cubicBezTo>
                      <a:pt x="344645" y="585693"/>
                      <a:pt x="333679" y="574738"/>
                      <a:pt x="333679" y="561206"/>
                    </a:cubicBezTo>
                    <a:lnTo>
                      <a:pt x="333679" y="274267"/>
                    </a:lnTo>
                    <a:cubicBezTo>
                      <a:pt x="333679" y="260735"/>
                      <a:pt x="344645" y="249872"/>
                      <a:pt x="358100" y="249872"/>
                    </a:cubicBezTo>
                    <a:close/>
                    <a:moveTo>
                      <a:pt x="140260" y="224680"/>
                    </a:moveTo>
                    <a:cubicBezTo>
                      <a:pt x="168749" y="224680"/>
                      <a:pt x="191844" y="247711"/>
                      <a:pt x="191844" y="276122"/>
                    </a:cubicBezTo>
                    <a:cubicBezTo>
                      <a:pt x="191844" y="304533"/>
                      <a:pt x="168749" y="327564"/>
                      <a:pt x="140260" y="327564"/>
                    </a:cubicBezTo>
                    <a:cubicBezTo>
                      <a:pt x="111771" y="327564"/>
                      <a:pt x="88676" y="304533"/>
                      <a:pt x="88676" y="276122"/>
                    </a:cubicBezTo>
                    <a:cubicBezTo>
                      <a:pt x="88676" y="247711"/>
                      <a:pt x="111771" y="224680"/>
                      <a:pt x="140260" y="224680"/>
                    </a:cubicBezTo>
                    <a:close/>
                    <a:moveTo>
                      <a:pt x="521177" y="148117"/>
                    </a:moveTo>
                    <a:lnTo>
                      <a:pt x="584301" y="148117"/>
                    </a:lnTo>
                    <a:cubicBezTo>
                      <a:pt x="597848" y="148117"/>
                      <a:pt x="608814" y="159070"/>
                      <a:pt x="608814" y="172601"/>
                    </a:cubicBezTo>
                    <a:lnTo>
                      <a:pt x="608814" y="561209"/>
                    </a:lnTo>
                    <a:cubicBezTo>
                      <a:pt x="608814" y="574740"/>
                      <a:pt x="597848" y="585693"/>
                      <a:pt x="584301" y="585693"/>
                    </a:cubicBezTo>
                    <a:lnTo>
                      <a:pt x="521177" y="585693"/>
                    </a:lnTo>
                    <a:cubicBezTo>
                      <a:pt x="507722" y="585693"/>
                      <a:pt x="496756" y="574740"/>
                      <a:pt x="496756" y="561209"/>
                    </a:cubicBezTo>
                    <a:lnTo>
                      <a:pt x="496756" y="172601"/>
                    </a:lnTo>
                    <a:cubicBezTo>
                      <a:pt x="496756" y="159070"/>
                      <a:pt x="507722" y="148117"/>
                      <a:pt x="521177" y="148117"/>
                    </a:cubicBezTo>
                    <a:close/>
                    <a:moveTo>
                      <a:pt x="116229" y="131322"/>
                    </a:moveTo>
                    <a:lnTo>
                      <a:pt x="164246" y="131322"/>
                    </a:lnTo>
                    <a:cubicBezTo>
                      <a:pt x="175214" y="131322"/>
                      <a:pt x="184061" y="140159"/>
                      <a:pt x="184061" y="151113"/>
                    </a:cubicBezTo>
                    <a:lnTo>
                      <a:pt x="184061" y="171457"/>
                    </a:lnTo>
                    <a:cubicBezTo>
                      <a:pt x="193001" y="175231"/>
                      <a:pt x="201019" y="180386"/>
                      <a:pt x="208669" y="186094"/>
                    </a:cubicBezTo>
                    <a:lnTo>
                      <a:pt x="226641" y="175692"/>
                    </a:lnTo>
                    <a:cubicBezTo>
                      <a:pt x="236134" y="170261"/>
                      <a:pt x="248300" y="173482"/>
                      <a:pt x="253737" y="182964"/>
                    </a:cubicBezTo>
                    <a:lnTo>
                      <a:pt x="277792" y="224572"/>
                    </a:lnTo>
                    <a:cubicBezTo>
                      <a:pt x="280465" y="229083"/>
                      <a:pt x="281110" y="234514"/>
                      <a:pt x="279727" y="239577"/>
                    </a:cubicBezTo>
                    <a:cubicBezTo>
                      <a:pt x="278437" y="244640"/>
                      <a:pt x="275119" y="248966"/>
                      <a:pt x="270511" y="251544"/>
                    </a:cubicBezTo>
                    <a:lnTo>
                      <a:pt x="252355" y="262038"/>
                    </a:lnTo>
                    <a:cubicBezTo>
                      <a:pt x="253000" y="266733"/>
                      <a:pt x="253829" y="271335"/>
                      <a:pt x="253829" y="276122"/>
                    </a:cubicBezTo>
                    <a:cubicBezTo>
                      <a:pt x="253829" y="281001"/>
                      <a:pt x="253000" y="285604"/>
                      <a:pt x="252355" y="290206"/>
                    </a:cubicBezTo>
                    <a:lnTo>
                      <a:pt x="270511" y="300700"/>
                    </a:lnTo>
                    <a:cubicBezTo>
                      <a:pt x="279174" y="305671"/>
                      <a:pt x="282308" y="316165"/>
                      <a:pt x="278714" y="325094"/>
                    </a:cubicBezTo>
                    <a:cubicBezTo>
                      <a:pt x="272354" y="322609"/>
                      <a:pt x="265442" y="321136"/>
                      <a:pt x="258253" y="321136"/>
                    </a:cubicBezTo>
                    <a:lnTo>
                      <a:pt x="195858" y="321136"/>
                    </a:lnTo>
                    <a:cubicBezTo>
                      <a:pt x="205904" y="308709"/>
                      <a:pt x="212171" y="293244"/>
                      <a:pt x="212171" y="276122"/>
                    </a:cubicBezTo>
                    <a:cubicBezTo>
                      <a:pt x="212171" y="236539"/>
                      <a:pt x="179914" y="204320"/>
                      <a:pt x="140191" y="204320"/>
                    </a:cubicBezTo>
                    <a:cubicBezTo>
                      <a:pt x="100561" y="204320"/>
                      <a:pt x="68304" y="236539"/>
                      <a:pt x="68304" y="276122"/>
                    </a:cubicBezTo>
                    <a:cubicBezTo>
                      <a:pt x="68304" y="315797"/>
                      <a:pt x="100561" y="348016"/>
                      <a:pt x="140191" y="348016"/>
                    </a:cubicBezTo>
                    <a:cubicBezTo>
                      <a:pt x="143048" y="348016"/>
                      <a:pt x="145721" y="347463"/>
                      <a:pt x="148486" y="347095"/>
                    </a:cubicBezTo>
                    <a:cubicBezTo>
                      <a:pt x="143233" y="355564"/>
                      <a:pt x="140099" y="365414"/>
                      <a:pt x="140099" y="376000"/>
                    </a:cubicBezTo>
                    <a:lnTo>
                      <a:pt x="140099" y="420922"/>
                    </a:lnTo>
                    <a:lnTo>
                      <a:pt x="116229" y="420922"/>
                    </a:lnTo>
                    <a:cubicBezTo>
                      <a:pt x="105261" y="420922"/>
                      <a:pt x="96413" y="412085"/>
                      <a:pt x="96413" y="401131"/>
                    </a:cubicBezTo>
                    <a:lnTo>
                      <a:pt x="96413" y="380787"/>
                    </a:lnTo>
                    <a:cubicBezTo>
                      <a:pt x="87474" y="377013"/>
                      <a:pt x="79455" y="371950"/>
                      <a:pt x="71806" y="366150"/>
                    </a:cubicBezTo>
                    <a:lnTo>
                      <a:pt x="53742" y="376552"/>
                    </a:lnTo>
                    <a:cubicBezTo>
                      <a:pt x="49226" y="379222"/>
                      <a:pt x="43788" y="379866"/>
                      <a:pt x="38719" y="378577"/>
                    </a:cubicBezTo>
                    <a:cubicBezTo>
                      <a:pt x="33650" y="377197"/>
                      <a:pt x="29318" y="373883"/>
                      <a:pt x="26738" y="369372"/>
                    </a:cubicBezTo>
                    <a:lnTo>
                      <a:pt x="2683" y="327764"/>
                    </a:lnTo>
                    <a:cubicBezTo>
                      <a:pt x="-2847" y="318282"/>
                      <a:pt x="471" y="306131"/>
                      <a:pt x="9872" y="300700"/>
                    </a:cubicBezTo>
                    <a:lnTo>
                      <a:pt x="28120" y="290206"/>
                    </a:lnTo>
                    <a:cubicBezTo>
                      <a:pt x="27475" y="285604"/>
                      <a:pt x="26645" y="281001"/>
                      <a:pt x="26645" y="276122"/>
                    </a:cubicBezTo>
                    <a:cubicBezTo>
                      <a:pt x="26645" y="271335"/>
                      <a:pt x="27475" y="266733"/>
                      <a:pt x="28120" y="262038"/>
                    </a:cubicBezTo>
                    <a:lnTo>
                      <a:pt x="9872" y="251544"/>
                    </a:lnTo>
                    <a:cubicBezTo>
                      <a:pt x="471" y="246113"/>
                      <a:pt x="-2847" y="233962"/>
                      <a:pt x="2683" y="224572"/>
                    </a:cubicBezTo>
                    <a:lnTo>
                      <a:pt x="26738" y="182964"/>
                    </a:lnTo>
                    <a:cubicBezTo>
                      <a:pt x="29318" y="178361"/>
                      <a:pt x="33650" y="175139"/>
                      <a:pt x="38719" y="173759"/>
                    </a:cubicBezTo>
                    <a:cubicBezTo>
                      <a:pt x="43788" y="172378"/>
                      <a:pt x="49226" y="173114"/>
                      <a:pt x="53742" y="175692"/>
                    </a:cubicBezTo>
                    <a:lnTo>
                      <a:pt x="71806" y="186094"/>
                    </a:lnTo>
                    <a:cubicBezTo>
                      <a:pt x="79455" y="180386"/>
                      <a:pt x="87474" y="175231"/>
                      <a:pt x="96413" y="171457"/>
                    </a:cubicBezTo>
                    <a:lnTo>
                      <a:pt x="96413" y="151113"/>
                    </a:lnTo>
                    <a:cubicBezTo>
                      <a:pt x="96413" y="140159"/>
                      <a:pt x="105261" y="131322"/>
                      <a:pt x="116229" y="131322"/>
                    </a:cubicBezTo>
                    <a:close/>
                    <a:moveTo>
                      <a:pt x="445756" y="83476"/>
                    </a:moveTo>
                    <a:cubicBezTo>
                      <a:pt x="428335" y="83476"/>
                      <a:pt x="414140" y="97557"/>
                      <a:pt x="414140" y="115044"/>
                    </a:cubicBezTo>
                    <a:cubicBezTo>
                      <a:pt x="414140" y="132438"/>
                      <a:pt x="428335" y="146520"/>
                      <a:pt x="445756" y="146520"/>
                    </a:cubicBezTo>
                    <a:cubicBezTo>
                      <a:pt x="463176" y="146520"/>
                      <a:pt x="477371" y="132438"/>
                      <a:pt x="477371" y="115044"/>
                    </a:cubicBezTo>
                    <a:cubicBezTo>
                      <a:pt x="477371" y="97557"/>
                      <a:pt x="463176" y="83476"/>
                      <a:pt x="445756" y="83476"/>
                    </a:cubicBezTo>
                    <a:close/>
                    <a:moveTo>
                      <a:pt x="426676" y="0"/>
                    </a:moveTo>
                    <a:lnTo>
                      <a:pt x="464835" y="0"/>
                    </a:lnTo>
                    <a:cubicBezTo>
                      <a:pt x="473500" y="0"/>
                      <a:pt x="480597" y="7087"/>
                      <a:pt x="480597" y="15738"/>
                    </a:cubicBezTo>
                    <a:lnTo>
                      <a:pt x="480597" y="31936"/>
                    </a:lnTo>
                    <a:cubicBezTo>
                      <a:pt x="487694" y="34881"/>
                      <a:pt x="494054" y="38931"/>
                      <a:pt x="500138" y="43533"/>
                    </a:cubicBezTo>
                    <a:lnTo>
                      <a:pt x="514425" y="35249"/>
                    </a:lnTo>
                    <a:cubicBezTo>
                      <a:pt x="521983" y="30924"/>
                      <a:pt x="531569" y="33501"/>
                      <a:pt x="535901" y="40956"/>
                    </a:cubicBezTo>
                    <a:lnTo>
                      <a:pt x="554981" y="73996"/>
                    </a:lnTo>
                    <a:cubicBezTo>
                      <a:pt x="557101" y="77585"/>
                      <a:pt x="557654" y="81911"/>
                      <a:pt x="556640" y="85961"/>
                    </a:cubicBezTo>
                    <a:cubicBezTo>
                      <a:pt x="555534" y="89918"/>
                      <a:pt x="552861" y="93415"/>
                      <a:pt x="549266" y="95440"/>
                    </a:cubicBezTo>
                    <a:lnTo>
                      <a:pt x="534887" y="103815"/>
                    </a:lnTo>
                    <a:cubicBezTo>
                      <a:pt x="535348" y="107497"/>
                      <a:pt x="535993" y="111178"/>
                      <a:pt x="535993" y="115044"/>
                    </a:cubicBezTo>
                    <a:cubicBezTo>
                      <a:pt x="535993" y="115872"/>
                      <a:pt x="535809" y="116700"/>
                      <a:pt x="535717" y="117621"/>
                    </a:cubicBezTo>
                    <a:lnTo>
                      <a:pt x="521153" y="117621"/>
                    </a:lnTo>
                    <a:cubicBezTo>
                      <a:pt x="490828" y="117621"/>
                      <a:pt x="466126" y="142286"/>
                      <a:pt x="466126" y="172565"/>
                    </a:cubicBezTo>
                    <a:lnTo>
                      <a:pt x="466126" y="229719"/>
                    </a:lnTo>
                    <a:lnTo>
                      <a:pt x="466126" y="242604"/>
                    </a:lnTo>
                    <a:cubicBezTo>
                      <a:pt x="462715" y="237726"/>
                      <a:pt x="458383" y="233493"/>
                      <a:pt x="453590" y="229995"/>
                    </a:cubicBezTo>
                    <a:cubicBezTo>
                      <a:pt x="444465" y="223369"/>
                      <a:pt x="433404" y="219319"/>
                      <a:pt x="421330" y="219319"/>
                    </a:cubicBezTo>
                    <a:lnTo>
                      <a:pt x="411928" y="219319"/>
                    </a:lnTo>
                    <a:cubicBezTo>
                      <a:pt x="411375" y="217755"/>
                      <a:pt x="410914" y="216098"/>
                      <a:pt x="410914" y="214257"/>
                    </a:cubicBezTo>
                    <a:lnTo>
                      <a:pt x="410914" y="198059"/>
                    </a:lnTo>
                    <a:cubicBezTo>
                      <a:pt x="403817" y="195114"/>
                      <a:pt x="397457" y="191064"/>
                      <a:pt x="391373" y="186463"/>
                    </a:cubicBezTo>
                    <a:lnTo>
                      <a:pt x="377086" y="194746"/>
                    </a:lnTo>
                    <a:cubicBezTo>
                      <a:pt x="373492" y="196863"/>
                      <a:pt x="369160" y="197415"/>
                      <a:pt x="365104" y="196310"/>
                    </a:cubicBezTo>
                    <a:cubicBezTo>
                      <a:pt x="361140" y="195206"/>
                      <a:pt x="357638" y="192629"/>
                      <a:pt x="355610" y="189040"/>
                    </a:cubicBezTo>
                    <a:lnTo>
                      <a:pt x="336530" y="155999"/>
                    </a:lnTo>
                    <a:cubicBezTo>
                      <a:pt x="332198" y="148452"/>
                      <a:pt x="334687" y="138881"/>
                      <a:pt x="342245" y="134463"/>
                    </a:cubicBezTo>
                    <a:lnTo>
                      <a:pt x="356716" y="126180"/>
                    </a:lnTo>
                    <a:cubicBezTo>
                      <a:pt x="356163" y="122498"/>
                      <a:pt x="355518" y="118817"/>
                      <a:pt x="355518" y="115044"/>
                    </a:cubicBezTo>
                    <a:cubicBezTo>
                      <a:pt x="355518" y="111178"/>
                      <a:pt x="356163" y="107497"/>
                      <a:pt x="356716" y="103815"/>
                    </a:cubicBezTo>
                    <a:lnTo>
                      <a:pt x="342245" y="95440"/>
                    </a:lnTo>
                    <a:cubicBezTo>
                      <a:pt x="334687" y="91115"/>
                      <a:pt x="332198" y="81543"/>
                      <a:pt x="336530" y="73996"/>
                    </a:cubicBezTo>
                    <a:lnTo>
                      <a:pt x="355610" y="40956"/>
                    </a:lnTo>
                    <a:cubicBezTo>
                      <a:pt x="357638" y="37366"/>
                      <a:pt x="361140" y="34789"/>
                      <a:pt x="365104" y="33685"/>
                    </a:cubicBezTo>
                    <a:cubicBezTo>
                      <a:pt x="369160" y="32580"/>
                      <a:pt x="373492" y="33133"/>
                      <a:pt x="377086" y="35249"/>
                    </a:cubicBezTo>
                    <a:lnTo>
                      <a:pt x="391373" y="43533"/>
                    </a:lnTo>
                    <a:cubicBezTo>
                      <a:pt x="397457" y="38931"/>
                      <a:pt x="403817" y="34881"/>
                      <a:pt x="410914" y="31936"/>
                    </a:cubicBezTo>
                    <a:lnTo>
                      <a:pt x="410914" y="15738"/>
                    </a:lnTo>
                    <a:cubicBezTo>
                      <a:pt x="410914" y="7087"/>
                      <a:pt x="418011" y="0"/>
                      <a:pt x="4266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</a:p>
            </p:txBody>
          </p:sp>
          <p:sp>
            <p:nvSpPr>
              <p:cNvPr id="32" name="Text2" descr="6a8e1af0-ce11-4ada-869b-d2e9db921597"/>
              <p:cNvSpPr txBox="1"/>
              <p:nvPr/>
            </p:nvSpPr>
            <p:spPr>
              <a:xfrm>
                <a:off x="3544359" y="5311216"/>
                <a:ext cx="2232024" cy="8228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分析Deepseek对传统文化的影响，思考算法重构问题。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33" name="Bullet2" descr="e32a62f1-dfa4-4b94-bd85-e0f2bdbb8502"/>
              <p:cNvSpPr txBox="1"/>
              <p:nvPr/>
            </p:nvSpPr>
            <p:spPr>
              <a:xfrm>
                <a:off x="3544359" y="4918704"/>
                <a:ext cx="2232024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典型例题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44" name="组合 43" descr="ab3077c6-3d04-473f-ba6e-e0a1a3e63f44"/>
            <p:cNvGrpSpPr/>
            <p:nvPr/>
          </p:nvGrpSpPr>
          <p:grpSpPr>
            <a:xfrm>
              <a:off x="6415617" y="4001895"/>
              <a:ext cx="2232024" cy="2132205"/>
              <a:chOff x="6415617" y="4001895"/>
              <a:chExt cx="2232024" cy="2132205"/>
            </a:xfrm>
          </p:grpSpPr>
          <p:sp>
            <p:nvSpPr>
              <p:cNvPr id="24" name="IconBackground3" descr="70bba334-470b-405d-a5d2-cc1103c33d28"/>
              <p:cNvSpPr/>
              <p:nvPr/>
            </p:nvSpPr>
            <p:spPr>
              <a:xfrm>
                <a:off x="7135280" y="4001895"/>
                <a:ext cx="792698" cy="792698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25" name="Icon3" descr="d36cdc8e-50ba-4850-b9db-503ac327dd37"/>
              <p:cNvSpPr/>
              <p:nvPr/>
            </p:nvSpPr>
            <p:spPr bwMode="auto">
              <a:xfrm>
                <a:off x="7332629" y="4247080"/>
                <a:ext cx="398001" cy="302329"/>
              </a:xfrm>
              <a:custGeom>
                <a:gdLst>
                  <a:gd name="T0" fmla="*/ 2664 w 2711"/>
                  <a:gd name="T1" fmla="*/ 1581 h 2062"/>
                  <a:gd name="T2" fmla="*/ 909 w 2711"/>
                  <a:gd name="T3" fmla="*/ 1581 h 2062"/>
                  <a:gd name="T4" fmla="*/ 861 w 2711"/>
                  <a:gd name="T5" fmla="*/ 1534 h 2062"/>
                  <a:gd name="T6" fmla="*/ 861 w 2711"/>
                  <a:gd name="T7" fmla="*/ 434 h 2062"/>
                  <a:gd name="T8" fmla="*/ 909 w 2711"/>
                  <a:gd name="T9" fmla="*/ 386 h 2062"/>
                  <a:gd name="T10" fmla="*/ 2664 w 2711"/>
                  <a:gd name="T11" fmla="*/ 386 h 2062"/>
                  <a:gd name="T12" fmla="*/ 2711 w 2711"/>
                  <a:gd name="T13" fmla="*/ 434 h 2062"/>
                  <a:gd name="T14" fmla="*/ 2711 w 2711"/>
                  <a:gd name="T15" fmla="*/ 1534 h 2062"/>
                  <a:gd name="T16" fmla="*/ 2664 w 2711"/>
                  <a:gd name="T17" fmla="*/ 1581 h 2062"/>
                  <a:gd name="T18" fmla="*/ 2177 w 2711"/>
                  <a:gd name="T19" fmla="*/ 1928 h 2062"/>
                  <a:gd name="T20" fmla="*/ 2000 w 2711"/>
                  <a:gd name="T21" fmla="*/ 1928 h 2062"/>
                  <a:gd name="T22" fmla="*/ 2000 w 2711"/>
                  <a:gd name="T23" fmla="*/ 1715 h 2062"/>
                  <a:gd name="T24" fmla="*/ 1573 w 2711"/>
                  <a:gd name="T25" fmla="*/ 1715 h 2062"/>
                  <a:gd name="T26" fmla="*/ 1573 w 2711"/>
                  <a:gd name="T27" fmla="*/ 1928 h 2062"/>
                  <a:gd name="T28" fmla="*/ 1395 w 2711"/>
                  <a:gd name="T29" fmla="*/ 1928 h 2062"/>
                  <a:gd name="T30" fmla="*/ 1329 w 2711"/>
                  <a:gd name="T31" fmla="*/ 1995 h 2062"/>
                  <a:gd name="T32" fmla="*/ 1395 w 2711"/>
                  <a:gd name="T33" fmla="*/ 2062 h 2062"/>
                  <a:gd name="T34" fmla="*/ 1640 w 2711"/>
                  <a:gd name="T35" fmla="*/ 2062 h 2062"/>
                  <a:gd name="T36" fmla="*/ 1933 w 2711"/>
                  <a:gd name="T37" fmla="*/ 2062 h 2062"/>
                  <a:gd name="T38" fmla="*/ 2177 w 2711"/>
                  <a:gd name="T39" fmla="*/ 2062 h 2062"/>
                  <a:gd name="T40" fmla="*/ 2244 w 2711"/>
                  <a:gd name="T41" fmla="*/ 1995 h 2062"/>
                  <a:gd name="T42" fmla="*/ 2177 w 2711"/>
                  <a:gd name="T43" fmla="*/ 1928 h 2062"/>
                  <a:gd name="T44" fmla="*/ 1065 w 2711"/>
                  <a:gd name="T45" fmla="*/ 253 h 2062"/>
                  <a:gd name="T46" fmla="*/ 909 w 2711"/>
                  <a:gd name="T47" fmla="*/ 253 h 2062"/>
                  <a:gd name="T48" fmla="*/ 880 w 2711"/>
                  <a:gd name="T49" fmla="*/ 255 h 2062"/>
                  <a:gd name="T50" fmla="*/ 863 w 2711"/>
                  <a:gd name="T51" fmla="*/ 253 h 2062"/>
                  <a:gd name="T52" fmla="*/ 201 w 2711"/>
                  <a:gd name="T53" fmla="*/ 253 h 2062"/>
                  <a:gd name="T54" fmla="*/ 135 w 2711"/>
                  <a:gd name="T55" fmla="*/ 320 h 2062"/>
                  <a:gd name="T56" fmla="*/ 201 w 2711"/>
                  <a:gd name="T57" fmla="*/ 386 h 2062"/>
                  <a:gd name="T58" fmla="*/ 735 w 2711"/>
                  <a:gd name="T59" fmla="*/ 386 h 2062"/>
                  <a:gd name="T60" fmla="*/ 728 w 2711"/>
                  <a:gd name="T61" fmla="*/ 434 h 2062"/>
                  <a:gd name="T62" fmla="*/ 728 w 2711"/>
                  <a:gd name="T63" fmla="*/ 558 h 2062"/>
                  <a:gd name="T64" fmla="*/ 201 w 2711"/>
                  <a:gd name="T65" fmla="*/ 558 h 2062"/>
                  <a:gd name="T66" fmla="*/ 135 w 2711"/>
                  <a:gd name="T67" fmla="*/ 624 h 2062"/>
                  <a:gd name="T68" fmla="*/ 201 w 2711"/>
                  <a:gd name="T69" fmla="*/ 691 h 2062"/>
                  <a:gd name="T70" fmla="*/ 728 w 2711"/>
                  <a:gd name="T71" fmla="*/ 691 h 2062"/>
                  <a:gd name="T72" fmla="*/ 728 w 2711"/>
                  <a:gd name="T73" fmla="*/ 863 h 2062"/>
                  <a:gd name="T74" fmla="*/ 201 w 2711"/>
                  <a:gd name="T75" fmla="*/ 863 h 2062"/>
                  <a:gd name="T76" fmla="*/ 135 w 2711"/>
                  <a:gd name="T77" fmla="*/ 929 h 2062"/>
                  <a:gd name="T78" fmla="*/ 201 w 2711"/>
                  <a:gd name="T79" fmla="*/ 996 h 2062"/>
                  <a:gd name="T80" fmla="*/ 728 w 2711"/>
                  <a:gd name="T81" fmla="*/ 996 h 2062"/>
                  <a:gd name="T82" fmla="*/ 728 w 2711"/>
                  <a:gd name="T83" fmla="*/ 1534 h 2062"/>
                  <a:gd name="T84" fmla="*/ 909 w 2711"/>
                  <a:gd name="T85" fmla="*/ 1715 h 2062"/>
                  <a:gd name="T86" fmla="*/ 1065 w 2711"/>
                  <a:gd name="T87" fmla="*/ 1715 h 2062"/>
                  <a:gd name="T88" fmla="*/ 1065 w 2711"/>
                  <a:gd name="T89" fmla="*/ 1995 h 2062"/>
                  <a:gd name="T90" fmla="*/ 998 w 2711"/>
                  <a:gd name="T91" fmla="*/ 2062 h 2062"/>
                  <a:gd name="T92" fmla="*/ 67 w 2711"/>
                  <a:gd name="T93" fmla="*/ 2062 h 2062"/>
                  <a:gd name="T94" fmla="*/ 0 w 2711"/>
                  <a:gd name="T95" fmla="*/ 1995 h 2062"/>
                  <a:gd name="T96" fmla="*/ 0 w 2711"/>
                  <a:gd name="T97" fmla="*/ 66 h 2062"/>
                  <a:gd name="T98" fmla="*/ 67 w 2711"/>
                  <a:gd name="T99" fmla="*/ 0 h 2062"/>
                  <a:gd name="T100" fmla="*/ 998 w 2711"/>
                  <a:gd name="T101" fmla="*/ 0 h 2062"/>
                  <a:gd name="T102" fmla="*/ 1065 w 2711"/>
                  <a:gd name="T103" fmla="*/ 66 h 2062"/>
                  <a:gd name="T104" fmla="*/ 1065 w 2711"/>
                  <a:gd name="T105" fmla="*/ 253 h 2062"/>
                  <a:gd name="T106" fmla="*/ 430 w 2711"/>
                  <a:gd name="T107" fmla="*/ 1569 h 2062"/>
                  <a:gd name="T108" fmla="*/ 532 w 2711"/>
                  <a:gd name="T109" fmla="*/ 1672 h 2062"/>
                  <a:gd name="T110" fmla="*/ 635 w 2711"/>
                  <a:gd name="T111" fmla="*/ 1569 h 2062"/>
                  <a:gd name="T112" fmla="*/ 532 w 2711"/>
                  <a:gd name="T113" fmla="*/ 1466 h 2062"/>
                  <a:gd name="T114" fmla="*/ 430 w 2711"/>
                  <a:gd name="T115" fmla="*/ 1569 h 20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1" h="2062">
                    <a:moveTo>
                      <a:pt x="2664" y="1581"/>
                    </a:moveTo>
                    <a:lnTo>
                      <a:pt x="909" y="1581"/>
                    </a:lnTo>
                    <a:cubicBezTo>
                      <a:pt x="883" y="1581"/>
                      <a:pt x="861" y="1560"/>
                      <a:pt x="861" y="1534"/>
                    </a:cubicBezTo>
                    <a:lnTo>
                      <a:pt x="861" y="434"/>
                    </a:lnTo>
                    <a:cubicBezTo>
                      <a:pt x="861" y="407"/>
                      <a:pt x="883" y="386"/>
                      <a:pt x="909" y="386"/>
                    </a:cubicBezTo>
                    <a:lnTo>
                      <a:pt x="2664" y="386"/>
                    </a:lnTo>
                    <a:cubicBezTo>
                      <a:pt x="2690" y="386"/>
                      <a:pt x="2711" y="408"/>
                      <a:pt x="2711" y="434"/>
                    </a:cubicBezTo>
                    <a:lnTo>
                      <a:pt x="2711" y="1534"/>
                    </a:lnTo>
                    <a:cubicBezTo>
                      <a:pt x="2711" y="1560"/>
                      <a:pt x="2690" y="1581"/>
                      <a:pt x="2664" y="1581"/>
                    </a:cubicBezTo>
                    <a:close/>
                    <a:moveTo>
                      <a:pt x="2177" y="1928"/>
                    </a:moveTo>
                    <a:lnTo>
                      <a:pt x="2000" y="1928"/>
                    </a:lnTo>
                    <a:lnTo>
                      <a:pt x="2000" y="1715"/>
                    </a:lnTo>
                    <a:lnTo>
                      <a:pt x="1573" y="1715"/>
                    </a:lnTo>
                    <a:lnTo>
                      <a:pt x="1573" y="1928"/>
                    </a:lnTo>
                    <a:lnTo>
                      <a:pt x="1395" y="1928"/>
                    </a:lnTo>
                    <a:cubicBezTo>
                      <a:pt x="1358" y="1928"/>
                      <a:pt x="1329" y="1958"/>
                      <a:pt x="1329" y="1995"/>
                    </a:cubicBezTo>
                    <a:cubicBezTo>
                      <a:pt x="1329" y="2032"/>
                      <a:pt x="1358" y="2062"/>
                      <a:pt x="1395" y="2062"/>
                    </a:cubicBezTo>
                    <a:lnTo>
                      <a:pt x="1640" y="2062"/>
                    </a:lnTo>
                    <a:lnTo>
                      <a:pt x="1933" y="2062"/>
                    </a:lnTo>
                    <a:lnTo>
                      <a:pt x="2177" y="2062"/>
                    </a:lnTo>
                    <a:cubicBezTo>
                      <a:pt x="2214" y="2062"/>
                      <a:pt x="2244" y="2032"/>
                      <a:pt x="2244" y="1995"/>
                    </a:cubicBezTo>
                    <a:cubicBezTo>
                      <a:pt x="2244" y="1958"/>
                      <a:pt x="2214" y="1928"/>
                      <a:pt x="2177" y="1928"/>
                    </a:cubicBezTo>
                    <a:close/>
                    <a:moveTo>
                      <a:pt x="1065" y="253"/>
                    </a:moveTo>
                    <a:lnTo>
                      <a:pt x="909" y="253"/>
                    </a:lnTo>
                    <a:cubicBezTo>
                      <a:pt x="899" y="253"/>
                      <a:pt x="890" y="254"/>
                      <a:pt x="880" y="255"/>
                    </a:cubicBezTo>
                    <a:cubicBezTo>
                      <a:pt x="875" y="254"/>
                      <a:pt x="869" y="253"/>
                      <a:pt x="863" y="253"/>
                    </a:cubicBezTo>
                    <a:lnTo>
                      <a:pt x="201" y="253"/>
                    </a:lnTo>
                    <a:cubicBezTo>
                      <a:pt x="164" y="253"/>
                      <a:pt x="135" y="283"/>
                      <a:pt x="135" y="320"/>
                    </a:cubicBezTo>
                    <a:cubicBezTo>
                      <a:pt x="135" y="356"/>
                      <a:pt x="164" y="386"/>
                      <a:pt x="201" y="386"/>
                    </a:cubicBezTo>
                    <a:lnTo>
                      <a:pt x="735" y="386"/>
                    </a:lnTo>
                    <a:cubicBezTo>
                      <a:pt x="730" y="401"/>
                      <a:pt x="728" y="417"/>
                      <a:pt x="728" y="434"/>
                    </a:cubicBezTo>
                    <a:lnTo>
                      <a:pt x="728" y="558"/>
                    </a:lnTo>
                    <a:lnTo>
                      <a:pt x="201" y="558"/>
                    </a:lnTo>
                    <a:cubicBezTo>
                      <a:pt x="164" y="558"/>
                      <a:pt x="135" y="588"/>
                      <a:pt x="135" y="624"/>
                    </a:cubicBezTo>
                    <a:cubicBezTo>
                      <a:pt x="135" y="661"/>
                      <a:pt x="164" y="691"/>
                      <a:pt x="201" y="691"/>
                    </a:cubicBezTo>
                    <a:lnTo>
                      <a:pt x="728" y="691"/>
                    </a:lnTo>
                    <a:lnTo>
                      <a:pt x="728" y="863"/>
                    </a:lnTo>
                    <a:lnTo>
                      <a:pt x="201" y="863"/>
                    </a:lnTo>
                    <a:cubicBezTo>
                      <a:pt x="164" y="863"/>
                      <a:pt x="135" y="893"/>
                      <a:pt x="135" y="929"/>
                    </a:cubicBezTo>
                    <a:cubicBezTo>
                      <a:pt x="135" y="966"/>
                      <a:pt x="164" y="996"/>
                      <a:pt x="201" y="996"/>
                    </a:cubicBezTo>
                    <a:lnTo>
                      <a:pt x="728" y="996"/>
                    </a:lnTo>
                    <a:lnTo>
                      <a:pt x="728" y="1534"/>
                    </a:lnTo>
                    <a:cubicBezTo>
                      <a:pt x="728" y="1633"/>
                      <a:pt x="809" y="1715"/>
                      <a:pt x="909" y="1715"/>
                    </a:cubicBezTo>
                    <a:lnTo>
                      <a:pt x="1065" y="1715"/>
                    </a:lnTo>
                    <a:lnTo>
                      <a:pt x="1065" y="1995"/>
                    </a:lnTo>
                    <a:cubicBezTo>
                      <a:pt x="1065" y="2032"/>
                      <a:pt x="1035" y="2062"/>
                      <a:pt x="998" y="2062"/>
                    </a:cubicBezTo>
                    <a:lnTo>
                      <a:pt x="67" y="2062"/>
                    </a:lnTo>
                    <a:cubicBezTo>
                      <a:pt x="30" y="2062"/>
                      <a:pt x="0" y="2032"/>
                      <a:pt x="0" y="1995"/>
                    </a:cubicBezTo>
                    <a:lnTo>
                      <a:pt x="0" y="66"/>
                    </a:lnTo>
                    <a:cubicBezTo>
                      <a:pt x="0" y="29"/>
                      <a:pt x="30" y="0"/>
                      <a:pt x="67" y="0"/>
                    </a:cubicBezTo>
                    <a:lnTo>
                      <a:pt x="998" y="0"/>
                    </a:lnTo>
                    <a:cubicBezTo>
                      <a:pt x="1035" y="0"/>
                      <a:pt x="1065" y="29"/>
                      <a:pt x="1065" y="66"/>
                    </a:cubicBezTo>
                    <a:lnTo>
                      <a:pt x="1065" y="253"/>
                    </a:lnTo>
                    <a:close/>
                    <a:moveTo>
                      <a:pt x="430" y="1569"/>
                    </a:moveTo>
                    <a:cubicBezTo>
                      <a:pt x="430" y="1626"/>
                      <a:pt x="476" y="1672"/>
                      <a:pt x="532" y="1672"/>
                    </a:cubicBezTo>
                    <a:cubicBezTo>
                      <a:pt x="589" y="1672"/>
                      <a:pt x="635" y="1626"/>
                      <a:pt x="635" y="1569"/>
                    </a:cubicBezTo>
                    <a:cubicBezTo>
                      <a:pt x="635" y="1512"/>
                      <a:pt x="589" y="1466"/>
                      <a:pt x="532" y="1466"/>
                    </a:cubicBezTo>
                    <a:cubicBezTo>
                      <a:pt x="476" y="1466"/>
                      <a:pt x="430" y="1512"/>
                      <a:pt x="430" y="15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</a:p>
            </p:txBody>
          </p:sp>
          <p:sp>
            <p:nvSpPr>
              <p:cNvPr id="27" name="Text3" descr="46c7e61f-deed-423b-9f1e-8bf43e244661"/>
              <p:cNvSpPr txBox="1"/>
              <p:nvPr/>
            </p:nvSpPr>
            <p:spPr>
              <a:xfrm>
                <a:off x="6415617" y="5311216"/>
                <a:ext cx="2232024" cy="8228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ea typeface="思源黑体 CN Normal"/>
                  </a:rPr>
                  <a:t>思考机器算法是否会消解传统文化的独特价值。</a:t>
                </a:r>
                <a:endParaRPr lang="en-US" sz="1200" b="0" i="0" u="none">
                  <a:solidFill>
                    <a:srgbClr val="000000"/>
                  </a:solidFill>
                  <a:ea typeface="思源黑体 CN Normal"/>
                </a:endParaRPr>
              </a:p>
            </p:txBody>
          </p:sp>
          <p:sp>
            <p:nvSpPr>
              <p:cNvPr id="28" name="Bullet3" descr="966c0f83-22e4-4aa8-be0f-4d83b896a8a8"/>
              <p:cNvSpPr txBox="1"/>
              <p:nvPr/>
            </p:nvSpPr>
            <p:spPr>
              <a:xfrm>
                <a:off x="6415617" y="4918704"/>
                <a:ext cx="2232024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例题思考点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  <p:grpSp>
          <p:nvGrpSpPr>
            <p:cNvPr id="45" name="组合 44" descr="32c8151b-a58a-4bcd-9c29-bd93807dfe11"/>
            <p:cNvGrpSpPr/>
            <p:nvPr/>
          </p:nvGrpSpPr>
          <p:grpSpPr>
            <a:xfrm>
              <a:off x="9286876" y="4001895"/>
              <a:ext cx="2232024" cy="2132205"/>
              <a:chOff x="9286876" y="4001895"/>
              <a:chExt cx="2232024" cy="2132205"/>
            </a:xfrm>
          </p:grpSpPr>
          <p:sp>
            <p:nvSpPr>
              <p:cNvPr id="19" name="IconBackground4" descr="cf77eb53-10b2-4c93-83c8-cfb794dd8581"/>
              <p:cNvSpPr/>
              <p:nvPr/>
            </p:nvSpPr>
            <p:spPr>
              <a:xfrm>
                <a:off x="10006539" y="4001895"/>
                <a:ext cx="792698" cy="792698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20" name="Icon4" descr="7e1e5146-0c70-4df1-9390-a5f2a9201257"/>
              <p:cNvSpPr/>
              <p:nvPr/>
            </p:nvSpPr>
            <p:spPr bwMode="auto">
              <a:xfrm>
                <a:off x="10203888" y="4218496"/>
                <a:ext cx="398001" cy="359496"/>
              </a:xfrm>
              <a:custGeom>
                <a:gdLst>
                  <a:gd name="connsiteX0" fmla="*/ 0 w 609050"/>
                  <a:gd name="connsiteY0" fmla="*/ 411255 h 550128"/>
                  <a:gd name="connsiteX1" fmla="*/ 25953 w 609050"/>
                  <a:gd name="connsiteY1" fmla="*/ 426310 h 550128"/>
                  <a:gd name="connsiteX2" fmla="*/ 202989 w 609050"/>
                  <a:gd name="connsiteY2" fmla="*/ 463367 h 550128"/>
                  <a:gd name="connsiteX3" fmla="*/ 219808 w 609050"/>
                  <a:gd name="connsiteY3" fmla="*/ 462933 h 550128"/>
                  <a:gd name="connsiteX4" fmla="*/ 251707 w 609050"/>
                  <a:gd name="connsiteY4" fmla="*/ 518375 h 550128"/>
                  <a:gd name="connsiteX5" fmla="*/ 202989 w 609050"/>
                  <a:gd name="connsiteY5" fmla="*/ 521125 h 550128"/>
                  <a:gd name="connsiteX6" fmla="*/ 0 w 609050"/>
                  <a:gd name="connsiteY6" fmla="*/ 434416 h 550128"/>
                  <a:gd name="connsiteX7" fmla="*/ 0 w 609050"/>
                  <a:gd name="connsiteY7" fmla="*/ 295387 h 550128"/>
                  <a:gd name="connsiteX8" fmla="*/ 25960 w 609050"/>
                  <a:gd name="connsiteY8" fmla="*/ 310451 h 550128"/>
                  <a:gd name="connsiteX9" fmla="*/ 203040 w 609050"/>
                  <a:gd name="connsiteY9" fmla="*/ 347531 h 550128"/>
                  <a:gd name="connsiteX10" fmla="*/ 204781 w 609050"/>
                  <a:gd name="connsiteY10" fmla="*/ 347531 h 550128"/>
                  <a:gd name="connsiteX11" fmla="*/ 203040 w 609050"/>
                  <a:gd name="connsiteY11" fmla="*/ 376355 h 550128"/>
                  <a:gd name="connsiteX12" fmla="*/ 204781 w 609050"/>
                  <a:gd name="connsiteY12" fmla="*/ 405469 h 550128"/>
                  <a:gd name="connsiteX13" fmla="*/ 203040 w 609050"/>
                  <a:gd name="connsiteY13" fmla="*/ 405469 h 550128"/>
                  <a:gd name="connsiteX14" fmla="*/ 0 w 609050"/>
                  <a:gd name="connsiteY14" fmla="*/ 318562 h 550128"/>
                  <a:gd name="connsiteX15" fmla="*/ 435036 w 609050"/>
                  <a:gd name="connsiteY15" fmla="*/ 202593 h 550128"/>
                  <a:gd name="connsiteX16" fmla="*/ 609050 w 609050"/>
                  <a:gd name="connsiteY16" fmla="*/ 376361 h 550128"/>
                  <a:gd name="connsiteX17" fmla="*/ 435036 w 609050"/>
                  <a:gd name="connsiteY17" fmla="*/ 550128 h 550128"/>
                  <a:gd name="connsiteX18" fmla="*/ 317721 w 609050"/>
                  <a:gd name="connsiteY18" fmla="*/ 504659 h 550128"/>
                  <a:gd name="connsiteX19" fmla="*/ 280888 w 609050"/>
                  <a:gd name="connsiteY19" fmla="*/ 457018 h 550128"/>
                  <a:gd name="connsiteX20" fmla="*/ 262761 w 609050"/>
                  <a:gd name="connsiteY20" fmla="*/ 401267 h 550128"/>
                  <a:gd name="connsiteX21" fmla="*/ 261021 w 609050"/>
                  <a:gd name="connsiteY21" fmla="*/ 376361 h 550128"/>
                  <a:gd name="connsiteX22" fmla="*/ 264067 w 609050"/>
                  <a:gd name="connsiteY22" fmla="*/ 343634 h 550128"/>
                  <a:gd name="connsiteX23" fmla="*/ 290024 w 609050"/>
                  <a:gd name="connsiteY23" fmla="*/ 280499 h 550128"/>
                  <a:gd name="connsiteX24" fmla="*/ 405888 w 609050"/>
                  <a:gd name="connsiteY24" fmla="*/ 205055 h 550128"/>
                  <a:gd name="connsiteX25" fmla="*/ 435036 w 609050"/>
                  <a:gd name="connsiteY25" fmla="*/ 202593 h 550128"/>
                  <a:gd name="connsiteX26" fmla="*/ 0 w 609050"/>
                  <a:gd name="connsiteY26" fmla="*/ 179589 h 550128"/>
                  <a:gd name="connsiteX27" fmla="*/ 25955 w 609050"/>
                  <a:gd name="connsiteY27" fmla="*/ 194643 h 550128"/>
                  <a:gd name="connsiteX28" fmla="*/ 203003 w 609050"/>
                  <a:gd name="connsiteY28" fmla="*/ 231699 h 550128"/>
                  <a:gd name="connsiteX29" fmla="*/ 256364 w 609050"/>
                  <a:gd name="connsiteY29" fmla="*/ 228804 h 550128"/>
                  <a:gd name="connsiteX30" fmla="*/ 219968 w 609050"/>
                  <a:gd name="connsiteY30" fmla="*/ 289166 h 550128"/>
                  <a:gd name="connsiteX31" fmla="*/ 203003 w 609050"/>
                  <a:gd name="connsiteY31" fmla="*/ 289600 h 550128"/>
                  <a:gd name="connsiteX32" fmla="*/ 0 w 609050"/>
                  <a:gd name="connsiteY32" fmla="*/ 202749 h 550128"/>
                  <a:gd name="connsiteX33" fmla="*/ 203017 w 609050"/>
                  <a:gd name="connsiteY33" fmla="*/ 0 h 550128"/>
                  <a:gd name="connsiteX34" fmla="*/ 406034 w 609050"/>
                  <a:gd name="connsiteY34" fmla="*/ 86902 h 550128"/>
                  <a:gd name="connsiteX35" fmla="*/ 203017 w 609050"/>
                  <a:gd name="connsiteY35" fmla="*/ 173804 h 550128"/>
                  <a:gd name="connsiteX36" fmla="*/ 0 w 609050"/>
                  <a:gd name="connsiteY36" fmla="*/ 86902 h 550128"/>
                  <a:gd name="connsiteX37" fmla="*/ 203017 w 609050"/>
                  <a:gd name="connsiteY37" fmla="*/ 0 h 55012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09050" h="550128">
                    <a:moveTo>
                      <a:pt x="0" y="411255"/>
                    </a:moveTo>
                    <a:cubicBezTo>
                      <a:pt x="7974" y="416611"/>
                      <a:pt x="16529" y="421677"/>
                      <a:pt x="25953" y="426310"/>
                    </a:cubicBezTo>
                    <a:cubicBezTo>
                      <a:pt x="73656" y="450194"/>
                      <a:pt x="136583" y="463367"/>
                      <a:pt x="202989" y="463367"/>
                    </a:cubicBezTo>
                    <a:cubicBezTo>
                      <a:pt x="208644" y="463367"/>
                      <a:pt x="214154" y="463222"/>
                      <a:pt x="219808" y="462933"/>
                    </a:cubicBezTo>
                    <a:cubicBezTo>
                      <a:pt x="227783" y="483054"/>
                      <a:pt x="238657" y="501583"/>
                      <a:pt x="251707" y="518375"/>
                    </a:cubicBezTo>
                    <a:cubicBezTo>
                      <a:pt x="236193" y="520256"/>
                      <a:pt x="219953" y="521125"/>
                      <a:pt x="202989" y="521125"/>
                    </a:cubicBezTo>
                    <a:cubicBezTo>
                      <a:pt x="86850" y="521125"/>
                      <a:pt x="0" y="475382"/>
                      <a:pt x="0" y="434416"/>
                    </a:cubicBezTo>
                    <a:close/>
                    <a:moveTo>
                      <a:pt x="0" y="295387"/>
                    </a:moveTo>
                    <a:cubicBezTo>
                      <a:pt x="7976" y="300746"/>
                      <a:pt x="16533" y="305816"/>
                      <a:pt x="25960" y="310451"/>
                    </a:cubicBezTo>
                    <a:cubicBezTo>
                      <a:pt x="73675" y="334350"/>
                      <a:pt x="136617" y="347531"/>
                      <a:pt x="203040" y="347531"/>
                    </a:cubicBezTo>
                    <a:cubicBezTo>
                      <a:pt x="203621" y="347531"/>
                      <a:pt x="204201" y="347531"/>
                      <a:pt x="204781" y="347531"/>
                    </a:cubicBezTo>
                    <a:cubicBezTo>
                      <a:pt x="203621" y="356946"/>
                      <a:pt x="203040" y="366651"/>
                      <a:pt x="203040" y="376355"/>
                    </a:cubicBezTo>
                    <a:cubicBezTo>
                      <a:pt x="203040" y="386205"/>
                      <a:pt x="203621" y="395909"/>
                      <a:pt x="204781" y="405469"/>
                    </a:cubicBezTo>
                    <a:cubicBezTo>
                      <a:pt x="204201" y="405469"/>
                      <a:pt x="203621" y="405469"/>
                      <a:pt x="203040" y="405469"/>
                    </a:cubicBezTo>
                    <a:cubicBezTo>
                      <a:pt x="86872" y="405469"/>
                      <a:pt x="0" y="359553"/>
                      <a:pt x="0" y="318562"/>
                    </a:cubicBezTo>
                    <a:close/>
                    <a:moveTo>
                      <a:pt x="435036" y="202593"/>
                    </a:moveTo>
                    <a:cubicBezTo>
                      <a:pt x="530889" y="202593"/>
                      <a:pt x="609050" y="280644"/>
                      <a:pt x="609050" y="376361"/>
                    </a:cubicBezTo>
                    <a:cubicBezTo>
                      <a:pt x="609050" y="472222"/>
                      <a:pt x="530889" y="550128"/>
                      <a:pt x="435036" y="550128"/>
                    </a:cubicBezTo>
                    <a:cubicBezTo>
                      <a:pt x="389792" y="550128"/>
                      <a:pt x="348754" y="532896"/>
                      <a:pt x="317721" y="504659"/>
                    </a:cubicBezTo>
                    <a:cubicBezTo>
                      <a:pt x="302785" y="491192"/>
                      <a:pt x="290314" y="474974"/>
                      <a:pt x="280888" y="457018"/>
                    </a:cubicBezTo>
                    <a:cubicBezTo>
                      <a:pt x="271897" y="439930"/>
                      <a:pt x="265517" y="421106"/>
                      <a:pt x="262761" y="401267"/>
                    </a:cubicBezTo>
                    <a:cubicBezTo>
                      <a:pt x="261601" y="393158"/>
                      <a:pt x="261021" y="384904"/>
                      <a:pt x="261021" y="376361"/>
                    </a:cubicBezTo>
                    <a:cubicBezTo>
                      <a:pt x="261021" y="365210"/>
                      <a:pt x="262036" y="354350"/>
                      <a:pt x="264067" y="343634"/>
                    </a:cubicBezTo>
                    <a:cubicBezTo>
                      <a:pt x="268417" y="320755"/>
                      <a:pt x="277408" y="299324"/>
                      <a:pt x="290024" y="280499"/>
                    </a:cubicBezTo>
                    <a:cubicBezTo>
                      <a:pt x="316126" y="241256"/>
                      <a:pt x="357599" y="213309"/>
                      <a:pt x="405888" y="205055"/>
                    </a:cubicBezTo>
                    <a:cubicBezTo>
                      <a:pt x="415314" y="203462"/>
                      <a:pt x="425030" y="202593"/>
                      <a:pt x="435036" y="202593"/>
                    </a:cubicBezTo>
                    <a:close/>
                    <a:moveTo>
                      <a:pt x="0" y="179589"/>
                    </a:moveTo>
                    <a:cubicBezTo>
                      <a:pt x="7975" y="184945"/>
                      <a:pt x="16530" y="190011"/>
                      <a:pt x="25955" y="194643"/>
                    </a:cubicBezTo>
                    <a:cubicBezTo>
                      <a:pt x="73661" y="218527"/>
                      <a:pt x="136592" y="231699"/>
                      <a:pt x="203003" y="231699"/>
                    </a:cubicBezTo>
                    <a:cubicBezTo>
                      <a:pt x="221128" y="231699"/>
                      <a:pt x="238963" y="230686"/>
                      <a:pt x="256364" y="228804"/>
                    </a:cubicBezTo>
                    <a:cubicBezTo>
                      <a:pt x="241284" y="246754"/>
                      <a:pt x="228958" y="267164"/>
                      <a:pt x="219968" y="289166"/>
                    </a:cubicBezTo>
                    <a:cubicBezTo>
                      <a:pt x="214458" y="289455"/>
                      <a:pt x="208658" y="289600"/>
                      <a:pt x="203003" y="289600"/>
                    </a:cubicBezTo>
                    <a:cubicBezTo>
                      <a:pt x="86856" y="289600"/>
                      <a:pt x="0" y="243714"/>
                      <a:pt x="0" y="202749"/>
                    </a:cubicBezTo>
                    <a:close/>
                    <a:moveTo>
                      <a:pt x="203017" y="0"/>
                    </a:moveTo>
                    <a:cubicBezTo>
                      <a:pt x="315140" y="0"/>
                      <a:pt x="406034" y="38907"/>
                      <a:pt x="406034" y="86902"/>
                    </a:cubicBezTo>
                    <a:cubicBezTo>
                      <a:pt x="406034" y="134897"/>
                      <a:pt x="315140" y="173804"/>
                      <a:pt x="203017" y="173804"/>
                    </a:cubicBezTo>
                    <a:cubicBezTo>
                      <a:pt x="90894" y="173804"/>
                      <a:pt x="0" y="134897"/>
                      <a:pt x="0" y="86902"/>
                    </a:cubicBezTo>
                    <a:cubicBezTo>
                      <a:pt x="0" y="38907"/>
                      <a:pt x="90894" y="0"/>
                      <a:pt x="2030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</a:p>
            </p:txBody>
          </p:sp>
          <p:sp>
            <p:nvSpPr>
              <p:cNvPr id="22" name="Text4" descr="ef3413aa-d65e-4ea6-b4fa-a79d876f310a"/>
              <p:cNvSpPr txBox="1"/>
              <p:nvPr/>
            </p:nvSpPr>
            <p:spPr>
              <a:xfrm>
                <a:off x="9286876" y="5311216"/>
                <a:ext cx="2232024" cy="8228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200" b="0" i="0" u="none">
                    <a:solidFill>
                      <a:srgbClr val="000000"/>
                    </a:solidFill>
                    <a:latin typeface="思源黑体 CN Normal"/>
                  </a:rPr>
                  <a:t>Deepseek能模仿书法、诗歌等，引发对文化价值的思考。</a:t>
                </a:r>
                <a:endParaRPr lang="en-US" sz="1200" b="0" i="0" u="none">
                  <a:solidFill>
                    <a:srgbClr val="000000"/>
                  </a:solidFill>
                  <a:latin typeface="思源黑体 CN Normal"/>
                </a:endParaRPr>
              </a:p>
            </p:txBody>
          </p:sp>
          <p:sp>
            <p:nvSpPr>
              <p:cNvPr id="23" name="Bullet4" descr="09b53835-f6bf-4cd0-a204-423aa3877530"/>
              <p:cNvSpPr txBox="1"/>
              <p:nvPr/>
            </p:nvSpPr>
            <p:spPr>
              <a:xfrm>
                <a:off x="9286876" y="4918704"/>
                <a:ext cx="2232024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sz="1800" b="1" i="0" u="none">
                    <a:solidFill>
                      <a:srgbClr val="000000"/>
                    </a:solidFill>
                    <a:ea typeface="思源宋体 CN Heavy"/>
                  </a:rPr>
                  <a:t>材料背景</a:t>
                </a:r>
                <a:endParaRPr lang="en-US" sz="1800" b="1" i="0" u="none">
                  <a:solidFill>
                    <a:srgbClr val="000000"/>
                  </a:solidFill>
                  <a:ea typeface="思源宋体 CN Heavy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r="http://schemas.openxmlformats.org/officeDocument/2006/relationships" xmlns:a="http://schemas.openxmlformats.org/drawingml/2006/main" name="Designed by iSlide">
  <a:themeElements>
    <a:clrScheme name="iSlide">
      <a:dk1>
        <a:srgbClr val="000000"/>
      </a:dk1>
      <a:lt1>
        <a:srgbClr val="FFFFFF"/>
      </a:lt1>
      <a:dk2>
        <a:srgbClr val="44546A"/>
      </a:dk2>
      <a:lt2>
        <a:srgbClr val="F9F3E4"/>
      </a:lt2>
      <a:accent1>
        <a:srgbClr val="EBA15E"/>
      </a:accent1>
      <a:accent2>
        <a:srgbClr val="FFB46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Slide">
      <a:majorFont>
        <a:latin typeface="思源黑体 CN Heavy"/>
        <a:ea typeface="思源宋体 CN Heavy"/>
        <a:cs typeface="Arial"/>
      </a:majorFont>
      <a:minorFont>
        <a:latin typeface="思源黑体 CN Normal"/>
        <a:ea typeface="思源黑体 CN Normal"/>
        <a:cs typeface="Arial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520</Paragraphs>
  <Slides>52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baseType="lpstr" size="63">
      <vt:lpstr>Arial</vt:lpstr>
      <vt:lpstr>思源黑体 CN Heavy</vt:lpstr>
      <vt:lpstr>思源宋体 CN Heavy</vt:lpstr>
      <vt:lpstr>思源黑体 CN Normal</vt:lpstr>
      <vt:lpstr>Inter</vt:lpstr>
      <vt:lpstr>等线 Light</vt:lpstr>
      <vt:lpstr>等线</vt:lpstr>
      <vt:lpstr>方正粗黑宋简体</vt:lpstr>
      <vt:lpstr>微软雅黑</vt:lpstr>
      <vt:lpstr>Aptos</vt:lpstr>
      <vt:lpstr>Designed by iSlide</vt:lpstr>
      <vt:lpstr>2025高考作文押题十篇</vt:lpstr>
      <vt:lpstr>目录</vt:lpstr>
      <vt:lpstr>家国情怀</vt:lpstr>
      <vt:lpstr>中心话题与例题</vt:lpstr>
      <vt:lpstr>审题立意</vt:lpstr>
      <vt:lpstr>范文要点</vt:lpstr>
      <vt:lpstr>素材链接</vt:lpstr>
      <vt:lpstr>科技创新</vt:lpstr>
      <vt:lpstr>中心话题与例题</vt:lpstr>
      <vt:lpstr>参考立意</vt:lpstr>
      <vt:lpstr>范文要点</vt:lpstr>
      <vt:lpstr>素材链接</vt:lpstr>
      <vt:lpstr>文化传承</vt:lpstr>
      <vt:lpstr>中心话题与例题</vt:lpstr>
      <vt:lpstr>审题立意</vt:lpstr>
      <vt:lpstr>范文要点</vt:lpstr>
      <vt:lpstr>素材链接</vt:lpstr>
      <vt:lpstr>生态环保</vt:lpstr>
      <vt:lpstr>中心话题与例题</vt:lpstr>
      <vt:lpstr>审题立意</vt:lpstr>
      <vt:lpstr>范文要点</vt:lpstr>
      <vt:lpstr>素材链接</vt:lpstr>
      <vt:lpstr>青春成长</vt:lpstr>
      <vt:lpstr>中心话题与例题</vt:lpstr>
      <vt:lpstr>审题立意</vt:lpstr>
      <vt:lpstr>范文要点</vt:lpstr>
      <vt:lpstr>素材链接</vt:lpstr>
      <vt:lpstr>哲理思辨</vt:lpstr>
      <vt:lpstr>中心话题与例题</vt:lpstr>
      <vt:lpstr>审题立意</vt:lpstr>
      <vt:lpstr>范文要点</vt:lpstr>
      <vt:lpstr>素材链接</vt:lpstr>
      <vt:lpstr>时代楷模</vt:lpstr>
      <vt:lpstr>中心话题与例题</vt:lpstr>
      <vt:lpstr>审题立意</vt:lpstr>
      <vt:lpstr>范文要点</vt:lpstr>
      <vt:lpstr>素材链接</vt:lpstr>
      <vt:lpstr>历史回响</vt:lpstr>
      <vt:lpstr>中心话题与例题</vt:lpstr>
      <vt:lpstr>审题立意</vt:lpstr>
      <vt:lpstr>范文要点</vt:lpstr>
      <vt:lpstr>素材链接</vt:lpstr>
      <vt:lpstr>社会观察</vt:lpstr>
      <vt:lpstr>中心话题与例题</vt:lpstr>
      <vt:lpstr>审题立意</vt:lpstr>
      <vt:lpstr>范文要点</vt:lpstr>
      <vt:lpstr>素材链接</vt:lpstr>
      <vt:lpstr>开放合作</vt:lpstr>
      <vt:lpstr>中心话题与例题</vt:lpstr>
      <vt:lpstr>审题立意</vt:lpstr>
      <vt:lpstr>范文要点</vt:lpstr>
      <vt:lpstr>素材链接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2025-05-28T17:20:54.102</cp:lastPrinted>
  <dcterms:created xsi:type="dcterms:W3CDTF">2025-05-28T17:20:54Z</dcterms:created>
  <dcterms:modified xsi:type="dcterms:W3CDTF">2025-05-28T09:20:54Z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