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slides/slide25.xml" ContentType="application/vnd.openxmlformats-officedocument.presentationml.slide+xml"/>
  <Override PartName="/ppt/tags/tag263.xml" ContentType="application/vnd.openxmlformats-officedocument.presentationml.tags+xml"/>
  <Override PartName="/ppt/tags/tag1273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Default Extension="png" ContentType="image/png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slides/slide22.xml" ContentType="application/vnd.openxmlformats-officedocument.presentationml.slide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heme/theme3.xml" ContentType="application/vnd.openxmlformats-officedocument.theme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848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55.xml" ContentType="application/vnd.openxmlformats-officedocument.presentationml.tags+xml"/>
  <Override PartName="/ppt/tags/tag211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69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060.xml" ContentType="application/vnd.openxmlformats-officedocument.presentationml.tags+xml"/>
  <Override PartName="/ppt/tags/tag1391.xml" ContentType="application/vnd.openxmlformats-officedocument.presentationml.tags+xml"/>
  <Override PartName="/ppt/tags/tag126.xml" ContentType="application/vnd.openxmlformats-officedocument.presentationml.tags+xml"/>
  <Override PartName="/ppt/tags/tag457.xml" ContentType="application/vnd.openxmlformats-officedocument.presentationml.tags+xml"/>
  <Override PartName="/ppt/tags/tag804.xml" ContentType="application/vnd.openxmlformats-officedocument.presentationml.tags+xml"/>
  <Override PartName="/ppt/tags/tag949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643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1798.xml" ContentType="application/vnd.openxmlformats-officedocument.presentationml.tags+xml"/>
  <Override PartName="/ppt/tags/tag151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161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558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568.xml" ContentType="application/vnd.openxmlformats-officedocument.presentationml.tags+xml"/>
  <Override PartName="/ppt/tags/tag96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423.xml" ContentType="application/vnd.openxmlformats-officedocument.presentationml.tags+xml"/>
  <Override PartName="/ppt/tags/tag1754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583.xml" ContentType="application/vnd.openxmlformats-officedocument.presentationml.tags+xml"/>
  <Override PartName="/ppt/tags/tag1262.xml" ContentType="application/vnd.openxmlformats-officedocument.presentationml.tags+xml"/>
  <Override PartName="/ppt/tags/tag1593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166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108.xml" ContentType="application/vnd.openxmlformats-officedocument.presentationml.tags+xml"/>
  <Override PartName="/ppt/tags/tag1694.xml" ContentType="application/vnd.openxmlformats-officedocument.presentationml.tags+xml"/>
  <Override PartName="/ppt/tags/tag268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946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379.xml" ContentType="application/vnd.openxmlformats-officedocument.presentationml.tags+xml"/>
  <Override PartName="/ppt/tags/tag1726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741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073.xml" ContentType="application/vnd.openxmlformats-officedocument.presentationml.tags+xml"/>
  <Override PartName="/ppt/tags/tag1590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656.xml" ContentType="application/vnd.openxmlformats-officedocument.presentationml.tags+xml"/>
  <Override PartName="/ppt/tags/tag987.xml" ContentType="application/vnd.openxmlformats-officedocument.presentationml.tags+xml"/>
  <Override PartName="/ppt/tags/tag1004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1666.xml" ContentType="application/vnd.openxmlformats-officedocument.presentationml.tags+xml"/>
  <Override PartName="/ppt/tags/tag164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521.xml" ContentType="application/vnd.openxmlformats-officedocument.presentationml.tags+xml"/>
  <Override PartName="/ppt/tags/tag350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360.xml" ContentType="application/vnd.openxmlformats-officedocument.presentationml.tags+xml"/>
  <Override PartName="/ppt/tags/tag1691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436.xml" ContentType="application/vnd.openxmlformats-officedocument.presentationml.tags+xml"/>
  <Override PartName="/ppt/tags/tag1767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622.xml" ContentType="application/vnd.openxmlformats-officedocument.presentationml.tags+xml"/>
  <Override PartName="/ppt/slides/slide2.xml" ContentType="application/vnd.openxmlformats-officedocument.presentationml.slide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206.xml" ContentType="application/vnd.openxmlformats-officedocument.presentationml.tags+xml"/>
  <Override PartName="/ppt/tags/tag1792.xml" ContentType="application/vnd.openxmlformats-officedocument.presentationml.tags+xml"/>
  <Override PartName="/ppt/tags/tag366.xml" ContentType="application/vnd.openxmlformats-officedocument.presentationml.tags+xml"/>
  <Override PartName="/ppt/tags/tag713.xml" ContentType="application/vnd.openxmlformats-officedocument.presentationml.tags+xml"/>
  <Override PartName="/ppt/tags/tag858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65.xml" ContentType="application/vnd.openxmlformats-officedocument.presentationml.tags+xml"/>
  <Override PartName="/ppt/tags/tag221.xml" ContentType="application/vnd.openxmlformats-officedocument.presentationml.tags+xml"/>
  <Override PartName="/ppt/tags/tag552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1638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477.xml" ContentType="application/vnd.openxmlformats-officedocument.presentationml.tags+xml"/>
  <Override PartName="/ppt/tags/tag1824.xml" ContentType="application/vnd.openxmlformats-officedocument.presentationml.tags+xml"/>
  <Override PartName="/ppt/tags/tag21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984.xml" ContentType="application/vnd.openxmlformats-officedocument.presentationml.tags+xml"/>
  <Override PartName="/ppt/tags/tag1001.xml" ContentType="application/vnd.openxmlformats-officedocument.presentationml.tags+xml"/>
  <Override PartName="/ppt/tags/tag1332.xml" ContentType="application/vnd.openxmlformats-officedocument.presentationml.tags+xml"/>
  <Override PartName="/ppt/tags/tag1663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1739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899.xml" ContentType="application/vnd.openxmlformats-officedocument.presentationml.tags+xml"/>
  <Override PartName="/ppt/tags/tag1102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578.xml" ContentType="application/vnd.openxmlformats-officedocument.presentationml.tags+xml"/>
  <Override PartName="/ppt/slides/slide24.xml" ContentType="application/vnd.openxmlformats-officedocument.presentationml.slide+xml"/>
  <Override PartName="/ppt/tags/tag262.xml" ContentType="application/vnd.openxmlformats-officedocument.presentationml.tags+xml"/>
  <Override PartName="/ppt/tags/tag593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177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1679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1720.xml" ContentType="application/vnd.openxmlformats-officedocument.presentationml.tags+xml"/>
  <Override PartName="/ppt/tags/tag108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118.xml" ContentType="application/vnd.openxmlformats-officedocument.presentationml.tags+xml"/>
  <Override PartName="/ppt/tags/tag1449.xml" ContentType="application/vnd.openxmlformats-officedocument.presentationml.tags+xml"/>
  <Override PartName="/ppt/tags/tag133.xml" ContentType="application/vnd.openxmlformats-officedocument.presentationml.tags+xml"/>
  <Override PartName="/ppt/tags/tag278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1736.xml" ContentType="application/vnd.openxmlformats-officedocument.presentationml.tags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42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430.xml" ContentType="application/vnd.openxmlformats-officedocument.presentationml.tags+xml"/>
  <Override PartName="/ppt/tags/tag1761.xml" ContentType="application/vnd.openxmlformats-officedocument.presentationml.tags+xml"/>
  <Override PartName="/ppt/slides/slide21.xml" ContentType="application/vnd.openxmlformats-officedocument.presentationml.slide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506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997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345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691.xml" ContentType="application/vnd.openxmlformats-officedocument.presentationml.tags+xml"/>
  <Override PartName="/ppt/tags/tag1184.xml" ContentType="application/vnd.openxmlformats-officedocument.presentationml.tags+xml"/>
  <Override PartName="/ppt/tags/tag1531.xml" ContentType="application/vnd.openxmlformats-officedocument.presentationml.tags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75.xml" ContentType="application/vnd.openxmlformats-officedocument.presentationml.tags+xml"/>
  <Override PartName="/ppt/tags/tag622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1777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61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06.xml" ContentType="application/vnd.openxmlformats-officedocument.presentationml.tags+xml"/>
  <Override PartName="/ppt/tags/tag537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1547.xml" ContentType="application/vnd.openxmlformats-officedocument.presentationml.tags+xml"/>
  <Override PartName="/ppt/tags/tag1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76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733.xml" ContentType="application/vnd.openxmlformats-officedocument.presentationml.tags+xml"/>
  <Override PartName="/ppt/tags/tag56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307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648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578.xml" ContentType="application/vnd.openxmlformats-officedocument.presentationml.tags+xml"/>
  <Override PartName="/ppt/tags/tag925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1749.xml" ContentType="application/vnd.openxmlformats-officedocument.presentationml.tags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47.xml" ContentType="application/vnd.openxmlformats-officedocument.presentationml.tags+xml"/>
  <Override PartName="/ppt/tags/tag203.xml" ContentType="application/vnd.openxmlformats-officedocument.presentationml.tags+xml"/>
  <Override PartName="/ppt/tags/tag348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358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1383.xml" ContentType="application/vnd.openxmlformats-officedocument.presentationml.tags+xml"/>
  <Override PartName="/ppt/tags/tag30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459.xml" ContentType="application/vnd.openxmlformats-officedocument.presentationml.tags+xml"/>
  <Override PartName="/ppt/tags/tag1806.xml" ContentType="application/vnd.openxmlformats-officedocument.presentationml.tags+xml"/>
  <Override PartName="/ppt/tags/tag143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645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991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415.xml" ContentType="application/vnd.openxmlformats-officedocument.presentationml.tags+xml"/>
  <Override PartName="/ppt/tags/tag1746.xml" ContentType="application/vnd.openxmlformats-officedocument.presentationml.tags+xml"/>
  <Default Extension="jpeg" ContentType="image/jpeg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254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440.xml" ContentType="application/vnd.openxmlformats-officedocument.presentationml.tags+xml"/>
  <Override PartName="/ppt/tags/tag1771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024.xml" ContentType="application/vnd.openxmlformats-officedocument.presentationml.tags+xml"/>
  <Override PartName="/ppt/tags/tag1169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44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1686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938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456.xml" ContentType="application/vnd.openxmlformats-officedocument.presentationml.tags+xml"/>
  <Override PartName="/ppt/tags/tag1803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642.xml" ContentType="application/vnd.openxmlformats-officedocument.presentationml.tags+xml"/>
  <Override PartName="/ppt/tags/tag1787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150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557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396.xml" ContentType="application/vnd.openxmlformats-officedocument.presentationml.tags+xml"/>
  <Override PartName="/ppt/tags/tag1743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658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759.xml" ContentType="application/vnd.openxmlformats-officedocument.presentationml.tags+xml"/>
  <Override PartName="/ppt/slides/slide19.xml" ContentType="application/vnd.openxmlformats-officedocument.presentationml.slide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heme/theme2.xml" ContentType="application/vnd.openxmlformats-officedocument.theme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453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368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163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1756.xml" ContentType="application/vnd.openxmlformats-officedocument.presentationml.tags+xml"/>
  <Override PartName="/ppt/slides/slide16.xml" ContentType="application/vnd.openxmlformats-officedocument.presentationml.slide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1526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712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551.xml" ContentType="application/vnd.openxmlformats-officedocument.presentationml.tags+xml"/>
  <Override PartName="/ppt/tags/tag169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466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slides/slide13.xml" ContentType="application/vnd.openxmlformats-officedocument.presentationml.slide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8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769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1794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1826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slides/slide26.xml" ContentType="application/vnd.openxmlformats-officedocument.presentationml.slide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slides/slide23.xml" ContentType="application/vnd.openxmlformats-officedocument.presentationml.slide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slides/slide20.xml" ContentType="application/vnd.openxmlformats-officedocument.presentationml.slide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16671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slides/slide18.xml" ContentType="application/vnd.openxmlformats-officedocument.presentationml.slide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16691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Default Extension="wdp" ContentType="image/vnd.ms-photo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slides/slide28.xml" ContentType="application/vnd.openxmlformats-officedocument.presentationml.slide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89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737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838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548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646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slides/slide17.xml" ContentType="application/vnd.openxmlformats-officedocument.presentationml.slide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47" r:id="rId2"/>
    <p:sldId id="348" r:id="rId3"/>
    <p:sldId id="270" r:id="rId4"/>
    <p:sldId id="301" r:id="rId5"/>
    <p:sldId id="300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20" r:id="rId16"/>
    <p:sldId id="321" r:id="rId17"/>
    <p:sldId id="322" r:id="rId18"/>
    <p:sldId id="383" r:id="rId19"/>
    <p:sldId id="384" r:id="rId20"/>
    <p:sldId id="354" r:id="rId21"/>
    <p:sldId id="275" r:id="rId22"/>
    <p:sldId id="323" r:id="rId23"/>
    <p:sldId id="324" r:id="rId24"/>
    <p:sldId id="325" r:id="rId25"/>
    <p:sldId id="259" r:id="rId26"/>
    <p:sldId id="261" r:id="rId27"/>
    <p:sldId id="267" r:id="rId28"/>
    <p:sldId id="269" r:id="rId29"/>
    <p:sldId id="277" r:id="rId30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9" userDrawn="1">
          <p15:clr>
            <a:srgbClr val="A4A3A4"/>
          </p15:clr>
        </p15:guide>
        <p15:guide id="2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-798" y="-96"/>
      </p:cViewPr>
      <p:guideLst>
        <p:guide orient="horz" pos="2169"/>
        <p:guide pos="390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heme" Target="../theme/theme3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2025/4/8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theme" Target="../theme/theme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7" Type="http://schemas.openxmlformats.org/officeDocument/2006/relationships/image" Target="../media/image29.png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13" Type="http://schemas.openxmlformats.org/officeDocument/2006/relationships/tags" Target="../tags/tag265.xml"/><Relationship Id="rId18" Type="http://schemas.openxmlformats.org/officeDocument/2006/relationships/image" Target="../media/image31.png"/><Relationship Id="rId3" Type="http://schemas.openxmlformats.org/officeDocument/2006/relationships/tags" Target="../tags/tag255.xml"/><Relationship Id="rId7" Type="http://schemas.openxmlformats.org/officeDocument/2006/relationships/tags" Target="../tags/tag259.xml"/><Relationship Id="rId12" Type="http://schemas.openxmlformats.org/officeDocument/2006/relationships/tags" Target="../tags/tag264.xml"/><Relationship Id="rId17" Type="http://schemas.openxmlformats.org/officeDocument/2006/relationships/image" Target="../media/image30.jpeg"/><Relationship Id="rId2" Type="http://schemas.openxmlformats.org/officeDocument/2006/relationships/tags" Target="../tags/tag254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tags" Target="../tags/tag263.xml"/><Relationship Id="rId5" Type="http://schemas.openxmlformats.org/officeDocument/2006/relationships/tags" Target="../tags/tag257.xml"/><Relationship Id="rId15" Type="http://schemas.openxmlformats.org/officeDocument/2006/relationships/tags" Target="../tags/tag267.xml"/><Relationship Id="rId10" Type="http://schemas.openxmlformats.org/officeDocument/2006/relationships/tags" Target="../tags/tag262.xml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14" Type="http://schemas.openxmlformats.org/officeDocument/2006/relationships/tags" Target="../tags/tag26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tags" Target="../tags/tag280.xml"/><Relationship Id="rId18" Type="http://schemas.openxmlformats.org/officeDocument/2006/relationships/tags" Target="../tags/tag285.xml"/><Relationship Id="rId26" Type="http://schemas.openxmlformats.org/officeDocument/2006/relationships/tags" Target="../tags/tag293.xml"/><Relationship Id="rId39" Type="http://schemas.openxmlformats.org/officeDocument/2006/relationships/image" Target="../media/image37.png"/><Relationship Id="rId3" Type="http://schemas.openxmlformats.org/officeDocument/2006/relationships/tags" Target="../tags/tag270.xml"/><Relationship Id="rId21" Type="http://schemas.openxmlformats.org/officeDocument/2006/relationships/tags" Target="../tags/tag288.xml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7" Type="http://schemas.openxmlformats.org/officeDocument/2006/relationships/tags" Target="../tags/tag274.xml"/><Relationship Id="rId12" Type="http://schemas.openxmlformats.org/officeDocument/2006/relationships/tags" Target="../tags/tag279.xml"/><Relationship Id="rId17" Type="http://schemas.openxmlformats.org/officeDocument/2006/relationships/tags" Target="../tags/tag284.xml"/><Relationship Id="rId25" Type="http://schemas.openxmlformats.org/officeDocument/2006/relationships/tags" Target="../tags/tag292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36.png"/><Relationship Id="rId2" Type="http://schemas.openxmlformats.org/officeDocument/2006/relationships/tags" Target="../tags/tag269.xml"/><Relationship Id="rId16" Type="http://schemas.openxmlformats.org/officeDocument/2006/relationships/tags" Target="../tags/tag283.xml"/><Relationship Id="rId20" Type="http://schemas.openxmlformats.org/officeDocument/2006/relationships/tags" Target="../tags/tag287.xml"/><Relationship Id="rId29" Type="http://schemas.openxmlformats.org/officeDocument/2006/relationships/tags" Target="../tags/tag296.xml"/><Relationship Id="rId41" Type="http://schemas.openxmlformats.org/officeDocument/2006/relationships/image" Target="../media/image39.png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24" Type="http://schemas.openxmlformats.org/officeDocument/2006/relationships/tags" Target="../tags/tag291.xml"/><Relationship Id="rId32" Type="http://schemas.openxmlformats.org/officeDocument/2006/relationships/tags" Target="../tags/tag299.xml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5" Type="http://schemas.openxmlformats.org/officeDocument/2006/relationships/tags" Target="../tags/tag272.xml"/><Relationship Id="rId15" Type="http://schemas.openxmlformats.org/officeDocument/2006/relationships/tags" Target="../tags/tag282.xml"/><Relationship Id="rId23" Type="http://schemas.openxmlformats.org/officeDocument/2006/relationships/tags" Target="../tags/tag290.xml"/><Relationship Id="rId28" Type="http://schemas.openxmlformats.org/officeDocument/2006/relationships/tags" Target="../tags/tag295.xml"/><Relationship Id="rId36" Type="http://schemas.openxmlformats.org/officeDocument/2006/relationships/image" Target="../media/image34.png"/><Relationship Id="rId10" Type="http://schemas.openxmlformats.org/officeDocument/2006/relationships/tags" Target="../tags/tag277.xml"/><Relationship Id="rId19" Type="http://schemas.openxmlformats.org/officeDocument/2006/relationships/tags" Target="../tags/tag286.xml"/><Relationship Id="rId31" Type="http://schemas.openxmlformats.org/officeDocument/2006/relationships/tags" Target="../tags/tag298.xml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tags" Target="../tags/tag281.xml"/><Relationship Id="rId22" Type="http://schemas.openxmlformats.org/officeDocument/2006/relationships/tags" Target="../tags/tag289.xml"/><Relationship Id="rId27" Type="http://schemas.openxmlformats.org/officeDocument/2006/relationships/tags" Target="../tags/tag294.xml"/><Relationship Id="rId30" Type="http://schemas.openxmlformats.org/officeDocument/2006/relationships/tags" Target="../tags/tag297.xml"/><Relationship Id="rId35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12.xml"/><Relationship Id="rId18" Type="http://schemas.openxmlformats.org/officeDocument/2006/relationships/tags" Target="../tags/tag317.xml"/><Relationship Id="rId26" Type="http://schemas.openxmlformats.org/officeDocument/2006/relationships/tags" Target="../tags/tag325.xml"/><Relationship Id="rId39" Type="http://schemas.openxmlformats.org/officeDocument/2006/relationships/tags" Target="../tags/tag338.xml"/><Relationship Id="rId3" Type="http://schemas.openxmlformats.org/officeDocument/2006/relationships/tags" Target="../tags/tag302.xml"/><Relationship Id="rId21" Type="http://schemas.openxmlformats.org/officeDocument/2006/relationships/tags" Target="../tags/tag320.xml"/><Relationship Id="rId34" Type="http://schemas.openxmlformats.org/officeDocument/2006/relationships/tags" Target="../tags/tag333.xml"/><Relationship Id="rId42" Type="http://schemas.openxmlformats.org/officeDocument/2006/relationships/image" Target="../media/image41.png"/><Relationship Id="rId47" Type="http://schemas.openxmlformats.org/officeDocument/2006/relationships/image" Target="../media/image44.png"/><Relationship Id="rId50" Type="http://schemas.openxmlformats.org/officeDocument/2006/relationships/image" Target="../media/image47.png"/><Relationship Id="rId7" Type="http://schemas.openxmlformats.org/officeDocument/2006/relationships/tags" Target="../tags/tag306.xml"/><Relationship Id="rId12" Type="http://schemas.openxmlformats.org/officeDocument/2006/relationships/tags" Target="../tags/tag311.xml"/><Relationship Id="rId17" Type="http://schemas.openxmlformats.org/officeDocument/2006/relationships/tags" Target="../tags/tag316.xml"/><Relationship Id="rId25" Type="http://schemas.openxmlformats.org/officeDocument/2006/relationships/tags" Target="../tags/tag324.xml"/><Relationship Id="rId33" Type="http://schemas.openxmlformats.org/officeDocument/2006/relationships/tags" Target="../tags/tag332.xml"/><Relationship Id="rId38" Type="http://schemas.openxmlformats.org/officeDocument/2006/relationships/tags" Target="../tags/tag337.xml"/><Relationship Id="rId46" Type="http://schemas.openxmlformats.org/officeDocument/2006/relationships/image" Target="../media/image43.png"/><Relationship Id="rId2" Type="http://schemas.openxmlformats.org/officeDocument/2006/relationships/tags" Target="../tags/tag301.xml"/><Relationship Id="rId16" Type="http://schemas.openxmlformats.org/officeDocument/2006/relationships/tags" Target="../tags/tag315.xml"/><Relationship Id="rId20" Type="http://schemas.openxmlformats.org/officeDocument/2006/relationships/tags" Target="../tags/tag319.xml"/><Relationship Id="rId29" Type="http://schemas.openxmlformats.org/officeDocument/2006/relationships/tags" Target="../tags/tag328.xml"/><Relationship Id="rId41" Type="http://schemas.openxmlformats.org/officeDocument/2006/relationships/image" Target="../media/image36.png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tags" Target="../tags/tag310.xml"/><Relationship Id="rId24" Type="http://schemas.openxmlformats.org/officeDocument/2006/relationships/tags" Target="../tags/tag323.xml"/><Relationship Id="rId32" Type="http://schemas.openxmlformats.org/officeDocument/2006/relationships/tags" Target="../tags/tag331.xml"/><Relationship Id="rId37" Type="http://schemas.openxmlformats.org/officeDocument/2006/relationships/tags" Target="../tags/tag336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34.png"/><Relationship Id="rId5" Type="http://schemas.openxmlformats.org/officeDocument/2006/relationships/tags" Target="../tags/tag304.xml"/><Relationship Id="rId15" Type="http://schemas.openxmlformats.org/officeDocument/2006/relationships/tags" Target="../tags/tag314.xml"/><Relationship Id="rId23" Type="http://schemas.openxmlformats.org/officeDocument/2006/relationships/tags" Target="../tags/tag322.xml"/><Relationship Id="rId28" Type="http://schemas.openxmlformats.org/officeDocument/2006/relationships/tags" Target="../tags/tag327.xml"/><Relationship Id="rId36" Type="http://schemas.openxmlformats.org/officeDocument/2006/relationships/tags" Target="../tags/tag335.xml"/><Relationship Id="rId49" Type="http://schemas.openxmlformats.org/officeDocument/2006/relationships/image" Target="../media/image46.png"/><Relationship Id="rId10" Type="http://schemas.openxmlformats.org/officeDocument/2006/relationships/tags" Target="../tags/tag309.xml"/><Relationship Id="rId19" Type="http://schemas.openxmlformats.org/officeDocument/2006/relationships/tags" Target="../tags/tag318.xml"/><Relationship Id="rId31" Type="http://schemas.openxmlformats.org/officeDocument/2006/relationships/tags" Target="../tags/tag330.xml"/><Relationship Id="rId44" Type="http://schemas.openxmlformats.org/officeDocument/2006/relationships/image" Target="../media/image32.png"/><Relationship Id="rId4" Type="http://schemas.openxmlformats.org/officeDocument/2006/relationships/tags" Target="../tags/tag303.xml"/><Relationship Id="rId9" Type="http://schemas.openxmlformats.org/officeDocument/2006/relationships/tags" Target="../tags/tag308.xml"/><Relationship Id="rId14" Type="http://schemas.openxmlformats.org/officeDocument/2006/relationships/tags" Target="../tags/tag313.xml"/><Relationship Id="rId22" Type="http://schemas.openxmlformats.org/officeDocument/2006/relationships/tags" Target="../tags/tag321.xml"/><Relationship Id="rId27" Type="http://schemas.openxmlformats.org/officeDocument/2006/relationships/tags" Target="../tags/tag326.xml"/><Relationship Id="rId30" Type="http://schemas.openxmlformats.org/officeDocument/2006/relationships/tags" Target="../tags/tag329.xml"/><Relationship Id="rId35" Type="http://schemas.openxmlformats.org/officeDocument/2006/relationships/tags" Target="../tags/tag334.xml"/><Relationship Id="rId43" Type="http://schemas.openxmlformats.org/officeDocument/2006/relationships/image" Target="../media/image42.png"/><Relationship Id="rId48" Type="http://schemas.openxmlformats.org/officeDocument/2006/relationships/image" Target="../media/image45.png"/><Relationship Id="rId8" Type="http://schemas.openxmlformats.org/officeDocument/2006/relationships/tags" Target="../tags/tag307.xml"/><Relationship Id="rId51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51.xml"/><Relationship Id="rId18" Type="http://schemas.openxmlformats.org/officeDocument/2006/relationships/tags" Target="../tags/tag356.xml"/><Relationship Id="rId26" Type="http://schemas.openxmlformats.org/officeDocument/2006/relationships/tags" Target="../tags/tag364.xml"/><Relationship Id="rId39" Type="http://schemas.openxmlformats.org/officeDocument/2006/relationships/tags" Target="../tags/tag377.xml"/><Relationship Id="rId21" Type="http://schemas.openxmlformats.org/officeDocument/2006/relationships/tags" Target="../tags/tag359.xml"/><Relationship Id="rId34" Type="http://schemas.openxmlformats.org/officeDocument/2006/relationships/tags" Target="../tags/tag372.xml"/><Relationship Id="rId42" Type="http://schemas.openxmlformats.org/officeDocument/2006/relationships/tags" Target="../tags/tag380.xml"/><Relationship Id="rId47" Type="http://schemas.openxmlformats.org/officeDocument/2006/relationships/tags" Target="../tags/tag385.xml"/><Relationship Id="rId50" Type="http://schemas.openxmlformats.org/officeDocument/2006/relationships/tags" Target="../tags/tag388.xml"/><Relationship Id="rId55" Type="http://schemas.openxmlformats.org/officeDocument/2006/relationships/tags" Target="../tags/tag393.xml"/><Relationship Id="rId63" Type="http://schemas.openxmlformats.org/officeDocument/2006/relationships/tags" Target="../tags/tag401.xml"/><Relationship Id="rId68" Type="http://schemas.openxmlformats.org/officeDocument/2006/relationships/tags" Target="../tags/tag406.xml"/><Relationship Id="rId76" Type="http://schemas.openxmlformats.org/officeDocument/2006/relationships/slideLayout" Target="../slideLayouts/slideLayout2.xml"/><Relationship Id="rId84" Type="http://schemas.openxmlformats.org/officeDocument/2006/relationships/hyperlink" Target="&#26230;&#20307;&#23494;&#24230;&#30340;&#35745;&#31639;&#8212;&#8212;&#20197;&#31435;&#26041;&#26230;&#32990;&#20026;&#20363;&#65288;&#38686;&#28006;&#19968;&#20013;&#21608;&#24800;&#24544;&#65289;_&#26631;&#28165;%2000_06_15-00_06_40.mp4" TargetMode="External"/><Relationship Id="rId7" Type="http://schemas.openxmlformats.org/officeDocument/2006/relationships/tags" Target="../tags/tag345.xml"/><Relationship Id="rId71" Type="http://schemas.openxmlformats.org/officeDocument/2006/relationships/tags" Target="../tags/tag409.xml"/><Relationship Id="rId2" Type="http://schemas.openxmlformats.org/officeDocument/2006/relationships/tags" Target="../tags/tag340.xml"/><Relationship Id="rId16" Type="http://schemas.openxmlformats.org/officeDocument/2006/relationships/tags" Target="../tags/tag354.xml"/><Relationship Id="rId29" Type="http://schemas.openxmlformats.org/officeDocument/2006/relationships/tags" Target="../tags/tag367.xml"/><Relationship Id="rId11" Type="http://schemas.openxmlformats.org/officeDocument/2006/relationships/tags" Target="../tags/tag349.xml"/><Relationship Id="rId24" Type="http://schemas.openxmlformats.org/officeDocument/2006/relationships/tags" Target="../tags/tag362.xml"/><Relationship Id="rId32" Type="http://schemas.openxmlformats.org/officeDocument/2006/relationships/tags" Target="../tags/tag370.xml"/><Relationship Id="rId37" Type="http://schemas.openxmlformats.org/officeDocument/2006/relationships/tags" Target="../tags/tag375.xml"/><Relationship Id="rId40" Type="http://schemas.openxmlformats.org/officeDocument/2006/relationships/tags" Target="../tags/tag378.xml"/><Relationship Id="rId45" Type="http://schemas.openxmlformats.org/officeDocument/2006/relationships/tags" Target="../tags/tag383.xml"/><Relationship Id="rId53" Type="http://schemas.openxmlformats.org/officeDocument/2006/relationships/tags" Target="../tags/tag391.xml"/><Relationship Id="rId58" Type="http://schemas.openxmlformats.org/officeDocument/2006/relationships/tags" Target="../tags/tag396.xml"/><Relationship Id="rId66" Type="http://schemas.openxmlformats.org/officeDocument/2006/relationships/tags" Target="../tags/tag404.xml"/><Relationship Id="rId74" Type="http://schemas.openxmlformats.org/officeDocument/2006/relationships/tags" Target="../tags/tag412.xml"/><Relationship Id="rId79" Type="http://schemas.openxmlformats.org/officeDocument/2006/relationships/image" Target="../media/image51.png"/><Relationship Id="rId5" Type="http://schemas.openxmlformats.org/officeDocument/2006/relationships/tags" Target="../tags/tag343.xml"/><Relationship Id="rId61" Type="http://schemas.openxmlformats.org/officeDocument/2006/relationships/tags" Target="../tags/tag399.xml"/><Relationship Id="rId82" Type="http://schemas.openxmlformats.org/officeDocument/2006/relationships/image" Target="../media/image54.png"/><Relationship Id="rId19" Type="http://schemas.openxmlformats.org/officeDocument/2006/relationships/tags" Target="../tags/tag357.xml"/><Relationship Id="rId4" Type="http://schemas.openxmlformats.org/officeDocument/2006/relationships/tags" Target="../tags/tag342.xml"/><Relationship Id="rId9" Type="http://schemas.openxmlformats.org/officeDocument/2006/relationships/tags" Target="../tags/tag347.xml"/><Relationship Id="rId14" Type="http://schemas.openxmlformats.org/officeDocument/2006/relationships/tags" Target="../tags/tag352.xml"/><Relationship Id="rId22" Type="http://schemas.openxmlformats.org/officeDocument/2006/relationships/tags" Target="../tags/tag360.xml"/><Relationship Id="rId27" Type="http://schemas.openxmlformats.org/officeDocument/2006/relationships/tags" Target="../tags/tag365.xml"/><Relationship Id="rId30" Type="http://schemas.openxmlformats.org/officeDocument/2006/relationships/tags" Target="../tags/tag368.xml"/><Relationship Id="rId35" Type="http://schemas.openxmlformats.org/officeDocument/2006/relationships/tags" Target="../tags/tag373.xml"/><Relationship Id="rId43" Type="http://schemas.openxmlformats.org/officeDocument/2006/relationships/tags" Target="../tags/tag381.xml"/><Relationship Id="rId48" Type="http://schemas.openxmlformats.org/officeDocument/2006/relationships/tags" Target="../tags/tag386.xml"/><Relationship Id="rId56" Type="http://schemas.openxmlformats.org/officeDocument/2006/relationships/tags" Target="../tags/tag394.xml"/><Relationship Id="rId64" Type="http://schemas.openxmlformats.org/officeDocument/2006/relationships/tags" Target="../tags/tag402.xml"/><Relationship Id="rId69" Type="http://schemas.openxmlformats.org/officeDocument/2006/relationships/tags" Target="../tags/tag407.xml"/><Relationship Id="rId77" Type="http://schemas.openxmlformats.org/officeDocument/2006/relationships/image" Target="../media/image49.png"/><Relationship Id="rId8" Type="http://schemas.openxmlformats.org/officeDocument/2006/relationships/tags" Target="../tags/tag346.xml"/><Relationship Id="rId51" Type="http://schemas.openxmlformats.org/officeDocument/2006/relationships/tags" Target="../tags/tag389.xml"/><Relationship Id="rId72" Type="http://schemas.openxmlformats.org/officeDocument/2006/relationships/tags" Target="../tags/tag410.xml"/><Relationship Id="rId80" Type="http://schemas.openxmlformats.org/officeDocument/2006/relationships/image" Target="../media/image52.png"/><Relationship Id="rId85" Type="http://schemas.openxmlformats.org/officeDocument/2006/relationships/image" Target="../media/image56.png"/><Relationship Id="rId3" Type="http://schemas.openxmlformats.org/officeDocument/2006/relationships/tags" Target="../tags/tag341.xml"/><Relationship Id="rId12" Type="http://schemas.openxmlformats.org/officeDocument/2006/relationships/tags" Target="../tags/tag350.xml"/><Relationship Id="rId17" Type="http://schemas.openxmlformats.org/officeDocument/2006/relationships/tags" Target="../tags/tag355.xml"/><Relationship Id="rId25" Type="http://schemas.openxmlformats.org/officeDocument/2006/relationships/tags" Target="../tags/tag363.xml"/><Relationship Id="rId33" Type="http://schemas.openxmlformats.org/officeDocument/2006/relationships/tags" Target="../tags/tag371.xml"/><Relationship Id="rId38" Type="http://schemas.openxmlformats.org/officeDocument/2006/relationships/tags" Target="../tags/tag376.xml"/><Relationship Id="rId46" Type="http://schemas.openxmlformats.org/officeDocument/2006/relationships/tags" Target="../tags/tag384.xml"/><Relationship Id="rId59" Type="http://schemas.openxmlformats.org/officeDocument/2006/relationships/tags" Target="../tags/tag397.xml"/><Relationship Id="rId67" Type="http://schemas.openxmlformats.org/officeDocument/2006/relationships/tags" Target="../tags/tag405.xml"/><Relationship Id="rId20" Type="http://schemas.openxmlformats.org/officeDocument/2006/relationships/tags" Target="../tags/tag358.xml"/><Relationship Id="rId41" Type="http://schemas.openxmlformats.org/officeDocument/2006/relationships/tags" Target="../tags/tag379.xml"/><Relationship Id="rId54" Type="http://schemas.openxmlformats.org/officeDocument/2006/relationships/tags" Target="../tags/tag392.xml"/><Relationship Id="rId62" Type="http://schemas.openxmlformats.org/officeDocument/2006/relationships/tags" Target="../tags/tag400.xml"/><Relationship Id="rId70" Type="http://schemas.openxmlformats.org/officeDocument/2006/relationships/tags" Target="../tags/tag408.xml"/><Relationship Id="rId75" Type="http://schemas.openxmlformats.org/officeDocument/2006/relationships/tags" Target="../tags/tag413.xml"/><Relationship Id="rId83" Type="http://schemas.openxmlformats.org/officeDocument/2006/relationships/image" Target="../media/image55.png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15" Type="http://schemas.openxmlformats.org/officeDocument/2006/relationships/tags" Target="../tags/tag353.xml"/><Relationship Id="rId23" Type="http://schemas.openxmlformats.org/officeDocument/2006/relationships/tags" Target="../tags/tag361.xml"/><Relationship Id="rId28" Type="http://schemas.openxmlformats.org/officeDocument/2006/relationships/tags" Target="../tags/tag366.xml"/><Relationship Id="rId36" Type="http://schemas.openxmlformats.org/officeDocument/2006/relationships/tags" Target="../tags/tag374.xml"/><Relationship Id="rId49" Type="http://schemas.openxmlformats.org/officeDocument/2006/relationships/tags" Target="../tags/tag387.xml"/><Relationship Id="rId57" Type="http://schemas.openxmlformats.org/officeDocument/2006/relationships/tags" Target="../tags/tag395.xml"/><Relationship Id="rId10" Type="http://schemas.openxmlformats.org/officeDocument/2006/relationships/tags" Target="../tags/tag348.xml"/><Relationship Id="rId31" Type="http://schemas.openxmlformats.org/officeDocument/2006/relationships/tags" Target="../tags/tag369.xml"/><Relationship Id="rId44" Type="http://schemas.openxmlformats.org/officeDocument/2006/relationships/tags" Target="../tags/tag382.xml"/><Relationship Id="rId52" Type="http://schemas.openxmlformats.org/officeDocument/2006/relationships/tags" Target="../tags/tag390.xml"/><Relationship Id="rId60" Type="http://schemas.openxmlformats.org/officeDocument/2006/relationships/tags" Target="../tags/tag398.xml"/><Relationship Id="rId65" Type="http://schemas.openxmlformats.org/officeDocument/2006/relationships/tags" Target="../tags/tag403.xml"/><Relationship Id="rId73" Type="http://schemas.openxmlformats.org/officeDocument/2006/relationships/tags" Target="../tags/tag411.xml"/><Relationship Id="rId78" Type="http://schemas.openxmlformats.org/officeDocument/2006/relationships/image" Target="../media/image50.png"/><Relationship Id="rId81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426.xml"/><Relationship Id="rId18" Type="http://schemas.openxmlformats.org/officeDocument/2006/relationships/tags" Target="../tags/tag431.xml"/><Relationship Id="rId26" Type="http://schemas.openxmlformats.org/officeDocument/2006/relationships/tags" Target="../tags/tag439.xml"/><Relationship Id="rId39" Type="http://schemas.openxmlformats.org/officeDocument/2006/relationships/tags" Target="../tags/tag452.xml"/><Relationship Id="rId21" Type="http://schemas.openxmlformats.org/officeDocument/2006/relationships/tags" Target="../tags/tag434.xml"/><Relationship Id="rId34" Type="http://schemas.openxmlformats.org/officeDocument/2006/relationships/tags" Target="../tags/tag447.xml"/><Relationship Id="rId42" Type="http://schemas.openxmlformats.org/officeDocument/2006/relationships/tags" Target="../tags/tag455.xml"/><Relationship Id="rId47" Type="http://schemas.openxmlformats.org/officeDocument/2006/relationships/tags" Target="../tags/tag460.xml"/><Relationship Id="rId50" Type="http://schemas.openxmlformats.org/officeDocument/2006/relationships/tags" Target="../tags/tag463.xml"/><Relationship Id="rId55" Type="http://schemas.openxmlformats.org/officeDocument/2006/relationships/tags" Target="../tags/tag468.xml"/><Relationship Id="rId63" Type="http://schemas.openxmlformats.org/officeDocument/2006/relationships/tags" Target="../tags/tag476.xml"/><Relationship Id="rId68" Type="http://schemas.openxmlformats.org/officeDocument/2006/relationships/slideLayout" Target="../slideLayouts/slideLayout2.xml"/><Relationship Id="rId7" Type="http://schemas.openxmlformats.org/officeDocument/2006/relationships/tags" Target="../tags/tag420.xml"/><Relationship Id="rId71" Type="http://schemas.openxmlformats.org/officeDocument/2006/relationships/image" Target="../media/image58.png"/><Relationship Id="rId2" Type="http://schemas.openxmlformats.org/officeDocument/2006/relationships/tags" Target="../tags/tag415.xml"/><Relationship Id="rId16" Type="http://schemas.openxmlformats.org/officeDocument/2006/relationships/tags" Target="../tags/tag429.xml"/><Relationship Id="rId29" Type="http://schemas.openxmlformats.org/officeDocument/2006/relationships/tags" Target="../tags/tag442.xml"/><Relationship Id="rId11" Type="http://schemas.openxmlformats.org/officeDocument/2006/relationships/tags" Target="../tags/tag424.xml"/><Relationship Id="rId24" Type="http://schemas.openxmlformats.org/officeDocument/2006/relationships/tags" Target="../tags/tag437.xml"/><Relationship Id="rId32" Type="http://schemas.openxmlformats.org/officeDocument/2006/relationships/tags" Target="../tags/tag445.xml"/><Relationship Id="rId37" Type="http://schemas.openxmlformats.org/officeDocument/2006/relationships/tags" Target="../tags/tag450.xml"/><Relationship Id="rId40" Type="http://schemas.openxmlformats.org/officeDocument/2006/relationships/tags" Target="../tags/tag453.xml"/><Relationship Id="rId45" Type="http://schemas.openxmlformats.org/officeDocument/2006/relationships/tags" Target="../tags/tag458.xml"/><Relationship Id="rId53" Type="http://schemas.openxmlformats.org/officeDocument/2006/relationships/tags" Target="../tags/tag466.xml"/><Relationship Id="rId58" Type="http://schemas.openxmlformats.org/officeDocument/2006/relationships/tags" Target="../tags/tag471.xml"/><Relationship Id="rId66" Type="http://schemas.openxmlformats.org/officeDocument/2006/relationships/tags" Target="../tags/tag479.xml"/><Relationship Id="rId74" Type="http://schemas.openxmlformats.org/officeDocument/2006/relationships/image" Target="../media/image13.jpeg"/><Relationship Id="rId5" Type="http://schemas.openxmlformats.org/officeDocument/2006/relationships/tags" Target="../tags/tag418.xml"/><Relationship Id="rId15" Type="http://schemas.openxmlformats.org/officeDocument/2006/relationships/tags" Target="../tags/tag428.xml"/><Relationship Id="rId23" Type="http://schemas.openxmlformats.org/officeDocument/2006/relationships/tags" Target="../tags/tag436.xml"/><Relationship Id="rId28" Type="http://schemas.openxmlformats.org/officeDocument/2006/relationships/tags" Target="../tags/tag441.xml"/><Relationship Id="rId36" Type="http://schemas.openxmlformats.org/officeDocument/2006/relationships/tags" Target="../tags/tag449.xml"/><Relationship Id="rId49" Type="http://schemas.openxmlformats.org/officeDocument/2006/relationships/tags" Target="../tags/tag462.xml"/><Relationship Id="rId57" Type="http://schemas.openxmlformats.org/officeDocument/2006/relationships/tags" Target="../tags/tag470.xml"/><Relationship Id="rId61" Type="http://schemas.openxmlformats.org/officeDocument/2006/relationships/tags" Target="../tags/tag474.xml"/><Relationship Id="rId10" Type="http://schemas.openxmlformats.org/officeDocument/2006/relationships/tags" Target="../tags/tag423.xml"/><Relationship Id="rId19" Type="http://schemas.openxmlformats.org/officeDocument/2006/relationships/tags" Target="../tags/tag432.xml"/><Relationship Id="rId31" Type="http://schemas.openxmlformats.org/officeDocument/2006/relationships/tags" Target="../tags/tag444.xml"/><Relationship Id="rId44" Type="http://schemas.openxmlformats.org/officeDocument/2006/relationships/tags" Target="../tags/tag457.xml"/><Relationship Id="rId52" Type="http://schemas.openxmlformats.org/officeDocument/2006/relationships/tags" Target="../tags/tag465.xml"/><Relationship Id="rId60" Type="http://schemas.openxmlformats.org/officeDocument/2006/relationships/tags" Target="../tags/tag473.xml"/><Relationship Id="rId65" Type="http://schemas.openxmlformats.org/officeDocument/2006/relationships/tags" Target="../tags/tag478.xml"/><Relationship Id="rId73" Type="http://schemas.openxmlformats.org/officeDocument/2006/relationships/image" Target="../media/image60.png"/><Relationship Id="rId4" Type="http://schemas.openxmlformats.org/officeDocument/2006/relationships/tags" Target="../tags/tag417.xml"/><Relationship Id="rId9" Type="http://schemas.openxmlformats.org/officeDocument/2006/relationships/tags" Target="../tags/tag422.xml"/><Relationship Id="rId14" Type="http://schemas.openxmlformats.org/officeDocument/2006/relationships/tags" Target="../tags/tag427.xml"/><Relationship Id="rId22" Type="http://schemas.openxmlformats.org/officeDocument/2006/relationships/tags" Target="../tags/tag435.xml"/><Relationship Id="rId27" Type="http://schemas.openxmlformats.org/officeDocument/2006/relationships/tags" Target="../tags/tag440.xml"/><Relationship Id="rId30" Type="http://schemas.openxmlformats.org/officeDocument/2006/relationships/tags" Target="../tags/tag443.xml"/><Relationship Id="rId35" Type="http://schemas.openxmlformats.org/officeDocument/2006/relationships/tags" Target="../tags/tag448.xml"/><Relationship Id="rId43" Type="http://schemas.openxmlformats.org/officeDocument/2006/relationships/tags" Target="../tags/tag456.xml"/><Relationship Id="rId48" Type="http://schemas.openxmlformats.org/officeDocument/2006/relationships/tags" Target="../tags/tag461.xml"/><Relationship Id="rId56" Type="http://schemas.openxmlformats.org/officeDocument/2006/relationships/tags" Target="../tags/tag469.xml"/><Relationship Id="rId64" Type="http://schemas.openxmlformats.org/officeDocument/2006/relationships/tags" Target="../tags/tag477.xml"/><Relationship Id="rId69" Type="http://schemas.openxmlformats.org/officeDocument/2006/relationships/image" Target="../media/image53.png"/><Relationship Id="rId8" Type="http://schemas.openxmlformats.org/officeDocument/2006/relationships/tags" Target="../tags/tag421.xml"/><Relationship Id="rId51" Type="http://schemas.openxmlformats.org/officeDocument/2006/relationships/tags" Target="../tags/tag464.xml"/><Relationship Id="rId72" Type="http://schemas.openxmlformats.org/officeDocument/2006/relationships/image" Target="../media/image59.png"/><Relationship Id="rId3" Type="http://schemas.openxmlformats.org/officeDocument/2006/relationships/tags" Target="../tags/tag416.xml"/><Relationship Id="rId12" Type="http://schemas.openxmlformats.org/officeDocument/2006/relationships/tags" Target="../tags/tag425.xml"/><Relationship Id="rId17" Type="http://schemas.openxmlformats.org/officeDocument/2006/relationships/tags" Target="../tags/tag430.xml"/><Relationship Id="rId25" Type="http://schemas.openxmlformats.org/officeDocument/2006/relationships/tags" Target="../tags/tag438.xml"/><Relationship Id="rId33" Type="http://schemas.openxmlformats.org/officeDocument/2006/relationships/tags" Target="../tags/tag446.xml"/><Relationship Id="rId38" Type="http://schemas.openxmlformats.org/officeDocument/2006/relationships/tags" Target="../tags/tag451.xml"/><Relationship Id="rId46" Type="http://schemas.openxmlformats.org/officeDocument/2006/relationships/tags" Target="../tags/tag459.xml"/><Relationship Id="rId59" Type="http://schemas.openxmlformats.org/officeDocument/2006/relationships/tags" Target="../tags/tag472.xml"/><Relationship Id="rId67" Type="http://schemas.openxmlformats.org/officeDocument/2006/relationships/tags" Target="../tags/tag480.xml"/><Relationship Id="rId20" Type="http://schemas.openxmlformats.org/officeDocument/2006/relationships/tags" Target="../tags/tag433.xml"/><Relationship Id="rId41" Type="http://schemas.openxmlformats.org/officeDocument/2006/relationships/tags" Target="../tags/tag454.xml"/><Relationship Id="rId54" Type="http://schemas.openxmlformats.org/officeDocument/2006/relationships/tags" Target="../tags/tag467.xml"/><Relationship Id="rId62" Type="http://schemas.openxmlformats.org/officeDocument/2006/relationships/tags" Target="../tags/tag475.xml"/><Relationship Id="rId70" Type="http://schemas.openxmlformats.org/officeDocument/2006/relationships/image" Target="../media/image57.png"/><Relationship Id="rId75" Type="http://schemas.openxmlformats.org/officeDocument/2006/relationships/image" Target="../media/image61.png"/><Relationship Id="rId1" Type="http://schemas.openxmlformats.org/officeDocument/2006/relationships/tags" Target="../tags/tag414.xml"/><Relationship Id="rId6" Type="http://schemas.openxmlformats.org/officeDocument/2006/relationships/tags" Target="../tags/tag419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tags" Target="../tags/tag597.xml"/><Relationship Id="rId671" Type="http://schemas.openxmlformats.org/officeDocument/2006/relationships/tags" Target="../tags/tag1151.xml"/><Relationship Id="rId769" Type="http://schemas.openxmlformats.org/officeDocument/2006/relationships/tags" Target="../tags/tag1249.xml"/><Relationship Id="rId976" Type="http://schemas.openxmlformats.org/officeDocument/2006/relationships/tags" Target="../tags/tag1456.xml"/><Relationship Id="rId21" Type="http://schemas.openxmlformats.org/officeDocument/2006/relationships/tags" Target="../tags/tag501.xml"/><Relationship Id="rId324" Type="http://schemas.openxmlformats.org/officeDocument/2006/relationships/tags" Target="../tags/tag804.xml"/><Relationship Id="rId531" Type="http://schemas.openxmlformats.org/officeDocument/2006/relationships/tags" Target="../tags/tag1011.xml"/><Relationship Id="rId629" Type="http://schemas.openxmlformats.org/officeDocument/2006/relationships/tags" Target="../tags/tag1109.xml"/><Relationship Id="rId170" Type="http://schemas.openxmlformats.org/officeDocument/2006/relationships/tags" Target="../tags/tag650.xml"/><Relationship Id="rId836" Type="http://schemas.openxmlformats.org/officeDocument/2006/relationships/tags" Target="../tags/tag1316.xml"/><Relationship Id="rId1021" Type="http://schemas.openxmlformats.org/officeDocument/2006/relationships/tags" Target="../tags/tag1501.xml"/><Relationship Id="rId1119" Type="http://schemas.openxmlformats.org/officeDocument/2006/relationships/tags" Target="../tags/tag1599.xml"/><Relationship Id="rId268" Type="http://schemas.openxmlformats.org/officeDocument/2006/relationships/tags" Target="../tags/tag748.xml"/><Relationship Id="rId475" Type="http://schemas.openxmlformats.org/officeDocument/2006/relationships/tags" Target="../tags/tag955.xml"/><Relationship Id="rId682" Type="http://schemas.openxmlformats.org/officeDocument/2006/relationships/tags" Target="../tags/tag1162.xml"/><Relationship Id="rId903" Type="http://schemas.openxmlformats.org/officeDocument/2006/relationships/tags" Target="../tags/tag1383.xml"/><Relationship Id="rId32" Type="http://schemas.openxmlformats.org/officeDocument/2006/relationships/tags" Target="../tags/tag512.xml"/><Relationship Id="rId128" Type="http://schemas.openxmlformats.org/officeDocument/2006/relationships/tags" Target="../tags/tag608.xml"/><Relationship Id="rId335" Type="http://schemas.openxmlformats.org/officeDocument/2006/relationships/tags" Target="../tags/tag815.xml"/><Relationship Id="rId542" Type="http://schemas.openxmlformats.org/officeDocument/2006/relationships/tags" Target="../tags/tag1022.xml"/><Relationship Id="rId987" Type="http://schemas.openxmlformats.org/officeDocument/2006/relationships/tags" Target="../tags/tag1467.xml"/><Relationship Id="rId181" Type="http://schemas.openxmlformats.org/officeDocument/2006/relationships/tags" Target="../tags/tag661.xml"/><Relationship Id="rId402" Type="http://schemas.openxmlformats.org/officeDocument/2006/relationships/tags" Target="../tags/tag882.xml"/><Relationship Id="rId847" Type="http://schemas.openxmlformats.org/officeDocument/2006/relationships/tags" Target="../tags/tag1327.xml"/><Relationship Id="rId1032" Type="http://schemas.openxmlformats.org/officeDocument/2006/relationships/tags" Target="../tags/tag1512.xml"/><Relationship Id="rId279" Type="http://schemas.openxmlformats.org/officeDocument/2006/relationships/tags" Target="../tags/tag759.xml"/><Relationship Id="rId486" Type="http://schemas.openxmlformats.org/officeDocument/2006/relationships/tags" Target="../tags/tag966.xml"/><Relationship Id="rId693" Type="http://schemas.openxmlformats.org/officeDocument/2006/relationships/tags" Target="../tags/tag1173.xml"/><Relationship Id="rId707" Type="http://schemas.openxmlformats.org/officeDocument/2006/relationships/tags" Target="../tags/tag1187.xml"/><Relationship Id="rId914" Type="http://schemas.openxmlformats.org/officeDocument/2006/relationships/tags" Target="../tags/tag1394.xml"/><Relationship Id="rId43" Type="http://schemas.openxmlformats.org/officeDocument/2006/relationships/tags" Target="../tags/tag523.xml"/><Relationship Id="rId139" Type="http://schemas.openxmlformats.org/officeDocument/2006/relationships/tags" Target="../tags/tag619.xml"/><Relationship Id="rId346" Type="http://schemas.openxmlformats.org/officeDocument/2006/relationships/tags" Target="../tags/tag826.xml"/><Relationship Id="rId553" Type="http://schemas.openxmlformats.org/officeDocument/2006/relationships/tags" Target="../tags/tag1033.xml"/><Relationship Id="rId760" Type="http://schemas.openxmlformats.org/officeDocument/2006/relationships/tags" Target="../tags/tag1240.xml"/><Relationship Id="rId998" Type="http://schemas.openxmlformats.org/officeDocument/2006/relationships/tags" Target="../tags/tag1478.xml"/><Relationship Id="rId192" Type="http://schemas.openxmlformats.org/officeDocument/2006/relationships/tags" Target="../tags/tag672.xml"/><Relationship Id="rId206" Type="http://schemas.openxmlformats.org/officeDocument/2006/relationships/tags" Target="../tags/tag686.xml"/><Relationship Id="rId413" Type="http://schemas.openxmlformats.org/officeDocument/2006/relationships/tags" Target="../tags/tag893.xml"/><Relationship Id="rId858" Type="http://schemas.openxmlformats.org/officeDocument/2006/relationships/tags" Target="../tags/tag1338.xml"/><Relationship Id="rId1043" Type="http://schemas.openxmlformats.org/officeDocument/2006/relationships/tags" Target="../tags/tag1523.xml"/><Relationship Id="rId497" Type="http://schemas.openxmlformats.org/officeDocument/2006/relationships/tags" Target="../tags/tag977.xml"/><Relationship Id="rId620" Type="http://schemas.openxmlformats.org/officeDocument/2006/relationships/tags" Target="../tags/tag1100.xml"/><Relationship Id="rId718" Type="http://schemas.openxmlformats.org/officeDocument/2006/relationships/tags" Target="../tags/tag1198.xml"/><Relationship Id="rId925" Type="http://schemas.openxmlformats.org/officeDocument/2006/relationships/tags" Target="../tags/tag1405.xml"/><Relationship Id="rId357" Type="http://schemas.openxmlformats.org/officeDocument/2006/relationships/tags" Target="../tags/tag837.xml"/><Relationship Id="rId1110" Type="http://schemas.openxmlformats.org/officeDocument/2006/relationships/tags" Target="../tags/tag1590.xml"/><Relationship Id="rId54" Type="http://schemas.openxmlformats.org/officeDocument/2006/relationships/tags" Target="../tags/tag534.xml"/><Relationship Id="rId217" Type="http://schemas.openxmlformats.org/officeDocument/2006/relationships/tags" Target="../tags/tag697.xml"/><Relationship Id="rId564" Type="http://schemas.openxmlformats.org/officeDocument/2006/relationships/tags" Target="../tags/tag1044.xml"/><Relationship Id="rId771" Type="http://schemas.openxmlformats.org/officeDocument/2006/relationships/tags" Target="../tags/tag1251.xml"/><Relationship Id="rId869" Type="http://schemas.openxmlformats.org/officeDocument/2006/relationships/tags" Target="../tags/tag1349.xml"/><Relationship Id="rId424" Type="http://schemas.openxmlformats.org/officeDocument/2006/relationships/tags" Target="../tags/tag904.xml"/><Relationship Id="rId631" Type="http://schemas.openxmlformats.org/officeDocument/2006/relationships/tags" Target="../tags/tag1111.xml"/><Relationship Id="rId729" Type="http://schemas.openxmlformats.org/officeDocument/2006/relationships/tags" Target="../tags/tag1209.xml"/><Relationship Id="rId1054" Type="http://schemas.openxmlformats.org/officeDocument/2006/relationships/tags" Target="../tags/tag1534.xml"/><Relationship Id="rId270" Type="http://schemas.openxmlformats.org/officeDocument/2006/relationships/tags" Target="../tags/tag750.xml"/><Relationship Id="rId936" Type="http://schemas.openxmlformats.org/officeDocument/2006/relationships/tags" Target="../tags/tag1416.xml"/><Relationship Id="rId1121" Type="http://schemas.openxmlformats.org/officeDocument/2006/relationships/tags" Target="../tags/tag1601.xml"/><Relationship Id="rId65" Type="http://schemas.openxmlformats.org/officeDocument/2006/relationships/tags" Target="../tags/tag545.xml"/><Relationship Id="rId130" Type="http://schemas.openxmlformats.org/officeDocument/2006/relationships/tags" Target="../tags/tag610.xml"/><Relationship Id="rId368" Type="http://schemas.openxmlformats.org/officeDocument/2006/relationships/tags" Target="../tags/tag848.xml"/><Relationship Id="rId575" Type="http://schemas.openxmlformats.org/officeDocument/2006/relationships/tags" Target="../tags/tag1055.xml"/><Relationship Id="rId782" Type="http://schemas.openxmlformats.org/officeDocument/2006/relationships/tags" Target="../tags/tag1262.xml"/><Relationship Id="rId228" Type="http://schemas.openxmlformats.org/officeDocument/2006/relationships/tags" Target="../tags/tag708.xml"/><Relationship Id="rId435" Type="http://schemas.openxmlformats.org/officeDocument/2006/relationships/tags" Target="../tags/tag915.xml"/><Relationship Id="rId642" Type="http://schemas.openxmlformats.org/officeDocument/2006/relationships/tags" Target="../tags/tag1122.xml"/><Relationship Id="rId1065" Type="http://schemas.openxmlformats.org/officeDocument/2006/relationships/tags" Target="../tags/tag1545.xml"/><Relationship Id="rId281" Type="http://schemas.openxmlformats.org/officeDocument/2006/relationships/tags" Target="../tags/tag761.xml"/><Relationship Id="rId502" Type="http://schemas.openxmlformats.org/officeDocument/2006/relationships/tags" Target="../tags/tag982.xml"/><Relationship Id="rId947" Type="http://schemas.openxmlformats.org/officeDocument/2006/relationships/tags" Target="../tags/tag1427.xml"/><Relationship Id="rId1132" Type="http://schemas.openxmlformats.org/officeDocument/2006/relationships/tags" Target="../tags/tag1612.xml"/><Relationship Id="rId76" Type="http://schemas.openxmlformats.org/officeDocument/2006/relationships/tags" Target="../tags/tag556.xml"/><Relationship Id="rId141" Type="http://schemas.openxmlformats.org/officeDocument/2006/relationships/tags" Target="../tags/tag621.xml"/><Relationship Id="rId379" Type="http://schemas.openxmlformats.org/officeDocument/2006/relationships/tags" Target="../tags/tag859.xml"/><Relationship Id="rId586" Type="http://schemas.openxmlformats.org/officeDocument/2006/relationships/tags" Target="../tags/tag1066.xml"/><Relationship Id="rId793" Type="http://schemas.openxmlformats.org/officeDocument/2006/relationships/tags" Target="../tags/tag1273.xml"/><Relationship Id="rId807" Type="http://schemas.openxmlformats.org/officeDocument/2006/relationships/tags" Target="../tags/tag1287.xml"/><Relationship Id="rId7" Type="http://schemas.openxmlformats.org/officeDocument/2006/relationships/tags" Target="../tags/tag487.xml"/><Relationship Id="rId239" Type="http://schemas.openxmlformats.org/officeDocument/2006/relationships/tags" Target="../tags/tag719.xml"/><Relationship Id="rId446" Type="http://schemas.openxmlformats.org/officeDocument/2006/relationships/tags" Target="../tags/tag926.xml"/><Relationship Id="rId653" Type="http://schemas.openxmlformats.org/officeDocument/2006/relationships/tags" Target="../tags/tag1133.xml"/><Relationship Id="rId1076" Type="http://schemas.openxmlformats.org/officeDocument/2006/relationships/tags" Target="../tags/tag1556.xml"/><Relationship Id="rId292" Type="http://schemas.openxmlformats.org/officeDocument/2006/relationships/tags" Target="../tags/tag772.xml"/><Relationship Id="rId306" Type="http://schemas.openxmlformats.org/officeDocument/2006/relationships/tags" Target="../tags/tag786.xml"/><Relationship Id="rId860" Type="http://schemas.openxmlformats.org/officeDocument/2006/relationships/tags" Target="../tags/tag1340.xml"/><Relationship Id="rId958" Type="http://schemas.openxmlformats.org/officeDocument/2006/relationships/tags" Target="../tags/tag1438.xml"/><Relationship Id="rId1143" Type="http://schemas.openxmlformats.org/officeDocument/2006/relationships/slideLayout" Target="../slideLayouts/slideLayout6.xml"/><Relationship Id="rId87" Type="http://schemas.openxmlformats.org/officeDocument/2006/relationships/tags" Target="../tags/tag567.xml"/><Relationship Id="rId513" Type="http://schemas.openxmlformats.org/officeDocument/2006/relationships/tags" Target="../tags/tag993.xml"/><Relationship Id="rId597" Type="http://schemas.openxmlformats.org/officeDocument/2006/relationships/tags" Target="../tags/tag1077.xml"/><Relationship Id="rId720" Type="http://schemas.openxmlformats.org/officeDocument/2006/relationships/tags" Target="../tags/tag1200.xml"/><Relationship Id="rId818" Type="http://schemas.openxmlformats.org/officeDocument/2006/relationships/tags" Target="../tags/tag1298.xml"/><Relationship Id="rId152" Type="http://schemas.openxmlformats.org/officeDocument/2006/relationships/tags" Target="../tags/tag632.xml"/><Relationship Id="rId457" Type="http://schemas.openxmlformats.org/officeDocument/2006/relationships/tags" Target="../tags/tag937.xml"/><Relationship Id="rId1003" Type="http://schemas.openxmlformats.org/officeDocument/2006/relationships/tags" Target="../tags/tag1483.xml"/><Relationship Id="rId1087" Type="http://schemas.openxmlformats.org/officeDocument/2006/relationships/tags" Target="../tags/tag1567.xml"/><Relationship Id="rId664" Type="http://schemas.openxmlformats.org/officeDocument/2006/relationships/tags" Target="../tags/tag1144.xml"/><Relationship Id="rId871" Type="http://schemas.openxmlformats.org/officeDocument/2006/relationships/tags" Target="../tags/tag1351.xml"/><Relationship Id="rId969" Type="http://schemas.openxmlformats.org/officeDocument/2006/relationships/tags" Target="../tags/tag1449.xml"/><Relationship Id="rId14" Type="http://schemas.openxmlformats.org/officeDocument/2006/relationships/tags" Target="../tags/tag494.xml"/><Relationship Id="rId317" Type="http://schemas.openxmlformats.org/officeDocument/2006/relationships/tags" Target="../tags/tag797.xml"/><Relationship Id="rId524" Type="http://schemas.openxmlformats.org/officeDocument/2006/relationships/tags" Target="../tags/tag1004.xml"/><Relationship Id="rId731" Type="http://schemas.openxmlformats.org/officeDocument/2006/relationships/tags" Target="../tags/tag1211.xml"/><Relationship Id="rId98" Type="http://schemas.openxmlformats.org/officeDocument/2006/relationships/tags" Target="../tags/tag578.xml"/><Relationship Id="rId163" Type="http://schemas.openxmlformats.org/officeDocument/2006/relationships/tags" Target="../tags/tag643.xml"/><Relationship Id="rId370" Type="http://schemas.openxmlformats.org/officeDocument/2006/relationships/tags" Target="../tags/tag850.xml"/><Relationship Id="rId829" Type="http://schemas.openxmlformats.org/officeDocument/2006/relationships/tags" Target="../tags/tag1309.xml"/><Relationship Id="rId1014" Type="http://schemas.openxmlformats.org/officeDocument/2006/relationships/tags" Target="../tags/tag1494.xml"/><Relationship Id="rId230" Type="http://schemas.openxmlformats.org/officeDocument/2006/relationships/tags" Target="../tags/tag710.xml"/><Relationship Id="rId468" Type="http://schemas.openxmlformats.org/officeDocument/2006/relationships/tags" Target="../tags/tag948.xml"/><Relationship Id="rId675" Type="http://schemas.openxmlformats.org/officeDocument/2006/relationships/tags" Target="../tags/tag1155.xml"/><Relationship Id="rId882" Type="http://schemas.openxmlformats.org/officeDocument/2006/relationships/tags" Target="../tags/tag1362.xml"/><Relationship Id="rId1098" Type="http://schemas.openxmlformats.org/officeDocument/2006/relationships/tags" Target="../tags/tag1578.xml"/><Relationship Id="rId25" Type="http://schemas.openxmlformats.org/officeDocument/2006/relationships/tags" Target="../tags/tag505.xml"/><Relationship Id="rId328" Type="http://schemas.openxmlformats.org/officeDocument/2006/relationships/tags" Target="../tags/tag808.xml"/><Relationship Id="rId535" Type="http://schemas.openxmlformats.org/officeDocument/2006/relationships/tags" Target="../tags/tag1015.xml"/><Relationship Id="rId742" Type="http://schemas.openxmlformats.org/officeDocument/2006/relationships/tags" Target="../tags/tag1222.xml"/><Relationship Id="rId174" Type="http://schemas.openxmlformats.org/officeDocument/2006/relationships/tags" Target="../tags/tag654.xml"/><Relationship Id="rId381" Type="http://schemas.openxmlformats.org/officeDocument/2006/relationships/tags" Target="../tags/tag861.xml"/><Relationship Id="rId602" Type="http://schemas.openxmlformats.org/officeDocument/2006/relationships/tags" Target="../tags/tag1082.xml"/><Relationship Id="rId1025" Type="http://schemas.openxmlformats.org/officeDocument/2006/relationships/tags" Target="../tags/tag1505.xml"/><Relationship Id="rId241" Type="http://schemas.openxmlformats.org/officeDocument/2006/relationships/tags" Target="../tags/tag721.xml"/><Relationship Id="rId479" Type="http://schemas.openxmlformats.org/officeDocument/2006/relationships/tags" Target="../tags/tag959.xml"/><Relationship Id="rId686" Type="http://schemas.openxmlformats.org/officeDocument/2006/relationships/tags" Target="../tags/tag1166.xml"/><Relationship Id="rId893" Type="http://schemas.openxmlformats.org/officeDocument/2006/relationships/tags" Target="../tags/tag1373.xml"/><Relationship Id="rId907" Type="http://schemas.openxmlformats.org/officeDocument/2006/relationships/tags" Target="../tags/tag1387.xml"/><Relationship Id="rId36" Type="http://schemas.openxmlformats.org/officeDocument/2006/relationships/tags" Target="../tags/tag516.xml"/><Relationship Id="rId339" Type="http://schemas.openxmlformats.org/officeDocument/2006/relationships/tags" Target="../tags/tag819.xml"/><Relationship Id="rId546" Type="http://schemas.openxmlformats.org/officeDocument/2006/relationships/tags" Target="../tags/tag1026.xml"/><Relationship Id="rId753" Type="http://schemas.openxmlformats.org/officeDocument/2006/relationships/tags" Target="../tags/tag1233.xml"/><Relationship Id="rId101" Type="http://schemas.openxmlformats.org/officeDocument/2006/relationships/tags" Target="../tags/tag581.xml"/><Relationship Id="rId185" Type="http://schemas.openxmlformats.org/officeDocument/2006/relationships/tags" Target="../tags/tag665.xml"/><Relationship Id="rId406" Type="http://schemas.openxmlformats.org/officeDocument/2006/relationships/tags" Target="../tags/tag886.xml"/><Relationship Id="rId960" Type="http://schemas.openxmlformats.org/officeDocument/2006/relationships/tags" Target="../tags/tag1440.xml"/><Relationship Id="rId1036" Type="http://schemas.openxmlformats.org/officeDocument/2006/relationships/tags" Target="../tags/tag1516.xml"/><Relationship Id="rId392" Type="http://schemas.openxmlformats.org/officeDocument/2006/relationships/tags" Target="../tags/tag872.xml"/><Relationship Id="rId613" Type="http://schemas.openxmlformats.org/officeDocument/2006/relationships/tags" Target="../tags/tag1093.xml"/><Relationship Id="rId697" Type="http://schemas.openxmlformats.org/officeDocument/2006/relationships/tags" Target="../tags/tag1177.xml"/><Relationship Id="rId820" Type="http://schemas.openxmlformats.org/officeDocument/2006/relationships/tags" Target="../tags/tag1300.xml"/><Relationship Id="rId918" Type="http://schemas.openxmlformats.org/officeDocument/2006/relationships/tags" Target="../tags/tag1398.xml"/><Relationship Id="rId252" Type="http://schemas.openxmlformats.org/officeDocument/2006/relationships/tags" Target="../tags/tag732.xml"/><Relationship Id="rId1103" Type="http://schemas.openxmlformats.org/officeDocument/2006/relationships/tags" Target="../tags/tag1583.xml"/><Relationship Id="rId47" Type="http://schemas.openxmlformats.org/officeDocument/2006/relationships/tags" Target="../tags/tag527.xml"/><Relationship Id="rId112" Type="http://schemas.openxmlformats.org/officeDocument/2006/relationships/tags" Target="../tags/tag592.xml"/><Relationship Id="rId557" Type="http://schemas.openxmlformats.org/officeDocument/2006/relationships/tags" Target="../tags/tag1037.xml"/><Relationship Id="rId764" Type="http://schemas.openxmlformats.org/officeDocument/2006/relationships/tags" Target="../tags/tag1244.xml"/><Relationship Id="rId971" Type="http://schemas.openxmlformats.org/officeDocument/2006/relationships/tags" Target="../tags/tag1451.xml"/><Relationship Id="rId196" Type="http://schemas.openxmlformats.org/officeDocument/2006/relationships/tags" Target="../tags/tag676.xml"/><Relationship Id="rId417" Type="http://schemas.openxmlformats.org/officeDocument/2006/relationships/tags" Target="../tags/tag897.xml"/><Relationship Id="rId624" Type="http://schemas.openxmlformats.org/officeDocument/2006/relationships/tags" Target="../tags/tag1104.xml"/><Relationship Id="rId831" Type="http://schemas.openxmlformats.org/officeDocument/2006/relationships/tags" Target="../tags/tag1311.xml"/><Relationship Id="rId1047" Type="http://schemas.openxmlformats.org/officeDocument/2006/relationships/tags" Target="../tags/tag1527.xml"/><Relationship Id="rId263" Type="http://schemas.openxmlformats.org/officeDocument/2006/relationships/tags" Target="../tags/tag743.xml"/><Relationship Id="rId470" Type="http://schemas.openxmlformats.org/officeDocument/2006/relationships/tags" Target="../tags/tag950.xml"/><Relationship Id="rId929" Type="http://schemas.openxmlformats.org/officeDocument/2006/relationships/tags" Target="../tags/tag1409.xml"/><Relationship Id="rId1114" Type="http://schemas.openxmlformats.org/officeDocument/2006/relationships/tags" Target="../tags/tag1594.xml"/><Relationship Id="rId58" Type="http://schemas.openxmlformats.org/officeDocument/2006/relationships/tags" Target="../tags/tag538.xml"/><Relationship Id="rId123" Type="http://schemas.openxmlformats.org/officeDocument/2006/relationships/tags" Target="../tags/tag603.xml"/><Relationship Id="rId330" Type="http://schemas.openxmlformats.org/officeDocument/2006/relationships/tags" Target="../tags/tag810.xml"/><Relationship Id="rId568" Type="http://schemas.openxmlformats.org/officeDocument/2006/relationships/tags" Target="../tags/tag1048.xml"/><Relationship Id="rId775" Type="http://schemas.openxmlformats.org/officeDocument/2006/relationships/tags" Target="../tags/tag1255.xml"/><Relationship Id="rId982" Type="http://schemas.openxmlformats.org/officeDocument/2006/relationships/tags" Target="../tags/tag1462.xml"/><Relationship Id="rId428" Type="http://schemas.openxmlformats.org/officeDocument/2006/relationships/tags" Target="../tags/tag908.xml"/><Relationship Id="rId635" Type="http://schemas.openxmlformats.org/officeDocument/2006/relationships/tags" Target="../tags/tag1115.xml"/><Relationship Id="rId842" Type="http://schemas.openxmlformats.org/officeDocument/2006/relationships/tags" Target="../tags/tag1322.xml"/><Relationship Id="rId1058" Type="http://schemas.openxmlformats.org/officeDocument/2006/relationships/tags" Target="../tags/tag1538.xml"/><Relationship Id="rId274" Type="http://schemas.openxmlformats.org/officeDocument/2006/relationships/tags" Target="../tags/tag754.xml"/><Relationship Id="rId481" Type="http://schemas.openxmlformats.org/officeDocument/2006/relationships/tags" Target="../tags/tag961.xml"/><Relationship Id="rId702" Type="http://schemas.openxmlformats.org/officeDocument/2006/relationships/tags" Target="../tags/tag1182.xml"/><Relationship Id="rId1125" Type="http://schemas.openxmlformats.org/officeDocument/2006/relationships/tags" Target="../tags/tag1605.xml"/><Relationship Id="rId69" Type="http://schemas.openxmlformats.org/officeDocument/2006/relationships/tags" Target="../tags/tag549.xml"/><Relationship Id="rId134" Type="http://schemas.openxmlformats.org/officeDocument/2006/relationships/tags" Target="../tags/tag614.xml"/><Relationship Id="rId579" Type="http://schemas.openxmlformats.org/officeDocument/2006/relationships/tags" Target="../tags/tag1059.xml"/><Relationship Id="rId786" Type="http://schemas.openxmlformats.org/officeDocument/2006/relationships/tags" Target="../tags/tag1266.xml"/><Relationship Id="rId993" Type="http://schemas.openxmlformats.org/officeDocument/2006/relationships/tags" Target="../tags/tag1473.xml"/><Relationship Id="rId341" Type="http://schemas.openxmlformats.org/officeDocument/2006/relationships/tags" Target="../tags/tag821.xml"/><Relationship Id="rId439" Type="http://schemas.openxmlformats.org/officeDocument/2006/relationships/tags" Target="../tags/tag919.xml"/><Relationship Id="rId646" Type="http://schemas.openxmlformats.org/officeDocument/2006/relationships/tags" Target="../tags/tag1126.xml"/><Relationship Id="rId1069" Type="http://schemas.openxmlformats.org/officeDocument/2006/relationships/tags" Target="../tags/tag1549.xml"/><Relationship Id="rId201" Type="http://schemas.openxmlformats.org/officeDocument/2006/relationships/tags" Target="../tags/tag681.xml"/><Relationship Id="rId285" Type="http://schemas.openxmlformats.org/officeDocument/2006/relationships/tags" Target="../tags/tag765.xml"/><Relationship Id="rId506" Type="http://schemas.openxmlformats.org/officeDocument/2006/relationships/tags" Target="../tags/tag986.xml"/><Relationship Id="rId853" Type="http://schemas.openxmlformats.org/officeDocument/2006/relationships/tags" Target="../tags/tag1333.xml"/><Relationship Id="rId1136" Type="http://schemas.openxmlformats.org/officeDocument/2006/relationships/tags" Target="../tags/tag1616.xml"/><Relationship Id="rId492" Type="http://schemas.openxmlformats.org/officeDocument/2006/relationships/tags" Target="../tags/tag972.xml"/><Relationship Id="rId713" Type="http://schemas.openxmlformats.org/officeDocument/2006/relationships/tags" Target="../tags/tag1193.xml"/><Relationship Id="rId797" Type="http://schemas.openxmlformats.org/officeDocument/2006/relationships/tags" Target="../tags/tag1277.xml"/><Relationship Id="rId920" Type="http://schemas.openxmlformats.org/officeDocument/2006/relationships/tags" Target="../tags/tag1400.xml"/><Relationship Id="rId145" Type="http://schemas.openxmlformats.org/officeDocument/2006/relationships/tags" Target="../tags/tag625.xml"/><Relationship Id="rId352" Type="http://schemas.openxmlformats.org/officeDocument/2006/relationships/tags" Target="../tags/tag832.xml"/><Relationship Id="rId212" Type="http://schemas.openxmlformats.org/officeDocument/2006/relationships/tags" Target="../tags/tag692.xml"/><Relationship Id="rId657" Type="http://schemas.openxmlformats.org/officeDocument/2006/relationships/tags" Target="../tags/tag1137.xml"/><Relationship Id="rId864" Type="http://schemas.openxmlformats.org/officeDocument/2006/relationships/tags" Target="../tags/tag1344.xml"/><Relationship Id="rId296" Type="http://schemas.openxmlformats.org/officeDocument/2006/relationships/tags" Target="../tags/tag776.xml"/><Relationship Id="rId517" Type="http://schemas.openxmlformats.org/officeDocument/2006/relationships/tags" Target="../tags/tag997.xml"/><Relationship Id="rId724" Type="http://schemas.openxmlformats.org/officeDocument/2006/relationships/tags" Target="../tags/tag1204.xml"/><Relationship Id="rId931" Type="http://schemas.openxmlformats.org/officeDocument/2006/relationships/tags" Target="../tags/tag1411.xml"/><Relationship Id="rId60" Type="http://schemas.openxmlformats.org/officeDocument/2006/relationships/tags" Target="../tags/tag540.xml"/><Relationship Id="rId156" Type="http://schemas.openxmlformats.org/officeDocument/2006/relationships/tags" Target="../tags/tag636.xml"/><Relationship Id="rId363" Type="http://schemas.openxmlformats.org/officeDocument/2006/relationships/tags" Target="../tags/tag843.xml"/><Relationship Id="rId570" Type="http://schemas.openxmlformats.org/officeDocument/2006/relationships/tags" Target="../tags/tag1050.xml"/><Relationship Id="rId1007" Type="http://schemas.openxmlformats.org/officeDocument/2006/relationships/tags" Target="../tags/tag1487.xml"/><Relationship Id="rId223" Type="http://schemas.openxmlformats.org/officeDocument/2006/relationships/tags" Target="../tags/tag703.xml"/><Relationship Id="rId430" Type="http://schemas.openxmlformats.org/officeDocument/2006/relationships/tags" Target="../tags/tag910.xml"/><Relationship Id="rId668" Type="http://schemas.openxmlformats.org/officeDocument/2006/relationships/tags" Target="../tags/tag1148.xml"/><Relationship Id="rId875" Type="http://schemas.openxmlformats.org/officeDocument/2006/relationships/tags" Target="../tags/tag1355.xml"/><Relationship Id="rId1060" Type="http://schemas.openxmlformats.org/officeDocument/2006/relationships/tags" Target="../tags/tag1540.xml"/><Relationship Id="rId18" Type="http://schemas.openxmlformats.org/officeDocument/2006/relationships/tags" Target="../tags/tag498.xml"/><Relationship Id="rId528" Type="http://schemas.openxmlformats.org/officeDocument/2006/relationships/tags" Target="../tags/tag1008.xml"/><Relationship Id="rId735" Type="http://schemas.openxmlformats.org/officeDocument/2006/relationships/tags" Target="../tags/tag1215.xml"/><Relationship Id="rId942" Type="http://schemas.openxmlformats.org/officeDocument/2006/relationships/tags" Target="../tags/tag1422.xml"/><Relationship Id="rId167" Type="http://schemas.openxmlformats.org/officeDocument/2006/relationships/tags" Target="../tags/tag647.xml"/><Relationship Id="rId374" Type="http://schemas.openxmlformats.org/officeDocument/2006/relationships/tags" Target="../tags/tag854.xml"/><Relationship Id="rId581" Type="http://schemas.openxmlformats.org/officeDocument/2006/relationships/tags" Target="../tags/tag1061.xml"/><Relationship Id="rId1018" Type="http://schemas.openxmlformats.org/officeDocument/2006/relationships/tags" Target="../tags/tag1498.xml"/><Relationship Id="rId71" Type="http://schemas.openxmlformats.org/officeDocument/2006/relationships/tags" Target="../tags/tag551.xml"/><Relationship Id="rId234" Type="http://schemas.openxmlformats.org/officeDocument/2006/relationships/tags" Target="../tags/tag714.xml"/><Relationship Id="rId679" Type="http://schemas.openxmlformats.org/officeDocument/2006/relationships/tags" Target="../tags/tag1159.xml"/><Relationship Id="rId802" Type="http://schemas.openxmlformats.org/officeDocument/2006/relationships/tags" Target="../tags/tag1282.xml"/><Relationship Id="rId886" Type="http://schemas.openxmlformats.org/officeDocument/2006/relationships/tags" Target="../tags/tag1366.xml"/><Relationship Id="rId2" Type="http://schemas.openxmlformats.org/officeDocument/2006/relationships/tags" Target="../tags/tag482.xml"/><Relationship Id="rId29" Type="http://schemas.openxmlformats.org/officeDocument/2006/relationships/tags" Target="../tags/tag509.xml"/><Relationship Id="rId441" Type="http://schemas.openxmlformats.org/officeDocument/2006/relationships/tags" Target="../tags/tag921.xml"/><Relationship Id="rId539" Type="http://schemas.openxmlformats.org/officeDocument/2006/relationships/tags" Target="../tags/tag1019.xml"/><Relationship Id="rId746" Type="http://schemas.openxmlformats.org/officeDocument/2006/relationships/tags" Target="../tags/tag1226.xml"/><Relationship Id="rId1071" Type="http://schemas.openxmlformats.org/officeDocument/2006/relationships/tags" Target="../tags/tag1551.xml"/><Relationship Id="rId178" Type="http://schemas.openxmlformats.org/officeDocument/2006/relationships/tags" Target="../tags/tag658.xml"/><Relationship Id="rId301" Type="http://schemas.openxmlformats.org/officeDocument/2006/relationships/tags" Target="../tags/tag781.xml"/><Relationship Id="rId953" Type="http://schemas.openxmlformats.org/officeDocument/2006/relationships/tags" Target="../tags/tag1433.xml"/><Relationship Id="rId1029" Type="http://schemas.openxmlformats.org/officeDocument/2006/relationships/tags" Target="../tags/tag1509.xml"/><Relationship Id="rId82" Type="http://schemas.openxmlformats.org/officeDocument/2006/relationships/tags" Target="../tags/tag562.xml"/><Relationship Id="rId385" Type="http://schemas.openxmlformats.org/officeDocument/2006/relationships/tags" Target="../tags/tag865.xml"/><Relationship Id="rId592" Type="http://schemas.openxmlformats.org/officeDocument/2006/relationships/tags" Target="../tags/tag1072.xml"/><Relationship Id="rId606" Type="http://schemas.openxmlformats.org/officeDocument/2006/relationships/tags" Target="../tags/tag1086.xml"/><Relationship Id="rId813" Type="http://schemas.openxmlformats.org/officeDocument/2006/relationships/tags" Target="../tags/tag1293.xml"/><Relationship Id="rId245" Type="http://schemas.openxmlformats.org/officeDocument/2006/relationships/tags" Target="../tags/tag725.xml"/><Relationship Id="rId452" Type="http://schemas.openxmlformats.org/officeDocument/2006/relationships/tags" Target="../tags/tag932.xml"/><Relationship Id="rId897" Type="http://schemas.openxmlformats.org/officeDocument/2006/relationships/tags" Target="../tags/tag1377.xml"/><Relationship Id="rId1082" Type="http://schemas.openxmlformats.org/officeDocument/2006/relationships/tags" Target="../tags/tag1562.xml"/><Relationship Id="rId105" Type="http://schemas.openxmlformats.org/officeDocument/2006/relationships/tags" Target="../tags/tag585.xml"/><Relationship Id="rId312" Type="http://schemas.openxmlformats.org/officeDocument/2006/relationships/tags" Target="../tags/tag792.xml"/><Relationship Id="rId757" Type="http://schemas.openxmlformats.org/officeDocument/2006/relationships/tags" Target="../tags/tag1237.xml"/><Relationship Id="rId964" Type="http://schemas.openxmlformats.org/officeDocument/2006/relationships/tags" Target="../tags/tag1444.xml"/><Relationship Id="rId93" Type="http://schemas.openxmlformats.org/officeDocument/2006/relationships/tags" Target="../tags/tag573.xml"/><Relationship Id="rId189" Type="http://schemas.openxmlformats.org/officeDocument/2006/relationships/tags" Target="../tags/tag669.xml"/><Relationship Id="rId396" Type="http://schemas.openxmlformats.org/officeDocument/2006/relationships/tags" Target="../tags/tag876.xml"/><Relationship Id="rId617" Type="http://schemas.openxmlformats.org/officeDocument/2006/relationships/tags" Target="../tags/tag1097.xml"/><Relationship Id="rId824" Type="http://schemas.openxmlformats.org/officeDocument/2006/relationships/tags" Target="../tags/tag1304.xml"/><Relationship Id="rId256" Type="http://schemas.openxmlformats.org/officeDocument/2006/relationships/tags" Target="../tags/tag736.xml"/><Relationship Id="rId463" Type="http://schemas.openxmlformats.org/officeDocument/2006/relationships/tags" Target="../tags/tag943.xml"/><Relationship Id="rId670" Type="http://schemas.openxmlformats.org/officeDocument/2006/relationships/tags" Target="../tags/tag1150.xml"/><Relationship Id="rId1093" Type="http://schemas.openxmlformats.org/officeDocument/2006/relationships/tags" Target="../tags/tag1573.xml"/><Relationship Id="rId1107" Type="http://schemas.openxmlformats.org/officeDocument/2006/relationships/tags" Target="../tags/tag1587.xml"/><Relationship Id="rId116" Type="http://schemas.openxmlformats.org/officeDocument/2006/relationships/tags" Target="../tags/tag596.xml"/><Relationship Id="rId323" Type="http://schemas.openxmlformats.org/officeDocument/2006/relationships/tags" Target="../tags/tag803.xml"/><Relationship Id="rId530" Type="http://schemas.openxmlformats.org/officeDocument/2006/relationships/tags" Target="../tags/tag1010.xml"/><Relationship Id="rId768" Type="http://schemas.openxmlformats.org/officeDocument/2006/relationships/tags" Target="../tags/tag1248.xml"/><Relationship Id="rId975" Type="http://schemas.openxmlformats.org/officeDocument/2006/relationships/tags" Target="../tags/tag1455.xml"/><Relationship Id="rId20" Type="http://schemas.openxmlformats.org/officeDocument/2006/relationships/tags" Target="../tags/tag500.xml"/><Relationship Id="rId628" Type="http://schemas.openxmlformats.org/officeDocument/2006/relationships/tags" Target="../tags/tag1108.xml"/><Relationship Id="rId835" Type="http://schemas.openxmlformats.org/officeDocument/2006/relationships/tags" Target="../tags/tag1315.xml"/><Relationship Id="rId267" Type="http://schemas.openxmlformats.org/officeDocument/2006/relationships/tags" Target="../tags/tag747.xml"/><Relationship Id="rId474" Type="http://schemas.openxmlformats.org/officeDocument/2006/relationships/tags" Target="../tags/tag954.xml"/><Relationship Id="rId1020" Type="http://schemas.openxmlformats.org/officeDocument/2006/relationships/tags" Target="../tags/tag1500.xml"/><Relationship Id="rId1118" Type="http://schemas.openxmlformats.org/officeDocument/2006/relationships/tags" Target="../tags/tag1598.xml"/><Relationship Id="rId127" Type="http://schemas.openxmlformats.org/officeDocument/2006/relationships/tags" Target="../tags/tag607.xml"/><Relationship Id="rId681" Type="http://schemas.openxmlformats.org/officeDocument/2006/relationships/tags" Target="../tags/tag1161.xml"/><Relationship Id="rId779" Type="http://schemas.openxmlformats.org/officeDocument/2006/relationships/tags" Target="../tags/tag1259.xml"/><Relationship Id="rId902" Type="http://schemas.openxmlformats.org/officeDocument/2006/relationships/tags" Target="../tags/tag1382.xml"/><Relationship Id="rId986" Type="http://schemas.openxmlformats.org/officeDocument/2006/relationships/tags" Target="../tags/tag1466.xml"/><Relationship Id="rId31" Type="http://schemas.openxmlformats.org/officeDocument/2006/relationships/tags" Target="../tags/tag511.xml"/><Relationship Id="rId334" Type="http://schemas.openxmlformats.org/officeDocument/2006/relationships/tags" Target="../tags/tag814.xml"/><Relationship Id="rId541" Type="http://schemas.openxmlformats.org/officeDocument/2006/relationships/tags" Target="../tags/tag1021.xml"/><Relationship Id="rId639" Type="http://schemas.openxmlformats.org/officeDocument/2006/relationships/tags" Target="../tags/tag1119.xml"/><Relationship Id="rId4" Type="http://schemas.openxmlformats.org/officeDocument/2006/relationships/tags" Target="../tags/tag484.xml"/><Relationship Id="rId180" Type="http://schemas.openxmlformats.org/officeDocument/2006/relationships/tags" Target="../tags/tag660.xml"/><Relationship Id="rId236" Type="http://schemas.openxmlformats.org/officeDocument/2006/relationships/tags" Target="../tags/tag716.xml"/><Relationship Id="rId278" Type="http://schemas.openxmlformats.org/officeDocument/2006/relationships/tags" Target="../tags/tag758.xml"/><Relationship Id="rId401" Type="http://schemas.openxmlformats.org/officeDocument/2006/relationships/tags" Target="../tags/tag881.xml"/><Relationship Id="rId443" Type="http://schemas.openxmlformats.org/officeDocument/2006/relationships/tags" Target="../tags/tag923.xml"/><Relationship Id="rId650" Type="http://schemas.openxmlformats.org/officeDocument/2006/relationships/tags" Target="../tags/tag1130.xml"/><Relationship Id="rId846" Type="http://schemas.openxmlformats.org/officeDocument/2006/relationships/tags" Target="../tags/tag1326.xml"/><Relationship Id="rId888" Type="http://schemas.openxmlformats.org/officeDocument/2006/relationships/tags" Target="../tags/tag1368.xml"/><Relationship Id="rId1031" Type="http://schemas.openxmlformats.org/officeDocument/2006/relationships/tags" Target="../tags/tag1511.xml"/><Relationship Id="rId1073" Type="http://schemas.openxmlformats.org/officeDocument/2006/relationships/tags" Target="../tags/tag1553.xml"/><Relationship Id="rId1129" Type="http://schemas.openxmlformats.org/officeDocument/2006/relationships/tags" Target="../tags/tag1609.xml"/><Relationship Id="rId303" Type="http://schemas.openxmlformats.org/officeDocument/2006/relationships/tags" Target="../tags/tag783.xml"/><Relationship Id="rId485" Type="http://schemas.openxmlformats.org/officeDocument/2006/relationships/tags" Target="../tags/tag965.xml"/><Relationship Id="rId692" Type="http://schemas.openxmlformats.org/officeDocument/2006/relationships/tags" Target="../tags/tag1172.xml"/><Relationship Id="rId706" Type="http://schemas.openxmlformats.org/officeDocument/2006/relationships/tags" Target="../tags/tag1186.xml"/><Relationship Id="rId748" Type="http://schemas.openxmlformats.org/officeDocument/2006/relationships/tags" Target="../tags/tag1228.xml"/><Relationship Id="rId913" Type="http://schemas.openxmlformats.org/officeDocument/2006/relationships/tags" Target="../tags/tag1393.xml"/><Relationship Id="rId955" Type="http://schemas.openxmlformats.org/officeDocument/2006/relationships/tags" Target="../tags/tag1435.xml"/><Relationship Id="rId1140" Type="http://schemas.openxmlformats.org/officeDocument/2006/relationships/tags" Target="../tags/tag1620.xml"/><Relationship Id="rId42" Type="http://schemas.openxmlformats.org/officeDocument/2006/relationships/tags" Target="../tags/tag522.xml"/><Relationship Id="rId84" Type="http://schemas.openxmlformats.org/officeDocument/2006/relationships/tags" Target="../tags/tag564.xml"/><Relationship Id="rId138" Type="http://schemas.openxmlformats.org/officeDocument/2006/relationships/tags" Target="../tags/tag618.xml"/><Relationship Id="rId345" Type="http://schemas.openxmlformats.org/officeDocument/2006/relationships/tags" Target="../tags/tag825.xml"/><Relationship Id="rId387" Type="http://schemas.openxmlformats.org/officeDocument/2006/relationships/tags" Target="../tags/tag867.xml"/><Relationship Id="rId510" Type="http://schemas.openxmlformats.org/officeDocument/2006/relationships/tags" Target="../tags/tag990.xml"/><Relationship Id="rId552" Type="http://schemas.openxmlformats.org/officeDocument/2006/relationships/tags" Target="../tags/tag1032.xml"/><Relationship Id="rId594" Type="http://schemas.openxmlformats.org/officeDocument/2006/relationships/tags" Target="../tags/tag1074.xml"/><Relationship Id="rId608" Type="http://schemas.openxmlformats.org/officeDocument/2006/relationships/tags" Target="../tags/tag1088.xml"/><Relationship Id="rId815" Type="http://schemas.openxmlformats.org/officeDocument/2006/relationships/tags" Target="../tags/tag1295.xml"/><Relationship Id="rId997" Type="http://schemas.openxmlformats.org/officeDocument/2006/relationships/tags" Target="../tags/tag1477.xml"/><Relationship Id="rId191" Type="http://schemas.openxmlformats.org/officeDocument/2006/relationships/tags" Target="../tags/tag671.xml"/><Relationship Id="rId205" Type="http://schemas.openxmlformats.org/officeDocument/2006/relationships/tags" Target="../tags/tag685.xml"/><Relationship Id="rId247" Type="http://schemas.openxmlformats.org/officeDocument/2006/relationships/tags" Target="../tags/tag727.xml"/><Relationship Id="rId412" Type="http://schemas.openxmlformats.org/officeDocument/2006/relationships/tags" Target="../tags/tag892.xml"/><Relationship Id="rId857" Type="http://schemas.openxmlformats.org/officeDocument/2006/relationships/tags" Target="../tags/tag1337.xml"/><Relationship Id="rId899" Type="http://schemas.openxmlformats.org/officeDocument/2006/relationships/tags" Target="../tags/tag1379.xml"/><Relationship Id="rId1000" Type="http://schemas.openxmlformats.org/officeDocument/2006/relationships/tags" Target="../tags/tag1480.xml"/><Relationship Id="rId1042" Type="http://schemas.openxmlformats.org/officeDocument/2006/relationships/tags" Target="../tags/tag1522.xml"/><Relationship Id="rId1084" Type="http://schemas.openxmlformats.org/officeDocument/2006/relationships/tags" Target="../tags/tag1564.xml"/><Relationship Id="rId107" Type="http://schemas.openxmlformats.org/officeDocument/2006/relationships/tags" Target="../tags/tag587.xml"/><Relationship Id="rId289" Type="http://schemas.openxmlformats.org/officeDocument/2006/relationships/tags" Target="../tags/tag769.xml"/><Relationship Id="rId454" Type="http://schemas.openxmlformats.org/officeDocument/2006/relationships/tags" Target="../tags/tag934.xml"/><Relationship Id="rId496" Type="http://schemas.openxmlformats.org/officeDocument/2006/relationships/tags" Target="../tags/tag976.xml"/><Relationship Id="rId661" Type="http://schemas.openxmlformats.org/officeDocument/2006/relationships/tags" Target="../tags/tag1141.xml"/><Relationship Id="rId717" Type="http://schemas.openxmlformats.org/officeDocument/2006/relationships/tags" Target="../tags/tag1197.xml"/><Relationship Id="rId759" Type="http://schemas.openxmlformats.org/officeDocument/2006/relationships/tags" Target="../tags/tag1239.xml"/><Relationship Id="rId924" Type="http://schemas.openxmlformats.org/officeDocument/2006/relationships/tags" Target="../tags/tag1404.xml"/><Relationship Id="rId966" Type="http://schemas.openxmlformats.org/officeDocument/2006/relationships/tags" Target="../tags/tag1446.xml"/><Relationship Id="rId11" Type="http://schemas.openxmlformats.org/officeDocument/2006/relationships/tags" Target="../tags/tag491.xml"/><Relationship Id="rId53" Type="http://schemas.openxmlformats.org/officeDocument/2006/relationships/tags" Target="../tags/tag533.xml"/><Relationship Id="rId149" Type="http://schemas.openxmlformats.org/officeDocument/2006/relationships/tags" Target="../tags/tag629.xml"/><Relationship Id="rId314" Type="http://schemas.openxmlformats.org/officeDocument/2006/relationships/tags" Target="../tags/tag794.xml"/><Relationship Id="rId356" Type="http://schemas.openxmlformats.org/officeDocument/2006/relationships/tags" Target="../tags/tag836.xml"/><Relationship Id="rId398" Type="http://schemas.openxmlformats.org/officeDocument/2006/relationships/tags" Target="../tags/tag878.xml"/><Relationship Id="rId521" Type="http://schemas.openxmlformats.org/officeDocument/2006/relationships/tags" Target="../tags/tag1001.xml"/><Relationship Id="rId563" Type="http://schemas.openxmlformats.org/officeDocument/2006/relationships/tags" Target="../tags/tag1043.xml"/><Relationship Id="rId619" Type="http://schemas.openxmlformats.org/officeDocument/2006/relationships/tags" Target="../tags/tag1099.xml"/><Relationship Id="rId770" Type="http://schemas.openxmlformats.org/officeDocument/2006/relationships/tags" Target="../tags/tag1250.xml"/><Relationship Id="rId95" Type="http://schemas.openxmlformats.org/officeDocument/2006/relationships/tags" Target="../tags/tag575.xml"/><Relationship Id="rId160" Type="http://schemas.openxmlformats.org/officeDocument/2006/relationships/tags" Target="../tags/tag640.xml"/><Relationship Id="rId216" Type="http://schemas.openxmlformats.org/officeDocument/2006/relationships/tags" Target="../tags/tag696.xml"/><Relationship Id="rId423" Type="http://schemas.openxmlformats.org/officeDocument/2006/relationships/tags" Target="../tags/tag903.xml"/><Relationship Id="rId826" Type="http://schemas.openxmlformats.org/officeDocument/2006/relationships/tags" Target="../tags/tag1306.xml"/><Relationship Id="rId868" Type="http://schemas.openxmlformats.org/officeDocument/2006/relationships/tags" Target="../tags/tag1348.xml"/><Relationship Id="rId1011" Type="http://schemas.openxmlformats.org/officeDocument/2006/relationships/tags" Target="../tags/tag1491.xml"/><Relationship Id="rId1053" Type="http://schemas.openxmlformats.org/officeDocument/2006/relationships/tags" Target="../tags/tag1533.xml"/><Relationship Id="rId1109" Type="http://schemas.openxmlformats.org/officeDocument/2006/relationships/tags" Target="../tags/tag1589.xml"/><Relationship Id="rId258" Type="http://schemas.openxmlformats.org/officeDocument/2006/relationships/tags" Target="../tags/tag738.xml"/><Relationship Id="rId465" Type="http://schemas.openxmlformats.org/officeDocument/2006/relationships/tags" Target="../tags/tag945.xml"/><Relationship Id="rId630" Type="http://schemas.openxmlformats.org/officeDocument/2006/relationships/tags" Target="../tags/tag1110.xml"/><Relationship Id="rId672" Type="http://schemas.openxmlformats.org/officeDocument/2006/relationships/tags" Target="../tags/tag1152.xml"/><Relationship Id="rId728" Type="http://schemas.openxmlformats.org/officeDocument/2006/relationships/tags" Target="../tags/tag1208.xml"/><Relationship Id="rId935" Type="http://schemas.openxmlformats.org/officeDocument/2006/relationships/tags" Target="../tags/tag1415.xml"/><Relationship Id="rId1095" Type="http://schemas.openxmlformats.org/officeDocument/2006/relationships/tags" Target="../tags/tag1575.xml"/><Relationship Id="rId22" Type="http://schemas.openxmlformats.org/officeDocument/2006/relationships/tags" Target="../tags/tag502.xml"/><Relationship Id="rId64" Type="http://schemas.openxmlformats.org/officeDocument/2006/relationships/tags" Target="../tags/tag544.xml"/><Relationship Id="rId118" Type="http://schemas.openxmlformats.org/officeDocument/2006/relationships/tags" Target="../tags/tag598.xml"/><Relationship Id="rId325" Type="http://schemas.openxmlformats.org/officeDocument/2006/relationships/tags" Target="../tags/tag805.xml"/><Relationship Id="rId367" Type="http://schemas.openxmlformats.org/officeDocument/2006/relationships/tags" Target="../tags/tag847.xml"/><Relationship Id="rId532" Type="http://schemas.openxmlformats.org/officeDocument/2006/relationships/tags" Target="../tags/tag1012.xml"/><Relationship Id="rId574" Type="http://schemas.openxmlformats.org/officeDocument/2006/relationships/tags" Target="../tags/tag1054.xml"/><Relationship Id="rId977" Type="http://schemas.openxmlformats.org/officeDocument/2006/relationships/tags" Target="../tags/tag1457.xml"/><Relationship Id="rId1120" Type="http://schemas.openxmlformats.org/officeDocument/2006/relationships/tags" Target="../tags/tag1600.xml"/><Relationship Id="rId171" Type="http://schemas.openxmlformats.org/officeDocument/2006/relationships/tags" Target="../tags/tag651.xml"/><Relationship Id="rId227" Type="http://schemas.openxmlformats.org/officeDocument/2006/relationships/tags" Target="../tags/tag707.xml"/><Relationship Id="rId781" Type="http://schemas.openxmlformats.org/officeDocument/2006/relationships/tags" Target="../tags/tag1261.xml"/><Relationship Id="rId837" Type="http://schemas.openxmlformats.org/officeDocument/2006/relationships/tags" Target="../tags/tag1317.xml"/><Relationship Id="rId879" Type="http://schemas.openxmlformats.org/officeDocument/2006/relationships/tags" Target="../tags/tag1359.xml"/><Relationship Id="rId1022" Type="http://schemas.openxmlformats.org/officeDocument/2006/relationships/tags" Target="../tags/tag1502.xml"/><Relationship Id="rId269" Type="http://schemas.openxmlformats.org/officeDocument/2006/relationships/tags" Target="../tags/tag749.xml"/><Relationship Id="rId434" Type="http://schemas.openxmlformats.org/officeDocument/2006/relationships/tags" Target="../tags/tag914.xml"/><Relationship Id="rId476" Type="http://schemas.openxmlformats.org/officeDocument/2006/relationships/tags" Target="../tags/tag956.xml"/><Relationship Id="rId641" Type="http://schemas.openxmlformats.org/officeDocument/2006/relationships/tags" Target="../tags/tag1121.xml"/><Relationship Id="rId683" Type="http://schemas.openxmlformats.org/officeDocument/2006/relationships/tags" Target="../tags/tag1163.xml"/><Relationship Id="rId739" Type="http://schemas.openxmlformats.org/officeDocument/2006/relationships/tags" Target="../tags/tag1219.xml"/><Relationship Id="rId890" Type="http://schemas.openxmlformats.org/officeDocument/2006/relationships/tags" Target="../tags/tag1370.xml"/><Relationship Id="rId904" Type="http://schemas.openxmlformats.org/officeDocument/2006/relationships/tags" Target="../tags/tag1384.xml"/><Relationship Id="rId1064" Type="http://schemas.openxmlformats.org/officeDocument/2006/relationships/tags" Target="../tags/tag1544.xml"/><Relationship Id="rId33" Type="http://schemas.openxmlformats.org/officeDocument/2006/relationships/tags" Target="../tags/tag513.xml"/><Relationship Id="rId129" Type="http://schemas.openxmlformats.org/officeDocument/2006/relationships/tags" Target="../tags/tag609.xml"/><Relationship Id="rId280" Type="http://schemas.openxmlformats.org/officeDocument/2006/relationships/tags" Target="../tags/tag760.xml"/><Relationship Id="rId336" Type="http://schemas.openxmlformats.org/officeDocument/2006/relationships/tags" Target="../tags/tag816.xml"/><Relationship Id="rId501" Type="http://schemas.openxmlformats.org/officeDocument/2006/relationships/tags" Target="../tags/tag981.xml"/><Relationship Id="rId543" Type="http://schemas.openxmlformats.org/officeDocument/2006/relationships/tags" Target="../tags/tag1023.xml"/><Relationship Id="rId946" Type="http://schemas.openxmlformats.org/officeDocument/2006/relationships/tags" Target="../tags/tag1426.xml"/><Relationship Id="rId988" Type="http://schemas.openxmlformats.org/officeDocument/2006/relationships/tags" Target="../tags/tag1468.xml"/><Relationship Id="rId1131" Type="http://schemas.openxmlformats.org/officeDocument/2006/relationships/tags" Target="../tags/tag1611.xml"/><Relationship Id="rId75" Type="http://schemas.openxmlformats.org/officeDocument/2006/relationships/tags" Target="../tags/tag555.xml"/><Relationship Id="rId140" Type="http://schemas.openxmlformats.org/officeDocument/2006/relationships/tags" Target="../tags/tag620.xml"/><Relationship Id="rId182" Type="http://schemas.openxmlformats.org/officeDocument/2006/relationships/tags" Target="../tags/tag662.xml"/><Relationship Id="rId378" Type="http://schemas.openxmlformats.org/officeDocument/2006/relationships/tags" Target="../tags/tag858.xml"/><Relationship Id="rId403" Type="http://schemas.openxmlformats.org/officeDocument/2006/relationships/tags" Target="../tags/tag883.xml"/><Relationship Id="rId585" Type="http://schemas.openxmlformats.org/officeDocument/2006/relationships/tags" Target="../tags/tag1065.xml"/><Relationship Id="rId750" Type="http://schemas.openxmlformats.org/officeDocument/2006/relationships/tags" Target="../tags/tag1230.xml"/><Relationship Id="rId792" Type="http://schemas.openxmlformats.org/officeDocument/2006/relationships/tags" Target="../tags/tag1272.xml"/><Relationship Id="rId806" Type="http://schemas.openxmlformats.org/officeDocument/2006/relationships/tags" Target="../tags/tag1286.xml"/><Relationship Id="rId848" Type="http://schemas.openxmlformats.org/officeDocument/2006/relationships/tags" Target="../tags/tag1328.xml"/><Relationship Id="rId1033" Type="http://schemas.openxmlformats.org/officeDocument/2006/relationships/tags" Target="../tags/tag1513.xml"/><Relationship Id="rId6" Type="http://schemas.openxmlformats.org/officeDocument/2006/relationships/tags" Target="../tags/tag486.xml"/><Relationship Id="rId238" Type="http://schemas.openxmlformats.org/officeDocument/2006/relationships/tags" Target="../tags/tag718.xml"/><Relationship Id="rId445" Type="http://schemas.openxmlformats.org/officeDocument/2006/relationships/tags" Target="../tags/tag925.xml"/><Relationship Id="rId487" Type="http://schemas.openxmlformats.org/officeDocument/2006/relationships/tags" Target="../tags/tag967.xml"/><Relationship Id="rId610" Type="http://schemas.openxmlformats.org/officeDocument/2006/relationships/tags" Target="../tags/tag1090.xml"/><Relationship Id="rId652" Type="http://schemas.openxmlformats.org/officeDocument/2006/relationships/tags" Target="../tags/tag1132.xml"/><Relationship Id="rId694" Type="http://schemas.openxmlformats.org/officeDocument/2006/relationships/tags" Target="../tags/tag1174.xml"/><Relationship Id="rId708" Type="http://schemas.openxmlformats.org/officeDocument/2006/relationships/tags" Target="../tags/tag1188.xml"/><Relationship Id="rId915" Type="http://schemas.openxmlformats.org/officeDocument/2006/relationships/tags" Target="../tags/tag1395.xml"/><Relationship Id="rId1075" Type="http://schemas.openxmlformats.org/officeDocument/2006/relationships/tags" Target="../tags/tag1555.xml"/><Relationship Id="rId291" Type="http://schemas.openxmlformats.org/officeDocument/2006/relationships/tags" Target="../tags/tag771.xml"/><Relationship Id="rId305" Type="http://schemas.openxmlformats.org/officeDocument/2006/relationships/tags" Target="../tags/tag785.xml"/><Relationship Id="rId347" Type="http://schemas.openxmlformats.org/officeDocument/2006/relationships/tags" Target="../tags/tag827.xml"/><Relationship Id="rId512" Type="http://schemas.openxmlformats.org/officeDocument/2006/relationships/tags" Target="../tags/tag992.xml"/><Relationship Id="rId957" Type="http://schemas.openxmlformats.org/officeDocument/2006/relationships/tags" Target="../tags/tag1437.xml"/><Relationship Id="rId999" Type="http://schemas.openxmlformats.org/officeDocument/2006/relationships/tags" Target="../tags/tag1479.xml"/><Relationship Id="rId1100" Type="http://schemas.openxmlformats.org/officeDocument/2006/relationships/tags" Target="../tags/tag1580.xml"/><Relationship Id="rId1142" Type="http://schemas.openxmlformats.org/officeDocument/2006/relationships/tags" Target="../tags/tag1622.xml"/><Relationship Id="rId44" Type="http://schemas.openxmlformats.org/officeDocument/2006/relationships/tags" Target="../tags/tag524.xml"/><Relationship Id="rId86" Type="http://schemas.openxmlformats.org/officeDocument/2006/relationships/tags" Target="../tags/tag566.xml"/><Relationship Id="rId151" Type="http://schemas.openxmlformats.org/officeDocument/2006/relationships/tags" Target="../tags/tag631.xml"/><Relationship Id="rId389" Type="http://schemas.openxmlformats.org/officeDocument/2006/relationships/tags" Target="../tags/tag869.xml"/><Relationship Id="rId554" Type="http://schemas.openxmlformats.org/officeDocument/2006/relationships/tags" Target="../tags/tag1034.xml"/><Relationship Id="rId596" Type="http://schemas.openxmlformats.org/officeDocument/2006/relationships/tags" Target="../tags/tag1076.xml"/><Relationship Id="rId761" Type="http://schemas.openxmlformats.org/officeDocument/2006/relationships/tags" Target="../tags/tag1241.xml"/><Relationship Id="rId817" Type="http://schemas.openxmlformats.org/officeDocument/2006/relationships/tags" Target="../tags/tag1297.xml"/><Relationship Id="rId859" Type="http://schemas.openxmlformats.org/officeDocument/2006/relationships/tags" Target="../tags/tag1339.xml"/><Relationship Id="rId1002" Type="http://schemas.openxmlformats.org/officeDocument/2006/relationships/tags" Target="../tags/tag1482.xml"/><Relationship Id="rId193" Type="http://schemas.openxmlformats.org/officeDocument/2006/relationships/tags" Target="../tags/tag673.xml"/><Relationship Id="rId207" Type="http://schemas.openxmlformats.org/officeDocument/2006/relationships/tags" Target="../tags/tag687.xml"/><Relationship Id="rId249" Type="http://schemas.openxmlformats.org/officeDocument/2006/relationships/tags" Target="../tags/tag729.xml"/><Relationship Id="rId414" Type="http://schemas.openxmlformats.org/officeDocument/2006/relationships/tags" Target="../tags/tag894.xml"/><Relationship Id="rId456" Type="http://schemas.openxmlformats.org/officeDocument/2006/relationships/tags" Target="../tags/tag936.xml"/><Relationship Id="rId498" Type="http://schemas.openxmlformats.org/officeDocument/2006/relationships/tags" Target="../tags/tag978.xml"/><Relationship Id="rId621" Type="http://schemas.openxmlformats.org/officeDocument/2006/relationships/tags" Target="../tags/tag1101.xml"/><Relationship Id="rId663" Type="http://schemas.openxmlformats.org/officeDocument/2006/relationships/tags" Target="../tags/tag1143.xml"/><Relationship Id="rId870" Type="http://schemas.openxmlformats.org/officeDocument/2006/relationships/tags" Target="../tags/tag1350.xml"/><Relationship Id="rId1044" Type="http://schemas.openxmlformats.org/officeDocument/2006/relationships/tags" Target="../tags/tag1524.xml"/><Relationship Id="rId1086" Type="http://schemas.openxmlformats.org/officeDocument/2006/relationships/tags" Target="../tags/tag1566.xml"/><Relationship Id="rId13" Type="http://schemas.openxmlformats.org/officeDocument/2006/relationships/tags" Target="../tags/tag493.xml"/><Relationship Id="rId109" Type="http://schemas.openxmlformats.org/officeDocument/2006/relationships/tags" Target="../tags/tag589.xml"/><Relationship Id="rId260" Type="http://schemas.openxmlformats.org/officeDocument/2006/relationships/tags" Target="../tags/tag740.xml"/><Relationship Id="rId316" Type="http://schemas.openxmlformats.org/officeDocument/2006/relationships/tags" Target="../tags/tag796.xml"/><Relationship Id="rId523" Type="http://schemas.openxmlformats.org/officeDocument/2006/relationships/tags" Target="../tags/tag1003.xml"/><Relationship Id="rId719" Type="http://schemas.openxmlformats.org/officeDocument/2006/relationships/tags" Target="../tags/tag1199.xml"/><Relationship Id="rId926" Type="http://schemas.openxmlformats.org/officeDocument/2006/relationships/tags" Target="../tags/tag1406.xml"/><Relationship Id="rId968" Type="http://schemas.openxmlformats.org/officeDocument/2006/relationships/tags" Target="../tags/tag1448.xml"/><Relationship Id="rId1111" Type="http://schemas.openxmlformats.org/officeDocument/2006/relationships/tags" Target="../tags/tag1591.xml"/><Relationship Id="rId55" Type="http://schemas.openxmlformats.org/officeDocument/2006/relationships/tags" Target="../tags/tag535.xml"/><Relationship Id="rId97" Type="http://schemas.openxmlformats.org/officeDocument/2006/relationships/tags" Target="../tags/tag577.xml"/><Relationship Id="rId120" Type="http://schemas.openxmlformats.org/officeDocument/2006/relationships/tags" Target="../tags/tag600.xml"/><Relationship Id="rId358" Type="http://schemas.openxmlformats.org/officeDocument/2006/relationships/tags" Target="../tags/tag838.xml"/><Relationship Id="rId565" Type="http://schemas.openxmlformats.org/officeDocument/2006/relationships/tags" Target="../tags/tag1045.xml"/><Relationship Id="rId730" Type="http://schemas.openxmlformats.org/officeDocument/2006/relationships/tags" Target="../tags/tag1210.xml"/><Relationship Id="rId772" Type="http://schemas.openxmlformats.org/officeDocument/2006/relationships/tags" Target="../tags/tag1252.xml"/><Relationship Id="rId828" Type="http://schemas.openxmlformats.org/officeDocument/2006/relationships/tags" Target="../tags/tag1308.xml"/><Relationship Id="rId1013" Type="http://schemas.openxmlformats.org/officeDocument/2006/relationships/tags" Target="../tags/tag1493.xml"/><Relationship Id="rId162" Type="http://schemas.openxmlformats.org/officeDocument/2006/relationships/tags" Target="../tags/tag642.xml"/><Relationship Id="rId218" Type="http://schemas.openxmlformats.org/officeDocument/2006/relationships/tags" Target="../tags/tag698.xml"/><Relationship Id="rId425" Type="http://schemas.openxmlformats.org/officeDocument/2006/relationships/tags" Target="../tags/tag905.xml"/><Relationship Id="rId467" Type="http://schemas.openxmlformats.org/officeDocument/2006/relationships/tags" Target="../tags/tag947.xml"/><Relationship Id="rId632" Type="http://schemas.openxmlformats.org/officeDocument/2006/relationships/tags" Target="../tags/tag1112.xml"/><Relationship Id="rId1055" Type="http://schemas.openxmlformats.org/officeDocument/2006/relationships/tags" Target="../tags/tag1535.xml"/><Relationship Id="rId1097" Type="http://schemas.openxmlformats.org/officeDocument/2006/relationships/tags" Target="../tags/tag1577.xml"/><Relationship Id="rId271" Type="http://schemas.openxmlformats.org/officeDocument/2006/relationships/tags" Target="../tags/tag751.xml"/><Relationship Id="rId674" Type="http://schemas.openxmlformats.org/officeDocument/2006/relationships/tags" Target="../tags/tag1154.xml"/><Relationship Id="rId881" Type="http://schemas.openxmlformats.org/officeDocument/2006/relationships/tags" Target="../tags/tag1361.xml"/><Relationship Id="rId937" Type="http://schemas.openxmlformats.org/officeDocument/2006/relationships/tags" Target="../tags/tag1417.xml"/><Relationship Id="rId979" Type="http://schemas.openxmlformats.org/officeDocument/2006/relationships/tags" Target="../tags/tag1459.xml"/><Relationship Id="rId1122" Type="http://schemas.openxmlformats.org/officeDocument/2006/relationships/tags" Target="../tags/tag1602.xml"/><Relationship Id="rId24" Type="http://schemas.openxmlformats.org/officeDocument/2006/relationships/tags" Target="../tags/tag504.xml"/><Relationship Id="rId66" Type="http://schemas.openxmlformats.org/officeDocument/2006/relationships/tags" Target="../tags/tag546.xml"/><Relationship Id="rId131" Type="http://schemas.openxmlformats.org/officeDocument/2006/relationships/tags" Target="../tags/tag611.xml"/><Relationship Id="rId327" Type="http://schemas.openxmlformats.org/officeDocument/2006/relationships/tags" Target="../tags/tag807.xml"/><Relationship Id="rId369" Type="http://schemas.openxmlformats.org/officeDocument/2006/relationships/tags" Target="../tags/tag849.xml"/><Relationship Id="rId534" Type="http://schemas.openxmlformats.org/officeDocument/2006/relationships/tags" Target="../tags/tag1014.xml"/><Relationship Id="rId576" Type="http://schemas.openxmlformats.org/officeDocument/2006/relationships/tags" Target="../tags/tag1056.xml"/><Relationship Id="rId741" Type="http://schemas.openxmlformats.org/officeDocument/2006/relationships/tags" Target="../tags/tag1221.xml"/><Relationship Id="rId783" Type="http://schemas.openxmlformats.org/officeDocument/2006/relationships/tags" Target="../tags/tag1263.xml"/><Relationship Id="rId839" Type="http://schemas.openxmlformats.org/officeDocument/2006/relationships/tags" Target="../tags/tag1319.xml"/><Relationship Id="rId990" Type="http://schemas.openxmlformats.org/officeDocument/2006/relationships/tags" Target="../tags/tag1470.xml"/><Relationship Id="rId173" Type="http://schemas.openxmlformats.org/officeDocument/2006/relationships/tags" Target="../tags/tag653.xml"/><Relationship Id="rId229" Type="http://schemas.openxmlformats.org/officeDocument/2006/relationships/tags" Target="../tags/tag709.xml"/><Relationship Id="rId380" Type="http://schemas.openxmlformats.org/officeDocument/2006/relationships/tags" Target="../tags/tag860.xml"/><Relationship Id="rId436" Type="http://schemas.openxmlformats.org/officeDocument/2006/relationships/tags" Target="../tags/tag916.xml"/><Relationship Id="rId601" Type="http://schemas.openxmlformats.org/officeDocument/2006/relationships/tags" Target="../tags/tag1081.xml"/><Relationship Id="rId643" Type="http://schemas.openxmlformats.org/officeDocument/2006/relationships/tags" Target="../tags/tag1123.xml"/><Relationship Id="rId1024" Type="http://schemas.openxmlformats.org/officeDocument/2006/relationships/tags" Target="../tags/tag1504.xml"/><Relationship Id="rId1066" Type="http://schemas.openxmlformats.org/officeDocument/2006/relationships/tags" Target="../tags/tag1546.xml"/><Relationship Id="rId240" Type="http://schemas.openxmlformats.org/officeDocument/2006/relationships/tags" Target="../tags/tag720.xml"/><Relationship Id="rId478" Type="http://schemas.openxmlformats.org/officeDocument/2006/relationships/tags" Target="../tags/tag958.xml"/><Relationship Id="rId685" Type="http://schemas.openxmlformats.org/officeDocument/2006/relationships/tags" Target="../tags/tag1165.xml"/><Relationship Id="rId850" Type="http://schemas.openxmlformats.org/officeDocument/2006/relationships/tags" Target="../tags/tag1330.xml"/><Relationship Id="rId892" Type="http://schemas.openxmlformats.org/officeDocument/2006/relationships/tags" Target="../tags/tag1372.xml"/><Relationship Id="rId906" Type="http://schemas.openxmlformats.org/officeDocument/2006/relationships/tags" Target="../tags/tag1386.xml"/><Relationship Id="rId948" Type="http://schemas.openxmlformats.org/officeDocument/2006/relationships/tags" Target="../tags/tag1428.xml"/><Relationship Id="rId1133" Type="http://schemas.openxmlformats.org/officeDocument/2006/relationships/tags" Target="../tags/tag1613.xml"/><Relationship Id="rId35" Type="http://schemas.openxmlformats.org/officeDocument/2006/relationships/tags" Target="../tags/tag515.xml"/><Relationship Id="rId77" Type="http://schemas.openxmlformats.org/officeDocument/2006/relationships/tags" Target="../tags/tag557.xml"/><Relationship Id="rId100" Type="http://schemas.openxmlformats.org/officeDocument/2006/relationships/tags" Target="../tags/tag580.xml"/><Relationship Id="rId282" Type="http://schemas.openxmlformats.org/officeDocument/2006/relationships/tags" Target="../tags/tag762.xml"/><Relationship Id="rId338" Type="http://schemas.openxmlformats.org/officeDocument/2006/relationships/tags" Target="../tags/tag818.xml"/><Relationship Id="rId503" Type="http://schemas.openxmlformats.org/officeDocument/2006/relationships/tags" Target="../tags/tag983.xml"/><Relationship Id="rId545" Type="http://schemas.openxmlformats.org/officeDocument/2006/relationships/tags" Target="../tags/tag1025.xml"/><Relationship Id="rId587" Type="http://schemas.openxmlformats.org/officeDocument/2006/relationships/tags" Target="../tags/tag1067.xml"/><Relationship Id="rId710" Type="http://schemas.openxmlformats.org/officeDocument/2006/relationships/tags" Target="../tags/tag1190.xml"/><Relationship Id="rId752" Type="http://schemas.openxmlformats.org/officeDocument/2006/relationships/tags" Target="../tags/tag1232.xml"/><Relationship Id="rId808" Type="http://schemas.openxmlformats.org/officeDocument/2006/relationships/tags" Target="../tags/tag1288.xml"/><Relationship Id="rId8" Type="http://schemas.openxmlformats.org/officeDocument/2006/relationships/tags" Target="../tags/tag488.xml"/><Relationship Id="rId142" Type="http://schemas.openxmlformats.org/officeDocument/2006/relationships/tags" Target="../tags/tag622.xml"/><Relationship Id="rId184" Type="http://schemas.openxmlformats.org/officeDocument/2006/relationships/tags" Target="../tags/tag664.xml"/><Relationship Id="rId391" Type="http://schemas.openxmlformats.org/officeDocument/2006/relationships/tags" Target="../tags/tag871.xml"/><Relationship Id="rId405" Type="http://schemas.openxmlformats.org/officeDocument/2006/relationships/tags" Target="../tags/tag885.xml"/><Relationship Id="rId447" Type="http://schemas.openxmlformats.org/officeDocument/2006/relationships/tags" Target="../tags/tag927.xml"/><Relationship Id="rId612" Type="http://schemas.openxmlformats.org/officeDocument/2006/relationships/tags" Target="../tags/tag1092.xml"/><Relationship Id="rId794" Type="http://schemas.openxmlformats.org/officeDocument/2006/relationships/tags" Target="../tags/tag1274.xml"/><Relationship Id="rId1035" Type="http://schemas.openxmlformats.org/officeDocument/2006/relationships/tags" Target="../tags/tag1515.xml"/><Relationship Id="rId1077" Type="http://schemas.openxmlformats.org/officeDocument/2006/relationships/tags" Target="../tags/tag1557.xml"/><Relationship Id="rId251" Type="http://schemas.openxmlformats.org/officeDocument/2006/relationships/tags" Target="../tags/tag731.xml"/><Relationship Id="rId489" Type="http://schemas.openxmlformats.org/officeDocument/2006/relationships/tags" Target="../tags/tag969.xml"/><Relationship Id="rId654" Type="http://schemas.openxmlformats.org/officeDocument/2006/relationships/tags" Target="../tags/tag1134.xml"/><Relationship Id="rId696" Type="http://schemas.openxmlformats.org/officeDocument/2006/relationships/tags" Target="../tags/tag1176.xml"/><Relationship Id="rId861" Type="http://schemas.openxmlformats.org/officeDocument/2006/relationships/tags" Target="../tags/tag1341.xml"/><Relationship Id="rId917" Type="http://schemas.openxmlformats.org/officeDocument/2006/relationships/tags" Target="../tags/tag1397.xml"/><Relationship Id="rId959" Type="http://schemas.openxmlformats.org/officeDocument/2006/relationships/tags" Target="../tags/tag1439.xml"/><Relationship Id="rId1102" Type="http://schemas.openxmlformats.org/officeDocument/2006/relationships/tags" Target="../tags/tag1582.xml"/><Relationship Id="rId46" Type="http://schemas.openxmlformats.org/officeDocument/2006/relationships/tags" Target="../tags/tag526.xml"/><Relationship Id="rId293" Type="http://schemas.openxmlformats.org/officeDocument/2006/relationships/tags" Target="../tags/tag773.xml"/><Relationship Id="rId307" Type="http://schemas.openxmlformats.org/officeDocument/2006/relationships/tags" Target="../tags/tag787.xml"/><Relationship Id="rId349" Type="http://schemas.openxmlformats.org/officeDocument/2006/relationships/tags" Target="../tags/tag829.xml"/><Relationship Id="rId514" Type="http://schemas.openxmlformats.org/officeDocument/2006/relationships/tags" Target="../tags/tag994.xml"/><Relationship Id="rId556" Type="http://schemas.openxmlformats.org/officeDocument/2006/relationships/tags" Target="../tags/tag1036.xml"/><Relationship Id="rId721" Type="http://schemas.openxmlformats.org/officeDocument/2006/relationships/tags" Target="../tags/tag1201.xml"/><Relationship Id="rId763" Type="http://schemas.openxmlformats.org/officeDocument/2006/relationships/tags" Target="../tags/tag1243.xml"/><Relationship Id="rId88" Type="http://schemas.openxmlformats.org/officeDocument/2006/relationships/tags" Target="../tags/tag568.xml"/><Relationship Id="rId111" Type="http://schemas.openxmlformats.org/officeDocument/2006/relationships/tags" Target="../tags/tag591.xml"/><Relationship Id="rId153" Type="http://schemas.openxmlformats.org/officeDocument/2006/relationships/tags" Target="../tags/tag633.xml"/><Relationship Id="rId195" Type="http://schemas.openxmlformats.org/officeDocument/2006/relationships/tags" Target="../tags/tag675.xml"/><Relationship Id="rId209" Type="http://schemas.openxmlformats.org/officeDocument/2006/relationships/tags" Target="../tags/tag689.xml"/><Relationship Id="rId360" Type="http://schemas.openxmlformats.org/officeDocument/2006/relationships/tags" Target="../tags/tag840.xml"/><Relationship Id="rId416" Type="http://schemas.openxmlformats.org/officeDocument/2006/relationships/tags" Target="../tags/tag896.xml"/><Relationship Id="rId598" Type="http://schemas.openxmlformats.org/officeDocument/2006/relationships/tags" Target="../tags/tag1078.xml"/><Relationship Id="rId819" Type="http://schemas.openxmlformats.org/officeDocument/2006/relationships/tags" Target="../tags/tag1299.xml"/><Relationship Id="rId970" Type="http://schemas.openxmlformats.org/officeDocument/2006/relationships/tags" Target="../tags/tag1450.xml"/><Relationship Id="rId1004" Type="http://schemas.openxmlformats.org/officeDocument/2006/relationships/tags" Target="../tags/tag1484.xml"/><Relationship Id="rId1046" Type="http://schemas.openxmlformats.org/officeDocument/2006/relationships/tags" Target="../tags/tag1526.xml"/><Relationship Id="rId220" Type="http://schemas.openxmlformats.org/officeDocument/2006/relationships/tags" Target="../tags/tag700.xml"/><Relationship Id="rId458" Type="http://schemas.openxmlformats.org/officeDocument/2006/relationships/tags" Target="../tags/tag938.xml"/><Relationship Id="rId623" Type="http://schemas.openxmlformats.org/officeDocument/2006/relationships/tags" Target="../tags/tag1103.xml"/><Relationship Id="rId665" Type="http://schemas.openxmlformats.org/officeDocument/2006/relationships/tags" Target="../tags/tag1145.xml"/><Relationship Id="rId830" Type="http://schemas.openxmlformats.org/officeDocument/2006/relationships/tags" Target="../tags/tag1310.xml"/><Relationship Id="rId872" Type="http://schemas.openxmlformats.org/officeDocument/2006/relationships/tags" Target="../tags/tag1352.xml"/><Relationship Id="rId928" Type="http://schemas.openxmlformats.org/officeDocument/2006/relationships/tags" Target="../tags/tag1408.xml"/><Relationship Id="rId1088" Type="http://schemas.openxmlformats.org/officeDocument/2006/relationships/tags" Target="../tags/tag1568.xml"/><Relationship Id="rId15" Type="http://schemas.openxmlformats.org/officeDocument/2006/relationships/tags" Target="../tags/tag495.xml"/><Relationship Id="rId57" Type="http://schemas.openxmlformats.org/officeDocument/2006/relationships/tags" Target="../tags/tag537.xml"/><Relationship Id="rId262" Type="http://schemas.openxmlformats.org/officeDocument/2006/relationships/tags" Target="../tags/tag742.xml"/><Relationship Id="rId318" Type="http://schemas.openxmlformats.org/officeDocument/2006/relationships/tags" Target="../tags/tag798.xml"/><Relationship Id="rId525" Type="http://schemas.openxmlformats.org/officeDocument/2006/relationships/tags" Target="../tags/tag1005.xml"/><Relationship Id="rId567" Type="http://schemas.openxmlformats.org/officeDocument/2006/relationships/tags" Target="../tags/tag1047.xml"/><Relationship Id="rId732" Type="http://schemas.openxmlformats.org/officeDocument/2006/relationships/tags" Target="../tags/tag1212.xml"/><Relationship Id="rId1113" Type="http://schemas.openxmlformats.org/officeDocument/2006/relationships/tags" Target="../tags/tag1593.xml"/><Relationship Id="rId99" Type="http://schemas.openxmlformats.org/officeDocument/2006/relationships/tags" Target="../tags/tag579.xml"/><Relationship Id="rId122" Type="http://schemas.openxmlformats.org/officeDocument/2006/relationships/tags" Target="../tags/tag602.xml"/><Relationship Id="rId164" Type="http://schemas.openxmlformats.org/officeDocument/2006/relationships/tags" Target="../tags/tag644.xml"/><Relationship Id="rId371" Type="http://schemas.openxmlformats.org/officeDocument/2006/relationships/tags" Target="../tags/tag851.xml"/><Relationship Id="rId774" Type="http://schemas.openxmlformats.org/officeDocument/2006/relationships/tags" Target="../tags/tag1254.xml"/><Relationship Id="rId981" Type="http://schemas.openxmlformats.org/officeDocument/2006/relationships/tags" Target="../tags/tag1461.xml"/><Relationship Id="rId1015" Type="http://schemas.openxmlformats.org/officeDocument/2006/relationships/tags" Target="../tags/tag1495.xml"/><Relationship Id="rId1057" Type="http://schemas.openxmlformats.org/officeDocument/2006/relationships/tags" Target="../tags/tag1537.xml"/><Relationship Id="rId427" Type="http://schemas.openxmlformats.org/officeDocument/2006/relationships/tags" Target="../tags/tag907.xml"/><Relationship Id="rId469" Type="http://schemas.openxmlformats.org/officeDocument/2006/relationships/tags" Target="../tags/tag949.xml"/><Relationship Id="rId634" Type="http://schemas.openxmlformats.org/officeDocument/2006/relationships/tags" Target="../tags/tag1114.xml"/><Relationship Id="rId676" Type="http://schemas.openxmlformats.org/officeDocument/2006/relationships/tags" Target="../tags/tag1156.xml"/><Relationship Id="rId841" Type="http://schemas.openxmlformats.org/officeDocument/2006/relationships/tags" Target="../tags/tag1321.xml"/><Relationship Id="rId883" Type="http://schemas.openxmlformats.org/officeDocument/2006/relationships/tags" Target="../tags/tag1363.xml"/><Relationship Id="rId1099" Type="http://schemas.openxmlformats.org/officeDocument/2006/relationships/tags" Target="../tags/tag1579.xml"/><Relationship Id="rId26" Type="http://schemas.openxmlformats.org/officeDocument/2006/relationships/tags" Target="../tags/tag506.xml"/><Relationship Id="rId231" Type="http://schemas.openxmlformats.org/officeDocument/2006/relationships/tags" Target="../tags/tag711.xml"/><Relationship Id="rId273" Type="http://schemas.openxmlformats.org/officeDocument/2006/relationships/tags" Target="../tags/tag753.xml"/><Relationship Id="rId329" Type="http://schemas.openxmlformats.org/officeDocument/2006/relationships/tags" Target="../tags/tag809.xml"/><Relationship Id="rId480" Type="http://schemas.openxmlformats.org/officeDocument/2006/relationships/tags" Target="../tags/tag960.xml"/><Relationship Id="rId536" Type="http://schemas.openxmlformats.org/officeDocument/2006/relationships/tags" Target="../tags/tag1016.xml"/><Relationship Id="rId701" Type="http://schemas.openxmlformats.org/officeDocument/2006/relationships/tags" Target="../tags/tag1181.xml"/><Relationship Id="rId939" Type="http://schemas.openxmlformats.org/officeDocument/2006/relationships/tags" Target="../tags/tag1419.xml"/><Relationship Id="rId1124" Type="http://schemas.openxmlformats.org/officeDocument/2006/relationships/tags" Target="../tags/tag1604.xml"/><Relationship Id="rId68" Type="http://schemas.openxmlformats.org/officeDocument/2006/relationships/tags" Target="../tags/tag548.xml"/><Relationship Id="rId133" Type="http://schemas.openxmlformats.org/officeDocument/2006/relationships/tags" Target="../tags/tag613.xml"/><Relationship Id="rId175" Type="http://schemas.openxmlformats.org/officeDocument/2006/relationships/tags" Target="../tags/tag655.xml"/><Relationship Id="rId340" Type="http://schemas.openxmlformats.org/officeDocument/2006/relationships/tags" Target="../tags/tag820.xml"/><Relationship Id="rId578" Type="http://schemas.openxmlformats.org/officeDocument/2006/relationships/tags" Target="../tags/tag1058.xml"/><Relationship Id="rId743" Type="http://schemas.openxmlformats.org/officeDocument/2006/relationships/tags" Target="../tags/tag1223.xml"/><Relationship Id="rId785" Type="http://schemas.openxmlformats.org/officeDocument/2006/relationships/tags" Target="../tags/tag1265.xml"/><Relationship Id="rId950" Type="http://schemas.openxmlformats.org/officeDocument/2006/relationships/tags" Target="../tags/tag1430.xml"/><Relationship Id="rId992" Type="http://schemas.openxmlformats.org/officeDocument/2006/relationships/tags" Target="../tags/tag1472.xml"/><Relationship Id="rId1026" Type="http://schemas.openxmlformats.org/officeDocument/2006/relationships/tags" Target="../tags/tag1506.xml"/><Relationship Id="rId200" Type="http://schemas.openxmlformats.org/officeDocument/2006/relationships/tags" Target="../tags/tag680.xml"/><Relationship Id="rId382" Type="http://schemas.openxmlformats.org/officeDocument/2006/relationships/tags" Target="../tags/tag862.xml"/><Relationship Id="rId438" Type="http://schemas.openxmlformats.org/officeDocument/2006/relationships/tags" Target="../tags/tag918.xml"/><Relationship Id="rId603" Type="http://schemas.openxmlformats.org/officeDocument/2006/relationships/tags" Target="../tags/tag1083.xml"/><Relationship Id="rId645" Type="http://schemas.openxmlformats.org/officeDocument/2006/relationships/tags" Target="../tags/tag1125.xml"/><Relationship Id="rId687" Type="http://schemas.openxmlformats.org/officeDocument/2006/relationships/tags" Target="../tags/tag1167.xml"/><Relationship Id="rId810" Type="http://schemas.openxmlformats.org/officeDocument/2006/relationships/tags" Target="../tags/tag1290.xml"/><Relationship Id="rId852" Type="http://schemas.openxmlformats.org/officeDocument/2006/relationships/tags" Target="../tags/tag1332.xml"/><Relationship Id="rId908" Type="http://schemas.openxmlformats.org/officeDocument/2006/relationships/tags" Target="../tags/tag1388.xml"/><Relationship Id="rId1068" Type="http://schemas.openxmlformats.org/officeDocument/2006/relationships/tags" Target="../tags/tag1548.xml"/><Relationship Id="rId242" Type="http://schemas.openxmlformats.org/officeDocument/2006/relationships/tags" Target="../tags/tag722.xml"/><Relationship Id="rId284" Type="http://schemas.openxmlformats.org/officeDocument/2006/relationships/tags" Target="../tags/tag764.xml"/><Relationship Id="rId491" Type="http://schemas.openxmlformats.org/officeDocument/2006/relationships/tags" Target="../tags/tag971.xml"/><Relationship Id="rId505" Type="http://schemas.openxmlformats.org/officeDocument/2006/relationships/tags" Target="../tags/tag985.xml"/><Relationship Id="rId712" Type="http://schemas.openxmlformats.org/officeDocument/2006/relationships/tags" Target="../tags/tag1192.xml"/><Relationship Id="rId894" Type="http://schemas.openxmlformats.org/officeDocument/2006/relationships/tags" Target="../tags/tag1374.xml"/><Relationship Id="rId1135" Type="http://schemas.openxmlformats.org/officeDocument/2006/relationships/tags" Target="../tags/tag1615.xml"/><Relationship Id="rId37" Type="http://schemas.openxmlformats.org/officeDocument/2006/relationships/tags" Target="../tags/tag517.xml"/><Relationship Id="rId79" Type="http://schemas.openxmlformats.org/officeDocument/2006/relationships/tags" Target="../tags/tag559.xml"/><Relationship Id="rId102" Type="http://schemas.openxmlformats.org/officeDocument/2006/relationships/tags" Target="../tags/tag582.xml"/><Relationship Id="rId144" Type="http://schemas.openxmlformats.org/officeDocument/2006/relationships/tags" Target="../tags/tag624.xml"/><Relationship Id="rId547" Type="http://schemas.openxmlformats.org/officeDocument/2006/relationships/tags" Target="../tags/tag1027.xml"/><Relationship Id="rId589" Type="http://schemas.openxmlformats.org/officeDocument/2006/relationships/tags" Target="../tags/tag1069.xml"/><Relationship Id="rId754" Type="http://schemas.openxmlformats.org/officeDocument/2006/relationships/tags" Target="../tags/tag1234.xml"/><Relationship Id="rId796" Type="http://schemas.openxmlformats.org/officeDocument/2006/relationships/tags" Target="../tags/tag1276.xml"/><Relationship Id="rId961" Type="http://schemas.openxmlformats.org/officeDocument/2006/relationships/tags" Target="../tags/tag1441.xml"/><Relationship Id="rId90" Type="http://schemas.openxmlformats.org/officeDocument/2006/relationships/tags" Target="../tags/tag570.xml"/><Relationship Id="rId186" Type="http://schemas.openxmlformats.org/officeDocument/2006/relationships/tags" Target="../tags/tag666.xml"/><Relationship Id="rId351" Type="http://schemas.openxmlformats.org/officeDocument/2006/relationships/tags" Target="../tags/tag831.xml"/><Relationship Id="rId393" Type="http://schemas.openxmlformats.org/officeDocument/2006/relationships/tags" Target="../tags/tag873.xml"/><Relationship Id="rId407" Type="http://schemas.openxmlformats.org/officeDocument/2006/relationships/tags" Target="../tags/tag887.xml"/><Relationship Id="rId449" Type="http://schemas.openxmlformats.org/officeDocument/2006/relationships/tags" Target="../tags/tag929.xml"/><Relationship Id="rId614" Type="http://schemas.openxmlformats.org/officeDocument/2006/relationships/tags" Target="../tags/tag1094.xml"/><Relationship Id="rId656" Type="http://schemas.openxmlformats.org/officeDocument/2006/relationships/tags" Target="../tags/tag1136.xml"/><Relationship Id="rId821" Type="http://schemas.openxmlformats.org/officeDocument/2006/relationships/tags" Target="../tags/tag1301.xml"/><Relationship Id="rId863" Type="http://schemas.openxmlformats.org/officeDocument/2006/relationships/tags" Target="../tags/tag1343.xml"/><Relationship Id="rId1037" Type="http://schemas.openxmlformats.org/officeDocument/2006/relationships/tags" Target="../tags/tag1517.xml"/><Relationship Id="rId1079" Type="http://schemas.openxmlformats.org/officeDocument/2006/relationships/tags" Target="../tags/tag1559.xml"/><Relationship Id="rId211" Type="http://schemas.openxmlformats.org/officeDocument/2006/relationships/tags" Target="../tags/tag691.xml"/><Relationship Id="rId253" Type="http://schemas.openxmlformats.org/officeDocument/2006/relationships/tags" Target="../tags/tag733.xml"/><Relationship Id="rId295" Type="http://schemas.openxmlformats.org/officeDocument/2006/relationships/tags" Target="../tags/tag775.xml"/><Relationship Id="rId309" Type="http://schemas.openxmlformats.org/officeDocument/2006/relationships/tags" Target="../tags/tag789.xml"/><Relationship Id="rId460" Type="http://schemas.openxmlformats.org/officeDocument/2006/relationships/tags" Target="../tags/tag940.xml"/><Relationship Id="rId516" Type="http://schemas.openxmlformats.org/officeDocument/2006/relationships/tags" Target="../tags/tag996.xml"/><Relationship Id="rId698" Type="http://schemas.openxmlformats.org/officeDocument/2006/relationships/tags" Target="../tags/tag1178.xml"/><Relationship Id="rId919" Type="http://schemas.openxmlformats.org/officeDocument/2006/relationships/tags" Target="../tags/tag1399.xml"/><Relationship Id="rId1090" Type="http://schemas.openxmlformats.org/officeDocument/2006/relationships/tags" Target="../tags/tag1570.xml"/><Relationship Id="rId1104" Type="http://schemas.openxmlformats.org/officeDocument/2006/relationships/tags" Target="../tags/tag1584.xml"/><Relationship Id="rId48" Type="http://schemas.openxmlformats.org/officeDocument/2006/relationships/tags" Target="../tags/tag528.xml"/><Relationship Id="rId113" Type="http://schemas.openxmlformats.org/officeDocument/2006/relationships/tags" Target="../tags/tag593.xml"/><Relationship Id="rId320" Type="http://schemas.openxmlformats.org/officeDocument/2006/relationships/tags" Target="../tags/tag800.xml"/><Relationship Id="rId558" Type="http://schemas.openxmlformats.org/officeDocument/2006/relationships/tags" Target="../tags/tag1038.xml"/><Relationship Id="rId723" Type="http://schemas.openxmlformats.org/officeDocument/2006/relationships/tags" Target="../tags/tag1203.xml"/><Relationship Id="rId765" Type="http://schemas.openxmlformats.org/officeDocument/2006/relationships/tags" Target="../tags/tag1245.xml"/><Relationship Id="rId930" Type="http://schemas.openxmlformats.org/officeDocument/2006/relationships/tags" Target="../tags/tag1410.xml"/><Relationship Id="rId972" Type="http://schemas.openxmlformats.org/officeDocument/2006/relationships/tags" Target="../tags/tag1452.xml"/><Relationship Id="rId1006" Type="http://schemas.openxmlformats.org/officeDocument/2006/relationships/tags" Target="../tags/tag1486.xml"/><Relationship Id="rId155" Type="http://schemas.openxmlformats.org/officeDocument/2006/relationships/tags" Target="../tags/tag635.xml"/><Relationship Id="rId197" Type="http://schemas.openxmlformats.org/officeDocument/2006/relationships/tags" Target="../tags/tag677.xml"/><Relationship Id="rId362" Type="http://schemas.openxmlformats.org/officeDocument/2006/relationships/tags" Target="../tags/tag842.xml"/><Relationship Id="rId418" Type="http://schemas.openxmlformats.org/officeDocument/2006/relationships/tags" Target="../tags/tag898.xml"/><Relationship Id="rId625" Type="http://schemas.openxmlformats.org/officeDocument/2006/relationships/tags" Target="../tags/tag1105.xml"/><Relationship Id="rId832" Type="http://schemas.openxmlformats.org/officeDocument/2006/relationships/tags" Target="../tags/tag1312.xml"/><Relationship Id="rId1048" Type="http://schemas.openxmlformats.org/officeDocument/2006/relationships/tags" Target="../tags/tag1528.xml"/><Relationship Id="rId222" Type="http://schemas.openxmlformats.org/officeDocument/2006/relationships/tags" Target="../tags/tag702.xml"/><Relationship Id="rId264" Type="http://schemas.openxmlformats.org/officeDocument/2006/relationships/tags" Target="../tags/tag744.xml"/><Relationship Id="rId471" Type="http://schemas.openxmlformats.org/officeDocument/2006/relationships/tags" Target="../tags/tag951.xml"/><Relationship Id="rId667" Type="http://schemas.openxmlformats.org/officeDocument/2006/relationships/tags" Target="../tags/tag1147.xml"/><Relationship Id="rId874" Type="http://schemas.openxmlformats.org/officeDocument/2006/relationships/tags" Target="../tags/tag1354.xml"/><Relationship Id="rId1115" Type="http://schemas.openxmlformats.org/officeDocument/2006/relationships/tags" Target="../tags/tag1595.xml"/><Relationship Id="rId17" Type="http://schemas.openxmlformats.org/officeDocument/2006/relationships/tags" Target="../tags/tag497.xml"/><Relationship Id="rId59" Type="http://schemas.openxmlformats.org/officeDocument/2006/relationships/tags" Target="../tags/tag539.xml"/><Relationship Id="rId124" Type="http://schemas.openxmlformats.org/officeDocument/2006/relationships/tags" Target="../tags/tag604.xml"/><Relationship Id="rId527" Type="http://schemas.openxmlformats.org/officeDocument/2006/relationships/tags" Target="../tags/tag1007.xml"/><Relationship Id="rId569" Type="http://schemas.openxmlformats.org/officeDocument/2006/relationships/tags" Target="../tags/tag1049.xml"/><Relationship Id="rId734" Type="http://schemas.openxmlformats.org/officeDocument/2006/relationships/tags" Target="../tags/tag1214.xml"/><Relationship Id="rId776" Type="http://schemas.openxmlformats.org/officeDocument/2006/relationships/tags" Target="../tags/tag1256.xml"/><Relationship Id="rId941" Type="http://schemas.openxmlformats.org/officeDocument/2006/relationships/tags" Target="../tags/tag1421.xml"/><Relationship Id="rId983" Type="http://schemas.openxmlformats.org/officeDocument/2006/relationships/tags" Target="../tags/tag1463.xml"/><Relationship Id="rId70" Type="http://schemas.openxmlformats.org/officeDocument/2006/relationships/tags" Target="../tags/tag550.xml"/><Relationship Id="rId166" Type="http://schemas.openxmlformats.org/officeDocument/2006/relationships/tags" Target="../tags/tag646.xml"/><Relationship Id="rId331" Type="http://schemas.openxmlformats.org/officeDocument/2006/relationships/tags" Target="../tags/tag811.xml"/><Relationship Id="rId373" Type="http://schemas.openxmlformats.org/officeDocument/2006/relationships/tags" Target="../tags/tag853.xml"/><Relationship Id="rId429" Type="http://schemas.openxmlformats.org/officeDocument/2006/relationships/tags" Target="../tags/tag909.xml"/><Relationship Id="rId580" Type="http://schemas.openxmlformats.org/officeDocument/2006/relationships/tags" Target="../tags/tag1060.xml"/><Relationship Id="rId636" Type="http://schemas.openxmlformats.org/officeDocument/2006/relationships/tags" Target="../tags/tag1116.xml"/><Relationship Id="rId801" Type="http://schemas.openxmlformats.org/officeDocument/2006/relationships/tags" Target="../tags/tag1281.xml"/><Relationship Id="rId1017" Type="http://schemas.openxmlformats.org/officeDocument/2006/relationships/tags" Target="../tags/tag1497.xml"/><Relationship Id="rId1059" Type="http://schemas.openxmlformats.org/officeDocument/2006/relationships/tags" Target="../tags/tag1539.xml"/><Relationship Id="rId1" Type="http://schemas.openxmlformats.org/officeDocument/2006/relationships/tags" Target="../tags/tag481.xml"/><Relationship Id="rId233" Type="http://schemas.openxmlformats.org/officeDocument/2006/relationships/tags" Target="../tags/tag713.xml"/><Relationship Id="rId440" Type="http://schemas.openxmlformats.org/officeDocument/2006/relationships/tags" Target="../tags/tag920.xml"/><Relationship Id="rId678" Type="http://schemas.openxmlformats.org/officeDocument/2006/relationships/tags" Target="../tags/tag1158.xml"/><Relationship Id="rId843" Type="http://schemas.openxmlformats.org/officeDocument/2006/relationships/tags" Target="../tags/tag1323.xml"/><Relationship Id="rId885" Type="http://schemas.openxmlformats.org/officeDocument/2006/relationships/tags" Target="../tags/tag1365.xml"/><Relationship Id="rId1070" Type="http://schemas.openxmlformats.org/officeDocument/2006/relationships/tags" Target="../tags/tag1550.xml"/><Relationship Id="rId1126" Type="http://schemas.openxmlformats.org/officeDocument/2006/relationships/tags" Target="../tags/tag1606.xml"/><Relationship Id="rId28" Type="http://schemas.openxmlformats.org/officeDocument/2006/relationships/tags" Target="../tags/tag508.xml"/><Relationship Id="rId275" Type="http://schemas.openxmlformats.org/officeDocument/2006/relationships/tags" Target="../tags/tag755.xml"/><Relationship Id="rId300" Type="http://schemas.openxmlformats.org/officeDocument/2006/relationships/tags" Target="../tags/tag780.xml"/><Relationship Id="rId482" Type="http://schemas.openxmlformats.org/officeDocument/2006/relationships/tags" Target="../tags/tag962.xml"/><Relationship Id="rId538" Type="http://schemas.openxmlformats.org/officeDocument/2006/relationships/tags" Target="../tags/tag1018.xml"/><Relationship Id="rId703" Type="http://schemas.openxmlformats.org/officeDocument/2006/relationships/tags" Target="../tags/tag1183.xml"/><Relationship Id="rId745" Type="http://schemas.openxmlformats.org/officeDocument/2006/relationships/tags" Target="../tags/tag1225.xml"/><Relationship Id="rId910" Type="http://schemas.openxmlformats.org/officeDocument/2006/relationships/tags" Target="../tags/tag1390.xml"/><Relationship Id="rId952" Type="http://schemas.openxmlformats.org/officeDocument/2006/relationships/tags" Target="../tags/tag1432.xml"/><Relationship Id="rId81" Type="http://schemas.openxmlformats.org/officeDocument/2006/relationships/tags" Target="../tags/tag561.xml"/><Relationship Id="rId135" Type="http://schemas.openxmlformats.org/officeDocument/2006/relationships/tags" Target="../tags/tag615.xml"/><Relationship Id="rId177" Type="http://schemas.openxmlformats.org/officeDocument/2006/relationships/tags" Target="../tags/tag657.xml"/><Relationship Id="rId342" Type="http://schemas.openxmlformats.org/officeDocument/2006/relationships/tags" Target="../tags/tag822.xml"/><Relationship Id="rId384" Type="http://schemas.openxmlformats.org/officeDocument/2006/relationships/tags" Target="../tags/tag864.xml"/><Relationship Id="rId591" Type="http://schemas.openxmlformats.org/officeDocument/2006/relationships/tags" Target="../tags/tag1071.xml"/><Relationship Id="rId605" Type="http://schemas.openxmlformats.org/officeDocument/2006/relationships/tags" Target="../tags/tag1085.xml"/><Relationship Id="rId787" Type="http://schemas.openxmlformats.org/officeDocument/2006/relationships/tags" Target="../tags/tag1267.xml"/><Relationship Id="rId812" Type="http://schemas.openxmlformats.org/officeDocument/2006/relationships/tags" Target="../tags/tag1292.xml"/><Relationship Id="rId994" Type="http://schemas.openxmlformats.org/officeDocument/2006/relationships/tags" Target="../tags/tag1474.xml"/><Relationship Id="rId1028" Type="http://schemas.openxmlformats.org/officeDocument/2006/relationships/tags" Target="../tags/tag1508.xml"/><Relationship Id="rId202" Type="http://schemas.openxmlformats.org/officeDocument/2006/relationships/tags" Target="../tags/tag682.xml"/><Relationship Id="rId244" Type="http://schemas.openxmlformats.org/officeDocument/2006/relationships/tags" Target="../tags/tag724.xml"/><Relationship Id="rId647" Type="http://schemas.openxmlformats.org/officeDocument/2006/relationships/tags" Target="../tags/tag1127.xml"/><Relationship Id="rId689" Type="http://schemas.openxmlformats.org/officeDocument/2006/relationships/tags" Target="../tags/tag1169.xml"/><Relationship Id="rId854" Type="http://schemas.openxmlformats.org/officeDocument/2006/relationships/tags" Target="../tags/tag1334.xml"/><Relationship Id="rId896" Type="http://schemas.openxmlformats.org/officeDocument/2006/relationships/tags" Target="../tags/tag1376.xml"/><Relationship Id="rId1081" Type="http://schemas.openxmlformats.org/officeDocument/2006/relationships/tags" Target="../tags/tag1561.xml"/><Relationship Id="rId39" Type="http://schemas.openxmlformats.org/officeDocument/2006/relationships/tags" Target="../tags/tag519.xml"/><Relationship Id="rId286" Type="http://schemas.openxmlformats.org/officeDocument/2006/relationships/tags" Target="../tags/tag766.xml"/><Relationship Id="rId451" Type="http://schemas.openxmlformats.org/officeDocument/2006/relationships/tags" Target="../tags/tag931.xml"/><Relationship Id="rId493" Type="http://schemas.openxmlformats.org/officeDocument/2006/relationships/tags" Target="../tags/tag973.xml"/><Relationship Id="rId507" Type="http://schemas.openxmlformats.org/officeDocument/2006/relationships/tags" Target="../tags/tag987.xml"/><Relationship Id="rId549" Type="http://schemas.openxmlformats.org/officeDocument/2006/relationships/tags" Target="../tags/tag1029.xml"/><Relationship Id="rId714" Type="http://schemas.openxmlformats.org/officeDocument/2006/relationships/tags" Target="../tags/tag1194.xml"/><Relationship Id="rId756" Type="http://schemas.openxmlformats.org/officeDocument/2006/relationships/tags" Target="../tags/tag1236.xml"/><Relationship Id="rId921" Type="http://schemas.openxmlformats.org/officeDocument/2006/relationships/tags" Target="../tags/tag1401.xml"/><Relationship Id="rId1137" Type="http://schemas.openxmlformats.org/officeDocument/2006/relationships/tags" Target="../tags/tag1617.xml"/><Relationship Id="rId50" Type="http://schemas.openxmlformats.org/officeDocument/2006/relationships/tags" Target="../tags/tag530.xml"/><Relationship Id="rId104" Type="http://schemas.openxmlformats.org/officeDocument/2006/relationships/tags" Target="../tags/tag584.xml"/><Relationship Id="rId146" Type="http://schemas.openxmlformats.org/officeDocument/2006/relationships/tags" Target="../tags/tag626.xml"/><Relationship Id="rId188" Type="http://schemas.openxmlformats.org/officeDocument/2006/relationships/tags" Target="../tags/tag668.xml"/><Relationship Id="rId311" Type="http://schemas.openxmlformats.org/officeDocument/2006/relationships/tags" Target="../tags/tag791.xml"/><Relationship Id="rId353" Type="http://schemas.openxmlformats.org/officeDocument/2006/relationships/tags" Target="../tags/tag833.xml"/><Relationship Id="rId395" Type="http://schemas.openxmlformats.org/officeDocument/2006/relationships/tags" Target="../tags/tag875.xml"/><Relationship Id="rId409" Type="http://schemas.openxmlformats.org/officeDocument/2006/relationships/tags" Target="../tags/tag889.xml"/><Relationship Id="rId560" Type="http://schemas.openxmlformats.org/officeDocument/2006/relationships/tags" Target="../tags/tag1040.xml"/><Relationship Id="rId798" Type="http://schemas.openxmlformats.org/officeDocument/2006/relationships/tags" Target="../tags/tag1278.xml"/><Relationship Id="rId963" Type="http://schemas.openxmlformats.org/officeDocument/2006/relationships/tags" Target="../tags/tag1443.xml"/><Relationship Id="rId1039" Type="http://schemas.openxmlformats.org/officeDocument/2006/relationships/tags" Target="../tags/tag1519.xml"/><Relationship Id="rId92" Type="http://schemas.openxmlformats.org/officeDocument/2006/relationships/tags" Target="../tags/tag572.xml"/><Relationship Id="rId213" Type="http://schemas.openxmlformats.org/officeDocument/2006/relationships/tags" Target="../tags/tag693.xml"/><Relationship Id="rId420" Type="http://schemas.openxmlformats.org/officeDocument/2006/relationships/tags" Target="../tags/tag900.xml"/><Relationship Id="rId616" Type="http://schemas.openxmlformats.org/officeDocument/2006/relationships/tags" Target="../tags/tag1096.xml"/><Relationship Id="rId658" Type="http://schemas.openxmlformats.org/officeDocument/2006/relationships/tags" Target="../tags/tag1138.xml"/><Relationship Id="rId823" Type="http://schemas.openxmlformats.org/officeDocument/2006/relationships/tags" Target="../tags/tag1303.xml"/><Relationship Id="rId865" Type="http://schemas.openxmlformats.org/officeDocument/2006/relationships/tags" Target="../tags/tag1345.xml"/><Relationship Id="rId1050" Type="http://schemas.openxmlformats.org/officeDocument/2006/relationships/tags" Target="../tags/tag1530.xml"/><Relationship Id="rId255" Type="http://schemas.openxmlformats.org/officeDocument/2006/relationships/tags" Target="../tags/tag735.xml"/><Relationship Id="rId297" Type="http://schemas.openxmlformats.org/officeDocument/2006/relationships/tags" Target="../tags/tag777.xml"/><Relationship Id="rId462" Type="http://schemas.openxmlformats.org/officeDocument/2006/relationships/tags" Target="../tags/tag942.xml"/><Relationship Id="rId518" Type="http://schemas.openxmlformats.org/officeDocument/2006/relationships/tags" Target="../tags/tag998.xml"/><Relationship Id="rId725" Type="http://schemas.openxmlformats.org/officeDocument/2006/relationships/tags" Target="../tags/tag1205.xml"/><Relationship Id="rId932" Type="http://schemas.openxmlformats.org/officeDocument/2006/relationships/tags" Target="../tags/tag1412.xml"/><Relationship Id="rId1092" Type="http://schemas.openxmlformats.org/officeDocument/2006/relationships/tags" Target="../tags/tag1572.xml"/><Relationship Id="rId1106" Type="http://schemas.openxmlformats.org/officeDocument/2006/relationships/tags" Target="../tags/tag1586.xml"/><Relationship Id="rId115" Type="http://schemas.openxmlformats.org/officeDocument/2006/relationships/tags" Target="../tags/tag595.xml"/><Relationship Id="rId157" Type="http://schemas.openxmlformats.org/officeDocument/2006/relationships/tags" Target="../tags/tag637.xml"/><Relationship Id="rId322" Type="http://schemas.openxmlformats.org/officeDocument/2006/relationships/tags" Target="../tags/tag802.xml"/><Relationship Id="rId364" Type="http://schemas.openxmlformats.org/officeDocument/2006/relationships/tags" Target="../tags/tag844.xml"/><Relationship Id="rId767" Type="http://schemas.openxmlformats.org/officeDocument/2006/relationships/tags" Target="../tags/tag1247.xml"/><Relationship Id="rId974" Type="http://schemas.openxmlformats.org/officeDocument/2006/relationships/tags" Target="../tags/tag1454.xml"/><Relationship Id="rId1008" Type="http://schemas.openxmlformats.org/officeDocument/2006/relationships/tags" Target="../tags/tag1488.xml"/><Relationship Id="rId61" Type="http://schemas.openxmlformats.org/officeDocument/2006/relationships/tags" Target="../tags/tag541.xml"/><Relationship Id="rId199" Type="http://schemas.openxmlformats.org/officeDocument/2006/relationships/tags" Target="../tags/tag679.xml"/><Relationship Id="rId571" Type="http://schemas.openxmlformats.org/officeDocument/2006/relationships/tags" Target="../tags/tag1051.xml"/><Relationship Id="rId627" Type="http://schemas.openxmlformats.org/officeDocument/2006/relationships/tags" Target="../tags/tag1107.xml"/><Relationship Id="rId669" Type="http://schemas.openxmlformats.org/officeDocument/2006/relationships/tags" Target="../tags/tag1149.xml"/><Relationship Id="rId834" Type="http://schemas.openxmlformats.org/officeDocument/2006/relationships/tags" Target="../tags/tag1314.xml"/><Relationship Id="rId876" Type="http://schemas.openxmlformats.org/officeDocument/2006/relationships/tags" Target="../tags/tag1356.xml"/><Relationship Id="rId19" Type="http://schemas.openxmlformats.org/officeDocument/2006/relationships/tags" Target="../tags/tag499.xml"/><Relationship Id="rId224" Type="http://schemas.openxmlformats.org/officeDocument/2006/relationships/tags" Target="../tags/tag704.xml"/><Relationship Id="rId266" Type="http://schemas.openxmlformats.org/officeDocument/2006/relationships/tags" Target="../tags/tag746.xml"/><Relationship Id="rId431" Type="http://schemas.openxmlformats.org/officeDocument/2006/relationships/tags" Target="../tags/tag911.xml"/><Relationship Id="rId473" Type="http://schemas.openxmlformats.org/officeDocument/2006/relationships/tags" Target="../tags/tag953.xml"/><Relationship Id="rId529" Type="http://schemas.openxmlformats.org/officeDocument/2006/relationships/tags" Target="../tags/tag1009.xml"/><Relationship Id="rId680" Type="http://schemas.openxmlformats.org/officeDocument/2006/relationships/tags" Target="../tags/tag1160.xml"/><Relationship Id="rId736" Type="http://schemas.openxmlformats.org/officeDocument/2006/relationships/tags" Target="../tags/tag1216.xml"/><Relationship Id="rId901" Type="http://schemas.openxmlformats.org/officeDocument/2006/relationships/tags" Target="../tags/tag1381.xml"/><Relationship Id="rId1061" Type="http://schemas.openxmlformats.org/officeDocument/2006/relationships/tags" Target="../tags/tag1541.xml"/><Relationship Id="rId1117" Type="http://schemas.openxmlformats.org/officeDocument/2006/relationships/tags" Target="../tags/tag1597.xml"/><Relationship Id="rId30" Type="http://schemas.openxmlformats.org/officeDocument/2006/relationships/tags" Target="../tags/tag510.xml"/><Relationship Id="rId126" Type="http://schemas.openxmlformats.org/officeDocument/2006/relationships/tags" Target="../tags/tag606.xml"/><Relationship Id="rId168" Type="http://schemas.openxmlformats.org/officeDocument/2006/relationships/tags" Target="../tags/tag648.xml"/><Relationship Id="rId333" Type="http://schemas.openxmlformats.org/officeDocument/2006/relationships/tags" Target="../tags/tag813.xml"/><Relationship Id="rId540" Type="http://schemas.openxmlformats.org/officeDocument/2006/relationships/tags" Target="../tags/tag1020.xml"/><Relationship Id="rId778" Type="http://schemas.openxmlformats.org/officeDocument/2006/relationships/tags" Target="../tags/tag1258.xml"/><Relationship Id="rId943" Type="http://schemas.openxmlformats.org/officeDocument/2006/relationships/tags" Target="../tags/tag1423.xml"/><Relationship Id="rId985" Type="http://schemas.openxmlformats.org/officeDocument/2006/relationships/tags" Target="../tags/tag1465.xml"/><Relationship Id="rId1019" Type="http://schemas.openxmlformats.org/officeDocument/2006/relationships/tags" Target="../tags/tag1499.xml"/><Relationship Id="rId72" Type="http://schemas.openxmlformats.org/officeDocument/2006/relationships/tags" Target="../tags/tag552.xml"/><Relationship Id="rId375" Type="http://schemas.openxmlformats.org/officeDocument/2006/relationships/tags" Target="../tags/tag855.xml"/><Relationship Id="rId582" Type="http://schemas.openxmlformats.org/officeDocument/2006/relationships/tags" Target="../tags/tag1062.xml"/><Relationship Id="rId638" Type="http://schemas.openxmlformats.org/officeDocument/2006/relationships/tags" Target="../tags/tag1118.xml"/><Relationship Id="rId803" Type="http://schemas.openxmlformats.org/officeDocument/2006/relationships/tags" Target="../tags/tag1283.xml"/><Relationship Id="rId845" Type="http://schemas.openxmlformats.org/officeDocument/2006/relationships/tags" Target="../tags/tag1325.xml"/><Relationship Id="rId1030" Type="http://schemas.openxmlformats.org/officeDocument/2006/relationships/tags" Target="../tags/tag1510.xml"/><Relationship Id="rId3" Type="http://schemas.openxmlformats.org/officeDocument/2006/relationships/tags" Target="../tags/tag483.xml"/><Relationship Id="rId235" Type="http://schemas.openxmlformats.org/officeDocument/2006/relationships/tags" Target="../tags/tag715.xml"/><Relationship Id="rId277" Type="http://schemas.openxmlformats.org/officeDocument/2006/relationships/tags" Target="../tags/tag757.xml"/><Relationship Id="rId400" Type="http://schemas.openxmlformats.org/officeDocument/2006/relationships/tags" Target="../tags/tag880.xml"/><Relationship Id="rId442" Type="http://schemas.openxmlformats.org/officeDocument/2006/relationships/tags" Target="../tags/tag922.xml"/><Relationship Id="rId484" Type="http://schemas.openxmlformats.org/officeDocument/2006/relationships/tags" Target="../tags/tag964.xml"/><Relationship Id="rId705" Type="http://schemas.openxmlformats.org/officeDocument/2006/relationships/tags" Target="../tags/tag1185.xml"/><Relationship Id="rId887" Type="http://schemas.openxmlformats.org/officeDocument/2006/relationships/tags" Target="../tags/tag1367.xml"/><Relationship Id="rId1072" Type="http://schemas.openxmlformats.org/officeDocument/2006/relationships/tags" Target="../tags/tag1552.xml"/><Relationship Id="rId1128" Type="http://schemas.openxmlformats.org/officeDocument/2006/relationships/tags" Target="../tags/tag1608.xml"/><Relationship Id="rId137" Type="http://schemas.openxmlformats.org/officeDocument/2006/relationships/tags" Target="../tags/tag617.xml"/><Relationship Id="rId302" Type="http://schemas.openxmlformats.org/officeDocument/2006/relationships/tags" Target="../tags/tag782.xml"/><Relationship Id="rId344" Type="http://schemas.openxmlformats.org/officeDocument/2006/relationships/tags" Target="../tags/tag824.xml"/><Relationship Id="rId691" Type="http://schemas.openxmlformats.org/officeDocument/2006/relationships/tags" Target="../tags/tag1171.xml"/><Relationship Id="rId747" Type="http://schemas.openxmlformats.org/officeDocument/2006/relationships/tags" Target="../tags/tag1227.xml"/><Relationship Id="rId789" Type="http://schemas.openxmlformats.org/officeDocument/2006/relationships/tags" Target="../tags/tag1269.xml"/><Relationship Id="rId912" Type="http://schemas.openxmlformats.org/officeDocument/2006/relationships/tags" Target="../tags/tag1392.xml"/><Relationship Id="rId954" Type="http://schemas.openxmlformats.org/officeDocument/2006/relationships/tags" Target="../tags/tag1434.xml"/><Relationship Id="rId996" Type="http://schemas.openxmlformats.org/officeDocument/2006/relationships/tags" Target="../tags/tag1476.xml"/><Relationship Id="rId41" Type="http://schemas.openxmlformats.org/officeDocument/2006/relationships/tags" Target="../tags/tag521.xml"/><Relationship Id="rId83" Type="http://schemas.openxmlformats.org/officeDocument/2006/relationships/tags" Target="../tags/tag563.xml"/><Relationship Id="rId179" Type="http://schemas.openxmlformats.org/officeDocument/2006/relationships/tags" Target="../tags/tag659.xml"/><Relationship Id="rId386" Type="http://schemas.openxmlformats.org/officeDocument/2006/relationships/tags" Target="../tags/tag866.xml"/><Relationship Id="rId551" Type="http://schemas.openxmlformats.org/officeDocument/2006/relationships/tags" Target="../tags/tag1031.xml"/><Relationship Id="rId593" Type="http://schemas.openxmlformats.org/officeDocument/2006/relationships/tags" Target="../tags/tag1073.xml"/><Relationship Id="rId607" Type="http://schemas.openxmlformats.org/officeDocument/2006/relationships/tags" Target="../tags/tag1087.xml"/><Relationship Id="rId649" Type="http://schemas.openxmlformats.org/officeDocument/2006/relationships/tags" Target="../tags/tag1129.xml"/><Relationship Id="rId814" Type="http://schemas.openxmlformats.org/officeDocument/2006/relationships/tags" Target="../tags/tag1294.xml"/><Relationship Id="rId856" Type="http://schemas.openxmlformats.org/officeDocument/2006/relationships/tags" Target="../tags/tag1336.xml"/><Relationship Id="rId190" Type="http://schemas.openxmlformats.org/officeDocument/2006/relationships/tags" Target="../tags/tag670.xml"/><Relationship Id="rId204" Type="http://schemas.openxmlformats.org/officeDocument/2006/relationships/tags" Target="../tags/tag684.xml"/><Relationship Id="rId246" Type="http://schemas.openxmlformats.org/officeDocument/2006/relationships/tags" Target="../tags/tag726.xml"/><Relationship Id="rId288" Type="http://schemas.openxmlformats.org/officeDocument/2006/relationships/tags" Target="../tags/tag768.xml"/><Relationship Id="rId411" Type="http://schemas.openxmlformats.org/officeDocument/2006/relationships/tags" Target="../tags/tag891.xml"/><Relationship Id="rId453" Type="http://schemas.openxmlformats.org/officeDocument/2006/relationships/tags" Target="../tags/tag933.xml"/><Relationship Id="rId509" Type="http://schemas.openxmlformats.org/officeDocument/2006/relationships/tags" Target="../tags/tag989.xml"/><Relationship Id="rId660" Type="http://schemas.openxmlformats.org/officeDocument/2006/relationships/tags" Target="../tags/tag1140.xml"/><Relationship Id="rId898" Type="http://schemas.openxmlformats.org/officeDocument/2006/relationships/tags" Target="../tags/tag1378.xml"/><Relationship Id="rId1041" Type="http://schemas.openxmlformats.org/officeDocument/2006/relationships/tags" Target="../tags/tag1521.xml"/><Relationship Id="rId1083" Type="http://schemas.openxmlformats.org/officeDocument/2006/relationships/tags" Target="../tags/tag1563.xml"/><Relationship Id="rId1139" Type="http://schemas.openxmlformats.org/officeDocument/2006/relationships/tags" Target="../tags/tag1619.xml"/><Relationship Id="rId106" Type="http://schemas.openxmlformats.org/officeDocument/2006/relationships/tags" Target="../tags/tag586.xml"/><Relationship Id="rId313" Type="http://schemas.openxmlformats.org/officeDocument/2006/relationships/tags" Target="../tags/tag793.xml"/><Relationship Id="rId495" Type="http://schemas.openxmlformats.org/officeDocument/2006/relationships/tags" Target="../tags/tag975.xml"/><Relationship Id="rId716" Type="http://schemas.openxmlformats.org/officeDocument/2006/relationships/tags" Target="../tags/tag1196.xml"/><Relationship Id="rId758" Type="http://schemas.openxmlformats.org/officeDocument/2006/relationships/tags" Target="../tags/tag1238.xml"/><Relationship Id="rId923" Type="http://schemas.openxmlformats.org/officeDocument/2006/relationships/tags" Target="../tags/tag1403.xml"/><Relationship Id="rId965" Type="http://schemas.openxmlformats.org/officeDocument/2006/relationships/tags" Target="../tags/tag1445.xml"/><Relationship Id="rId10" Type="http://schemas.openxmlformats.org/officeDocument/2006/relationships/tags" Target="../tags/tag490.xml"/><Relationship Id="rId52" Type="http://schemas.openxmlformats.org/officeDocument/2006/relationships/tags" Target="../tags/tag532.xml"/><Relationship Id="rId94" Type="http://schemas.openxmlformats.org/officeDocument/2006/relationships/tags" Target="../tags/tag574.xml"/><Relationship Id="rId148" Type="http://schemas.openxmlformats.org/officeDocument/2006/relationships/tags" Target="../tags/tag628.xml"/><Relationship Id="rId355" Type="http://schemas.openxmlformats.org/officeDocument/2006/relationships/tags" Target="../tags/tag835.xml"/><Relationship Id="rId397" Type="http://schemas.openxmlformats.org/officeDocument/2006/relationships/tags" Target="../tags/tag877.xml"/><Relationship Id="rId520" Type="http://schemas.openxmlformats.org/officeDocument/2006/relationships/tags" Target="../tags/tag1000.xml"/><Relationship Id="rId562" Type="http://schemas.openxmlformats.org/officeDocument/2006/relationships/tags" Target="../tags/tag1042.xml"/><Relationship Id="rId618" Type="http://schemas.openxmlformats.org/officeDocument/2006/relationships/tags" Target="../tags/tag1098.xml"/><Relationship Id="rId825" Type="http://schemas.openxmlformats.org/officeDocument/2006/relationships/tags" Target="../tags/tag1305.xml"/><Relationship Id="rId215" Type="http://schemas.openxmlformats.org/officeDocument/2006/relationships/tags" Target="../tags/tag695.xml"/><Relationship Id="rId257" Type="http://schemas.openxmlformats.org/officeDocument/2006/relationships/tags" Target="../tags/tag737.xml"/><Relationship Id="rId422" Type="http://schemas.openxmlformats.org/officeDocument/2006/relationships/tags" Target="../tags/tag902.xml"/><Relationship Id="rId464" Type="http://schemas.openxmlformats.org/officeDocument/2006/relationships/tags" Target="../tags/tag944.xml"/><Relationship Id="rId867" Type="http://schemas.openxmlformats.org/officeDocument/2006/relationships/tags" Target="../tags/tag1347.xml"/><Relationship Id="rId1010" Type="http://schemas.openxmlformats.org/officeDocument/2006/relationships/tags" Target="../tags/tag1490.xml"/><Relationship Id="rId1052" Type="http://schemas.openxmlformats.org/officeDocument/2006/relationships/tags" Target="../tags/tag1532.xml"/><Relationship Id="rId1094" Type="http://schemas.openxmlformats.org/officeDocument/2006/relationships/tags" Target="../tags/tag1574.xml"/><Relationship Id="rId1108" Type="http://schemas.openxmlformats.org/officeDocument/2006/relationships/tags" Target="../tags/tag1588.xml"/><Relationship Id="rId299" Type="http://schemas.openxmlformats.org/officeDocument/2006/relationships/tags" Target="../tags/tag779.xml"/><Relationship Id="rId727" Type="http://schemas.openxmlformats.org/officeDocument/2006/relationships/tags" Target="../tags/tag1207.xml"/><Relationship Id="rId934" Type="http://schemas.openxmlformats.org/officeDocument/2006/relationships/tags" Target="../tags/tag1414.xml"/><Relationship Id="rId63" Type="http://schemas.openxmlformats.org/officeDocument/2006/relationships/tags" Target="../tags/tag543.xml"/><Relationship Id="rId159" Type="http://schemas.openxmlformats.org/officeDocument/2006/relationships/tags" Target="../tags/tag639.xml"/><Relationship Id="rId366" Type="http://schemas.openxmlformats.org/officeDocument/2006/relationships/tags" Target="../tags/tag846.xml"/><Relationship Id="rId573" Type="http://schemas.openxmlformats.org/officeDocument/2006/relationships/tags" Target="../tags/tag1053.xml"/><Relationship Id="rId780" Type="http://schemas.openxmlformats.org/officeDocument/2006/relationships/tags" Target="../tags/tag1260.xml"/><Relationship Id="rId226" Type="http://schemas.openxmlformats.org/officeDocument/2006/relationships/tags" Target="../tags/tag706.xml"/><Relationship Id="rId433" Type="http://schemas.openxmlformats.org/officeDocument/2006/relationships/tags" Target="../tags/tag913.xml"/><Relationship Id="rId878" Type="http://schemas.openxmlformats.org/officeDocument/2006/relationships/tags" Target="../tags/tag1358.xml"/><Relationship Id="rId1063" Type="http://schemas.openxmlformats.org/officeDocument/2006/relationships/tags" Target="../tags/tag1543.xml"/><Relationship Id="rId640" Type="http://schemas.openxmlformats.org/officeDocument/2006/relationships/tags" Target="../tags/tag1120.xml"/><Relationship Id="rId738" Type="http://schemas.openxmlformats.org/officeDocument/2006/relationships/tags" Target="../tags/tag1218.xml"/><Relationship Id="rId945" Type="http://schemas.openxmlformats.org/officeDocument/2006/relationships/tags" Target="../tags/tag1425.xml"/><Relationship Id="rId74" Type="http://schemas.openxmlformats.org/officeDocument/2006/relationships/tags" Target="../tags/tag554.xml"/><Relationship Id="rId377" Type="http://schemas.openxmlformats.org/officeDocument/2006/relationships/tags" Target="../tags/tag857.xml"/><Relationship Id="rId500" Type="http://schemas.openxmlformats.org/officeDocument/2006/relationships/tags" Target="../tags/tag980.xml"/><Relationship Id="rId584" Type="http://schemas.openxmlformats.org/officeDocument/2006/relationships/tags" Target="../tags/tag1064.xml"/><Relationship Id="rId805" Type="http://schemas.openxmlformats.org/officeDocument/2006/relationships/tags" Target="../tags/tag1285.xml"/><Relationship Id="rId1130" Type="http://schemas.openxmlformats.org/officeDocument/2006/relationships/tags" Target="../tags/tag1610.xml"/><Relationship Id="rId5" Type="http://schemas.openxmlformats.org/officeDocument/2006/relationships/tags" Target="../tags/tag485.xml"/><Relationship Id="rId237" Type="http://schemas.openxmlformats.org/officeDocument/2006/relationships/tags" Target="../tags/tag717.xml"/><Relationship Id="rId791" Type="http://schemas.openxmlformats.org/officeDocument/2006/relationships/tags" Target="../tags/tag1271.xml"/><Relationship Id="rId889" Type="http://schemas.openxmlformats.org/officeDocument/2006/relationships/tags" Target="../tags/tag1369.xml"/><Relationship Id="rId1074" Type="http://schemas.openxmlformats.org/officeDocument/2006/relationships/tags" Target="../tags/tag1554.xml"/><Relationship Id="rId444" Type="http://schemas.openxmlformats.org/officeDocument/2006/relationships/tags" Target="../tags/tag924.xml"/><Relationship Id="rId651" Type="http://schemas.openxmlformats.org/officeDocument/2006/relationships/tags" Target="../tags/tag1131.xml"/><Relationship Id="rId749" Type="http://schemas.openxmlformats.org/officeDocument/2006/relationships/tags" Target="../tags/tag1229.xml"/><Relationship Id="rId290" Type="http://schemas.openxmlformats.org/officeDocument/2006/relationships/tags" Target="../tags/tag770.xml"/><Relationship Id="rId304" Type="http://schemas.openxmlformats.org/officeDocument/2006/relationships/tags" Target="../tags/tag784.xml"/><Relationship Id="rId388" Type="http://schemas.openxmlformats.org/officeDocument/2006/relationships/tags" Target="../tags/tag868.xml"/><Relationship Id="rId511" Type="http://schemas.openxmlformats.org/officeDocument/2006/relationships/tags" Target="../tags/tag991.xml"/><Relationship Id="rId609" Type="http://schemas.openxmlformats.org/officeDocument/2006/relationships/tags" Target="../tags/tag1089.xml"/><Relationship Id="rId956" Type="http://schemas.openxmlformats.org/officeDocument/2006/relationships/tags" Target="../tags/tag1436.xml"/><Relationship Id="rId1141" Type="http://schemas.openxmlformats.org/officeDocument/2006/relationships/tags" Target="../tags/tag1621.xml"/><Relationship Id="rId85" Type="http://schemas.openxmlformats.org/officeDocument/2006/relationships/tags" Target="../tags/tag565.xml"/><Relationship Id="rId150" Type="http://schemas.openxmlformats.org/officeDocument/2006/relationships/tags" Target="../tags/tag630.xml"/><Relationship Id="rId595" Type="http://schemas.openxmlformats.org/officeDocument/2006/relationships/tags" Target="../tags/tag1075.xml"/><Relationship Id="rId816" Type="http://schemas.openxmlformats.org/officeDocument/2006/relationships/tags" Target="../tags/tag1296.xml"/><Relationship Id="rId1001" Type="http://schemas.openxmlformats.org/officeDocument/2006/relationships/tags" Target="../tags/tag1481.xml"/><Relationship Id="rId248" Type="http://schemas.openxmlformats.org/officeDocument/2006/relationships/tags" Target="../tags/tag728.xml"/><Relationship Id="rId455" Type="http://schemas.openxmlformats.org/officeDocument/2006/relationships/tags" Target="../tags/tag935.xml"/><Relationship Id="rId662" Type="http://schemas.openxmlformats.org/officeDocument/2006/relationships/tags" Target="../tags/tag1142.xml"/><Relationship Id="rId1085" Type="http://schemas.openxmlformats.org/officeDocument/2006/relationships/tags" Target="../tags/tag1565.xml"/><Relationship Id="rId12" Type="http://schemas.openxmlformats.org/officeDocument/2006/relationships/tags" Target="../tags/tag492.xml"/><Relationship Id="rId108" Type="http://schemas.openxmlformats.org/officeDocument/2006/relationships/tags" Target="../tags/tag588.xml"/><Relationship Id="rId315" Type="http://schemas.openxmlformats.org/officeDocument/2006/relationships/tags" Target="../tags/tag795.xml"/><Relationship Id="rId522" Type="http://schemas.openxmlformats.org/officeDocument/2006/relationships/tags" Target="../tags/tag1002.xml"/><Relationship Id="rId967" Type="http://schemas.openxmlformats.org/officeDocument/2006/relationships/tags" Target="../tags/tag1447.xml"/><Relationship Id="rId96" Type="http://schemas.openxmlformats.org/officeDocument/2006/relationships/tags" Target="../tags/tag576.xml"/><Relationship Id="rId161" Type="http://schemas.openxmlformats.org/officeDocument/2006/relationships/tags" Target="../tags/tag641.xml"/><Relationship Id="rId399" Type="http://schemas.openxmlformats.org/officeDocument/2006/relationships/tags" Target="../tags/tag879.xml"/><Relationship Id="rId827" Type="http://schemas.openxmlformats.org/officeDocument/2006/relationships/tags" Target="../tags/tag1307.xml"/><Relationship Id="rId1012" Type="http://schemas.openxmlformats.org/officeDocument/2006/relationships/tags" Target="../tags/tag1492.xml"/><Relationship Id="rId259" Type="http://schemas.openxmlformats.org/officeDocument/2006/relationships/tags" Target="../tags/tag739.xml"/><Relationship Id="rId466" Type="http://schemas.openxmlformats.org/officeDocument/2006/relationships/tags" Target="../tags/tag946.xml"/><Relationship Id="rId673" Type="http://schemas.openxmlformats.org/officeDocument/2006/relationships/tags" Target="../tags/tag1153.xml"/><Relationship Id="rId880" Type="http://schemas.openxmlformats.org/officeDocument/2006/relationships/tags" Target="../tags/tag1360.xml"/><Relationship Id="rId1096" Type="http://schemas.openxmlformats.org/officeDocument/2006/relationships/tags" Target="../tags/tag1576.xml"/><Relationship Id="rId23" Type="http://schemas.openxmlformats.org/officeDocument/2006/relationships/tags" Target="../tags/tag503.xml"/><Relationship Id="rId119" Type="http://schemas.openxmlformats.org/officeDocument/2006/relationships/tags" Target="../tags/tag599.xml"/><Relationship Id="rId326" Type="http://schemas.openxmlformats.org/officeDocument/2006/relationships/tags" Target="../tags/tag806.xml"/><Relationship Id="rId533" Type="http://schemas.openxmlformats.org/officeDocument/2006/relationships/tags" Target="../tags/tag1013.xml"/><Relationship Id="rId978" Type="http://schemas.openxmlformats.org/officeDocument/2006/relationships/tags" Target="../tags/tag1458.xml"/><Relationship Id="rId740" Type="http://schemas.openxmlformats.org/officeDocument/2006/relationships/tags" Target="../tags/tag1220.xml"/><Relationship Id="rId838" Type="http://schemas.openxmlformats.org/officeDocument/2006/relationships/tags" Target="../tags/tag1318.xml"/><Relationship Id="rId1023" Type="http://schemas.openxmlformats.org/officeDocument/2006/relationships/tags" Target="../tags/tag1503.xml"/><Relationship Id="rId172" Type="http://schemas.openxmlformats.org/officeDocument/2006/relationships/tags" Target="../tags/tag652.xml"/><Relationship Id="rId477" Type="http://schemas.openxmlformats.org/officeDocument/2006/relationships/tags" Target="../tags/tag957.xml"/><Relationship Id="rId600" Type="http://schemas.openxmlformats.org/officeDocument/2006/relationships/tags" Target="../tags/tag1080.xml"/><Relationship Id="rId684" Type="http://schemas.openxmlformats.org/officeDocument/2006/relationships/tags" Target="../tags/tag1164.xml"/><Relationship Id="rId337" Type="http://schemas.openxmlformats.org/officeDocument/2006/relationships/tags" Target="../tags/tag817.xml"/><Relationship Id="rId891" Type="http://schemas.openxmlformats.org/officeDocument/2006/relationships/tags" Target="../tags/tag1371.xml"/><Relationship Id="rId905" Type="http://schemas.openxmlformats.org/officeDocument/2006/relationships/tags" Target="../tags/tag1385.xml"/><Relationship Id="rId989" Type="http://schemas.openxmlformats.org/officeDocument/2006/relationships/tags" Target="../tags/tag1469.xml"/><Relationship Id="rId34" Type="http://schemas.openxmlformats.org/officeDocument/2006/relationships/tags" Target="../tags/tag514.xml"/><Relationship Id="rId544" Type="http://schemas.openxmlformats.org/officeDocument/2006/relationships/tags" Target="../tags/tag1024.xml"/><Relationship Id="rId751" Type="http://schemas.openxmlformats.org/officeDocument/2006/relationships/tags" Target="../tags/tag1231.xml"/><Relationship Id="rId849" Type="http://schemas.openxmlformats.org/officeDocument/2006/relationships/tags" Target="../tags/tag1329.xml"/><Relationship Id="rId183" Type="http://schemas.openxmlformats.org/officeDocument/2006/relationships/tags" Target="../tags/tag663.xml"/><Relationship Id="rId390" Type="http://schemas.openxmlformats.org/officeDocument/2006/relationships/tags" Target="../tags/tag870.xml"/><Relationship Id="rId404" Type="http://schemas.openxmlformats.org/officeDocument/2006/relationships/tags" Target="../tags/tag884.xml"/><Relationship Id="rId611" Type="http://schemas.openxmlformats.org/officeDocument/2006/relationships/tags" Target="../tags/tag1091.xml"/><Relationship Id="rId1034" Type="http://schemas.openxmlformats.org/officeDocument/2006/relationships/tags" Target="../tags/tag1514.xml"/><Relationship Id="rId250" Type="http://schemas.openxmlformats.org/officeDocument/2006/relationships/tags" Target="../tags/tag730.xml"/><Relationship Id="rId488" Type="http://schemas.openxmlformats.org/officeDocument/2006/relationships/tags" Target="../tags/tag968.xml"/><Relationship Id="rId695" Type="http://schemas.openxmlformats.org/officeDocument/2006/relationships/tags" Target="../tags/tag1175.xml"/><Relationship Id="rId709" Type="http://schemas.openxmlformats.org/officeDocument/2006/relationships/tags" Target="../tags/tag1189.xml"/><Relationship Id="rId916" Type="http://schemas.openxmlformats.org/officeDocument/2006/relationships/tags" Target="../tags/tag1396.xml"/><Relationship Id="rId1101" Type="http://schemas.openxmlformats.org/officeDocument/2006/relationships/tags" Target="../tags/tag1581.xml"/><Relationship Id="rId45" Type="http://schemas.openxmlformats.org/officeDocument/2006/relationships/tags" Target="../tags/tag525.xml"/><Relationship Id="rId110" Type="http://schemas.openxmlformats.org/officeDocument/2006/relationships/tags" Target="../tags/tag590.xml"/><Relationship Id="rId348" Type="http://schemas.openxmlformats.org/officeDocument/2006/relationships/tags" Target="../tags/tag828.xml"/><Relationship Id="rId555" Type="http://schemas.openxmlformats.org/officeDocument/2006/relationships/tags" Target="../tags/tag1035.xml"/><Relationship Id="rId762" Type="http://schemas.openxmlformats.org/officeDocument/2006/relationships/tags" Target="../tags/tag1242.xml"/><Relationship Id="rId194" Type="http://schemas.openxmlformats.org/officeDocument/2006/relationships/tags" Target="../tags/tag674.xml"/><Relationship Id="rId208" Type="http://schemas.openxmlformats.org/officeDocument/2006/relationships/tags" Target="../tags/tag688.xml"/><Relationship Id="rId415" Type="http://schemas.openxmlformats.org/officeDocument/2006/relationships/tags" Target="../tags/tag895.xml"/><Relationship Id="rId622" Type="http://schemas.openxmlformats.org/officeDocument/2006/relationships/tags" Target="../tags/tag1102.xml"/><Relationship Id="rId1045" Type="http://schemas.openxmlformats.org/officeDocument/2006/relationships/tags" Target="../tags/tag1525.xml"/><Relationship Id="rId261" Type="http://schemas.openxmlformats.org/officeDocument/2006/relationships/tags" Target="../tags/tag741.xml"/><Relationship Id="rId499" Type="http://schemas.openxmlformats.org/officeDocument/2006/relationships/tags" Target="../tags/tag979.xml"/><Relationship Id="rId927" Type="http://schemas.openxmlformats.org/officeDocument/2006/relationships/tags" Target="../tags/tag1407.xml"/><Relationship Id="rId1112" Type="http://schemas.openxmlformats.org/officeDocument/2006/relationships/tags" Target="../tags/tag1592.xml"/><Relationship Id="rId56" Type="http://schemas.openxmlformats.org/officeDocument/2006/relationships/tags" Target="../tags/tag536.xml"/><Relationship Id="rId359" Type="http://schemas.openxmlformats.org/officeDocument/2006/relationships/tags" Target="../tags/tag839.xml"/><Relationship Id="rId566" Type="http://schemas.openxmlformats.org/officeDocument/2006/relationships/tags" Target="../tags/tag1046.xml"/><Relationship Id="rId773" Type="http://schemas.openxmlformats.org/officeDocument/2006/relationships/tags" Target="../tags/tag1253.xml"/><Relationship Id="rId121" Type="http://schemas.openxmlformats.org/officeDocument/2006/relationships/tags" Target="../tags/tag601.xml"/><Relationship Id="rId219" Type="http://schemas.openxmlformats.org/officeDocument/2006/relationships/tags" Target="../tags/tag699.xml"/><Relationship Id="rId426" Type="http://schemas.openxmlformats.org/officeDocument/2006/relationships/tags" Target="../tags/tag906.xml"/><Relationship Id="rId633" Type="http://schemas.openxmlformats.org/officeDocument/2006/relationships/tags" Target="../tags/tag1113.xml"/><Relationship Id="rId980" Type="http://schemas.openxmlformats.org/officeDocument/2006/relationships/tags" Target="../tags/tag1460.xml"/><Relationship Id="rId1056" Type="http://schemas.openxmlformats.org/officeDocument/2006/relationships/tags" Target="../tags/tag1536.xml"/><Relationship Id="rId840" Type="http://schemas.openxmlformats.org/officeDocument/2006/relationships/tags" Target="../tags/tag1320.xml"/><Relationship Id="rId938" Type="http://schemas.openxmlformats.org/officeDocument/2006/relationships/tags" Target="../tags/tag1418.xml"/><Relationship Id="rId67" Type="http://schemas.openxmlformats.org/officeDocument/2006/relationships/tags" Target="../tags/tag547.xml"/><Relationship Id="rId272" Type="http://schemas.openxmlformats.org/officeDocument/2006/relationships/tags" Target="../tags/tag752.xml"/><Relationship Id="rId577" Type="http://schemas.openxmlformats.org/officeDocument/2006/relationships/tags" Target="../tags/tag1057.xml"/><Relationship Id="rId700" Type="http://schemas.openxmlformats.org/officeDocument/2006/relationships/tags" Target="../tags/tag1180.xml"/><Relationship Id="rId1123" Type="http://schemas.openxmlformats.org/officeDocument/2006/relationships/tags" Target="../tags/tag1603.xml"/><Relationship Id="rId132" Type="http://schemas.openxmlformats.org/officeDocument/2006/relationships/tags" Target="../tags/tag612.xml"/><Relationship Id="rId784" Type="http://schemas.openxmlformats.org/officeDocument/2006/relationships/tags" Target="../tags/tag1264.xml"/><Relationship Id="rId991" Type="http://schemas.openxmlformats.org/officeDocument/2006/relationships/tags" Target="../tags/tag1471.xml"/><Relationship Id="rId1067" Type="http://schemas.openxmlformats.org/officeDocument/2006/relationships/tags" Target="../tags/tag1547.xml"/><Relationship Id="rId437" Type="http://schemas.openxmlformats.org/officeDocument/2006/relationships/tags" Target="../tags/tag917.xml"/><Relationship Id="rId644" Type="http://schemas.openxmlformats.org/officeDocument/2006/relationships/tags" Target="../tags/tag1124.xml"/><Relationship Id="rId851" Type="http://schemas.openxmlformats.org/officeDocument/2006/relationships/tags" Target="../tags/tag1331.xml"/><Relationship Id="rId283" Type="http://schemas.openxmlformats.org/officeDocument/2006/relationships/tags" Target="../tags/tag763.xml"/><Relationship Id="rId490" Type="http://schemas.openxmlformats.org/officeDocument/2006/relationships/tags" Target="../tags/tag970.xml"/><Relationship Id="rId504" Type="http://schemas.openxmlformats.org/officeDocument/2006/relationships/tags" Target="../tags/tag984.xml"/><Relationship Id="rId711" Type="http://schemas.openxmlformats.org/officeDocument/2006/relationships/tags" Target="../tags/tag1191.xml"/><Relationship Id="rId949" Type="http://schemas.openxmlformats.org/officeDocument/2006/relationships/tags" Target="../tags/tag1429.xml"/><Relationship Id="rId1134" Type="http://schemas.openxmlformats.org/officeDocument/2006/relationships/tags" Target="../tags/tag1614.xml"/><Relationship Id="rId78" Type="http://schemas.openxmlformats.org/officeDocument/2006/relationships/tags" Target="../tags/tag558.xml"/><Relationship Id="rId143" Type="http://schemas.openxmlformats.org/officeDocument/2006/relationships/tags" Target="../tags/tag623.xml"/><Relationship Id="rId350" Type="http://schemas.openxmlformats.org/officeDocument/2006/relationships/tags" Target="../tags/tag830.xml"/><Relationship Id="rId588" Type="http://schemas.openxmlformats.org/officeDocument/2006/relationships/tags" Target="../tags/tag1068.xml"/><Relationship Id="rId795" Type="http://schemas.openxmlformats.org/officeDocument/2006/relationships/tags" Target="../tags/tag1275.xml"/><Relationship Id="rId809" Type="http://schemas.openxmlformats.org/officeDocument/2006/relationships/tags" Target="../tags/tag1289.xml"/><Relationship Id="rId9" Type="http://schemas.openxmlformats.org/officeDocument/2006/relationships/tags" Target="../tags/tag489.xml"/><Relationship Id="rId210" Type="http://schemas.openxmlformats.org/officeDocument/2006/relationships/tags" Target="../tags/tag690.xml"/><Relationship Id="rId448" Type="http://schemas.openxmlformats.org/officeDocument/2006/relationships/tags" Target="../tags/tag928.xml"/><Relationship Id="rId655" Type="http://schemas.openxmlformats.org/officeDocument/2006/relationships/tags" Target="../tags/tag1135.xml"/><Relationship Id="rId862" Type="http://schemas.openxmlformats.org/officeDocument/2006/relationships/tags" Target="../tags/tag1342.xml"/><Relationship Id="rId1078" Type="http://schemas.openxmlformats.org/officeDocument/2006/relationships/tags" Target="../tags/tag1558.xml"/><Relationship Id="rId294" Type="http://schemas.openxmlformats.org/officeDocument/2006/relationships/tags" Target="../tags/tag774.xml"/><Relationship Id="rId308" Type="http://schemas.openxmlformats.org/officeDocument/2006/relationships/tags" Target="../tags/tag788.xml"/><Relationship Id="rId515" Type="http://schemas.openxmlformats.org/officeDocument/2006/relationships/tags" Target="../tags/tag995.xml"/><Relationship Id="rId722" Type="http://schemas.openxmlformats.org/officeDocument/2006/relationships/tags" Target="../tags/tag1202.xml"/><Relationship Id="rId89" Type="http://schemas.openxmlformats.org/officeDocument/2006/relationships/tags" Target="../tags/tag569.xml"/><Relationship Id="rId154" Type="http://schemas.openxmlformats.org/officeDocument/2006/relationships/tags" Target="../tags/tag634.xml"/><Relationship Id="rId361" Type="http://schemas.openxmlformats.org/officeDocument/2006/relationships/tags" Target="../tags/tag841.xml"/><Relationship Id="rId599" Type="http://schemas.openxmlformats.org/officeDocument/2006/relationships/tags" Target="../tags/tag1079.xml"/><Relationship Id="rId1005" Type="http://schemas.openxmlformats.org/officeDocument/2006/relationships/tags" Target="../tags/tag1485.xml"/><Relationship Id="rId459" Type="http://schemas.openxmlformats.org/officeDocument/2006/relationships/tags" Target="../tags/tag939.xml"/><Relationship Id="rId666" Type="http://schemas.openxmlformats.org/officeDocument/2006/relationships/tags" Target="../tags/tag1146.xml"/><Relationship Id="rId873" Type="http://schemas.openxmlformats.org/officeDocument/2006/relationships/tags" Target="../tags/tag1353.xml"/><Relationship Id="rId1089" Type="http://schemas.openxmlformats.org/officeDocument/2006/relationships/tags" Target="../tags/tag1569.xml"/><Relationship Id="rId16" Type="http://schemas.openxmlformats.org/officeDocument/2006/relationships/tags" Target="../tags/tag496.xml"/><Relationship Id="rId221" Type="http://schemas.openxmlformats.org/officeDocument/2006/relationships/tags" Target="../tags/tag701.xml"/><Relationship Id="rId319" Type="http://schemas.openxmlformats.org/officeDocument/2006/relationships/tags" Target="../tags/tag799.xml"/><Relationship Id="rId526" Type="http://schemas.openxmlformats.org/officeDocument/2006/relationships/tags" Target="../tags/tag1006.xml"/><Relationship Id="rId733" Type="http://schemas.openxmlformats.org/officeDocument/2006/relationships/tags" Target="../tags/tag1213.xml"/><Relationship Id="rId940" Type="http://schemas.openxmlformats.org/officeDocument/2006/relationships/tags" Target="../tags/tag1420.xml"/><Relationship Id="rId1016" Type="http://schemas.openxmlformats.org/officeDocument/2006/relationships/tags" Target="../tags/tag1496.xml"/><Relationship Id="rId165" Type="http://schemas.openxmlformats.org/officeDocument/2006/relationships/tags" Target="../tags/tag645.xml"/><Relationship Id="rId372" Type="http://schemas.openxmlformats.org/officeDocument/2006/relationships/tags" Target="../tags/tag852.xml"/><Relationship Id="rId677" Type="http://schemas.openxmlformats.org/officeDocument/2006/relationships/tags" Target="../tags/tag1157.xml"/><Relationship Id="rId800" Type="http://schemas.openxmlformats.org/officeDocument/2006/relationships/tags" Target="../tags/tag1280.xml"/><Relationship Id="rId232" Type="http://schemas.openxmlformats.org/officeDocument/2006/relationships/tags" Target="../tags/tag712.xml"/><Relationship Id="rId884" Type="http://schemas.openxmlformats.org/officeDocument/2006/relationships/tags" Target="../tags/tag1364.xml"/><Relationship Id="rId27" Type="http://schemas.openxmlformats.org/officeDocument/2006/relationships/tags" Target="../tags/tag507.xml"/><Relationship Id="rId537" Type="http://schemas.openxmlformats.org/officeDocument/2006/relationships/tags" Target="../tags/tag1017.xml"/><Relationship Id="rId744" Type="http://schemas.openxmlformats.org/officeDocument/2006/relationships/tags" Target="../tags/tag1224.xml"/><Relationship Id="rId951" Type="http://schemas.openxmlformats.org/officeDocument/2006/relationships/tags" Target="../tags/tag1431.xml"/><Relationship Id="rId80" Type="http://schemas.openxmlformats.org/officeDocument/2006/relationships/tags" Target="../tags/tag560.xml"/><Relationship Id="rId176" Type="http://schemas.openxmlformats.org/officeDocument/2006/relationships/tags" Target="../tags/tag656.xml"/><Relationship Id="rId383" Type="http://schemas.openxmlformats.org/officeDocument/2006/relationships/tags" Target="../tags/tag863.xml"/><Relationship Id="rId590" Type="http://schemas.openxmlformats.org/officeDocument/2006/relationships/tags" Target="../tags/tag1070.xml"/><Relationship Id="rId604" Type="http://schemas.openxmlformats.org/officeDocument/2006/relationships/tags" Target="../tags/tag1084.xml"/><Relationship Id="rId811" Type="http://schemas.openxmlformats.org/officeDocument/2006/relationships/tags" Target="../tags/tag1291.xml"/><Relationship Id="rId1027" Type="http://schemas.openxmlformats.org/officeDocument/2006/relationships/tags" Target="../tags/tag1507.xml"/><Relationship Id="rId243" Type="http://schemas.openxmlformats.org/officeDocument/2006/relationships/tags" Target="../tags/tag723.xml"/><Relationship Id="rId450" Type="http://schemas.openxmlformats.org/officeDocument/2006/relationships/tags" Target="../tags/tag930.xml"/><Relationship Id="rId688" Type="http://schemas.openxmlformats.org/officeDocument/2006/relationships/tags" Target="../tags/tag1168.xml"/><Relationship Id="rId895" Type="http://schemas.openxmlformats.org/officeDocument/2006/relationships/tags" Target="../tags/tag1375.xml"/><Relationship Id="rId909" Type="http://schemas.openxmlformats.org/officeDocument/2006/relationships/tags" Target="../tags/tag1389.xml"/><Relationship Id="rId1080" Type="http://schemas.openxmlformats.org/officeDocument/2006/relationships/tags" Target="../tags/tag1560.xml"/><Relationship Id="rId38" Type="http://schemas.openxmlformats.org/officeDocument/2006/relationships/tags" Target="../tags/tag518.xml"/><Relationship Id="rId103" Type="http://schemas.openxmlformats.org/officeDocument/2006/relationships/tags" Target="../tags/tag583.xml"/><Relationship Id="rId310" Type="http://schemas.openxmlformats.org/officeDocument/2006/relationships/tags" Target="../tags/tag790.xml"/><Relationship Id="rId548" Type="http://schemas.openxmlformats.org/officeDocument/2006/relationships/tags" Target="../tags/tag1028.xml"/><Relationship Id="rId755" Type="http://schemas.openxmlformats.org/officeDocument/2006/relationships/tags" Target="../tags/tag1235.xml"/><Relationship Id="rId962" Type="http://schemas.openxmlformats.org/officeDocument/2006/relationships/tags" Target="../tags/tag1442.xml"/><Relationship Id="rId91" Type="http://schemas.openxmlformats.org/officeDocument/2006/relationships/tags" Target="../tags/tag571.xml"/><Relationship Id="rId187" Type="http://schemas.openxmlformats.org/officeDocument/2006/relationships/tags" Target="../tags/tag667.xml"/><Relationship Id="rId394" Type="http://schemas.openxmlformats.org/officeDocument/2006/relationships/tags" Target="../tags/tag874.xml"/><Relationship Id="rId408" Type="http://schemas.openxmlformats.org/officeDocument/2006/relationships/tags" Target="../tags/tag888.xml"/><Relationship Id="rId615" Type="http://schemas.openxmlformats.org/officeDocument/2006/relationships/tags" Target="../tags/tag1095.xml"/><Relationship Id="rId822" Type="http://schemas.openxmlformats.org/officeDocument/2006/relationships/tags" Target="../tags/tag1302.xml"/><Relationship Id="rId1038" Type="http://schemas.openxmlformats.org/officeDocument/2006/relationships/tags" Target="../tags/tag1518.xml"/><Relationship Id="rId254" Type="http://schemas.openxmlformats.org/officeDocument/2006/relationships/tags" Target="../tags/tag734.xml"/><Relationship Id="rId699" Type="http://schemas.openxmlformats.org/officeDocument/2006/relationships/tags" Target="../tags/tag1179.xml"/><Relationship Id="rId1091" Type="http://schemas.openxmlformats.org/officeDocument/2006/relationships/tags" Target="../tags/tag1571.xml"/><Relationship Id="rId1105" Type="http://schemas.openxmlformats.org/officeDocument/2006/relationships/tags" Target="../tags/tag1585.xml"/><Relationship Id="rId49" Type="http://schemas.openxmlformats.org/officeDocument/2006/relationships/tags" Target="../tags/tag529.xml"/><Relationship Id="rId114" Type="http://schemas.openxmlformats.org/officeDocument/2006/relationships/tags" Target="../tags/tag594.xml"/><Relationship Id="rId461" Type="http://schemas.openxmlformats.org/officeDocument/2006/relationships/tags" Target="../tags/tag941.xml"/><Relationship Id="rId559" Type="http://schemas.openxmlformats.org/officeDocument/2006/relationships/tags" Target="../tags/tag1039.xml"/><Relationship Id="rId766" Type="http://schemas.openxmlformats.org/officeDocument/2006/relationships/tags" Target="../tags/tag1246.xml"/><Relationship Id="rId198" Type="http://schemas.openxmlformats.org/officeDocument/2006/relationships/tags" Target="../tags/tag678.xml"/><Relationship Id="rId321" Type="http://schemas.openxmlformats.org/officeDocument/2006/relationships/tags" Target="../tags/tag801.xml"/><Relationship Id="rId419" Type="http://schemas.openxmlformats.org/officeDocument/2006/relationships/tags" Target="../tags/tag899.xml"/><Relationship Id="rId626" Type="http://schemas.openxmlformats.org/officeDocument/2006/relationships/tags" Target="../tags/tag1106.xml"/><Relationship Id="rId973" Type="http://schemas.openxmlformats.org/officeDocument/2006/relationships/tags" Target="../tags/tag1453.xml"/><Relationship Id="rId1049" Type="http://schemas.openxmlformats.org/officeDocument/2006/relationships/tags" Target="../tags/tag1529.xml"/><Relationship Id="rId833" Type="http://schemas.openxmlformats.org/officeDocument/2006/relationships/tags" Target="../tags/tag1313.xml"/><Relationship Id="rId1116" Type="http://schemas.openxmlformats.org/officeDocument/2006/relationships/tags" Target="../tags/tag1596.xml"/><Relationship Id="rId265" Type="http://schemas.openxmlformats.org/officeDocument/2006/relationships/tags" Target="../tags/tag745.xml"/><Relationship Id="rId472" Type="http://schemas.openxmlformats.org/officeDocument/2006/relationships/tags" Target="../tags/tag952.xml"/><Relationship Id="rId900" Type="http://schemas.openxmlformats.org/officeDocument/2006/relationships/tags" Target="../tags/tag1380.xml"/><Relationship Id="rId125" Type="http://schemas.openxmlformats.org/officeDocument/2006/relationships/tags" Target="../tags/tag605.xml"/><Relationship Id="rId332" Type="http://schemas.openxmlformats.org/officeDocument/2006/relationships/tags" Target="../tags/tag812.xml"/><Relationship Id="rId777" Type="http://schemas.openxmlformats.org/officeDocument/2006/relationships/tags" Target="../tags/tag1257.xml"/><Relationship Id="rId984" Type="http://schemas.openxmlformats.org/officeDocument/2006/relationships/tags" Target="../tags/tag1464.xml"/><Relationship Id="rId637" Type="http://schemas.openxmlformats.org/officeDocument/2006/relationships/tags" Target="../tags/tag1117.xml"/><Relationship Id="rId844" Type="http://schemas.openxmlformats.org/officeDocument/2006/relationships/tags" Target="../tags/tag1324.xml"/><Relationship Id="rId276" Type="http://schemas.openxmlformats.org/officeDocument/2006/relationships/tags" Target="../tags/tag756.xml"/><Relationship Id="rId483" Type="http://schemas.openxmlformats.org/officeDocument/2006/relationships/tags" Target="../tags/tag963.xml"/><Relationship Id="rId690" Type="http://schemas.openxmlformats.org/officeDocument/2006/relationships/tags" Target="../tags/tag1170.xml"/><Relationship Id="rId704" Type="http://schemas.openxmlformats.org/officeDocument/2006/relationships/tags" Target="../tags/tag1184.xml"/><Relationship Id="rId911" Type="http://schemas.openxmlformats.org/officeDocument/2006/relationships/tags" Target="../tags/tag1391.xml"/><Relationship Id="rId1127" Type="http://schemas.openxmlformats.org/officeDocument/2006/relationships/tags" Target="../tags/tag1607.xml"/><Relationship Id="rId40" Type="http://schemas.openxmlformats.org/officeDocument/2006/relationships/tags" Target="../tags/tag520.xml"/><Relationship Id="rId136" Type="http://schemas.openxmlformats.org/officeDocument/2006/relationships/tags" Target="../tags/tag616.xml"/><Relationship Id="rId343" Type="http://schemas.openxmlformats.org/officeDocument/2006/relationships/tags" Target="../tags/tag823.xml"/><Relationship Id="rId550" Type="http://schemas.openxmlformats.org/officeDocument/2006/relationships/tags" Target="../tags/tag1030.xml"/><Relationship Id="rId788" Type="http://schemas.openxmlformats.org/officeDocument/2006/relationships/tags" Target="../tags/tag1268.xml"/><Relationship Id="rId995" Type="http://schemas.openxmlformats.org/officeDocument/2006/relationships/tags" Target="../tags/tag1475.xml"/><Relationship Id="rId203" Type="http://schemas.openxmlformats.org/officeDocument/2006/relationships/tags" Target="../tags/tag683.xml"/><Relationship Id="rId648" Type="http://schemas.openxmlformats.org/officeDocument/2006/relationships/tags" Target="../tags/tag1128.xml"/><Relationship Id="rId855" Type="http://schemas.openxmlformats.org/officeDocument/2006/relationships/tags" Target="../tags/tag1335.xml"/><Relationship Id="rId1040" Type="http://schemas.openxmlformats.org/officeDocument/2006/relationships/tags" Target="../tags/tag1520.xml"/><Relationship Id="rId287" Type="http://schemas.openxmlformats.org/officeDocument/2006/relationships/tags" Target="../tags/tag767.xml"/><Relationship Id="rId410" Type="http://schemas.openxmlformats.org/officeDocument/2006/relationships/tags" Target="../tags/tag890.xml"/><Relationship Id="rId494" Type="http://schemas.openxmlformats.org/officeDocument/2006/relationships/tags" Target="../tags/tag974.xml"/><Relationship Id="rId508" Type="http://schemas.openxmlformats.org/officeDocument/2006/relationships/tags" Target="../tags/tag988.xml"/><Relationship Id="rId715" Type="http://schemas.openxmlformats.org/officeDocument/2006/relationships/tags" Target="../tags/tag1195.xml"/><Relationship Id="rId922" Type="http://schemas.openxmlformats.org/officeDocument/2006/relationships/tags" Target="../tags/tag1402.xml"/><Relationship Id="rId1138" Type="http://schemas.openxmlformats.org/officeDocument/2006/relationships/tags" Target="../tags/tag1618.xml"/><Relationship Id="rId147" Type="http://schemas.openxmlformats.org/officeDocument/2006/relationships/tags" Target="../tags/tag627.xml"/><Relationship Id="rId354" Type="http://schemas.openxmlformats.org/officeDocument/2006/relationships/tags" Target="../tags/tag834.xml"/><Relationship Id="rId799" Type="http://schemas.openxmlformats.org/officeDocument/2006/relationships/tags" Target="../tags/tag1279.xml"/><Relationship Id="rId51" Type="http://schemas.openxmlformats.org/officeDocument/2006/relationships/tags" Target="../tags/tag531.xml"/><Relationship Id="rId561" Type="http://schemas.openxmlformats.org/officeDocument/2006/relationships/tags" Target="../tags/tag1041.xml"/><Relationship Id="rId659" Type="http://schemas.openxmlformats.org/officeDocument/2006/relationships/tags" Target="../tags/tag1139.xml"/><Relationship Id="rId866" Type="http://schemas.openxmlformats.org/officeDocument/2006/relationships/tags" Target="../tags/tag1346.xml"/><Relationship Id="rId214" Type="http://schemas.openxmlformats.org/officeDocument/2006/relationships/tags" Target="../tags/tag694.xml"/><Relationship Id="rId298" Type="http://schemas.openxmlformats.org/officeDocument/2006/relationships/tags" Target="../tags/tag778.xml"/><Relationship Id="rId421" Type="http://schemas.openxmlformats.org/officeDocument/2006/relationships/tags" Target="../tags/tag901.xml"/><Relationship Id="rId519" Type="http://schemas.openxmlformats.org/officeDocument/2006/relationships/tags" Target="../tags/tag999.xml"/><Relationship Id="rId1051" Type="http://schemas.openxmlformats.org/officeDocument/2006/relationships/tags" Target="../tags/tag1531.xml"/><Relationship Id="rId158" Type="http://schemas.openxmlformats.org/officeDocument/2006/relationships/tags" Target="../tags/tag638.xml"/><Relationship Id="rId726" Type="http://schemas.openxmlformats.org/officeDocument/2006/relationships/tags" Target="../tags/tag1206.xml"/><Relationship Id="rId933" Type="http://schemas.openxmlformats.org/officeDocument/2006/relationships/tags" Target="../tags/tag1413.xml"/><Relationship Id="rId1009" Type="http://schemas.openxmlformats.org/officeDocument/2006/relationships/tags" Target="../tags/tag1489.xml"/><Relationship Id="rId62" Type="http://schemas.openxmlformats.org/officeDocument/2006/relationships/tags" Target="../tags/tag542.xml"/><Relationship Id="rId365" Type="http://schemas.openxmlformats.org/officeDocument/2006/relationships/tags" Target="../tags/tag845.xml"/><Relationship Id="rId572" Type="http://schemas.openxmlformats.org/officeDocument/2006/relationships/tags" Target="../tags/tag1052.xml"/><Relationship Id="rId225" Type="http://schemas.openxmlformats.org/officeDocument/2006/relationships/tags" Target="../tags/tag705.xml"/><Relationship Id="rId432" Type="http://schemas.openxmlformats.org/officeDocument/2006/relationships/tags" Target="../tags/tag912.xml"/><Relationship Id="rId877" Type="http://schemas.openxmlformats.org/officeDocument/2006/relationships/tags" Target="../tags/tag1357.xml"/><Relationship Id="rId1062" Type="http://schemas.openxmlformats.org/officeDocument/2006/relationships/tags" Target="../tags/tag1542.xml"/><Relationship Id="rId737" Type="http://schemas.openxmlformats.org/officeDocument/2006/relationships/tags" Target="../tags/tag1217.xml"/><Relationship Id="rId944" Type="http://schemas.openxmlformats.org/officeDocument/2006/relationships/tags" Target="../tags/tag1424.xml"/><Relationship Id="rId73" Type="http://schemas.openxmlformats.org/officeDocument/2006/relationships/tags" Target="../tags/tag553.xml"/><Relationship Id="rId169" Type="http://schemas.openxmlformats.org/officeDocument/2006/relationships/tags" Target="../tags/tag649.xml"/><Relationship Id="rId376" Type="http://schemas.openxmlformats.org/officeDocument/2006/relationships/tags" Target="../tags/tag856.xml"/><Relationship Id="rId583" Type="http://schemas.openxmlformats.org/officeDocument/2006/relationships/tags" Target="../tags/tag1063.xml"/><Relationship Id="rId790" Type="http://schemas.openxmlformats.org/officeDocument/2006/relationships/tags" Target="../tags/tag1270.xml"/><Relationship Id="rId804" Type="http://schemas.openxmlformats.org/officeDocument/2006/relationships/tags" Target="../tags/tag128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625.xml"/><Relationship Id="rId2" Type="http://schemas.openxmlformats.org/officeDocument/2006/relationships/tags" Target="../tags/tag1624.xml"/><Relationship Id="rId1" Type="http://schemas.openxmlformats.org/officeDocument/2006/relationships/tags" Target="../tags/tag1623.xml"/><Relationship Id="rId5" Type="http://schemas.openxmlformats.org/officeDocument/2006/relationships/image" Target="../media/image62.jpe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2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image4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tags" Target="../tags/tag1630.xml"/><Relationship Id="rId7" Type="http://schemas.openxmlformats.org/officeDocument/2006/relationships/tags" Target="../tags/tag16671.xml"/><Relationship Id="rId2" Type="http://schemas.openxmlformats.org/officeDocument/2006/relationships/tags" Target="../tags/tag1629.xml"/><Relationship Id="rId1" Type="http://schemas.openxmlformats.org/officeDocument/2006/relationships/tags" Target="../tags/tag1628.xml"/><Relationship Id="rId6" Type="http://schemas.openxmlformats.org/officeDocument/2006/relationships/image" Target="../media/image65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7.png"/><Relationship Id="rId4" Type="http://schemas.openxmlformats.org/officeDocument/2006/relationships/tags" Target="../tags/tag1631.xml"/><Relationship Id="rId9" Type="http://schemas.openxmlformats.org/officeDocument/2006/relationships/tags" Target="../tags/tag16691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1644.xml"/><Relationship Id="rId18" Type="http://schemas.openxmlformats.org/officeDocument/2006/relationships/tags" Target="../tags/tag1649.xml"/><Relationship Id="rId26" Type="http://schemas.openxmlformats.org/officeDocument/2006/relationships/tags" Target="../tags/tag1657.xml"/><Relationship Id="rId39" Type="http://schemas.openxmlformats.org/officeDocument/2006/relationships/tags" Target="../tags/tag1670.xml"/><Relationship Id="rId3" Type="http://schemas.openxmlformats.org/officeDocument/2006/relationships/tags" Target="../tags/tag1634.xml"/><Relationship Id="rId21" Type="http://schemas.openxmlformats.org/officeDocument/2006/relationships/tags" Target="../tags/tag1652.xml"/><Relationship Id="rId34" Type="http://schemas.openxmlformats.org/officeDocument/2006/relationships/tags" Target="../tags/tag1665.xml"/><Relationship Id="rId42" Type="http://schemas.openxmlformats.org/officeDocument/2006/relationships/image" Target="../media/image36.png"/><Relationship Id="rId47" Type="http://schemas.openxmlformats.org/officeDocument/2006/relationships/image" Target="../media/image43.png"/><Relationship Id="rId50" Type="http://schemas.openxmlformats.org/officeDocument/2006/relationships/image" Target="../media/image46.png"/><Relationship Id="rId7" Type="http://schemas.openxmlformats.org/officeDocument/2006/relationships/tags" Target="../tags/tag1638.xml"/><Relationship Id="rId12" Type="http://schemas.openxmlformats.org/officeDocument/2006/relationships/tags" Target="../tags/tag1643.xml"/><Relationship Id="rId17" Type="http://schemas.openxmlformats.org/officeDocument/2006/relationships/tags" Target="../tags/tag1648.xml"/><Relationship Id="rId25" Type="http://schemas.openxmlformats.org/officeDocument/2006/relationships/tags" Target="../tags/tag1656.xml"/><Relationship Id="rId33" Type="http://schemas.openxmlformats.org/officeDocument/2006/relationships/tags" Target="../tags/tag1664.xml"/><Relationship Id="rId38" Type="http://schemas.openxmlformats.org/officeDocument/2006/relationships/tags" Target="../tags/tag1669.xml"/><Relationship Id="rId46" Type="http://schemas.openxmlformats.org/officeDocument/2006/relationships/image" Target="../media/image34.png"/><Relationship Id="rId2" Type="http://schemas.openxmlformats.org/officeDocument/2006/relationships/tags" Target="../tags/tag1633.xml"/><Relationship Id="rId16" Type="http://schemas.openxmlformats.org/officeDocument/2006/relationships/tags" Target="../tags/tag1647.xml"/><Relationship Id="rId20" Type="http://schemas.openxmlformats.org/officeDocument/2006/relationships/tags" Target="../tags/tag1651.xml"/><Relationship Id="rId29" Type="http://schemas.openxmlformats.org/officeDocument/2006/relationships/tags" Target="../tags/tag1660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1632.xml"/><Relationship Id="rId6" Type="http://schemas.openxmlformats.org/officeDocument/2006/relationships/tags" Target="../tags/tag1637.xml"/><Relationship Id="rId11" Type="http://schemas.openxmlformats.org/officeDocument/2006/relationships/tags" Target="../tags/tag1642.xml"/><Relationship Id="rId24" Type="http://schemas.openxmlformats.org/officeDocument/2006/relationships/tags" Target="../tags/tag1655.xml"/><Relationship Id="rId32" Type="http://schemas.openxmlformats.org/officeDocument/2006/relationships/tags" Target="../tags/tag1663.xml"/><Relationship Id="rId37" Type="http://schemas.openxmlformats.org/officeDocument/2006/relationships/tags" Target="../tags/tag1668.xml"/><Relationship Id="rId40" Type="http://schemas.openxmlformats.org/officeDocument/2006/relationships/tags" Target="../tags/tag1671.xml"/><Relationship Id="rId45" Type="http://schemas.openxmlformats.org/officeDocument/2006/relationships/image" Target="../media/image32.png"/><Relationship Id="rId53" Type="http://schemas.openxmlformats.org/officeDocument/2006/relationships/image" Target="../media/image68.png"/><Relationship Id="rId5" Type="http://schemas.openxmlformats.org/officeDocument/2006/relationships/tags" Target="../tags/tag1636.xml"/><Relationship Id="rId15" Type="http://schemas.openxmlformats.org/officeDocument/2006/relationships/tags" Target="../tags/tag1646.xml"/><Relationship Id="rId23" Type="http://schemas.openxmlformats.org/officeDocument/2006/relationships/tags" Target="../tags/tag1654.xml"/><Relationship Id="rId28" Type="http://schemas.openxmlformats.org/officeDocument/2006/relationships/tags" Target="../tags/tag1659.xml"/><Relationship Id="rId36" Type="http://schemas.openxmlformats.org/officeDocument/2006/relationships/tags" Target="../tags/tag1667.xml"/><Relationship Id="rId49" Type="http://schemas.openxmlformats.org/officeDocument/2006/relationships/image" Target="../media/image45.png"/><Relationship Id="rId10" Type="http://schemas.openxmlformats.org/officeDocument/2006/relationships/tags" Target="../tags/tag1641.xml"/><Relationship Id="rId19" Type="http://schemas.openxmlformats.org/officeDocument/2006/relationships/tags" Target="../tags/tag1650.xml"/><Relationship Id="rId31" Type="http://schemas.openxmlformats.org/officeDocument/2006/relationships/tags" Target="../tags/tag1662.xml"/><Relationship Id="rId44" Type="http://schemas.openxmlformats.org/officeDocument/2006/relationships/image" Target="../media/image42.png"/><Relationship Id="rId52" Type="http://schemas.openxmlformats.org/officeDocument/2006/relationships/image" Target="../media/image48.png"/><Relationship Id="rId4" Type="http://schemas.openxmlformats.org/officeDocument/2006/relationships/tags" Target="../tags/tag1635.xml"/><Relationship Id="rId9" Type="http://schemas.openxmlformats.org/officeDocument/2006/relationships/tags" Target="../tags/tag1640.xml"/><Relationship Id="rId14" Type="http://schemas.openxmlformats.org/officeDocument/2006/relationships/tags" Target="../tags/tag1645.xml"/><Relationship Id="rId22" Type="http://schemas.openxmlformats.org/officeDocument/2006/relationships/tags" Target="../tags/tag1653.xml"/><Relationship Id="rId27" Type="http://schemas.openxmlformats.org/officeDocument/2006/relationships/tags" Target="../tags/tag1658.xml"/><Relationship Id="rId30" Type="http://schemas.openxmlformats.org/officeDocument/2006/relationships/tags" Target="../tags/tag1661.xml"/><Relationship Id="rId35" Type="http://schemas.openxmlformats.org/officeDocument/2006/relationships/tags" Target="../tags/tag1666.xml"/><Relationship Id="rId43" Type="http://schemas.openxmlformats.org/officeDocument/2006/relationships/image" Target="../media/image41.png"/><Relationship Id="rId48" Type="http://schemas.openxmlformats.org/officeDocument/2006/relationships/image" Target="../media/image44.png"/><Relationship Id="rId8" Type="http://schemas.openxmlformats.org/officeDocument/2006/relationships/tags" Target="../tags/tag1639.xml"/><Relationship Id="rId51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73.xml"/><Relationship Id="rId1" Type="http://schemas.openxmlformats.org/officeDocument/2006/relationships/tags" Target="../tags/tag1672.xml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681.xml"/><Relationship Id="rId13" Type="http://schemas.openxmlformats.org/officeDocument/2006/relationships/tags" Target="../tags/tag1686.xml"/><Relationship Id="rId18" Type="http://schemas.openxmlformats.org/officeDocument/2006/relationships/tags" Target="../tags/tag1691.xml"/><Relationship Id="rId26" Type="http://schemas.openxmlformats.org/officeDocument/2006/relationships/tags" Target="../tags/tag1699.xml"/><Relationship Id="rId3" Type="http://schemas.openxmlformats.org/officeDocument/2006/relationships/tags" Target="../tags/tag1676.xml"/><Relationship Id="rId21" Type="http://schemas.openxmlformats.org/officeDocument/2006/relationships/tags" Target="../tags/tag1694.xml"/><Relationship Id="rId7" Type="http://schemas.openxmlformats.org/officeDocument/2006/relationships/tags" Target="../tags/tag1680.xml"/><Relationship Id="rId12" Type="http://schemas.openxmlformats.org/officeDocument/2006/relationships/tags" Target="../tags/tag1685.xml"/><Relationship Id="rId17" Type="http://schemas.openxmlformats.org/officeDocument/2006/relationships/tags" Target="../tags/tag1690.xml"/><Relationship Id="rId25" Type="http://schemas.openxmlformats.org/officeDocument/2006/relationships/tags" Target="../tags/tag1698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1675.xml"/><Relationship Id="rId16" Type="http://schemas.openxmlformats.org/officeDocument/2006/relationships/tags" Target="../tags/tag1689.xml"/><Relationship Id="rId20" Type="http://schemas.openxmlformats.org/officeDocument/2006/relationships/tags" Target="../tags/tag1693.xml"/><Relationship Id="rId29" Type="http://schemas.openxmlformats.org/officeDocument/2006/relationships/tags" Target="../tags/tag1702.xml"/><Relationship Id="rId1" Type="http://schemas.openxmlformats.org/officeDocument/2006/relationships/tags" Target="../tags/tag1674.xml"/><Relationship Id="rId6" Type="http://schemas.openxmlformats.org/officeDocument/2006/relationships/tags" Target="../tags/tag1679.xml"/><Relationship Id="rId11" Type="http://schemas.openxmlformats.org/officeDocument/2006/relationships/tags" Target="../tags/tag1684.xml"/><Relationship Id="rId24" Type="http://schemas.openxmlformats.org/officeDocument/2006/relationships/tags" Target="../tags/tag1697.xml"/><Relationship Id="rId32" Type="http://schemas.openxmlformats.org/officeDocument/2006/relationships/tags" Target="../tags/tag1705.xml"/><Relationship Id="rId5" Type="http://schemas.openxmlformats.org/officeDocument/2006/relationships/tags" Target="../tags/tag1678.xml"/><Relationship Id="rId15" Type="http://schemas.openxmlformats.org/officeDocument/2006/relationships/tags" Target="../tags/tag1688.xml"/><Relationship Id="rId23" Type="http://schemas.openxmlformats.org/officeDocument/2006/relationships/tags" Target="../tags/tag1696.xml"/><Relationship Id="rId28" Type="http://schemas.openxmlformats.org/officeDocument/2006/relationships/tags" Target="../tags/tag1701.xml"/><Relationship Id="rId10" Type="http://schemas.openxmlformats.org/officeDocument/2006/relationships/tags" Target="../tags/tag1683.xml"/><Relationship Id="rId19" Type="http://schemas.openxmlformats.org/officeDocument/2006/relationships/tags" Target="../tags/tag1692.xml"/><Relationship Id="rId31" Type="http://schemas.openxmlformats.org/officeDocument/2006/relationships/tags" Target="../tags/tag1704.xml"/><Relationship Id="rId4" Type="http://schemas.openxmlformats.org/officeDocument/2006/relationships/tags" Target="../tags/tag1677.xml"/><Relationship Id="rId9" Type="http://schemas.openxmlformats.org/officeDocument/2006/relationships/tags" Target="../tags/tag1682.xml"/><Relationship Id="rId14" Type="http://schemas.openxmlformats.org/officeDocument/2006/relationships/tags" Target="../tags/tag1687.xml"/><Relationship Id="rId22" Type="http://schemas.openxmlformats.org/officeDocument/2006/relationships/tags" Target="../tags/tag1695.xml"/><Relationship Id="rId27" Type="http://schemas.openxmlformats.org/officeDocument/2006/relationships/tags" Target="../tags/tag1700.xml"/><Relationship Id="rId30" Type="http://schemas.openxmlformats.org/officeDocument/2006/relationships/tags" Target="../tags/tag170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713.xml"/><Relationship Id="rId13" Type="http://schemas.openxmlformats.org/officeDocument/2006/relationships/tags" Target="../tags/tag1718.xml"/><Relationship Id="rId18" Type="http://schemas.openxmlformats.org/officeDocument/2006/relationships/tags" Target="../tags/tag1723.xml"/><Relationship Id="rId26" Type="http://schemas.openxmlformats.org/officeDocument/2006/relationships/image" Target="../media/image73.png"/><Relationship Id="rId3" Type="http://schemas.openxmlformats.org/officeDocument/2006/relationships/tags" Target="../tags/tag1708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712.xml"/><Relationship Id="rId12" Type="http://schemas.openxmlformats.org/officeDocument/2006/relationships/tags" Target="../tags/tag1717.xml"/><Relationship Id="rId17" Type="http://schemas.openxmlformats.org/officeDocument/2006/relationships/tags" Target="../tags/tag1722.xml"/><Relationship Id="rId25" Type="http://schemas.openxmlformats.org/officeDocument/2006/relationships/image" Target="../media/image72.png"/><Relationship Id="rId2" Type="http://schemas.openxmlformats.org/officeDocument/2006/relationships/tags" Target="../tags/tag1707.xml"/><Relationship Id="rId16" Type="http://schemas.openxmlformats.org/officeDocument/2006/relationships/tags" Target="../tags/tag1721.xml"/><Relationship Id="rId20" Type="http://schemas.openxmlformats.org/officeDocument/2006/relationships/tags" Target="../tags/tag1725.xml"/><Relationship Id="rId1" Type="http://schemas.openxmlformats.org/officeDocument/2006/relationships/tags" Target="../tags/tag1706.xml"/><Relationship Id="rId6" Type="http://schemas.openxmlformats.org/officeDocument/2006/relationships/tags" Target="../tags/tag1711.xml"/><Relationship Id="rId11" Type="http://schemas.openxmlformats.org/officeDocument/2006/relationships/tags" Target="../tags/tag1716.xml"/><Relationship Id="rId24" Type="http://schemas.openxmlformats.org/officeDocument/2006/relationships/image" Target="../media/image71.png"/><Relationship Id="rId5" Type="http://schemas.openxmlformats.org/officeDocument/2006/relationships/tags" Target="../tags/tag1710.xml"/><Relationship Id="rId15" Type="http://schemas.openxmlformats.org/officeDocument/2006/relationships/tags" Target="../tags/tag1720.xml"/><Relationship Id="rId23" Type="http://schemas.openxmlformats.org/officeDocument/2006/relationships/image" Target="../media/image54.png"/><Relationship Id="rId28" Type="http://schemas.openxmlformats.org/officeDocument/2006/relationships/image" Target="../media/image74.png"/><Relationship Id="rId10" Type="http://schemas.openxmlformats.org/officeDocument/2006/relationships/tags" Target="../tags/tag1715.xml"/><Relationship Id="rId19" Type="http://schemas.openxmlformats.org/officeDocument/2006/relationships/tags" Target="../tags/tag1724.xml"/><Relationship Id="rId4" Type="http://schemas.openxmlformats.org/officeDocument/2006/relationships/tags" Target="../tags/tag1709.xml"/><Relationship Id="rId9" Type="http://schemas.openxmlformats.org/officeDocument/2006/relationships/tags" Target="../tags/tag1714.xml"/><Relationship Id="rId14" Type="http://schemas.openxmlformats.org/officeDocument/2006/relationships/tags" Target="../tags/tag1719.xml"/><Relationship Id="rId22" Type="http://schemas.openxmlformats.org/officeDocument/2006/relationships/image" Target="../media/image70.png"/><Relationship Id="rId27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733.xml"/><Relationship Id="rId13" Type="http://schemas.openxmlformats.org/officeDocument/2006/relationships/tags" Target="../tags/tag1738.xml"/><Relationship Id="rId3" Type="http://schemas.openxmlformats.org/officeDocument/2006/relationships/tags" Target="../tags/tag1728.xml"/><Relationship Id="rId7" Type="http://schemas.openxmlformats.org/officeDocument/2006/relationships/tags" Target="../tags/tag1732.xml"/><Relationship Id="rId12" Type="http://schemas.openxmlformats.org/officeDocument/2006/relationships/tags" Target="../tags/tag1737.xml"/><Relationship Id="rId2" Type="http://schemas.openxmlformats.org/officeDocument/2006/relationships/tags" Target="../tags/tag1727.xml"/><Relationship Id="rId1" Type="http://schemas.openxmlformats.org/officeDocument/2006/relationships/tags" Target="../tags/tag1726.xml"/><Relationship Id="rId6" Type="http://schemas.openxmlformats.org/officeDocument/2006/relationships/tags" Target="../tags/tag1731.xml"/><Relationship Id="rId11" Type="http://schemas.openxmlformats.org/officeDocument/2006/relationships/tags" Target="../tags/tag1736.xml"/><Relationship Id="rId5" Type="http://schemas.openxmlformats.org/officeDocument/2006/relationships/tags" Target="../tags/tag1730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735.xml"/><Relationship Id="rId4" Type="http://schemas.openxmlformats.org/officeDocument/2006/relationships/tags" Target="../tags/tag1729.xml"/><Relationship Id="rId9" Type="http://schemas.openxmlformats.org/officeDocument/2006/relationships/tags" Target="../tags/tag1734.xml"/><Relationship Id="rId14" Type="http://schemas.openxmlformats.org/officeDocument/2006/relationships/tags" Target="../tags/tag173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747.xml"/><Relationship Id="rId13" Type="http://schemas.openxmlformats.org/officeDocument/2006/relationships/tags" Target="../tags/tag1752.xml"/><Relationship Id="rId18" Type="http://schemas.openxmlformats.org/officeDocument/2006/relationships/tags" Target="../tags/tag1757.xml"/><Relationship Id="rId26" Type="http://schemas.openxmlformats.org/officeDocument/2006/relationships/tags" Target="../tags/tag1765.xml"/><Relationship Id="rId3" Type="http://schemas.openxmlformats.org/officeDocument/2006/relationships/tags" Target="../tags/tag1742.xml"/><Relationship Id="rId21" Type="http://schemas.openxmlformats.org/officeDocument/2006/relationships/tags" Target="../tags/tag1760.xml"/><Relationship Id="rId7" Type="http://schemas.openxmlformats.org/officeDocument/2006/relationships/tags" Target="../tags/tag1746.xml"/><Relationship Id="rId12" Type="http://schemas.openxmlformats.org/officeDocument/2006/relationships/tags" Target="../tags/tag1751.xml"/><Relationship Id="rId17" Type="http://schemas.openxmlformats.org/officeDocument/2006/relationships/tags" Target="../tags/tag1756.xml"/><Relationship Id="rId25" Type="http://schemas.openxmlformats.org/officeDocument/2006/relationships/tags" Target="../tags/tag1764.xml"/><Relationship Id="rId2" Type="http://schemas.openxmlformats.org/officeDocument/2006/relationships/tags" Target="../tags/tag1741.xml"/><Relationship Id="rId16" Type="http://schemas.openxmlformats.org/officeDocument/2006/relationships/tags" Target="../tags/tag1755.xml"/><Relationship Id="rId20" Type="http://schemas.openxmlformats.org/officeDocument/2006/relationships/tags" Target="../tags/tag1759.xml"/><Relationship Id="rId29" Type="http://schemas.openxmlformats.org/officeDocument/2006/relationships/image" Target="../media/image75.png"/><Relationship Id="rId1" Type="http://schemas.openxmlformats.org/officeDocument/2006/relationships/tags" Target="../tags/tag1740.xml"/><Relationship Id="rId6" Type="http://schemas.openxmlformats.org/officeDocument/2006/relationships/tags" Target="../tags/tag1745.xml"/><Relationship Id="rId11" Type="http://schemas.openxmlformats.org/officeDocument/2006/relationships/tags" Target="../tags/tag1750.xml"/><Relationship Id="rId24" Type="http://schemas.openxmlformats.org/officeDocument/2006/relationships/tags" Target="../tags/tag1763.xml"/><Relationship Id="rId5" Type="http://schemas.openxmlformats.org/officeDocument/2006/relationships/tags" Target="../tags/tag1744.xml"/><Relationship Id="rId15" Type="http://schemas.openxmlformats.org/officeDocument/2006/relationships/tags" Target="../tags/tag1754.xml"/><Relationship Id="rId23" Type="http://schemas.openxmlformats.org/officeDocument/2006/relationships/tags" Target="../tags/tag1762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749.xml"/><Relationship Id="rId19" Type="http://schemas.openxmlformats.org/officeDocument/2006/relationships/tags" Target="../tags/tag1758.xml"/><Relationship Id="rId4" Type="http://schemas.openxmlformats.org/officeDocument/2006/relationships/tags" Target="../tags/tag1743.xml"/><Relationship Id="rId9" Type="http://schemas.openxmlformats.org/officeDocument/2006/relationships/tags" Target="../tags/tag1748.xml"/><Relationship Id="rId14" Type="http://schemas.openxmlformats.org/officeDocument/2006/relationships/tags" Target="../tags/tag1753.xml"/><Relationship Id="rId22" Type="http://schemas.openxmlformats.org/officeDocument/2006/relationships/tags" Target="../tags/tag1761.xml"/><Relationship Id="rId27" Type="http://schemas.openxmlformats.org/officeDocument/2006/relationships/tags" Target="../tags/tag176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774.xml"/><Relationship Id="rId13" Type="http://schemas.openxmlformats.org/officeDocument/2006/relationships/tags" Target="../tags/tag1779.xml"/><Relationship Id="rId18" Type="http://schemas.openxmlformats.org/officeDocument/2006/relationships/tags" Target="../tags/tag1784.xml"/><Relationship Id="rId26" Type="http://schemas.openxmlformats.org/officeDocument/2006/relationships/tags" Target="../tags/tag1792.xml"/><Relationship Id="rId39" Type="http://schemas.openxmlformats.org/officeDocument/2006/relationships/tags" Target="../tags/tag1805.xml"/><Relationship Id="rId3" Type="http://schemas.openxmlformats.org/officeDocument/2006/relationships/tags" Target="../tags/tag1769.xml"/><Relationship Id="rId21" Type="http://schemas.openxmlformats.org/officeDocument/2006/relationships/tags" Target="../tags/tag1787.xml"/><Relationship Id="rId34" Type="http://schemas.openxmlformats.org/officeDocument/2006/relationships/tags" Target="../tags/tag1800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1773.xml"/><Relationship Id="rId12" Type="http://schemas.openxmlformats.org/officeDocument/2006/relationships/tags" Target="../tags/tag1778.xml"/><Relationship Id="rId17" Type="http://schemas.openxmlformats.org/officeDocument/2006/relationships/tags" Target="../tags/tag1783.xml"/><Relationship Id="rId25" Type="http://schemas.openxmlformats.org/officeDocument/2006/relationships/tags" Target="../tags/tag1791.xml"/><Relationship Id="rId33" Type="http://schemas.openxmlformats.org/officeDocument/2006/relationships/tags" Target="../tags/tag1799.xml"/><Relationship Id="rId38" Type="http://schemas.openxmlformats.org/officeDocument/2006/relationships/tags" Target="../tags/tag1804.xml"/><Relationship Id="rId2" Type="http://schemas.openxmlformats.org/officeDocument/2006/relationships/tags" Target="../tags/tag1768.xml"/><Relationship Id="rId16" Type="http://schemas.openxmlformats.org/officeDocument/2006/relationships/tags" Target="../tags/tag1782.xml"/><Relationship Id="rId20" Type="http://schemas.openxmlformats.org/officeDocument/2006/relationships/tags" Target="../tags/tag1786.xml"/><Relationship Id="rId29" Type="http://schemas.openxmlformats.org/officeDocument/2006/relationships/tags" Target="../tags/tag1795.xml"/><Relationship Id="rId41" Type="http://schemas.openxmlformats.org/officeDocument/2006/relationships/tags" Target="../tags/tag1807.xml"/><Relationship Id="rId1" Type="http://schemas.openxmlformats.org/officeDocument/2006/relationships/tags" Target="../tags/tag1767.xml"/><Relationship Id="rId6" Type="http://schemas.openxmlformats.org/officeDocument/2006/relationships/tags" Target="../tags/tag1772.xml"/><Relationship Id="rId11" Type="http://schemas.openxmlformats.org/officeDocument/2006/relationships/tags" Target="../tags/tag1777.xml"/><Relationship Id="rId24" Type="http://schemas.openxmlformats.org/officeDocument/2006/relationships/tags" Target="../tags/tag1790.xml"/><Relationship Id="rId32" Type="http://schemas.openxmlformats.org/officeDocument/2006/relationships/tags" Target="../tags/tag1798.xml"/><Relationship Id="rId37" Type="http://schemas.openxmlformats.org/officeDocument/2006/relationships/tags" Target="../tags/tag1803.xml"/><Relationship Id="rId40" Type="http://schemas.openxmlformats.org/officeDocument/2006/relationships/tags" Target="../tags/tag1806.xml"/><Relationship Id="rId5" Type="http://schemas.openxmlformats.org/officeDocument/2006/relationships/tags" Target="../tags/tag1771.xml"/><Relationship Id="rId15" Type="http://schemas.openxmlformats.org/officeDocument/2006/relationships/tags" Target="../tags/tag1781.xml"/><Relationship Id="rId23" Type="http://schemas.openxmlformats.org/officeDocument/2006/relationships/tags" Target="../tags/tag1789.xml"/><Relationship Id="rId28" Type="http://schemas.openxmlformats.org/officeDocument/2006/relationships/tags" Target="../tags/tag1794.xml"/><Relationship Id="rId36" Type="http://schemas.openxmlformats.org/officeDocument/2006/relationships/tags" Target="../tags/tag1802.xml"/><Relationship Id="rId10" Type="http://schemas.openxmlformats.org/officeDocument/2006/relationships/tags" Target="../tags/tag1776.xml"/><Relationship Id="rId19" Type="http://schemas.openxmlformats.org/officeDocument/2006/relationships/tags" Target="../tags/tag1785.xml"/><Relationship Id="rId31" Type="http://schemas.openxmlformats.org/officeDocument/2006/relationships/tags" Target="../tags/tag1797.xml"/><Relationship Id="rId44" Type="http://schemas.openxmlformats.org/officeDocument/2006/relationships/image" Target="../media/image77.png"/><Relationship Id="rId4" Type="http://schemas.openxmlformats.org/officeDocument/2006/relationships/tags" Target="../tags/tag1770.xml"/><Relationship Id="rId9" Type="http://schemas.openxmlformats.org/officeDocument/2006/relationships/tags" Target="../tags/tag1775.xml"/><Relationship Id="rId14" Type="http://schemas.openxmlformats.org/officeDocument/2006/relationships/tags" Target="../tags/tag1780.xml"/><Relationship Id="rId22" Type="http://schemas.openxmlformats.org/officeDocument/2006/relationships/tags" Target="../tags/tag1788.xml"/><Relationship Id="rId27" Type="http://schemas.openxmlformats.org/officeDocument/2006/relationships/tags" Target="../tags/tag1793.xml"/><Relationship Id="rId30" Type="http://schemas.openxmlformats.org/officeDocument/2006/relationships/tags" Target="../tags/tag1796.xml"/><Relationship Id="rId35" Type="http://schemas.openxmlformats.org/officeDocument/2006/relationships/tags" Target="../tags/tag1801.xml"/><Relationship Id="rId43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09.xml"/><Relationship Id="rId1" Type="http://schemas.openxmlformats.org/officeDocument/2006/relationships/tags" Target="../tags/tag1808.xml"/><Relationship Id="rId5" Type="http://schemas.openxmlformats.org/officeDocument/2006/relationships/image" Target="../media/image31.png"/><Relationship Id="rId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817.xml"/><Relationship Id="rId13" Type="http://schemas.openxmlformats.org/officeDocument/2006/relationships/tags" Target="../tags/tag1822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812.xml"/><Relationship Id="rId21" Type="http://schemas.openxmlformats.org/officeDocument/2006/relationships/image" Target="../media/image55.png"/><Relationship Id="rId7" Type="http://schemas.openxmlformats.org/officeDocument/2006/relationships/tags" Target="../tags/tag1816.xml"/><Relationship Id="rId12" Type="http://schemas.openxmlformats.org/officeDocument/2006/relationships/tags" Target="../tags/tag1821.xml"/><Relationship Id="rId17" Type="http://schemas.openxmlformats.org/officeDocument/2006/relationships/tags" Target="../tags/tag1826.xml"/><Relationship Id="rId2" Type="http://schemas.openxmlformats.org/officeDocument/2006/relationships/tags" Target="../tags/tag1811.xml"/><Relationship Id="rId16" Type="http://schemas.openxmlformats.org/officeDocument/2006/relationships/tags" Target="../tags/tag1825.xml"/><Relationship Id="rId20" Type="http://schemas.openxmlformats.org/officeDocument/2006/relationships/image" Target="../media/image56.png"/><Relationship Id="rId1" Type="http://schemas.openxmlformats.org/officeDocument/2006/relationships/tags" Target="../tags/tag1810.xml"/><Relationship Id="rId6" Type="http://schemas.openxmlformats.org/officeDocument/2006/relationships/tags" Target="../tags/tag1815.xml"/><Relationship Id="rId11" Type="http://schemas.openxmlformats.org/officeDocument/2006/relationships/tags" Target="../tags/tag1820.xml"/><Relationship Id="rId5" Type="http://schemas.openxmlformats.org/officeDocument/2006/relationships/tags" Target="../tags/tag1814.xml"/><Relationship Id="rId15" Type="http://schemas.openxmlformats.org/officeDocument/2006/relationships/tags" Target="../tags/tag1824.xml"/><Relationship Id="rId10" Type="http://schemas.openxmlformats.org/officeDocument/2006/relationships/tags" Target="../tags/tag1819.xml"/><Relationship Id="rId19" Type="http://schemas.openxmlformats.org/officeDocument/2006/relationships/hyperlink" Target="&#26230;&#20307;&#23494;&#24230;&#30340;&#35745;&#31639;&#8212;&#8212;&#20197;&#31435;&#26041;&#26230;&#32990;&#20026;&#20363;&#65288;&#38686;&#28006;&#19968;&#20013;&#21608;&#24800;&#24544;&#65289;_&#26631;&#28165;%2000_06_15-00_06_40.mp4" TargetMode="External"/><Relationship Id="rId4" Type="http://schemas.openxmlformats.org/officeDocument/2006/relationships/tags" Target="../tags/tag1813.xml"/><Relationship Id="rId9" Type="http://schemas.openxmlformats.org/officeDocument/2006/relationships/tags" Target="../tags/tag1818.xml"/><Relationship Id="rId14" Type="http://schemas.openxmlformats.org/officeDocument/2006/relationships/tags" Target="../tags/tag18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image" Target="../media/image6.png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image" Target="../media/image5.png"/><Relationship Id="rId2" Type="http://schemas.openxmlformats.org/officeDocument/2006/relationships/tags" Target="../tags/tag74.xml"/><Relationship Id="rId16" Type="http://schemas.openxmlformats.org/officeDocument/2006/relationships/image" Target="../media/image4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5" Type="http://schemas.openxmlformats.org/officeDocument/2006/relationships/tags" Target="../tags/tag77.xml"/><Relationship Id="rId15" Type="http://schemas.openxmlformats.org/officeDocument/2006/relationships/image" Target="../media/image3.png"/><Relationship Id="rId10" Type="http://schemas.openxmlformats.org/officeDocument/2006/relationships/tags" Target="../tags/tag82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image" Target="../media/image9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9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9" Type="http://schemas.openxmlformats.org/officeDocument/2006/relationships/tags" Target="../tags/tag137.xml"/><Relationship Id="rId21" Type="http://schemas.openxmlformats.org/officeDocument/2006/relationships/tags" Target="../tags/tag119.xml"/><Relationship Id="rId34" Type="http://schemas.openxmlformats.org/officeDocument/2006/relationships/tags" Target="../tags/tag132.xml"/><Relationship Id="rId42" Type="http://schemas.openxmlformats.org/officeDocument/2006/relationships/tags" Target="../tags/tag140.xml"/><Relationship Id="rId47" Type="http://schemas.openxmlformats.org/officeDocument/2006/relationships/tags" Target="../tags/tag145.xml"/><Relationship Id="rId50" Type="http://schemas.openxmlformats.org/officeDocument/2006/relationships/tags" Target="../tags/tag148.xml"/><Relationship Id="rId55" Type="http://schemas.openxmlformats.org/officeDocument/2006/relationships/tags" Target="../tags/tag153.xml"/><Relationship Id="rId63" Type="http://schemas.openxmlformats.org/officeDocument/2006/relationships/tags" Target="../tags/tag161.xml"/><Relationship Id="rId68" Type="http://schemas.openxmlformats.org/officeDocument/2006/relationships/tags" Target="../tags/tag166.xml"/><Relationship Id="rId76" Type="http://schemas.openxmlformats.org/officeDocument/2006/relationships/tags" Target="../tags/tag174.xml"/><Relationship Id="rId84" Type="http://schemas.openxmlformats.org/officeDocument/2006/relationships/image" Target="../media/image12.png"/><Relationship Id="rId7" Type="http://schemas.openxmlformats.org/officeDocument/2006/relationships/tags" Target="../tags/tag105.xml"/><Relationship Id="rId71" Type="http://schemas.openxmlformats.org/officeDocument/2006/relationships/tags" Target="../tags/tag169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9" Type="http://schemas.openxmlformats.org/officeDocument/2006/relationships/tags" Target="../tags/tag127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37" Type="http://schemas.openxmlformats.org/officeDocument/2006/relationships/tags" Target="../tags/tag135.xml"/><Relationship Id="rId40" Type="http://schemas.openxmlformats.org/officeDocument/2006/relationships/tags" Target="../tags/tag138.xml"/><Relationship Id="rId45" Type="http://schemas.openxmlformats.org/officeDocument/2006/relationships/tags" Target="../tags/tag143.xml"/><Relationship Id="rId53" Type="http://schemas.openxmlformats.org/officeDocument/2006/relationships/tags" Target="../tags/tag151.xml"/><Relationship Id="rId58" Type="http://schemas.openxmlformats.org/officeDocument/2006/relationships/tags" Target="../tags/tag156.xml"/><Relationship Id="rId66" Type="http://schemas.openxmlformats.org/officeDocument/2006/relationships/tags" Target="../tags/tag164.xml"/><Relationship Id="rId74" Type="http://schemas.openxmlformats.org/officeDocument/2006/relationships/tags" Target="../tags/tag172.xml"/><Relationship Id="rId79" Type="http://schemas.openxmlformats.org/officeDocument/2006/relationships/tags" Target="../tags/tag177.xml"/><Relationship Id="rId5" Type="http://schemas.openxmlformats.org/officeDocument/2006/relationships/tags" Target="../tags/tag103.xml"/><Relationship Id="rId61" Type="http://schemas.openxmlformats.org/officeDocument/2006/relationships/tags" Target="../tags/tag159.xml"/><Relationship Id="rId82" Type="http://schemas.openxmlformats.org/officeDocument/2006/relationships/tags" Target="../tags/tag180.xml"/><Relationship Id="rId19" Type="http://schemas.openxmlformats.org/officeDocument/2006/relationships/tags" Target="../tags/tag117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tags" Target="../tags/tag133.xml"/><Relationship Id="rId43" Type="http://schemas.openxmlformats.org/officeDocument/2006/relationships/tags" Target="../tags/tag141.xml"/><Relationship Id="rId48" Type="http://schemas.openxmlformats.org/officeDocument/2006/relationships/tags" Target="../tags/tag146.xml"/><Relationship Id="rId56" Type="http://schemas.openxmlformats.org/officeDocument/2006/relationships/tags" Target="../tags/tag154.xml"/><Relationship Id="rId64" Type="http://schemas.openxmlformats.org/officeDocument/2006/relationships/tags" Target="../tags/tag162.xml"/><Relationship Id="rId69" Type="http://schemas.openxmlformats.org/officeDocument/2006/relationships/tags" Target="../tags/tag167.xml"/><Relationship Id="rId77" Type="http://schemas.openxmlformats.org/officeDocument/2006/relationships/tags" Target="../tags/tag175.xml"/><Relationship Id="rId8" Type="http://schemas.openxmlformats.org/officeDocument/2006/relationships/tags" Target="../tags/tag106.xml"/><Relationship Id="rId51" Type="http://schemas.openxmlformats.org/officeDocument/2006/relationships/tags" Target="../tags/tag149.xml"/><Relationship Id="rId72" Type="http://schemas.openxmlformats.org/officeDocument/2006/relationships/tags" Target="../tags/tag170.xml"/><Relationship Id="rId80" Type="http://schemas.openxmlformats.org/officeDocument/2006/relationships/tags" Target="../tags/tag178.xml"/><Relationship Id="rId85" Type="http://schemas.openxmlformats.org/officeDocument/2006/relationships/image" Target="../media/image13.jpeg"/><Relationship Id="rId3" Type="http://schemas.openxmlformats.org/officeDocument/2006/relationships/tags" Target="../tags/tag101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tags" Target="../tags/tag131.xml"/><Relationship Id="rId38" Type="http://schemas.openxmlformats.org/officeDocument/2006/relationships/tags" Target="../tags/tag136.xml"/><Relationship Id="rId46" Type="http://schemas.openxmlformats.org/officeDocument/2006/relationships/tags" Target="../tags/tag144.xml"/><Relationship Id="rId59" Type="http://schemas.openxmlformats.org/officeDocument/2006/relationships/tags" Target="../tags/tag157.xml"/><Relationship Id="rId67" Type="http://schemas.openxmlformats.org/officeDocument/2006/relationships/tags" Target="../tags/tag165.xml"/><Relationship Id="rId20" Type="http://schemas.openxmlformats.org/officeDocument/2006/relationships/tags" Target="../tags/tag118.xml"/><Relationship Id="rId41" Type="http://schemas.openxmlformats.org/officeDocument/2006/relationships/tags" Target="../tags/tag139.xml"/><Relationship Id="rId54" Type="http://schemas.openxmlformats.org/officeDocument/2006/relationships/tags" Target="../tags/tag152.xml"/><Relationship Id="rId62" Type="http://schemas.openxmlformats.org/officeDocument/2006/relationships/tags" Target="../tags/tag160.xml"/><Relationship Id="rId70" Type="http://schemas.openxmlformats.org/officeDocument/2006/relationships/tags" Target="../tags/tag168.xml"/><Relationship Id="rId75" Type="http://schemas.openxmlformats.org/officeDocument/2006/relationships/tags" Target="../tags/tag173.xml"/><Relationship Id="rId83" Type="http://schemas.openxmlformats.org/officeDocument/2006/relationships/slideLayout" Target="../slideLayouts/slideLayout1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tags" Target="../tags/tag134.xml"/><Relationship Id="rId49" Type="http://schemas.openxmlformats.org/officeDocument/2006/relationships/tags" Target="../tags/tag147.xml"/><Relationship Id="rId57" Type="http://schemas.openxmlformats.org/officeDocument/2006/relationships/tags" Target="../tags/tag155.xml"/><Relationship Id="rId10" Type="http://schemas.openxmlformats.org/officeDocument/2006/relationships/tags" Target="../tags/tag108.xml"/><Relationship Id="rId31" Type="http://schemas.openxmlformats.org/officeDocument/2006/relationships/tags" Target="../tags/tag129.xml"/><Relationship Id="rId44" Type="http://schemas.openxmlformats.org/officeDocument/2006/relationships/tags" Target="../tags/tag142.xml"/><Relationship Id="rId52" Type="http://schemas.openxmlformats.org/officeDocument/2006/relationships/tags" Target="../tags/tag150.xml"/><Relationship Id="rId60" Type="http://schemas.openxmlformats.org/officeDocument/2006/relationships/tags" Target="../tags/tag158.xml"/><Relationship Id="rId65" Type="http://schemas.openxmlformats.org/officeDocument/2006/relationships/tags" Target="../tags/tag163.xml"/><Relationship Id="rId73" Type="http://schemas.openxmlformats.org/officeDocument/2006/relationships/tags" Target="../tags/tag171.xml"/><Relationship Id="rId78" Type="http://schemas.openxmlformats.org/officeDocument/2006/relationships/tags" Target="../tags/tag176.xml"/><Relationship Id="rId81" Type="http://schemas.openxmlformats.org/officeDocument/2006/relationships/tags" Target="../tags/tag179.xml"/><Relationship Id="rId86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tags" Target="../tags/tag193.xml"/><Relationship Id="rId18" Type="http://schemas.openxmlformats.org/officeDocument/2006/relationships/tags" Target="../tags/tag198.xml"/><Relationship Id="rId26" Type="http://schemas.openxmlformats.org/officeDocument/2006/relationships/tags" Target="../tags/tag206.xml"/><Relationship Id="rId3" Type="http://schemas.openxmlformats.org/officeDocument/2006/relationships/tags" Target="../tags/tag183.xml"/><Relationship Id="rId21" Type="http://schemas.openxmlformats.org/officeDocument/2006/relationships/tags" Target="../tags/tag201.xml"/><Relationship Id="rId34" Type="http://schemas.openxmlformats.org/officeDocument/2006/relationships/image" Target="../media/image18.png"/><Relationship Id="rId7" Type="http://schemas.openxmlformats.org/officeDocument/2006/relationships/tags" Target="../tags/tag187.xml"/><Relationship Id="rId12" Type="http://schemas.openxmlformats.org/officeDocument/2006/relationships/tags" Target="../tags/tag192.xml"/><Relationship Id="rId17" Type="http://schemas.openxmlformats.org/officeDocument/2006/relationships/tags" Target="../tags/tag197.xml"/><Relationship Id="rId25" Type="http://schemas.openxmlformats.org/officeDocument/2006/relationships/tags" Target="../tags/tag205.xml"/><Relationship Id="rId33" Type="http://schemas.openxmlformats.org/officeDocument/2006/relationships/image" Target="../media/image17.png"/><Relationship Id="rId2" Type="http://schemas.openxmlformats.org/officeDocument/2006/relationships/tags" Target="../tags/tag182.xml"/><Relationship Id="rId16" Type="http://schemas.openxmlformats.org/officeDocument/2006/relationships/tags" Target="../tags/tag196.xml"/><Relationship Id="rId20" Type="http://schemas.openxmlformats.org/officeDocument/2006/relationships/tags" Target="../tags/tag200.xml"/><Relationship Id="rId29" Type="http://schemas.openxmlformats.org/officeDocument/2006/relationships/tags" Target="../tags/tag209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24" Type="http://schemas.openxmlformats.org/officeDocument/2006/relationships/tags" Target="../tags/tag204.xml"/><Relationship Id="rId32" Type="http://schemas.openxmlformats.org/officeDocument/2006/relationships/image" Target="../media/image16.jpeg"/><Relationship Id="rId5" Type="http://schemas.openxmlformats.org/officeDocument/2006/relationships/tags" Target="../tags/tag185.xml"/><Relationship Id="rId15" Type="http://schemas.openxmlformats.org/officeDocument/2006/relationships/tags" Target="../tags/tag195.xml"/><Relationship Id="rId23" Type="http://schemas.openxmlformats.org/officeDocument/2006/relationships/tags" Target="../tags/tag203.xml"/><Relationship Id="rId28" Type="http://schemas.openxmlformats.org/officeDocument/2006/relationships/tags" Target="../tags/tag208.xml"/><Relationship Id="rId36" Type="http://schemas.openxmlformats.org/officeDocument/2006/relationships/image" Target="../media/image20.png"/><Relationship Id="rId10" Type="http://schemas.openxmlformats.org/officeDocument/2006/relationships/tags" Target="../tags/tag190.xml"/><Relationship Id="rId19" Type="http://schemas.openxmlformats.org/officeDocument/2006/relationships/tags" Target="../tags/tag199.xml"/><Relationship Id="rId31" Type="http://schemas.openxmlformats.org/officeDocument/2006/relationships/image" Target="../media/image15.png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tags" Target="../tags/tag194.xml"/><Relationship Id="rId22" Type="http://schemas.openxmlformats.org/officeDocument/2006/relationships/tags" Target="../tags/tag202.xml"/><Relationship Id="rId27" Type="http://schemas.openxmlformats.org/officeDocument/2006/relationships/tags" Target="../tags/tag207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13" Type="http://schemas.openxmlformats.org/officeDocument/2006/relationships/tags" Target="../tags/tag222.xml"/><Relationship Id="rId18" Type="http://schemas.openxmlformats.org/officeDocument/2006/relationships/tags" Target="../tags/tag227.xml"/><Relationship Id="rId26" Type="http://schemas.openxmlformats.org/officeDocument/2006/relationships/tags" Target="../tags/tag235.xml"/><Relationship Id="rId39" Type="http://schemas.openxmlformats.org/officeDocument/2006/relationships/tags" Target="../tags/tag248.xml"/><Relationship Id="rId3" Type="http://schemas.openxmlformats.org/officeDocument/2006/relationships/tags" Target="../tags/tag212.xml"/><Relationship Id="rId21" Type="http://schemas.openxmlformats.org/officeDocument/2006/relationships/tags" Target="../tags/tag230.xml"/><Relationship Id="rId34" Type="http://schemas.openxmlformats.org/officeDocument/2006/relationships/tags" Target="../tags/tag243.xml"/><Relationship Id="rId42" Type="http://schemas.openxmlformats.org/officeDocument/2006/relationships/image" Target="../media/image22.png"/><Relationship Id="rId47" Type="http://schemas.openxmlformats.org/officeDocument/2006/relationships/image" Target="../media/image27.png"/><Relationship Id="rId7" Type="http://schemas.openxmlformats.org/officeDocument/2006/relationships/tags" Target="../tags/tag216.xml"/><Relationship Id="rId12" Type="http://schemas.openxmlformats.org/officeDocument/2006/relationships/tags" Target="../tags/tag221.xml"/><Relationship Id="rId17" Type="http://schemas.openxmlformats.org/officeDocument/2006/relationships/tags" Target="../tags/tag226.xml"/><Relationship Id="rId25" Type="http://schemas.openxmlformats.org/officeDocument/2006/relationships/tags" Target="../tags/tag234.xml"/><Relationship Id="rId33" Type="http://schemas.openxmlformats.org/officeDocument/2006/relationships/tags" Target="../tags/tag242.xml"/><Relationship Id="rId38" Type="http://schemas.openxmlformats.org/officeDocument/2006/relationships/tags" Target="../tags/tag247.xml"/><Relationship Id="rId46" Type="http://schemas.openxmlformats.org/officeDocument/2006/relationships/image" Target="../media/image26.png"/><Relationship Id="rId2" Type="http://schemas.openxmlformats.org/officeDocument/2006/relationships/tags" Target="../tags/tag211.xml"/><Relationship Id="rId16" Type="http://schemas.openxmlformats.org/officeDocument/2006/relationships/tags" Target="../tags/tag225.xml"/><Relationship Id="rId20" Type="http://schemas.openxmlformats.org/officeDocument/2006/relationships/tags" Target="../tags/tag229.xml"/><Relationship Id="rId29" Type="http://schemas.openxmlformats.org/officeDocument/2006/relationships/tags" Target="../tags/tag238.xml"/><Relationship Id="rId41" Type="http://schemas.openxmlformats.org/officeDocument/2006/relationships/image" Target="../media/image21.png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tags" Target="../tags/tag220.xml"/><Relationship Id="rId24" Type="http://schemas.openxmlformats.org/officeDocument/2006/relationships/tags" Target="../tags/tag233.xml"/><Relationship Id="rId32" Type="http://schemas.openxmlformats.org/officeDocument/2006/relationships/tags" Target="../tags/tag241.xml"/><Relationship Id="rId37" Type="http://schemas.openxmlformats.org/officeDocument/2006/relationships/tags" Target="../tags/tag246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25.png"/><Relationship Id="rId5" Type="http://schemas.openxmlformats.org/officeDocument/2006/relationships/tags" Target="../tags/tag214.xml"/><Relationship Id="rId15" Type="http://schemas.openxmlformats.org/officeDocument/2006/relationships/tags" Target="../tags/tag224.xml"/><Relationship Id="rId23" Type="http://schemas.openxmlformats.org/officeDocument/2006/relationships/tags" Target="../tags/tag232.xml"/><Relationship Id="rId28" Type="http://schemas.openxmlformats.org/officeDocument/2006/relationships/tags" Target="../tags/tag237.xml"/><Relationship Id="rId36" Type="http://schemas.openxmlformats.org/officeDocument/2006/relationships/tags" Target="../tags/tag245.xml"/><Relationship Id="rId10" Type="http://schemas.openxmlformats.org/officeDocument/2006/relationships/tags" Target="../tags/tag219.xml"/><Relationship Id="rId19" Type="http://schemas.openxmlformats.org/officeDocument/2006/relationships/tags" Target="../tags/tag228.xml"/><Relationship Id="rId31" Type="http://schemas.openxmlformats.org/officeDocument/2006/relationships/tags" Target="../tags/tag240.xml"/><Relationship Id="rId44" Type="http://schemas.openxmlformats.org/officeDocument/2006/relationships/image" Target="../media/image24.png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tags" Target="../tags/tag223.xml"/><Relationship Id="rId22" Type="http://schemas.openxmlformats.org/officeDocument/2006/relationships/tags" Target="../tags/tag231.xml"/><Relationship Id="rId27" Type="http://schemas.openxmlformats.org/officeDocument/2006/relationships/tags" Target="../tags/tag236.xml"/><Relationship Id="rId30" Type="http://schemas.openxmlformats.org/officeDocument/2006/relationships/tags" Target="../tags/tag239.xml"/><Relationship Id="rId35" Type="http://schemas.openxmlformats.org/officeDocument/2006/relationships/tags" Target="../tags/tag244.xml"/><Relationship Id="rId43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4359669" y="3724560"/>
            <a:ext cx="78324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221112" y="1743602"/>
            <a:ext cx="9502540" cy="2426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6000" b="1" spc="300" dirty="0">
                <a:solidFill>
                  <a:srgbClr val="857CB1"/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6000" b="1" spc="3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高三微</a:t>
            </a:r>
            <a:r>
              <a:rPr lang="zh-CN" altLang="zh-CN" sz="6000" b="1" spc="3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专题</a:t>
            </a:r>
            <a:r>
              <a:rPr lang="zh-CN" altLang="en-US" sz="6000" b="1" spc="3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复习</a:t>
            </a:r>
            <a:r>
              <a:rPr lang="en-US" altLang="zh-CN" sz="6000" b="1" spc="3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16</a:t>
            </a:r>
            <a:r>
              <a:rPr lang="zh-CN" altLang="zh-CN" sz="6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　</a:t>
            </a:r>
          </a:p>
          <a:p>
            <a:pPr>
              <a:lnSpc>
                <a:spcPct val="120000"/>
              </a:lnSpc>
            </a:pPr>
            <a:r>
              <a:rPr lang="en-US" altLang="zh-CN" sz="6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66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zh-CN" sz="66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晶</a:t>
            </a:r>
            <a:r>
              <a:rPr lang="zh-CN" altLang="zh-CN" sz="6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体结构及相关计算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2755" y="723900"/>
            <a:ext cx="483870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2940" algn="l"/>
              </a:tabLst>
            </a:pPr>
            <a:r>
              <a:rPr sz="3600" b="1" spc="-345">
                <a:latin typeface="Microsoft JhengHei" panose="020B0604030504040204" charset="-120"/>
                <a:cs typeface="Microsoft JhengHei" panose="020B0604030504040204" charset="-120"/>
              </a:rPr>
              <a:t>（3	）</a:t>
            </a:r>
            <a:r>
              <a:rPr sz="3600" b="1" spc="0">
                <a:uFill>
                  <a:solidFill>
                    <a:srgbClr val="000000"/>
                  </a:solidFill>
                </a:uFill>
                <a:latin typeface="Microsoft JhengHei" panose="020B0604030504040204" charset="-120"/>
                <a:cs typeface="Microsoft JhengHei" panose="020B0604030504040204" charset="-120"/>
              </a:rPr>
              <a:t>六方</a:t>
            </a:r>
            <a:r>
              <a:rPr sz="3600" b="1" spc="0">
                <a:latin typeface="Microsoft JhengHei" panose="020B0604030504040204" charset="-120"/>
                <a:cs typeface="Microsoft JhengHei" panose="020B0604030504040204" charset="-120"/>
              </a:rPr>
              <a:t>最密堆积</a:t>
            </a:r>
            <a:endParaRPr sz="36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0" name="文本框 39"/>
          <p:cNvSpPr txBox="1"/>
          <p:nvPr>
            <p:custDataLst>
              <p:tags r:id="rId2"/>
            </p:custDataLst>
          </p:nvPr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边长（晶胞参数）和半径关系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1217295"/>
            <a:ext cx="3433445" cy="14198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433445" y="1280160"/>
            <a:ext cx="8596630" cy="47536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72135" y="894080"/>
            <a:ext cx="7345680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3200" b="1" spc="-5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）面心立方</a:t>
            </a:r>
            <a:r>
              <a:rPr sz="3200" b="1" spc="-10">
                <a:latin typeface="宋体" panose="02010600030101010101" pitchFamily="2" charset="-122"/>
                <a:cs typeface="宋体" panose="02010600030101010101" pitchFamily="2" charset="-122"/>
              </a:rPr>
              <a:t>晶胞参数：边</a:t>
            </a: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长</a:t>
            </a:r>
            <a:r>
              <a:rPr sz="3200" b="1" i="1">
                <a:latin typeface="Times New Roman" panose="02020603050405020304"/>
                <a:cs typeface="Times New Roman" panose="02020603050405020304"/>
              </a:rPr>
              <a:t>a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572135" y="1403985"/>
            <a:ext cx="11047730" cy="44767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533400">
              <a:lnSpc>
                <a:spcPts val="3020"/>
              </a:lnSpc>
              <a:spcBef>
                <a:spcPts val="480"/>
              </a:spcBef>
            </a:pPr>
            <a:r>
              <a:rPr sz="2800" b="1" spc="5">
                <a:latin typeface="Microsoft JhengHei" panose="020B0604030504040204" charset="-120"/>
                <a:cs typeface="Microsoft JhengHei" panose="020B0604030504040204" charset="-120"/>
              </a:rPr>
              <a:t>面心立方密</a:t>
            </a:r>
            <a:r>
              <a:rPr sz="2800" b="1" spc="-5">
                <a:latin typeface="Microsoft JhengHei" panose="020B0604030504040204" charset="-120"/>
                <a:cs typeface="Microsoft JhengHei" panose="020B0604030504040204" charset="-120"/>
              </a:rPr>
              <a:t>堆</a:t>
            </a:r>
            <a:r>
              <a:rPr sz="2800" b="1" spc="5">
                <a:latin typeface="Microsoft JhengHei" panose="020B0604030504040204" charset="-120"/>
                <a:cs typeface="Microsoft JhengHei" panose="020B0604030504040204" charset="-120"/>
              </a:rPr>
              <a:t>积</a:t>
            </a:r>
            <a:r>
              <a:rPr sz="2800" b="1" spc="-5">
                <a:latin typeface="Microsoft JhengHei" panose="020B0604030504040204" charset="-120"/>
                <a:cs typeface="Microsoft JhengHei" panose="020B0604030504040204" charset="-120"/>
              </a:rPr>
              <a:t>中金</a:t>
            </a:r>
            <a:r>
              <a:rPr sz="2800" b="1" spc="5">
                <a:latin typeface="Microsoft JhengHei" panose="020B0604030504040204" charset="-120"/>
                <a:cs typeface="Microsoft JhengHei" panose="020B0604030504040204" charset="-120"/>
              </a:rPr>
              <a:t>属</a:t>
            </a:r>
            <a:r>
              <a:rPr sz="2800" b="1" spc="-5">
                <a:latin typeface="Microsoft JhengHei" panose="020B0604030504040204" charset="-120"/>
                <a:cs typeface="Microsoft JhengHei" panose="020B0604030504040204" charset="-120"/>
              </a:rPr>
              <a:t>原</a:t>
            </a:r>
            <a:r>
              <a:rPr sz="2800" b="1" spc="5">
                <a:latin typeface="Microsoft JhengHei" panose="020B0604030504040204" charset="-120"/>
                <a:cs typeface="Microsoft JhengHei" panose="020B0604030504040204" charset="-120"/>
              </a:rPr>
              <a:t>子</a:t>
            </a:r>
            <a:r>
              <a:rPr sz="2800" b="1" spc="-5">
                <a:latin typeface="Microsoft JhengHei" panose="020B0604030504040204" charset="-120"/>
                <a:cs typeface="Microsoft JhengHei" panose="020B0604030504040204" charset="-120"/>
              </a:rPr>
              <a:t>的半</a:t>
            </a:r>
            <a:r>
              <a:rPr sz="2800" b="1" spc="50">
                <a:latin typeface="Microsoft JhengHei" panose="020B0604030504040204" charset="-120"/>
                <a:cs typeface="Microsoft JhengHei" panose="020B0604030504040204" charset="-120"/>
              </a:rPr>
              <a:t>径</a:t>
            </a:r>
            <a:r>
              <a:rPr sz="2800" b="1" spc="-1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800" b="1" spc="-5">
                <a:latin typeface="Microsoft JhengHei" panose="020B0604030504040204" charset="-120"/>
                <a:cs typeface="Microsoft JhengHei" panose="020B0604030504040204" charset="-120"/>
              </a:rPr>
              <a:t>与</a:t>
            </a:r>
            <a:r>
              <a:rPr sz="2800" b="1" spc="5">
                <a:latin typeface="Microsoft JhengHei" panose="020B0604030504040204" charset="-120"/>
                <a:cs typeface="Microsoft JhengHei" panose="020B0604030504040204" charset="-120"/>
              </a:rPr>
              <a:t>正</a:t>
            </a:r>
            <a:r>
              <a:rPr sz="2800" b="1" spc="-5">
                <a:latin typeface="Microsoft JhengHei" panose="020B0604030504040204" charset="-120"/>
                <a:cs typeface="Microsoft JhengHei" panose="020B0604030504040204" charset="-120"/>
              </a:rPr>
              <a:t>方体</a:t>
            </a:r>
            <a:r>
              <a:rPr sz="2800" b="1" spc="5">
                <a:latin typeface="Microsoft JhengHei" panose="020B0604030504040204" charset="-120"/>
                <a:cs typeface="Microsoft JhengHei" panose="020B0604030504040204" charset="-120"/>
              </a:rPr>
              <a:t>的</a:t>
            </a:r>
            <a:r>
              <a:rPr sz="2800" b="1" spc="-5">
                <a:latin typeface="Microsoft JhengHei" panose="020B0604030504040204" charset="-120"/>
                <a:cs typeface="Microsoft JhengHei" panose="020B0604030504040204" charset="-120"/>
              </a:rPr>
              <a:t>边 </a:t>
            </a:r>
            <a:r>
              <a:rPr sz="2800" b="1" spc="5">
                <a:latin typeface="Microsoft JhengHei" panose="020B0604030504040204" charset="-120"/>
                <a:cs typeface="Microsoft JhengHei" panose="020B0604030504040204" charset="-120"/>
              </a:rPr>
              <a:t>长</a:t>
            </a:r>
            <a:r>
              <a:rPr sz="2800" b="1" i="1" spc="-5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800" b="1" spc="5">
                <a:latin typeface="Microsoft JhengHei" panose="020B0604030504040204" charset="-120"/>
                <a:cs typeface="Microsoft JhengHei" panose="020B0604030504040204" charset="-120"/>
              </a:rPr>
              <a:t>的关系：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/>
          <p:nvPr>
            <p:custDataLst>
              <p:tags r:id="rId3"/>
            </p:custDataLst>
          </p:nvPr>
        </p:nvSpPr>
        <p:spPr>
          <a:xfrm>
            <a:off x="7236460" y="2072005"/>
            <a:ext cx="3444103" cy="25831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7468616" y="3740911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>
                <a:latin typeface="Times New Roman" panose="02020603050405020304"/>
                <a:cs typeface="Times New Roman" panose="02020603050405020304"/>
              </a:rPr>
              <a:t>a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>
            <p:custDataLst>
              <p:tags r:id="rId5"/>
            </p:custDataLst>
          </p:nvPr>
        </p:nvSpPr>
        <p:spPr>
          <a:xfrm>
            <a:off x="8580881" y="3689680"/>
            <a:ext cx="178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>
                <a:latin typeface="Times New Roman" panose="02020603050405020304"/>
                <a:cs typeface="Times New Roman" panose="02020603050405020304"/>
              </a:rPr>
              <a:t>a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>
            <p:custDataLst>
              <p:tags r:id="rId6"/>
            </p:custDataLst>
          </p:nvPr>
        </p:nvSpPr>
        <p:spPr>
          <a:xfrm>
            <a:off x="8934068" y="2766186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>
                <a:latin typeface="Times New Roman" panose="02020603050405020304"/>
                <a:cs typeface="Times New Roman" panose="02020603050405020304"/>
              </a:rPr>
              <a:t>a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/>
          <p:nvPr>
            <p:custDataLst>
              <p:tags r:id="rId7"/>
            </p:custDataLst>
          </p:nvPr>
        </p:nvSpPr>
        <p:spPr>
          <a:xfrm>
            <a:off x="7734935" y="4655185"/>
            <a:ext cx="25908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>
                <a:latin typeface="Times New Roman" panose="02020603050405020304"/>
                <a:cs typeface="Times New Roman" panose="02020603050405020304"/>
              </a:rPr>
              <a:t>a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 txBox="1"/>
          <p:nvPr>
            <p:custDataLst>
              <p:tags r:id="rId8"/>
            </p:custDataLst>
          </p:nvPr>
        </p:nvSpPr>
        <p:spPr>
          <a:xfrm>
            <a:off x="7058532" y="3604133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>
                <a:latin typeface="Times New Roman" panose="02020603050405020304"/>
                <a:cs typeface="Times New Roman" panose="02020603050405020304"/>
              </a:rPr>
              <a:t>a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object 11"/>
          <p:cNvSpPr/>
          <p:nvPr>
            <p:custDataLst>
              <p:tags r:id="rId9"/>
            </p:custDataLst>
          </p:nvPr>
        </p:nvSpPr>
        <p:spPr>
          <a:xfrm>
            <a:off x="8759085" y="5740549"/>
            <a:ext cx="60960" cy="34925"/>
          </a:xfrm>
          <a:custGeom>
            <a:avLst/>
            <a:gdLst/>
            <a:ahLst/>
            <a:cxnLst/>
            <a:rect l="l" t="t" r="r" b="b"/>
            <a:pathLst>
              <a:path w="60958" h="34925">
                <a:moveTo>
                  <a:pt x="0" y="34702"/>
                </a:moveTo>
                <a:lnTo>
                  <a:pt x="60636" y="0"/>
                </a:lnTo>
              </a:path>
            </a:pathLst>
          </a:custGeom>
          <a:ln w="19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>
            <p:custDataLst>
              <p:tags r:id="rId10"/>
            </p:custDataLst>
          </p:nvPr>
        </p:nvSpPr>
        <p:spPr>
          <a:xfrm>
            <a:off x="8845757" y="5740310"/>
            <a:ext cx="88265" cy="175895"/>
          </a:xfrm>
          <a:custGeom>
            <a:avLst/>
            <a:gdLst/>
            <a:ahLst/>
            <a:cxnLst/>
            <a:rect l="l" t="t" r="r" b="b"/>
            <a:pathLst>
              <a:path w="88265" h="175895">
                <a:moveTo>
                  <a:pt x="0" y="0"/>
                </a:moveTo>
                <a:lnTo>
                  <a:pt x="87903" y="175873"/>
                </a:lnTo>
              </a:path>
            </a:pathLst>
          </a:custGeom>
          <a:ln w="395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>
            <p:custDataLst>
              <p:tags r:id="rId11"/>
            </p:custDataLst>
          </p:nvPr>
        </p:nvSpPr>
        <p:spPr>
          <a:xfrm>
            <a:off x="8964493" y="5397825"/>
            <a:ext cx="116839" cy="518159"/>
          </a:xfrm>
          <a:custGeom>
            <a:avLst/>
            <a:gdLst/>
            <a:ahLst/>
            <a:cxnLst/>
            <a:rect l="l" t="t" r="r" b="b"/>
            <a:pathLst>
              <a:path w="116839" h="518159">
                <a:moveTo>
                  <a:pt x="0" y="517723"/>
                </a:moveTo>
                <a:lnTo>
                  <a:pt x="116401" y="0"/>
                </a:lnTo>
              </a:path>
            </a:pathLst>
          </a:custGeom>
          <a:ln w="19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>
            <p:custDataLst>
              <p:tags r:id="rId12"/>
            </p:custDataLst>
          </p:nvPr>
        </p:nvSpPr>
        <p:spPr>
          <a:xfrm>
            <a:off x="9111374" y="5397825"/>
            <a:ext cx="285115" cy="0"/>
          </a:xfrm>
          <a:custGeom>
            <a:avLst/>
            <a:gdLst/>
            <a:ahLst/>
            <a:cxnLst/>
            <a:rect l="l" t="t" r="r" b="b"/>
            <a:pathLst>
              <a:path w="285115">
                <a:moveTo>
                  <a:pt x="0" y="0"/>
                </a:moveTo>
                <a:lnTo>
                  <a:pt x="284697" y="0"/>
                </a:lnTo>
              </a:path>
            </a:pathLst>
          </a:custGeom>
          <a:ln w="19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>
            <p:custDataLst>
              <p:tags r:id="rId13"/>
            </p:custDataLst>
          </p:nvPr>
        </p:nvSpPr>
        <p:spPr>
          <a:xfrm>
            <a:off x="7517770" y="5317785"/>
            <a:ext cx="2037714" cy="59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18185" algn="l"/>
                <a:tab pos="1544955" algn="l"/>
              </a:tabLst>
            </a:pPr>
            <a:r>
              <a:rPr sz="3750" b="1" spc="5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3750" b="1" spc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3750" b="1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750" spc="0">
                <a:latin typeface="Symbol" panose="05050102010706020507"/>
                <a:cs typeface="Symbol" panose="05050102010706020507"/>
              </a:rPr>
              <a:t></a:t>
            </a:r>
            <a:r>
              <a:rPr sz="375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750" b="1" spc="5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750" b="1" i="1" spc="0">
                <a:latin typeface="Times New Roman" panose="02020603050405020304"/>
                <a:cs typeface="Times New Roman" panose="02020603050405020304"/>
              </a:rPr>
              <a:t>a</a:t>
            </a:r>
            <a:endParaRPr sz="37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0" name="文本框 39"/>
          <p:cNvSpPr txBox="1"/>
          <p:nvPr>
            <p:custDataLst>
              <p:tags r:id="rId14"/>
            </p:custDataLst>
          </p:nvPr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边长（晶胞参数）和半径关系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511175" y="2035810"/>
            <a:ext cx="5944870" cy="3001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391196" y="157226"/>
            <a:ext cx="323659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3600" b="1" spc="-10">
                <a:latin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sz="3600" b="1" spc="-10">
                <a:latin typeface="宋体" panose="02010600030101010101" pitchFamily="2" charset="-122"/>
                <a:cs typeface="宋体" panose="02010600030101010101" pitchFamily="2" charset="-122"/>
              </a:rPr>
              <a:t>）石墨晶胞</a:t>
            </a:r>
            <a:endParaRPr sz="3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/>
          <p:nvPr>
            <p:custDataLst>
              <p:tags r:id="rId2"/>
            </p:custDataLst>
          </p:nvPr>
        </p:nvSpPr>
        <p:spPr>
          <a:xfrm>
            <a:off x="7555230" y="1200150"/>
            <a:ext cx="2578735" cy="4699000"/>
          </a:xfrm>
          <a:custGeom>
            <a:avLst/>
            <a:gdLst/>
            <a:ahLst/>
            <a:cxnLst/>
            <a:rect l="l" t="t" r="r" b="b"/>
            <a:pathLst>
              <a:path w="2578734" h="4699000">
                <a:moveTo>
                  <a:pt x="0" y="554736"/>
                </a:moveTo>
                <a:lnTo>
                  <a:pt x="554736" y="0"/>
                </a:lnTo>
                <a:lnTo>
                  <a:pt x="2578608" y="0"/>
                </a:lnTo>
                <a:lnTo>
                  <a:pt x="2578608" y="4143755"/>
                </a:lnTo>
                <a:lnTo>
                  <a:pt x="2023872" y="4698492"/>
                </a:lnTo>
                <a:lnTo>
                  <a:pt x="0" y="4698492"/>
                </a:lnTo>
                <a:lnTo>
                  <a:pt x="0" y="554736"/>
                </a:lnTo>
                <a:close/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>
            <p:custDataLst>
              <p:tags r:id="rId3"/>
            </p:custDataLst>
          </p:nvPr>
        </p:nvSpPr>
        <p:spPr>
          <a:xfrm>
            <a:off x="7555230" y="1200150"/>
            <a:ext cx="2578735" cy="554990"/>
          </a:xfrm>
          <a:custGeom>
            <a:avLst/>
            <a:gdLst/>
            <a:ahLst/>
            <a:cxnLst/>
            <a:rect l="l" t="t" r="r" b="b"/>
            <a:pathLst>
              <a:path w="2578734" h="554989">
                <a:moveTo>
                  <a:pt x="0" y="554736"/>
                </a:moveTo>
                <a:lnTo>
                  <a:pt x="2023872" y="554736"/>
                </a:lnTo>
                <a:lnTo>
                  <a:pt x="2578608" y="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>
            <p:custDataLst>
              <p:tags r:id="rId4"/>
            </p:custDataLst>
          </p:nvPr>
        </p:nvSpPr>
        <p:spPr>
          <a:xfrm flipH="1">
            <a:off x="9579102" y="1754885"/>
            <a:ext cx="0" cy="4144010"/>
          </a:xfrm>
          <a:custGeom>
            <a:avLst/>
            <a:gdLst/>
            <a:ahLst/>
            <a:cxnLst/>
            <a:rect l="l" t="t" r="r" b="b"/>
            <a:pathLst>
              <a:path h="4144010">
                <a:moveTo>
                  <a:pt x="0" y="0"/>
                </a:moveTo>
                <a:lnTo>
                  <a:pt x="0" y="4143755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>
            <p:custDataLst>
              <p:tags r:id="rId5"/>
            </p:custDataLst>
          </p:nvPr>
        </p:nvSpPr>
        <p:spPr>
          <a:xfrm flipH="1">
            <a:off x="8125206" y="1200150"/>
            <a:ext cx="0" cy="4137660"/>
          </a:xfrm>
          <a:custGeom>
            <a:avLst/>
            <a:gdLst/>
            <a:ahLst/>
            <a:cxnLst/>
            <a:rect l="l" t="t" r="r" b="b"/>
            <a:pathLst>
              <a:path h="4137660">
                <a:moveTo>
                  <a:pt x="0" y="0"/>
                </a:moveTo>
                <a:lnTo>
                  <a:pt x="0" y="4137279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>
            <p:custDataLst>
              <p:tags r:id="rId6"/>
            </p:custDataLst>
          </p:nvPr>
        </p:nvSpPr>
        <p:spPr>
          <a:xfrm>
            <a:off x="8125206" y="5337809"/>
            <a:ext cx="2009139" cy="0"/>
          </a:xfrm>
          <a:custGeom>
            <a:avLst/>
            <a:gdLst/>
            <a:ahLst/>
            <a:cxnLst/>
            <a:rect l="l" t="t" r="r" b="b"/>
            <a:pathLst>
              <a:path w="2009139">
                <a:moveTo>
                  <a:pt x="2008632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>
            <p:custDataLst>
              <p:tags r:id="rId7"/>
            </p:custDataLst>
          </p:nvPr>
        </p:nvSpPr>
        <p:spPr>
          <a:xfrm>
            <a:off x="7555230" y="5337809"/>
            <a:ext cx="569595" cy="562610"/>
          </a:xfrm>
          <a:custGeom>
            <a:avLst/>
            <a:gdLst/>
            <a:ahLst/>
            <a:cxnLst/>
            <a:rect l="l" t="t" r="r" b="b"/>
            <a:pathLst>
              <a:path w="569595" h="562610">
                <a:moveTo>
                  <a:pt x="0" y="562127"/>
                </a:moveTo>
                <a:lnTo>
                  <a:pt x="569595" y="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>
            <p:custDataLst>
              <p:tags r:id="rId8"/>
            </p:custDataLst>
          </p:nvPr>
        </p:nvSpPr>
        <p:spPr>
          <a:xfrm>
            <a:off x="7555230" y="3283458"/>
            <a:ext cx="2578735" cy="554990"/>
          </a:xfrm>
          <a:custGeom>
            <a:avLst/>
            <a:gdLst/>
            <a:ahLst/>
            <a:cxnLst/>
            <a:rect l="l" t="t" r="r" b="b"/>
            <a:pathLst>
              <a:path w="2578734" h="554989">
                <a:moveTo>
                  <a:pt x="0" y="554735"/>
                </a:moveTo>
                <a:lnTo>
                  <a:pt x="550799" y="0"/>
                </a:lnTo>
                <a:lnTo>
                  <a:pt x="2578608" y="0"/>
                </a:lnTo>
                <a:lnTo>
                  <a:pt x="2027809" y="554735"/>
                </a:lnTo>
                <a:lnTo>
                  <a:pt x="0" y="554735"/>
                </a:lnTo>
                <a:close/>
              </a:path>
            </a:pathLst>
          </a:custGeom>
          <a:ln w="3809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>
            <p:custDataLst>
              <p:tags r:id="rId9"/>
            </p:custDataLst>
          </p:nvPr>
        </p:nvSpPr>
        <p:spPr>
          <a:xfrm>
            <a:off x="7386828" y="1615439"/>
            <a:ext cx="336803" cy="33680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>
            <p:custDataLst>
              <p:tags r:id="rId10"/>
            </p:custDataLst>
          </p:nvPr>
        </p:nvSpPr>
        <p:spPr>
          <a:xfrm>
            <a:off x="9171431" y="1278636"/>
            <a:ext cx="592836" cy="67360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>
            <p:custDataLst>
              <p:tags r:id="rId11"/>
            </p:custDataLst>
          </p:nvPr>
        </p:nvSpPr>
        <p:spPr>
          <a:xfrm>
            <a:off x="7955280" y="1053083"/>
            <a:ext cx="338327" cy="33680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>
            <p:custDataLst>
              <p:tags r:id="rId12"/>
            </p:custDataLst>
          </p:nvPr>
        </p:nvSpPr>
        <p:spPr>
          <a:xfrm>
            <a:off x="9965435" y="1056132"/>
            <a:ext cx="336804" cy="33832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>
            <p:custDataLst>
              <p:tags r:id="rId13"/>
            </p:custDataLst>
          </p:nvPr>
        </p:nvSpPr>
        <p:spPr>
          <a:xfrm>
            <a:off x="7391400" y="3642359"/>
            <a:ext cx="338327" cy="33680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>
            <p:custDataLst>
              <p:tags r:id="rId14"/>
            </p:custDataLst>
          </p:nvPr>
        </p:nvSpPr>
        <p:spPr>
          <a:xfrm>
            <a:off x="7961376" y="3140964"/>
            <a:ext cx="336803" cy="33680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>
            <p:custDataLst>
              <p:tags r:id="rId15"/>
            </p:custDataLst>
          </p:nvPr>
        </p:nvSpPr>
        <p:spPr>
          <a:xfrm>
            <a:off x="9965435" y="3113532"/>
            <a:ext cx="336804" cy="33832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>
            <p:custDataLst>
              <p:tags r:id="rId16"/>
            </p:custDataLst>
          </p:nvPr>
        </p:nvSpPr>
        <p:spPr>
          <a:xfrm>
            <a:off x="9424416" y="3642359"/>
            <a:ext cx="336803" cy="33680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>
            <p:custDataLst>
              <p:tags r:id="rId17"/>
            </p:custDataLst>
          </p:nvPr>
        </p:nvSpPr>
        <p:spPr>
          <a:xfrm>
            <a:off x="7386828" y="5730240"/>
            <a:ext cx="336803" cy="33680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>
            <p:custDataLst>
              <p:tags r:id="rId18"/>
            </p:custDataLst>
          </p:nvPr>
        </p:nvSpPr>
        <p:spPr>
          <a:xfrm>
            <a:off x="7965947" y="5167884"/>
            <a:ext cx="336803" cy="33680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>
            <p:custDataLst>
              <p:tags r:id="rId19"/>
            </p:custDataLst>
          </p:nvPr>
        </p:nvSpPr>
        <p:spPr>
          <a:xfrm>
            <a:off x="9217152" y="5405628"/>
            <a:ext cx="544068" cy="66141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>
            <p:custDataLst>
              <p:tags r:id="rId20"/>
            </p:custDataLst>
          </p:nvPr>
        </p:nvSpPr>
        <p:spPr>
          <a:xfrm>
            <a:off x="9965435" y="5167884"/>
            <a:ext cx="336804" cy="33680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>
            <p:custDataLst>
              <p:tags r:id="rId21"/>
            </p:custDataLst>
          </p:nvPr>
        </p:nvSpPr>
        <p:spPr>
          <a:xfrm>
            <a:off x="8124443" y="1199388"/>
            <a:ext cx="1468120" cy="584835"/>
          </a:xfrm>
          <a:custGeom>
            <a:avLst/>
            <a:gdLst/>
            <a:ahLst/>
            <a:cxnLst/>
            <a:rect l="l" t="t" r="r" b="b"/>
            <a:pathLst>
              <a:path w="1468120" h="584835">
                <a:moveTo>
                  <a:pt x="0" y="0"/>
                </a:moveTo>
                <a:lnTo>
                  <a:pt x="1467738" y="584581"/>
                </a:lnTo>
              </a:path>
            </a:pathLst>
          </a:custGeom>
          <a:ln w="6096">
            <a:solidFill>
              <a:srgbClr val="5B9BD4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>
            <p:custDataLst>
              <p:tags r:id="rId22"/>
            </p:custDataLst>
          </p:nvPr>
        </p:nvSpPr>
        <p:spPr>
          <a:xfrm>
            <a:off x="8135111" y="3299459"/>
            <a:ext cx="1450975" cy="511809"/>
          </a:xfrm>
          <a:custGeom>
            <a:avLst/>
            <a:gdLst/>
            <a:ahLst/>
            <a:cxnLst/>
            <a:rect l="l" t="t" r="r" b="b"/>
            <a:pathLst>
              <a:path w="1450975" h="511809">
                <a:moveTo>
                  <a:pt x="0" y="0"/>
                </a:moveTo>
                <a:lnTo>
                  <a:pt x="1450975" y="511556"/>
                </a:lnTo>
              </a:path>
            </a:pathLst>
          </a:custGeom>
          <a:ln w="6096">
            <a:solidFill>
              <a:srgbClr val="5B9BD4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>
            <p:custDataLst>
              <p:tags r:id="rId23"/>
            </p:custDataLst>
          </p:nvPr>
        </p:nvSpPr>
        <p:spPr>
          <a:xfrm>
            <a:off x="8203692" y="3473196"/>
            <a:ext cx="336803" cy="33832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>
            <p:custDataLst>
              <p:tags r:id="rId24"/>
            </p:custDataLst>
          </p:nvPr>
        </p:nvSpPr>
        <p:spPr>
          <a:xfrm>
            <a:off x="8121395" y="5353811"/>
            <a:ext cx="1471295" cy="545465"/>
          </a:xfrm>
          <a:custGeom>
            <a:avLst/>
            <a:gdLst/>
            <a:ahLst/>
            <a:cxnLst/>
            <a:rect l="l" t="t" r="r" b="b"/>
            <a:pathLst>
              <a:path w="1471295" h="545464">
                <a:moveTo>
                  <a:pt x="0" y="0"/>
                </a:moveTo>
                <a:lnTo>
                  <a:pt x="1471168" y="545287"/>
                </a:lnTo>
              </a:path>
            </a:pathLst>
          </a:custGeom>
          <a:ln w="6095">
            <a:solidFill>
              <a:srgbClr val="5B9BD4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>
            <p:custDataLst>
              <p:tags r:id="rId25"/>
            </p:custDataLst>
          </p:nvPr>
        </p:nvSpPr>
        <p:spPr>
          <a:xfrm>
            <a:off x="618744" y="1053083"/>
            <a:ext cx="4485132" cy="531723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>
            <p:custDataLst>
              <p:tags r:id="rId26"/>
            </p:custDataLst>
          </p:nvPr>
        </p:nvSpPr>
        <p:spPr>
          <a:xfrm>
            <a:off x="4715255" y="1446275"/>
            <a:ext cx="893444" cy="585470"/>
          </a:xfrm>
          <a:custGeom>
            <a:avLst/>
            <a:gdLst/>
            <a:ahLst/>
            <a:cxnLst/>
            <a:rect l="l" t="t" r="r" b="b"/>
            <a:pathLst>
              <a:path w="893444" h="585469">
                <a:moveTo>
                  <a:pt x="0" y="585215"/>
                </a:moveTo>
                <a:lnTo>
                  <a:pt x="893063" y="585215"/>
                </a:lnTo>
                <a:lnTo>
                  <a:pt x="893063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>
            <p:custDataLst>
              <p:tags r:id="rId27"/>
            </p:custDataLst>
          </p:nvPr>
        </p:nvSpPr>
        <p:spPr>
          <a:xfrm>
            <a:off x="4764023" y="4820411"/>
            <a:ext cx="893444" cy="585470"/>
          </a:xfrm>
          <a:custGeom>
            <a:avLst/>
            <a:gdLst/>
            <a:ahLst/>
            <a:cxnLst/>
            <a:rect l="l" t="t" r="r" b="b"/>
            <a:pathLst>
              <a:path w="893444" h="585470">
                <a:moveTo>
                  <a:pt x="0" y="585216"/>
                </a:moveTo>
                <a:lnTo>
                  <a:pt x="893063" y="585216"/>
                </a:lnTo>
                <a:lnTo>
                  <a:pt x="89306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>
            <p:custDataLst>
              <p:tags r:id="rId28"/>
            </p:custDataLst>
          </p:nvPr>
        </p:nvSpPr>
        <p:spPr>
          <a:xfrm>
            <a:off x="4843017" y="4845761"/>
            <a:ext cx="7270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3200" b="1" spc="-10">
                <a:latin typeface="宋体" panose="02010600030101010101" pitchFamily="2" charset="-122"/>
                <a:cs typeface="宋体" panose="02010600030101010101" pitchFamily="2" charset="-122"/>
              </a:rPr>
              <a:t>层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0" name="object 30"/>
          <p:cNvSpPr/>
          <p:nvPr>
            <p:custDataLst>
              <p:tags r:id="rId29"/>
            </p:custDataLst>
          </p:nvPr>
        </p:nvSpPr>
        <p:spPr>
          <a:xfrm>
            <a:off x="4617720" y="3089148"/>
            <a:ext cx="893444" cy="584200"/>
          </a:xfrm>
          <a:custGeom>
            <a:avLst/>
            <a:gdLst/>
            <a:ahLst/>
            <a:cxnLst/>
            <a:rect l="l" t="t" r="r" b="b"/>
            <a:pathLst>
              <a:path w="893444" h="584200">
                <a:moveTo>
                  <a:pt x="0" y="583691"/>
                </a:moveTo>
                <a:lnTo>
                  <a:pt x="893063" y="583691"/>
                </a:lnTo>
                <a:lnTo>
                  <a:pt x="893063" y="0"/>
                </a:lnTo>
                <a:lnTo>
                  <a:pt x="0" y="0"/>
                </a:lnTo>
                <a:lnTo>
                  <a:pt x="0" y="5836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>
            <p:custDataLst>
              <p:tags r:id="rId30"/>
            </p:custDataLst>
          </p:nvPr>
        </p:nvSpPr>
        <p:spPr>
          <a:xfrm>
            <a:off x="4696459" y="1470482"/>
            <a:ext cx="826135" cy="2157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105"/>
              </a:spcBef>
            </a:pPr>
            <a:r>
              <a:rPr sz="3200" b="1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3200" b="1" spc="-10">
                <a:latin typeface="宋体" panose="02010600030101010101" pitchFamily="2" charset="-122"/>
                <a:cs typeface="宋体" panose="02010600030101010101" pitchFamily="2" charset="-122"/>
              </a:rPr>
              <a:t>层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35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4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3200" b="1" spc="-5">
                <a:latin typeface="Times New Roman" panose="02020603050405020304"/>
                <a:cs typeface="Times New Roman" panose="02020603050405020304"/>
              </a:rPr>
              <a:t>B</a:t>
            </a:r>
            <a:r>
              <a:rPr sz="3200" b="1" spc="-10">
                <a:latin typeface="宋体" panose="02010600030101010101" pitchFamily="2" charset="-122"/>
                <a:cs typeface="宋体" panose="02010600030101010101" pitchFamily="2" charset="-122"/>
              </a:rPr>
              <a:t>层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" name="object 32"/>
          <p:cNvSpPr/>
          <p:nvPr>
            <p:custDataLst>
              <p:tags r:id="rId31"/>
            </p:custDataLst>
          </p:nvPr>
        </p:nvSpPr>
        <p:spPr>
          <a:xfrm>
            <a:off x="5827014" y="3685032"/>
            <a:ext cx="1021080" cy="306705"/>
          </a:xfrm>
          <a:custGeom>
            <a:avLst/>
            <a:gdLst/>
            <a:ahLst/>
            <a:cxnLst/>
            <a:rect l="l" t="t" r="r" b="b"/>
            <a:pathLst>
              <a:path w="1021078" h="306704">
                <a:moveTo>
                  <a:pt x="714375" y="0"/>
                </a:moveTo>
                <a:lnTo>
                  <a:pt x="714375" y="306324"/>
                </a:lnTo>
                <a:lnTo>
                  <a:pt x="918591" y="204216"/>
                </a:lnTo>
                <a:lnTo>
                  <a:pt x="765429" y="204216"/>
                </a:lnTo>
                <a:lnTo>
                  <a:pt x="765429" y="102108"/>
                </a:lnTo>
                <a:lnTo>
                  <a:pt x="918591" y="102108"/>
                </a:lnTo>
                <a:lnTo>
                  <a:pt x="714375" y="0"/>
                </a:lnTo>
                <a:close/>
              </a:path>
              <a:path w="1021078" h="306704">
                <a:moveTo>
                  <a:pt x="714375" y="102108"/>
                </a:moveTo>
                <a:lnTo>
                  <a:pt x="0" y="102108"/>
                </a:lnTo>
                <a:lnTo>
                  <a:pt x="0" y="204216"/>
                </a:lnTo>
                <a:lnTo>
                  <a:pt x="714375" y="204216"/>
                </a:lnTo>
                <a:lnTo>
                  <a:pt x="714375" y="102108"/>
                </a:lnTo>
                <a:close/>
              </a:path>
              <a:path w="1021078" h="306704">
                <a:moveTo>
                  <a:pt x="918591" y="102108"/>
                </a:moveTo>
                <a:lnTo>
                  <a:pt x="765429" y="102108"/>
                </a:lnTo>
                <a:lnTo>
                  <a:pt x="765429" y="204216"/>
                </a:lnTo>
                <a:lnTo>
                  <a:pt x="918591" y="204216"/>
                </a:lnTo>
                <a:lnTo>
                  <a:pt x="1020699" y="153162"/>
                </a:lnTo>
                <a:lnTo>
                  <a:pt x="918591" y="102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文本框 39"/>
          <p:cNvSpPr txBox="1"/>
          <p:nvPr>
            <p:custDataLst>
              <p:tags r:id="rId32"/>
            </p:custDataLst>
          </p:nvPr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边长（晶胞参数）和半径关系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8475" y="161108"/>
            <a:ext cx="10288270" cy="126238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723265" marR="5080" indent="532765">
              <a:lnSpc>
                <a:spcPct val="100000"/>
              </a:lnSpc>
              <a:spcBef>
                <a:spcPts val="745"/>
              </a:spcBef>
            </a:pPr>
            <a:r>
              <a:rPr sz="2400" spc="-15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石墨的密度：</a:t>
            </a:r>
            <a:r>
              <a:rPr sz="2400">
                <a:latin typeface="宋体" panose="02010600030101010101" pitchFamily="2" charset="-122"/>
                <a:cs typeface="宋体" panose="02010600030101010101" pitchFamily="2" charset="-122"/>
              </a:rPr>
              <a:t>设碳原子半径为</a:t>
            </a:r>
            <a:r>
              <a:rPr sz="2400"/>
              <a:t>r</a:t>
            </a:r>
            <a:r>
              <a:rPr sz="2400">
                <a:latin typeface="宋体" panose="02010600030101010101" pitchFamily="2" charset="-122"/>
                <a:cs typeface="宋体" panose="02010600030101010101" pitchFamily="2" charset="-122"/>
              </a:rPr>
              <a:t>，底面边长为</a:t>
            </a:r>
            <a:r>
              <a:rPr sz="2400" i="1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i="1" spc="-8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/>
              <a:t>pm</a:t>
            </a:r>
            <a:r>
              <a:rPr sz="2400" spc="-1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400">
                <a:latin typeface="宋体" panose="02010600030101010101" pitchFamily="2" charset="-122"/>
                <a:cs typeface="宋体" panose="02010600030101010101" pitchFamily="2" charset="-122"/>
              </a:rPr>
              <a:t>高为</a:t>
            </a:r>
            <a:r>
              <a:rPr sz="2400" b="1" i="1" spc="-5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400" spc="-5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400">
                <a:latin typeface="宋体" panose="02010600030101010101" pitchFamily="2" charset="-122"/>
                <a:cs typeface="宋体" panose="02010600030101010101" pitchFamily="2" charset="-122"/>
              </a:rPr>
              <a:t>层间距为</a:t>
            </a:r>
            <a:r>
              <a:rPr sz="2400" i="1"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400">
                <a:latin typeface="宋体" panose="02010600030101010101" pitchFamily="2" charset="-122"/>
                <a:cs typeface="宋体" panose="02010600030101010101" pitchFamily="2" charset="-122"/>
              </a:rPr>
              <a:t>，则</a:t>
            </a:r>
            <a:r>
              <a:rPr sz="2400" i="1">
                <a:latin typeface="Times New Roman" panose="02020603050405020304"/>
                <a:cs typeface="Times New Roman" panose="02020603050405020304"/>
              </a:rPr>
              <a:t>h=2d</a:t>
            </a:r>
            <a:r>
              <a:rPr sz="2400">
                <a:latin typeface="宋体" panose="02010600030101010101" pitchFamily="2" charset="-122"/>
                <a:cs typeface="宋体" panose="02010600030101010101" pitchFamily="2" charset="-122"/>
              </a:rPr>
              <a:t>。 均摊法算出石墨晶胞中有</a:t>
            </a:r>
            <a:r>
              <a:rPr sz="2400"/>
              <a:t>4</a:t>
            </a:r>
            <a:r>
              <a:rPr sz="2400">
                <a:latin typeface="宋体" panose="02010600030101010101" pitchFamily="2" charset="-122"/>
                <a:cs typeface="宋体" panose="02010600030101010101" pitchFamily="2" charset="-122"/>
              </a:rPr>
              <a:t>个</a:t>
            </a:r>
            <a:r>
              <a:rPr sz="2400" spc="-5"/>
              <a:t>C</a:t>
            </a:r>
            <a:r>
              <a:rPr sz="2400">
                <a:latin typeface="宋体" panose="02010600030101010101" pitchFamily="2" charset="-122"/>
                <a:cs typeface="宋体" panose="02010600030101010101" pitchFamily="2" charset="-122"/>
              </a:rPr>
              <a:t>原子（</a:t>
            </a:r>
            <a:r>
              <a:rPr sz="2400"/>
              <a:t>8</a:t>
            </a:r>
            <a:r>
              <a:rPr sz="2400">
                <a:latin typeface="宋体" panose="02010600030101010101" pitchFamily="2" charset="-122"/>
                <a:cs typeface="宋体" panose="02010600030101010101" pitchFamily="2" charset="-122"/>
              </a:rPr>
              <a:t>顶点，</a:t>
            </a:r>
            <a:r>
              <a:rPr sz="2400"/>
              <a:t>2</a:t>
            </a:r>
            <a:r>
              <a:rPr sz="2400">
                <a:latin typeface="宋体" panose="02010600030101010101" pitchFamily="2" charset="-122"/>
                <a:cs typeface="宋体" panose="02010600030101010101" pitchFamily="2" charset="-122"/>
              </a:rPr>
              <a:t>面，</a:t>
            </a:r>
            <a:r>
              <a:rPr sz="2400"/>
              <a:t>4</a:t>
            </a:r>
            <a:r>
              <a:rPr sz="2400">
                <a:latin typeface="宋体" panose="02010600030101010101" pitchFamily="2" charset="-122"/>
                <a:cs typeface="宋体" panose="02010600030101010101" pitchFamily="2" charset="-122"/>
              </a:rPr>
              <a:t>棱，</a:t>
            </a:r>
            <a:r>
              <a:rPr sz="2400"/>
              <a:t>1</a:t>
            </a:r>
            <a:r>
              <a:rPr sz="2400">
                <a:latin typeface="宋体" panose="02010600030101010101" pitchFamily="2" charset="-122"/>
                <a:cs typeface="宋体" panose="02010600030101010101" pitchFamily="2" charset="-122"/>
              </a:rPr>
              <a:t>内）。</a:t>
            </a:r>
          </a:p>
        </p:txBody>
      </p:sp>
      <p:sp>
        <p:nvSpPr>
          <p:cNvPr id="3" name="object 3"/>
          <p:cNvSpPr/>
          <p:nvPr>
            <p:custDataLst>
              <p:tags r:id="rId2"/>
            </p:custDataLst>
          </p:nvPr>
        </p:nvSpPr>
        <p:spPr>
          <a:xfrm>
            <a:off x="619505" y="1916429"/>
            <a:ext cx="2578735" cy="4699000"/>
          </a:xfrm>
          <a:custGeom>
            <a:avLst/>
            <a:gdLst/>
            <a:ahLst/>
            <a:cxnLst/>
            <a:rect l="l" t="t" r="r" b="b"/>
            <a:pathLst>
              <a:path w="2578735" h="4699000">
                <a:moveTo>
                  <a:pt x="0" y="554736"/>
                </a:moveTo>
                <a:lnTo>
                  <a:pt x="554710" y="0"/>
                </a:lnTo>
                <a:lnTo>
                  <a:pt x="2578608" y="0"/>
                </a:lnTo>
                <a:lnTo>
                  <a:pt x="2578608" y="4143781"/>
                </a:lnTo>
                <a:lnTo>
                  <a:pt x="2023871" y="4698492"/>
                </a:lnTo>
                <a:lnTo>
                  <a:pt x="0" y="4698492"/>
                </a:lnTo>
                <a:lnTo>
                  <a:pt x="0" y="554736"/>
                </a:lnTo>
                <a:close/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>
            <p:custDataLst>
              <p:tags r:id="rId3"/>
            </p:custDataLst>
          </p:nvPr>
        </p:nvSpPr>
        <p:spPr>
          <a:xfrm>
            <a:off x="619505" y="1916429"/>
            <a:ext cx="2578735" cy="554990"/>
          </a:xfrm>
          <a:custGeom>
            <a:avLst/>
            <a:gdLst/>
            <a:ahLst/>
            <a:cxnLst/>
            <a:rect l="l" t="t" r="r" b="b"/>
            <a:pathLst>
              <a:path w="2578735" h="554989">
                <a:moveTo>
                  <a:pt x="0" y="554736"/>
                </a:moveTo>
                <a:lnTo>
                  <a:pt x="2023871" y="554736"/>
                </a:lnTo>
                <a:lnTo>
                  <a:pt x="2578608" y="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>
            <p:custDataLst>
              <p:tags r:id="rId4"/>
            </p:custDataLst>
          </p:nvPr>
        </p:nvSpPr>
        <p:spPr>
          <a:xfrm flipH="1">
            <a:off x="2643377" y="2471166"/>
            <a:ext cx="0" cy="4144010"/>
          </a:xfrm>
          <a:custGeom>
            <a:avLst/>
            <a:gdLst/>
            <a:ahLst/>
            <a:cxnLst/>
            <a:rect l="l" t="t" r="r" b="b"/>
            <a:pathLst>
              <a:path h="4144009">
                <a:moveTo>
                  <a:pt x="0" y="0"/>
                </a:moveTo>
                <a:lnTo>
                  <a:pt x="0" y="4143756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>
            <p:custDataLst>
              <p:tags r:id="rId5"/>
            </p:custDataLst>
          </p:nvPr>
        </p:nvSpPr>
        <p:spPr>
          <a:xfrm flipH="1">
            <a:off x="1189482" y="1916429"/>
            <a:ext cx="0" cy="4137660"/>
          </a:xfrm>
          <a:custGeom>
            <a:avLst/>
            <a:gdLst/>
            <a:ahLst/>
            <a:cxnLst/>
            <a:rect l="l" t="t" r="r" b="b"/>
            <a:pathLst>
              <a:path h="4137660">
                <a:moveTo>
                  <a:pt x="0" y="0"/>
                </a:moveTo>
                <a:lnTo>
                  <a:pt x="0" y="4137279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>
            <p:custDataLst>
              <p:tags r:id="rId6"/>
            </p:custDataLst>
          </p:nvPr>
        </p:nvSpPr>
        <p:spPr>
          <a:xfrm>
            <a:off x="1189482" y="6052565"/>
            <a:ext cx="2009139" cy="0"/>
          </a:xfrm>
          <a:custGeom>
            <a:avLst/>
            <a:gdLst/>
            <a:ahLst/>
            <a:cxnLst/>
            <a:rect l="l" t="t" r="r" b="b"/>
            <a:pathLst>
              <a:path w="2009139">
                <a:moveTo>
                  <a:pt x="2008632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>
            <p:custDataLst>
              <p:tags r:id="rId7"/>
            </p:custDataLst>
          </p:nvPr>
        </p:nvSpPr>
        <p:spPr>
          <a:xfrm>
            <a:off x="619505" y="6052565"/>
            <a:ext cx="570230" cy="562610"/>
          </a:xfrm>
          <a:custGeom>
            <a:avLst/>
            <a:gdLst/>
            <a:ahLst/>
            <a:cxnLst/>
            <a:rect l="l" t="t" r="r" b="b"/>
            <a:pathLst>
              <a:path w="570230" h="562609">
                <a:moveTo>
                  <a:pt x="0" y="562127"/>
                </a:moveTo>
                <a:lnTo>
                  <a:pt x="569620" y="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>
            <p:custDataLst>
              <p:tags r:id="rId8"/>
            </p:custDataLst>
          </p:nvPr>
        </p:nvSpPr>
        <p:spPr>
          <a:xfrm>
            <a:off x="619505" y="3999738"/>
            <a:ext cx="2578735" cy="554990"/>
          </a:xfrm>
          <a:custGeom>
            <a:avLst/>
            <a:gdLst/>
            <a:ahLst/>
            <a:cxnLst/>
            <a:rect l="l" t="t" r="r" b="b"/>
            <a:pathLst>
              <a:path w="2578735" h="554989">
                <a:moveTo>
                  <a:pt x="0" y="554736"/>
                </a:moveTo>
                <a:lnTo>
                  <a:pt x="550773" y="0"/>
                </a:lnTo>
                <a:lnTo>
                  <a:pt x="2578608" y="0"/>
                </a:lnTo>
                <a:lnTo>
                  <a:pt x="2027808" y="554736"/>
                </a:lnTo>
                <a:lnTo>
                  <a:pt x="0" y="554736"/>
                </a:lnTo>
                <a:close/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>
            <p:custDataLst>
              <p:tags r:id="rId9"/>
            </p:custDataLst>
          </p:nvPr>
        </p:nvSpPr>
        <p:spPr>
          <a:xfrm>
            <a:off x="451104" y="2331720"/>
            <a:ext cx="336803" cy="33680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>
            <p:custDataLst>
              <p:tags r:id="rId10"/>
            </p:custDataLst>
          </p:nvPr>
        </p:nvSpPr>
        <p:spPr>
          <a:xfrm>
            <a:off x="2235707" y="1993392"/>
            <a:ext cx="592836" cy="67513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>
            <p:custDataLst>
              <p:tags r:id="rId11"/>
            </p:custDataLst>
          </p:nvPr>
        </p:nvSpPr>
        <p:spPr>
          <a:xfrm>
            <a:off x="1019555" y="1769364"/>
            <a:ext cx="338328" cy="33680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>
            <p:custDataLst>
              <p:tags r:id="rId12"/>
            </p:custDataLst>
          </p:nvPr>
        </p:nvSpPr>
        <p:spPr>
          <a:xfrm>
            <a:off x="3029711" y="1772411"/>
            <a:ext cx="336803" cy="33680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>
            <p:custDataLst>
              <p:tags r:id="rId13"/>
            </p:custDataLst>
          </p:nvPr>
        </p:nvSpPr>
        <p:spPr>
          <a:xfrm>
            <a:off x="455676" y="4358640"/>
            <a:ext cx="338328" cy="33680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>
            <p:custDataLst>
              <p:tags r:id="rId14"/>
            </p:custDataLst>
          </p:nvPr>
        </p:nvSpPr>
        <p:spPr>
          <a:xfrm>
            <a:off x="1025652" y="3855720"/>
            <a:ext cx="336803" cy="33832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>
            <p:custDataLst>
              <p:tags r:id="rId15"/>
            </p:custDataLst>
          </p:nvPr>
        </p:nvSpPr>
        <p:spPr>
          <a:xfrm>
            <a:off x="3029711" y="3829811"/>
            <a:ext cx="336803" cy="33680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>
            <p:custDataLst>
              <p:tags r:id="rId16"/>
            </p:custDataLst>
          </p:nvPr>
        </p:nvSpPr>
        <p:spPr>
          <a:xfrm>
            <a:off x="2488692" y="4358640"/>
            <a:ext cx="336803" cy="33680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>
            <p:custDataLst>
              <p:tags r:id="rId17"/>
            </p:custDataLst>
          </p:nvPr>
        </p:nvSpPr>
        <p:spPr>
          <a:xfrm>
            <a:off x="451104" y="6446520"/>
            <a:ext cx="336803" cy="33680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>
            <p:custDataLst>
              <p:tags r:id="rId18"/>
            </p:custDataLst>
          </p:nvPr>
        </p:nvSpPr>
        <p:spPr>
          <a:xfrm>
            <a:off x="1030224" y="5884164"/>
            <a:ext cx="336803" cy="33680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>
            <p:custDataLst>
              <p:tags r:id="rId19"/>
            </p:custDataLst>
          </p:nvPr>
        </p:nvSpPr>
        <p:spPr>
          <a:xfrm>
            <a:off x="2281427" y="6121908"/>
            <a:ext cx="544068" cy="66141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>
            <p:custDataLst>
              <p:tags r:id="rId20"/>
            </p:custDataLst>
          </p:nvPr>
        </p:nvSpPr>
        <p:spPr>
          <a:xfrm>
            <a:off x="3029711" y="5884164"/>
            <a:ext cx="336803" cy="33680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>
            <p:custDataLst>
              <p:tags r:id="rId21"/>
            </p:custDataLst>
          </p:nvPr>
        </p:nvSpPr>
        <p:spPr>
          <a:xfrm>
            <a:off x="1188719" y="1915667"/>
            <a:ext cx="1468120" cy="584835"/>
          </a:xfrm>
          <a:custGeom>
            <a:avLst/>
            <a:gdLst/>
            <a:ahLst/>
            <a:cxnLst/>
            <a:rect l="l" t="t" r="r" b="b"/>
            <a:pathLst>
              <a:path w="1468120" h="584835">
                <a:moveTo>
                  <a:pt x="0" y="0"/>
                </a:moveTo>
                <a:lnTo>
                  <a:pt x="1467739" y="584581"/>
                </a:lnTo>
              </a:path>
            </a:pathLst>
          </a:custGeom>
          <a:ln w="6096">
            <a:solidFill>
              <a:srgbClr val="5B9BD4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>
            <p:custDataLst>
              <p:tags r:id="rId22"/>
            </p:custDataLst>
          </p:nvPr>
        </p:nvSpPr>
        <p:spPr>
          <a:xfrm>
            <a:off x="1199388" y="4015740"/>
            <a:ext cx="1450975" cy="511809"/>
          </a:xfrm>
          <a:custGeom>
            <a:avLst/>
            <a:gdLst/>
            <a:ahLst/>
            <a:cxnLst/>
            <a:rect l="l" t="t" r="r" b="b"/>
            <a:pathLst>
              <a:path w="1450975" h="511809">
                <a:moveTo>
                  <a:pt x="0" y="0"/>
                </a:moveTo>
                <a:lnTo>
                  <a:pt x="1450975" y="511556"/>
                </a:lnTo>
              </a:path>
            </a:pathLst>
          </a:custGeom>
          <a:ln w="6096">
            <a:solidFill>
              <a:srgbClr val="5B9BD4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>
            <p:custDataLst>
              <p:tags r:id="rId23"/>
            </p:custDataLst>
          </p:nvPr>
        </p:nvSpPr>
        <p:spPr>
          <a:xfrm>
            <a:off x="1267967" y="4189476"/>
            <a:ext cx="336803" cy="33680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>
            <p:custDataLst>
              <p:tags r:id="rId24"/>
            </p:custDataLst>
          </p:nvPr>
        </p:nvSpPr>
        <p:spPr>
          <a:xfrm>
            <a:off x="1185672" y="6068567"/>
            <a:ext cx="1471295" cy="545465"/>
          </a:xfrm>
          <a:custGeom>
            <a:avLst/>
            <a:gdLst/>
            <a:ahLst/>
            <a:cxnLst/>
            <a:rect l="l" t="t" r="r" b="b"/>
            <a:pathLst>
              <a:path w="1471295" h="545465">
                <a:moveTo>
                  <a:pt x="0" y="0"/>
                </a:moveTo>
                <a:lnTo>
                  <a:pt x="1471167" y="545287"/>
                </a:lnTo>
              </a:path>
            </a:pathLst>
          </a:custGeom>
          <a:ln w="6096">
            <a:solidFill>
              <a:srgbClr val="5B9BD4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>
            <p:custDataLst>
              <p:tags r:id="rId25"/>
            </p:custDataLst>
          </p:nvPr>
        </p:nvSpPr>
        <p:spPr>
          <a:xfrm>
            <a:off x="3548634" y="4014215"/>
            <a:ext cx="1923414" cy="306705"/>
          </a:xfrm>
          <a:custGeom>
            <a:avLst/>
            <a:gdLst/>
            <a:ahLst/>
            <a:cxnLst/>
            <a:rect l="l" t="t" r="r" b="b"/>
            <a:pathLst>
              <a:path w="1923414" h="306704">
                <a:moveTo>
                  <a:pt x="1616964" y="0"/>
                </a:moveTo>
                <a:lnTo>
                  <a:pt x="1616964" y="306323"/>
                </a:lnTo>
                <a:lnTo>
                  <a:pt x="1821179" y="204215"/>
                </a:lnTo>
                <a:lnTo>
                  <a:pt x="1668017" y="204215"/>
                </a:lnTo>
                <a:lnTo>
                  <a:pt x="1668017" y="102107"/>
                </a:lnTo>
                <a:lnTo>
                  <a:pt x="1821180" y="102107"/>
                </a:lnTo>
                <a:lnTo>
                  <a:pt x="1616964" y="0"/>
                </a:lnTo>
                <a:close/>
              </a:path>
              <a:path w="1923414" h="306704">
                <a:moveTo>
                  <a:pt x="1616964" y="102107"/>
                </a:moveTo>
                <a:lnTo>
                  <a:pt x="0" y="102107"/>
                </a:lnTo>
                <a:lnTo>
                  <a:pt x="0" y="204215"/>
                </a:lnTo>
                <a:lnTo>
                  <a:pt x="1616964" y="204215"/>
                </a:lnTo>
                <a:lnTo>
                  <a:pt x="1616964" y="102107"/>
                </a:lnTo>
                <a:close/>
              </a:path>
              <a:path w="1923414" h="306704">
                <a:moveTo>
                  <a:pt x="1821180" y="102107"/>
                </a:moveTo>
                <a:lnTo>
                  <a:pt x="1668017" y="102107"/>
                </a:lnTo>
                <a:lnTo>
                  <a:pt x="1668017" y="204215"/>
                </a:lnTo>
                <a:lnTo>
                  <a:pt x="1821179" y="204215"/>
                </a:lnTo>
                <a:lnTo>
                  <a:pt x="1923288" y="153161"/>
                </a:lnTo>
                <a:lnTo>
                  <a:pt x="1821180" y="1021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>
            <p:custDataLst>
              <p:tags r:id="rId26"/>
            </p:custDataLst>
          </p:nvPr>
        </p:nvSpPr>
        <p:spPr>
          <a:xfrm>
            <a:off x="3883533" y="3537661"/>
            <a:ext cx="10953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>
                <a:latin typeface="宋体" panose="02010600030101010101" pitchFamily="2" charset="-122"/>
                <a:cs typeface="宋体" panose="02010600030101010101" pitchFamily="2" charset="-122"/>
              </a:rPr>
              <a:t>看底面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" name="object 28"/>
          <p:cNvSpPr/>
          <p:nvPr>
            <p:custDataLst>
              <p:tags r:id="rId27"/>
            </p:custDataLst>
          </p:nvPr>
        </p:nvSpPr>
        <p:spPr>
          <a:xfrm>
            <a:off x="6177534" y="2669285"/>
            <a:ext cx="4038600" cy="2350135"/>
          </a:xfrm>
          <a:custGeom>
            <a:avLst/>
            <a:gdLst/>
            <a:ahLst/>
            <a:cxnLst/>
            <a:rect l="l" t="t" r="r" b="b"/>
            <a:pathLst>
              <a:path w="4038600" h="2350135">
                <a:moveTo>
                  <a:pt x="0" y="2350008"/>
                </a:moveTo>
                <a:lnTo>
                  <a:pt x="1106169" y="0"/>
                </a:lnTo>
                <a:lnTo>
                  <a:pt x="4038599" y="0"/>
                </a:lnTo>
                <a:lnTo>
                  <a:pt x="2932430" y="2350008"/>
                </a:lnTo>
                <a:lnTo>
                  <a:pt x="0" y="2350008"/>
                </a:lnTo>
                <a:close/>
              </a:path>
            </a:pathLst>
          </a:custGeom>
          <a:ln w="44196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>
            <p:custDataLst>
              <p:tags r:id="rId28"/>
            </p:custDataLst>
          </p:nvPr>
        </p:nvSpPr>
        <p:spPr>
          <a:xfrm>
            <a:off x="6007608" y="4869179"/>
            <a:ext cx="336803" cy="33680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>
            <p:custDataLst>
              <p:tags r:id="rId29"/>
            </p:custDataLst>
          </p:nvPr>
        </p:nvSpPr>
        <p:spPr>
          <a:xfrm>
            <a:off x="10030968" y="2551176"/>
            <a:ext cx="338327" cy="33680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>
            <p:custDataLst>
              <p:tags r:id="rId30"/>
            </p:custDataLst>
          </p:nvPr>
        </p:nvSpPr>
        <p:spPr>
          <a:xfrm>
            <a:off x="8752331" y="3381755"/>
            <a:ext cx="336803" cy="33680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>
            <p:custDataLst>
              <p:tags r:id="rId31"/>
            </p:custDataLst>
          </p:nvPr>
        </p:nvSpPr>
        <p:spPr>
          <a:xfrm>
            <a:off x="8894064" y="4849367"/>
            <a:ext cx="338327" cy="33832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>
            <p:custDataLst>
              <p:tags r:id="rId32"/>
            </p:custDataLst>
          </p:nvPr>
        </p:nvSpPr>
        <p:spPr>
          <a:xfrm>
            <a:off x="7158228" y="2499360"/>
            <a:ext cx="336803" cy="33680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>
            <p:custDataLst>
              <p:tags r:id="rId33"/>
            </p:custDataLst>
          </p:nvPr>
        </p:nvSpPr>
        <p:spPr>
          <a:xfrm>
            <a:off x="7293864" y="2636520"/>
            <a:ext cx="1626870" cy="913765"/>
          </a:xfrm>
          <a:custGeom>
            <a:avLst/>
            <a:gdLst/>
            <a:ahLst/>
            <a:cxnLst/>
            <a:rect l="l" t="t" r="r" b="b"/>
            <a:pathLst>
              <a:path w="1626870" h="913764">
                <a:moveTo>
                  <a:pt x="0" y="0"/>
                </a:moveTo>
                <a:lnTo>
                  <a:pt x="1626742" y="913638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>
            <p:custDataLst>
              <p:tags r:id="rId34"/>
            </p:custDataLst>
          </p:nvPr>
        </p:nvSpPr>
        <p:spPr>
          <a:xfrm>
            <a:off x="8921495" y="3494532"/>
            <a:ext cx="118110" cy="1518285"/>
          </a:xfrm>
          <a:custGeom>
            <a:avLst/>
            <a:gdLst/>
            <a:ahLst/>
            <a:cxnLst/>
            <a:rect l="l" t="t" r="r" b="b"/>
            <a:pathLst>
              <a:path w="118109" h="1518285">
                <a:moveTo>
                  <a:pt x="117728" y="1518284"/>
                </a:moveTo>
                <a:lnTo>
                  <a:pt x="0" y="0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>
            <p:custDataLst>
              <p:tags r:id="rId35"/>
            </p:custDataLst>
          </p:nvPr>
        </p:nvSpPr>
        <p:spPr>
          <a:xfrm>
            <a:off x="8921495" y="2720339"/>
            <a:ext cx="1278890" cy="838200"/>
          </a:xfrm>
          <a:custGeom>
            <a:avLst/>
            <a:gdLst/>
            <a:ahLst/>
            <a:cxnLst/>
            <a:rect l="l" t="t" r="r" b="b"/>
            <a:pathLst>
              <a:path w="1278890" h="838200">
                <a:moveTo>
                  <a:pt x="0" y="837819"/>
                </a:moveTo>
                <a:lnTo>
                  <a:pt x="1278762" y="0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>
            <p:custDataLst>
              <p:tags r:id="rId36"/>
            </p:custDataLst>
          </p:nvPr>
        </p:nvSpPr>
        <p:spPr>
          <a:xfrm>
            <a:off x="7905115" y="2126107"/>
            <a:ext cx="994410" cy="1468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3200" b="1" i="1">
                <a:latin typeface="Times New Roman" panose="02020603050405020304"/>
                <a:cs typeface="Times New Roman" panose="02020603050405020304"/>
              </a:rPr>
              <a:t>a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3200" b="1" i="1">
                <a:latin typeface="Times New Roman" panose="02020603050405020304"/>
                <a:cs typeface="Times New Roman" panose="02020603050405020304"/>
              </a:rPr>
              <a:t>2r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/>
          <p:nvPr>
            <p:custDataLst>
              <p:tags r:id="rId37"/>
            </p:custDataLst>
          </p:nvPr>
        </p:nvSpPr>
        <p:spPr>
          <a:xfrm>
            <a:off x="6220279" y="5867870"/>
            <a:ext cx="313055" cy="0"/>
          </a:xfrm>
          <a:custGeom>
            <a:avLst/>
            <a:gdLst/>
            <a:ahLst/>
            <a:cxnLst/>
            <a:rect l="l" t="t" r="r" b="b"/>
            <a:pathLst>
              <a:path w="313054">
                <a:moveTo>
                  <a:pt x="0" y="0"/>
                </a:moveTo>
                <a:lnTo>
                  <a:pt x="312854" y="0"/>
                </a:lnTo>
              </a:path>
            </a:pathLst>
          </a:custGeom>
          <a:ln w="199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>
            <p:custDataLst>
              <p:tags r:id="rId38"/>
            </p:custDataLst>
          </p:nvPr>
        </p:nvSpPr>
        <p:spPr>
          <a:xfrm>
            <a:off x="6247646" y="5868118"/>
            <a:ext cx="26733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b="1" i="1">
                <a:latin typeface="Times New Roman" panose="02020603050405020304"/>
                <a:cs typeface="Times New Roman" panose="02020603050405020304"/>
              </a:rPr>
              <a:t>2</a:t>
            </a:r>
            <a:endParaRPr sz="3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0" name="object 40"/>
          <p:cNvSpPr txBox="1"/>
          <p:nvPr>
            <p:custDataLst>
              <p:tags r:id="rId39"/>
            </p:custDataLst>
          </p:nvPr>
        </p:nvSpPr>
        <p:spPr>
          <a:xfrm>
            <a:off x="6236371" y="5493081"/>
            <a:ext cx="273748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9435" algn="l"/>
                <a:tab pos="1076960" algn="l"/>
              </a:tabLst>
            </a:pPr>
            <a:r>
              <a:rPr sz="5700" b="1" i="1" baseline="35000">
                <a:latin typeface="Times New Roman" panose="02020603050405020304"/>
                <a:cs typeface="Times New Roman" panose="02020603050405020304"/>
              </a:rPr>
              <a:t>a	</a:t>
            </a:r>
            <a:r>
              <a:rPr sz="3800">
                <a:latin typeface="Symbol" panose="05050102010706020507"/>
                <a:cs typeface="Symbol" panose="05050102010706020507"/>
              </a:rPr>
              <a:t></a:t>
            </a:r>
            <a:r>
              <a:rPr sz="380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800" b="1" i="1">
                <a:latin typeface="Times New Roman" panose="02020603050405020304"/>
                <a:cs typeface="Times New Roman" panose="02020603050405020304"/>
              </a:rPr>
              <a:t>2r</a:t>
            </a:r>
            <a:r>
              <a:rPr sz="3800" b="1" i="1" spc="1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3800" b="1" i="1">
                <a:latin typeface="Times New Roman" panose="02020603050405020304"/>
                <a:cs typeface="Times New Roman" panose="02020603050405020304"/>
              </a:rPr>
              <a:t>in6</a:t>
            </a:r>
            <a:r>
              <a:rPr sz="3800" b="1" i="1" spc="225">
                <a:latin typeface="Times New Roman" panose="02020603050405020304"/>
                <a:cs typeface="Times New Roman" panose="02020603050405020304"/>
              </a:rPr>
              <a:t>0</a:t>
            </a:r>
            <a:r>
              <a:rPr sz="3300" spc="0" baseline="43000">
                <a:latin typeface="MT Extra" panose="05050102010205020202"/>
                <a:cs typeface="MT Extra" panose="05050102010205020202"/>
              </a:rPr>
              <a:t></a:t>
            </a:r>
            <a:endParaRPr sz="3300" baseline="43000">
              <a:latin typeface="MT Extra" panose="05050102010205020202"/>
              <a:cs typeface="MT Extra" panose="0505010201020502020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>
            <p:custDataLst>
              <p:tags r:id="rId1"/>
            </p:custDataLst>
          </p:nvPr>
        </p:nvSpPr>
        <p:spPr>
          <a:xfrm>
            <a:off x="1953767" y="2913888"/>
            <a:ext cx="563880" cy="563879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>
            <p:custDataLst>
              <p:tags r:id="rId2"/>
            </p:custDataLst>
          </p:nvPr>
        </p:nvSpPr>
        <p:spPr>
          <a:xfrm>
            <a:off x="3724655" y="4610100"/>
            <a:ext cx="563880" cy="56388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906895" y="218440"/>
            <a:ext cx="535686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heavy" spc="0">
                <a:uFill>
                  <a:solidFill>
                    <a:srgbClr val="000000"/>
                  </a:solidFill>
                </a:uFill>
                <a:latin typeface="Microsoft JhengHei" panose="020B0604030504040204" charset="-120"/>
                <a:cs typeface="Microsoft JhengHei" panose="020B0604030504040204" charset="-120"/>
              </a:rPr>
              <a:t>（</a:t>
            </a:r>
            <a:r>
              <a:rPr lang="en-US" altLang="zh-CN" sz="3600" b="1" u="heavy" spc="0">
                <a:uFill>
                  <a:solidFill>
                    <a:srgbClr val="000000"/>
                  </a:solidFill>
                </a:uFill>
                <a:latin typeface="Microsoft JhengHei" panose="020B0604030504040204" charset="-120"/>
                <a:cs typeface="Microsoft JhengHei" panose="020B0604030504040204" charset="-120"/>
              </a:rPr>
              <a:t>6</a:t>
            </a:r>
            <a:r>
              <a:rPr sz="3600" b="1" u="heavy" spc="0">
                <a:uFill>
                  <a:solidFill>
                    <a:srgbClr val="000000"/>
                  </a:solidFill>
                </a:uFill>
                <a:latin typeface="Microsoft JhengHei" panose="020B0604030504040204" charset="-120"/>
                <a:cs typeface="Microsoft JhengHei" panose="020B0604030504040204" charset="-120"/>
              </a:rPr>
              <a:t>）金刚石型</a:t>
            </a:r>
            <a:endParaRPr sz="36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6" name="object 6"/>
          <p:cNvSpPr txBox="1"/>
          <p:nvPr>
            <p:custDataLst>
              <p:tags r:id="rId4"/>
            </p:custDataLst>
          </p:nvPr>
        </p:nvSpPr>
        <p:spPr>
          <a:xfrm>
            <a:off x="635" y="916940"/>
            <a:ext cx="11951970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11835">
              <a:lnSpc>
                <a:spcPct val="100000"/>
              </a:lnSpc>
              <a:spcBef>
                <a:spcPts val="95"/>
              </a:spcBef>
            </a:pPr>
            <a:r>
              <a:rPr sz="2800" b="1" spc="-10">
                <a:latin typeface="宋体" panose="02010600030101010101" pitchFamily="2" charset="-122"/>
                <a:cs typeface="宋体" panose="02010600030101010101" pitchFamily="2" charset="-122"/>
              </a:rPr>
              <a:t>在面心立方基础上，再插</a:t>
            </a:r>
            <a:r>
              <a:rPr sz="2800" b="1" spc="-5">
                <a:latin typeface="宋体" panose="02010600030101010101" pitchFamily="2" charset="-122"/>
                <a:cs typeface="宋体" panose="02010600030101010101" pitchFamily="2" charset="-122"/>
              </a:rPr>
              <a:t>入</a:t>
            </a:r>
            <a:r>
              <a:rPr sz="2800" b="1" spc="-5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800" b="1" spc="-10">
                <a:latin typeface="宋体" panose="02010600030101010101" pitchFamily="2" charset="-122"/>
                <a:cs typeface="宋体" panose="02010600030101010101" pitchFamily="2" charset="-122"/>
              </a:rPr>
              <a:t>个球，</a:t>
            </a:r>
            <a:r>
              <a:rPr sz="2800" b="1">
                <a:latin typeface="宋体" panose="02010600030101010101" pitchFamily="2" charset="-122"/>
                <a:cs typeface="宋体" panose="02010600030101010101" pitchFamily="2" charset="-122"/>
              </a:rPr>
              <a:t>分</a:t>
            </a:r>
            <a:r>
              <a:rPr sz="2800" b="1" spc="-10">
                <a:latin typeface="宋体" panose="02010600030101010101" pitchFamily="2" charset="-122"/>
                <a:cs typeface="宋体" panose="02010600030101010101" pitchFamily="2" charset="-122"/>
              </a:rPr>
              <a:t>别占</a:t>
            </a:r>
            <a:r>
              <a:rPr sz="2800" b="1" spc="-5">
                <a:latin typeface="宋体" panose="02010600030101010101" pitchFamily="2" charset="-122"/>
                <a:cs typeface="宋体" panose="02010600030101010101" pitchFamily="2" charset="-122"/>
              </a:rPr>
              <a:t>据</a:t>
            </a:r>
            <a:r>
              <a:rPr sz="2800" b="1" spc="5">
                <a:latin typeface="Times New Roman" panose="02020603050405020304"/>
                <a:cs typeface="Times New Roman" panose="02020603050405020304"/>
              </a:rPr>
              <a:t>8</a:t>
            </a:r>
            <a:r>
              <a:rPr sz="2800" b="1" spc="-10">
                <a:latin typeface="宋体" panose="02010600030101010101" pitchFamily="2" charset="-122"/>
                <a:cs typeface="宋体" panose="02010600030101010101" pitchFamily="2" charset="-122"/>
              </a:rPr>
              <a:t>个小立 方体中</a:t>
            </a:r>
            <a:r>
              <a:rPr sz="2800" b="1" spc="-5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800" b="1" spc="-10">
                <a:latin typeface="宋体" panose="02010600030101010101" pitchFamily="2" charset="-122"/>
                <a:cs typeface="宋体" panose="02010600030101010101" pitchFamily="2" charset="-122"/>
              </a:rPr>
              <a:t>个互不相邻的体心</a:t>
            </a:r>
            <a:r>
              <a:rPr lang="zh-CN" sz="2800" b="1" spc="-1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</a:p>
        </p:txBody>
      </p:sp>
      <p:sp>
        <p:nvSpPr>
          <p:cNvPr id="7" name="object 7"/>
          <p:cNvSpPr/>
          <p:nvPr>
            <p:custDataLst>
              <p:tags r:id="rId5"/>
            </p:custDataLst>
          </p:nvPr>
        </p:nvSpPr>
        <p:spPr>
          <a:xfrm>
            <a:off x="517398" y="2102357"/>
            <a:ext cx="4543425" cy="4422775"/>
          </a:xfrm>
          <a:custGeom>
            <a:avLst/>
            <a:gdLst/>
            <a:ahLst/>
            <a:cxnLst/>
            <a:rect l="l" t="t" r="r" b="b"/>
            <a:pathLst>
              <a:path w="4543425" h="4422775">
                <a:moveTo>
                  <a:pt x="0" y="1105662"/>
                </a:moveTo>
                <a:lnTo>
                  <a:pt x="1105662" y="0"/>
                </a:lnTo>
                <a:lnTo>
                  <a:pt x="4543044" y="0"/>
                </a:lnTo>
                <a:lnTo>
                  <a:pt x="4543044" y="3316985"/>
                </a:lnTo>
                <a:lnTo>
                  <a:pt x="3437381" y="4422648"/>
                </a:lnTo>
                <a:lnTo>
                  <a:pt x="0" y="4422648"/>
                </a:lnTo>
                <a:lnTo>
                  <a:pt x="0" y="110566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>
            <p:custDataLst>
              <p:tags r:id="rId6"/>
            </p:custDataLst>
          </p:nvPr>
        </p:nvSpPr>
        <p:spPr>
          <a:xfrm>
            <a:off x="517398" y="2102357"/>
            <a:ext cx="4543425" cy="1106170"/>
          </a:xfrm>
          <a:custGeom>
            <a:avLst/>
            <a:gdLst/>
            <a:ahLst/>
            <a:cxnLst/>
            <a:rect l="l" t="t" r="r" b="b"/>
            <a:pathLst>
              <a:path w="4543425" h="1106170">
                <a:moveTo>
                  <a:pt x="0" y="1105662"/>
                </a:moveTo>
                <a:lnTo>
                  <a:pt x="3437381" y="1105662"/>
                </a:lnTo>
                <a:lnTo>
                  <a:pt x="4543044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>
            <p:custDataLst>
              <p:tags r:id="rId7"/>
            </p:custDataLst>
          </p:nvPr>
        </p:nvSpPr>
        <p:spPr>
          <a:xfrm flipH="1">
            <a:off x="3954779" y="3208020"/>
            <a:ext cx="0" cy="3317240"/>
          </a:xfrm>
          <a:custGeom>
            <a:avLst/>
            <a:gdLst/>
            <a:ahLst/>
            <a:cxnLst/>
            <a:rect l="l" t="t" r="r" b="b"/>
            <a:pathLst>
              <a:path h="3317240">
                <a:moveTo>
                  <a:pt x="0" y="0"/>
                </a:moveTo>
                <a:lnTo>
                  <a:pt x="0" y="331698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>
            <p:custDataLst>
              <p:tags r:id="rId8"/>
            </p:custDataLst>
          </p:nvPr>
        </p:nvSpPr>
        <p:spPr>
          <a:xfrm flipH="1">
            <a:off x="1654301" y="2102357"/>
            <a:ext cx="0" cy="3317875"/>
          </a:xfrm>
          <a:custGeom>
            <a:avLst/>
            <a:gdLst/>
            <a:ahLst/>
            <a:cxnLst/>
            <a:rect l="l" t="t" r="r" b="b"/>
            <a:pathLst>
              <a:path h="3317875">
                <a:moveTo>
                  <a:pt x="0" y="0"/>
                </a:moveTo>
                <a:lnTo>
                  <a:pt x="0" y="3317748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>
            <p:custDataLst>
              <p:tags r:id="rId9"/>
            </p:custDataLst>
          </p:nvPr>
        </p:nvSpPr>
        <p:spPr>
          <a:xfrm>
            <a:off x="517398" y="5420105"/>
            <a:ext cx="1137285" cy="1104900"/>
          </a:xfrm>
          <a:custGeom>
            <a:avLst/>
            <a:gdLst/>
            <a:ahLst/>
            <a:cxnLst/>
            <a:rect l="l" t="t" r="r" b="b"/>
            <a:pathLst>
              <a:path w="1137285" h="1104900">
                <a:moveTo>
                  <a:pt x="1136903" y="0"/>
                </a:moveTo>
                <a:lnTo>
                  <a:pt x="0" y="110490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>
            <p:custDataLst>
              <p:tags r:id="rId10"/>
            </p:custDataLst>
          </p:nvPr>
        </p:nvSpPr>
        <p:spPr>
          <a:xfrm>
            <a:off x="1654301" y="5420105"/>
            <a:ext cx="3406140" cy="0"/>
          </a:xfrm>
          <a:custGeom>
            <a:avLst/>
            <a:gdLst/>
            <a:ahLst/>
            <a:cxnLst/>
            <a:rect l="l" t="t" r="r" b="b"/>
            <a:pathLst>
              <a:path w="3406140">
                <a:moveTo>
                  <a:pt x="0" y="0"/>
                </a:moveTo>
                <a:lnTo>
                  <a:pt x="3406140" y="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>
            <p:custDataLst>
              <p:tags r:id="rId11"/>
            </p:custDataLst>
          </p:nvPr>
        </p:nvSpPr>
        <p:spPr>
          <a:xfrm>
            <a:off x="2236470" y="2102357"/>
            <a:ext cx="1106170" cy="1106170"/>
          </a:xfrm>
          <a:custGeom>
            <a:avLst/>
            <a:gdLst/>
            <a:ahLst/>
            <a:cxnLst/>
            <a:rect l="l" t="t" r="r" b="b"/>
            <a:pathLst>
              <a:path w="1106170" h="1106170">
                <a:moveTo>
                  <a:pt x="1105789" y="0"/>
                </a:moveTo>
                <a:lnTo>
                  <a:pt x="0" y="1105789"/>
                </a:lnTo>
              </a:path>
            </a:pathLst>
          </a:custGeom>
          <a:ln w="2895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>
            <p:custDataLst>
              <p:tags r:id="rId12"/>
            </p:custDataLst>
          </p:nvPr>
        </p:nvSpPr>
        <p:spPr>
          <a:xfrm flipH="1">
            <a:off x="2236470" y="3207257"/>
            <a:ext cx="0" cy="3317875"/>
          </a:xfrm>
          <a:custGeom>
            <a:avLst/>
            <a:gdLst/>
            <a:ahLst/>
            <a:cxnLst/>
            <a:rect l="l" t="t" r="r" b="b"/>
            <a:pathLst>
              <a:path h="3317875">
                <a:moveTo>
                  <a:pt x="0" y="0"/>
                </a:moveTo>
                <a:lnTo>
                  <a:pt x="0" y="3317303"/>
                </a:lnTo>
              </a:path>
            </a:pathLst>
          </a:custGeom>
          <a:ln w="2895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>
            <p:custDataLst>
              <p:tags r:id="rId13"/>
            </p:custDataLst>
          </p:nvPr>
        </p:nvSpPr>
        <p:spPr>
          <a:xfrm>
            <a:off x="2236470" y="5420105"/>
            <a:ext cx="1106170" cy="1106170"/>
          </a:xfrm>
          <a:custGeom>
            <a:avLst/>
            <a:gdLst/>
            <a:ahLst/>
            <a:cxnLst/>
            <a:rect l="l" t="t" r="r" b="b"/>
            <a:pathLst>
              <a:path w="1106170" h="1106170">
                <a:moveTo>
                  <a:pt x="0" y="1105763"/>
                </a:moveTo>
                <a:lnTo>
                  <a:pt x="1105789" y="0"/>
                </a:lnTo>
              </a:path>
            </a:pathLst>
          </a:custGeom>
          <a:ln w="28956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>
            <p:custDataLst>
              <p:tags r:id="rId14"/>
            </p:custDataLst>
          </p:nvPr>
        </p:nvSpPr>
        <p:spPr>
          <a:xfrm>
            <a:off x="3342894" y="2102357"/>
            <a:ext cx="15240" cy="3317240"/>
          </a:xfrm>
          <a:custGeom>
            <a:avLst/>
            <a:gdLst/>
            <a:ahLst/>
            <a:cxnLst/>
            <a:rect l="l" t="t" r="r" b="b"/>
            <a:pathLst>
              <a:path w="15239" h="3317240">
                <a:moveTo>
                  <a:pt x="0" y="0"/>
                </a:moveTo>
                <a:lnTo>
                  <a:pt x="14985" y="3317240"/>
                </a:lnTo>
              </a:path>
            </a:pathLst>
          </a:custGeom>
          <a:ln w="28956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>
            <p:custDataLst>
              <p:tags r:id="rId15"/>
            </p:custDataLst>
          </p:nvPr>
        </p:nvSpPr>
        <p:spPr>
          <a:xfrm>
            <a:off x="1148333" y="2593085"/>
            <a:ext cx="3407410" cy="0"/>
          </a:xfrm>
          <a:custGeom>
            <a:avLst/>
            <a:gdLst/>
            <a:ahLst/>
            <a:cxnLst/>
            <a:rect l="l" t="t" r="r" b="b"/>
            <a:pathLst>
              <a:path w="3407410">
                <a:moveTo>
                  <a:pt x="0" y="0"/>
                </a:moveTo>
                <a:lnTo>
                  <a:pt x="3406902" y="0"/>
                </a:lnTo>
              </a:path>
            </a:pathLst>
          </a:custGeom>
          <a:ln w="2895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>
            <p:custDataLst>
              <p:tags r:id="rId16"/>
            </p:custDataLst>
          </p:nvPr>
        </p:nvSpPr>
        <p:spPr>
          <a:xfrm flipH="1">
            <a:off x="4555997" y="2593085"/>
            <a:ext cx="0" cy="3317875"/>
          </a:xfrm>
          <a:custGeom>
            <a:avLst/>
            <a:gdLst/>
            <a:ahLst/>
            <a:cxnLst/>
            <a:rect l="l" t="t" r="r" b="b"/>
            <a:pathLst>
              <a:path h="3317875">
                <a:moveTo>
                  <a:pt x="0" y="0"/>
                </a:moveTo>
                <a:lnTo>
                  <a:pt x="0" y="3317303"/>
                </a:lnTo>
              </a:path>
            </a:pathLst>
          </a:custGeom>
          <a:ln w="2895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>
            <p:custDataLst>
              <p:tags r:id="rId17"/>
            </p:custDataLst>
          </p:nvPr>
        </p:nvSpPr>
        <p:spPr>
          <a:xfrm>
            <a:off x="1148333" y="5910834"/>
            <a:ext cx="3407410" cy="0"/>
          </a:xfrm>
          <a:custGeom>
            <a:avLst/>
            <a:gdLst/>
            <a:ahLst/>
            <a:cxnLst/>
            <a:rect l="l" t="t" r="r" b="b"/>
            <a:pathLst>
              <a:path w="3407410">
                <a:moveTo>
                  <a:pt x="3406902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>
            <p:custDataLst>
              <p:tags r:id="rId18"/>
            </p:custDataLst>
          </p:nvPr>
        </p:nvSpPr>
        <p:spPr>
          <a:xfrm flipH="1">
            <a:off x="1148333" y="2593085"/>
            <a:ext cx="0" cy="3317875"/>
          </a:xfrm>
          <a:custGeom>
            <a:avLst/>
            <a:gdLst/>
            <a:ahLst/>
            <a:cxnLst/>
            <a:rect l="l" t="t" r="r" b="b"/>
            <a:pathLst>
              <a:path h="3317875">
                <a:moveTo>
                  <a:pt x="0" y="0"/>
                </a:moveTo>
                <a:lnTo>
                  <a:pt x="0" y="3317303"/>
                </a:lnTo>
              </a:path>
            </a:pathLst>
          </a:custGeom>
          <a:ln w="28956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>
            <p:custDataLst>
              <p:tags r:id="rId19"/>
            </p:custDataLst>
          </p:nvPr>
        </p:nvSpPr>
        <p:spPr>
          <a:xfrm>
            <a:off x="517398" y="3944873"/>
            <a:ext cx="1094105" cy="922019"/>
          </a:xfrm>
          <a:custGeom>
            <a:avLst/>
            <a:gdLst/>
            <a:ahLst/>
            <a:cxnLst/>
            <a:rect l="l" t="t" r="r" b="b"/>
            <a:pathLst>
              <a:path w="1094105" h="922019">
                <a:moveTo>
                  <a:pt x="0" y="921512"/>
                </a:moveTo>
                <a:lnTo>
                  <a:pt x="1093851" y="0"/>
                </a:lnTo>
              </a:path>
            </a:pathLst>
          </a:custGeom>
          <a:ln w="28956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>
            <p:custDataLst>
              <p:tags r:id="rId20"/>
            </p:custDataLst>
          </p:nvPr>
        </p:nvSpPr>
        <p:spPr>
          <a:xfrm>
            <a:off x="517398" y="4866894"/>
            <a:ext cx="3437254" cy="0"/>
          </a:xfrm>
          <a:custGeom>
            <a:avLst/>
            <a:gdLst/>
            <a:ahLst/>
            <a:cxnLst/>
            <a:rect l="l" t="t" r="r" b="b"/>
            <a:pathLst>
              <a:path w="3437254">
                <a:moveTo>
                  <a:pt x="0" y="0"/>
                </a:moveTo>
                <a:lnTo>
                  <a:pt x="3436874" y="0"/>
                </a:lnTo>
              </a:path>
            </a:pathLst>
          </a:custGeom>
          <a:ln w="2895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>
            <p:custDataLst>
              <p:tags r:id="rId21"/>
            </p:custDataLst>
          </p:nvPr>
        </p:nvSpPr>
        <p:spPr>
          <a:xfrm>
            <a:off x="1631442" y="3944873"/>
            <a:ext cx="3437254" cy="0"/>
          </a:xfrm>
          <a:custGeom>
            <a:avLst/>
            <a:gdLst/>
            <a:ahLst/>
            <a:cxnLst/>
            <a:rect l="l" t="t" r="r" b="b"/>
            <a:pathLst>
              <a:path w="3437254">
                <a:moveTo>
                  <a:pt x="0" y="0"/>
                </a:moveTo>
                <a:lnTo>
                  <a:pt x="3436874" y="0"/>
                </a:lnTo>
              </a:path>
            </a:pathLst>
          </a:custGeom>
          <a:ln w="28956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>
            <p:custDataLst>
              <p:tags r:id="rId22"/>
            </p:custDataLst>
          </p:nvPr>
        </p:nvSpPr>
        <p:spPr>
          <a:xfrm>
            <a:off x="3966209" y="3944873"/>
            <a:ext cx="1094105" cy="922019"/>
          </a:xfrm>
          <a:custGeom>
            <a:avLst/>
            <a:gdLst/>
            <a:ahLst/>
            <a:cxnLst/>
            <a:rect l="l" t="t" r="r" b="b"/>
            <a:pathLst>
              <a:path w="1094104" h="922019">
                <a:moveTo>
                  <a:pt x="0" y="921512"/>
                </a:moveTo>
                <a:lnTo>
                  <a:pt x="1093851" y="0"/>
                </a:lnTo>
              </a:path>
            </a:pathLst>
          </a:custGeom>
          <a:ln w="2895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>
            <p:custDataLst>
              <p:tags r:id="rId23"/>
            </p:custDataLst>
          </p:nvPr>
        </p:nvSpPr>
        <p:spPr>
          <a:xfrm>
            <a:off x="2236470" y="3932682"/>
            <a:ext cx="1106170" cy="933450"/>
          </a:xfrm>
          <a:custGeom>
            <a:avLst/>
            <a:gdLst/>
            <a:ahLst/>
            <a:cxnLst/>
            <a:rect l="l" t="t" r="r" b="b"/>
            <a:pathLst>
              <a:path w="1106170" h="933450">
                <a:moveTo>
                  <a:pt x="0" y="933323"/>
                </a:moveTo>
                <a:lnTo>
                  <a:pt x="1106170" y="0"/>
                </a:lnTo>
              </a:path>
            </a:pathLst>
          </a:custGeom>
          <a:ln w="28956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>
            <p:custDataLst>
              <p:tags r:id="rId24"/>
            </p:custDataLst>
          </p:nvPr>
        </p:nvSpPr>
        <p:spPr>
          <a:xfrm flipH="1">
            <a:off x="2852166" y="2593085"/>
            <a:ext cx="0" cy="3317875"/>
          </a:xfrm>
          <a:custGeom>
            <a:avLst/>
            <a:gdLst/>
            <a:ahLst/>
            <a:cxnLst/>
            <a:rect l="l" t="t" r="r" b="b"/>
            <a:pathLst>
              <a:path h="3317875">
                <a:moveTo>
                  <a:pt x="0" y="0"/>
                </a:moveTo>
                <a:lnTo>
                  <a:pt x="0" y="3317303"/>
                </a:lnTo>
              </a:path>
            </a:pathLst>
          </a:custGeom>
          <a:ln w="28956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>
            <p:custDataLst>
              <p:tags r:id="rId25"/>
            </p:custDataLst>
          </p:nvPr>
        </p:nvSpPr>
        <p:spPr>
          <a:xfrm>
            <a:off x="1148333" y="4342638"/>
            <a:ext cx="3407410" cy="0"/>
          </a:xfrm>
          <a:custGeom>
            <a:avLst/>
            <a:gdLst/>
            <a:ahLst/>
            <a:cxnLst/>
            <a:rect l="l" t="t" r="r" b="b"/>
            <a:pathLst>
              <a:path w="3407410">
                <a:moveTo>
                  <a:pt x="0" y="0"/>
                </a:moveTo>
                <a:lnTo>
                  <a:pt x="3406902" y="0"/>
                </a:lnTo>
              </a:path>
            </a:pathLst>
          </a:custGeom>
          <a:ln w="28956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>
            <p:custDataLst>
              <p:tags r:id="rId26"/>
            </p:custDataLst>
          </p:nvPr>
        </p:nvSpPr>
        <p:spPr>
          <a:xfrm>
            <a:off x="265938" y="2961894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59">
                <a:moveTo>
                  <a:pt x="252221" y="0"/>
                </a:moveTo>
                <a:lnTo>
                  <a:pt x="206886" y="3966"/>
                </a:lnTo>
                <a:lnTo>
                  <a:pt x="164215" y="15403"/>
                </a:lnTo>
                <a:lnTo>
                  <a:pt x="124922" y="33612"/>
                </a:lnTo>
                <a:lnTo>
                  <a:pt x="89720" y="57899"/>
                </a:lnTo>
                <a:lnTo>
                  <a:pt x="59321" y="87567"/>
                </a:lnTo>
                <a:lnTo>
                  <a:pt x="34436" y="121920"/>
                </a:lnTo>
                <a:lnTo>
                  <a:pt x="15780" y="160261"/>
                </a:lnTo>
                <a:lnTo>
                  <a:pt x="4063" y="201895"/>
                </a:lnTo>
                <a:lnTo>
                  <a:pt x="0" y="246125"/>
                </a:lnTo>
                <a:lnTo>
                  <a:pt x="4063" y="290356"/>
                </a:lnTo>
                <a:lnTo>
                  <a:pt x="15780" y="331990"/>
                </a:lnTo>
                <a:lnTo>
                  <a:pt x="34436" y="370331"/>
                </a:lnTo>
                <a:lnTo>
                  <a:pt x="59321" y="404684"/>
                </a:lnTo>
                <a:lnTo>
                  <a:pt x="89720" y="434352"/>
                </a:lnTo>
                <a:lnTo>
                  <a:pt x="124922" y="458639"/>
                </a:lnTo>
                <a:lnTo>
                  <a:pt x="164215" y="476848"/>
                </a:lnTo>
                <a:lnTo>
                  <a:pt x="206886" y="488285"/>
                </a:lnTo>
                <a:lnTo>
                  <a:pt x="252221" y="492251"/>
                </a:lnTo>
                <a:lnTo>
                  <a:pt x="297557" y="488285"/>
                </a:lnTo>
                <a:lnTo>
                  <a:pt x="340228" y="476848"/>
                </a:lnTo>
                <a:lnTo>
                  <a:pt x="379521" y="458639"/>
                </a:lnTo>
                <a:lnTo>
                  <a:pt x="414723" y="434352"/>
                </a:lnTo>
                <a:lnTo>
                  <a:pt x="445122" y="404684"/>
                </a:lnTo>
                <a:lnTo>
                  <a:pt x="470007" y="370331"/>
                </a:lnTo>
                <a:lnTo>
                  <a:pt x="488663" y="331990"/>
                </a:lnTo>
                <a:lnTo>
                  <a:pt x="500380" y="290356"/>
                </a:lnTo>
                <a:lnTo>
                  <a:pt x="504444" y="246125"/>
                </a:lnTo>
                <a:lnTo>
                  <a:pt x="500380" y="201895"/>
                </a:lnTo>
                <a:lnTo>
                  <a:pt x="488663" y="160261"/>
                </a:lnTo>
                <a:lnTo>
                  <a:pt x="470007" y="121920"/>
                </a:lnTo>
                <a:lnTo>
                  <a:pt x="445122" y="87567"/>
                </a:lnTo>
                <a:lnTo>
                  <a:pt x="414723" y="57899"/>
                </a:lnTo>
                <a:lnTo>
                  <a:pt x="379521" y="33612"/>
                </a:lnTo>
                <a:lnTo>
                  <a:pt x="340228" y="15403"/>
                </a:lnTo>
                <a:lnTo>
                  <a:pt x="297557" y="3966"/>
                </a:lnTo>
                <a:lnTo>
                  <a:pt x="2522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>
            <p:custDataLst>
              <p:tags r:id="rId27"/>
            </p:custDataLst>
          </p:nvPr>
        </p:nvSpPr>
        <p:spPr>
          <a:xfrm>
            <a:off x="265938" y="2961894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59">
                <a:moveTo>
                  <a:pt x="0" y="246125"/>
                </a:moveTo>
                <a:lnTo>
                  <a:pt x="4063" y="201895"/>
                </a:lnTo>
                <a:lnTo>
                  <a:pt x="15780" y="160261"/>
                </a:lnTo>
                <a:lnTo>
                  <a:pt x="34436" y="121920"/>
                </a:lnTo>
                <a:lnTo>
                  <a:pt x="59321" y="87567"/>
                </a:lnTo>
                <a:lnTo>
                  <a:pt x="89720" y="57899"/>
                </a:lnTo>
                <a:lnTo>
                  <a:pt x="124922" y="33612"/>
                </a:lnTo>
                <a:lnTo>
                  <a:pt x="164215" y="15403"/>
                </a:lnTo>
                <a:lnTo>
                  <a:pt x="206886" y="3966"/>
                </a:lnTo>
                <a:lnTo>
                  <a:pt x="252221" y="0"/>
                </a:lnTo>
                <a:lnTo>
                  <a:pt x="297557" y="3966"/>
                </a:lnTo>
                <a:lnTo>
                  <a:pt x="340228" y="15403"/>
                </a:lnTo>
                <a:lnTo>
                  <a:pt x="379521" y="33612"/>
                </a:lnTo>
                <a:lnTo>
                  <a:pt x="414723" y="57899"/>
                </a:lnTo>
                <a:lnTo>
                  <a:pt x="445122" y="87567"/>
                </a:lnTo>
                <a:lnTo>
                  <a:pt x="470007" y="121920"/>
                </a:lnTo>
                <a:lnTo>
                  <a:pt x="488663" y="160261"/>
                </a:lnTo>
                <a:lnTo>
                  <a:pt x="500380" y="201895"/>
                </a:lnTo>
                <a:lnTo>
                  <a:pt x="504444" y="246125"/>
                </a:lnTo>
                <a:lnTo>
                  <a:pt x="500380" y="290356"/>
                </a:lnTo>
                <a:lnTo>
                  <a:pt x="488663" y="331990"/>
                </a:lnTo>
                <a:lnTo>
                  <a:pt x="470007" y="370331"/>
                </a:lnTo>
                <a:lnTo>
                  <a:pt x="445122" y="404684"/>
                </a:lnTo>
                <a:lnTo>
                  <a:pt x="414723" y="434352"/>
                </a:lnTo>
                <a:lnTo>
                  <a:pt x="379521" y="458639"/>
                </a:lnTo>
                <a:lnTo>
                  <a:pt x="340228" y="476848"/>
                </a:lnTo>
                <a:lnTo>
                  <a:pt x="297557" y="488285"/>
                </a:lnTo>
                <a:lnTo>
                  <a:pt x="252221" y="492251"/>
                </a:lnTo>
                <a:lnTo>
                  <a:pt x="206886" y="488285"/>
                </a:lnTo>
                <a:lnTo>
                  <a:pt x="164215" y="476848"/>
                </a:lnTo>
                <a:lnTo>
                  <a:pt x="124922" y="458639"/>
                </a:lnTo>
                <a:lnTo>
                  <a:pt x="89720" y="434352"/>
                </a:lnTo>
                <a:lnTo>
                  <a:pt x="59321" y="404684"/>
                </a:lnTo>
                <a:lnTo>
                  <a:pt x="34436" y="370331"/>
                </a:lnTo>
                <a:lnTo>
                  <a:pt x="15780" y="331990"/>
                </a:lnTo>
                <a:lnTo>
                  <a:pt x="4063" y="290356"/>
                </a:lnTo>
                <a:lnTo>
                  <a:pt x="0" y="24612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>
            <p:custDataLst>
              <p:tags r:id="rId28"/>
            </p:custDataLst>
          </p:nvPr>
        </p:nvSpPr>
        <p:spPr>
          <a:xfrm>
            <a:off x="881633" y="4089653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4">
                <a:moveTo>
                  <a:pt x="252222" y="0"/>
                </a:moveTo>
                <a:lnTo>
                  <a:pt x="206886" y="3953"/>
                </a:lnTo>
                <a:lnTo>
                  <a:pt x="164215" y="15350"/>
                </a:lnTo>
                <a:lnTo>
                  <a:pt x="124922" y="33499"/>
                </a:lnTo>
                <a:lnTo>
                  <a:pt x="89720" y="57707"/>
                </a:lnTo>
                <a:lnTo>
                  <a:pt x="59321" y="87279"/>
                </a:lnTo>
                <a:lnTo>
                  <a:pt x="34436" y="121524"/>
                </a:lnTo>
                <a:lnTo>
                  <a:pt x="15780" y="159749"/>
                </a:lnTo>
                <a:lnTo>
                  <a:pt x="4063" y="201259"/>
                </a:lnTo>
                <a:lnTo>
                  <a:pt x="0" y="245364"/>
                </a:lnTo>
                <a:lnTo>
                  <a:pt x="4063" y="289468"/>
                </a:lnTo>
                <a:lnTo>
                  <a:pt x="15780" y="330978"/>
                </a:lnTo>
                <a:lnTo>
                  <a:pt x="34436" y="369203"/>
                </a:lnTo>
                <a:lnTo>
                  <a:pt x="59321" y="403448"/>
                </a:lnTo>
                <a:lnTo>
                  <a:pt x="89720" y="433020"/>
                </a:lnTo>
                <a:lnTo>
                  <a:pt x="124922" y="457228"/>
                </a:lnTo>
                <a:lnTo>
                  <a:pt x="164215" y="475377"/>
                </a:lnTo>
                <a:lnTo>
                  <a:pt x="206886" y="486774"/>
                </a:lnTo>
                <a:lnTo>
                  <a:pt x="252222" y="490728"/>
                </a:lnTo>
                <a:lnTo>
                  <a:pt x="297564" y="486774"/>
                </a:lnTo>
                <a:lnTo>
                  <a:pt x="340238" y="475377"/>
                </a:lnTo>
                <a:lnTo>
                  <a:pt x="379532" y="457228"/>
                </a:lnTo>
                <a:lnTo>
                  <a:pt x="414733" y="433020"/>
                </a:lnTo>
                <a:lnTo>
                  <a:pt x="445131" y="403448"/>
                </a:lnTo>
                <a:lnTo>
                  <a:pt x="470012" y="369203"/>
                </a:lnTo>
                <a:lnTo>
                  <a:pt x="488666" y="330978"/>
                </a:lnTo>
                <a:lnTo>
                  <a:pt x="500381" y="289468"/>
                </a:lnTo>
                <a:lnTo>
                  <a:pt x="504444" y="245364"/>
                </a:lnTo>
                <a:lnTo>
                  <a:pt x="500381" y="201259"/>
                </a:lnTo>
                <a:lnTo>
                  <a:pt x="488666" y="159749"/>
                </a:lnTo>
                <a:lnTo>
                  <a:pt x="470012" y="121524"/>
                </a:lnTo>
                <a:lnTo>
                  <a:pt x="445131" y="87279"/>
                </a:lnTo>
                <a:lnTo>
                  <a:pt x="414733" y="57707"/>
                </a:lnTo>
                <a:lnTo>
                  <a:pt x="379532" y="33499"/>
                </a:lnTo>
                <a:lnTo>
                  <a:pt x="340238" y="15350"/>
                </a:lnTo>
                <a:lnTo>
                  <a:pt x="297564" y="3953"/>
                </a:lnTo>
                <a:lnTo>
                  <a:pt x="252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>
            <p:custDataLst>
              <p:tags r:id="rId29"/>
            </p:custDataLst>
          </p:nvPr>
        </p:nvSpPr>
        <p:spPr>
          <a:xfrm>
            <a:off x="881633" y="4089653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4">
                <a:moveTo>
                  <a:pt x="0" y="245364"/>
                </a:moveTo>
                <a:lnTo>
                  <a:pt x="4063" y="201259"/>
                </a:lnTo>
                <a:lnTo>
                  <a:pt x="15780" y="159749"/>
                </a:lnTo>
                <a:lnTo>
                  <a:pt x="34436" y="121524"/>
                </a:lnTo>
                <a:lnTo>
                  <a:pt x="59321" y="87279"/>
                </a:lnTo>
                <a:lnTo>
                  <a:pt x="89720" y="57707"/>
                </a:lnTo>
                <a:lnTo>
                  <a:pt x="124922" y="33499"/>
                </a:lnTo>
                <a:lnTo>
                  <a:pt x="164215" y="15350"/>
                </a:lnTo>
                <a:lnTo>
                  <a:pt x="206886" y="3953"/>
                </a:lnTo>
                <a:lnTo>
                  <a:pt x="252222" y="0"/>
                </a:lnTo>
                <a:lnTo>
                  <a:pt x="297564" y="3953"/>
                </a:lnTo>
                <a:lnTo>
                  <a:pt x="340238" y="15350"/>
                </a:lnTo>
                <a:lnTo>
                  <a:pt x="379532" y="33499"/>
                </a:lnTo>
                <a:lnTo>
                  <a:pt x="414733" y="57707"/>
                </a:lnTo>
                <a:lnTo>
                  <a:pt x="445131" y="87279"/>
                </a:lnTo>
                <a:lnTo>
                  <a:pt x="470012" y="121524"/>
                </a:lnTo>
                <a:lnTo>
                  <a:pt x="488666" y="159749"/>
                </a:lnTo>
                <a:lnTo>
                  <a:pt x="500381" y="201259"/>
                </a:lnTo>
                <a:lnTo>
                  <a:pt x="504444" y="245364"/>
                </a:lnTo>
                <a:lnTo>
                  <a:pt x="500381" y="289468"/>
                </a:lnTo>
                <a:lnTo>
                  <a:pt x="488666" y="330978"/>
                </a:lnTo>
                <a:lnTo>
                  <a:pt x="470012" y="369203"/>
                </a:lnTo>
                <a:lnTo>
                  <a:pt x="445131" y="403448"/>
                </a:lnTo>
                <a:lnTo>
                  <a:pt x="414733" y="433020"/>
                </a:lnTo>
                <a:lnTo>
                  <a:pt x="379532" y="457228"/>
                </a:lnTo>
                <a:lnTo>
                  <a:pt x="340238" y="475377"/>
                </a:lnTo>
                <a:lnTo>
                  <a:pt x="297564" y="486774"/>
                </a:lnTo>
                <a:lnTo>
                  <a:pt x="252222" y="490728"/>
                </a:lnTo>
                <a:lnTo>
                  <a:pt x="206886" y="486774"/>
                </a:lnTo>
                <a:lnTo>
                  <a:pt x="164215" y="475377"/>
                </a:lnTo>
                <a:lnTo>
                  <a:pt x="124922" y="457228"/>
                </a:lnTo>
                <a:lnTo>
                  <a:pt x="89720" y="433020"/>
                </a:lnTo>
                <a:lnTo>
                  <a:pt x="59321" y="403448"/>
                </a:lnTo>
                <a:lnTo>
                  <a:pt x="34436" y="369203"/>
                </a:lnTo>
                <a:lnTo>
                  <a:pt x="15780" y="330978"/>
                </a:lnTo>
                <a:lnTo>
                  <a:pt x="4063" y="289468"/>
                </a:lnTo>
                <a:lnTo>
                  <a:pt x="0" y="245364"/>
                </a:lnTo>
                <a:close/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>
            <p:custDataLst>
              <p:tags r:id="rId30"/>
            </p:custDataLst>
          </p:nvPr>
        </p:nvSpPr>
        <p:spPr>
          <a:xfrm>
            <a:off x="1401317" y="5173217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59">
                <a:moveTo>
                  <a:pt x="252221" y="0"/>
                </a:moveTo>
                <a:lnTo>
                  <a:pt x="206879" y="3966"/>
                </a:lnTo>
                <a:lnTo>
                  <a:pt x="164205" y="15403"/>
                </a:lnTo>
                <a:lnTo>
                  <a:pt x="124911" y="33612"/>
                </a:lnTo>
                <a:lnTo>
                  <a:pt x="89710" y="57899"/>
                </a:lnTo>
                <a:lnTo>
                  <a:pt x="59312" y="87567"/>
                </a:lnTo>
                <a:lnTo>
                  <a:pt x="34431" y="121919"/>
                </a:lnTo>
                <a:lnTo>
                  <a:pt x="15777" y="160261"/>
                </a:lnTo>
                <a:lnTo>
                  <a:pt x="4062" y="201895"/>
                </a:lnTo>
                <a:lnTo>
                  <a:pt x="0" y="246125"/>
                </a:lnTo>
                <a:lnTo>
                  <a:pt x="4062" y="290356"/>
                </a:lnTo>
                <a:lnTo>
                  <a:pt x="15777" y="331990"/>
                </a:lnTo>
                <a:lnTo>
                  <a:pt x="34431" y="370331"/>
                </a:lnTo>
                <a:lnTo>
                  <a:pt x="59312" y="404684"/>
                </a:lnTo>
                <a:lnTo>
                  <a:pt x="89710" y="434352"/>
                </a:lnTo>
                <a:lnTo>
                  <a:pt x="124911" y="458639"/>
                </a:lnTo>
                <a:lnTo>
                  <a:pt x="164205" y="476848"/>
                </a:lnTo>
                <a:lnTo>
                  <a:pt x="206879" y="488285"/>
                </a:lnTo>
                <a:lnTo>
                  <a:pt x="252221" y="492251"/>
                </a:lnTo>
                <a:lnTo>
                  <a:pt x="297564" y="488285"/>
                </a:lnTo>
                <a:lnTo>
                  <a:pt x="340238" y="476848"/>
                </a:lnTo>
                <a:lnTo>
                  <a:pt x="379532" y="458639"/>
                </a:lnTo>
                <a:lnTo>
                  <a:pt x="414733" y="434352"/>
                </a:lnTo>
                <a:lnTo>
                  <a:pt x="445131" y="404684"/>
                </a:lnTo>
                <a:lnTo>
                  <a:pt x="470012" y="370331"/>
                </a:lnTo>
                <a:lnTo>
                  <a:pt x="488666" y="331990"/>
                </a:lnTo>
                <a:lnTo>
                  <a:pt x="500381" y="290356"/>
                </a:lnTo>
                <a:lnTo>
                  <a:pt x="504444" y="246125"/>
                </a:lnTo>
                <a:lnTo>
                  <a:pt x="500381" y="201895"/>
                </a:lnTo>
                <a:lnTo>
                  <a:pt x="488666" y="160261"/>
                </a:lnTo>
                <a:lnTo>
                  <a:pt x="470012" y="121919"/>
                </a:lnTo>
                <a:lnTo>
                  <a:pt x="445131" y="87567"/>
                </a:lnTo>
                <a:lnTo>
                  <a:pt x="414733" y="57899"/>
                </a:lnTo>
                <a:lnTo>
                  <a:pt x="379532" y="33612"/>
                </a:lnTo>
                <a:lnTo>
                  <a:pt x="340238" y="15403"/>
                </a:lnTo>
                <a:lnTo>
                  <a:pt x="297564" y="3966"/>
                </a:lnTo>
                <a:lnTo>
                  <a:pt x="2522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>
            <p:custDataLst>
              <p:tags r:id="rId31"/>
            </p:custDataLst>
          </p:nvPr>
        </p:nvSpPr>
        <p:spPr>
          <a:xfrm>
            <a:off x="1401317" y="5173217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59">
                <a:moveTo>
                  <a:pt x="0" y="246125"/>
                </a:moveTo>
                <a:lnTo>
                  <a:pt x="4062" y="201895"/>
                </a:lnTo>
                <a:lnTo>
                  <a:pt x="15777" y="160261"/>
                </a:lnTo>
                <a:lnTo>
                  <a:pt x="34431" y="121919"/>
                </a:lnTo>
                <a:lnTo>
                  <a:pt x="59312" y="87567"/>
                </a:lnTo>
                <a:lnTo>
                  <a:pt x="89710" y="57899"/>
                </a:lnTo>
                <a:lnTo>
                  <a:pt x="124911" y="33612"/>
                </a:lnTo>
                <a:lnTo>
                  <a:pt x="164205" y="15403"/>
                </a:lnTo>
                <a:lnTo>
                  <a:pt x="206879" y="3966"/>
                </a:lnTo>
                <a:lnTo>
                  <a:pt x="252221" y="0"/>
                </a:lnTo>
                <a:lnTo>
                  <a:pt x="297564" y="3966"/>
                </a:lnTo>
                <a:lnTo>
                  <a:pt x="340238" y="15403"/>
                </a:lnTo>
                <a:lnTo>
                  <a:pt x="379532" y="33612"/>
                </a:lnTo>
                <a:lnTo>
                  <a:pt x="414733" y="57899"/>
                </a:lnTo>
                <a:lnTo>
                  <a:pt x="445131" y="87567"/>
                </a:lnTo>
                <a:lnTo>
                  <a:pt x="470012" y="121919"/>
                </a:lnTo>
                <a:lnTo>
                  <a:pt x="488666" y="160261"/>
                </a:lnTo>
                <a:lnTo>
                  <a:pt x="500381" y="201895"/>
                </a:lnTo>
                <a:lnTo>
                  <a:pt x="504444" y="246125"/>
                </a:lnTo>
                <a:lnTo>
                  <a:pt x="500381" y="290356"/>
                </a:lnTo>
                <a:lnTo>
                  <a:pt x="488666" y="331990"/>
                </a:lnTo>
                <a:lnTo>
                  <a:pt x="470012" y="370331"/>
                </a:lnTo>
                <a:lnTo>
                  <a:pt x="445131" y="404684"/>
                </a:lnTo>
                <a:lnTo>
                  <a:pt x="414733" y="434352"/>
                </a:lnTo>
                <a:lnTo>
                  <a:pt x="379532" y="458639"/>
                </a:lnTo>
                <a:lnTo>
                  <a:pt x="340238" y="476848"/>
                </a:lnTo>
                <a:lnTo>
                  <a:pt x="297564" y="488285"/>
                </a:lnTo>
                <a:lnTo>
                  <a:pt x="252221" y="492251"/>
                </a:lnTo>
                <a:lnTo>
                  <a:pt x="206879" y="488285"/>
                </a:lnTo>
                <a:lnTo>
                  <a:pt x="164205" y="476848"/>
                </a:lnTo>
                <a:lnTo>
                  <a:pt x="124911" y="458639"/>
                </a:lnTo>
                <a:lnTo>
                  <a:pt x="89710" y="434352"/>
                </a:lnTo>
                <a:lnTo>
                  <a:pt x="59312" y="404684"/>
                </a:lnTo>
                <a:lnTo>
                  <a:pt x="34431" y="370331"/>
                </a:lnTo>
                <a:lnTo>
                  <a:pt x="15777" y="331990"/>
                </a:lnTo>
                <a:lnTo>
                  <a:pt x="4062" y="290356"/>
                </a:lnTo>
                <a:lnTo>
                  <a:pt x="0" y="246125"/>
                </a:lnTo>
                <a:close/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>
            <p:custDataLst>
              <p:tags r:id="rId32"/>
            </p:custDataLst>
          </p:nvPr>
        </p:nvSpPr>
        <p:spPr>
          <a:xfrm>
            <a:off x="2515361" y="5665470"/>
            <a:ext cx="506095" cy="490855"/>
          </a:xfrm>
          <a:custGeom>
            <a:avLst/>
            <a:gdLst/>
            <a:ahLst/>
            <a:cxnLst/>
            <a:rect l="l" t="t" r="r" b="b"/>
            <a:pathLst>
              <a:path w="506094" h="490854">
                <a:moveTo>
                  <a:pt x="252983" y="0"/>
                </a:moveTo>
                <a:lnTo>
                  <a:pt x="207514" y="3953"/>
                </a:lnTo>
                <a:lnTo>
                  <a:pt x="164717" y="15350"/>
                </a:lnTo>
                <a:lnTo>
                  <a:pt x="125306" y="33499"/>
                </a:lnTo>
                <a:lnTo>
                  <a:pt x="89997" y="57707"/>
                </a:lnTo>
                <a:lnTo>
                  <a:pt x="59504" y="87279"/>
                </a:lnTo>
                <a:lnTo>
                  <a:pt x="34543" y="121524"/>
                </a:lnTo>
                <a:lnTo>
                  <a:pt x="15829" y="159749"/>
                </a:lnTo>
                <a:lnTo>
                  <a:pt x="4076" y="201259"/>
                </a:lnTo>
                <a:lnTo>
                  <a:pt x="0" y="245363"/>
                </a:lnTo>
                <a:lnTo>
                  <a:pt x="4076" y="289468"/>
                </a:lnTo>
                <a:lnTo>
                  <a:pt x="15829" y="330978"/>
                </a:lnTo>
                <a:lnTo>
                  <a:pt x="34543" y="369203"/>
                </a:lnTo>
                <a:lnTo>
                  <a:pt x="59504" y="403448"/>
                </a:lnTo>
                <a:lnTo>
                  <a:pt x="89997" y="433020"/>
                </a:lnTo>
                <a:lnTo>
                  <a:pt x="125306" y="457228"/>
                </a:lnTo>
                <a:lnTo>
                  <a:pt x="164717" y="475377"/>
                </a:lnTo>
                <a:lnTo>
                  <a:pt x="207514" y="486774"/>
                </a:lnTo>
                <a:lnTo>
                  <a:pt x="252983" y="490727"/>
                </a:lnTo>
                <a:lnTo>
                  <a:pt x="298453" y="486774"/>
                </a:lnTo>
                <a:lnTo>
                  <a:pt x="341250" y="475377"/>
                </a:lnTo>
                <a:lnTo>
                  <a:pt x="380661" y="457228"/>
                </a:lnTo>
                <a:lnTo>
                  <a:pt x="415970" y="433020"/>
                </a:lnTo>
                <a:lnTo>
                  <a:pt x="446463" y="403448"/>
                </a:lnTo>
                <a:lnTo>
                  <a:pt x="471424" y="369203"/>
                </a:lnTo>
                <a:lnTo>
                  <a:pt x="490138" y="330978"/>
                </a:lnTo>
                <a:lnTo>
                  <a:pt x="501891" y="289468"/>
                </a:lnTo>
                <a:lnTo>
                  <a:pt x="505968" y="245363"/>
                </a:lnTo>
                <a:lnTo>
                  <a:pt x="501891" y="201259"/>
                </a:lnTo>
                <a:lnTo>
                  <a:pt x="490138" y="159749"/>
                </a:lnTo>
                <a:lnTo>
                  <a:pt x="471424" y="121524"/>
                </a:lnTo>
                <a:lnTo>
                  <a:pt x="446463" y="87279"/>
                </a:lnTo>
                <a:lnTo>
                  <a:pt x="415970" y="57707"/>
                </a:lnTo>
                <a:lnTo>
                  <a:pt x="380661" y="33499"/>
                </a:lnTo>
                <a:lnTo>
                  <a:pt x="341250" y="15350"/>
                </a:lnTo>
                <a:lnTo>
                  <a:pt x="298453" y="3953"/>
                </a:lnTo>
                <a:lnTo>
                  <a:pt x="2529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>
            <p:custDataLst>
              <p:tags r:id="rId33"/>
            </p:custDataLst>
          </p:nvPr>
        </p:nvSpPr>
        <p:spPr>
          <a:xfrm>
            <a:off x="2515361" y="5665470"/>
            <a:ext cx="506095" cy="490855"/>
          </a:xfrm>
          <a:custGeom>
            <a:avLst/>
            <a:gdLst/>
            <a:ahLst/>
            <a:cxnLst/>
            <a:rect l="l" t="t" r="r" b="b"/>
            <a:pathLst>
              <a:path w="506094" h="490854">
                <a:moveTo>
                  <a:pt x="0" y="245363"/>
                </a:moveTo>
                <a:lnTo>
                  <a:pt x="4076" y="201259"/>
                </a:lnTo>
                <a:lnTo>
                  <a:pt x="15829" y="159749"/>
                </a:lnTo>
                <a:lnTo>
                  <a:pt x="34543" y="121524"/>
                </a:lnTo>
                <a:lnTo>
                  <a:pt x="59504" y="87279"/>
                </a:lnTo>
                <a:lnTo>
                  <a:pt x="89997" y="57707"/>
                </a:lnTo>
                <a:lnTo>
                  <a:pt x="125306" y="33499"/>
                </a:lnTo>
                <a:lnTo>
                  <a:pt x="164717" y="15350"/>
                </a:lnTo>
                <a:lnTo>
                  <a:pt x="207514" y="3953"/>
                </a:lnTo>
                <a:lnTo>
                  <a:pt x="252983" y="0"/>
                </a:lnTo>
                <a:lnTo>
                  <a:pt x="298453" y="3953"/>
                </a:lnTo>
                <a:lnTo>
                  <a:pt x="341250" y="15350"/>
                </a:lnTo>
                <a:lnTo>
                  <a:pt x="380661" y="33499"/>
                </a:lnTo>
                <a:lnTo>
                  <a:pt x="415970" y="57707"/>
                </a:lnTo>
                <a:lnTo>
                  <a:pt x="446463" y="87279"/>
                </a:lnTo>
                <a:lnTo>
                  <a:pt x="471424" y="121524"/>
                </a:lnTo>
                <a:lnTo>
                  <a:pt x="490138" y="159749"/>
                </a:lnTo>
                <a:lnTo>
                  <a:pt x="501891" y="201259"/>
                </a:lnTo>
                <a:lnTo>
                  <a:pt x="505968" y="245363"/>
                </a:lnTo>
                <a:lnTo>
                  <a:pt x="501891" y="289468"/>
                </a:lnTo>
                <a:lnTo>
                  <a:pt x="490138" y="330978"/>
                </a:lnTo>
                <a:lnTo>
                  <a:pt x="471424" y="369203"/>
                </a:lnTo>
                <a:lnTo>
                  <a:pt x="446463" y="403448"/>
                </a:lnTo>
                <a:lnTo>
                  <a:pt x="415970" y="433020"/>
                </a:lnTo>
                <a:lnTo>
                  <a:pt x="380661" y="457228"/>
                </a:lnTo>
                <a:lnTo>
                  <a:pt x="341250" y="475377"/>
                </a:lnTo>
                <a:lnTo>
                  <a:pt x="298453" y="486774"/>
                </a:lnTo>
                <a:lnTo>
                  <a:pt x="252983" y="490727"/>
                </a:lnTo>
                <a:lnTo>
                  <a:pt x="207514" y="486774"/>
                </a:lnTo>
                <a:lnTo>
                  <a:pt x="164717" y="475377"/>
                </a:lnTo>
                <a:lnTo>
                  <a:pt x="125306" y="457228"/>
                </a:lnTo>
                <a:lnTo>
                  <a:pt x="89997" y="433020"/>
                </a:lnTo>
                <a:lnTo>
                  <a:pt x="59504" y="403448"/>
                </a:lnTo>
                <a:lnTo>
                  <a:pt x="34543" y="369203"/>
                </a:lnTo>
                <a:lnTo>
                  <a:pt x="15829" y="330978"/>
                </a:lnTo>
                <a:lnTo>
                  <a:pt x="4076" y="289468"/>
                </a:lnTo>
                <a:lnTo>
                  <a:pt x="0" y="245363"/>
                </a:lnTo>
                <a:close/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>
            <p:custDataLst>
              <p:tags r:id="rId34"/>
            </p:custDataLst>
          </p:nvPr>
        </p:nvSpPr>
        <p:spPr>
          <a:xfrm>
            <a:off x="3672078" y="6156197"/>
            <a:ext cx="506095" cy="492759"/>
          </a:xfrm>
          <a:custGeom>
            <a:avLst/>
            <a:gdLst/>
            <a:ahLst/>
            <a:cxnLst/>
            <a:rect l="l" t="t" r="r" b="b"/>
            <a:pathLst>
              <a:path w="506095" h="492759">
                <a:moveTo>
                  <a:pt x="252984" y="0"/>
                </a:moveTo>
                <a:lnTo>
                  <a:pt x="207514" y="3965"/>
                </a:lnTo>
                <a:lnTo>
                  <a:pt x="164717" y="15398"/>
                </a:lnTo>
                <a:lnTo>
                  <a:pt x="125306" y="33604"/>
                </a:lnTo>
                <a:lnTo>
                  <a:pt x="89997" y="57886"/>
                </a:lnTo>
                <a:lnTo>
                  <a:pt x="59504" y="87551"/>
                </a:lnTo>
                <a:lnTo>
                  <a:pt x="34544" y="121903"/>
                </a:lnTo>
                <a:lnTo>
                  <a:pt x="15829" y="160246"/>
                </a:lnTo>
                <a:lnTo>
                  <a:pt x="4076" y="201885"/>
                </a:lnTo>
                <a:lnTo>
                  <a:pt x="0" y="246125"/>
                </a:lnTo>
                <a:lnTo>
                  <a:pt x="4076" y="290366"/>
                </a:lnTo>
                <a:lnTo>
                  <a:pt x="15829" y="332005"/>
                </a:lnTo>
                <a:lnTo>
                  <a:pt x="34543" y="370348"/>
                </a:lnTo>
                <a:lnTo>
                  <a:pt x="59504" y="404700"/>
                </a:lnTo>
                <a:lnTo>
                  <a:pt x="89997" y="434365"/>
                </a:lnTo>
                <a:lnTo>
                  <a:pt x="125306" y="458647"/>
                </a:lnTo>
                <a:lnTo>
                  <a:pt x="164717" y="476853"/>
                </a:lnTo>
                <a:lnTo>
                  <a:pt x="207514" y="488286"/>
                </a:lnTo>
                <a:lnTo>
                  <a:pt x="252984" y="492251"/>
                </a:lnTo>
                <a:lnTo>
                  <a:pt x="298453" y="488286"/>
                </a:lnTo>
                <a:lnTo>
                  <a:pt x="341250" y="476853"/>
                </a:lnTo>
                <a:lnTo>
                  <a:pt x="380661" y="458647"/>
                </a:lnTo>
                <a:lnTo>
                  <a:pt x="415970" y="434365"/>
                </a:lnTo>
                <a:lnTo>
                  <a:pt x="446463" y="404700"/>
                </a:lnTo>
                <a:lnTo>
                  <a:pt x="471424" y="370348"/>
                </a:lnTo>
                <a:lnTo>
                  <a:pt x="490138" y="332005"/>
                </a:lnTo>
                <a:lnTo>
                  <a:pt x="501891" y="290366"/>
                </a:lnTo>
                <a:lnTo>
                  <a:pt x="505968" y="246125"/>
                </a:lnTo>
                <a:lnTo>
                  <a:pt x="501891" y="201885"/>
                </a:lnTo>
                <a:lnTo>
                  <a:pt x="490138" y="160246"/>
                </a:lnTo>
                <a:lnTo>
                  <a:pt x="471424" y="121903"/>
                </a:lnTo>
                <a:lnTo>
                  <a:pt x="446463" y="87551"/>
                </a:lnTo>
                <a:lnTo>
                  <a:pt x="415970" y="57886"/>
                </a:lnTo>
                <a:lnTo>
                  <a:pt x="380661" y="33604"/>
                </a:lnTo>
                <a:lnTo>
                  <a:pt x="341250" y="15398"/>
                </a:lnTo>
                <a:lnTo>
                  <a:pt x="298453" y="3965"/>
                </a:lnTo>
                <a:lnTo>
                  <a:pt x="252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>
            <p:custDataLst>
              <p:tags r:id="rId35"/>
            </p:custDataLst>
          </p:nvPr>
        </p:nvSpPr>
        <p:spPr>
          <a:xfrm>
            <a:off x="3672078" y="6156197"/>
            <a:ext cx="506095" cy="492759"/>
          </a:xfrm>
          <a:custGeom>
            <a:avLst/>
            <a:gdLst/>
            <a:ahLst/>
            <a:cxnLst/>
            <a:rect l="l" t="t" r="r" b="b"/>
            <a:pathLst>
              <a:path w="506095" h="492759">
                <a:moveTo>
                  <a:pt x="0" y="246125"/>
                </a:moveTo>
                <a:lnTo>
                  <a:pt x="4076" y="201885"/>
                </a:lnTo>
                <a:lnTo>
                  <a:pt x="15829" y="160246"/>
                </a:lnTo>
                <a:lnTo>
                  <a:pt x="34544" y="121903"/>
                </a:lnTo>
                <a:lnTo>
                  <a:pt x="59504" y="87551"/>
                </a:lnTo>
                <a:lnTo>
                  <a:pt x="89997" y="57886"/>
                </a:lnTo>
                <a:lnTo>
                  <a:pt x="125306" y="33604"/>
                </a:lnTo>
                <a:lnTo>
                  <a:pt x="164717" y="15398"/>
                </a:lnTo>
                <a:lnTo>
                  <a:pt x="207514" y="3965"/>
                </a:lnTo>
                <a:lnTo>
                  <a:pt x="252984" y="0"/>
                </a:lnTo>
                <a:lnTo>
                  <a:pt x="298453" y="3965"/>
                </a:lnTo>
                <a:lnTo>
                  <a:pt x="341250" y="15398"/>
                </a:lnTo>
                <a:lnTo>
                  <a:pt x="380661" y="33604"/>
                </a:lnTo>
                <a:lnTo>
                  <a:pt x="415970" y="57886"/>
                </a:lnTo>
                <a:lnTo>
                  <a:pt x="446463" y="87551"/>
                </a:lnTo>
                <a:lnTo>
                  <a:pt x="471424" y="121903"/>
                </a:lnTo>
                <a:lnTo>
                  <a:pt x="490138" y="160246"/>
                </a:lnTo>
                <a:lnTo>
                  <a:pt x="501891" y="201885"/>
                </a:lnTo>
                <a:lnTo>
                  <a:pt x="505968" y="246125"/>
                </a:lnTo>
                <a:lnTo>
                  <a:pt x="501891" y="290366"/>
                </a:lnTo>
                <a:lnTo>
                  <a:pt x="490138" y="332005"/>
                </a:lnTo>
                <a:lnTo>
                  <a:pt x="471424" y="370348"/>
                </a:lnTo>
                <a:lnTo>
                  <a:pt x="446463" y="404700"/>
                </a:lnTo>
                <a:lnTo>
                  <a:pt x="415970" y="434365"/>
                </a:lnTo>
                <a:lnTo>
                  <a:pt x="380661" y="458647"/>
                </a:lnTo>
                <a:lnTo>
                  <a:pt x="341250" y="476853"/>
                </a:lnTo>
                <a:lnTo>
                  <a:pt x="298453" y="488286"/>
                </a:lnTo>
                <a:lnTo>
                  <a:pt x="252984" y="492251"/>
                </a:lnTo>
                <a:lnTo>
                  <a:pt x="207514" y="488286"/>
                </a:lnTo>
                <a:lnTo>
                  <a:pt x="164717" y="476853"/>
                </a:lnTo>
                <a:lnTo>
                  <a:pt x="125306" y="458647"/>
                </a:lnTo>
                <a:lnTo>
                  <a:pt x="89997" y="434365"/>
                </a:lnTo>
                <a:lnTo>
                  <a:pt x="59504" y="404700"/>
                </a:lnTo>
                <a:lnTo>
                  <a:pt x="34543" y="370348"/>
                </a:lnTo>
                <a:lnTo>
                  <a:pt x="15829" y="332005"/>
                </a:lnTo>
                <a:lnTo>
                  <a:pt x="4076" y="290366"/>
                </a:lnTo>
                <a:lnTo>
                  <a:pt x="0" y="24612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>
            <p:custDataLst>
              <p:tags r:id="rId36"/>
            </p:custDataLst>
          </p:nvPr>
        </p:nvSpPr>
        <p:spPr>
          <a:xfrm>
            <a:off x="1971294" y="4603241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4">
                <a:moveTo>
                  <a:pt x="252222" y="0"/>
                </a:moveTo>
                <a:lnTo>
                  <a:pt x="206879" y="3953"/>
                </a:lnTo>
                <a:lnTo>
                  <a:pt x="164205" y="15350"/>
                </a:lnTo>
                <a:lnTo>
                  <a:pt x="124911" y="33499"/>
                </a:lnTo>
                <a:lnTo>
                  <a:pt x="89710" y="57707"/>
                </a:lnTo>
                <a:lnTo>
                  <a:pt x="59312" y="87279"/>
                </a:lnTo>
                <a:lnTo>
                  <a:pt x="34431" y="121524"/>
                </a:lnTo>
                <a:lnTo>
                  <a:pt x="15777" y="159749"/>
                </a:lnTo>
                <a:lnTo>
                  <a:pt x="4062" y="201259"/>
                </a:lnTo>
                <a:lnTo>
                  <a:pt x="0" y="245363"/>
                </a:lnTo>
                <a:lnTo>
                  <a:pt x="4062" y="289468"/>
                </a:lnTo>
                <a:lnTo>
                  <a:pt x="15777" y="330978"/>
                </a:lnTo>
                <a:lnTo>
                  <a:pt x="34431" y="369203"/>
                </a:lnTo>
                <a:lnTo>
                  <a:pt x="59312" y="403448"/>
                </a:lnTo>
                <a:lnTo>
                  <a:pt x="89710" y="433020"/>
                </a:lnTo>
                <a:lnTo>
                  <a:pt x="124911" y="457228"/>
                </a:lnTo>
                <a:lnTo>
                  <a:pt x="164205" y="475377"/>
                </a:lnTo>
                <a:lnTo>
                  <a:pt x="206879" y="486774"/>
                </a:lnTo>
                <a:lnTo>
                  <a:pt x="252222" y="490727"/>
                </a:lnTo>
                <a:lnTo>
                  <a:pt x="297564" y="486774"/>
                </a:lnTo>
                <a:lnTo>
                  <a:pt x="340238" y="475377"/>
                </a:lnTo>
                <a:lnTo>
                  <a:pt x="379532" y="457228"/>
                </a:lnTo>
                <a:lnTo>
                  <a:pt x="414733" y="433020"/>
                </a:lnTo>
                <a:lnTo>
                  <a:pt x="445131" y="403448"/>
                </a:lnTo>
                <a:lnTo>
                  <a:pt x="470012" y="369203"/>
                </a:lnTo>
                <a:lnTo>
                  <a:pt x="488666" y="330978"/>
                </a:lnTo>
                <a:lnTo>
                  <a:pt x="500381" y="289468"/>
                </a:lnTo>
                <a:lnTo>
                  <a:pt x="504444" y="245363"/>
                </a:lnTo>
                <a:lnTo>
                  <a:pt x="500381" y="201259"/>
                </a:lnTo>
                <a:lnTo>
                  <a:pt x="488666" y="159749"/>
                </a:lnTo>
                <a:lnTo>
                  <a:pt x="470012" y="121524"/>
                </a:lnTo>
                <a:lnTo>
                  <a:pt x="445131" y="87279"/>
                </a:lnTo>
                <a:lnTo>
                  <a:pt x="414733" y="57707"/>
                </a:lnTo>
                <a:lnTo>
                  <a:pt x="379532" y="33499"/>
                </a:lnTo>
                <a:lnTo>
                  <a:pt x="340238" y="15350"/>
                </a:lnTo>
                <a:lnTo>
                  <a:pt x="297564" y="3953"/>
                </a:lnTo>
                <a:lnTo>
                  <a:pt x="252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>
            <p:custDataLst>
              <p:tags r:id="rId37"/>
            </p:custDataLst>
          </p:nvPr>
        </p:nvSpPr>
        <p:spPr>
          <a:xfrm>
            <a:off x="1971294" y="4603241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4">
                <a:moveTo>
                  <a:pt x="0" y="245363"/>
                </a:moveTo>
                <a:lnTo>
                  <a:pt x="4062" y="201259"/>
                </a:lnTo>
                <a:lnTo>
                  <a:pt x="15777" y="159749"/>
                </a:lnTo>
                <a:lnTo>
                  <a:pt x="34431" y="121524"/>
                </a:lnTo>
                <a:lnTo>
                  <a:pt x="59312" y="87279"/>
                </a:lnTo>
                <a:lnTo>
                  <a:pt x="89710" y="57707"/>
                </a:lnTo>
                <a:lnTo>
                  <a:pt x="124911" y="33499"/>
                </a:lnTo>
                <a:lnTo>
                  <a:pt x="164205" y="15350"/>
                </a:lnTo>
                <a:lnTo>
                  <a:pt x="206879" y="3953"/>
                </a:lnTo>
                <a:lnTo>
                  <a:pt x="252222" y="0"/>
                </a:lnTo>
                <a:lnTo>
                  <a:pt x="297564" y="3953"/>
                </a:lnTo>
                <a:lnTo>
                  <a:pt x="340238" y="15350"/>
                </a:lnTo>
                <a:lnTo>
                  <a:pt x="379532" y="33499"/>
                </a:lnTo>
                <a:lnTo>
                  <a:pt x="414733" y="57707"/>
                </a:lnTo>
                <a:lnTo>
                  <a:pt x="445131" y="87279"/>
                </a:lnTo>
                <a:lnTo>
                  <a:pt x="470012" y="121524"/>
                </a:lnTo>
                <a:lnTo>
                  <a:pt x="488666" y="159749"/>
                </a:lnTo>
                <a:lnTo>
                  <a:pt x="500381" y="201259"/>
                </a:lnTo>
                <a:lnTo>
                  <a:pt x="504444" y="245363"/>
                </a:lnTo>
                <a:lnTo>
                  <a:pt x="500381" y="289468"/>
                </a:lnTo>
                <a:lnTo>
                  <a:pt x="488666" y="330978"/>
                </a:lnTo>
                <a:lnTo>
                  <a:pt x="470012" y="369203"/>
                </a:lnTo>
                <a:lnTo>
                  <a:pt x="445131" y="403448"/>
                </a:lnTo>
                <a:lnTo>
                  <a:pt x="414733" y="433020"/>
                </a:lnTo>
                <a:lnTo>
                  <a:pt x="379532" y="457228"/>
                </a:lnTo>
                <a:lnTo>
                  <a:pt x="340238" y="475377"/>
                </a:lnTo>
                <a:lnTo>
                  <a:pt x="297564" y="486774"/>
                </a:lnTo>
                <a:lnTo>
                  <a:pt x="252222" y="490727"/>
                </a:lnTo>
                <a:lnTo>
                  <a:pt x="206879" y="486774"/>
                </a:lnTo>
                <a:lnTo>
                  <a:pt x="164205" y="475377"/>
                </a:lnTo>
                <a:lnTo>
                  <a:pt x="124911" y="457228"/>
                </a:lnTo>
                <a:lnTo>
                  <a:pt x="89710" y="433020"/>
                </a:lnTo>
                <a:lnTo>
                  <a:pt x="59312" y="403448"/>
                </a:lnTo>
                <a:lnTo>
                  <a:pt x="34431" y="369203"/>
                </a:lnTo>
                <a:lnTo>
                  <a:pt x="15777" y="330978"/>
                </a:lnTo>
                <a:lnTo>
                  <a:pt x="4062" y="289468"/>
                </a:lnTo>
                <a:lnTo>
                  <a:pt x="0" y="24536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>
            <p:custDataLst>
              <p:tags r:id="rId38"/>
            </p:custDataLst>
          </p:nvPr>
        </p:nvSpPr>
        <p:spPr>
          <a:xfrm>
            <a:off x="1401317" y="1856994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5">
                <a:moveTo>
                  <a:pt x="252221" y="0"/>
                </a:moveTo>
                <a:lnTo>
                  <a:pt x="206879" y="3953"/>
                </a:lnTo>
                <a:lnTo>
                  <a:pt x="164205" y="15350"/>
                </a:lnTo>
                <a:lnTo>
                  <a:pt x="124911" y="33499"/>
                </a:lnTo>
                <a:lnTo>
                  <a:pt x="89710" y="57707"/>
                </a:lnTo>
                <a:lnTo>
                  <a:pt x="59312" y="87279"/>
                </a:lnTo>
                <a:lnTo>
                  <a:pt x="34431" y="121524"/>
                </a:lnTo>
                <a:lnTo>
                  <a:pt x="15777" y="159749"/>
                </a:lnTo>
                <a:lnTo>
                  <a:pt x="4062" y="201259"/>
                </a:lnTo>
                <a:lnTo>
                  <a:pt x="0" y="245363"/>
                </a:lnTo>
                <a:lnTo>
                  <a:pt x="4062" y="289468"/>
                </a:lnTo>
                <a:lnTo>
                  <a:pt x="15777" y="330978"/>
                </a:lnTo>
                <a:lnTo>
                  <a:pt x="34431" y="369203"/>
                </a:lnTo>
                <a:lnTo>
                  <a:pt x="59312" y="403448"/>
                </a:lnTo>
                <a:lnTo>
                  <a:pt x="89710" y="433020"/>
                </a:lnTo>
                <a:lnTo>
                  <a:pt x="124911" y="457228"/>
                </a:lnTo>
                <a:lnTo>
                  <a:pt x="164205" y="475377"/>
                </a:lnTo>
                <a:lnTo>
                  <a:pt x="206879" y="486774"/>
                </a:lnTo>
                <a:lnTo>
                  <a:pt x="252221" y="490727"/>
                </a:lnTo>
                <a:lnTo>
                  <a:pt x="297564" y="486774"/>
                </a:lnTo>
                <a:lnTo>
                  <a:pt x="340238" y="475377"/>
                </a:lnTo>
                <a:lnTo>
                  <a:pt x="379532" y="457228"/>
                </a:lnTo>
                <a:lnTo>
                  <a:pt x="414733" y="433020"/>
                </a:lnTo>
                <a:lnTo>
                  <a:pt x="445131" y="403448"/>
                </a:lnTo>
                <a:lnTo>
                  <a:pt x="470012" y="369203"/>
                </a:lnTo>
                <a:lnTo>
                  <a:pt x="488666" y="330978"/>
                </a:lnTo>
                <a:lnTo>
                  <a:pt x="500381" y="289468"/>
                </a:lnTo>
                <a:lnTo>
                  <a:pt x="504444" y="245363"/>
                </a:lnTo>
                <a:lnTo>
                  <a:pt x="500381" y="201259"/>
                </a:lnTo>
                <a:lnTo>
                  <a:pt x="488666" y="159749"/>
                </a:lnTo>
                <a:lnTo>
                  <a:pt x="470012" y="121524"/>
                </a:lnTo>
                <a:lnTo>
                  <a:pt x="445131" y="87279"/>
                </a:lnTo>
                <a:lnTo>
                  <a:pt x="414733" y="57707"/>
                </a:lnTo>
                <a:lnTo>
                  <a:pt x="379532" y="33499"/>
                </a:lnTo>
                <a:lnTo>
                  <a:pt x="340238" y="15350"/>
                </a:lnTo>
                <a:lnTo>
                  <a:pt x="297564" y="3953"/>
                </a:lnTo>
                <a:lnTo>
                  <a:pt x="2522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>
            <p:custDataLst>
              <p:tags r:id="rId39"/>
            </p:custDataLst>
          </p:nvPr>
        </p:nvSpPr>
        <p:spPr>
          <a:xfrm>
            <a:off x="1401317" y="1856994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5">
                <a:moveTo>
                  <a:pt x="0" y="245363"/>
                </a:moveTo>
                <a:lnTo>
                  <a:pt x="4062" y="201259"/>
                </a:lnTo>
                <a:lnTo>
                  <a:pt x="15777" y="159749"/>
                </a:lnTo>
                <a:lnTo>
                  <a:pt x="34431" y="121524"/>
                </a:lnTo>
                <a:lnTo>
                  <a:pt x="59312" y="87279"/>
                </a:lnTo>
                <a:lnTo>
                  <a:pt x="89710" y="57707"/>
                </a:lnTo>
                <a:lnTo>
                  <a:pt x="124911" y="33499"/>
                </a:lnTo>
                <a:lnTo>
                  <a:pt x="164205" y="15350"/>
                </a:lnTo>
                <a:lnTo>
                  <a:pt x="206879" y="3953"/>
                </a:lnTo>
                <a:lnTo>
                  <a:pt x="252221" y="0"/>
                </a:lnTo>
                <a:lnTo>
                  <a:pt x="297564" y="3953"/>
                </a:lnTo>
                <a:lnTo>
                  <a:pt x="340238" y="15350"/>
                </a:lnTo>
                <a:lnTo>
                  <a:pt x="379532" y="33499"/>
                </a:lnTo>
                <a:lnTo>
                  <a:pt x="414733" y="57707"/>
                </a:lnTo>
                <a:lnTo>
                  <a:pt x="445131" y="87279"/>
                </a:lnTo>
                <a:lnTo>
                  <a:pt x="470012" y="121524"/>
                </a:lnTo>
                <a:lnTo>
                  <a:pt x="488666" y="159749"/>
                </a:lnTo>
                <a:lnTo>
                  <a:pt x="500381" y="201259"/>
                </a:lnTo>
                <a:lnTo>
                  <a:pt x="504444" y="245363"/>
                </a:lnTo>
                <a:lnTo>
                  <a:pt x="500381" y="289468"/>
                </a:lnTo>
                <a:lnTo>
                  <a:pt x="488666" y="330978"/>
                </a:lnTo>
                <a:lnTo>
                  <a:pt x="470012" y="369203"/>
                </a:lnTo>
                <a:lnTo>
                  <a:pt x="445131" y="403448"/>
                </a:lnTo>
                <a:lnTo>
                  <a:pt x="414733" y="433020"/>
                </a:lnTo>
                <a:lnTo>
                  <a:pt x="379532" y="457228"/>
                </a:lnTo>
                <a:lnTo>
                  <a:pt x="340238" y="475377"/>
                </a:lnTo>
                <a:lnTo>
                  <a:pt x="297564" y="486774"/>
                </a:lnTo>
                <a:lnTo>
                  <a:pt x="252221" y="490727"/>
                </a:lnTo>
                <a:lnTo>
                  <a:pt x="206879" y="486774"/>
                </a:lnTo>
                <a:lnTo>
                  <a:pt x="164205" y="475377"/>
                </a:lnTo>
                <a:lnTo>
                  <a:pt x="124911" y="457228"/>
                </a:lnTo>
                <a:lnTo>
                  <a:pt x="89710" y="433020"/>
                </a:lnTo>
                <a:lnTo>
                  <a:pt x="59312" y="403448"/>
                </a:lnTo>
                <a:lnTo>
                  <a:pt x="34431" y="369203"/>
                </a:lnTo>
                <a:lnTo>
                  <a:pt x="15777" y="330978"/>
                </a:lnTo>
                <a:lnTo>
                  <a:pt x="4062" y="289468"/>
                </a:lnTo>
                <a:lnTo>
                  <a:pt x="0" y="24536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>
            <p:custDataLst>
              <p:tags r:id="rId40"/>
            </p:custDataLst>
          </p:nvPr>
        </p:nvSpPr>
        <p:spPr>
          <a:xfrm>
            <a:off x="2536698" y="2347722"/>
            <a:ext cx="506095" cy="492759"/>
          </a:xfrm>
          <a:custGeom>
            <a:avLst/>
            <a:gdLst/>
            <a:ahLst/>
            <a:cxnLst/>
            <a:rect l="l" t="t" r="r" b="b"/>
            <a:pathLst>
              <a:path w="506094" h="492759">
                <a:moveTo>
                  <a:pt x="252983" y="0"/>
                </a:moveTo>
                <a:lnTo>
                  <a:pt x="207514" y="3966"/>
                </a:lnTo>
                <a:lnTo>
                  <a:pt x="164717" y="15403"/>
                </a:lnTo>
                <a:lnTo>
                  <a:pt x="125306" y="33612"/>
                </a:lnTo>
                <a:lnTo>
                  <a:pt x="89997" y="57899"/>
                </a:lnTo>
                <a:lnTo>
                  <a:pt x="59504" y="87567"/>
                </a:lnTo>
                <a:lnTo>
                  <a:pt x="34543" y="121920"/>
                </a:lnTo>
                <a:lnTo>
                  <a:pt x="15829" y="160261"/>
                </a:lnTo>
                <a:lnTo>
                  <a:pt x="4076" y="201895"/>
                </a:lnTo>
                <a:lnTo>
                  <a:pt x="0" y="246125"/>
                </a:lnTo>
                <a:lnTo>
                  <a:pt x="4076" y="290356"/>
                </a:lnTo>
                <a:lnTo>
                  <a:pt x="15829" y="331990"/>
                </a:lnTo>
                <a:lnTo>
                  <a:pt x="34543" y="370331"/>
                </a:lnTo>
                <a:lnTo>
                  <a:pt x="59504" y="404684"/>
                </a:lnTo>
                <a:lnTo>
                  <a:pt x="89997" y="434352"/>
                </a:lnTo>
                <a:lnTo>
                  <a:pt x="125306" y="458639"/>
                </a:lnTo>
                <a:lnTo>
                  <a:pt x="164717" y="476848"/>
                </a:lnTo>
                <a:lnTo>
                  <a:pt x="207514" y="488285"/>
                </a:lnTo>
                <a:lnTo>
                  <a:pt x="252983" y="492251"/>
                </a:lnTo>
                <a:lnTo>
                  <a:pt x="298453" y="488285"/>
                </a:lnTo>
                <a:lnTo>
                  <a:pt x="341250" y="476848"/>
                </a:lnTo>
                <a:lnTo>
                  <a:pt x="380661" y="458639"/>
                </a:lnTo>
                <a:lnTo>
                  <a:pt x="415970" y="434352"/>
                </a:lnTo>
                <a:lnTo>
                  <a:pt x="446463" y="404684"/>
                </a:lnTo>
                <a:lnTo>
                  <a:pt x="471424" y="370331"/>
                </a:lnTo>
                <a:lnTo>
                  <a:pt x="490138" y="331990"/>
                </a:lnTo>
                <a:lnTo>
                  <a:pt x="501891" y="290356"/>
                </a:lnTo>
                <a:lnTo>
                  <a:pt x="505968" y="246125"/>
                </a:lnTo>
                <a:lnTo>
                  <a:pt x="501891" y="201895"/>
                </a:lnTo>
                <a:lnTo>
                  <a:pt x="490138" y="160261"/>
                </a:lnTo>
                <a:lnTo>
                  <a:pt x="471424" y="121920"/>
                </a:lnTo>
                <a:lnTo>
                  <a:pt x="446463" y="87567"/>
                </a:lnTo>
                <a:lnTo>
                  <a:pt x="415970" y="57899"/>
                </a:lnTo>
                <a:lnTo>
                  <a:pt x="380661" y="33612"/>
                </a:lnTo>
                <a:lnTo>
                  <a:pt x="341250" y="15403"/>
                </a:lnTo>
                <a:lnTo>
                  <a:pt x="298453" y="3966"/>
                </a:lnTo>
                <a:lnTo>
                  <a:pt x="2529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>
            <p:custDataLst>
              <p:tags r:id="rId41"/>
            </p:custDataLst>
          </p:nvPr>
        </p:nvSpPr>
        <p:spPr>
          <a:xfrm>
            <a:off x="2536698" y="2347722"/>
            <a:ext cx="506095" cy="492759"/>
          </a:xfrm>
          <a:custGeom>
            <a:avLst/>
            <a:gdLst/>
            <a:ahLst/>
            <a:cxnLst/>
            <a:rect l="l" t="t" r="r" b="b"/>
            <a:pathLst>
              <a:path w="506094" h="492759">
                <a:moveTo>
                  <a:pt x="0" y="246125"/>
                </a:moveTo>
                <a:lnTo>
                  <a:pt x="4076" y="201895"/>
                </a:lnTo>
                <a:lnTo>
                  <a:pt x="15829" y="160261"/>
                </a:lnTo>
                <a:lnTo>
                  <a:pt x="34543" y="121920"/>
                </a:lnTo>
                <a:lnTo>
                  <a:pt x="59504" y="87567"/>
                </a:lnTo>
                <a:lnTo>
                  <a:pt x="89997" y="57899"/>
                </a:lnTo>
                <a:lnTo>
                  <a:pt x="125306" y="33612"/>
                </a:lnTo>
                <a:lnTo>
                  <a:pt x="164717" y="15403"/>
                </a:lnTo>
                <a:lnTo>
                  <a:pt x="207514" y="3966"/>
                </a:lnTo>
                <a:lnTo>
                  <a:pt x="252983" y="0"/>
                </a:lnTo>
                <a:lnTo>
                  <a:pt x="298453" y="3966"/>
                </a:lnTo>
                <a:lnTo>
                  <a:pt x="341250" y="15403"/>
                </a:lnTo>
                <a:lnTo>
                  <a:pt x="380661" y="33612"/>
                </a:lnTo>
                <a:lnTo>
                  <a:pt x="415970" y="57899"/>
                </a:lnTo>
                <a:lnTo>
                  <a:pt x="446463" y="87567"/>
                </a:lnTo>
                <a:lnTo>
                  <a:pt x="471424" y="121920"/>
                </a:lnTo>
                <a:lnTo>
                  <a:pt x="490138" y="160261"/>
                </a:lnTo>
                <a:lnTo>
                  <a:pt x="501891" y="201895"/>
                </a:lnTo>
                <a:lnTo>
                  <a:pt x="505968" y="246125"/>
                </a:lnTo>
                <a:lnTo>
                  <a:pt x="501891" y="290356"/>
                </a:lnTo>
                <a:lnTo>
                  <a:pt x="490138" y="331990"/>
                </a:lnTo>
                <a:lnTo>
                  <a:pt x="471424" y="370331"/>
                </a:lnTo>
                <a:lnTo>
                  <a:pt x="446463" y="404684"/>
                </a:lnTo>
                <a:lnTo>
                  <a:pt x="415970" y="434352"/>
                </a:lnTo>
                <a:lnTo>
                  <a:pt x="380661" y="458639"/>
                </a:lnTo>
                <a:lnTo>
                  <a:pt x="341250" y="476848"/>
                </a:lnTo>
                <a:lnTo>
                  <a:pt x="298453" y="488285"/>
                </a:lnTo>
                <a:lnTo>
                  <a:pt x="252983" y="492251"/>
                </a:lnTo>
                <a:lnTo>
                  <a:pt x="207514" y="488285"/>
                </a:lnTo>
                <a:lnTo>
                  <a:pt x="164717" y="476848"/>
                </a:lnTo>
                <a:lnTo>
                  <a:pt x="125306" y="458639"/>
                </a:lnTo>
                <a:lnTo>
                  <a:pt x="89997" y="434352"/>
                </a:lnTo>
                <a:lnTo>
                  <a:pt x="59504" y="404684"/>
                </a:lnTo>
                <a:lnTo>
                  <a:pt x="34543" y="370331"/>
                </a:lnTo>
                <a:lnTo>
                  <a:pt x="15829" y="331990"/>
                </a:lnTo>
                <a:lnTo>
                  <a:pt x="4076" y="290356"/>
                </a:lnTo>
                <a:lnTo>
                  <a:pt x="0" y="24612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>
            <p:custDataLst>
              <p:tags r:id="rId42"/>
            </p:custDataLst>
          </p:nvPr>
        </p:nvSpPr>
        <p:spPr>
          <a:xfrm>
            <a:off x="4303014" y="4068317"/>
            <a:ext cx="506095" cy="490855"/>
          </a:xfrm>
          <a:custGeom>
            <a:avLst/>
            <a:gdLst/>
            <a:ahLst/>
            <a:cxnLst/>
            <a:rect l="l" t="t" r="r" b="b"/>
            <a:pathLst>
              <a:path w="506095" h="490854">
                <a:moveTo>
                  <a:pt x="252984" y="0"/>
                </a:moveTo>
                <a:lnTo>
                  <a:pt x="207514" y="3953"/>
                </a:lnTo>
                <a:lnTo>
                  <a:pt x="164717" y="15350"/>
                </a:lnTo>
                <a:lnTo>
                  <a:pt x="125306" y="33499"/>
                </a:lnTo>
                <a:lnTo>
                  <a:pt x="89997" y="57707"/>
                </a:lnTo>
                <a:lnTo>
                  <a:pt x="59504" y="87279"/>
                </a:lnTo>
                <a:lnTo>
                  <a:pt x="34544" y="121524"/>
                </a:lnTo>
                <a:lnTo>
                  <a:pt x="15829" y="159749"/>
                </a:lnTo>
                <a:lnTo>
                  <a:pt x="4076" y="201259"/>
                </a:lnTo>
                <a:lnTo>
                  <a:pt x="0" y="245363"/>
                </a:lnTo>
                <a:lnTo>
                  <a:pt x="4076" y="289468"/>
                </a:lnTo>
                <a:lnTo>
                  <a:pt x="15829" y="330978"/>
                </a:lnTo>
                <a:lnTo>
                  <a:pt x="34543" y="369203"/>
                </a:lnTo>
                <a:lnTo>
                  <a:pt x="59504" y="403448"/>
                </a:lnTo>
                <a:lnTo>
                  <a:pt x="89997" y="433020"/>
                </a:lnTo>
                <a:lnTo>
                  <a:pt x="125306" y="457228"/>
                </a:lnTo>
                <a:lnTo>
                  <a:pt x="164717" y="475377"/>
                </a:lnTo>
                <a:lnTo>
                  <a:pt x="207514" y="486774"/>
                </a:lnTo>
                <a:lnTo>
                  <a:pt x="252984" y="490727"/>
                </a:lnTo>
                <a:lnTo>
                  <a:pt x="298453" y="486774"/>
                </a:lnTo>
                <a:lnTo>
                  <a:pt x="341250" y="475377"/>
                </a:lnTo>
                <a:lnTo>
                  <a:pt x="380661" y="457228"/>
                </a:lnTo>
                <a:lnTo>
                  <a:pt x="415970" y="433020"/>
                </a:lnTo>
                <a:lnTo>
                  <a:pt x="446463" y="403448"/>
                </a:lnTo>
                <a:lnTo>
                  <a:pt x="471424" y="369203"/>
                </a:lnTo>
                <a:lnTo>
                  <a:pt x="490138" y="330978"/>
                </a:lnTo>
                <a:lnTo>
                  <a:pt x="501891" y="289468"/>
                </a:lnTo>
                <a:lnTo>
                  <a:pt x="505968" y="245363"/>
                </a:lnTo>
                <a:lnTo>
                  <a:pt x="501891" y="201259"/>
                </a:lnTo>
                <a:lnTo>
                  <a:pt x="490138" y="159749"/>
                </a:lnTo>
                <a:lnTo>
                  <a:pt x="471424" y="121524"/>
                </a:lnTo>
                <a:lnTo>
                  <a:pt x="446463" y="87279"/>
                </a:lnTo>
                <a:lnTo>
                  <a:pt x="415970" y="57707"/>
                </a:lnTo>
                <a:lnTo>
                  <a:pt x="380661" y="33499"/>
                </a:lnTo>
                <a:lnTo>
                  <a:pt x="341250" y="15350"/>
                </a:lnTo>
                <a:lnTo>
                  <a:pt x="298453" y="3953"/>
                </a:lnTo>
                <a:lnTo>
                  <a:pt x="252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>
            <p:custDataLst>
              <p:tags r:id="rId43"/>
            </p:custDataLst>
          </p:nvPr>
        </p:nvSpPr>
        <p:spPr>
          <a:xfrm>
            <a:off x="4303014" y="4068317"/>
            <a:ext cx="506095" cy="490855"/>
          </a:xfrm>
          <a:custGeom>
            <a:avLst/>
            <a:gdLst/>
            <a:ahLst/>
            <a:cxnLst/>
            <a:rect l="l" t="t" r="r" b="b"/>
            <a:pathLst>
              <a:path w="506095" h="490854">
                <a:moveTo>
                  <a:pt x="0" y="245363"/>
                </a:moveTo>
                <a:lnTo>
                  <a:pt x="4076" y="201259"/>
                </a:lnTo>
                <a:lnTo>
                  <a:pt x="15829" y="159749"/>
                </a:lnTo>
                <a:lnTo>
                  <a:pt x="34544" y="121524"/>
                </a:lnTo>
                <a:lnTo>
                  <a:pt x="59504" y="87279"/>
                </a:lnTo>
                <a:lnTo>
                  <a:pt x="89997" y="57707"/>
                </a:lnTo>
                <a:lnTo>
                  <a:pt x="125306" y="33499"/>
                </a:lnTo>
                <a:lnTo>
                  <a:pt x="164717" y="15350"/>
                </a:lnTo>
                <a:lnTo>
                  <a:pt x="207514" y="3953"/>
                </a:lnTo>
                <a:lnTo>
                  <a:pt x="252984" y="0"/>
                </a:lnTo>
                <a:lnTo>
                  <a:pt x="298453" y="3953"/>
                </a:lnTo>
                <a:lnTo>
                  <a:pt x="341250" y="15350"/>
                </a:lnTo>
                <a:lnTo>
                  <a:pt x="380661" y="33499"/>
                </a:lnTo>
                <a:lnTo>
                  <a:pt x="415970" y="57707"/>
                </a:lnTo>
                <a:lnTo>
                  <a:pt x="446463" y="87279"/>
                </a:lnTo>
                <a:lnTo>
                  <a:pt x="471424" y="121524"/>
                </a:lnTo>
                <a:lnTo>
                  <a:pt x="490138" y="159749"/>
                </a:lnTo>
                <a:lnTo>
                  <a:pt x="501891" y="201259"/>
                </a:lnTo>
                <a:lnTo>
                  <a:pt x="505968" y="245363"/>
                </a:lnTo>
                <a:lnTo>
                  <a:pt x="501891" y="289468"/>
                </a:lnTo>
                <a:lnTo>
                  <a:pt x="490138" y="330978"/>
                </a:lnTo>
                <a:lnTo>
                  <a:pt x="471424" y="369203"/>
                </a:lnTo>
                <a:lnTo>
                  <a:pt x="446463" y="403448"/>
                </a:lnTo>
                <a:lnTo>
                  <a:pt x="415970" y="433020"/>
                </a:lnTo>
                <a:lnTo>
                  <a:pt x="380661" y="457228"/>
                </a:lnTo>
                <a:lnTo>
                  <a:pt x="341250" y="475377"/>
                </a:lnTo>
                <a:lnTo>
                  <a:pt x="298453" y="486774"/>
                </a:lnTo>
                <a:lnTo>
                  <a:pt x="252984" y="490727"/>
                </a:lnTo>
                <a:lnTo>
                  <a:pt x="207514" y="486774"/>
                </a:lnTo>
                <a:lnTo>
                  <a:pt x="164717" y="475377"/>
                </a:lnTo>
                <a:lnTo>
                  <a:pt x="125306" y="457228"/>
                </a:lnTo>
                <a:lnTo>
                  <a:pt x="89997" y="433020"/>
                </a:lnTo>
                <a:lnTo>
                  <a:pt x="59504" y="403448"/>
                </a:lnTo>
                <a:lnTo>
                  <a:pt x="34543" y="369203"/>
                </a:lnTo>
                <a:lnTo>
                  <a:pt x="15829" y="330978"/>
                </a:lnTo>
                <a:lnTo>
                  <a:pt x="4076" y="289468"/>
                </a:lnTo>
                <a:lnTo>
                  <a:pt x="0" y="24536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>
            <p:custDataLst>
              <p:tags r:id="rId44"/>
            </p:custDataLst>
          </p:nvPr>
        </p:nvSpPr>
        <p:spPr>
          <a:xfrm>
            <a:off x="4808982" y="5173217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59">
                <a:moveTo>
                  <a:pt x="252221" y="0"/>
                </a:moveTo>
                <a:lnTo>
                  <a:pt x="206879" y="3966"/>
                </a:lnTo>
                <a:lnTo>
                  <a:pt x="164205" y="15403"/>
                </a:lnTo>
                <a:lnTo>
                  <a:pt x="124911" y="33612"/>
                </a:lnTo>
                <a:lnTo>
                  <a:pt x="89710" y="57899"/>
                </a:lnTo>
                <a:lnTo>
                  <a:pt x="59312" y="87567"/>
                </a:lnTo>
                <a:lnTo>
                  <a:pt x="34431" y="121919"/>
                </a:lnTo>
                <a:lnTo>
                  <a:pt x="15777" y="160261"/>
                </a:lnTo>
                <a:lnTo>
                  <a:pt x="4062" y="201895"/>
                </a:lnTo>
                <a:lnTo>
                  <a:pt x="0" y="246125"/>
                </a:lnTo>
                <a:lnTo>
                  <a:pt x="4062" y="290356"/>
                </a:lnTo>
                <a:lnTo>
                  <a:pt x="15777" y="331990"/>
                </a:lnTo>
                <a:lnTo>
                  <a:pt x="34431" y="370331"/>
                </a:lnTo>
                <a:lnTo>
                  <a:pt x="59312" y="404684"/>
                </a:lnTo>
                <a:lnTo>
                  <a:pt x="89710" y="434352"/>
                </a:lnTo>
                <a:lnTo>
                  <a:pt x="124911" y="458639"/>
                </a:lnTo>
                <a:lnTo>
                  <a:pt x="164205" y="476848"/>
                </a:lnTo>
                <a:lnTo>
                  <a:pt x="206879" y="488285"/>
                </a:lnTo>
                <a:lnTo>
                  <a:pt x="252221" y="492251"/>
                </a:lnTo>
                <a:lnTo>
                  <a:pt x="297564" y="488285"/>
                </a:lnTo>
                <a:lnTo>
                  <a:pt x="340238" y="476848"/>
                </a:lnTo>
                <a:lnTo>
                  <a:pt x="379532" y="458639"/>
                </a:lnTo>
                <a:lnTo>
                  <a:pt x="414733" y="434352"/>
                </a:lnTo>
                <a:lnTo>
                  <a:pt x="445131" y="404684"/>
                </a:lnTo>
                <a:lnTo>
                  <a:pt x="470012" y="370331"/>
                </a:lnTo>
                <a:lnTo>
                  <a:pt x="488666" y="331990"/>
                </a:lnTo>
                <a:lnTo>
                  <a:pt x="500381" y="290356"/>
                </a:lnTo>
                <a:lnTo>
                  <a:pt x="504443" y="246125"/>
                </a:lnTo>
                <a:lnTo>
                  <a:pt x="500381" y="201895"/>
                </a:lnTo>
                <a:lnTo>
                  <a:pt x="488666" y="160261"/>
                </a:lnTo>
                <a:lnTo>
                  <a:pt x="470012" y="121919"/>
                </a:lnTo>
                <a:lnTo>
                  <a:pt x="445131" y="87567"/>
                </a:lnTo>
                <a:lnTo>
                  <a:pt x="414733" y="57899"/>
                </a:lnTo>
                <a:lnTo>
                  <a:pt x="379532" y="33612"/>
                </a:lnTo>
                <a:lnTo>
                  <a:pt x="340238" y="15403"/>
                </a:lnTo>
                <a:lnTo>
                  <a:pt x="297564" y="3966"/>
                </a:lnTo>
                <a:lnTo>
                  <a:pt x="2522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>
            <p:custDataLst>
              <p:tags r:id="rId45"/>
            </p:custDataLst>
          </p:nvPr>
        </p:nvSpPr>
        <p:spPr>
          <a:xfrm>
            <a:off x="4808982" y="5173217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59">
                <a:moveTo>
                  <a:pt x="0" y="246125"/>
                </a:moveTo>
                <a:lnTo>
                  <a:pt x="4062" y="201895"/>
                </a:lnTo>
                <a:lnTo>
                  <a:pt x="15777" y="160261"/>
                </a:lnTo>
                <a:lnTo>
                  <a:pt x="34431" y="121919"/>
                </a:lnTo>
                <a:lnTo>
                  <a:pt x="59312" y="87567"/>
                </a:lnTo>
                <a:lnTo>
                  <a:pt x="89710" y="57899"/>
                </a:lnTo>
                <a:lnTo>
                  <a:pt x="124911" y="33612"/>
                </a:lnTo>
                <a:lnTo>
                  <a:pt x="164205" y="15403"/>
                </a:lnTo>
                <a:lnTo>
                  <a:pt x="206879" y="3966"/>
                </a:lnTo>
                <a:lnTo>
                  <a:pt x="252221" y="0"/>
                </a:lnTo>
                <a:lnTo>
                  <a:pt x="297564" y="3966"/>
                </a:lnTo>
                <a:lnTo>
                  <a:pt x="340238" y="15403"/>
                </a:lnTo>
                <a:lnTo>
                  <a:pt x="379532" y="33612"/>
                </a:lnTo>
                <a:lnTo>
                  <a:pt x="414733" y="57899"/>
                </a:lnTo>
                <a:lnTo>
                  <a:pt x="445131" y="87567"/>
                </a:lnTo>
                <a:lnTo>
                  <a:pt x="470012" y="121919"/>
                </a:lnTo>
                <a:lnTo>
                  <a:pt x="488666" y="160261"/>
                </a:lnTo>
                <a:lnTo>
                  <a:pt x="500381" y="201895"/>
                </a:lnTo>
                <a:lnTo>
                  <a:pt x="504443" y="246125"/>
                </a:lnTo>
                <a:lnTo>
                  <a:pt x="500381" y="290356"/>
                </a:lnTo>
                <a:lnTo>
                  <a:pt x="488666" y="331990"/>
                </a:lnTo>
                <a:lnTo>
                  <a:pt x="470012" y="370331"/>
                </a:lnTo>
                <a:lnTo>
                  <a:pt x="445131" y="404684"/>
                </a:lnTo>
                <a:lnTo>
                  <a:pt x="414733" y="434352"/>
                </a:lnTo>
                <a:lnTo>
                  <a:pt x="379532" y="458639"/>
                </a:lnTo>
                <a:lnTo>
                  <a:pt x="340238" y="476848"/>
                </a:lnTo>
                <a:lnTo>
                  <a:pt x="297564" y="488285"/>
                </a:lnTo>
                <a:lnTo>
                  <a:pt x="252221" y="492251"/>
                </a:lnTo>
                <a:lnTo>
                  <a:pt x="206879" y="488285"/>
                </a:lnTo>
                <a:lnTo>
                  <a:pt x="164205" y="476848"/>
                </a:lnTo>
                <a:lnTo>
                  <a:pt x="124911" y="458639"/>
                </a:lnTo>
                <a:lnTo>
                  <a:pt x="89710" y="434352"/>
                </a:lnTo>
                <a:lnTo>
                  <a:pt x="59312" y="404684"/>
                </a:lnTo>
                <a:lnTo>
                  <a:pt x="34431" y="370331"/>
                </a:lnTo>
                <a:lnTo>
                  <a:pt x="15777" y="331990"/>
                </a:lnTo>
                <a:lnTo>
                  <a:pt x="4062" y="290356"/>
                </a:lnTo>
                <a:lnTo>
                  <a:pt x="0" y="24612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>
            <p:custDataLst>
              <p:tags r:id="rId46"/>
            </p:custDataLst>
          </p:nvPr>
        </p:nvSpPr>
        <p:spPr>
          <a:xfrm>
            <a:off x="3070098" y="3656838"/>
            <a:ext cx="506095" cy="490855"/>
          </a:xfrm>
          <a:custGeom>
            <a:avLst/>
            <a:gdLst/>
            <a:ahLst/>
            <a:cxnLst/>
            <a:rect l="l" t="t" r="r" b="b"/>
            <a:pathLst>
              <a:path w="506095" h="490854">
                <a:moveTo>
                  <a:pt x="252984" y="0"/>
                </a:moveTo>
                <a:lnTo>
                  <a:pt x="207514" y="3953"/>
                </a:lnTo>
                <a:lnTo>
                  <a:pt x="164717" y="15350"/>
                </a:lnTo>
                <a:lnTo>
                  <a:pt x="125306" y="33499"/>
                </a:lnTo>
                <a:lnTo>
                  <a:pt x="89997" y="57707"/>
                </a:lnTo>
                <a:lnTo>
                  <a:pt x="59504" y="87279"/>
                </a:lnTo>
                <a:lnTo>
                  <a:pt x="34543" y="121524"/>
                </a:lnTo>
                <a:lnTo>
                  <a:pt x="15829" y="159749"/>
                </a:lnTo>
                <a:lnTo>
                  <a:pt x="4076" y="201259"/>
                </a:lnTo>
                <a:lnTo>
                  <a:pt x="0" y="245363"/>
                </a:lnTo>
                <a:lnTo>
                  <a:pt x="4076" y="289468"/>
                </a:lnTo>
                <a:lnTo>
                  <a:pt x="15829" y="330978"/>
                </a:lnTo>
                <a:lnTo>
                  <a:pt x="34543" y="369203"/>
                </a:lnTo>
                <a:lnTo>
                  <a:pt x="59504" y="403448"/>
                </a:lnTo>
                <a:lnTo>
                  <a:pt x="89997" y="433020"/>
                </a:lnTo>
                <a:lnTo>
                  <a:pt x="125306" y="457228"/>
                </a:lnTo>
                <a:lnTo>
                  <a:pt x="164717" y="475377"/>
                </a:lnTo>
                <a:lnTo>
                  <a:pt x="207514" y="486774"/>
                </a:lnTo>
                <a:lnTo>
                  <a:pt x="252984" y="490728"/>
                </a:lnTo>
                <a:lnTo>
                  <a:pt x="298453" y="486774"/>
                </a:lnTo>
                <a:lnTo>
                  <a:pt x="341250" y="475377"/>
                </a:lnTo>
                <a:lnTo>
                  <a:pt x="380661" y="457228"/>
                </a:lnTo>
                <a:lnTo>
                  <a:pt x="415970" y="433020"/>
                </a:lnTo>
                <a:lnTo>
                  <a:pt x="446463" y="403448"/>
                </a:lnTo>
                <a:lnTo>
                  <a:pt x="471424" y="369203"/>
                </a:lnTo>
                <a:lnTo>
                  <a:pt x="490138" y="330978"/>
                </a:lnTo>
                <a:lnTo>
                  <a:pt x="501891" y="289468"/>
                </a:lnTo>
                <a:lnTo>
                  <a:pt x="505967" y="245363"/>
                </a:lnTo>
                <a:lnTo>
                  <a:pt x="501891" y="201259"/>
                </a:lnTo>
                <a:lnTo>
                  <a:pt x="490138" y="159749"/>
                </a:lnTo>
                <a:lnTo>
                  <a:pt x="471424" y="121524"/>
                </a:lnTo>
                <a:lnTo>
                  <a:pt x="446463" y="87279"/>
                </a:lnTo>
                <a:lnTo>
                  <a:pt x="415970" y="57707"/>
                </a:lnTo>
                <a:lnTo>
                  <a:pt x="380661" y="33499"/>
                </a:lnTo>
                <a:lnTo>
                  <a:pt x="341250" y="15350"/>
                </a:lnTo>
                <a:lnTo>
                  <a:pt x="298453" y="3953"/>
                </a:lnTo>
                <a:lnTo>
                  <a:pt x="252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>
            <p:custDataLst>
              <p:tags r:id="rId47"/>
            </p:custDataLst>
          </p:nvPr>
        </p:nvSpPr>
        <p:spPr>
          <a:xfrm>
            <a:off x="3070098" y="3656838"/>
            <a:ext cx="506095" cy="490855"/>
          </a:xfrm>
          <a:custGeom>
            <a:avLst/>
            <a:gdLst/>
            <a:ahLst/>
            <a:cxnLst/>
            <a:rect l="l" t="t" r="r" b="b"/>
            <a:pathLst>
              <a:path w="506095" h="490854">
                <a:moveTo>
                  <a:pt x="0" y="245363"/>
                </a:moveTo>
                <a:lnTo>
                  <a:pt x="4076" y="201259"/>
                </a:lnTo>
                <a:lnTo>
                  <a:pt x="15829" y="159749"/>
                </a:lnTo>
                <a:lnTo>
                  <a:pt x="34543" y="121524"/>
                </a:lnTo>
                <a:lnTo>
                  <a:pt x="59504" y="87279"/>
                </a:lnTo>
                <a:lnTo>
                  <a:pt x="89997" y="57707"/>
                </a:lnTo>
                <a:lnTo>
                  <a:pt x="125306" y="33499"/>
                </a:lnTo>
                <a:lnTo>
                  <a:pt x="164717" y="15350"/>
                </a:lnTo>
                <a:lnTo>
                  <a:pt x="207514" y="3953"/>
                </a:lnTo>
                <a:lnTo>
                  <a:pt x="252984" y="0"/>
                </a:lnTo>
                <a:lnTo>
                  <a:pt x="298453" y="3953"/>
                </a:lnTo>
                <a:lnTo>
                  <a:pt x="341250" y="15350"/>
                </a:lnTo>
                <a:lnTo>
                  <a:pt x="380661" y="33499"/>
                </a:lnTo>
                <a:lnTo>
                  <a:pt x="415970" y="57707"/>
                </a:lnTo>
                <a:lnTo>
                  <a:pt x="446463" y="87279"/>
                </a:lnTo>
                <a:lnTo>
                  <a:pt x="471424" y="121524"/>
                </a:lnTo>
                <a:lnTo>
                  <a:pt x="490138" y="159749"/>
                </a:lnTo>
                <a:lnTo>
                  <a:pt x="501891" y="201259"/>
                </a:lnTo>
                <a:lnTo>
                  <a:pt x="505967" y="245363"/>
                </a:lnTo>
                <a:lnTo>
                  <a:pt x="501891" y="289468"/>
                </a:lnTo>
                <a:lnTo>
                  <a:pt x="490138" y="330978"/>
                </a:lnTo>
                <a:lnTo>
                  <a:pt x="471424" y="369203"/>
                </a:lnTo>
                <a:lnTo>
                  <a:pt x="446463" y="403448"/>
                </a:lnTo>
                <a:lnTo>
                  <a:pt x="415970" y="433020"/>
                </a:lnTo>
                <a:lnTo>
                  <a:pt x="380661" y="457228"/>
                </a:lnTo>
                <a:lnTo>
                  <a:pt x="341250" y="475377"/>
                </a:lnTo>
                <a:lnTo>
                  <a:pt x="298453" y="486774"/>
                </a:lnTo>
                <a:lnTo>
                  <a:pt x="252984" y="490728"/>
                </a:lnTo>
                <a:lnTo>
                  <a:pt x="207514" y="486774"/>
                </a:lnTo>
                <a:lnTo>
                  <a:pt x="164717" y="475377"/>
                </a:lnTo>
                <a:lnTo>
                  <a:pt x="125306" y="457228"/>
                </a:lnTo>
                <a:lnTo>
                  <a:pt x="89997" y="433020"/>
                </a:lnTo>
                <a:lnTo>
                  <a:pt x="59504" y="403448"/>
                </a:lnTo>
                <a:lnTo>
                  <a:pt x="34543" y="369203"/>
                </a:lnTo>
                <a:lnTo>
                  <a:pt x="15829" y="330978"/>
                </a:lnTo>
                <a:lnTo>
                  <a:pt x="4076" y="289468"/>
                </a:lnTo>
                <a:lnTo>
                  <a:pt x="0" y="245363"/>
                </a:lnTo>
                <a:close/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>
            <p:custDataLst>
              <p:tags r:id="rId48"/>
            </p:custDataLst>
          </p:nvPr>
        </p:nvSpPr>
        <p:spPr>
          <a:xfrm>
            <a:off x="3672078" y="2961894"/>
            <a:ext cx="506095" cy="492759"/>
          </a:xfrm>
          <a:custGeom>
            <a:avLst/>
            <a:gdLst/>
            <a:ahLst/>
            <a:cxnLst/>
            <a:rect l="l" t="t" r="r" b="b"/>
            <a:pathLst>
              <a:path w="506095" h="492759">
                <a:moveTo>
                  <a:pt x="252984" y="0"/>
                </a:moveTo>
                <a:lnTo>
                  <a:pt x="207514" y="3966"/>
                </a:lnTo>
                <a:lnTo>
                  <a:pt x="164717" y="15403"/>
                </a:lnTo>
                <a:lnTo>
                  <a:pt x="125306" y="33612"/>
                </a:lnTo>
                <a:lnTo>
                  <a:pt x="89997" y="57899"/>
                </a:lnTo>
                <a:lnTo>
                  <a:pt x="59504" y="87567"/>
                </a:lnTo>
                <a:lnTo>
                  <a:pt x="34544" y="121920"/>
                </a:lnTo>
                <a:lnTo>
                  <a:pt x="15829" y="160261"/>
                </a:lnTo>
                <a:lnTo>
                  <a:pt x="4076" y="201895"/>
                </a:lnTo>
                <a:lnTo>
                  <a:pt x="0" y="246125"/>
                </a:lnTo>
                <a:lnTo>
                  <a:pt x="4076" y="290356"/>
                </a:lnTo>
                <a:lnTo>
                  <a:pt x="15829" y="331990"/>
                </a:lnTo>
                <a:lnTo>
                  <a:pt x="34543" y="370331"/>
                </a:lnTo>
                <a:lnTo>
                  <a:pt x="59504" y="404684"/>
                </a:lnTo>
                <a:lnTo>
                  <a:pt x="89997" y="434352"/>
                </a:lnTo>
                <a:lnTo>
                  <a:pt x="125306" y="458639"/>
                </a:lnTo>
                <a:lnTo>
                  <a:pt x="164717" y="476848"/>
                </a:lnTo>
                <a:lnTo>
                  <a:pt x="207514" y="488285"/>
                </a:lnTo>
                <a:lnTo>
                  <a:pt x="252984" y="492251"/>
                </a:lnTo>
                <a:lnTo>
                  <a:pt x="298453" y="488285"/>
                </a:lnTo>
                <a:lnTo>
                  <a:pt x="341250" y="476848"/>
                </a:lnTo>
                <a:lnTo>
                  <a:pt x="380661" y="458639"/>
                </a:lnTo>
                <a:lnTo>
                  <a:pt x="415970" y="434352"/>
                </a:lnTo>
                <a:lnTo>
                  <a:pt x="446463" y="404684"/>
                </a:lnTo>
                <a:lnTo>
                  <a:pt x="471424" y="370331"/>
                </a:lnTo>
                <a:lnTo>
                  <a:pt x="490138" y="331990"/>
                </a:lnTo>
                <a:lnTo>
                  <a:pt x="501891" y="290356"/>
                </a:lnTo>
                <a:lnTo>
                  <a:pt x="505968" y="246125"/>
                </a:lnTo>
                <a:lnTo>
                  <a:pt x="501891" y="201895"/>
                </a:lnTo>
                <a:lnTo>
                  <a:pt x="490138" y="160261"/>
                </a:lnTo>
                <a:lnTo>
                  <a:pt x="471424" y="121920"/>
                </a:lnTo>
                <a:lnTo>
                  <a:pt x="446463" y="87567"/>
                </a:lnTo>
                <a:lnTo>
                  <a:pt x="415970" y="57899"/>
                </a:lnTo>
                <a:lnTo>
                  <a:pt x="380661" y="33612"/>
                </a:lnTo>
                <a:lnTo>
                  <a:pt x="341250" y="15403"/>
                </a:lnTo>
                <a:lnTo>
                  <a:pt x="298453" y="3966"/>
                </a:lnTo>
                <a:lnTo>
                  <a:pt x="252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>
            <p:custDataLst>
              <p:tags r:id="rId49"/>
            </p:custDataLst>
          </p:nvPr>
        </p:nvSpPr>
        <p:spPr>
          <a:xfrm>
            <a:off x="3672078" y="2961894"/>
            <a:ext cx="506095" cy="492759"/>
          </a:xfrm>
          <a:custGeom>
            <a:avLst/>
            <a:gdLst/>
            <a:ahLst/>
            <a:cxnLst/>
            <a:rect l="l" t="t" r="r" b="b"/>
            <a:pathLst>
              <a:path w="506095" h="492759">
                <a:moveTo>
                  <a:pt x="0" y="246125"/>
                </a:moveTo>
                <a:lnTo>
                  <a:pt x="4076" y="201895"/>
                </a:lnTo>
                <a:lnTo>
                  <a:pt x="15829" y="160261"/>
                </a:lnTo>
                <a:lnTo>
                  <a:pt x="34544" y="121920"/>
                </a:lnTo>
                <a:lnTo>
                  <a:pt x="59504" y="87567"/>
                </a:lnTo>
                <a:lnTo>
                  <a:pt x="89997" y="57899"/>
                </a:lnTo>
                <a:lnTo>
                  <a:pt x="125306" y="33612"/>
                </a:lnTo>
                <a:lnTo>
                  <a:pt x="164717" y="15403"/>
                </a:lnTo>
                <a:lnTo>
                  <a:pt x="207514" y="3966"/>
                </a:lnTo>
                <a:lnTo>
                  <a:pt x="252984" y="0"/>
                </a:lnTo>
                <a:lnTo>
                  <a:pt x="298453" y="3966"/>
                </a:lnTo>
                <a:lnTo>
                  <a:pt x="341250" y="15403"/>
                </a:lnTo>
                <a:lnTo>
                  <a:pt x="380661" y="33612"/>
                </a:lnTo>
                <a:lnTo>
                  <a:pt x="415970" y="57899"/>
                </a:lnTo>
                <a:lnTo>
                  <a:pt x="446463" y="87567"/>
                </a:lnTo>
                <a:lnTo>
                  <a:pt x="471424" y="121920"/>
                </a:lnTo>
                <a:lnTo>
                  <a:pt x="490138" y="160261"/>
                </a:lnTo>
                <a:lnTo>
                  <a:pt x="501891" y="201895"/>
                </a:lnTo>
                <a:lnTo>
                  <a:pt x="505968" y="246125"/>
                </a:lnTo>
                <a:lnTo>
                  <a:pt x="501891" y="290356"/>
                </a:lnTo>
                <a:lnTo>
                  <a:pt x="490138" y="331990"/>
                </a:lnTo>
                <a:lnTo>
                  <a:pt x="471424" y="370331"/>
                </a:lnTo>
                <a:lnTo>
                  <a:pt x="446463" y="404684"/>
                </a:lnTo>
                <a:lnTo>
                  <a:pt x="415970" y="434352"/>
                </a:lnTo>
                <a:lnTo>
                  <a:pt x="380661" y="458639"/>
                </a:lnTo>
                <a:lnTo>
                  <a:pt x="341250" y="476848"/>
                </a:lnTo>
                <a:lnTo>
                  <a:pt x="298453" y="488285"/>
                </a:lnTo>
                <a:lnTo>
                  <a:pt x="252984" y="492251"/>
                </a:lnTo>
                <a:lnTo>
                  <a:pt x="207514" y="488285"/>
                </a:lnTo>
                <a:lnTo>
                  <a:pt x="164717" y="476848"/>
                </a:lnTo>
                <a:lnTo>
                  <a:pt x="125306" y="458639"/>
                </a:lnTo>
                <a:lnTo>
                  <a:pt x="89997" y="434352"/>
                </a:lnTo>
                <a:lnTo>
                  <a:pt x="59504" y="404684"/>
                </a:lnTo>
                <a:lnTo>
                  <a:pt x="34543" y="370331"/>
                </a:lnTo>
                <a:lnTo>
                  <a:pt x="15829" y="331990"/>
                </a:lnTo>
                <a:lnTo>
                  <a:pt x="4076" y="290356"/>
                </a:lnTo>
                <a:lnTo>
                  <a:pt x="0" y="24612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>
            <p:custDataLst>
              <p:tags r:id="rId50"/>
            </p:custDataLst>
          </p:nvPr>
        </p:nvSpPr>
        <p:spPr>
          <a:xfrm>
            <a:off x="392429" y="6279641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4">
                <a:moveTo>
                  <a:pt x="252222" y="0"/>
                </a:moveTo>
                <a:lnTo>
                  <a:pt x="206886" y="3953"/>
                </a:lnTo>
                <a:lnTo>
                  <a:pt x="164215" y="15350"/>
                </a:lnTo>
                <a:lnTo>
                  <a:pt x="124922" y="33499"/>
                </a:lnTo>
                <a:lnTo>
                  <a:pt x="89720" y="57707"/>
                </a:lnTo>
                <a:lnTo>
                  <a:pt x="59321" y="87279"/>
                </a:lnTo>
                <a:lnTo>
                  <a:pt x="34436" y="121524"/>
                </a:lnTo>
                <a:lnTo>
                  <a:pt x="15780" y="159749"/>
                </a:lnTo>
                <a:lnTo>
                  <a:pt x="4063" y="201259"/>
                </a:lnTo>
                <a:lnTo>
                  <a:pt x="0" y="245364"/>
                </a:lnTo>
                <a:lnTo>
                  <a:pt x="4063" y="289468"/>
                </a:lnTo>
                <a:lnTo>
                  <a:pt x="15780" y="330978"/>
                </a:lnTo>
                <a:lnTo>
                  <a:pt x="34436" y="369203"/>
                </a:lnTo>
                <a:lnTo>
                  <a:pt x="59321" y="403448"/>
                </a:lnTo>
                <a:lnTo>
                  <a:pt x="89720" y="433020"/>
                </a:lnTo>
                <a:lnTo>
                  <a:pt x="124922" y="457228"/>
                </a:lnTo>
                <a:lnTo>
                  <a:pt x="164215" y="475377"/>
                </a:lnTo>
                <a:lnTo>
                  <a:pt x="206886" y="486774"/>
                </a:lnTo>
                <a:lnTo>
                  <a:pt x="252222" y="490728"/>
                </a:lnTo>
                <a:lnTo>
                  <a:pt x="297557" y="486774"/>
                </a:lnTo>
                <a:lnTo>
                  <a:pt x="340228" y="475377"/>
                </a:lnTo>
                <a:lnTo>
                  <a:pt x="379521" y="457228"/>
                </a:lnTo>
                <a:lnTo>
                  <a:pt x="414723" y="433020"/>
                </a:lnTo>
                <a:lnTo>
                  <a:pt x="445122" y="403448"/>
                </a:lnTo>
                <a:lnTo>
                  <a:pt x="470007" y="369203"/>
                </a:lnTo>
                <a:lnTo>
                  <a:pt x="488663" y="330978"/>
                </a:lnTo>
                <a:lnTo>
                  <a:pt x="500380" y="289468"/>
                </a:lnTo>
                <a:lnTo>
                  <a:pt x="504444" y="245364"/>
                </a:lnTo>
                <a:lnTo>
                  <a:pt x="500380" y="201259"/>
                </a:lnTo>
                <a:lnTo>
                  <a:pt x="488663" y="159749"/>
                </a:lnTo>
                <a:lnTo>
                  <a:pt x="470007" y="121524"/>
                </a:lnTo>
                <a:lnTo>
                  <a:pt x="445122" y="87279"/>
                </a:lnTo>
                <a:lnTo>
                  <a:pt x="414723" y="57707"/>
                </a:lnTo>
                <a:lnTo>
                  <a:pt x="379521" y="33499"/>
                </a:lnTo>
                <a:lnTo>
                  <a:pt x="340228" y="15350"/>
                </a:lnTo>
                <a:lnTo>
                  <a:pt x="297557" y="3953"/>
                </a:lnTo>
                <a:lnTo>
                  <a:pt x="252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>
            <p:custDataLst>
              <p:tags r:id="rId51"/>
            </p:custDataLst>
          </p:nvPr>
        </p:nvSpPr>
        <p:spPr>
          <a:xfrm>
            <a:off x="392429" y="6279641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4">
                <a:moveTo>
                  <a:pt x="0" y="245364"/>
                </a:moveTo>
                <a:lnTo>
                  <a:pt x="4063" y="201259"/>
                </a:lnTo>
                <a:lnTo>
                  <a:pt x="15780" y="159749"/>
                </a:lnTo>
                <a:lnTo>
                  <a:pt x="34436" y="121524"/>
                </a:lnTo>
                <a:lnTo>
                  <a:pt x="59321" y="87279"/>
                </a:lnTo>
                <a:lnTo>
                  <a:pt x="89720" y="57707"/>
                </a:lnTo>
                <a:lnTo>
                  <a:pt x="124922" y="33499"/>
                </a:lnTo>
                <a:lnTo>
                  <a:pt x="164215" y="15350"/>
                </a:lnTo>
                <a:lnTo>
                  <a:pt x="206886" y="3953"/>
                </a:lnTo>
                <a:lnTo>
                  <a:pt x="252222" y="0"/>
                </a:lnTo>
                <a:lnTo>
                  <a:pt x="297557" y="3953"/>
                </a:lnTo>
                <a:lnTo>
                  <a:pt x="340228" y="15350"/>
                </a:lnTo>
                <a:lnTo>
                  <a:pt x="379521" y="33499"/>
                </a:lnTo>
                <a:lnTo>
                  <a:pt x="414723" y="57707"/>
                </a:lnTo>
                <a:lnTo>
                  <a:pt x="445122" y="87279"/>
                </a:lnTo>
                <a:lnTo>
                  <a:pt x="470007" y="121524"/>
                </a:lnTo>
                <a:lnTo>
                  <a:pt x="488663" y="159749"/>
                </a:lnTo>
                <a:lnTo>
                  <a:pt x="500380" y="201259"/>
                </a:lnTo>
                <a:lnTo>
                  <a:pt x="504444" y="245364"/>
                </a:lnTo>
                <a:lnTo>
                  <a:pt x="500380" y="289468"/>
                </a:lnTo>
                <a:lnTo>
                  <a:pt x="488663" y="330978"/>
                </a:lnTo>
                <a:lnTo>
                  <a:pt x="470007" y="369203"/>
                </a:lnTo>
                <a:lnTo>
                  <a:pt x="445122" y="403448"/>
                </a:lnTo>
                <a:lnTo>
                  <a:pt x="414723" y="433020"/>
                </a:lnTo>
                <a:lnTo>
                  <a:pt x="379521" y="457228"/>
                </a:lnTo>
                <a:lnTo>
                  <a:pt x="340228" y="475377"/>
                </a:lnTo>
                <a:lnTo>
                  <a:pt x="297557" y="486774"/>
                </a:lnTo>
                <a:lnTo>
                  <a:pt x="252222" y="490728"/>
                </a:lnTo>
                <a:lnTo>
                  <a:pt x="206886" y="486774"/>
                </a:lnTo>
                <a:lnTo>
                  <a:pt x="164215" y="475377"/>
                </a:lnTo>
                <a:lnTo>
                  <a:pt x="124922" y="457228"/>
                </a:lnTo>
                <a:lnTo>
                  <a:pt x="89720" y="433020"/>
                </a:lnTo>
                <a:lnTo>
                  <a:pt x="59321" y="403448"/>
                </a:lnTo>
                <a:lnTo>
                  <a:pt x="34436" y="369203"/>
                </a:lnTo>
                <a:lnTo>
                  <a:pt x="15780" y="330978"/>
                </a:lnTo>
                <a:lnTo>
                  <a:pt x="4063" y="289468"/>
                </a:lnTo>
                <a:lnTo>
                  <a:pt x="0" y="24536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>
            <p:custDataLst>
              <p:tags r:id="rId52"/>
            </p:custDataLst>
          </p:nvPr>
        </p:nvSpPr>
        <p:spPr>
          <a:xfrm>
            <a:off x="4808982" y="1856994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5">
                <a:moveTo>
                  <a:pt x="252221" y="0"/>
                </a:moveTo>
                <a:lnTo>
                  <a:pt x="206879" y="3953"/>
                </a:lnTo>
                <a:lnTo>
                  <a:pt x="164205" y="15350"/>
                </a:lnTo>
                <a:lnTo>
                  <a:pt x="124911" y="33499"/>
                </a:lnTo>
                <a:lnTo>
                  <a:pt x="89710" y="57707"/>
                </a:lnTo>
                <a:lnTo>
                  <a:pt x="59312" y="87279"/>
                </a:lnTo>
                <a:lnTo>
                  <a:pt x="34431" y="121524"/>
                </a:lnTo>
                <a:lnTo>
                  <a:pt x="15777" y="159749"/>
                </a:lnTo>
                <a:lnTo>
                  <a:pt x="4062" y="201259"/>
                </a:lnTo>
                <a:lnTo>
                  <a:pt x="0" y="245363"/>
                </a:lnTo>
                <a:lnTo>
                  <a:pt x="4062" y="289468"/>
                </a:lnTo>
                <a:lnTo>
                  <a:pt x="15777" y="330978"/>
                </a:lnTo>
                <a:lnTo>
                  <a:pt x="34431" y="369203"/>
                </a:lnTo>
                <a:lnTo>
                  <a:pt x="59312" y="403448"/>
                </a:lnTo>
                <a:lnTo>
                  <a:pt x="89710" y="433020"/>
                </a:lnTo>
                <a:lnTo>
                  <a:pt x="124911" y="457228"/>
                </a:lnTo>
                <a:lnTo>
                  <a:pt x="164205" y="475377"/>
                </a:lnTo>
                <a:lnTo>
                  <a:pt x="206879" y="486774"/>
                </a:lnTo>
                <a:lnTo>
                  <a:pt x="252221" y="490727"/>
                </a:lnTo>
                <a:lnTo>
                  <a:pt x="297564" y="486774"/>
                </a:lnTo>
                <a:lnTo>
                  <a:pt x="340238" y="475377"/>
                </a:lnTo>
                <a:lnTo>
                  <a:pt x="379532" y="457228"/>
                </a:lnTo>
                <a:lnTo>
                  <a:pt x="414733" y="433020"/>
                </a:lnTo>
                <a:lnTo>
                  <a:pt x="445131" y="403448"/>
                </a:lnTo>
                <a:lnTo>
                  <a:pt x="470012" y="369203"/>
                </a:lnTo>
                <a:lnTo>
                  <a:pt x="488666" y="330978"/>
                </a:lnTo>
                <a:lnTo>
                  <a:pt x="500381" y="289468"/>
                </a:lnTo>
                <a:lnTo>
                  <a:pt x="504443" y="245363"/>
                </a:lnTo>
                <a:lnTo>
                  <a:pt x="500381" y="201259"/>
                </a:lnTo>
                <a:lnTo>
                  <a:pt x="488666" y="159749"/>
                </a:lnTo>
                <a:lnTo>
                  <a:pt x="470012" y="121524"/>
                </a:lnTo>
                <a:lnTo>
                  <a:pt x="445131" y="87279"/>
                </a:lnTo>
                <a:lnTo>
                  <a:pt x="414733" y="57707"/>
                </a:lnTo>
                <a:lnTo>
                  <a:pt x="379532" y="33499"/>
                </a:lnTo>
                <a:lnTo>
                  <a:pt x="340238" y="15350"/>
                </a:lnTo>
                <a:lnTo>
                  <a:pt x="297564" y="3953"/>
                </a:lnTo>
                <a:lnTo>
                  <a:pt x="2522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>
            <p:custDataLst>
              <p:tags r:id="rId53"/>
            </p:custDataLst>
          </p:nvPr>
        </p:nvSpPr>
        <p:spPr>
          <a:xfrm>
            <a:off x="4808982" y="1856994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5">
                <a:moveTo>
                  <a:pt x="0" y="245363"/>
                </a:moveTo>
                <a:lnTo>
                  <a:pt x="4062" y="201259"/>
                </a:lnTo>
                <a:lnTo>
                  <a:pt x="15777" y="159749"/>
                </a:lnTo>
                <a:lnTo>
                  <a:pt x="34431" y="121524"/>
                </a:lnTo>
                <a:lnTo>
                  <a:pt x="59312" y="87279"/>
                </a:lnTo>
                <a:lnTo>
                  <a:pt x="89710" y="57707"/>
                </a:lnTo>
                <a:lnTo>
                  <a:pt x="124911" y="33499"/>
                </a:lnTo>
                <a:lnTo>
                  <a:pt x="164205" y="15350"/>
                </a:lnTo>
                <a:lnTo>
                  <a:pt x="206879" y="3953"/>
                </a:lnTo>
                <a:lnTo>
                  <a:pt x="252221" y="0"/>
                </a:lnTo>
                <a:lnTo>
                  <a:pt x="297564" y="3953"/>
                </a:lnTo>
                <a:lnTo>
                  <a:pt x="340238" y="15350"/>
                </a:lnTo>
                <a:lnTo>
                  <a:pt x="379532" y="33499"/>
                </a:lnTo>
                <a:lnTo>
                  <a:pt x="414733" y="57707"/>
                </a:lnTo>
                <a:lnTo>
                  <a:pt x="445131" y="87279"/>
                </a:lnTo>
                <a:lnTo>
                  <a:pt x="470012" y="121524"/>
                </a:lnTo>
                <a:lnTo>
                  <a:pt x="488666" y="159749"/>
                </a:lnTo>
                <a:lnTo>
                  <a:pt x="500381" y="201259"/>
                </a:lnTo>
                <a:lnTo>
                  <a:pt x="504443" y="245363"/>
                </a:lnTo>
                <a:lnTo>
                  <a:pt x="500381" y="289468"/>
                </a:lnTo>
                <a:lnTo>
                  <a:pt x="488666" y="330978"/>
                </a:lnTo>
                <a:lnTo>
                  <a:pt x="470012" y="369203"/>
                </a:lnTo>
                <a:lnTo>
                  <a:pt x="445131" y="403448"/>
                </a:lnTo>
                <a:lnTo>
                  <a:pt x="414733" y="433020"/>
                </a:lnTo>
                <a:lnTo>
                  <a:pt x="379532" y="457228"/>
                </a:lnTo>
                <a:lnTo>
                  <a:pt x="340238" y="475377"/>
                </a:lnTo>
                <a:lnTo>
                  <a:pt x="297564" y="486774"/>
                </a:lnTo>
                <a:lnTo>
                  <a:pt x="252221" y="490727"/>
                </a:lnTo>
                <a:lnTo>
                  <a:pt x="206879" y="486774"/>
                </a:lnTo>
                <a:lnTo>
                  <a:pt x="164205" y="475377"/>
                </a:lnTo>
                <a:lnTo>
                  <a:pt x="124911" y="457228"/>
                </a:lnTo>
                <a:lnTo>
                  <a:pt x="89710" y="433020"/>
                </a:lnTo>
                <a:lnTo>
                  <a:pt x="59312" y="403448"/>
                </a:lnTo>
                <a:lnTo>
                  <a:pt x="34431" y="369203"/>
                </a:lnTo>
                <a:lnTo>
                  <a:pt x="15777" y="330978"/>
                </a:lnTo>
                <a:lnTo>
                  <a:pt x="4062" y="289468"/>
                </a:lnTo>
                <a:lnTo>
                  <a:pt x="0" y="24536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>
            <p:custDataLst>
              <p:tags r:id="rId54"/>
            </p:custDataLst>
          </p:nvPr>
        </p:nvSpPr>
        <p:spPr>
          <a:xfrm>
            <a:off x="1467611" y="4143755"/>
            <a:ext cx="626363" cy="856488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>
            <p:custDataLst>
              <p:tags r:id="rId55"/>
            </p:custDataLst>
          </p:nvPr>
        </p:nvSpPr>
        <p:spPr>
          <a:xfrm>
            <a:off x="1664461" y="4267327"/>
            <a:ext cx="557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b="1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1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8" name="object 58"/>
          <p:cNvSpPr/>
          <p:nvPr>
            <p:custDataLst>
              <p:tags r:id="rId56"/>
            </p:custDataLst>
          </p:nvPr>
        </p:nvSpPr>
        <p:spPr>
          <a:xfrm>
            <a:off x="3110483" y="4163567"/>
            <a:ext cx="626364" cy="858012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>
            <p:custDataLst>
              <p:tags r:id="rId57"/>
            </p:custDataLst>
          </p:nvPr>
        </p:nvSpPr>
        <p:spPr>
          <a:xfrm>
            <a:off x="3308350" y="4288282"/>
            <a:ext cx="627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b="1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0" name="object 60"/>
          <p:cNvSpPr/>
          <p:nvPr>
            <p:custDataLst>
              <p:tags r:id="rId58"/>
            </p:custDataLst>
          </p:nvPr>
        </p:nvSpPr>
        <p:spPr>
          <a:xfrm>
            <a:off x="3537203" y="3717035"/>
            <a:ext cx="624839" cy="856488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>
            <p:custDataLst>
              <p:tags r:id="rId59"/>
            </p:custDataLst>
          </p:nvPr>
        </p:nvSpPr>
        <p:spPr>
          <a:xfrm>
            <a:off x="3372358" y="3840226"/>
            <a:ext cx="589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680">
              <a:lnSpc>
                <a:spcPct val="100000"/>
              </a:lnSpc>
              <a:spcBef>
                <a:spcPts val="100"/>
              </a:spcBef>
            </a:pPr>
            <a:r>
              <a:rPr sz="3600" b="1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2" name="object 62"/>
          <p:cNvSpPr/>
          <p:nvPr>
            <p:custDataLst>
              <p:tags r:id="rId60"/>
            </p:custDataLst>
          </p:nvPr>
        </p:nvSpPr>
        <p:spPr>
          <a:xfrm>
            <a:off x="2005583" y="3697223"/>
            <a:ext cx="624840" cy="856488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>
            <p:custDataLst>
              <p:tags r:id="rId61"/>
            </p:custDataLst>
          </p:nvPr>
        </p:nvSpPr>
        <p:spPr>
          <a:xfrm>
            <a:off x="2202179" y="3821429"/>
            <a:ext cx="635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b="1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4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4" name="object 64"/>
          <p:cNvSpPr/>
          <p:nvPr>
            <p:custDataLst>
              <p:tags r:id="rId62"/>
            </p:custDataLst>
          </p:nvPr>
        </p:nvSpPr>
        <p:spPr>
          <a:xfrm>
            <a:off x="1470660" y="2487167"/>
            <a:ext cx="624840" cy="856488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>
            <p:custDataLst>
              <p:tags r:id="rId63"/>
            </p:custDataLst>
          </p:nvPr>
        </p:nvSpPr>
        <p:spPr>
          <a:xfrm>
            <a:off x="1654301" y="2610992"/>
            <a:ext cx="254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5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6" name="object 66"/>
          <p:cNvSpPr/>
          <p:nvPr>
            <p:custDataLst>
              <p:tags r:id="rId64"/>
            </p:custDataLst>
          </p:nvPr>
        </p:nvSpPr>
        <p:spPr>
          <a:xfrm>
            <a:off x="3137916" y="2470404"/>
            <a:ext cx="626364" cy="856488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>
            <p:custDataLst>
              <p:tags r:id="rId65"/>
            </p:custDataLst>
          </p:nvPr>
        </p:nvSpPr>
        <p:spPr>
          <a:xfrm>
            <a:off x="3322701" y="2593289"/>
            <a:ext cx="2546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6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8" name="object 68"/>
          <p:cNvSpPr/>
          <p:nvPr>
            <p:custDataLst>
              <p:tags r:id="rId66"/>
            </p:custDataLst>
          </p:nvPr>
        </p:nvSpPr>
        <p:spPr>
          <a:xfrm>
            <a:off x="3579876" y="1909572"/>
            <a:ext cx="626363" cy="856488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>
            <p:custDataLst>
              <p:tags r:id="rId67"/>
            </p:custDataLst>
          </p:nvPr>
        </p:nvSpPr>
        <p:spPr>
          <a:xfrm>
            <a:off x="1905000" y="1918716"/>
            <a:ext cx="626363" cy="856488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>
            <p:custDataLst>
              <p:tags r:id="rId68"/>
            </p:custDataLst>
          </p:nvPr>
        </p:nvSpPr>
        <p:spPr>
          <a:xfrm>
            <a:off x="2089150" y="2041093"/>
            <a:ext cx="192976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87830" algn="l"/>
              </a:tabLst>
            </a:pPr>
            <a:r>
              <a:rPr sz="3600" b="1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8	7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1" name="object 71"/>
          <p:cNvSpPr/>
          <p:nvPr>
            <p:custDataLst>
              <p:tags r:id="rId69"/>
            </p:custDataLst>
          </p:nvPr>
        </p:nvSpPr>
        <p:spPr>
          <a:xfrm>
            <a:off x="1453896" y="5256276"/>
            <a:ext cx="563879" cy="563880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>
            <p:custDataLst>
              <p:tags r:id="rId70"/>
            </p:custDataLst>
          </p:nvPr>
        </p:nvSpPr>
        <p:spPr>
          <a:xfrm>
            <a:off x="3165348" y="3546347"/>
            <a:ext cx="563879" cy="563879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>
            <p:custDataLst>
              <p:tags r:id="rId71"/>
            </p:custDataLst>
          </p:nvPr>
        </p:nvSpPr>
        <p:spPr>
          <a:xfrm>
            <a:off x="1826260" y="1346835"/>
            <a:ext cx="10126345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b="1" spc="15">
                <a:latin typeface="Microsoft JhengHei" panose="020B0604030504040204" charset="-120"/>
                <a:cs typeface="Microsoft JhengHei" panose="020B0604030504040204" charset="-120"/>
              </a:rPr>
              <a:t>若</a:t>
            </a:r>
            <a:r>
              <a:rPr sz="3200" b="1" spc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b="1" spc="0">
                <a:latin typeface="Microsoft JhengHei" panose="020B0604030504040204" charset="-120"/>
                <a:cs typeface="Microsoft JhengHei" panose="020B0604030504040204" charset="-120"/>
              </a:rPr>
              <a:t>号小体心有</a:t>
            </a:r>
            <a:r>
              <a:rPr sz="3200" b="1">
                <a:latin typeface="Microsoft JhengHei" panose="020B0604030504040204" charset="-120"/>
                <a:cs typeface="Microsoft JhengHei" panose="020B0604030504040204" charset="-120"/>
              </a:rPr>
              <a:t>球， </a:t>
            </a:r>
            <a:r>
              <a:rPr sz="3200" b="1" spc="15">
                <a:latin typeface="Microsoft JhengHei" panose="020B0604030504040204" charset="-120"/>
                <a:cs typeface="Microsoft JhengHei" panose="020B0604030504040204" charset="-120"/>
              </a:rPr>
              <a:t>则</a:t>
            </a:r>
            <a:r>
              <a:rPr sz="3200" b="1" spc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3200" b="1" spc="15">
                <a:latin typeface="Microsoft JhengHei" panose="020B0604030504040204" charset="-120"/>
                <a:cs typeface="Microsoft JhengHei" panose="020B0604030504040204" charset="-120"/>
              </a:rPr>
              <a:t>、</a:t>
            </a:r>
            <a:r>
              <a:rPr sz="3200" b="1" spc="-5">
                <a:latin typeface="Times New Roman" panose="02020603050405020304"/>
                <a:cs typeface="Times New Roman" panose="02020603050405020304"/>
              </a:rPr>
              <a:t>6</a:t>
            </a:r>
            <a:r>
              <a:rPr sz="3200" b="1" spc="5">
                <a:latin typeface="Microsoft JhengHei" panose="020B0604030504040204" charset="-120"/>
                <a:cs typeface="Microsoft JhengHei" panose="020B0604030504040204" charset="-120"/>
              </a:rPr>
              <a:t>、</a:t>
            </a:r>
            <a:r>
              <a:rPr sz="3200" b="1" spc="-10">
                <a:latin typeface="Times New Roman" panose="02020603050405020304"/>
                <a:cs typeface="Times New Roman" panose="02020603050405020304"/>
              </a:rPr>
              <a:t>8</a:t>
            </a:r>
            <a:r>
              <a:rPr sz="3200" b="1" spc="0">
                <a:latin typeface="Microsoft JhengHei" panose="020B0604030504040204" charset="-120"/>
                <a:cs typeface="Microsoft JhengHei" panose="020B0604030504040204" charset="-120"/>
              </a:rPr>
              <a:t>号小</a:t>
            </a:r>
            <a:r>
              <a:rPr sz="3200" b="1">
                <a:latin typeface="Microsoft JhengHei" panose="020B0604030504040204" charset="-120"/>
                <a:cs typeface="Microsoft JhengHei" panose="020B0604030504040204" charset="-120"/>
              </a:rPr>
              <a:t>体心 </a:t>
            </a:r>
            <a:r>
              <a:rPr sz="3200" b="1" spc="0">
                <a:latin typeface="Microsoft JhengHei" panose="020B0604030504040204" charset="-120"/>
                <a:cs typeface="Microsoft JhengHei" panose="020B0604030504040204" charset="-120"/>
              </a:rPr>
              <a:t>也有球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74" name="object 74"/>
          <p:cNvSpPr txBox="1"/>
          <p:nvPr>
            <p:custDataLst>
              <p:tags r:id="rId72"/>
            </p:custDataLst>
          </p:nvPr>
        </p:nvSpPr>
        <p:spPr>
          <a:xfrm>
            <a:off x="5426710" y="2040890"/>
            <a:ext cx="6590665" cy="987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ts val="3670"/>
              </a:lnSpc>
              <a:spcBef>
                <a:spcPts val="365"/>
              </a:spcBef>
            </a:pPr>
            <a:r>
              <a:rPr sz="3200" b="1">
                <a:latin typeface="Microsoft JhengHei" panose="020B0604030504040204" charset="-120"/>
                <a:cs typeface="Microsoft JhengHei" panose="020B0604030504040204" charset="-120"/>
              </a:rPr>
              <a:t>每个新插入的球，与它所在 </a:t>
            </a:r>
            <a:r>
              <a:rPr sz="3200" b="1" spc="5">
                <a:latin typeface="Microsoft JhengHei" panose="020B0604030504040204" charset="-120"/>
                <a:cs typeface="Microsoft JhengHei" panose="020B0604030504040204" charset="-120"/>
              </a:rPr>
              <a:t>小立</a:t>
            </a:r>
            <a:r>
              <a:rPr sz="3200" b="1">
                <a:latin typeface="Microsoft JhengHei" panose="020B0604030504040204" charset="-120"/>
                <a:cs typeface="Microsoft JhengHei" panose="020B0604030504040204" charset="-120"/>
              </a:rPr>
              <a:t>方体的顶</a:t>
            </a:r>
            <a:r>
              <a:rPr sz="3200" b="1" spc="25">
                <a:latin typeface="Microsoft JhengHei" panose="020B0604030504040204" charset="-120"/>
                <a:cs typeface="Microsoft JhengHei" panose="020B0604030504040204" charset="-120"/>
              </a:rPr>
              <a:t>点</a:t>
            </a:r>
            <a:r>
              <a:rPr sz="3200" b="1" spc="-1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3200" b="1">
                <a:latin typeface="Microsoft JhengHei" panose="020B0604030504040204" charset="-120"/>
                <a:cs typeface="Microsoft JhengHei" panose="020B0604030504040204" charset="-120"/>
              </a:rPr>
              <a:t>个球相切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75" name="文本框 74"/>
          <p:cNvSpPr txBox="1"/>
          <p:nvPr>
            <p:custDataLst>
              <p:tags r:id="rId73"/>
            </p:custDataLst>
          </p:nvPr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边长（晶胞参数）和半径关系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pic>
        <p:nvPicPr>
          <p:cNvPr id="76" name="图片 75"/>
          <p:cNvPicPr>
            <a:picLocks noChangeAspect="1"/>
          </p:cNvPicPr>
          <p:nvPr>
            <p:custDataLst>
              <p:tags r:id="rId74"/>
            </p:custDataLst>
          </p:nvPr>
        </p:nvPicPr>
        <p:blipFill>
          <a:blip r:embed="rId83" cstate="print"/>
          <a:stretch>
            <a:fillRect/>
          </a:stretch>
        </p:blipFill>
        <p:spPr>
          <a:xfrm>
            <a:off x="7497445" y="3028315"/>
            <a:ext cx="3884930" cy="3498215"/>
          </a:xfrm>
          <a:prstGeom prst="rect">
            <a:avLst/>
          </a:prstGeom>
        </p:spPr>
      </p:pic>
      <p:pic>
        <p:nvPicPr>
          <p:cNvPr id="21510" name="图片 39943">
            <a:hlinkClick r:id="rId84"/>
          </p:cNvPr>
          <p:cNvPicPr>
            <a:picLocks noChangeAspect="1"/>
          </p:cNvPicPr>
          <p:nvPr>
            <p:custDataLst>
              <p:tags r:id="rId75"/>
            </p:custDataLst>
          </p:nvPr>
        </p:nvPicPr>
        <p:blipFill>
          <a:blip r:embed="rId85" cstate="print"/>
          <a:stretch>
            <a:fillRect/>
          </a:stretch>
        </p:blipFill>
        <p:spPr>
          <a:xfrm>
            <a:off x="5426710" y="3213735"/>
            <a:ext cx="1722120" cy="14617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>
            <p:custDataLst>
              <p:tags r:id="rId1"/>
            </p:custDataLst>
          </p:nvPr>
        </p:nvSpPr>
        <p:spPr>
          <a:xfrm>
            <a:off x="8235695" y="3550920"/>
            <a:ext cx="563879" cy="563879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>
            <p:custDataLst>
              <p:tags r:id="rId2"/>
            </p:custDataLst>
          </p:nvPr>
        </p:nvSpPr>
        <p:spPr>
          <a:xfrm>
            <a:off x="9960864" y="1872995"/>
            <a:ext cx="562355" cy="563879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>
            <p:custDataLst>
              <p:tags r:id="rId3"/>
            </p:custDataLst>
          </p:nvPr>
        </p:nvSpPr>
        <p:spPr>
          <a:xfrm>
            <a:off x="8145780" y="1886711"/>
            <a:ext cx="563879" cy="563879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>
            <p:custDataLst>
              <p:tags r:id="rId4"/>
            </p:custDataLst>
          </p:nvPr>
        </p:nvSpPr>
        <p:spPr>
          <a:xfrm>
            <a:off x="9916668" y="3582923"/>
            <a:ext cx="563879" cy="56388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>
            <p:custDataLst>
              <p:tags r:id="rId5"/>
            </p:custDataLst>
          </p:nvPr>
        </p:nvSpPr>
        <p:spPr>
          <a:xfrm>
            <a:off x="6709409" y="1075182"/>
            <a:ext cx="4543425" cy="4422775"/>
          </a:xfrm>
          <a:custGeom>
            <a:avLst/>
            <a:gdLst/>
            <a:ahLst/>
            <a:cxnLst/>
            <a:rect l="l" t="t" r="r" b="b"/>
            <a:pathLst>
              <a:path w="4543425" h="4422775">
                <a:moveTo>
                  <a:pt x="0" y="1105662"/>
                </a:moveTo>
                <a:lnTo>
                  <a:pt x="1105662" y="0"/>
                </a:lnTo>
                <a:lnTo>
                  <a:pt x="4543044" y="0"/>
                </a:lnTo>
                <a:lnTo>
                  <a:pt x="4543044" y="3316985"/>
                </a:lnTo>
                <a:lnTo>
                  <a:pt x="3437382" y="4422648"/>
                </a:lnTo>
                <a:lnTo>
                  <a:pt x="0" y="4422648"/>
                </a:lnTo>
                <a:lnTo>
                  <a:pt x="0" y="110566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>
            <p:custDataLst>
              <p:tags r:id="rId6"/>
            </p:custDataLst>
          </p:nvPr>
        </p:nvSpPr>
        <p:spPr>
          <a:xfrm>
            <a:off x="6709409" y="1075182"/>
            <a:ext cx="4543425" cy="1106170"/>
          </a:xfrm>
          <a:custGeom>
            <a:avLst/>
            <a:gdLst/>
            <a:ahLst/>
            <a:cxnLst/>
            <a:rect l="l" t="t" r="r" b="b"/>
            <a:pathLst>
              <a:path w="4543425" h="1106170">
                <a:moveTo>
                  <a:pt x="0" y="1105662"/>
                </a:moveTo>
                <a:lnTo>
                  <a:pt x="3437382" y="1105662"/>
                </a:lnTo>
                <a:lnTo>
                  <a:pt x="4543044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>
            <p:custDataLst>
              <p:tags r:id="rId7"/>
            </p:custDataLst>
          </p:nvPr>
        </p:nvSpPr>
        <p:spPr>
          <a:xfrm flipH="1">
            <a:off x="10146792" y="2180844"/>
            <a:ext cx="0" cy="3317240"/>
          </a:xfrm>
          <a:custGeom>
            <a:avLst/>
            <a:gdLst/>
            <a:ahLst/>
            <a:cxnLst/>
            <a:rect l="l" t="t" r="r" b="b"/>
            <a:pathLst>
              <a:path h="3317240">
                <a:moveTo>
                  <a:pt x="0" y="0"/>
                </a:moveTo>
                <a:lnTo>
                  <a:pt x="0" y="331698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>
            <p:custDataLst>
              <p:tags r:id="rId8"/>
            </p:custDataLst>
          </p:nvPr>
        </p:nvSpPr>
        <p:spPr>
          <a:xfrm flipH="1">
            <a:off x="7844790" y="1075182"/>
            <a:ext cx="0" cy="3317875"/>
          </a:xfrm>
          <a:custGeom>
            <a:avLst/>
            <a:gdLst/>
            <a:ahLst/>
            <a:cxnLst/>
            <a:rect l="l" t="t" r="r" b="b"/>
            <a:pathLst>
              <a:path h="3317875">
                <a:moveTo>
                  <a:pt x="0" y="0"/>
                </a:moveTo>
                <a:lnTo>
                  <a:pt x="0" y="3317748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>
            <p:custDataLst>
              <p:tags r:id="rId9"/>
            </p:custDataLst>
          </p:nvPr>
        </p:nvSpPr>
        <p:spPr>
          <a:xfrm>
            <a:off x="6709409" y="4392929"/>
            <a:ext cx="1135380" cy="1104900"/>
          </a:xfrm>
          <a:custGeom>
            <a:avLst/>
            <a:gdLst/>
            <a:ahLst/>
            <a:cxnLst/>
            <a:rect l="l" t="t" r="r" b="b"/>
            <a:pathLst>
              <a:path w="1135379" h="1104900">
                <a:moveTo>
                  <a:pt x="1135380" y="0"/>
                </a:moveTo>
                <a:lnTo>
                  <a:pt x="0" y="110490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>
            <p:custDataLst>
              <p:tags r:id="rId10"/>
            </p:custDataLst>
          </p:nvPr>
        </p:nvSpPr>
        <p:spPr>
          <a:xfrm>
            <a:off x="7844790" y="4392929"/>
            <a:ext cx="3408045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663" y="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>
            <p:custDataLst>
              <p:tags r:id="rId11"/>
            </p:custDataLst>
          </p:nvPr>
        </p:nvSpPr>
        <p:spPr>
          <a:xfrm>
            <a:off x="8428481" y="1075182"/>
            <a:ext cx="1106170" cy="1106170"/>
          </a:xfrm>
          <a:custGeom>
            <a:avLst/>
            <a:gdLst/>
            <a:ahLst/>
            <a:cxnLst/>
            <a:rect l="l" t="t" r="r" b="b"/>
            <a:pathLst>
              <a:path w="1106170" h="1106170">
                <a:moveTo>
                  <a:pt x="1105789" y="0"/>
                </a:moveTo>
                <a:lnTo>
                  <a:pt x="0" y="1105789"/>
                </a:lnTo>
              </a:path>
            </a:pathLst>
          </a:custGeom>
          <a:ln w="2895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>
            <p:custDataLst>
              <p:tags r:id="rId12"/>
            </p:custDataLst>
          </p:nvPr>
        </p:nvSpPr>
        <p:spPr>
          <a:xfrm flipH="1">
            <a:off x="8428481" y="2181605"/>
            <a:ext cx="0" cy="3317240"/>
          </a:xfrm>
          <a:custGeom>
            <a:avLst/>
            <a:gdLst/>
            <a:ahLst/>
            <a:cxnLst/>
            <a:rect l="l" t="t" r="r" b="b"/>
            <a:pathLst>
              <a:path h="3317240">
                <a:moveTo>
                  <a:pt x="0" y="0"/>
                </a:moveTo>
                <a:lnTo>
                  <a:pt x="0" y="3317240"/>
                </a:lnTo>
              </a:path>
            </a:pathLst>
          </a:custGeom>
          <a:ln w="2895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>
            <p:custDataLst>
              <p:tags r:id="rId13"/>
            </p:custDataLst>
          </p:nvPr>
        </p:nvSpPr>
        <p:spPr>
          <a:xfrm>
            <a:off x="8428481" y="4392929"/>
            <a:ext cx="1106170" cy="1106170"/>
          </a:xfrm>
          <a:custGeom>
            <a:avLst/>
            <a:gdLst/>
            <a:ahLst/>
            <a:cxnLst/>
            <a:rect l="l" t="t" r="r" b="b"/>
            <a:pathLst>
              <a:path w="1106170" h="1106170">
                <a:moveTo>
                  <a:pt x="0" y="1105789"/>
                </a:moveTo>
                <a:lnTo>
                  <a:pt x="1105789" y="0"/>
                </a:lnTo>
              </a:path>
            </a:pathLst>
          </a:custGeom>
          <a:ln w="28956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>
            <p:custDataLst>
              <p:tags r:id="rId14"/>
            </p:custDataLst>
          </p:nvPr>
        </p:nvSpPr>
        <p:spPr>
          <a:xfrm>
            <a:off x="9533381" y="1075182"/>
            <a:ext cx="15240" cy="3317240"/>
          </a:xfrm>
          <a:custGeom>
            <a:avLst/>
            <a:gdLst/>
            <a:ahLst/>
            <a:cxnLst/>
            <a:rect l="l" t="t" r="r" b="b"/>
            <a:pathLst>
              <a:path w="15240" h="3317240">
                <a:moveTo>
                  <a:pt x="0" y="0"/>
                </a:moveTo>
                <a:lnTo>
                  <a:pt x="14986" y="3317240"/>
                </a:lnTo>
              </a:path>
            </a:pathLst>
          </a:custGeom>
          <a:ln w="28956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>
            <p:custDataLst>
              <p:tags r:id="rId15"/>
            </p:custDataLst>
          </p:nvPr>
        </p:nvSpPr>
        <p:spPr>
          <a:xfrm>
            <a:off x="7340345" y="1567433"/>
            <a:ext cx="3407410" cy="0"/>
          </a:xfrm>
          <a:custGeom>
            <a:avLst/>
            <a:gdLst/>
            <a:ahLst/>
            <a:cxnLst/>
            <a:rect l="l" t="t" r="r" b="b"/>
            <a:pathLst>
              <a:path w="3407409">
                <a:moveTo>
                  <a:pt x="0" y="0"/>
                </a:moveTo>
                <a:lnTo>
                  <a:pt x="3406902" y="0"/>
                </a:lnTo>
              </a:path>
            </a:pathLst>
          </a:custGeom>
          <a:ln w="2895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>
            <p:custDataLst>
              <p:tags r:id="rId16"/>
            </p:custDataLst>
          </p:nvPr>
        </p:nvSpPr>
        <p:spPr>
          <a:xfrm flipH="1">
            <a:off x="10748009" y="1567433"/>
            <a:ext cx="0" cy="3317240"/>
          </a:xfrm>
          <a:custGeom>
            <a:avLst/>
            <a:gdLst/>
            <a:ahLst/>
            <a:cxnLst/>
            <a:rect l="l" t="t" r="r" b="b"/>
            <a:pathLst>
              <a:path h="3317240">
                <a:moveTo>
                  <a:pt x="0" y="0"/>
                </a:moveTo>
                <a:lnTo>
                  <a:pt x="0" y="3317240"/>
                </a:lnTo>
              </a:path>
            </a:pathLst>
          </a:custGeom>
          <a:ln w="2895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>
            <p:custDataLst>
              <p:tags r:id="rId17"/>
            </p:custDataLst>
          </p:nvPr>
        </p:nvSpPr>
        <p:spPr>
          <a:xfrm>
            <a:off x="7340345" y="4883658"/>
            <a:ext cx="3407410" cy="0"/>
          </a:xfrm>
          <a:custGeom>
            <a:avLst/>
            <a:gdLst/>
            <a:ahLst/>
            <a:cxnLst/>
            <a:rect l="l" t="t" r="r" b="b"/>
            <a:pathLst>
              <a:path w="3407409">
                <a:moveTo>
                  <a:pt x="3406902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>
            <p:custDataLst>
              <p:tags r:id="rId18"/>
            </p:custDataLst>
          </p:nvPr>
        </p:nvSpPr>
        <p:spPr>
          <a:xfrm flipH="1">
            <a:off x="7340345" y="1567433"/>
            <a:ext cx="0" cy="3317240"/>
          </a:xfrm>
          <a:custGeom>
            <a:avLst/>
            <a:gdLst/>
            <a:ahLst/>
            <a:cxnLst/>
            <a:rect l="l" t="t" r="r" b="b"/>
            <a:pathLst>
              <a:path h="3317240">
                <a:moveTo>
                  <a:pt x="0" y="0"/>
                </a:moveTo>
                <a:lnTo>
                  <a:pt x="0" y="3317240"/>
                </a:lnTo>
              </a:path>
            </a:pathLst>
          </a:custGeom>
          <a:ln w="28956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>
            <p:custDataLst>
              <p:tags r:id="rId19"/>
            </p:custDataLst>
          </p:nvPr>
        </p:nvSpPr>
        <p:spPr>
          <a:xfrm>
            <a:off x="6709409" y="2917698"/>
            <a:ext cx="1094105" cy="922019"/>
          </a:xfrm>
          <a:custGeom>
            <a:avLst/>
            <a:gdLst/>
            <a:ahLst/>
            <a:cxnLst/>
            <a:rect l="l" t="t" r="r" b="b"/>
            <a:pathLst>
              <a:path w="1094104" h="922019">
                <a:moveTo>
                  <a:pt x="0" y="921512"/>
                </a:moveTo>
                <a:lnTo>
                  <a:pt x="1093851" y="0"/>
                </a:lnTo>
              </a:path>
            </a:pathLst>
          </a:custGeom>
          <a:ln w="28956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>
            <p:custDataLst>
              <p:tags r:id="rId20"/>
            </p:custDataLst>
          </p:nvPr>
        </p:nvSpPr>
        <p:spPr>
          <a:xfrm>
            <a:off x="6709409" y="3839717"/>
            <a:ext cx="3437254" cy="0"/>
          </a:xfrm>
          <a:custGeom>
            <a:avLst/>
            <a:gdLst/>
            <a:ahLst/>
            <a:cxnLst/>
            <a:rect l="l" t="t" r="r" b="b"/>
            <a:pathLst>
              <a:path w="3437254">
                <a:moveTo>
                  <a:pt x="0" y="0"/>
                </a:moveTo>
                <a:lnTo>
                  <a:pt x="3436874" y="0"/>
                </a:lnTo>
              </a:path>
            </a:pathLst>
          </a:custGeom>
          <a:ln w="2895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>
            <p:custDataLst>
              <p:tags r:id="rId21"/>
            </p:custDataLst>
          </p:nvPr>
        </p:nvSpPr>
        <p:spPr>
          <a:xfrm>
            <a:off x="7823454" y="2917698"/>
            <a:ext cx="3437254" cy="0"/>
          </a:xfrm>
          <a:custGeom>
            <a:avLst/>
            <a:gdLst/>
            <a:ahLst/>
            <a:cxnLst/>
            <a:rect l="l" t="t" r="r" b="b"/>
            <a:pathLst>
              <a:path w="3437254">
                <a:moveTo>
                  <a:pt x="0" y="0"/>
                </a:moveTo>
                <a:lnTo>
                  <a:pt x="3436874" y="0"/>
                </a:lnTo>
              </a:path>
            </a:pathLst>
          </a:custGeom>
          <a:ln w="28956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>
            <p:custDataLst>
              <p:tags r:id="rId22"/>
            </p:custDataLst>
          </p:nvPr>
        </p:nvSpPr>
        <p:spPr>
          <a:xfrm>
            <a:off x="10158221" y="2919222"/>
            <a:ext cx="1094105" cy="922019"/>
          </a:xfrm>
          <a:custGeom>
            <a:avLst/>
            <a:gdLst/>
            <a:ahLst/>
            <a:cxnLst/>
            <a:rect l="l" t="t" r="r" b="b"/>
            <a:pathLst>
              <a:path w="1094104" h="922019">
                <a:moveTo>
                  <a:pt x="0" y="921511"/>
                </a:moveTo>
                <a:lnTo>
                  <a:pt x="1093851" y="0"/>
                </a:lnTo>
              </a:path>
            </a:pathLst>
          </a:custGeom>
          <a:ln w="2895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>
            <p:custDataLst>
              <p:tags r:id="rId23"/>
            </p:custDataLst>
          </p:nvPr>
        </p:nvSpPr>
        <p:spPr>
          <a:xfrm>
            <a:off x="8426957" y="2907029"/>
            <a:ext cx="1106170" cy="933450"/>
          </a:xfrm>
          <a:custGeom>
            <a:avLst/>
            <a:gdLst/>
            <a:ahLst/>
            <a:cxnLst/>
            <a:rect l="l" t="t" r="r" b="b"/>
            <a:pathLst>
              <a:path w="1106170" h="933450">
                <a:moveTo>
                  <a:pt x="0" y="933323"/>
                </a:moveTo>
                <a:lnTo>
                  <a:pt x="1106170" y="0"/>
                </a:lnTo>
              </a:path>
            </a:pathLst>
          </a:custGeom>
          <a:ln w="28955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>
            <p:custDataLst>
              <p:tags r:id="rId24"/>
            </p:custDataLst>
          </p:nvPr>
        </p:nvSpPr>
        <p:spPr>
          <a:xfrm flipH="1">
            <a:off x="9044178" y="1567433"/>
            <a:ext cx="0" cy="3317240"/>
          </a:xfrm>
          <a:custGeom>
            <a:avLst/>
            <a:gdLst/>
            <a:ahLst/>
            <a:cxnLst/>
            <a:rect l="l" t="t" r="r" b="b"/>
            <a:pathLst>
              <a:path h="3317240">
                <a:moveTo>
                  <a:pt x="0" y="0"/>
                </a:moveTo>
                <a:lnTo>
                  <a:pt x="0" y="3317240"/>
                </a:lnTo>
              </a:path>
            </a:pathLst>
          </a:custGeom>
          <a:ln w="28956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>
            <p:custDataLst>
              <p:tags r:id="rId25"/>
            </p:custDataLst>
          </p:nvPr>
        </p:nvSpPr>
        <p:spPr>
          <a:xfrm>
            <a:off x="7340345" y="3315461"/>
            <a:ext cx="3407410" cy="0"/>
          </a:xfrm>
          <a:custGeom>
            <a:avLst/>
            <a:gdLst/>
            <a:ahLst/>
            <a:cxnLst/>
            <a:rect l="l" t="t" r="r" b="b"/>
            <a:pathLst>
              <a:path w="3407409">
                <a:moveTo>
                  <a:pt x="0" y="0"/>
                </a:moveTo>
                <a:lnTo>
                  <a:pt x="3406902" y="0"/>
                </a:lnTo>
              </a:path>
            </a:pathLst>
          </a:custGeom>
          <a:ln w="28956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>
            <p:custDataLst>
              <p:tags r:id="rId26"/>
            </p:custDataLst>
          </p:nvPr>
        </p:nvSpPr>
        <p:spPr>
          <a:xfrm>
            <a:off x="6457950" y="1934717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59">
                <a:moveTo>
                  <a:pt x="252222" y="0"/>
                </a:moveTo>
                <a:lnTo>
                  <a:pt x="206879" y="3966"/>
                </a:lnTo>
                <a:lnTo>
                  <a:pt x="164205" y="15403"/>
                </a:lnTo>
                <a:lnTo>
                  <a:pt x="124911" y="33612"/>
                </a:lnTo>
                <a:lnTo>
                  <a:pt x="89710" y="57899"/>
                </a:lnTo>
                <a:lnTo>
                  <a:pt x="59312" y="87567"/>
                </a:lnTo>
                <a:lnTo>
                  <a:pt x="34431" y="121920"/>
                </a:lnTo>
                <a:lnTo>
                  <a:pt x="15777" y="160261"/>
                </a:lnTo>
                <a:lnTo>
                  <a:pt x="4062" y="201895"/>
                </a:lnTo>
                <a:lnTo>
                  <a:pt x="0" y="246126"/>
                </a:lnTo>
                <a:lnTo>
                  <a:pt x="4062" y="290356"/>
                </a:lnTo>
                <a:lnTo>
                  <a:pt x="15777" y="331990"/>
                </a:lnTo>
                <a:lnTo>
                  <a:pt x="34431" y="370332"/>
                </a:lnTo>
                <a:lnTo>
                  <a:pt x="59312" y="404684"/>
                </a:lnTo>
                <a:lnTo>
                  <a:pt x="89710" y="434352"/>
                </a:lnTo>
                <a:lnTo>
                  <a:pt x="124911" y="458639"/>
                </a:lnTo>
                <a:lnTo>
                  <a:pt x="164205" y="476848"/>
                </a:lnTo>
                <a:lnTo>
                  <a:pt x="206879" y="488285"/>
                </a:lnTo>
                <a:lnTo>
                  <a:pt x="252222" y="492252"/>
                </a:lnTo>
                <a:lnTo>
                  <a:pt x="297564" y="488285"/>
                </a:lnTo>
                <a:lnTo>
                  <a:pt x="340238" y="476848"/>
                </a:lnTo>
                <a:lnTo>
                  <a:pt x="379532" y="458639"/>
                </a:lnTo>
                <a:lnTo>
                  <a:pt x="414733" y="434352"/>
                </a:lnTo>
                <a:lnTo>
                  <a:pt x="445131" y="404684"/>
                </a:lnTo>
                <a:lnTo>
                  <a:pt x="470012" y="370332"/>
                </a:lnTo>
                <a:lnTo>
                  <a:pt x="488666" y="331990"/>
                </a:lnTo>
                <a:lnTo>
                  <a:pt x="500381" y="290356"/>
                </a:lnTo>
                <a:lnTo>
                  <a:pt x="504444" y="246126"/>
                </a:lnTo>
                <a:lnTo>
                  <a:pt x="500381" y="201895"/>
                </a:lnTo>
                <a:lnTo>
                  <a:pt x="488666" y="160261"/>
                </a:lnTo>
                <a:lnTo>
                  <a:pt x="470012" y="121920"/>
                </a:lnTo>
                <a:lnTo>
                  <a:pt x="445131" y="87567"/>
                </a:lnTo>
                <a:lnTo>
                  <a:pt x="414733" y="57899"/>
                </a:lnTo>
                <a:lnTo>
                  <a:pt x="379532" y="33612"/>
                </a:lnTo>
                <a:lnTo>
                  <a:pt x="340238" y="15403"/>
                </a:lnTo>
                <a:lnTo>
                  <a:pt x="297564" y="3966"/>
                </a:lnTo>
                <a:lnTo>
                  <a:pt x="252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>
            <p:custDataLst>
              <p:tags r:id="rId27"/>
            </p:custDataLst>
          </p:nvPr>
        </p:nvSpPr>
        <p:spPr>
          <a:xfrm>
            <a:off x="6457950" y="1934717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59">
                <a:moveTo>
                  <a:pt x="0" y="246126"/>
                </a:moveTo>
                <a:lnTo>
                  <a:pt x="4062" y="201895"/>
                </a:lnTo>
                <a:lnTo>
                  <a:pt x="15777" y="160261"/>
                </a:lnTo>
                <a:lnTo>
                  <a:pt x="34431" y="121920"/>
                </a:lnTo>
                <a:lnTo>
                  <a:pt x="59312" y="87567"/>
                </a:lnTo>
                <a:lnTo>
                  <a:pt x="89710" y="57899"/>
                </a:lnTo>
                <a:lnTo>
                  <a:pt x="124911" y="33612"/>
                </a:lnTo>
                <a:lnTo>
                  <a:pt x="164205" y="15403"/>
                </a:lnTo>
                <a:lnTo>
                  <a:pt x="206879" y="3966"/>
                </a:lnTo>
                <a:lnTo>
                  <a:pt x="252222" y="0"/>
                </a:lnTo>
                <a:lnTo>
                  <a:pt x="297564" y="3966"/>
                </a:lnTo>
                <a:lnTo>
                  <a:pt x="340238" y="15403"/>
                </a:lnTo>
                <a:lnTo>
                  <a:pt x="379532" y="33612"/>
                </a:lnTo>
                <a:lnTo>
                  <a:pt x="414733" y="57899"/>
                </a:lnTo>
                <a:lnTo>
                  <a:pt x="445131" y="87567"/>
                </a:lnTo>
                <a:lnTo>
                  <a:pt x="470012" y="121920"/>
                </a:lnTo>
                <a:lnTo>
                  <a:pt x="488666" y="160261"/>
                </a:lnTo>
                <a:lnTo>
                  <a:pt x="500381" y="201895"/>
                </a:lnTo>
                <a:lnTo>
                  <a:pt x="504444" y="246126"/>
                </a:lnTo>
                <a:lnTo>
                  <a:pt x="500381" y="290356"/>
                </a:lnTo>
                <a:lnTo>
                  <a:pt x="488666" y="331990"/>
                </a:lnTo>
                <a:lnTo>
                  <a:pt x="470012" y="370332"/>
                </a:lnTo>
                <a:lnTo>
                  <a:pt x="445131" y="404684"/>
                </a:lnTo>
                <a:lnTo>
                  <a:pt x="414733" y="434352"/>
                </a:lnTo>
                <a:lnTo>
                  <a:pt x="379532" y="458639"/>
                </a:lnTo>
                <a:lnTo>
                  <a:pt x="340238" y="476848"/>
                </a:lnTo>
                <a:lnTo>
                  <a:pt x="297564" y="488285"/>
                </a:lnTo>
                <a:lnTo>
                  <a:pt x="252222" y="492252"/>
                </a:lnTo>
                <a:lnTo>
                  <a:pt x="206879" y="488285"/>
                </a:lnTo>
                <a:lnTo>
                  <a:pt x="164205" y="476848"/>
                </a:lnTo>
                <a:lnTo>
                  <a:pt x="124911" y="458639"/>
                </a:lnTo>
                <a:lnTo>
                  <a:pt x="89710" y="434352"/>
                </a:lnTo>
                <a:lnTo>
                  <a:pt x="59312" y="404684"/>
                </a:lnTo>
                <a:lnTo>
                  <a:pt x="34431" y="370332"/>
                </a:lnTo>
                <a:lnTo>
                  <a:pt x="15777" y="331990"/>
                </a:lnTo>
                <a:lnTo>
                  <a:pt x="4062" y="290356"/>
                </a:lnTo>
                <a:lnTo>
                  <a:pt x="0" y="246126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>
            <p:custDataLst>
              <p:tags r:id="rId28"/>
            </p:custDataLst>
          </p:nvPr>
        </p:nvSpPr>
        <p:spPr>
          <a:xfrm>
            <a:off x="7073645" y="3062477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4">
                <a:moveTo>
                  <a:pt x="252222" y="0"/>
                </a:moveTo>
                <a:lnTo>
                  <a:pt x="206879" y="3953"/>
                </a:lnTo>
                <a:lnTo>
                  <a:pt x="164205" y="15350"/>
                </a:lnTo>
                <a:lnTo>
                  <a:pt x="124911" y="33499"/>
                </a:lnTo>
                <a:lnTo>
                  <a:pt x="89710" y="57707"/>
                </a:lnTo>
                <a:lnTo>
                  <a:pt x="59312" y="87279"/>
                </a:lnTo>
                <a:lnTo>
                  <a:pt x="34431" y="121524"/>
                </a:lnTo>
                <a:lnTo>
                  <a:pt x="15777" y="159749"/>
                </a:lnTo>
                <a:lnTo>
                  <a:pt x="4062" y="201259"/>
                </a:lnTo>
                <a:lnTo>
                  <a:pt x="0" y="245363"/>
                </a:lnTo>
                <a:lnTo>
                  <a:pt x="4062" y="289468"/>
                </a:lnTo>
                <a:lnTo>
                  <a:pt x="15777" y="330978"/>
                </a:lnTo>
                <a:lnTo>
                  <a:pt x="34431" y="369203"/>
                </a:lnTo>
                <a:lnTo>
                  <a:pt x="59312" y="403448"/>
                </a:lnTo>
                <a:lnTo>
                  <a:pt x="89710" y="433020"/>
                </a:lnTo>
                <a:lnTo>
                  <a:pt x="124911" y="457228"/>
                </a:lnTo>
                <a:lnTo>
                  <a:pt x="164205" y="475377"/>
                </a:lnTo>
                <a:lnTo>
                  <a:pt x="206879" y="486774"/>
                </a:lnTo>
                <a:lnTo>
                  <a:pt x="252222" y="490727"/>
                </a:lnTo>
                <a:lnTo>
                  <a:pt x="297564" y="486774"/>
                </a:lnTo>
                <a:lnTo>
                  <a:pt x="340238" y="475377"/>
                </a:lnTo>
                <a:lnTo>
                  <a:pt x="379532" y="457228"/>
                </a:lnTo>
                <a:lnTo>
                  <a:pt x="414733" y="433020"/>
                </a:lnTo>
                <a:lnTo>
                  <a:pt x="445131" y="403448"/>
                </a:lnTo>
                <a:lnTo>
                  <a:pt x="470012" y="369203"/>
                </a:lnTo>
                <a:lnTo>
                  <a:pt x="488666" y="330978"/>
                </a:lnTo>
                <a:lnTo>
                  <a:pt x="500381" y="289468"/>
                </a:lnTo>
                <a:lnTo>
                  <a:pt x="504444" y="245363"/>
                </a:lnTo>
                <a:lnTo>
                  <a:pt x="500381" y="201259"/>
                </a:lnTo>
                <a:lnTo>
                  <a:pt x="488666" y="159749"/>
                </a:lnTo>
                <a:lnTo>
                  <a:pt x="470012" y="121524"/>
                </a:lnTo>
                <a:lnTo>
                  <a:pt x="445131" y="87279"/>
                </a:lnTo>
                <a:lnTo>
                  <a:pt x="414733" y="57707"/>
                </a:lnTo>
                <a:lnTo>
                  <a:pt x="379532" y="33499"/>
                </a:lnTo>
                <a:lnTo>
                  <a:pt x="340238" y="15350"/>
                </a:lnTo>
                <a:lnTo>
                  <a:pt x="297564" y="3953"/>
                </a:lnTo>
                <a:lnTo>
                  <a:pt x="252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>
            <p:custDataLst>
              <p:tags r:id="rId29"/>
            </p:custDataLst>
          </p:nvPr>
        </p:nvSpPr>
        <p:spPr>
          <a:xfrm>
            <a:off x="7073645" y="3062477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4">
                <a:moveTo>
                  <a:pt x="0" y="245363"/>
                </a:moveTo>
                <a:lnTo>
                  <a:pt x="4062" y="201259"/>
                </a:lnTo>
                <a:lnTo>
                  <a:pt x="15777" y="159749"/>
                </a:lnTo>
                <a:lnTo>
                  <a:pt x="34431" y="121524"/>
                </a:lnTo>
                <a:lnTo>
                  <a:pt x="59312" y="87279"/>
                </a:lnTo>
                <a:lnTo>
                  <a:pt x="89710" y="57707"/>
                </a:lnTo>
                <a:lnTo>
                  <a:pt x="124911" y="33499"/>
                </a:lnTo>
                <a:lnTo>
                  <a:pt x="164205" y="15350"/>
                </a:lnTo>
                <a:lnTo>
                  <a:pt x="206879" y="3953"/>
                </a:lnTo>
                <a:lnTo>
                  <a:pt x="252222" y="0"/>
                </a:lnTo>
                <a:lnTo>
                  <a:pt x="297564" y="3953"/>
                </a:lnTo>
                <a:lnTo>
                  <a:pt x="340238" y="15350"/>
                </a:lnTo>
                <a:lnTo>
                  <a:pt x="379532" y="33499"/>
                </a:lnTo>
                <a:lnTo>
                  <a:pt x="414733" y="57707"/>
                </a:lnTo>
                <a:lnTo>
                  <a:pt x="445131" y="87279"/>
                </a:lnTo>
                <a:lnTo>
                  <a:pt x="470012" y="121524"/>
                </a:lnTo>
                <a:lnTo>
                  <a:pt x="488666" y="159749"/>
                </a:lnTo>
                <a:lnTo>
                  <a:pt x="500381" y="201259"/>
                </a:lnTo>
                <a:lnTo>
                  <a:pt x="504444" y="245363"/>
                </a:lnTo>
                <a:lnTo>
                  <a:pt x="500381" y="289468"/>
                </a:lnTo>
                <a:lnTo>
                  <a:pt x="488666" y="330978"/>
                </a:lnTo>
                <a:lnTo>
                  <a:pt x="470012" y="369203"/>
                </a:lnTo>
                <a:lnTo>
                  <a:pt x="445131" y="403448"/>
                </a:lnTo>
                <a:lnTo>
                  <a:pt x="414733" y="433020"/>
                </a:lnTo>
                <a:lnTo>
                  <a:pt x="379532" y="457228"/>
                </a:lnTo>
                <a:lnTo>
                  <a:pt x="340238" y="475377"/>
                </a:lnTo>
                <a:lnTo>
                  <a:pt x="297564" y="486774"/>
                </a:lnTo>
                <a:lnTo>
                  <a:pt x="252222" y="490727"/>
                </a:lnTo>
                <a:lnTo>
                  <a:pt x="206879" y="486774"/>
                </a:lnTo>
                <a:lnTo>
                  <a:pt x="164205" y="475377"/>
                </a:lnTo>
                <a:lnTo>
                  <a:pt x="124911" y="457228"/>
                </a:lnTo>
                <a:lnTo>
                  <a:pt x="89710" y="433020"/>
                </a:lnTo>
                <a:lnTo>
                  <a:pt x="59312" y="403448"/>
                </a:lnTo>
                <a:lnTo>
                  <a:pt x="34431" y="369203"/>
                </a:lnTo>
                <a:lnTo>
                  <a:pt x="15777" y="330978"/>
                </a:lnTo>
                <a:lnTo>
                  <a:pt x="4062" y="289468"/>
                </a:lnTo>
                <a:lnTo>
                  <a:pt x="0" y="24536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>
            <p:custDataLst>
              <p:tags r:id="rId30"/>
            </p:custDataLst>
          </p:nvPr>
        </p:nvSpPr>
        <p:spPr>
          <a:xfrm>
            <a:off x="7593330" y="4147565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4">
                <a:moveTo>
                  <a:pt x="252222" y="0"/>
                </a:moveTo>
                <a:lnTo>
                  <a:pt x="206879" y="3953"/>
                </a:lnTo>
                <a:lnTo>
                  <a:pt x="164205" y="15350"/>
                </a:lnTo>
                <a:lnTo>
                  <a:pt x="124911" y="33499"/>
                </a:lnTo>
                <a:lnTo>
                  <a:pt x="89710" y="57707"/>
                </a:lnTo>
                <a:lnTo>
                  <a:pt x="59312" y="87279"/>
                </a:lnTo>
                <a:lnTo>
                  <a:pt x="34431" y="121524"/>
                </a:lnTo>
                <a:lnTo>
                  <a:pt x="15777" y="159749"/>
                </a:lnTo>
                <a:lnTo>
                  <a:pt x="4062" y="201259"/>
                </a:lnTo>
                <a:lnTo>
                  <a:pt x="0" y="245363"/>
                </a:lnTo>
                <a:lnTo>
                  <a:pt x="4062" y="289468"/>
                </a:lnTo>
                <a:lnTo>
                  <a:pt x="15777" y="330978"/>
                </a:lnTo>
                <a:lnTo>
                  <a:pt x="34431" y="369203"/>
                </a:lnTo>
                <a:lnTo>
                  <a:pt x="59312" y="403448"/>
                </a:lnTo>
                <a:lnTo>
                  <a:pt x="89710" y="433020"/>
                </a:lnTo>
                <a:lnTo>
                  <a:pt x="124911" y="457228"/>
                </a:lnTo>
                <a:lnTo>
                  <a:pt x="164205" y="475377"/>
                </a:lnTo>
                <a:lnTo>
                  <a:pt x="206879" y="486774"/>
                </a:lnTo>
                <a:lnTo>
                  <a:pt x="252222" y="490727"/>
                </a:lnTo>
                <a:lnTo>
                  <a:pt x="297564" y="486774"/>
                </a:lnTo>
                <a:lnTo>
                  <a:pt x="340238" y="475377"/>
                </a:lnTo>
                <a:lnTo>
                  <a:pt x="379532" y="457228"/>
                </a:lnTo>
                <a:lnTo>
                  <a:pt x="414733" y="433020"/>
                </a:lnTo>
                <a:lnTo>
                  <a:pt x="445131" y="403448"/>
                </a:lnTo>
                <a:lnTo>
                  <a:pt x="470012" y="369203"/>
                </a:lnTo>
                <a:lnTo>
                  <a:pt x="488666" y="330978"/>
                </a:lnTo>
                <a:lnTo>
                  <a:pt x="500381" y="289468"/>
                </a:lnTo>
                <a:lnTo>
                  <a:pt x="504444" y="245363"/>
                </a:lnTo>
                <a:lnTo>
                  <a:pt x="500381" y="201259"/>
                </a:lnTo>
                <a:lnTo>
                  <a:pt x="488666" y="159749"/>
                </a:lnTo>
                <a:lnTo>
                  <a:pt x="470012" y="121524"/>
                </a:lnTo>
                <a:lnTo>
                  <a:pt x="445131" y="87279"/>
                </a:lnTo>
                <a:lnTo>
                  <a:pt x="414733" y="57707"/>
                </a:lnTo>
                <a:lnTo>
                  <a:pt x="379532" y="33499"/>
                </a:lnTo>
                <a:lnTo>
                  <a:pt x="340238" y="15350"/>
                </a:lnTo>
                <a:lnTo>
                  <a:pt x="297564" y="3953"/>
                </a:lnTo>
                <a:lnTo>
                  <a:pt x="252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>
            <p:custDataLst>
              <p:tags r:id="rId31"/>
            </p:custDataLst>
          </p:nvPr>
        </p:nvSpPr>
        <p:spPr>
          <a:xfrm>
            <a:off x="7593330" y="4147565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4">
                <a:moveTo>
                  <a:pt x="0" y="245363"/>
                </a:moveTo>
                <a:lnTo>
                  <a:pt x="4062" y="201259"/>
                </a:lnTo>
                <a:lnTo>
                  <a:pt x="15777" y="159749"/>
                </a:lnTo>
                <a:lnTo>
                  <a:pt x="34431" y="121524"/>
                </a:lnTo>
                <a:lnTo>
                  <a:pt x="59312" y="87279"/>
                </a:lnTo>
                <a:lnTo>
                  <a:pt x="89710" y="57707"/>
                </a:lnTo>
                <a:lnTo>
                  <a:pt x="124911" y="33499"/>
                </a:lnTo>
                <a:lnTo>
                  <a:pt x="164205" y="15350"/>
                </a:lnTo>
                <a:lnTo>
                  <a:pt x="206879" y="3953"/>
                </a:lnTo>
                <a:lnTo>
                  <a:pt x="252222" y="0"/>
                </a:lnTo>
                <a:lnTo>
                  <a:pt x="297564" y="3953"/>
                </a:lnTo>
                <a:lnTo>
                  <a:pt x="340238" y="15350"/>
                </a:lnTo>
                <a:lnTo>
                  <a:pt x="379532" y="33499"/>
                </a:lnTo>
                <a:lnTo>
                  <a:pt x="414733" y="57707"/>
                </a:lnTo>
                <a:lnTo>
                  <a:pt x="445131" y="87279"/>
                </a:lnTo>
                <a:lnTo>
                  <a:pt x="470012" y="121524"/>
                </a:lnTo>
                <a:lnTo>
                  <a:pt x="488666" y="159749"/>
                </a:lnTo>
                <a:lnTo>
                  <a:pt x="500381" y="201259"/>
                </a:lnTo>
                <a:lnTo>
                  <a:pt x="504444" y="245363"/>
                </a:lnTo>
                <a:lnTo>
                  <a:pt x="500381" y="289468"/>
                </a:lnTo>
                <a:lnTo>
                  <a:pt x="488666" y="330978"/>
                </a:lnTo>
                <a:lnTo>
                  <a:pt x="470012" y="369203"/>
                </a:lnTo>
                <a:lnTo>
                  <a:pt x="445131" y="403448"/>
                </a:lnTo>
                <a:lnTo>
                  <a:pt x="414733" y="433020"/>
                </a:lnTo>
                <a:lnTo>
                  <a:pt x="379532" y="457228"/>
                </a:lnTo>
                <a:lnTo>
                  <a:pt x="340238" y="475377"/>
                </a:lnTo>
                <a:lnTo>
                  <a:pt x="297564" y="486774"/>
                </a:lnTo>
                <a:lnTo>
                  <a:pt x="252222" y="490727"/>
                </a:lnTo>
                <a:lnTo>
                  <a:pt x="206879" y="486774"/>
                </a:lnTo>
                <a:lnTo>
                  <a:pt x="164205" y="475377"/>
                </a:lnTo>
                <a:lnTo>
                  <a:pt x="124911" y="457228"/>
                </a:lnTo>
                <a:lnTo>
                  <a:pt x="89710" y="433020"/>
                </a:lnTo>
                <a:lnTo>
                  <a:pt x="59312" y="403448"/>
                </a:lnTo>
                <a:lnTo>
                  <a:pt x="34431" y="369203"/>
                </a:lnTo>
                <a:lnTo>
                  <a:pt x="15777" y="330978"/>
                </a:lnTo>
                <a:lnTo>
                  <a:pt x="4062" y="289468"/>
                </a:lnTo>
                <a:lnTo>
                  <a:pt x="0" y="24536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>
            <p:custDataLst>
              <p:tags r:id="rId32"/>
            </p:custDataLst>
          </p:nvPr>
        </p:nvSpPr>
        <p:spPr>
          <a:xfrm>
            <a:off x="8707373" y="4638294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4">
                <a:moveTo>
                  <a:pt x="252222" y="0"/>
                </a:moveTo>
                <a:lnTo>
                  <a:pt x="206879" y="3953"/>
                </a:lnTo>
                <a:lnTo>
                  <a:pt x="164205" y="15350"/>
                </a:lnTo>
                <a:lnTo>
                  <a:pt x="124911" y="33499"/>
                </a:lnTo>
                <a:lnTo>
                  <a:pt x="89710" y="57707"/>
                </a:lnTo>
                <a:lnTo>
                  <a:pt x="59312" y="87279"/>
                </a:lnTo>
                <a:lnTo>
                  <a:pt x="34431" y="121524"/>
                </a:lnTo>
                <a:lnTo>
                  <a:pt x="15777" y="159749"/>
                </a:lnTo>
                <a:lnTo>
                  <a:pt x="4062" y="201259"/>
                </a:lnTo>
                <a:lnTo>
                  <a:pt x="0" y="245363"/>
                </a:lnTo>
                <a:lnTo>
                  <a:pt x="4062" y="289468"/>
                </a:lnTo>
                <a:lnTo>
                  <a:pt x="15777" y="330978"/>
                </a:lnTo>
                <a:lnTo>
                  <a:pt x="34431" y="369203"/>
                </a:lnTo>
                <a:lnTo>
                  <a:pt x="59312" y="403448"/>
                </a:lnTo>
                <a:lnTo>
                  <a:pt x="89710" y="433020"/>
                </a:lnTo>
                <a:lnTo>
                  <a:pt x="124911" y="457228"/>
                </a:lnTo>
                <a:lnTo>
                  <a:pt x="164205" y="475377"/>
                </a:lnTo>
                <a:lnTo>
                  <a:pt x="206879" y="486774"/>
                </a:lnTo>
                <a:lnTo>
                  <a:pt x="252222" y="490727"/>
                </a:lnTo>
                <a:lnTo>
                  <a:pt x="297564" y="486774"/>
                </a:lnTo>
                <a:lnTo>
                  <a:pt x="340238" y="475377"/>
                </a:lnTo>
                <a:lnTo>
                  <a:pt x="379532" y="457228"/>
                </a:lnTo>
                <a:lnTo>
                  <a:pt x="414733" y="433020"/>
                </a:lnTo>
                <a:lnTo>
                  <a:pt x="445131" y="403448"/>
                </a:lnTo>
                <a:lnTo>
                  <a:pt x="470012" y="369203"/>
                </a:lnTo>
                <a:lnTo>
                  <a:pt x="488666" y="330978"/>
                </a:lnTo>
                <a:lnTo>
                  <a:pt x="500381" y="289468"/>
                </a:lnTo>
                <a:lnTo>
                  <a:pt x="504444" y="245363"/>
                </a:lnTo>
                <a:lnTo>
                  <a:pt x="500381" y="201259"/>
                </a:lnTo>
                <a:lnTo>
                  <a:pt x="488666" y="159749"/>
                </a:lnTo>
                <a:lnTo>
                  <a:pt x="470012" y="121524"/>
                </a:lnTo>
                <a:lnTo>
                  <a:pt x="445131" y="87279"/>
                </a:lnTo>
                <a:lnTo>
                  <a:pt x="414733" y="57707"/>
                </a:lnTo>
                <a:lnTo>
                  <a:pt x="379532" y="33499"/>
                </a:lnTo>
                <a:lnTo>
                  <a:pt x="340238" y="15350"/>
                </a:lnTo>
                <a:lnTo>
                  <a:pt x="297564" y="3953"/>
                </a:lnTo>
                <a:lnTo>
                  <a:pt x="252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>
            <p:custDataLst>
              <p:tags r:id="rId33"/>
            </p:custDataLst>
          </p:nvPr>
        </p:nvSpPr>
        <p:spPr>
          <a:xfrm>
            <a:off x="8707373" y="4638294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4">
                <a:moveTo>
                  <a:pt x="0" y="245363"/>
                </a:moveTo>
                <a:lnTo>
                  <a:pt x="4062" y="201259"/>
                </a:lnTo>
                <a:lnTo>
                  <a:pt x="15777" y="159749"/>
                </a:lnTo>
                <a:lnTo>
                  <a:pt x="34431" y="121524"/>
                </a:lnTo>
                <a:lnTo>
                  <a:pt x="59312" y="87279"/>
                </a:lnTo>
                <a:lnTo>
                  <a:pt x="89710" y="57707"/>
                </a:lnTo>
                <a:lnTo>
                  <a:pt x="124911" y="33499"/>
                </a:lnTo>
                <a:lnTo>
                  <a:pt x="164205" y="15350"/>
                </a:lnTo>
                <a:lnTo>
                  <a:pt x="206879" y="3953"/>
                </a:lnTo>
                <a:lnTo>
                  <a:pt x="252222" y="0"/>
                </a:lnTo>
                <a:lnTo>
                  <a:pt x="297564" y="3953"/>
                </a:lnTo>
                <a:lnTo>
                  <a:pt x="340238" y="15350"/>
                </a:lnTo>
                <a:lnTo>
                  <a:pt x="379532" y="33499"/>
                </a:lnTo>
                <a:lnTo>
                  <a:pt x="414733" y="57707"/>
                </a:lnTo>
                <a:lnTo>
                  <a:pt x="445131" y="87279"/>
                </a:lnTo>
                <a:lnTo>
                  <a:pt x="470012" y="121524"/>
                </a:lnTo>
                <a:lnTo>
                  <a:pt x="488666" y="159749"/>
                </a:lnTo>
                <a:lnTo>
                  <a:pt x="500381" y="201259"/>
                </a:lnTo>
                <a:lnTo>
                  <a:pt x="504444" y="245363"/>
                </a:lnTo>
                <a:lnTo>
                  <a:pt x="500381" y="289468"/>
                </a:lnTo>
                <a:lnTo>
                  <a:pt x="488666" y="330978"/>
                </a:lnTo>
                <a:lnTo>
                  <a:pt x="470012" y="369203"/>
                </a:lnTo>
                <a:lnTo>
                  <a:pt x="445131" y="403448"/>
                </a:lnTo>
                <a:lnTo>
                  <a:pt x="414733" y="433020"/>
                </a:lnTo>
                <a:lnTo>
                  <a:pt x="379532" y="457228"/>
                </a:lnTo>
                <a:lnTo>
                  <a:pt x="340238" y="475377"/>
                </a:lnTo>
                <a:lnTo>
                  <a:pt x="297564" y="486774"/>
                </a:lnTo>
                <a:lnTo>
                  <a:pt x="252222" y="490727"/>
                </a:lnTo>
                <a:lnTo>
                  <a:pt x="206879" y="486774"/>
                </a:lnTo>
                <a:lnTo>
                  <a:pt x="164205" y="475377"/>
                </a:lnTo>
                <a:lnTo>
                  <a:pt x="124911" y="457228"/>
                </a:lnTo>
                <a:lnTo>
                  <a:pt x="89710" y="433020"/>
                </a:lnTo>
                <a:lnTo>
                  <a:pt x="59312" y="403448"/>
                </a:lnTo>
                <a:lnTo>
                  <a:pt x="34431" y="369203"/>
                </a:lnTo>
                <a:lnTo>
                  <a:pt x="15777" y="330978"/>
                </a:lnTo>
                <a:lnTo>
                  <a:pt x="4062" y="289468"/>
                </a:lnTo>
                <a:lnTo>
                  <a:pt x="0" y="24536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>
            <p:custDataLst>
              <p:tags r:id="rId34"/>
            </p:custDataLst>
          </p:nvPr>
        </p:nvSpPr>
        <p:spPr>
          <a:xfrm>
            <a:off x="9864090" y="5129021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59">
                <a:moveTo>
                  <a:pt x="252221" y="0"/>
                </a:moveTo>
                <a:lnTo>
                  <a:pt x="206879" y="3966"/>
                </a:lnTo>
                <a:lnTo>
                  <a:pt x="164205" y="15403"/>
                </a:lnTo>
                <a:lnTo>
                  <a:pt x="124911" y="33612"/>
                </a:lnTo>
                <a:lnTo>
                  <a:pt x="89710" y="57899"/>
                </a:lnTo>
                <a:lnTo>
                  <a:pt x="59312" y="87567"/>
                </a:lnTo>
                <a:lnTo>
                  <a:pt x="34431" y="121919"/>
                </a:lnTo>
                <a:lnTo>
                  <a:pt x="15777" y="160261"/>
                </a:lnTo>
                <a:lnTo>
                  <a:pt x="4062" y="201895"/>
                </a:lnTo>
                <a:lnTo>
                  <a:pt x="0" y="246125"/>
                </a:lnTo>
                <a:lnTo>
                  <a:pt x="4062" y="290356"/>
                </a:lnTo>
                <a:lnTo>
                  <a:pt x="15777" y="331990"/>
                </a:lnTo>
                <a:lnTo>
                  <a:pt x="34431" y="370331"/>
                </a:lnTo>
                <a:lnTo>
                  <a:pt x="59312" y="404684"/>
                </a:lnTo>
                <a:lnTo>
                  <a:pt x="89710" y="434352"/>
                </a:lnTo>
                <a:lnTo>
                  <a:pt x="124911" y="458639"/>
                </a:lnTo>
                <a:lnTo>
                  <a:pt x="164205" y="476848"/>
                </a:lnTo>
                <a:lnTo>
                  <a:pt x="206879" y="488285"/>
                </a:lnTo>
                <a:lnTo>
                  <a:pt x="252221" y="492251"/>
                </a:lnTo>
                <a:lnTo>
                  <a:pt x="297564" y="488285"/>
                </a:lnTo>
                <a:lnTo>
                  <a:pt x="340238" y="476848"/>
                </a:lnTo>
                <a:lnTo>
                  <a:pt x="379532" y="458639"/>
                </a:lnTo>
                <a:lnTo>
                  <a:pt x="414733" y="434352"/>
                </a:lnTo>
                <a:lnTo>
                  <a:pt x="445131" y="404684"/>
                </a:lnTo>
                <a:lnTo>
                  <a:pt x="470012" y="370331"/>
                </a:lnTo>
                <a:lnTo>
                  <a:pt x="488666" y="331990"/>
                </a:lnTo>
                <a:lnTo>
                  <a:pt x="500381" y="290356"/>
                </a:lnTo>
                <a:lnTo>
                  <a:pt x="504443" y="246125"/>
                </a:lnTo>
                <a:lnTo>
                  <a:pt x="500381" y="201895"/>
                </a:lnTo>
                <a:lnTo>
                  <a:pt x="488666" y="160261"/>
                </a:lnTo>
                <a:lnTo>
                  <a:pt x="470012" y="121919"/>
                </a:lnTo>
                <a:lnTo>
                  <a:pt x="445131" y="87567"/>
                </a:lnTo>
                <a:lnTo>
                  <a:pt x="414733" y="57899"/>
                </a:lnTo>
                <a:lnTo>
                  <a:pt x="379532" y="33612"/>
                </a:lnTo>
                <a:lnTo>
                  <a:pt x="340238" y="15403"/>
                </a:lnTo>
                <a:lnTo>
                  <a:pt x="297564" y="3966"/>
                </a:lnTo>
                <a:lnTo>
                  <a:pt x="2522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>
            <p:custDataLst>
              <p:tags r:id="rId35"/>
            </p:custDataLst>
          </p:nvPr>
        </p:nvSpPr>
        <p:spPr>
          <a:xfrm>
            <a:off x="9864090" y="5129021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59">
                <a:moveTo>
                  <a:pt x="0" y="246125"/>
                </a:moveTo>
                <a:lnTo>
                  <a:pt x="4062" y="201895"/>
                </a:lnTo>
                <a:lnTo>
                  <a:pt x="15777" y="160261"/>
                </a:lnTo>
                <a:lnTo>
                  <a:pt x="34431" y="121919"/>
                </a:lnTo>
                <a:lnTo>
                  <a:pt x="59312" y="87567"/>
                </a:lnTo>
                <a:lnTo>
                  <a:pt x="89710" y="57899"/>
                </a:lnTo>
                <a:lnTo>
                  <a:pt x="124911" y="33612"/>
                </a:lnTo>
                <a:lnTo>
                  <a:pt x="164205" y="15403"/>
                </a:lnTo>
                <a:lnTo>
                  <a:pt x="206879" y="3966"/>
                </a:lnTo>
                <a:lnTo>
                  <a:pt x="252221" y="0"/>
                </a:lnTo>
                <a:lnTo>
                  <a:pt x="297564" y="3966"/>
                </a:lnTo>
                <a:lnTo>
                  <a:pt x="340238" y="15403"/>
                </a:lnTo>
                <a:lnTo>
                  <a:pt x="379532" y="33612"/>
                </a:lnTo>
                <a:lnTo>
                  <a:pt x="414733" y="57899"/>
                </a:lnTo>
                <a:lnTo>
                  <a:pt x="445131" y="87567"/>
                </a:lnTo>
                <a:lnTo>
                  <a:pt x="470012" y="121919"/>
                </a:lnTo>
                <a:lnTo>
                  <a:pt x="488666" y="160261"/>
                </a:lnTo>
                <a:lnTo>
                  <a:pt x="500381" y="201895"/>
                </a:lnTo>
                <a:lnTo>
                  <a:pt x="504443" y="246125"/>
                </a:lnTo>
                <a:lnTo>
                  <a:pt x="500381" y="290356"/>
                </a:lnTo>
                <a:lnTo>
                  <a:pt x="488666" y="331990"/>
                </a:lnTo>
                <a:lnTo>
                  <a:pt x="470012" y="370331"/>
                </a:lnTo>
                <a:lnTo>
                  <a:pt x="445131" y="404684"/>
                </a:lnTo>
                <a:lnTo>
                  <a:pt x="414733" y="434352"/>
                </a:lnTo>
                <a:lnTo>
                  <a:pt x="379532" y="458639"/>
                </a:lnTo>
                <a:lnTo>
                  <a:pt x="340238" y="476848"/>
                </a:lnTo>
                <a:lnTo>
                  <a:pt x="297564" y="488285"/>
                </a:lnTo>
                <a:lnTo>
                  <a:pt x="252221" y="492251"/>
                </a:lnTo>
                <a:lnTo>
                  <a:pt x="206879" y="488285"/>
                </a:lnTo>
                <a:lnTo>
                  <a:pt x="164205" y="476848"/>
                </a:lnTo>
                <a:lnTo>
                  <a:pt x="124911" y="458639"/>
                </a:lnTo>
                <a:lnTo>
                  <a:pt x="89710" y="434352"/>
                </a:lnTo>
                <a:lnTo>
                  <a:pt x="59312" y="404684"/>
                </a:lnTo>
                <a:lnTo>
                  <a:pt x="34431" y="370331"/>
                </a:lnTo>
                <a:lnTo>
                  <a:pt x="15777" y="331990"/>
                </a:lnTo>
                <a:lnTo>
                  <a:pt x="4062" y="290356"/>
                </a:lnTo>
                <a:lnTo>
                  <a:pt x="0" y="24612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>
            <p:custDataLst>
              <p:tags r:id="rId36"/>
            </p:custDataLst>
          </p:nvPr>
        </p:nvSpPr>
        <p:spPr>
          <a:xfrm>
            <a:off x="8161781" y="3576065"/>
            <a:ext cx="506095" cy="490855"/>
          </a:xfrm>
          <a:custGeom>
            <a:avLst/>
            <a:gdLst/>
            <a:ahLst/>
            <a:cxnLst/>
            <a:rect l="l" t="t" r="r" b="b"/>
            <a:pathLst>
              <a:path w="506095" h="490854">
                <a:moveTo>
                  <a:pt x="252984" y="0"/>
                </a:moveTo>
                <a:lnTo>
                  <a:pt x="207514" y="3953"/>
                </a:lnTo>
                <a:lnTo>
                  <a:pt x="164717" y="15350"/>
                </a:lnTo>
                <a:lnTo>
                  <a:pt x="125306" y="33499"/>
                </a:lnTo>
                <a:lnTo>
                  <a:pt x="89997" y="57707"/>
                </a:lnTo>
                <a:lnTo>
                  <a:pt x="59504" y="87279"/>
                </a:lnTo>
                <a:lnTo>
                  <a:pt x="34544" y="121524"/>
                </a:lnTo>
                <a:lnTo>
                  <a:pt x="15829" y="159749"/>
                </a:lnTo>
                <a:lnTo>
                  <a:pt x="4076" y="201259"/>
                </a:lnTo>
                <a:lnTo>
                  <a:pt x="0" y="245364"/>
                </a:lnTo>
                <a:lnTo>
                  <a:pt x="4076" y="289468"/>
                </a:lnTo>
                <a:lnTo>
                  <a:pt x="15829" y="330978"/>
                </a:lnTo>
                <a:lnTo>
                  <a:pt x="34543" y="369203"/>
                </a:lnTo>
                <a:lnTo>
                  <a:pt x="59504" y="403448"/>
                </a:lnTo>
                <a:lnTo>
                  <a:pt x="89997" y="433020"/>
                </a:lnTo>
                <a:lnTo>
                  <a:pt x="125306" y="457228"/>
                </a:lnTo>
                <a:lnTo>
                  <a:pt x="164717" y="475377"/>
                </a:lnTo>
                <a:lnTo>
                  <a:pt x="207514" y="486774"/>
                </a:lnTo>
                <a:lnTo>
                  <a:pt x="252984" y="490728"/>
                </a:lnTo>
                <a:lnTo>
                  <a:pt x="298453" y="486774"/>
                </a:lnTo>
                <a:lnTo>
                  <a:pt x="341250" y="475377"/>
                </a:lnTo>
                <a:lnTo>
                  <a:pt x="380661" y="457228"/>
                </a:lnTo>
                <a:lnTo>
                  <a:pt x="415970" y="433020"/>
                </a:lnTo>
                <a:lnTo>
                  <a:pt x="446463" y="403448"/>
                </a:lnTo>
                <a:lnTo>
                  <a:pt x="471424" y="369203"/>
                </a:lnTo>
                <a:lnTo>
                  <a:pt x="490138" y="330978"/>
                </a:lnTo>
                <a:lnTo>
                  <a:pt x="501891" y="289468"/>
                </a:lnTo>
                <a:lnTo>
                  <a:pt x="505968" y="245364"/>
                </a:lnTo>
                <a:lnTo>
                  <a:pt x="501891" y="201259"/>
                </a:lnTo>
                <a:lnTo>
                  <a:pt x="490138" y="159749"/>
                </a:lnTo>
                <a:lnTo>
                  <a:pt x="471424" y="121524"/>
                </a:lnTo>
                <a:lnTo>
                  <a:pt x="446463" y="87279"/>
                </a:lnTo>
                <a:lnTo>
                  <a:pt x="415970" y="57707"/>
                </a:lnTo>
                <a:lnTo>
                  <a:pt x="380661" y="33499"/>
                </a:lnTo>
                <a:lnTo>
                  <a:pt x="341250" y="15350"/>
                </a:lnTo>
                <a:lnTo>
                  <a:pt x="298453" y="3953"/>
                </a:lnTo>
                <a:lnTo>
                  <a:pt x="252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>
            <p:custDataLst>
              <p:tags r:id="rId37"/>
            </p:custDataLst>
          </p:nvPr>
        </p:nvSpPr>
        <p:spPr>
          <a:xfrm>
            <a:off x="8161781" y="3576065"/>
            <a:ext cx="506095" cy="490855"/>
          </a:xfrm>
          <a:custGeom>
            <a:avLst/>
            <a:gdLst/>
            <a:ahLst/>
            <a:cxnLst/>
            <a:rect l="l" t="t" r="r" b="b"/>
            <a:pathLst>
              <a:path w="506095" h="490854">
                <a:moveTo>
                  <a:pt x="0" y="245364"/>
                </a:moveTo>
                <a:lnTo>
                  <a:pt x="4076" y="201259"/>
                </a:lnTo>
                <a:lnTo>
                  <a:pt x="15829" y="159749"/>
                </a:lnTo>
                <a:lnTo>
                  <a:pt x="34544" y="121524"/>
                </a:lnTo>
                <a:lnTo>
                  <a:pt x="59504" y="87279"/>
                </a:lnTo>
                <a:lnTo>
                  <a:pt x="89997" y="57707"/>
                </a:lnTo>
                <a:lnTo>
                  <a:pt x="125306" y="33499"/>
                </a:lnTo>
                <a:lnTo>
                  <a:pt x="164717" y="15350"/>
                </a:lnTo>
                <a:lnTo>
                  <a:pt x="207514" y="3953"/>
                </a:lnTo>
                <a:lnTo>
                  <a:pt x="252984" y="0"/>
                </a:lnTo>
                <a:lnTo>
                  <a:pt x="298453" y="3953"/>
                </a:lnTo>
                <a:lnTo>
                  <a:pt x="341250" y="15350"/>
                </a:lnTo>
                <a:lnTo>
                  <a:pt x="380661" y="33499"/>
                </a:lnTo>
                <a:lnTo>
                  <a:pt x="415970" y="57707"/>
                </a:lnTo>
                <a:lnTo>
                  <a:pt x="446463" y="87279"/>
                </a:lnTo>
                <a:lnTo>
                  <a:pt x="471424" y="121524"/>
                </a:lnTo>
                <a:lnTo>
                  <a:pt x="490138" y="159749"/>
                </a:lnTo>
                <a:lnTo>
                  <a:pt x="501891" y="201259"/>
                </a:lnTo>
                <a:lnTo>
                  <a:pt x="505968" y="245364"/>
                </a:lnTo>
                <a:lnTo>
                  <a:pt x="501891" y="289468"/>
                </a:lnTo>
                <a:lnTo>
                  <a:pt x="490138" y="330978"/>
                </a:lnTo>
                <a:lnTo>
                  <a:pt x="471424" y="369203"/>
                </a:lnTo>
                <a:lnTo>
                  <a:pt x="446463" y="403448"/>
                </a:lnTo>
                <a:lnTo>
                  <a:pt x="415970" y="433020"/>
                </a:lnTo>
                <a:lnTo>
                  <a:pt x="380661" y="457228"/>
                </a:lnTo>
                <a:lnTo>
                  <a:pt x="341250" y="475377"/>
                </a:lnTo>
                <a:lnTo>
                  <a:pt x="298453" y="486774"/>
                </a:lnTo>
                <a:lnTo>
                  <a:pt x="252984" y="490728"/>
                </a:lnTo>
                <a:lnTo>
                  <a:pt x="207514" y="486774"/>
                </a:lnTo>
                <a:lnTo>
                  <a:pt x="164717" y="475377"/>
                </a:lnTo>
                <a:lnTo>
                  <a:pt x="125306" y="457228"/>
                </a:lnTo>
                <a:lnTo>
                  <a:pt x="89997" y="433020"/>
                </a:lnTo>
                <a:lnTo>
                  <a:pt x="59504" y="403448"/>
                </a:lnTo>
                <a:lnTo>
                  <a:pt x="34543" y="369203"/>
                </a:lnTo>
                <a:lnTo>
                  <a:pt x="15829" y="330978"/>
                </a:lnTo>
                <a:lnTo>
                  <a:pt x="4076" y="289468"/>
                </a:lnTo>
                <a:lnTo>
                  <a:pt x="0" y="24536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>
            <p:custDataLst>
              <p:tags r:id="rId38"/>
            </p:custDataLst>
          </p:nvPr>
        </p:nvSpPr>
        <p:spPr>
          <a:xfrm>
            <a:off x="7593330" y="829817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5">
                <a:moveTo>
                  <a:pt x="252222" y="0"/>
                </a:moveTo>
                <a:lnTo>
                  <a:pt x="206879" y="3953"/>
                </a:lnTo>
                <a:lnTo>
                  <a:pt x="164205" y="15350"/>
                </a:lnTo>
                <a:lnTo>
                  <a:pt x="124911" y="33499"/>
                </a:lnTo>
                <a:lnTo>
                  <a:pt x="89710" y="57707"/>
                </a:lnTo>
                <a:lnTo>
                  <a:pt x="59312" y="87279"/>
                </a:lnTo>
                <a:lnTo>
                  <a:pt x="34431" y="121524"/>
                </a:lnTo>
                <a:lnTo>
                  <a:pt x="15777" y="159749"/>
                </a:lnTo>
                <a:lnTo>
                  <a:pt x="4062" y="201259"/>
                </a:lnTo>
                <a:lnTo>
                  <a:pt x="0" y="245364"/>
                </a:lnTo>
                <a:lnTo>
                  <a:pt x="4062" y="289468"/>
                </a:lnTo>
                <a:lnTo>
                  <a:pt x="15777" y="330978"/>
                </a:lnTo>
                <a:lnTo>
                  <a:pt x="34431" y="369203"/>
                </a:lnTo>
                <a:lnTo>
                  <a:pt x="59312" y="403448"/>
                </a:lnTo>
                <a:lnTo>
                  <a:pt x="89710" y="433020"/>
                </a:lnTo>
                <a:lnTo>
                  <a:pt x="124911" y="457228"/>
                </a:lnTo>
                <a:lnTo>
                  <a:pt x="164205" y="475377"/>
                </a:lnTo>
                <a:lnTo>
                  <a:pt x="206879" y="486774"/>
                </a:lnTo>
                <a:lnTo>
                  <a:pt x="252222" y="490728"/>
                </a:lnTo>
                <a:lnTo>
                  <a:pt x="297564" y="486774"/>
                </a:lnTo>
                <a:lnTo>
                  <a:pt x="340238" y="475377"/>
                </a:lnTo>
                <a:lnTo>
                  <a:pt x="379532" y="457228"/>
                </a:lnTo>
                <a:lnTo>
                  <a:pt x="414733" y="433020"/>
                </a:lnTo>
                <a:lnTo>
                  <a:pt x="445131" y="403448"/>
                </a:lnTo>
                <a:lnTo>
                  <a:pt x="470012" y="369203"/>
                </a:lnTo>
                <a:lnTo>
                  <a:pt x="488666" y="330978"/>
                </a:lnTo>
                <a:lnTo>
                  <a:pt x="500381" y="289468"/>
                </a:lnTo>
                <a:lnTo>
                  <a:pt x="504444" y="245364"/>
                </a:lnTo>
                <a:lnTo>
                  <a:pt x="500381" y="201259"/>
                </a:lnTo>
                <a:lnTo>
                  <a:pt x="488666" y="159749"/>
                </a:lnTo>
                <a:lnTo>
                  <a:pt x="470012" y="121524"/>
                </a:lnTo>
                <a:lnTo>
                  <a:pt x="445131" y="87279"/>
                </a:lnTo>
                <a:lnTo>
                  <a:pt x="414733" y="57707"/>
                </a:lnTo>
                <a:lnTo>
                  <a:pt x="379532" y="33499"/>
                </a:lnTo>
                <a:lnTo>
                  <a:pt x="340238" y="15350"/>
                </a:lnTo>
                <a:lnTo>
                  <a:pt x="297564" y="3953"/>
                </a:lnTo>
                <a:lnTo>
                  <a:pt x="252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>
            <p:custDataLst>
              <p:tags r:id="rId39"/>
            </p:custDataLst>
          </p:nvPr>
        </p:nvSpPr>
        <p:spPr>
          <a:xfrm>
            <a:off x="7593330" y="829817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5">
                <a:moveTo>
                  <a:pt x="0" y="245364"/>
                </a:moveTo>
                <a:lnTo>
                  <a:pt x="4062" y="201259"/>
                </a:lnTo>
                <a:lnTo>
                  <a:pt x="15777" y="159749"/>
                </a:lnTo>
                <a:lnTo>
                  <a:pt x="34431" y="121524"/>
                </a:lnTo>
                <a:lnTo>
                  <a:pt x="59312" y="87279"/>
                </a:lnTo>
                <a:lnTo>
                  <a:pt x="89710" y="57707"/>
                </a:lnTo>
                <a:lnTo>
                  <a:pt x="124911" y="33499"/>
                </a:lnTo>
                <a:lnTo>
                  <a:pt x="164205" y="15350"/>
                </a:lnTo>
                <a:lnTo>
                  <a:pt x="206879" y="3953"/>
                </a:lnTo>
                <a:lnTo>
                  <a:pt x="252222" y="0"/>
                </a:lnTo>
                <a:lnTo>
                  <a:pt x="297564" y="3953"/>
                </a:lnTo>
                <a:lnTo>
                  <a:pt x="340238" y="15350"/>
                </a:lnTo>
                <a:lnTo>
                  <a:pt x="379532" y="33499"/>
                </a:lnTo>
                <a:lnTo>
                  <a:pt x="414733" y="57707"/>
                </a:lnTo>
                <a:lnTo>
                  <a:pt x="445131" y="87279"/>
                </a:lnTo>
                <a:lnTo>
                  <a:pt x="470012" y="121524"/>
                </a:lnTo>
                <a:lnTo>
                  <a:pt x="488666" y="159749"/>
                </a:lnTo>
                <a:lnTo>
                  <a:pt x="500381" y="201259"/>
                </a:lnTo>
                <a:lnTo>
                  <a:pt x="504444" y="245364"/>
                </a:lnTo>
                <a:lnTo>
                  <a:pt x="500381" y="289468"/>
                </a:lnTo>
                <a:lnTo>
                  <a:pt x="488666" y="330978"/>
                </a:lnTo>
                <a:lnTo>
                  <a:pt x="470012" y="369203"/>
                </a:lnTo>
                <a:lnTo>
                  <a:pt x="445131" y="403448"/>
                </a:lnTo>
                <a:lnTo>
                  <a:pt x="414733" y="433020"/>
                </a:lnTo>
                <a:lnTo>
                  <a:pt x="379532" y="457228"/>
                </a:lnTo>
                <a:lnTo>
                  <a:pt x="340238" y="475377"/>
                </a:lnTo>
                <a:lnTo>
                  <a:pt x="297564" y="486774"/>
                </a:lnTo>
                <a:lnTo>
                  <a:pt x="252222" y="490728"/>
                </a:lnTo>
                <a:lnTo>
                  <a:pt x="206879" y="486774"/>
                </a:lnTo>
                <a:lnTo>
                  <a:pt x="164205" y="475377"/>
                </a:lnTo>
                <a:lnTo>
                  <a:pt x="124911" y="457228"/>
                </a:lnTo>
                <a:lnTo>
                  <a:pt x="89710" y="433020"/>
                </a:lnTo>
                <a:lnTo>
                  <a:pt x="59312" y="403448"/>
                </a:lnTo>
                <a:lnTo>
                  <a:pt x="34431" y="369203"/>
                </a:lnTo>
                <a:lnTo>
                  <a:pt x="15777" y="330978"/>
                </a:lnTo>
                <a:lnTo>
                  <a:pt x="4062" y="289468"/>
                </a:lnTo>
                <a:lnTo>
                  <a:pt x="0" y="245364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>
            <p:custDataLst>
              <p:tags r:id="rId40"/>
            </p:custDataLst>
          </p:nvPr>
        </p:nvSpPr>
        <p:spPr>
          <a:xfrm>
            <a:off x="8728709" y="1320546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59">
                <a:moveTo>
                  <a:pt x="252222" y="0"/>
                </a:moveTo>
                <a:lnTo>
                  <a:pt x="206879" y="3966"/>
                </a:lnTo>
                <a:lnTo>
                  <a:pt x="164205" y="15403"/>
                </a:lnTo>
                <a:lnTo>
                  <a:pt x="124911" y="33612"/>
                </a:lnTo>
                <a:lnTo>
                  <a:pt x="89710" y="57899"/>
                </a:lnTo>
                <a:lnTo>
                  <a:pt x="59312" y="87567"/>
                </a:lnTo>
                <a:lnTo>
                  <a:pt x="34431" y="121920"/>
                </a:lnTo>
                <a:lnTo>
                  <a:pt x="15777" y="160261"/>
                </a:lnTo>
                <a:lnTo>
                  <a:pt x="4062" y="201895"/>
                </a:lnTo>
                <a:lnTo>
                  <a:pt x="0" y="246125"/>
                </a:lnTo>
                <a:lnTo>
                  <a:pt x="4062" y="290356"/>
                </a:lnTo>
                <a:lnTo>
                  <a:pt x="15777" y="331990"/>
                </a:lnTo>
                <a:lnTo>
                  <a:pt x="34431" y="370331"/>
                </a:lnTo>
                <a:lnTo>
                  <a:pt x="59312" y="404684"/>
                </a:lnTo>
                <a:lnTo>
                  <a:pt x="89710" y="434352"/>
                </a:lnTo>
                <a:lnTo>
                  <a:pt x="124911" y="458639"/>
                </a:lnTo>
                <a:lnTo>
                  <a:pt x="164205" y="476848"/>
                </a:lnTo>
                <a:lnTo>
                  <a:pt x="206879" y="488285"/>
                </a:lnTo>
                <a:lnTo>
                  <a:pt x="252222" y="492251"/>
                </a:lnTo>
                <a:lnTo>
                  <a:pt x="297564" y="488285"/>
                </a:lnTo>
                <a:lnTo>
                  <a:pt x="340238" y="476848"/>
                </a:lnTo>
                <a:lnTo>
                  <a:pt x="379532" y="458639"/>
                </a:lnTo>
                <a:lnTo>
                  <a:pt x="414733" y="434352"/>
                </a:lnTo>
                <a:lnTo>
                  <a:pt x="445131" y="404684"/>
                </a:lnTo>
                <a:lnTo>
                  <a:pt x="470012" y="370331"/>
                </a:lnTo>
                <a:lnTo>
                  <a:pt x="488666" y="331990"/>
                </a:lnTo>
                <a:lnTo>
                  <a:pt x="500381" y="290356"/>
                </a:lnTo>
                <a:lnTo>
                  <a:pt x="504444" y="246125"/>
                </a:lnTo>
                <a:lnTo>
                  <a:pt x="500381" y="201895"/>
                </a:lnTo>
                <a:lnTo>
                  <a:pt x="488666" y="160261"/>
                </a:lnTo>
                <a:lnTo>
                  <a:pt x="470012" y="121920"/>
                </a:lnTo>
                <a:lnTo>
                  <a:pt x="445131" y="87567"/>
                </a:lnTo>
                <a:lnTo>
                  <a:pt x="414733" y="57899"/>
                </a:lnTo>
                <a:lnTo>
                  <a:pt x="379532" y="33612"/>
                </a:lnTo>
                <a:lnTo>
                  <a:pt x="340238" y="15403"/>
                </a:lnTo>
                <a:lnTo>
                  <a:pt x="297564" y="3966"/>
                </a:lnTo>
                <a:lnTo>
                  <a:pt x="252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>
            <p:custDataLst>
              <p:tags r:id="rId41"/>
            </p:custDataLst>
          </p:nvPr>
        </p:nvSpPr>
        <p:spPr>
          <a:xfrm>
            <a:off x="8728709" y="1320546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59">
                <a:moveTo>
                  <a:pt x="0" y="246125"/>
                </a:moveTo>
                <a:lnTo>
                  <a:pt x="4062" y="201895"/>
                </a:lnTo>
                <a:lnTo>
                  <a:pt x="15777" y="160261"/>
                </a:lnTo>
                <a:lnTo>
                  <a:pt x="34431" y="121920"/>
                </a:lnTo>
                <a:lnTo>
                  <a:pt x="59312" y="87567"/>
                </a:lnTo>
                <a:lnTo>
                  <a:pt x="89710" y="57899"/>
                </a:lnTo>
                <a:lnTo>
                  <a:pt x="124911" y="33612"/>
                </a:lnTo>
                <a:lnTo>
                  <a:pt x="164205" y="15403"/>
                </a:lnTo>
                <a:lnTo>
                  <a:pt x="206879" y="3966"/>
                </a:lnTo>
                <a:lnTo>
                  <a:pt x="252222" y="0"/>
                </a:lnTo>
                <a:lnTo>
                  <a:pt x="297564" y="3966"/>
                </a:lnTo>
                <a:lnTo>
                  <a:pt x="340238" y="15403"/>
                </a:lnTo>
                <a:lnTo>
                  <a:pt x="379532" y="33612"/>
                </a:lnTo>
                <a:lnTo>
                  <a:pt x="414733" y="57899"/>
                </a:lnTo>
                <a:lnTo>
                  <a:pt x="445131" y="87567"/>
                </a:lnTo>
                <a:lnTo>
                  <a:pt x="470012" y="121920"/>
                </a:lnTo>
                <a:lnTo>
                  <a:pt x="488666" y="160261"/>
                </a:lnTo>
                <a:lnTo>
                  <a:pt x="500381" y="201895"/>
                </a:lnTo>
                <a:lnTo>
                  <a:pt x="504444" y="246125"/>
                </a:lnTo>
                <a:lnTo>
                  <a:pt x="500381" y="290356"/>
                </a:lnTo>
                <a:lnTo>
                  <a:pt x="488666" y="331990"/>
                </a:lnTo>
                <a:lnTo>
                  <a:pt x="470012" y="370331"/>
                </a:lnTo>
                <a:lnTo>
                  <a:pt x="445131" y="404684"/>
                </a:lnTo>
                <a:lnTo>
                  <a:pt x="414733" y="434352"/>
                </a:lnTo>
                <a:lnTo>
                  <a:pt x="379532" y="458639"/>
                </a:lnTo>
                <a:lnTo>
                  <a:pt x="340238" y="476848"/>
                </a:lnTo>
                <a:lnTo>
                  <a:pt x="297564" y="488285"/>
                </a:lnTo>
                <a:lnTo>
                  <a:pt x="252222" y="492251"/>
                </a:lnTo>
                <a:lnTo>
                  <a:pt x="206879" y="488285"/>
                </a:lnTo>
                <a:lnTo>
                  <a:pt x="164205" y="476848"/>
                </a:lnTo>
                <a:lnTo>
                  <a:pt x="124911" y="458639"/>
                </a:lnTo>
                <a:lnTo>
                  <a:pt x="89710" y="434352"/>
                </a:lnTo>
                <a:lnTo>
                  <a:pt x="59312" y="404684"/>
                </a:lnTo>
                <a:lnTo>
                  <a:pt x="34431" y="370331"/>
                </a:lnTo>
                <a:lnTo>
                  <a:pt x="15777" y="331990"/>
                </a:lnTo>
                <a:lnTo>
                  <a:pt x="4062" y="290356"/>
                </a:lnTo>
                <a:lnTo>
                  <a:pt x="0" y="24612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>
            <p:custDataLst>
              <p:tags r:id="rId42"/>
            </p:custDataLst>
          </p:nvPr>
        </p:nvSpPr>
        <p:spPr>
          <a:xfrm>
            <a:off x="10495026" y="3041142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4">
                <a:moveTo>
                  <a:pt x="252222" y="0"/>
                </a:moveTo>
                <a:lnTo>
                  <a:pt x="206879" y="3953"/>
                </a:lnTo>
                <a:lnTo>
                  <a:pt x="164205" y="15350"/>
                </a:lnTo>
                <a:lnTo>
                  <a:pt x="124911" y="33499"/>
                </a:lnTo>
                <a:lnTo>
                  <a:pt x="89710" y="57707"/>
                </a:lnTo>
                <a:lnTo>
                  <a:pt x="59312" y="87279"/>
                </a:lnTo>
                <a:lnTo>
                  <a:pt x="34431" y="121524"/>
                </a:lnTo>
                <a:lnTo>
                  <a:pt x="15777" y="159749"/>
                </a:lnTo>
                <a:lnTo>
                  <a:pt x="4062" y="201259"/>
                </a:lnTo>
                <a:lnTo>
                  <a:pt x="0" y="245363"/>
                </a:lnTo>
                <a:lnTo>
                  <a:pt x="4062" y="289468"/>
                </a:lnTo>
                <a:lnTo>
                  <a:pt x="15777" y="330978"/>
                </a:lnTo>
                <a:lnTo>
                  <a:pt x="34431" y="369203"/>
                </a:lnTo>
                <a:lnTo>
                  <a:pt x="59312" y="403448"/>
                </a:lnTo>
                <a:lnTo>
                  <a:pt x="89710" y="433020"/>
                </a:lnTo>
                <a:lnTo>
                  <a:pt x="124911" y="457228"/>
                </a:lnTo>
                <a:lnTo>
                  <a:pt x="164205" y="475377"/>
                </a:lnTo>
                <a:lnTo>
                  <a:pt x="206879" y="486774"/>
                </a:lnTo>
                <a:lnTo>
                  <a:pt x="252222" y="490728"/>
                </a:lnTo>
                <a:lnTo>
                  <a:pt x="297564" y="486774"/>
                </a:lnTo>
                <a:lnTo>
                  <a:pt x="340238" y="475377"/>
                </a:lnTo>
                <a:lnTo>
                  <a:pt x="379532" y="457228"/>
                </a:lnTo>
                <a:lnTo>
                  <a:pt x="414733" y="433020"/>
                </a:lnTo>
                <a:lnTo>
                  <a:pt x="445131" y="403448"/>
                </a:lnTo>
                <a:lnTo>
                  <a:pt x="470012" y="369203"/>
                </a:lnTo>
                <a:lnTo>
                  <a:pt x="488666" y="330978"/>
                </a:lnTo>
                <a:lnTo>
                  <a:pt x="500381" y="289468"/>
                </a:lnTo>
                <a:lnTo>
                  <a:pt x="504444" y="245363"/>
                </a:lnTo>
                <a:lnTo>
                  <a:pt x="500381" y="201259"/>
                </a:lnTo>
                <a:lnTo>
                  <a:pt x="488666" y="159749"/>
                </a:lnTo>
                <a:lnTo>
                  <a:pt x="470012" y="121524"/>
                </a:lnTo>
                <a:lnTo>
                  <a:pt x="445131" y="87279"/>
                </a:lnTo>
                <a:lnTo>
                  <a:pt x="414733" y="57707"/>
                </a:lnTo>
                <a:lnTo>
                  <a:pt x="379532" y="33499"/>
                </a:lnTo>
                <a:lnTo>
                  <a:pt x="340238" y="15350"/>
                </a:lnTo>
                <a:lnTo>
                  <a:pt x="297564" y="3953"/>
                </a:lnTo>
                <a:lnTo>
                  <a:pt x="252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>
            <p:custDataLst>
              <p:tags r:id="rId43"/>
            </p:custDataLst>
          </p:nvPr>
        </p:nvSpPr>
        <p:spPr>
          <a:xfrm>
            <a:off x="10495026" y="3041142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4">
                <a:moveTo>
                  <a:pt x="0" y="245363"/>
                </a:moveTo>
                <a:lnTo>
                  <a:pt x="4062" y="201259"/>
                </a:lnTo>
                <a:lnTo>
                  <a:pt x="15777" y="159749"/>
                </a:lnTo>
                <a:lnTo>
                  <a:pt x="34431" y="121524"/>
                </a:lnTo>
                <a:lnTo>
                  <a:pt x="59312" y="87279"/>
                </a:lnTo>
                <a:lnTo>
                  <a:pt x="89710" y="57707"/>
                </a:lnTo>
                <a:lnTo>
                  <a:pt x="124911" y="33499"/>
                </a:lnTo>
                <a:lnTo>
                  <a:pt x="164205" y="15350"/>
                </a:lnTo>
                <a:lnTo>
                  <a:pt x="206879" y="3953"/>
                </a:lnTo>
                <a:lnTo>
                  <a:pt x="252222" y="0"/>
                </a:lnTo>
                <a:lnTo>
                  <a:pt x="297564" y="3953"/>
                </a:lnTo>
                <a:lnTo>
                  <a:pt x="340238" y="15350"/>
                </a:lnTo>
                <a:lnTo>
                  <a:pt x="379532" y="33499"/>
                </a:lnTo>
                <a:lnTo>
                  <a:pt x="414733" y="57707"/>
                </a:lnTo>
                <a:lnTo>
                  <a:pt x="445131" y="87279"/>
                </a:lnTo>
                <a:lnTo>
                  <a:pt x="470012" y="121524"/>
                </a:lnTo>
                <a:lnTo>
                  <a:pt x="488666" y="159749"/>
                </a:lnTo>
                <a:lnTo>
                  <a:pt x="500381" y="201259"/>
                </a:lnTo>
                <a:lnTo>
                  <a:pt x="504444" y="245363"/>
                </a:lnTo>
                <a:lnTo>
                  <a:pt x="500381" y="289468"/>
                </a:lnTo>
                <a:lnTo>
                  <a:pt x="488666" y="330978"/>
                </a:lnTo>
                <a:lnTo>
                  <a:pt x="470012" y="369203"/>
                </a:lnTo>
                <a:lnTo>
                  <a:pt x="445131" y="403448"/>
                </a:lnTo>
                <a:lnTo>
                  <a:pt x="414733" y="433020"/>
                </a:lnTo>
                <a:lnTo>
                  <a:pt x="379532" y="457228"/>
                </a:lnTo>
                <a:lnTo>
                  <a:pt x="340238" y="475377"/>
                </a:lnTo>
                <a:lnTo>
                  <a:pt x="297564" y="486774"/>
                </a:lnTo>
                <a:lnTo>
                  <a:pt x="252222" y="490728"/>
                </a:lnTo>
                <a:lnTo>
                  <a:pt x="206879" y="486774"/>
                </a:lnTo>
                <a:lnTo>
                  <a:pt x="164205" y="475377"/>
                </a:lnTo>
                <a:lnTo>
                  <a:pt x="124911" y="457228"/>
                </a:lnTo>
                <a:lnTo>
                  <a:pt x="89710" y="433020"/>
                </a:lnTo>
                <a:lnTo>
                  <a:pt x="59312" y="403448"/>
                </a:lnTo>
                <a:lnTo>
                  <a:pt x="34431" y="369203"/>
                </a:lnTo>
                <a:lnTo>
                  <a:pt x="15777" y="330978"/>
                </a:lnTo>
                <a:lnTo>
                  <a:pt x="4062" y="289468"/>
                </a:lnTo>
                <a:lnTo>
                  <a:pt x="0" y="245363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>
            <p:custDataLst>
              <p:tags r:id="rId44"/>
            </p:custDataLst>
          </p:nvPr>
        </p:nvSpPr>
        <p:spPr>
          <a:xfrm>
            <a:off x="10999469" y="4147565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4">
                <a:moveTo>
                  <a:pt x="252222" y="0"/>
                </a:moveTo>
                <a:lnTo>
                  <a:pt x="206879" y="3953"/>
                </a:lnTo>
                <a:lnTo>
                  <a:pt x="164205" y="15350"/>
                </a:lnTo>
                <a:lnTo>
                  <a:pt x="124911" y="33499"/>
                </a:lnTo>
                <a:lnTo>
                  <a:pt x="89710" y="57707"/>
                </a:lnTo>
                <a:lnTo>
                  <a:pt x="59312" y="87279"/>
                </a:lnTo>
                <a:lnTo>
                  <a:pt x="34431" y="121524"/>
                </a:lnTo>
                <a:lnTo>
                  <a:pt x="15777" y="159749"/>
                </a:lnTo>
                <a:lnTo>
                  <a:pt x="4062" y="201259"/>
                </a:lnTo>
                <a:lnTo>
                  <a:pt x="0" y="245363"/>
                </a:lnTo>
                <a:lnTo>
                  <a:pt x="4062" y="289468"/>
                </a:lnTo>
                <a:lnTo>
                  <a:pt x="15777" y="330978"/>
                </a:lnTo>
                <a:lnTo>
                  <a:pt x="34431" y="369203"/>
                </a:lnTo>
                <a:lnTo>
                  <a:pt x="59312" y="403448"/>
                </a:lnTo>
                <a:lnTo>
                  <a:pt x="89710" y="433020"/>
                </a:lnTo>
                <a:lnTo>
                  <a:pt x="124911" y="457228"/>
                </a:lnTo>
                <a:lnTo>
                  <a:pt x="164205" y="475377"/>
                </a:lnTo>
                <a:lnTo>
                  <a:pt x="206879" y="486774"/>
                </a:lnTo>
                <a:lnTo>
                  <a:pt x="252222" y="490727"/>
                </a:lnTo>
                <a:lnTo>
                  <a:pt x="297564" y="486774"/>
                </a:lnTo>
                <a:lnTo>
                  <a:pt x="340238" y="475377"/>
                </a:lnTo>
                <a:lnTo>
                  <a:pt x="379532" y="457228"/>
                </a:lnTo>
                <a:lnTo>
                  <a:pt x="414733" y="433020"/>
                </a:lnTo>
                <a:lnTo>
                  <a:pt x="445131" y="403448"/>
                </a:lnTo>
                <a:lnTo>
                  <a:pt x="470012" y="369203"/>
                </a:lnTo>
                <a:lnTo>
                  <a:pt x="488666" y="330978"/>
                </a:lnTo>
                <a:lnTo>
                  <a:pt x="500381" y="289468"/>
                </a:lnTo>
                <a:lnTo>
                  <a:pt x="504444" y="245363"/>
                </a:lnTo>
                <a:lnTo>
                  <a:pt x="500381" y="201259"/>
                </a:lnTo>
                <a:lnTo>
                  <a:pt x="488666" y="159749"/>
                </a:lnTo>
                <a:lnTo>
                  <a:pt x="470012" y="121524"/>
                </a:lnTo>
                <a:lnTo>
                  <a:pt x="445131" y="87279"/>
                </a:lnTo>
                <a:lnTo>
                  <a:pt x="414733" y="57707"/>
                </a:lnTo>
                <a:lnTo>
                  <a:pt x="379532" y="33499"/>
                </a:lnTo>
                <a:lnTo>
                  <a:pt x="340238" y="15350"/>
                </a:lnTo>
                <a:lnTo>
                  <a:pt x="297564" y="3953"/>
                </a:lnTo>
                <a:lnTo>
                  <a:pt x="252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>
            <p:custDataLst>
              <p:tags r:id="rId45"/>
            </p:custDataLst>
          </p:nvPr>
        </p:nvSpPr>
        <p:spPr>
          <a:xfrm>
            <a:off x="10999469" y="4147565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4">
                <a:moveTo>
                  <a:pt x="0" y="245363"/>
                </a:moveTo>
                <a:lnTo>
                  <a:pt x="4062" y="201259"/>
                </a:lnTo>
                <a:lnTo>
                  <a:pt x="15777" y="159749"/>
                </a:lnTo>
                <a:lnTo>
                  <a:pt x="34431" y="121524"/>
                </a:lnTo>
                <a:lnTo>
                  <a:pt x="59312" y="87279"/>
                </a:lnTo>
                <a:lnTo>
                  <a:pt x="89710" y="57707"/>
                </a:lnTo>
                <a:lnTo>
                  <a:pt x="124911" y="33499"/>
                </a:lnTo>
                <a:lnTo>
                  <a:pt x="164205" y="15350"/>
                </a:lnTo>
                <a:lnTo>
                  <a:pt x="206879" y="3953"/>
                </a:lnTo>
                <a:lnTo>
                  <a:pt x="252222" y="0"/>
                </a:lnTo>
                <a:lnTo>
                  <a:pt x="297564" y="3953"/>
                </a:lnTo>
                <a:lnTo>
                  <a:pt x="340238" y="15350"/>
                </a:lnTo>
                <a:lnTo>
                  <a:pt x="379532" y="33499"/>
                </a:lnTo>
                <a:lnTo>
                  <a:pt x="414733" y="57707"/>
                </a:lnTo>
                <a:lnTo>
                  <a:pt x="445131" y="87279"/>
                </a:lnTo>
                <a:lnTo>
                  <a:pt x="470012" y="121524"/>
                </a:lnTo>
                <a:lnTo>
                  <a:pt x="488666" y="159749"/>
                </a:lnTo>
                <a:lnTo>
                  <a:pt x="500381" y="201259"/>
                </a:lnTo>
                <a:lnTo>
                  <a:pt x="504444" y="245363"/>
                </a:lnTo>
                <a:lnTo>
                  <a:pt x="500381" y="289468"/>
                </a:lnTo>
                <a:lnTo>
                  <a:pt x="488666" y="330978"/>
                </a:lnTo>
                <a:lnTo>
                  <a:pt x="470012" y="369203"/>
                </a:lnTo>
                <a:lnTo>
                  <a:pt x="445131" y="403448"/>
                </a:lnTo>
                <a:lnTo>
                  <a:pt x="414733" y="433020"/>
                </a:lnTo>
                <a:lnTo>
                  <a:pt x="379532" y="457228"/>
                </a:lnTo>
                <a:lnTo>
                  <a:pt x="340238" y="475377"/>
                </a:lnTo>
                <a:lnTo>
                  <a:pt x="297564" y="486774"/>
                </a:lnTo>
                <a:lnTo>
                  <a:pt x="252222" y="490727"/>
                </a:lnTo>
                <a:lnTo>
                  <a:pt x="206879" y="486774"/>
                </a:lnTo>
                <a:lnTo>
                  <a:pt x="164205" y="475377"/>
                </a:lnTo>
                <a:lnTo>
                  <a:pt x="124911" y="457228"/>
                </a:lnTo>
                <a:lnTo>
                  <a:pt x="89710" y="433020"/>
                </a:lnTo>
                <a:lnTo>
                  <a:pt x="59312" y="403448"/>
                </a:lnTo>
                <a:lnTo>
                  <a:pt x="34431" y="369203"/>
                </a:lnTo>
                <a:lnTo>
                  <a:pt x="15777" y="330978"/>
                </a:lnTo>
                <a:lnTo>
                  <a:pt x="4062" y="289468"/>
                </a:lnTo>
                <a:lnTo>
                  <a:pt x="0" y="24536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>
            <p:custDataLst>
              <p:tags r:id="rId46"/>
            </p:custDataLst>
          </p:nvPr>
        </p:nvSpPr>
        <p:spPr>
          <a:xfrm>
            <a:off x="9262109" y="2629661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59">
                <a:moveTo>
                  <a:pt x="252222" y="0"/>
                </a:moveTo>
                <a:lnTo>
                  <a:pt x="206879" y="3966"/>
                </a:lnTo>
                <a:lnTo>
                  <a:pt x="164205" y="15403"/>
                </a:lnTo>
                <a:lnTo>
                  <a:pt x="124911" y="33612"/>
                </a:lnTo>
                <a:lnTo>
                  <a:pt x="89710" y="57899"/>
                </a:lnTo>
                <a:lnTo>
                  <a:pt x="59312" y="87567"/>
                </a:lnTo>
                <a:lnTo>
                  <a:pt x="34431" y="121920"/>
                </a:lnTo>
                <a:lnTo>
                  <a:pt x="15777" y="160261"/>
                </a:lnTo>
                <a:lnTo>
                  <a:pt x="4062" y="201895"/>
                </a:lnTo>
                <a:lnTo>
                  <a:pt x="0" y="246125"/>
                </a:lnTo>
                <a:lnTo>
                  <a:pt x="4062" y="290356"/>
                </a:lnTo>
                <a:lnTo>
                  <a:pt x="15777" y="331990"/>
                </a:lnTo>
                <a:lnTo>
                  <a:pt x="34431" y="370331"/>
                </a:lnTo>
                <a:lnTo>
                  <a:pt x="59312" y="404684"/>
                </a:lnTo>
                <a:lnTo>
                  <a:pt x="89710" y="434352"/>
                </a:lnTo>
                <a:lnTo>
                  <a:pt x="124911" y="458639"/>
                </a:lnTo>
                <a:lnTo>
                  <a:pt x="164205" y="476848"/>
                </a:lnTo>
                <a:lnTo>
                  <a:pt x="206879" y="488285"/>
                </a:lnTo>
                <a:lnTo>
                  <a:pt x="252222" y="492251"/>
                </a:lnTo>
                <a:lnTo>
                  <a:pt x="297564" y="488285"/>
                </a:lnTo>
                <a:lnTo>
                  <a:pt x="340238" y="476848"/>
                </a:lnTo>
                <a:lnTo>
                  <a:pt x="379532" y="458639"/>
                </a:lnTo>
                <a:lnTo>
                  <a:pt x="414733" y="434352"/>
                </a:lnTo>
                <a:lnTo>
                  <a:pt x="445131" y="404684"/>
                </a:lnTo>
                <a:lnTo>
                  <a:pt x="470012" y="370331"/>
                </a:lnTo>
                <a:lnTo>
                  <a:pt x="488666" y="331990"/>
                </a:lnTo>
                <a:lnTo>
                  <a:pt x="500381" y="290356"/>
                </a:lnTo>
                <a:lnTo>
                  <a:pt x="504444" y="246125"/>
                </a:lnTo>
                <a:lnTo>
                  <a:pt x="500381" y="201895"/>
                </a:lnTo>
                <a:lnTo>
                  <a:pt x="488666" y="160261"/>
                </a:lnTo>
                <a:lnTo>
                  <a:pt x="470012" y="121920"/>
                </a:lnTo>
                <a:lnTo>
                  <a:pt x="445131" y="87567"/>
                </a:lnTo>
                <a:lnTo>
                  <a:pt x="414733" y="57899"/>
                </a:lnTo>
                <a:lnTo>
                  <a:pt x="379532" y="33612"/>
                </a:lnTo>
                <a:lnTo>
                  <a:pt x="340238" y="15403"/>
                </a:lnTo>
                <a:lnTo>
                  <a:pt x="297564" y="3966"/>
                </a:lnTo>
                <a:lnTo>
                  <a:pt x="252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>
            <p:custDataLst>
              <p:tags r:id="rId47"/>
            </p:custDataLst>
          </p:nvPr>
        </p:nvSpPr>
        <p:spPr>
          <a:xfrm>
            <a:off x="9262109" y="2629661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59">
                <a:moveTo>
                  <a:pt x="0" y="246125"/>
                </a:moveTo>
                <a:lnTo>
                  <a:pt x="4062" y="201895"/>
                </a:lnTo>
                <a:lnTo>
                  <a:pt x="15777" y="160261"/>
                </a:lnTo>
                <a:lnTo>
                  <a:pt x="34431" y="121920"/>
                </a:lnTo>
                <a:lnTo>
                  <a:pt x="59312" y="87567"/>
                </a:lnTo>
                <a:lnTo>
                  <a:pt x="89710" y="57899"/>
                </a:lnTo>
                <a:lnTo>
                  <a:pt x="124911" y="33612"/>
                </a:lnTo>
                <a:lnTo>
                  <a:pt x="164205" y="15403"/>
                </a:lnTo>
                <a:lnTo>
                  <a:pt x="206879" y="3966"/>
                </a:lnTo>
                <a:lnTo>
                  <a:pt x="252222" y="0"/>
                </a:lnTo>
                <a:lnTo>
                  <a:pt x="297564" y="3966"/>
                </a:lnTo>
                <a:lnTo>
                  <a:pt x="340238" y="15403"/>
                </a:lnTo>
                <a:lnTo>
                  <a:pt x="379532" y="33612"/>
                </a:lnTo>
                <a:lnTo>
                  <a:pt x="414733" y="57899"/>
                </a:lnTo>
                <a:lnTo>
                  <a:pt x="445131" y="87567"/>
                </a:lnTo>
                <a:lnTo>
                  <a:pt x="470012" y="121920"/>
                </a:lnTo>
                <a:lnTo>
                  <a:pt x="488666" y="160261"/>
                </a:lnTo>
                <a:lnTo>
                  <a:pt x="500381" y="201895"/>
                </a:lnTo>
                <a:lnTo>
                  <a:pt x="504444" y="246125"/>
                </a:lnTo>
                <a:lnTo>
                  <a:pt x="500381" y="290356"/>
                </a:lnTo>
                <a:lnTo>
                  <a:pt x="488666" y="331990"/>
                </a:lnTo>
                <a:lnTo>
                  <a:pt x="470012" y="370331"/>
                </a:lnTo>
                <a:lnTo>
                  <a:pt x="445131" y="404684"/>
                </a:lnTo>
                <a:lnTo>
                  <a:pt x="414733" y="434352"/>
                </a:lnTo>
                <a:lnTo>
                  <a:pt x="379532" y="458639"/>
                </a:lnTo>
                <a:lnTo>
                  <a:pt x="340238" y="476848"/>
                </a:lnTo>
                <a:lnTo>
                  <a:pt x="297564" y="488285"/>
                </a:lnTo>
                <a:lnTo>
                  <a:pt x="252222" y="492251"/>
                </a:lnTo>
                <a:lnTo>
                  <a:pt x="206879" y="488285"/>
                </a:lnTo>
                <a:lnTo>
                  <a:pt x="164205" y="476848"/>
                </a:lnTo>
                <a:lnTo>
                  <a:pt x="124911" y="458639"/>
                </a:lnTo>
                <a:lnTo>
                  <a:pt x="89710" y="434352"/>
                </a:lnTo>
                <a:lnTo>
                  <a:pt x="59312" y="404684"/>
                </a:lnTo>
                <a:lnTo>
                  <a:pt x="34431" y="370331"/>
                </a:lnTo>
                <a:lnTo>
                  <a:pt x="15777" y="331990"/>
                </a:lnTo>
                <a:lnTo>
                  <a:pt x="4062" y="290356"/>
                </a:lnTo>
                <a:lnTo>
                  <a:pt x="0" y="24612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>
            <p:custDataLst>
              <p:tags r:id="rId48"/>
            </p:custDataLst>
          </p:nvPr>
        </p:nvSpPr>
        <p:spPr>
          <a:xfrm>
            <a:off x="9864090" y="1934717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59">
                <a:moveTo>
                  <a:pt x="252221" y="0"/>
                </a:moveTo>
                <a:lnTo>
                  <a:pt x="206879" y="3966"/>
                </a:lnTo>
                <a:lnTo>
                  <a:pt x="164205" y="15403"/>
                </a:lnTo>
                <a:lnTo>
                  <a:pt x="124911" y="33612"/>
                </a:lnTo>
                <a:lnTo>
                  <a:pt x="89710" y="57899"/>
                </a:lnTo>
                <a:lnTo>
                  <a:pt x="59312" y="87567"/>
                </a:lnTo>
                <a:lnTo>
                  <a:pt x="34431" y="121920"/>
                </a:lnTo>
                <a:lnTo>
                  <a:pt x="15777" y="160261"/>
                </a:lnTo>
                <a:lnTo>
                  <a:pt x="4062" y="201895"/>
                </a:lnTo>
                <a:lnTo>
                  <a:pt x="0" y="246126"/>
                </a:lnTo>
                <a:lnTo>
                  <a:pt x="4062" y="290356"/>
                </a:lnTo>
                <a:lnTo>
                  <a:pt x="15777" y="331990"/>
                </a:lnTo>
                <a:lnTo>
                  <a:pt x="34431" y="370332"/>
                </a:lnTo>
                <a:lnTo>
                  <a:pt x="59312" y="404684"/>
                </a:lnTo>
                <a:lnTo>
                  <a:pt x="89710" y="434352"/>
                </a:lnTo>
                <a:lnTo>
                  <a:pt x="124911" y="458639"/>
                </a:lnTo>
                <a:lnTo>
                  <a:pt x="164205" y="476848"/>
                </a:lnTo>
                <a:lnTo>
                  <a:pt x="206879" y="488285"/>
                </a:lnTo>
                <a:lnTo>
                  <a:pt x="252221" y="492252"/>
                </a:lnTo>
                <a:lnTo>
                  <a:pt x="297564" y="488285"/>
                </a:lnTo>
                <a:lnTo>
                  <a:pt x="340238" y="476848"/>
                </a:lnTo>
                <a:lnTo>
                  <a:pt x="379532" y="458639"/>
                </a:lnTo>
                <a:lnTo>
                  <a:pt x="414733" y="434352"/>
                </a:lnTo>
                <a:lnTo>
                  <a:pt x="445131" y="404684"/>
                </a:lnTo>
                <a:lnTo>
                  <a:pt x="470012" y="370332"/>
                </a:lnTo>
                <a:lnTo>
                  <a:pt x="488666" y="331990"/>
                </a:lnTo>
                <a:lnTo>
                  <a:pt x="500381" y="290356"/>
                </a:lnTo>
                <a:lnTo>
                  <a:pt x="504443" y="246126"/>
                </a:lnTo>
                <a:lnTo>
                  <a:pt x="500381" y="201895"/>
                </a:lnTo>
                <a:lnTo>
                  <a:pt x="488666" y="160261"/>
                </a:lnTo>
                <a:lnTo>
                  <a:pt x="470012" y="121920"/>
                </a:lnTo>
                <a:lnTo>
                  <a:pt x="445131" y="87567"/>
                </a:lnTo>
                <a:lnTo>
                  <a:pt x="414733" y="57899"/>
                </a:lnTo>
                <a:lnTo>
                  <a:pt x="379532" y="33612"/>
                </a:lnTo>
                <a:lnTo>
                  <a:pt x="340238" y="15403"/>
                </a:lnTo>
                <a:lnTo>
                  <a:pt x="297564" y="3966"/>
                </a:lnTo>
                <a:lnTo>
                  <a:pt x="2522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>
            <p:custDataLst>
              <p:tags r:id="rId49"/>
            </p:custDataLst>
          </p:nvPr>
        </p:nvSpPr>
        <p:spPr>
          <a:xfrm>
            <a:off x="9864090" y="1934717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59">
                <a:moveTo>
                  <a:pt x="0" y="246126"/>
                </a:moveTo>
                <a:lnTo>
                  <a:pt x="4062" y="201895"/>
                </a:lnTo>
                <a:lnTo>
                  <a:pt x="15777" y="160261"/>
                </a:lnTo>
                <a:lnTo>
                  <a:pt x="34431" y="121920"/>
                </a:lnTo>
                <a:lnTo>
                  <a:pt x="59312" y="87567"/>
                </a:lnTo>
                <a:lnTo>
                  <a:pt x="89710" y="57899"/>
                </a:lnTo>
                <a:lnTo>
                  <a:pt x="124911" y="33612"/>
                </a:lnTo>
                <a:lnTo>
                  <a:pt x="164205" y="15403"/>
                </a:lnTo>
                <a:lnTo>
                  <a:pt x="206879" y="3966"/>
                </a:lnTo>
                <a:lnTo>
                  <a:pt x="252221" y="0"/>
                </a:lnTo>
                <a:lnTo>
                  <a:pt x="297564" y="3966"/>
                </a:lnTo>
                <a:lnTo>
                  <a:pt x="340238" y="15403"/>
                </a:lnTo>
                <a:lnTo>
                  <a:pt x="379532" y="33612"/>
                </a:lnTo>
                <a:lnTo>
                  <a:pt x="414733" y="57899"/>
                </a:lnTo>
                <a:lnTo>
                  <a:pt x="445131" y="87567"/>
                </a:lnTo>
                <a:lnTo>
                  <a:pt x="470012" y="121920"/>
                </a:lnTo>
                <a:lnTo>
                  <a:pt x="488666" y="160261"/>
                </a:lnTo>
                <a:lnTo>
                  <a:pt x="500381" y="201895"/>
                </a:lnTo>
                <a:lnTo>
                  <a:pt x="504443" y="246126"/>
                </a:lnTo>
                <a:lnTo>
                  <a:pt x="500381" y="290356"/>
                </a:lnTo>
                <a:lnTo>
                  <a:pt x="488666" y="331990"/>
                </a:lnTo>
                <a:lnTo>
                  <a:pt x="470012" y="370332"/>
                </a:lnTo>
                <a:lnTo>
                  <a:pt x="445131" y="404684"/>
                </a:lnTo>
                <a:lnTo>
                  <a:pt x="414733" y="434352"/>
                </a:lnTo>
                <a:lnTo>
                  <a:pt x="379532" y="458639"/>
                </a:lnTo>
                <a:lnTo>
                  <a:pt x="340238" y="476848"/>
                </a:lnTo>
                <a:lnTo>
                  <a:pt x="297564" y="488285"/>
                </a:lnTo>
                <a:lnTo>
                  <a:pt x="252221" y="492252"/>
                </a:lnTo>
                <a:lnTo>
                  <a:pt x="206879" y="488285"/>
                </a:lnTo>
                <a:lnTo>
                  <a:pt x="164205" y="476848"/>
                </a:lnTo>
                <a:lnTo>
                  <a:pt x="124911" y="458639"/>
                </a:lnTo>
                <a:lnTo>
                  <a:pt x="89710" y="434352"/>
                </a:lnTo>
                <a:lnTo>
                  <a:pt x="59312" y="404684"/>
                </a:lnTo>
                <a:lnTo>
                  <a:pt x="34431" y="370332"/>
                </a:lnTo>
                <a:lnTo>
                  <a:pt x="15777" y="331990"/>
                </a:lnTo>
                <a:lnTo>
                  <a:pt x="4062" y="290356"/>
                </a:lnTo>
                <a:lnTo>
                  <a:pt x="0" y="246126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>
            <p:custDataLst>
              <p:tags r:id="rId50"/>
            </p:custDataLst>
          </p:nvPr>
        </p:nvSpPr>
        <p:spPr>
          <a:xfrm>
            <a:off x="6457950" y="5252465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59">
                <a:moveTo>
                  <a:pt x="252222" y="0"/>
                </a:moveTo>
                <a:lnTo>
                  <a:pt x="206879" y="3966"/>
                </a:lnTo>
                <a:lnTo>
                  <a:pt x="164205" y="15403"/>
                </a:lnTo>
                <a:lnTo>
                  <a:pt x="124911" y="33612"/>
                </a:lnTo>
                <a:lnTo>
                  <a:pt x="89710" y="57899"/>
                </a:lnTo>
                <a:lnTo>
                  <a:pt x="59312" y="87567"/>
                </a:lnTo>
                <a:lnTo>
                  <a:pt x="34431" y="121920"/>
                </a:lnTo>
                <a:lnTo>
                  <a:pt x="15777" y="160261"/>
                </a:lnTo>
                <a:lnTo>
                  <a:pt x="4062" y="201895"/>
                </a:lnTo>
                <a:lnTo>
                  <a:pt x="0" y="246126"/>
                </a:lnTo>
                <a:lnTo>
                  <a:pt x="4062" y="290366"/>
                </a:lnTo>
                <a:lnTo>
                  <a:pt x="15777" y="332005"/>
                </a:lnTo>
                <a:lnTo>
                  <a:pt x="34431" y="370348"/>
                </a:lnTo>
                <a:lnTo>
                  <a:pt x="59312" y="404700"/>
                </a:lnTo>
                <a:lnTo>
                  <a:pt x="89710" y="434365"/>
                </a:lnTo>
                <a:lnTo>
                  <a:pt x="124911" y="458647"/>
                </a:lnTo>
                <a:lnTo>
                  <a:pt x="164205" y="476853"/>
                </a:lnTo>
                <a:lnTo>
                  <a:pt x="206879" y="488286"/>
                </a:lnTo>
                <a:lnTo>
                  <a:pt x="252222" y="492252"/>
                </a:lnTo>
                <a:lnTo>
                  <a:pt x="297564" y="488286"/>
                </a:lnTo>
                <a:lnTo>
                  <a:pt x="340238" y="476853"/>
                </a:lnTo>
                <a:lnTo>
                  <a:pt x="379532" y="458647"/>
                </a:lnTo>
                <a:lnTo>
                  <a:pt x="414733" y="434365"/>
                </a:lnTo>
                <a:lnTo>
                  <a:pt x="445131" y="404700"/>
                </a:lnTo>
                <a:lnTo>
                  <a:pt x="470012" y="370348"/>
                </a:lnTo>
                <a:lnTo>
                  <a:pt x="488666" y="332005"/>
                </a:lnTo>
                <a:lnTo>
                  <a:pt x="500381" y="290366"/>
                </a:lnTo>
                <a:lnTo>
                  <a:pt x="504444" y="246126"/>
                </a:lnTo>
                <a:lnTo>
                  <a:pt x="500381" y="201895"/>
                </a:lnTo>
                <a:lnTo>
                  <a:pt x="488666" y="160261"/>
                </a:lnTo>
                <a:lnTo>
                  <a:pt x="470012" y="121920"/>
                </a:lnTo>
                <a:lnTo>
                  <a:pt x="445131" y="87567"/>
                </a:lnTo>
                <a:lnTo>
                  <a:pt x="414733" y="57899"/>
                </a:lnTo>
                <a:lnTo>
                  <a:pt x="379532" y="33612"/>
                </a:lnTo>
                <a:lnTo>
                  <a:pt x="340238" y="15403"/>
                </a:lnTo>
                <a:lnTo>
                  <a:pt x="297564" y="3966"/>
                </a:lnTo>
                <a:lnTo>
                  <a:pt x="252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>
            <p:custDataLst>
              <p:tags r:id="rId51"/>
            </p:custDataLst>
          </p:nvPr>
        </p:nvSpPr>
        <p:spPr>
          <a:xfrm>
            <a:off x="6457950" y="5252465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59">
                <a:moveTo>
                  <a:pt x="0" y="246126"/>
                </a:moveTo>
                <a:lnTo>
                  <a:pt x="4062" y="201895"/>
                </a:lnTo>
                <a:lnTo>
                  <a:pt x="15777" y="160261"/>
                </a:lnTo>
                <a:lnTo>
                  <a:pt x="34431" y="121920"/>
                </a:lnTo>
                <a:lnTo>
                  <a:pt x="59312" y="87567"/>
                </a:lnTo>
                <a:lnTo>
                  <a:pt x="89710" y="57899"/>
                </a:lnTo>
                <a:lnTo>
                  <a:pt x="124911" y="33612"/>
                </a:lnTo>
                <a:lnTo>
                  <a:pt x="164205" y="15403"/>
                </a:lnTo>
                <a:lnTo>
                  <a:pt x="206879" y="3966"/>
                </a:lnTo>
                <a:lnTo>
                  <a:pt x="252222" y="0"/>
                </a:lnTo>
                <a:lnTo>
                  <a:pt x="297564" y="3966"/>
                </a:lnTo>
                <a:lnTo>
                  <a:pt x="340238" y="15403"/>
                </a:lnTo>
                <a:lnTo>
                  <a:pt x="379532" y="33612"/>
                </a:lnTo>
                <a:lnTo>
                  <a:pt x="414733" y="57899"/>
                </a:lnTo>
                <a:lnTo>
                  <a:pt x="445131" y="87567"/>
                </a:lnTo>
                <a:lnTo>
                  <a:pt x="470012" y="121920"/>
                </a:lnTo>
                <a:lnTo>
                  <a:pt x="488666" y="160261"/>
                </a:lnTo>
                <a:lnTo>
                  <a:pt x="500381" y="201895"/>
                </a:lnTo>
                <a:lnTo>
                  <a:pt x="504444" y="246126"/>
                </a:lnTo>
                <a:lnTo>
                  <a:pt x="500381" y="290366"/>
                </a:lnTo>
                <a:lnTo>
                  <a:pt x="488666" y="332005"/>
                </a:lnTo>
                <a:lnTo>
                  <a:pt x="470012" y="370348"/>
                </a:lnTo>
                <a:lnTo>
                  <a:pt x="445131" y="404700"/>
                </a:lnTo>
                <a:lnTo>
                  <a:pt x="414733" y="434365"/>
                </a:lnTo>
                <a:lnTo>
                  <a:pt x="379532" y="458647"/>
                </a:lnTo>
                <a:lnTo>
                  <a:pt x="340238" y="476853"/>
                </a:lnTo>
                <a:lnTo>
                  <a:pt x="297564" y="488286"/>
                </a:lnTo>
                <a:lnTo>
                  <a:pt x="252222" y="492252"/>
                </a:lnTo>
                <a:lnTo>
                  <a:pt x="206879" y="488286"/>
                </a:lnTo>
                <a:lnTo>
                  <a:pt x="164205" y="476853"/>
                </a:lnTo>
                <a:lnTo>
                  <a:pt x="124911" y="458647"/>
                </a:lnTo>
                <a:lnTo>
                  <a:pt x="89710" y="434365"/>
                </a:lnTo>
                <a:lnTo>
                  <a:pt x="59312" y="404700"/>
                </a:lnTo>
                <a:lnTo>
                  <a:pt x="34431" y="370348"/>
                </a:lnTo>
                <a:lnTo>
                  <a:pt x="15777" y="332005"/>
                </a:lnTo>
                <a:lnTo>
                  <a:pt x="4062" y="290366"/>
                </a:lnTo>
                <a:lnTo>
                  <a:pt x="0" y="246126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>
            <p:custDataLst>
              <p:tags r:id="rId52"/>
            </p:custDataLst>
          </p:nvPr>
        </p:nvSpPr>
        <p:spPr>
          <a:xfrm>
            <a:off x="10999469" y="829817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5">
                <a:moveTo>
                  <a:pt x="252222" y="0"/>
                </a:moveTo>
                <a:lnTo>
                  <a:pt x="206879" y="3953"/>
                </a:lnTo>
                <a:lnTo>
                  <a:pt x="164205" y="15350"/>
                </a:lnTo>
                <a:lnTo>
                  <a:pt x="124911" y="33499"/>
                </a:lnTo>
                <a:lnTo>
                  <a:pt x="89710" y="57707"/>
                </a:lnTo>
                <a:lnTo>
                  <a:pt x="59312" y="87279"/>
                </a:lnTo>
                <a:lnTo>
                  <a:pt x="34431" y="121524"/>
                </a:lnTo>
                <a:lnTo>
                  <a:pt x="15777" y="159749"/>
                </a:lnTo>
                <a:lnTo>
                  <a:pt x="4062" y="201259"/>
                </a:lnTo>
                <a:lnTo>
                  <a:pt x="0" y="245364"/>
                </a:lnTo>
                <a:lnTo>
                  <a:pt x="4062" y="289468"/>
                </a:lnTo>
                <a:lnTo>
                  <a:pt x="15777" y="330978"/>
                </a:lnTo>
                <a:lnTo>
                  <a:pt x="34431" y="369203"/>
                </a:lnTo>
                <a:lnTo>
                  <a:pt x="59312" y="403448"/>
                </a:lnTo>
                <a:lnTo>
                  <a:pt x="89710" y="433020"/>
                </a:lnTo>
                <a:lnTo>
                  <a:pt x="124911" y="457228"/>
                </a:lnTo>
                <a:lnTo>
                  <a:pt x="164205" y="475377"/>
                </a:lnTo>
                <a:lnTo>
                  <a:pt x="206879" y="486774"/>
                </a:lnTo>
                <a:lnTo>
                  <a:pt x="252222" y="490728"/>
                </a:lnTo>
                <a:lnTo>
                  <a:pt x="297564" y="486774"/>
                </a:lnTo>
                <a:lnTo>
                  <a:pt x="340238" y="475377"/>
                </a:lnTo>
                <a:lnTo>
                  <a:pt x="379532" y="457228"/>
                </a:lnTo>
                <a:lnTo>
                  <a:pt x="414733" y="433020"/>
                </a:lnTo>
                <a:lnTo>
                  <a:pt x="445131" y="403448"/>
                </a:lnTo>
                <a:lnTo>
                  <a:pt x="470012" y="369203"/>
                </a:lnTo>
                <a:lnTo>
                  <a:pt x="488666" y="330978"/>
                </a:lnTo>
                <a:lnTo>
                  <a:pt x="500381" y="289468"/>
                </a:lnTo>
                <a:lnTo>
                  <a:pt x="504444" y="245364"/>
                </a:lnTo>
                <a:lnTo>
                  <a:pt x="500381" y="201259"/>
                </a:lnTo>
                <a:lnTo>
                  <a:pt x="488666" y="159749"/>
                </a:lnTo>
                <a:lnTo>
                  <a:pt x="470012" y="121524"/>
                </a:lnTo>
                <a:lnTo>
                  <a:pt x="445131" y="87279"/>
                </a:lnTo>
                <a:lnTo>
                  <a:pt x="414733" y="57707"/>
                </a:lnTo>
                <a:lnTo>
                  <a:pt x="379532" y="33499"/>
                </a:lnTo>
                <a:lnTo>
                  <a:pt x="340238" y="15350"/>
                </a:lnTo>
                <a:lnTo>
                  <a:pt x="297564" y="3953"/>
                </a:lnTo>
                <a:lnTo>
                  <a:pt x="252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>
            <p:custDataLst>
              <p:tags r:id="rId53"/>
            </p:custDataLst>
          </p:nvPr>
        </p:nvSpPr>
        <p:spPr>
          <a:xfrm>
            <a:off x="10999469" y="829817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5">
                <a:moveTo>
                  <a:pt x="0" y="245364"/>
                </a:moveTo>
                <a:lnTo>
                  <a:pt x="4062" y="201259"/>
                </a:lnTo>
                <a:lnTo>
                  <a:pt x="15777" y="159749"/>
                </a:lnTo>
                <a:lnTo>
                  <a:pt x="34431" y="121524"/>
                </a:lnTo>
                <a:lnTo>
                  <a:pt x="59312" y="87279"/>
                </a:lnTo>
                <a:lnTo>
                  <a:pt x="89710" y="57707"/>
                </a:lnTo>
                <a:lnTo>
                  <a:pt x="124911" y="33499"/>
                </a:lnTo>
                <a:lnTo>
                  <a:pt x="164205" y="15350"/>
                </a:lnTo>
                <a:lnTo>
                  <a:pt x="206879" y="3953"/>
                </a:lnTo>
                <a:lnTo>
                  <a:pt x="252222" y="0"/>
                </a:lnTo>
                <a:lnTo>
                  <a:pt x="297564" y="3953"/>
                </a:lnTo>
                <a:lnTo>
                  <a:pt x="340238" y="15350"/>
                </a:lnTo>
                <a:lnTo>
                  <a:pt x="379532" y="33499"/>
                </a:lnTo>
                <a:lnTo>
                  <a:pt x="414733" y="57707"/>
                </a:lnTo>
                <a:lnTo>
                  <a:pt x="445131" y="87279"/>
                </a:lnTo>
                <a:lnTo>
                  <a:pt x="470012" y="121524"/>
                </a:lnTo>
                <a:lnTo>
                  <a:pt x="488666" y="159749"/>
                </a:lnTo>
                <a:lnTo>
                  <a:pt x="500381" y="201259"/>
                </a:lnTo>
                <a:lnTo>
                  <a:pt x="504444" y="245364"/>
                </a:lnTo>
                <a:lnTo>
                  <a:pt x="500381" y="289468"/>
                </a:lnTo>
                <a:lnTo>
                  <a:pt x="488666" y="330978"/>
                </a:lnTo>
                <a:lnTo>
                  <a:pt x="470012" y="369203"/>
                </a:lnTo>
                <a:lnTo>
                  <a:pt x="445131" y="403448"/>
                </a:lnTo>
                <a:lnTo>
                  <a:pt x="414733" y="433020"/>
                </a:lnTo>
                <a:lnTo>
                  <a:pt x="379532" y="457228"/>
                </a:lnTo>
                <a:lnTo>
                  <a:pt x="340238" y="475377"/>
                </a:lnTo>
                <a:lnTo>
                  <a:pt x="297564" y="486774"/>
                </a:lnTo>
                <a:lnTo>
                  <a:pt x="252222" y="490728"/>
                </a:lnTo>
                <a:lnTo>
                  <a:pt x="206879" y="486774"/>
                </a:lnTo>
                <a:lnTo>
                  <a:pt x="164205" y="475377"/>
                </a:lnTo>
                <a:lnTo>
                  <a:pt x="124911" y="457228"/>
                </a:lnTo>
                <a:lnTo>
                  <a:pt x="89710" y="433020"/>
                </a:lnTo>
                <a:lnTo>
                  <a:pt x="59312" y="403448"/>
                </a:lnTo>
                <a:lnTo>
                  <a:pt x="34431" y="369203"/>
                </a:lnTo>
                <a:lnTo>
                  <a:pt x="15777" y="330978"/>
                </a:lnTo>
                <a:lnTo>
                  <a:pt x="4062" y="289468"/>
                </a:lnTo>
                <a:lnTo>
                  <a:pt x="0" y="245364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>
            <p:custDataLst>
              <p:tags r:id="rId54"/>
            </p:custDataLst>
          </p:nvPr>
        </p:nvSpPr>
        <p:spPr>
          <a:xfrm>
            <a:off x="7645907" y="4229100"/>
            <a:ext cx="563880" cy="56388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>
            <p:custDataLst>
              <p:tags r:id="rId55"/>
            </p:custDataLst>
          </p:nvPr>
        </p:nvSpPr>
        <p:spPr>
          <a:xfrm>
            <a:off x="9464039" y="2534412"/>
            <a:ext cx="563880" cy="563879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>
            <p:custDataLst>
              <p:tags r:id="rId56"/>
            </p:custDataLst>
          </p:nvPr>
        </p:nvSpPr>
        <p:spPr>
          <a:xfrm>
            <a:off x="7548371" y="2534411"/>
            <a:ext cx="562355" cy="563879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>
            <p:custDataLst>
              <p:tags r:id="rId57"/>
            </p:custDataLst>
          </p:nvPr>
        </p:nvSpPr>
        <p:spPr>
          <a:xfrm>
            <a:off x="9287256" y="4198620"/>
            <a:ext cx="563879" cy="56388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>
            <a:spLocks noGrp="1"/>
          </p:cNvSpPr>
          <p:nvPr>
            <p:ph type="title"/>
            <p:custDataLst>
              <p:tags r:id="rId58"/>
            </p:custDataLst>
          </p:nvPr>
        </p:nvSpPr>
        <p:spPr>
          <a:xfrm>
            <a:off x="-151765" y="723583"/>
            <a:ext cx="7492365" cy="152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5965" marR="5080" indent="-723900">
              <a:lnSpc>
                <a:spcPct val="154000"/>
              </a:lnSpc>
              <a:spcBef>
                <a:spcPts val="95"/>
              </a:spcBef>
            </a:pP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3200" b="1" spc="-5">
                <a:latin typeface="Times New Roman" panose="02020603050405020304"/>
                <a:cs typeface="Times New Roman" panose="02020603050405020304"/>
              </a:rPr>
              <a:t>8</a:t>
            </a: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）氟化钙型晶胞参数</a:t>
            </a:r>
            <a:r>
              <a:rPr sz="3200" b="1" i="1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3200" b="1" spc="-10">
                <a:latin typeface="宋体" panose="02010600030101010101" pitchFamily="2" charset="-122"/>
                <a:cs typeface="宋体" panose="02010600030101010101" pitchFamily="2" charset="-122"/>
              </a:rPr>
              <a:t>与离子半径的关系：  实际上与金刚石型相同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0" name="object 60"/>
          <p:cNvSpPr/>
          <p:nvPr>
            <p:custDataLst>
              <p:tags r:id="rId59"/>
            </p:custDataLst>
          </p:nvPr>
        </p:nvSpPr>
        <p:spPr>
          <a:xfrm>
            <a:off x="785801" y="2584973"/>
            <a:ext cx="80645" cy="46355"/>
          </a:xfrm>
          <a:custGeom>
            <a:avLst/>
            <a:gdLst/>
            <a:ahLst/>
            <a:cxnLst/>
            <a:rect l="l" t="t" r="r" b="b"/>
            <a:pathLst>
              <a:path w="80644" h="46355">
                <a:moveTo>
                  <a:pt x="0" y="45958"/>
                </a:moveTo>
                <a:lnTo>
                  <a:pt x="80496" y="0"/>
                </a:lnTo>
              </a:path>
            </a:pathLst>
          </a:custGeom>
          <a:ln w="262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>
            <p:custDataLst>
              <p:tags r:id="rId60"/>
            </p:custDataLst>
          </p:nvPr>
        </p:nvSpPr>
        <p:spPr>
          <a:xfrm>
            <a:off x="866297" y="2598072"/>
            <a:ext cx="116839" cy="236854"/>
          </a:xfrm>
          <a:custGeom>
            <a:avLst/>
            <a:gdLst/>
            <a:ahLst/>
            <a:cxnLst/>
            <a:rect l="l" t="t" r="r" b="b"/>
            <a:pathLst>
              <a:path w="116839" h="236854">
                <a:moveTo>
                  <a:pt x="0" y="0"/>
                </a:moveTo>
                <a:lnTo>
                  <a:pt x="116655" y="236463"/>
                </a:lnTo>
              </a:path>
            </a:pathLst>
          </a:custGeom>
          <a:ln w="52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>
            <p:custDataLst>
              <p:tags r:id="rId61"/>
            </p:custDataLst>
          </p:nvPr>
        </p:nvSpPr>
        <p:spPr>
          <a:xfrm>
            <a:off x="996054" y="2138257"/>
            <a:ext cx="154940" cy="696595"/>
          </a:xfrm>
          <a:custGeom>
            <a:avLst/>
            <a:gdLst/>
            <a:ahLst/>
            <a:cxnLst/>
            <a:rect l="l" t="t" r="r" b="b"/>
            <a:pathLst>
              <a:path w="154940" h="696594">
                <a:moveTo>
                  <a:pt x="0" y="696277"/>
                </a:moveTo>
                <a:lnTo>
                  <a:pt x="154438" y="0"/>
                </a:lnTo>
              </a:path>
            </a:pathLst>
          </a:custGeom>
          <a:ln w="262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>
            <p:custDataLst>
              <p:tags r:id="rId62"/>
            </p:custDataLst>
          </p:nvPr>
        </p:nvSpPr>
        <p:spPr>
          <a:xfrm>
            <a:off x="1150493" y="2138257"/>
            <a:ext cx="397510" cy="0"/>
          </a:xfrm>
          <a:custGeom>
            <a:avLst/>
            <a:gdLst/>
            <a:ahLst/>
            <a:cxnLst/>
            <a:rect l="l" t="t" r="r" b="b"/>
            <a:pathLst>
              <a:path w="397509">
                <a:moveTo>
                  <a:pt x="0" y="0"/>
                </a:moveTo>
                <a:lnTo>
                  <a:pt x="397499" y="0"/>
                </a:lnTo>
              </a:path>
            </a:pathLst>
          </a:custGeom>
          <a:ln w="26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>
            <p:custDataLst>
              <p:tags r:id="rId63"/>
            </p:custDataLst>
          </p:nvPr>
        </p:nvSpPr>
        <p:spPr>
          <a:xfrm>
            <a:off x="1187059" y="2152443"/>
            <a:ext cx="4343400" cy="785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000760" algn="l"/>
                <a:tab pos="1671320" algn="l"/>
                <a:tab pos="2923540" algn="l"/>
                <a:tab pos="3524250" algn="l"/>
                <a:tab pos="4119245" algn="l"/>
              </a:tabLst>
            </a:pPr>
            <a:r>
              <a:rPr sz="4950" b="1" i="1" spc="10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4950" b="1" i="1" spc="1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4950" b="1" i="1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950" spc="15">
                <a:latin typeface="Symbol" panose="05050102010706020507"/>
                <a:cs typeface="Symbol" panose="05050102010706020507"/>
              </a:rPr>
              <a:t></a:t>
            </a:r>
            <a:r>
              <a:rPr sz="495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950" b="1" i="1" spc="10">
                <a:latin typeface="Times New Roman" panose="02020603050405020304"/>
                <a:cs typeface="Times New Roman" panose="02020603050405020304"/>
              </a:rPr>
              <a:t>4(</a:t>
            </a:r>
            <a:r>
              <a:rPr sz="4950" b="1" i="1" spc="-33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4350" spc="0" baseline="-24000">
                <a:latin typeface="Symbol" panose="05050102010706020507"/>
                <a:cs typeface="Symbol" panose="05050102010706020507"/>
              </a:rPr>
              <a:t></a:t>
            </a:r>
            <a:r>
              <a:rPr sz="4350" baseline="-2400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950" spc="15">
                <a:latin typeface="Symbol" panose="05050102010706020507"/>
                <a:cs typeface="Symbol" panose="05050102010706020507"/>
              </a:rPr>
              <a:t></a:t>
            </a:r>
            <a:r>
              <a:rPr sz="495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950" b="1" i="1" spc="-29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4350" spc="0" baseline="-24000">
                <a:latin typeface="Symbol" panose="05050102010706020507"/>
                <a:cs typeface="Symbol" panose="05050102010706020507"/>
              </a:rPr>
              <a:t></a:t>
            </a:r>
            <a:r>
              <a:rPr sz="4350" baseline="-2400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950" b="1" i="1" spc="5">
                <a:latin typeface="Times New Roman" panose="02020603050405020304"/>
                <a:cs typeface="Times New Roman" panose="02020603050405020304"/>
              </a:rPr>
              <a:t>)</a:t>
            </a:r>
            <a:endParaRPr sz="49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5" name="文本框 74"/>
          <p:cNvSpPr txBox="1"/>
          <p:nvPr>
            <p:custDataLst>
              <p:tags r:id="rId64"/>
            </p:custDataLst>
          </p:nvPr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边长（晶胞参数）和半径关系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pic>
        <p:nvPicPr>
          <p:cNvPr id="28674" name="Picture 3" descr="3-29"/>
          <p:cNvPicPr>
            <a:picLocks noChangeAspect="1"/>
          </p:cNvPicPr>
          <p:nvPr>
            <p:custDataLst>
              <p:tags r:id="rId65"/>
            </p:custDataLst>
          </p:nvPr>
        </p:nvPicPr>
        <p:blipFill>
          <a:blip r:embed="rId74" cstate="print"/>
          <a:stretch>
            <a:fillRect/>
          </a:stretch>
        </p:blipFill>
        <p:spPr>
          <a:xfrm>
            <a:off x="1482090" y="3315335"/>
            <a:ext cx="3081655" cy="2834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" name="object 47"/>
          <p:cNvSpPr/>
          <p:nvPr>
            <p:custDataLst>
              <p:tags r:id="rId66"/>
            </p:custDataLst>
          </p:nvPr>
        </p:nvSpPr>
        <p:spPr>
          <a:xfrm>
            <a:off x="7893939" y="1132712"/>
            <a:ext cx="2301240" cy="4307205"/>
          </a:xfrm>
          <a:custGeom>
            <a:avLst/>
            <a:gdLst/>
            <a:ahLst/>
            <a:cxnLst/>
            <a:rect l="l" t="t" r="r" b="b"/>
            <a:pathLst>
              <a:path w="2301240" h="4307205">
                <a:moveTo>
                  <a:pt x="0" y="0"/>
                </a:moveTo>
                <a:lnTo>
                  <a:pt x="2301240" y="4307078"/>
                </a:lnTo>
              </a:path>
            </a:pathLst>
          </a:custGeom>
          <a:ln w="64008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675" name="New picture"/>
          <p:cNvPicPr/>
          <p:nvPr>
            <p:custDataLst>
              <p:tags r:id="rId67"/>
            </p:custDataLst>
          </p:nvPr>
        </p:nvPicPr>
        <p:blipFill>
          <a:blip r:embed="rId75" cstate="print"/>
          <a:stretch>
            <a:fillRect/>
          </a:stretch>
        </p:blipFill>
        <p:spPr>
          <a:xfrm>
            <a:off x="11849100" y="10337800"/>
            <a:ext cx="304800" cy="2286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>
            <p:custDataLst>
              <p:tags r:id="rId1"/>
            </p:custDataLst>
          </p:nvPr>
        </p:nvGrpSpPr>
        <p:grpSpPr>
          <a:xfrm>
            <a:off x="4033838" y="1362075"/>
            <a:ext cx="1676400" cy="1600200"/>
            <a:chOff x="3888" y="1488"/>
            <a:chExt cx="1056" cy="1008"/>
          </a:xfrm>
        </p:grpSpPr>
        <p:grpSp>
          <p:nvGrpSpPr>
            <p:cNvPr id="23554" name="Group 3"/>
            <p:cNvGrpSpPr/>
            <p:nvPr>
              <p:custDataLst>
                <p:tags r:id="rId1120"/>
              </p:custDataLst>
            </p:nvPr>
          </p:nvGrpSpPr>
          <p:grpSpPr>
            <a:xfrm>
              <a:off x="3888" y="1488"/>
              <a:ext cx="1056" cy="1008"/>
              <a:chOff x="2160" y="960"/>
              <a:chExt cx="1056" cy="1008"/>
            </a:xfrm>
          </p:grpSpPr>
          <p:grpSp>
            <p:nvGrpSpPr>
              <p:cNvPr id="23555" name="Group 4"/>
              <p:cNvGrpSpPr/>
              <p:nvPr>
                <p:custDataLst>
                  <p:tags r:id="rId1122"/>
                </p:custDataLst>
              </p:nvPr>
            </p:nvGrpSpPr>
            <p:grpSpPr>
              <a:xfrm>
                <a:off x="2256" y="1008"/>
                <a:ext cx="912" cy="864"/>
                <a:chOff x="3456" y="2928"/>
                <a:chExt cx="912" cy="864"/>
              </a:xfrm>
            </p:grpSpPr>
            <p:sp>
              <p:nvSpPr>
                <p:cNvPr id="23556" name="Line 5"/>
                <p:cNvSpPr/>
                <p:nvPr>
                  <p:custDataLst>
                    <p:tags r:id="rId1131"/>
                  </p:custDataLst>
                </p:nvPr>
              </p:nvSpPr>
              <p:spPr>
                <a:xfrm>
                  <a:off x="3696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557" name="Line 6"/>
                <p:cNvSpPr/>
                <p:nvPr>
                  <p:custDataLst>
                    <p:tags r:id="rId1132"/>
                  </p:custDataLst>
                </p:nvPr>
              </p:nvSpPr>
              <p:spPr>
                <a:xfrm flipV="1">
                  <a:off x="4128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558" name="Line 7"/>
                <p:cNvSpPr/>
                <p:nvPr>
                  <p:custDataLst>
                    <p:tags r:id="rId1133"/>
                  </p:custDataLst>
                </p:nvPr>
              </p:nvSpPr>
              <p:spPr>
                <a:xfrm flipV="1">
                  <a:off x="3456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559" name="Line 8"/>
                <p:cNvSpPr/>
                <p:nvPr>
                  <p:custDataLst>
                    <p:tags r:id="rId1134"/>
                  </p:custDataLst>
                </p:nvPr>
              </p:nvSpPr>
              <p:spPr>
                <a:xfrm flipV="1">
                  <a:off x="3456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560" name="Line 9"/>
                <p:cNvSpPr/>
                <p:nvPr>
                  <p:custDataLst>
                    <p:tags r:id="rId1135"/>
                  </p:custDataLst>
                </p:nvPr>
              </p:nvSpPr>
              <p:spPr>
                <a:xfrm flipV="1">
                  <a:off x="4128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561" name="Line 10"/>
                <p:cNvSpPr/>
                <p:nvPr>
                  <p:custDataLst>
                    <p:tags r:id="rId1136"/>
                  </p:custDataLst>
                </p:nvPr>
              </p:nvSpPr>
              <p:spPr>
                <a:xfrm>
                  <a:off x="3696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562" name="Line 11"/>
                <p:cNvSpPr/>
                <p:nvPr>
                  <p:custDataLst>
                    <p:tags r:id="rId1137"/>
                  </p:custDataLst>
                </p:nvPr>
              </p:nvSpPr>
              <p:spPr>
                <a:xfrm flipH="1">
                  <a:off x="3696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563" name="Line 12"/>
                <p:cNvSpPr/>
                <p:nvPr>
                  <p:custDataLst>
                    <p:tags r:id="rId1138"/>
                  </p:custDataLst>
                </p:nvPr>
              </p:nvSpPr>
              <p:spPr>
                <a:xfrm flipH="1">
                  <a:off x="436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564" name="Line 13"/>
                <p:cNvSpPr/>
                <p:nvPr>
                  <p:custDataLst>
                    <p:tags r:id="rId1139"/>
                  </p:custDataLst>
                </p:nvPr>
              </p:nvSpPr>
              <p:spPr>
                <a:xfrm>
                  <a:off x="3456" y="312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565" name="Line 14"/>
                <p:cNvSpPr/>
                <p:nvPr>
                  <p:custDataLst>
                    <p:tags r:id="rId1140"/>
                  </p:custDataLst>
                </p:nvPr>
              </p:nvSpPr>
              <p:spPr>
                <a:xfrm>
                  <a:off x="3456" y="37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566" name="Line 15"/>
                <p:cNvSpPr/>
                <p:nvPr>
                  <p:custDataLst>
                    <p:tags r:id="rId1141"/>
                  </p:custDataLst>
                </p:nvPr>
              </p:nvSpPr>
              <p:spPr>
                <a:xfrm flipH="1">
                  <a:off x="3456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567" name="Line 16"/>
                <p:cNvSpPr/>
                <p:nvPr>
                  <p:custDataLst>
                    <p:tags r:id="rId1142"/>
                  </p:custDataLst>
                </p:nvPr>
              </p:nvSpPr>
              <p:spPr>
                <a:xfrm flipH="1">
                  <a:off x="4128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sp>
            <p:nvSpPr>
              <p:cNvPr id="23568" name="Oval 17"/>
              <p:cNvSpPr/>
              <p:nvPr>
                <p:custDataLst>
                  <p:tags r:id="rId1123"/>
                </p:custDataLst>
              </p:nvPr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569" name="Oval 18"/>
              <p:cNvSpPr/>
              <p:nvPr>
                <p:custDataLst>
                  <p:tags r:id="rId1124"/>
                </p:custDataLst>
              </p:nvPr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570" name="Oval 19"/>
              <p:cNvSpPr/>
              <p:nvPr>
                <p:custDataLst>
                  <p:tags r:id="rId1125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571" name="Oval 20"/>
              <p:cNvSpPr/>
              <p:nvPr>
                <p:custDataLst>
                  <p:tags r:id="rId1126"/>
                </p:custDataLst>
              </p:nvPr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572" name="Oval 21"/>
              <p:cNvSpPr/>
              <p:nvPr>
                <p:custDataLst>
                  <p:tags r:id="rId1127"/>
                </p:custDataLst>
              </p:nvPr>
            </p:nvSpPr>
            <p:spPr>
              <a:xfrm>
                <a:off x="3072" y="96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573" name="Oval 22"/>
              <p:cNvSpPr/>
              <p:nvPr>
                <p:custDataLst>
                  <p:tags r:id="rId1128"/>
                </p:custDataLst>
              </p:nvPr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574" name="Oval 23"/>
              <p:cNvSpPr/>
              <p:nvPr>
                <p:custDataLst>
                  <p:tags r:id="rId1129"/>
                </p:custDataLst>
              </p:nvPr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575" name="Oval 24"/>
              <p:cNvSpPr/>
              <p:nvPr>
                <p:custDataLst>
                  <p:tags r:id="rId1130"/>
                </p:custDataLst>
              </p:nvPr>
            </p:nvSpPr>
            <p:spPr>
              <a:xfrm>
                <a:off x="3072" y="163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576" name="Oval 25"/>
            <p:cNvSpPr/>
            <p:nvPr>
              <p:custDataLst>
                <p:tags r:id="rId1121"/>
              </p:custDataLst>
            </p:nvPr>
          </p:nvSpPr>
          <p:spPr>
            <a:xfrm>
              <a:off x="4320" y="1824"/>
              <a:ext cx="240" cy="240"/>
            </a:xfrm>
            <a:prstGeom prst="ellipse">
              <a:avLst/>
            </a:prstGeom>
            <a:solidFill>
              <a:srgbClr val="0000FF"/>
            </a:soli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26"/>
          <p:cNvGrpSpPr/>
          <p:nvPr>
            <p:custDataLst>
              <p:tags r:id="rId2"/>
            </p:custDataLst>
          </p:nvPr>
        </p:nvGrpSpPr>
        <p:grpSpPr>
          <a:xfrm>
            <a:off x="4033838" y="1362075"/>
            <a:ext cx="1676400" cy="1600200"/>
            <a:chOff x="3504" y="960"/>
            <a:chExt cx="1056" cy="1008"/>
          </a:xfrm>
        </p:grpSpPr>
        <p:grpSp>
          <p:nvGrpSpPr>
            <p:cNvPr id="23578" name="Group 27"/>
            <p:cNvGrpSpPr/>
            <p:nvPr>
              <p:custDataLst>
                <p:tags r:id="rId1097"/>
              </p:custDataLst>
            </p:nvPr>
          </p:nvGrpSpPr>
          <p:grpSpPr>
            <a:xfrm>
              <a:off x="3504" y="960"/>
              <a:ext cx="1056" cy="1008"/>
              <a:chOff x="2160" y="960"/>
              <a:chExt cx="1056" cy="1008"/>
            </a:xfrm>
          </p:grpSpPr>
          <p:grpSp>
            <p:nvGrpSpPr>
              <p:cNvPr id="23579" name="Group 28"/>
              <p:cNvGrpSpPr/>
              <p:nvPr>
                <p:custDataLst>
                  <p:tags r:id="rId1099"/>
                </p:custDataLst>
              </p:nvPr>
            </p:nvGrpSpPr>
            <p:grpSpPr>
              <a:xfrm>
                <a:off x="2256" y="1008"/>
                <a:ext cx="912" cy="864"/>
                <a:chOff x="3456" y="2928"/>
                <a:chExt cx="912" cy="864"/>
              </a:xfrm>
            </p:grpSpPr>
            <p:sp>
              <p:nvSpPr>
                <p:cNvPr id="23580" name="Line 29"/>
                <p:cNvSpPr/>
                <p:nvPr>
                  <p:custDataLst>
                    <p:tags r:id="rId1108"/>
                  </p:custDataLst>
                </p:nvPr>
              </p:nvSpPr>
              <p:spPr>
                <a:xfrm>
                  <a:off x="3696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581" name="Line 30"/>
                <p:cNvSpPr/>
                <p:nvPr>
                  <p:custDataLst>
                    <p:tags r:id="rId1109"/>
                  </p:custDataLst>
                </p:nvPr>
              </p:nvSpPr>
              <p:spPr>
                <a:xfrm flipV="1">
                  <a:off x="4128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582" name="Line 31"/>
                <p:cNvSpPr/>
                <p:nvPr>
                  <p:custDataLst>
                    <p:tags r:id="rId1110"/>
                  </p:custDataLst>
                </p:nvPr>
              </p:nvSpPr>
              <p:spPr>
                <a:xfrm flipV="1">
                  <a:off x="3456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583" name="Line 32"/>
                <p:cNvSpPr/>
                <p:nvPr>
                  <p:custDataLst>
                    <p:tags r:id="rId1111"/>
                  </p:custDataLst>
                </p:nvPr>
              </p:nvSpPr>
              <p:spPr>
                <a:xfrm flipV="1">
                  <a:off x="3456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584" name="Line 33"/>
                <p:cNvSpPr/>
                <p:nvPr>
                  <p:custDataLst>
                    <p:tags r:id="rId1112"/>
                  </p:custDataLst>
                </p:nvPr>
              </p:nvSpPr>
              <p:spPr>
                <a:xfrm flipV="1">
                  <a:off x="4128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585" name="Line 34"/>
                <p:cNvSpPr/>
                <p:nvPr>
                  <p:custDataLst>
                    <p:tags r:id="rId1113"/>
                  </p:custDataLst>
                </p:nvPr>
              </p:nvSpPr>
              <p:spPr>
                <a:xfrm>
                  <a:off x="3696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586" name="Line 35"/>
                <p:cNvSpPr/>
                <p:nvPr>
                  <p:custDataLst>
                    <p:tags r:id="rId1114"/>
                  </p:custDataLst>
                </p:nvPr>
              </p:nvSpPr>
              <p:spPr>
                <a:xfrm flipH="1">
                  <a:off x="3696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587" name="Line 36"/>
                <p:cNvSpPr/>
                <p:nvPr>
                  <p:custDataLst>
                    <p:tags r:id="rId1115"/>
                  </p:custDataLst>
                </p:nvPr>
              </p:nvSpPr>
              <p:spPr>
                <a:xfrm flipH="1">
                  <a:off x="436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588" name="Line 37"/>
                <p:cNvSpPr/>
                <p:nvPr>
                  <p:custDataLst>
                    <p:tags r:id="rId1116"/>
                  </p:custDataLst>
                </p:nvPr>
              </p:nvSpPr>
              <p:spPr>
                <a:xfrm>
                  <a:off x="3456" y="312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589" name="Line 38"/>
                <p:cNvSpPr/>
                <p:nvPr>
                  <p:custDataLst>
                    <p:tags r:id="rId1117"/>
                  </p:custDataLst>
                </p:nvPr>
              </p:nvSpPr>
              <p:spPr>
                <a:xfrm>
                  <a:off x="3456" y="37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590" name="Line 39"/>
                <p:cNvSpPr/>
                <p:nvPr>
                  <p:custDataLst>
                    <p:tags r:id="rId1118"/>
                  </p:custDataLst>
                </p:nvPr>
              </p:nvSpPr>
              <p:spPr>
                <a:xfrm flipH="1">
                  <a:off x="3456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591" name="Line 40"/>
                <p:cNvSpPr/>
                <p:nvPr>
                  <p:custDataLst>
                    <p:tags r:id="rId1119"/>
                  </p:custDataLst>
                </p:nvPr>
              </p:nvSpPr>
              <p:spPr>
                <a:xfrm flipH="1">
                  <a:off x="4128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sp>
            <p:nvSpPr>
              <p:cNvPr id="23592" name="Oval 41"/>
              <p:cNvSpPr/>
              <p:nvPr>
                <p:custDataLst>
                  <p:tags r:id="rId1100"/>
                </p:custDataLst>
              </p:nvPr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593" name="Oval 42"/>
              <p:cNvSpPr/>
              <p:nvPr>
                <p:custDataLst>
                  <p:tags r:id="rId1101"/>
                </p:custDataLst>
              </p:nvPr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594" name="Oval 43"/>
              <p:cNvSpPr/>
              <p:nvPr>
                <p:custDataLst>
                  <p:tags r:id="rId1102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595" name="Oval 44"/>
              <p:cNvSpPr/>
              <p:nvPr>
                <p:custDataLst>
                  <p:tags r:id="rId1103"/>
                </p:custDataLst>
              </p:nvPr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596" name="Oval 45"/>
              <p:cNvSpPr/>
              <p:nvPr>
                <p:custDataLst>
                  <p:tags r:id="rId1104"/>
                </p:custDataLst>
              </p:nvPr>
            </p:nvSpPr>
            <p:spPr>
              <a:xfrm>
                <a:off x="3072" y="960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597" name="Oval 46"/>
              <p:cNvSpPr/>
              <p:nvPr>
                <p:custDataLst>
                  <p:tags r:id="rId1105"/>
                </p:custDataLst>
              </p:nvPr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598" name="Oval 47"/>
              <p:cNvSpPr/>
              <p:nvPr>
                <p:custDataLst>
                  <p:tags r:id="rId1106"/>
                </p:custDataLst>
              </p:nvPr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599" name="Oval 48"/>
              <p:cNvSpPr/>
              <p:nvPr>
                <p:custDataLst>
                  <p:tags r:id="rId1107"/>
                </p:custDataLst>
              </p:nvPr>
            </p:nvSpPr>
            <p:spPr>
              <a:xfrm>
                <a:off x="3072" y="163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600" name="Oval 49"/>
            <p:cNvSpPr/>
            <p:nvPr>
              <p:custDataLst>
                <p:tags r:id="rId1098"/>
              </p:custDataLst>
            </p:nvPr>
          </p:nvSpPr>
          <p:spPr>
            <a:xfrm>
              <a:off x="3936" y="1296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50"/>
          <p:cNvGrpSpPr/>
          <p:nvPr>
            <p:custDataLst>
              <p:tags r:id="rId3"/>
            </p:custDataLst>
          </p:nvPr>
        </p:nvGrpSpPr>
        <p:grpSpPr>
          <a:xfrm>
            <a:off x="4033838" y="1362075"/>
            <a:ext cx="1676400" cy="1600200"/>
            <a:chOff x="3888" y="1488"/>
            <a:chExt cx="1056" cy="1008"/>
          </a:xfrm>
        </p:grpSpPr>
        <p:grpSp>
          <p:nvGrpSpPr>
            <p:cNvPr id="23602" name="Group 51"/>
            <p:cNvGrpSpPr/>
            <p:nvPr>
              <p:custDataLst>
                <p:tags r:id="rId1074"/>
              </p:custDataLst>
            </p:nvPr>
          </p:nvGrpSpPr>
          <p:grpSpPr>
            <a:xfrm>
              <a:off x="3888" y="1488"/>
              <a:ext cx="1056" cy="1008"/>
              <a:chOff x="2160" y="960"/>
              <a:chExt cx="1056" cy="1008"/>
            </a:xfrm>
          </p:grpSpPr>
          <p:grpSp>
            <p:nvGrpSpPr>
              <p:cNvPr id="23603" name="Group 52"/>
              <p:cNvGrpSpPr/>
              <p:nvPr>
                <p:custDataLst>
                  <p:tags r:id="rId1076"/>
                </p:custDataLst>
              </p:nvPr>
            </p:nvGrpSpPr>
            <p:grpSpPr>
              <a:xfrm>
                <a:off x="2256" y="1008"/>
                <a:ext cx="912" cy="864"/>
                <a:chOff x="3456" y="2928"/>
                <a:chExt cx="912" cy="864"/>
              </a:xfrm>
            </p:grpSpPr>
            <p:sp>
              <p:nvSpPr>
                <p:cNvPr id="23604" name="Line 53"/>
                <p:cNvSpPr/>
                <p:nvPr>
                  <p:custDataLst>
                    <p:tags r:id="rId1085"/>
                  </p:custDataLst>
                </p:nvPr>
              </p:nvSpPr>
              <p:spPr>
                <a:xfrm>
                  <a:off x="3696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05" name="Line 54"/>
                <p:cNvSpPr/>
                <p:nvPr>
                  <p:custDataLst>
                    <p:tags r:id="rId1086"/>
                  </p:custDataLst>
                </p:nvPr>
              </p:nvSpPr>
              <p:spPr>
                <a:xfrm flipV="1">
                  <a:off x="4128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06" name="Line 55"/>
                <p:cNvSpPr/>
                <p:nvPr>
                  <p:custDataLst>
                    <p:tags r:id="rId1087"/>
                  </p:custDataLst>
                </p:nvPr>
              </p:nvSpPr>
              <p:spPr>
                <a:xfrm flipV="1">
                  <a:off x="3456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07" name="Line 56"/>
                <p:cNvSpPr/>
                <p:nvPr>
                  <p:custDataLst>
                    <p:tags r:id="rId1088"/>
                  </p:custDataLst>
                </p:nvPr>
              </p:nvSpPr>
              <p:spPr>
                <a:xfrm flipV="1">
                  <a:off x="3456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08" name="Line 57"/>
                <p:cNvSpPr/>
                <p:nvPr>
                  <p:custDataLst>
                    <p:tags r:id="rId1089"/>
                  </p:custDataLst>
                </p:nvPr>
              </p:nvSpPr>
              <p:spPr>
                <a:xfrm flipV="1">
                  <a:off x="4128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09" name="Line 58"/>
                <p:cNvSpPr/>
                <p:nvPr>
                  <p:custDataLst>
                    <p:tags r:id="rId1090"/>
                  </p:custDataLst>
                </p:nvPr>
              </p:nvSpPr>
              <p:spPr>
                <a:xfrm>
                  <a:off x="3696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10" name="Line 59"/>
                <p:cNvSpPr/>
                <p:nvPr>
                  <p:custDataLst>
                    <p:tags r:id="rId1091"/>
                  </p:custDataLst>
                </p:nvPr>
              </p:nvSpPr>
              <p:spPr>
                <a:xfrm flipH="1">
                  <a:off x="3696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11" name="Line 60"/>
                <p:cNvSpPr/>
                <p:nvPr>
                  <p:custDataLst>
                    <p:tags r:id="rId1092"/>
                  </p:custDataLst>
                </p:nvPr>
              </p:nvSpPr>
              <p:spPr>
                <a:xfrm flipH="1">
                  <a:off x="436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12" name="Line 61"/>
                <p:cNvSpPr/>
                <p:nvPr>
                  <p:custDataLst>
                    <p:tags r:id="rId1093"/>
                  </p:custDataLst>
                </p:nvPr>
              </p:nvSpPr>
              <p:spPr>
                <a:xfrm>
                  <a:off x="3456" y="312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13" name="Line 62"/>
                <p:cNvSpPr/>
                <p:nvPr>
                  <p:custDataLst>
                    <p:tags r:id="rId1094"/>
                  </p:custDataLst>
                </p:nvPr>
              </p:nvSpPr>
              <p:spPr>
                <a:xfrm>
                  <a:off x="3456" y="37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14" name="Line 63"/>
                <p:cNvSpPr/>
                <p:nvPr>
                  <p:custDataLst>
                    <p:tags r:id="rId1095"/>
                  </p:custDataLst>
                </p:nvPr>
              </p:nvSpPr>
              <p:spPr>
                <a:xfrm flipH="1">
                  <a:off x="3456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15" name="Line 64"/>
                <p:cNvSpPr/>
                <p:nvPr>
                  <p:custDataLst>
                    <p:tags r:id="rId1096"/>
                  </p:custDataLst>
                </p:nvPr>
              </p:nvSpPr>
              <p:spPr>
                <a:xfrm flipH="1">
                  <a:off x="4128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sp>
            <p:nvSpPr>
              <p:cNvPr id="23616" name="Oval 65"/>
              <p:cNvSpPr/>
              <p:nvPr>
                <p:custDataLst>
                  <p:tags r:id="rId1077"/>
                </p:custDataLst>
              </p:nvPr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617" name="Oval 66"/>
              <p:cNvSpPr/>
              <p:nvPr>
                <p:custDataLst>
                  <p:tags r:id="rId1078"/>
                </p:custDataLst>
              </p:nvPr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618" name="Oval 67"/>
              <p:cNvSpPr/>
              <p:nvPr>
                <p:custDataLst>
                  <p:tags r:id="rId1079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619" name="Oval 68"/>
              <p:cNvSpPr/>
              <p:nvPr>
                <p:custDataLst>
                  <p:tags r:id="rId1080"/>
                </p:custDataLst>
              </p:nvPr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620" name="Oval 69"/>
              <p:cNvSpPr/>
              <p:nvPr>
                <p:custDataLst>
                  <p:tags r:id="rId1081"/>
                </p:custDataLst>
              </p:nvPr>
            </p:nvSpPr>
            <p:spPr>
              <a:xfrm>
                <a:off x="3072" y="960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621" name="Oval 70"/>
              <p:cNvSpPr/>
              <p:nvPr>
                <p:custDataLst>
                  <p:tags r:id="rId1082"/>
                </p:custDataLst>
              </p:nvPr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622" name="Oval 71"/>
              <p:cNvSpPr/>
              <p:nvPr>
                <p:custDataLst>
                  <p:tags r:id="rId1083"/>
                </p:custDataLst>
              </p:nvPr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623" name="Oval 72"/>
              <p:cNvSpPr/>
              <p:nvPr>
                <p:custDataLst>
                  <p:tags r:id="rId1084"/>
                </p:custDataLst>
              </p:nvPr>
            </p:nvSpPr>
            <p:spPr>
              <a:xfrm>
                <a:off x="3072" y="163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624" name="Oval 73"/>
            <p:cNvSpPr/>
            <p:nvPr>
              <p:custDataLst>
                <p:tags r:id="rId1075"/>
              </p:custDataLst>
            </p:nvPr>
          </p:nvSpPr>
          <p:spPr>
            <a:xfrm>
              <a:off x="4320" y="1824"/>
              <a:ext cx="240" cy="240"/>
            </a:xfrm>
            <a:prstGeom prst="ellipse">
              <a:avLst/>
            </a:prstGeom>
            <a:solidFill>
              <a:srgbClr val="FF00FF"/>
            </a:soli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74"/>
          <p:cNvGrpSpPr/>
          <p:nvPr>
            <p:custDataLst>
              <p:tags r:id="rId4"/>
            </p:custDataLst>
          </p:nvPr>
        </p:nvGrpSpPr>
        <p:grpSpPr>
          <a:xfrm>
            <a:off x="4033838" y="1362075"/>
            <a:ext cx="1676400" cy="1600200"/>
            <a:chOff x="3888" y="1488"/>
            <a:chExt cx="1056" cy="1008"/>
          </a:xfrm>
        </p:grpSpPr>
        <p:grpSp>
          <p:nvGrpSpPr>
            <p:cNvPr id="23626" name="Group 75"/>
            <p:cNvGrpSpPr/>
            <p:nvPr>
              <p:custDataLst>
                <p:tags r:id="rId1051"/>
              </p:custDataLst>
            </p:nvPr>
          </p:nvGrpSpPr>
          <p:grpSpPr>
            <a:xfrm>
              <a:off x="3888" y="1488"/>
              <a:ext cx="1056" cy="1008"/>
              <a:chOff x="2160" y="960"/>
              <a:chExt cx="1056" cy="1008"/>
            </a:xfrm>
          </p:grpSpPr>
          <p:grpSp>
            <p:nvGrpSpPr>
              <p:cNvPr id="23627" name="Group 76"/>
              <p:cNvGrpSpPr/>
              <p:nvPr>
                <p:custDataLst>
                  <p:tags r:id="rId1053"/>
                </p:custDataLst>
              </p:nvPr>
            </p:nvGrpSpPr>
            <p:grpSpPr>
              <a:xfrm>
                <a:off x="2256" y="1008"/>
                <a:ext cx="912" cy="864"/>
                <a:chOff x="3456" y="2928"/>
                <a:chExt cx="912" cy="864"/>
              </a:xfrm>
            </p:grpSpPr>
            <p:sp>
              <p:nvSpPr>
                <p:cNvPr id="23628" name="Line 77"/>
                <p:cNvSpPr/>
                <p:nvPr>
                  <p:custDataLst>
                    <p:tags r:id="rId1062"/>
                  </p:custDataLst>
                </p:nvPr>
              </p:nvSpPr>
              <p:spPr>
                <a:xfrm>
                  <a:off x="3696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29" name="Line 78"/>
                <p:cNvSpPr/>
                <p:nvPr>
                  <p:custDataLst>
                    <p:tags r:id="rId1063"/>
                  </p:custDataLst>
                </p:nvPr>
              </p:nvSpPr>
              <p:spPr>
                <a:xfrm flipV="1">
                  <a:off x="4128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30" name="Line 79"/>
                <p:cNvSpPr/>
                <p:nvPr>
                  <p:custDataLst>
                    <p:tags r:id="rId1064"/>
                  </p:custDataLst>
                </p:nvPr>
              </p:nvSpPr>
              <p:spPr>
                <a:xfrm flipV="1">
                  <a:off x="3456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31" name="Line 80"/>
                <p:cNvSpPr/>
                <p:nvPr>
                  <p:custDataLst>
                    <p:tags r:id="rId1065"/>
                  </p:custDataLst>
                </p:nvPr>
              </p:nvSpPr>
              <p:spPr>
                <a:xfrm flipV="1">
                  <a:off x="3456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32" name="Line 81"/>
                <p:cNvSpPr/>
                <p:nvPr>
                  <p:custDataLst>
                    <p:tags r:id="rId1066"/>
                  </p:custDataLst>
                </p:nvPr>
              </p:nvSpPr>
              <p:spPr>
                <a:xfrm flipV="1">
                  <a:off x="4128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33" name="Line 82"/>
                <p:cNvSpPr/>
                <p:nvPr>
                  <p:custDataLst>
                    <p:tags r:id="rId1067"/>
                  </p:custDataLst>
                </p:nvPr>
              </p:nvSpPr>
              <p:spPr>
                <a:xfrm>
                  <a:off x="3696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34" name="Line 83"/>
                <p:cNvSpPr/>
                <p:nvPr>
                  <p:custDataLst>
                    <p:tags r:id="rId1068"/>
                  </p:custDataLst>
                </p:nvPr>
              </p:nvSpPr>
              <p:spPr>
                <a:xfrm flipH="1">
                  <a:off x="3696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35" name="Line 84"/>
                <p:cNvSpPr/>
                <p:nvPr>
                  <p:custDataLst>
                    <p:tags r:id="rId1069"/>
                  </p:custDataLst>
                </p:nvPr>
              </p:nvSpPr>
              <p:spPr>
                <a:xfrm flipH="1">
                  <a:off x="436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36" name="Line 85"/>
                <p:cNvSpPr/>
                <p:nvPr>
                  <p:custDataLst>
                    <p:tags r:id="rId1070"/>
                  </p:custDataLst>
                </p:nvPr>
              </p:nvSpPr>
              <p:spPr>
                <a:xfrm>
                  <a:off x="3456" y="312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37" name="Line 86"/>
                <p:cNvSpPr/>
                <p:nvPr>
                  <p:custDataLst>
                    <p:tags r:id="rId1071"/>
                  </p:custDataLst>
                </p:nvPr>
              </p:nvSpPr>
              <p:spPr>
                <a:xfrm>
                  <a:off x="3456" y="37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38" name="Line 87"/>
                <p:cNvSpPr/>
                <p:nvPr>
                  <p:custDataLst>
                    <p:tags r:id="rId1072"/>
                  </p:custDataLst>
                </p:nvPr>
              </p:nvSpPr>
              <p:spPr>
                <a:xfrm flipH="1">
                  <a:off x="3456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39" name="Line 88"/>
                <p:cNvSpPr/>
                <p:nvPr>
                  <p:custDataLst>
                    <p:tags r:id="rId1073"/>
                  </p:custDataLst>
                </p:nvPr>
              </p:nvSpPr>
              <p:spPr>
                <a:xfrm flipH="1">
                  <a:off x="4128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sp>
            <p:nvSpPr>
              <p:cNvPr id="23640" name="Oval 89"/>
              <p:cNvSpPr/>
              <p:nvPr>
                <p:custDataLst>
                  <p:tags r:id="rId1054"/>
                </p:custDataLst>
              </p:nvPr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641" name="Oval 90"/>
              <p:cNvSpPr/>
              <p:nvPr>
                <p:custDataLst>
                  <p:tags r:id="rId1055"/>
                </p:custDataLst>
              </p:nvPr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642" name="Oval 91"/>
              <p:cNvSpPr/>
              <p:nvPr>
                <p:custDataLst>
                  <p:tags r:id="rId1056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643" name="Oval 92"/>
              <p:cNvSpPr/>
              <p:nvPr>
                <p:custDataLst>
                  <p:tags r:id="rId1057"/>
                </p:custDataLst>
              </p:nvPr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644" name="Oval 93"/>
              <p:cNvSpPr/>
              <p:nvPr>
                <p:custDataLst>
                  <p:tags r:id="rId1058"/>
                </p:custDataLst>
              </p:nvPr>
            </p:nvSpPr>
            <p:spPr>
              <a:xfrm>
                <a:off x="3072" y="96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645" name="Oval 94"/>
              <p:cNvSpPr/>
              <p:nvPr>
                <p:custDataLst>
                  <p:tags r:id="rId1059"/>
                </p:custDataLst>
              </p:nvPr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646" name="Oval 95"/>
              <p:cNvSpPr/>
              <p:nvPr>
                <p:custDataLst>
                  <p:tags r:id="rId1060"/>
                </p:custDataLst>
              </p:nvPr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647" name="Oval 96"/>
              <p:cNvSpPr/>
              <p:nvPr>
                <p:custDataLst>
                  <p:tags r:id="rId1061"/>
                </p:custDataLst>
              </p:nvPr>
            </p:nvSpPr>
            <p:spPr>
              <a:xfrm>
                <a:off x="3072" y="163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648" name="Oval 97"/>
            <p:cNvSpPr/>
            <p:nvPr>
              <p:custDataLst>
                <p:tags r:id="rId1052"/>
              </p:custDataLst>
            </p:nvPr>
          </p:nvSpPr>
          <p:spPr>
            <a:xfrm>
              <a:off x="4320" y="1824"/>
              <a:ext cx="240" cy="240"/>
            </a:xfrm>
            <a:prstGeom prst="ellipse">
              <a:avLst/>
            </a:prstGeom>
            <a:solidFill>
              <a:srgbClr val="0000FF"/>
            </a:soli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98"/>
          <p:cNvGrpSpPr/>
          <p:nvPr>
            <p:custDataLst>
              <p:tags r:id="rId5"/>
            </p:custDataLst>
          </p:nvPr>
        </p:nvGrpSpPr>
        <p:grpSpPr>
          <a:xfrm>
            <a:off x="4033838" y="1362075"/>
            <a:ext cx="1676400" cy="1600200"/>
            <a:chOff x="3888" y="1488"/>
            <a:chExt cx="1056" cy="1008"/>
          </a:xfrm>
        </p:grpSpPr>
        <p:grpSp>
          <p:nvGrpSpPr>
            <p:cNvPr id="23650" name="Group 99"/>
            <p:cNvGrpSpPr/>
            <p:nvPr>
              <p:custDataLst>
                <p:tags r:id="rId1028"/>
              </p:custDataLst>
            </p:nvPr>
          </p:nvGrpSpPr>
          <p:grpSpPr>
            <a:xfrm>
              <a:off x="3888" y="1488"/>
              <a:ext cx="1056" cy="1008"/>
              <a:chOff x="2160" y="960"/>
              <a:chExt cx="1056" cy="1008"/>
            </a:xfrm>
          </p:grpSpPr>
          <p:grpSp>
            <p:nvGrpSpPr>
              <p:cNvPr id="23651" name="Group 100"/>
              <p:cNvGrpSpPr/>
              <p:nvPr>
                <p:custDataLst>
                  <p:tags r:id="rId1030"/>
                </p:custDataLst>
              </p:nvPr>
            </p:nvGrpSpPr>
            <p:grpSpPr>
              <a:xfrm>
                <a:off x="2256" y="1008"/>
                <a:ext cx="912" cy="864"/>
                <a:chOff x="3456" y="2928"/>
                <a:chExt cx="912" cy="864"/>
              </a:xfrm>
            </p:grpSpPr>
            <p:sp>
              <p:nvSpPr>
                <p:cNvPr id="23652" name="Line 101"/>
                <p:cNvSpPr/>
                <p:nvPr>
                  <p:custDataLst>
                    <p:tags r:id="rId1039"/>
                  </p:custDataLst>
                </p:nvPr>
              </p:nvSpPr>
              <p:spPr>
                <a:xfrm>
                  <a:off x="3696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53" name="Line 102"/>
                <p:cNvSpPr/>
                <p:nvPr>
                  <p:custDataLst>
                    <p:tags r:id="rId1040"/>
                  </p:custDataLst>
                </p:nvPr>
              </p:nvSpPr>
              <p:spPr>
                <a:xfrm flipV="1">
                  <a:off x="4128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54" name="Line 103"/>
                <p:cNvSpPr/>
                <p:nvPr>
                  <p:custDataLst>
                    <p:tags r:id="rId1041"/>
                  </p:custDataLst>
                </p:nvPr>
              </p:nvSpPr>
              <p:spPr>
                <a:xfrm flipV="1">
                  <a:off x="3456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55" name="Line 104"/>
                <p:cNvSpPr/>
                <p:nvPr>
                  <p:custDataLst>
                    <p:tags r:id="rId1042"/>
                  </p:custDataLst>
                </p:nvPr>
              </p:nvSpPr>
              <p:spPr>
                <a:xfrm flipV="1">
                  <a:off x="3456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56" name="Line 105"/>
                <p:cNvSpPr/>
                <p:nvPr>
                  <p:custDataLst>
                    <p:tags r:id="rId1043"/>
                  </p:custDataLst>
                </p:nvPr>
              </p:nvSpPr>
              <p:spPr>
                <a:xfrm flipV="1">
                  <a:off x="4128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57" name="Line 106"/>
                <p:cNvSpPr/>
                <p:nvPr>
                  <p:custDataLst>
                    <p:tags r:id="rId1044"/>
                  </p:custDataLst>
                </p:nvPr>
              </p:nvSpPr>
              <p:spPr>
                <a:xfrm>
                  <a:off x="3696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58" name="Line 107"/>
                <p:cNvSpPr/>
                <p:nvPr>
                  <p:custDataLst>
                    <p:tags r:id="rId1045"/>
                  </p:custDataLst>
                </p:nvPr>
              </p:nvSpPr>
              <p:spPr>
                <a:xfrm flipH="1">
                  <a:off x="3696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59" name="Line 108"/>
                <p:cNvSpPr/>
                <p:nvPr>
                  <p:custDataLst>
                    <p:tags r:id="rId1046"/>
                  </p:custDataLst>
                </p:nvPr>
              </p:nvSpPr>
              <p:spPr>
                <a:xfrm flipH="1">
                  <a:off x="436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60" name="Line 109"/>
                <p:cNvSpPr/>
                <p:nvPr>
                  <p:custDataLst>
                    <p:tags r:id="rId1047"/>
                  </p:custDataLst>
                </p:nvPr>
              </p:nvSpPr>
              <p:spPr>
                <a:xfrm>
                  <a:off x="3456" y="312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61" name="Line 110"/>
                <p:cNvSpPr/>
                <p:nvPr>
                  <p:custDataLst>
                    <p:tags r:id="rId1048"/>
                  </p:custDataLst>
                </p:nvPr>
              </p:nvSpPr>
              <p:spPr>
                <a:xfrm>
                  <a:off x="3456" y="37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62" name="Line 111"/>
                <p:cNvSpPr/>
                <p:nvPr>
                  <p:custDataLst>
                    <p:tags r:id="rId1049"/>
                  </p:custDataLst>
                </p:nvPr>
              </p:nvSpPr>
              <p:spPr>
                <a:xfrm flipH="1">
                  <a:off x="3456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63" name="Line 112"/>
                <p:cNvSpPr/>
                <p:nvPr>
                  <p:custDataLst>
                    <p:tags r:id="rId1050"/>
                  </p:custDataLst>
                </p:nvPr>
              </p:nvSpPr>
              <p:spPr>
                <a:xfrm flipH="1">
                  <a:off x="4128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sp>
            <p:nvSpPr>
              <p:cNvPr id="23664" name="Oval 113"/>
              <p:cNvSpPr/>
              <p:nvPr>
                <p:custDataLst>
                  <p:tags r:id="rId1031"/>
                </p:custDataLst>
              </p:nvPr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665" name="Oval 114"/>
              <p:cNvSpPr/>
              <p:nvPr>
                <p:custDataLst>
                  <p:tags r:id="rId1032"/>
                </p:custDataLst>
              </p:nvPr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666" name="Oval 115"/>
              <p:cNvSpPr/>
              <p:nvPr>
                <p:custDataLst>
                  <p:tags r:id="rId1033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667" name="Oval 116"/>
              <p:cNvSpPr/>
              <p:nvPr>
                <p:custDataLst>
                  <p:tags r:id="rId1034"/>
                </p:custDataLst>
              </p:nvPr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668" name="Oval 117"/>
              <p:cNvSpPr/>
              <p:nvPr>
                <p:custDataLst>
                  <p:tags r:id="rId1035"/>
                </p:custDataLst>
              </p:nvPr>
            </p:nvSpPr>
            <p:spPr>
              <a:xfrm>
                <a:off x="3072" y="960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669" name="Oval 118"/>
              <p:cNvSpPr/>
              <p:nvPr>
                <p:custDataLst>
                  <p:tags r:id="rId1036"/>
                </p:custDataLst>
              </p:nvPr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670" name="Oval 119"/>
              <p:cNvSpPr/>
              <p:nvPr>
                <p:custDataLst>
                  <p:tags r:id="rId1037"/>
                </p:custDataLst>
              </p:nvPr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671" name="Oval 120"/>
              <p:cNvSpPr/>
              <p:nvPr>
                <p:custDataLst>
                  <p:tags r:id="rId1038"/>
                </p:custDataLst>
              </p:nvPr>
            </p:nvSpPr>
            <p:spPr>
              <a:xfrm>
                <a:off x="3072" y="163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672" name="Oval 121"/>
            <p:cNvSpPr/>
            <p:nvPr>
              <p:custDataLst>
                <p:tags r:id="rId1029"/>
              </p:custDataLst>
            </p:nvPr>
          </p:nvSpPr>
          <p:spPr>
            <a:xfrm>
              <a:off x="4320" y="1824"/>
              <a:ext cx="240" cy="240"/>
            </a:xfrm>
            <a:prstGeom prst="ellipse">
              <a:avLst/>
            </a:prstGeom>
            <a:solidFill>
              <a:srgbClr val="FF00FF"/>
            </a:soli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22"/>
          <p:cNvGrpSpPr/>
          <p:nvPr>
            <p:custDataLst>
              <p:tags r:id="rId6"/>
            </p:custDataLst>
          </p:nvPr>
        </p:nvGrpSpPr>
        <p:grpSpPr>
          <a:xfrm>
            <a:off x="4033838" y="1362075"/>
            <a:ext cx="1676400" cy="1600200"/>
            <a:chOff x="3888" y="1488"/>
            <a:chExt cx="1056" cy="1008"/>
          </a:xfrm>
        </p:grpSpPr>
        <p:grpSp>
          <p:nvGrpSpPr>
            <p:cNvPr id="23674" name="Group 123"/>
            <p:cNvGrpSpPr/>
            <p:nvPr>
              <p:custDataLst>
                <p:tags r:id="rId1005"/>
              </p:custDataLst>
            </p:nvPr>
          </p:nvGrpSpPr>
          <p:grpSpPr>
            <a:xfrm>
              <a:off x="3888" y="1488"/>
              <a:ext cx="1056" cy="1008"/>
              <a:chOff x="2160" y="960"/>
              <a:chExt cx="1056" cy="1008"/>
            </a:xfrm>
          </p:grpSpPr>
          <p:grpSp>
            <p:nvGrpSpPr>
              <p:cNvPr id="23675" name="Group 124"/>
              <p:cNvGrpSpPr/>
              <p:nvPr>
                <p:custDataLst>
                  <p:tags r:id="rId1007"/>
                </p:custDataLst>
              </p:nvPr>
            </p:nvGrpSpPr>
            <p:grpSpPr>
              <a:xfrm>
                <a:off x="2256" y="1008"/>
                <a:ext cx="912" cy="864"/>
                <a:chOff x="3456" y="2928"/>
                <a:chExt cx="912" cy="864"/>
              </a:xfrm>
            </p:grpSpPr>
            <p:sp>
              <p:nvSpPr>
                <p:cNvPr id="23676" name="Line 125"/>
                <p:cNvSpPr/>
                <p:nvPr>
                  <p:custDataLst>
                    <p:tags r:id="rId1016"/>
                  </p:custDataLst>
                </p:nvPr>
              </p:nvSpPr>
              <p:spPr>
                <a:xfrm>
                  <a:off x="3696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77" name="Line 126"/>
                <p:cNvSpPr/>
                <p:nvPr>
                  <p:custDataLst>
                    <p:tags r:id="rId1017"/>
                  </p:custDataLst>
                </p:nvPr>
              </p:nvSpPr>
              <p:spPr>
                <a:xfrm flipV="1">
                  <a:off x="4128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78" name="Line 127"/>
                <p:cNvSpPr/>
                <p:nvPr>
                  <p:custDataLst>
                    <p:tags r:id="rId1018"/>
                  </p:custDataLst>
                </p:nvPr>
              </p:nvSpPr>
              <p:spPr>
                <a:xfrm flipV="1">
                  <a:off x="3456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79" name="Line 128"/>
                <p:cNvSpPr/>
                <p:nvPr>
                  <p:custDataLst>
                    <p:tags r:id="rId1019"/>
                  </p:custDataLst>
                </p:nvPr>
              </p:nvSpPr>
              <p:spPr>
                <a:xfrm flipV="1">
                  <a:off x="3456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80" name="Line 129"/>
                <p:cNvSpPr/>
                <p:nvPr>
                  <p:custDataLst>
                    <p:tags r:id="rId1020"/>
                  </p:custDataLst>
                </p:nvPr>
              </p:nvSpPr>
              <p:spPr>
                <a:xfrm flipV="1">
                  <a:off x="4128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81" name="Line 130"/>
                <p:cNvSpPr/>
                <p:nvPr>
                  <p:custDataLst>
                    <p:tags r:id="rId1021"/>
                  </p:custDataLst>
                </p:nvPr>
              </p:nvSpPr>
              <p:spPr>
                <a:xfrm>
                  <a:off x="3696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82" name="Line 131"/>
                <p:cNvSpPr/>
                <p:nvPr>
                  <p:custDataLst>
                    <p:tags r:id="rId1022"/>
                  </p:custDataLst>
                </p:nvPr>
              </p:nvSpPr>
              <p:spPr>
                <a:xfrm flipH="1">
                  <a:off x="3696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83" name="Line 132"/>
                <p:cNvSpPr/>
                <p:nvPr>
                  <p:custDataLst>
                    <p:tags r:id="rId1023"/>
                  </p:custDataLst>
                </p:nvPr>
              </p:nvSpPr>
              <p:spPr>
                <a:xfrm flipH="1">
                  <a:off x="436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84" name="Line 133"/>
                <p:cNvSpPr/>
                <p:nvPr>
                  <p:custDataLst>
                    <p:tags r:id="rId1024"/>
                  </p:custDataLst>
                </p:nvPr>
              </p:nvSpPr>
              <p:spPr>
                <a:xfrm>
                  <a:off x="3456" y="312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85" name="Line 134"/>
                <p:cNvSpPr/>
                <p:nvPr>
                  <p:custDataLst>
                    <p:tags r:id="rId1025"/>
                  </p:custDataLst>
                </p:nvPr>
              </p:nvSpPr>
              <p:spPr>
                <a:xfrm>
                  <a:off x="3456" y="37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86" name="Line 135"/>
                <p:cNvSpPr/>
                <p:nvPr>
                  <p:custDataLst>
                    <p:tags r:id="rId1026"/>
                  </p:custDataLst>
                </p:nvPr>
              </p:nvSpPr>
              <p:spPr>
                <a:xfrm flipH="1">
                  <a:off x="3456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687" name="Line 136"/>
                <p:cNvSpPr/>
                <p:nvPr>
                  <p:custDataLst>
                    <p:tags r:id="rId1027"/>
                  </p:custDataLst>
                </p:nvPr>
              </p:nvSpPr>
              <p:spPr>
                <a:xfrm flipH="1">
                  <a:off x="4128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sp>
            <p:nvSpPr>
              <p:cNvPr id="23688" name="Oval 137"/>
              <p:cNvSpPr/>
              <p:nvPr>
                <p:custDataLst>
                  <p:tags r:id="rId1008"/>
                </p:custDataLst>
              </p:nvPr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689" name="Oval 138"/>
              <p:cNvSpPr/>
              <p:nvPr>
                <p:custDataLst>
                  <p:tags r:id="rId1009"/>
                </p:custDataLst>
              </p:nvPr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690" name="Oval 139"/>
              <p:cNvSpPr/>
              <p:nvPr>
                <p:custDataLst>
                  <p:tags r:id="rId1010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691" name="Oval 140"/>
              <p:cNvSpPr/>
              <p:nvPr>
                <p:custDataLst>
                  <p:tags r:id="rId1011"/>
                </p:custDataLst>
              </p:nvPr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692" name="Oval 141"/>
              <p:cNvSpPr/>
              <p:nvPr>
                <p:custDataLst>
                  <p:tags r:id="rId1012"/>
                </p:custDataLst>
              </p:nvPr>
            </p:nvSpPr>
            <p:spPr>
              <a:xfrm>
                <a:off x="3072" y="96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693" name="Oval 142"/>
              <p:cNvSpPr/>
              <p:nvPr>
                <p:custDataLst>
                  <p:tags r:id="rId1013"/>
                </p:custDataLst>
              </p:nvPr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694" name="Oval 143"/>
              <p:cNvSpPr/>
              <p:nvPr>
                <p:custDataLst>
                  <p:tags r:id="rId1014"/>
                </p:custDataLst>
              </p:nvPr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695" name="Oval 144"/>
              <p:cNvSpPr/>
              <p:nvPr>
                <p:custDataLst>
                  <p:tags r:id="rId1015"/>
                </p:custDataLst>
              </p:nvPr>
            </p:nvSpPr>
            <p:spPr>
              <a:xfrm>
                <a:off x="3072" y="163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696" name="Oval 145"/>
            <p:cNvSpPr/>
            <p:nvPr>
              <p:custDataLst>
                <p:tags r:id="rId1006"/>
              </p:custDataLst>
            </p:nvPr>
          </p:nvSpPr>
          <p:spPr>
            <a:xfrm>
              <a:off x="4320" y="1824"/>
              <a:ext cx="240" cy="240"/>
            </a:xfrm>
            <a:prstGeom prst="ellipse">
              <a:avLst/>
            </a:prstGeom>
            <a:solidFill>
              <a:srgbClr val="0000FF"/>
            </a:soli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146"/>
          <p:cNvGrpSpPr/>
          <p:nvPr>
            <p:custDataLst>
              <p:tags r:id="rId7"/>
            </p:custDataLst>
          </p:nvPr>
        </p:nvGrpSpPr>
        <p:grpSpPr>
          <a:xfrm>
            <a:off x="4033838" y="1362075"/>
            <a:ext cx="1676400" cy="1600200"/>
            <a:chOff x="3888" y="1488"/>
            <a:chExt cx="1056" cy="1008"/>
          </a:xfrm>
        </p:grpSpPr>
        <p:grpSp>
          <p:nvGrpSpPr>
            <p:cNvPr id="23698" name="Group 147"/>
            <p:cNvGrpSpPr/>
            <p:nvPr>
              <p:custDataLst>
                <p:tags r:id="rId982"/>
              </p:custDataLst>
            </p:nvPr>
          </p:nvGrpSpPr>
          <p:grpSpPr>
            <a:xfrm>
              <a:off x="3888" y="1488"/>
              <a:ext cx="1056" cy="1008"/>
              <a:chOff x="2160" y="960"/>
              <a:chExt cx="1056" cy="1008"/>
            </a:xfrm>
          </p:grpSpPr>
          <p:grpSp>
            <p:nvGrpSpPr>
              <p:cNvPr id="23699" name="Group 148"/>
              <p:cNvGrpSpPr/>
              <p:nvPr>
                <p:custDataLst>
                  <p:tags r:id="rId984"/>
                </p:custDataLst>
              </p:nvPr>
            </p:nvGrpSpPr>
            <p:grpSpPr>
              <a:xfrm>
                <a:off x="2256" y="1008"/>
                <a:ext cx="912" cy="864"/>
                <a:chOff x="3456" y="2928"/>
                <a:chExt cx="912" cy="864"/>
              </a:xfrm>
            </p:grpSpPr>
            <p:sp>
              <p:nvSpPr>
                <p:cNvPr id="23700" name="Line 149"/>
                <p:cNvSpPr/>
                <p:nvPr>
                  <p:custDataLst>
                    <p:tags r:id="rId993"/>
                  </p:custDataLst>
                </p:nvPr>
              </p:nvSpPr>
              <p:spPr>
                <a:xfrm>
                  <a:off x="3696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01" name="Line 150"/>
                <p:cNvSpPr/>
                <p:nvPr>
                  <p:custDataLst>
                    <p:tags r:id="rId994"/>
                  </p:custDataLst>
                </p:nvPr>
              </p:nvSpPr>
              <p:spPr>
                <a:xfrm flipV="1">
                  <a:off x="4128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02" name="Line 151"/>
                <p:cNvSpPr/>
                <p:nvPr>
                  <p:custDataLst>
                    <p:tags r:id="rId995"/>
                  </p:custDataLst>
                </p:nvPr>
              </p:nvSpPr>
              <p:spPr>
                <a:xfrm flipV="1">
                  <a:off x="3456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03" name="Line 152"/>
                <p:cNvSpPr/>
                <p:nvPr>
                  <p:custDataLst>
                    <p:tags r:id="rId996"/>
                  </p:custDataLst>
                </p:nvPr>
              </p:nvSpPr>
              <p:spPr>
                <a:xfrm flipV="1">
                  <a:off x="3456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04" name="Line 153"/>
                <p:cNvSpPr/>
                <p:nvPr>
                  <p:custDataLst>
                    <p:tags r:id="rId997"/>
                  </p:custDataLst>
                </p:nvPr>
              </p:nvSpPr>
              <p:spPr>
                <a:xfrm flipV="1">
                  <a:off x="4128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05" name="Line 154"/>
                <p:cNvSpPr/>
                <p:nvPr>
                  <p:custDataLst>
                    <p:tags r:id="rId998"/>
                  </p:custDataLst>
                </p:nvPr>
              </p:nvSpPr>
              <p:spPr>
                <a:xfrm>
                  <a:off x="3696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06" name="Line 155"/>
                <p:cNvSpPr/>
                <p:nvPr>
                  <p:custDataLst>
                    <p:tags r:id="rId999"/>
                  </p:custDataLst>
                </p:nvPr>
              </p:nvSpPr>
              <p:spPr>
                <a:xfrm flipH="1">
                  <a:off x="3696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07" name="Line 156"/>
                <p:cNvSpPr/>
                <p:nvPr>
                  <p:custDataLst>
                    <p:tags r:id="rId1000"/>
                  </p:custDataLst>
                </p:nvPr>
              </p:nvSpPr>
              <p:spPr>
                <a:xfrm flipH="1">
                  <a:off x="436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08" name="Line 157"/>
                <p:cNvSpPr/>
                <p:nvPr>
                  <p:custDataLst>
                    <p:tags r:id="rId1001"/>
                  </p:custDataLst>
                </p:nvPr>
              </p:nvSpPr>
              <p:spPr>
                <a:xfrm>
                  <a:off x="3456" y="312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09" name="Line 158"/>
                <p:cNvSpPr/>
                <p:nvPr>
                  <p:custDataLst>
                    <p:tags r:id="rId1002"/>
                  </p:custDataLst>
                </p:nvPr>
              </p:nvSpPr>
              <p:spPr>
                <a:xfrm>
                  <a:off x="3456" y="37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10" name="Line 159"/>
                <p:cNvSpPr/>
                <p:nvPr>
                  <p:custDataLst>
                    <p:tags r:id="rId1003"/>
                  </p:custDataLst>
                </p:nvPr>
              </p:nvSpPr>
              <p:spPr>
                <a:xfrm flipH="1">
                  <a:off x="3456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11" name="Line 160"/>
                <p:cNvSpPr/>
                <p:nvPr>
                  <p:custDataLst>
                    <p:tags r:id="rId1004"/>
                  </p:custDataLst>
                </p:nvPr>
              </p:nvSpPr>
              <p:spPr>
                <a:xfrm flipH="1">
                  <a:off x="4128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sp>
            <p:nvSpPr>
              <p:cNvPr id="23712" name="Oval 161"/>
              <p:cNvSpPr/>
              <p:nvPr>
                <p:custDataLst>
                  <p:tags r:id="rId985"/>
                </p:custDataLst>
              </p:nvPr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713" name="Oval 162"/>
              <p:cNvSpPr/>
              <p:nvPr>
                <p:custDataLst>
                  <p:tags r:id="rId986"/>
                </p:custDataLst>
              </p:nvPr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714" name="Oval 163"/>
              <p:cNvSpPr/>
              <p:nvPr>
                <p:custDataLst>
                  <p:tags r:id="rId987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715" name="Oval 164"/>
              <p:cNvSpPr/>
              <p:nvPr>
                <p:custDataLst>
                  <p:tags r:id="rId988"/>
                </p:custDataLst>
              </p:nvPr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716" name="Oval 165"/>
              <p:cNvSpPr/>
              <p:nvPr>
                <p:custDataLst>
                  <p:tags r:id="rId989"/>
                </p:custDataLst>
              </p:nvPr>
            </p:nvSpPr>
            <p:spPr>
              <a:xfrm>
                <a:off x="3072" y="960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717" name="Oval 166"/>
              <p:cNvSpPr/>
              <p:nvPr>
                <p:custDataLst>
                  <p:tags r:id="rId990"/>
                </p:custDataLst>
              </p:nvPr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718" name="Oval 167"/>
              <p:cNvSpPr/>
              <p:nvPr>
                <p:custDataLst>
                  <p:tags r:id="rId991"/>
                </p:custDataLst>
              </p:nvPr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719" name="Oval 168"/>
              <p:cNvSpPr/>
              <p:nvPr>
                <p:custDataLst>
                  <p:tags r:id="rId992"/>
                </p:custDataLst>
              </p:nvPr>
            </p:nvSpPr>
            <p:spPr>
              <a:xfrm>
                <a:off x="3072" y="163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720" name="Oval 169"/>
            <p:cNvSpPr/>
            <p:nvPr>
              <p:custDataLst>
                <p:tags r:id="rId983"/>
              </p:custDataLst>
            </p:nvPr>
          </p:nvSpPr>
          <p:spPr>
            <a:xfrm>
              <a:off x="4320" y="1824"/>
              <a:ext cx="240" cy="240"/>
            </a:xfrm>
            <a:prstGeom prst="ellipse">
              <a:avLst/>
            </a:prstGeom>
            <a:solidFill>
              <a:srgbClr val="FF00FF"/>
            </a:soli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up 170"/>
          <p:cNvGrpSpPr/>
          <p:nvPr>
            <p:custDataLst>
              <p:tags r:id="rId8"/>
            </p:custDataLst>
          </p:nvPr>
        </p:nvGrpSpPr>
        <p:grpSpPr>
          <a:xfrm>
            <a:off x="4033838" y="1362075"/>
            <a:ext cx="1676400" cy="1600200"/>
            <a:chOff x="3888" y="1488"/>
            <a:chExt cx="1056" cy="1008"/>
          </a:xfrm>
        </p:grpSpPr>
        <p:grpSp>
          <p:nvGrpSpPr>
            <p:cNvPr id="23722" name="Group 171"/>
            <p:cNvGrpSpPr/>
            <p:nvPr>
              <p:custDataLst>
                <p:tags r:id="rId959"/>
              </p:custDataLst>
            </p:nvPr>
          </p:nvGrpSpPr>
          <p:grpSpPr>
            <a:xfrm>
              <a:off x="3888" y="1488"/>
              <a:ext cx="1056" cy="1008"/>
              <a:chOff x="2160" y="960"/>
              <a:chExt cx="1056" cy="1008"/>
            </a:xfrm>
          </p:grpSpPr>
          <p:grpSp>
            <p:nvGrpSpPr>
              <p:cNvPr id="23723" name="Group 172"/>
              <p:cNvGrpSpPr/>
              <p:nvPr>
                <p:custDataLst>
                  <p:tags r:id="rId961"/>
                </p:custDataLst>
              </p:nvPr>
            </p:nvGrpSpPr>
            <p:grpSpPr>
              <a:xfrm>
                <a:off x="2256" y="1008"/>
                <a:ext cx="912" cy="864"/>
                <a:chOff x="3456" y="2928"/>
                <a:chExt cx="912" cy="864"/>
              </a:xfrm>
            </p:grpSpPr>
            <p:sp>
              <p:nvSpPr>
                <p:cNvPr id="23724" name="Line 173"/>
                <p:cNvSpPr/>
                <p:nvPr>
                  <p:custDataLst>
                    <p:tags r:id="rId970"/>
                  </p:custDataLst>
                </p:nvPr>
              </p:nvSpPr>
              <p:spPr>
                <a:xfrm>
                  <a:off x="3696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25" name="Line 174"/>
                <p:cNvSpPr/>
                <p:nvPr>
                  <p:custDataLst>
                    <p:tags r:id="rId971"/>
                  </p:custDataLst>
                </p:nvPr>
              </p:nvSpPr>
              <p:spPr>
                <a:xfrm flipV="1">
                  <a:off x="4128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26" name="Line 175"/>
                <p:cNvSpPr/>
                <p:nvPr>
                  <p:custDataLst>
                    <p:tags r:id="rId972"/>
                  </p:custDataLst>
                </p:nvPr>
              </p:nvSpPr>
              <p:spPr>
                <a:xfrm flipV="1">
                  <a:off x="3456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27" name="Line 176"/>
                <p:cNvSpPr/>
                <p:nvPr>
                  <p:custDataLst>
                    <p:tags r:id="rId973"/>
                  </p:custDataLst>
                </p:nvPr>
              </p:nvSpPr>
              <p:spPr>
                <a:xfrm flipV="1">
                  <a:off x="3456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28" name="Line 177"/>
                <p:cNvSpPr/>
                <p:nvPr>
                  <p:custDataLst>
                    <p:tags r:id="rId974"/>
                  </p:custDataLst>
                </p:nvPr>
              </p:nvSpPr>
              <p:spPr>
                <a:xfrm flipV="1">
                  <a:off x="4128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29" name="Line 178"/>
                <p:cNvSpPr/>
                <p:nvPr>
                  <p:custDataLst>
                    <p:tags r:id="rId975"/>
                  </p:custDataLst>
                </p:nvPr>
              </p:nvSpPr>
              <p:spPr>
                <a:xfrm>
                  <a:off x="3696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30" name="Line 179"/>
                <p:cNvSpPr/>
                <p:nvPr>
                  <p:custDataLst>
                    <p:tags r:id="rId976"/>
                  </p:custDataLst>
                </p:nvPr>
              </p:nvSpPr>
              <p:spPr>
                <a:xfrm flipH="1">
                  <a:off x="3696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31" name="Line 180"/>
                <p:cNvSpPr/>
                <p:nvPr>
                  <p:custDataLst>
                    <p:tags r:id="rId977"/>
                  </p:custDataLst>
                </p:nvPr>
              </p:nvSpPr>
              <p:spPr>
                <a:xfrm flipH="1">
                  <a:off x="436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32" name="Line 181"/>
                <p:cNvSpPr/>
                <p:nvPr>
                  <p:custDataLst>
                    <p:tags r:id="rId978"/>
                  </p:custDataLst>
                </p:nvPr>
              </p:nvSpPr>
              <p:spPr>
                <a:xfrm>
                  <a:off x="3456" y="312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33" name="Line 182"/>
                <p:cNvSpPr/>
                <p:nvPr>
                  <p:custDataLst>
                    <p:tags r:id="rId979"/>
                  </p:custDataLst>
                </p:nvPr>
              </p:nvSpPr>
              <p:spPr>
                <a:xfrm>
                  <a:off x="3456" y="37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34" name="Line 183"/>
                <p:cNvSpPr/>
                <p:nvPr>
                  <p:custDataLst>
                    <p:tags r:id="rId980"/>
                  </p:custDataLst>
                </p:nvPr>
              </p:nvSpPr>
              <p:spPr>
                <a:xfrm flipH="1">
                  <a:off x="3456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35" name="Line 184"/>
                <p:cNvSpPr/>
                <p:nvPr>
                  <p:custDataLst>
                    <p:tags r:id="rId981"/>
                  </p:custDataLst>
                </p:nvPr>
              </p:nvSpPr>
              <p:spPr>
                <a:xfrm flipH="1">
                  <a:off x="4128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sp>
            <p:nvSpPr>
              <p:cNvPr id="23736" name="Oval 185"/>
              <p:cNvSpPr/>
              <p:nvPr>
                <p:custDataLst>
                  <p:tags r:id="rId962"/>
                </p:custDataLst>
              </p:nvPr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737" name="Oval 186"/>
              <p:cNvSpPr/>
              <p:nvPr>
                <p:custDataLst>
                  <p:tags r:id="rId963"/>
                </p:custDataLst>
              </p:nvPr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738" name="Oval 187"/>
              <p:cNvSpPr/>
              <p:nvPr>
                <p:custDataLst>
                  <p:tags r:id="rId964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739" name="Oval 188"/>
              <p:cNvSpPr/>
              <p:nvPr>
                <p:custDataLst>
                  <p:tags r:id="rId965"/>
                </p:custDataLst>
              </p:nvPr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740" name="Oval 189"/>
              <p:cNvSpPr/>
              <p:nvPr>
                <p:custDataLst>
                  <p:tags r:id="rId966"/>
                </p:custDataLst>
              </p:nvPr>
            </p:nvSpPr>
            <p:spPr>
              <a:xfrm>
                <a:off x="3072" y="96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741" name="Oval 190"/>
              <p:cNvSpPr/>
              <p:nvPr>
                <p:custDataLst>
                  <p:tags r:id="rId967"/>
                </p:custDataLst>
              </p:nvPr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742" name="Oval 191"/>
              <p:cNvSpPr/>
              <p:nvPr>
                <p:custDataLst>
                  <p:tags r:id="rId968"/>
                </p:custDataLst>
              </p:nvPr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743" name="Oval 192"/>
              <p:cNvSpPr/>
              <p:nvPr>
                <p:custDataLst>
                  <p:tags r:id="rId969"/>
                </p:custDataLst>
              </p:nvPr>
            </p:nvSpPr>
            <p:spPr>
              <a:xfrm>
                <a:off x="3072" y="163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744" name="Oval 193"/>
            <p:cNvSpPr/>
            <p:nvPr>
              <p:custDataLst>
                <p:tags r:id="rId960"/>
              </p:custDataLst>
            </p:nvPr>
          </p:nvSpPr>
          <p:spPr>
            <a:xfrm>
              <a:off x="4320" y="1824"/>
              <a:ext cx="240" cy="240"/>
            </a:xfrm>
            <a:prstGeom prst="ellipse">
              <a:avLst/>
            </a:prstGeom>
            <a:solidFill>
              <a:srgbClr val="0000FF"/>
            </a:soli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194"/>
          <p:cNvGrpSpPr/>
          <p:nvPr>
            <p:custDataLst>
              <p:tags r:id="rId9"/>
            </p:custDataLst>
          </p:nvPr>
        </p:nvGrpSpPr>
        <p:grpSpPr>
          <a:xfrm>
            <a:off x="4033838" y="1362075"/>
            <a:ext cx="1676400" cy="1600200"/>
            <a:chOff x="3888" y="1488"/>
            <a:chExt cx="1056" cy="1008"/>
          </a:xfrm>
        </p:grpSpPr>
        <p:grpSp>
          <p:nvGrpSpPr>
            <p:cNvPr id="23746" name="Group 195"/>
            <p:cNvGrpSpPr/>
            <p:nvPr>
              <p:custDataLst>
                <p:tags r:id="rId936"/>
              </p:custDataLst>
            </p:nvPr>
          </p:nvGrpSpPr>
          <p:grpSpPr>
            <a:xfrm>
              <a:off x="3888" y="1488"/>
              <a:ext cx="1056" cy="1008"/>
              <a:chOff x="2160" y="960"/>
              <a:chExt cx="1056" cy="1008"/>
            </a:xfrm>
          </p:grpSpPr>
          <p:grpSp>
            <p:nvGrpSpPr>
              <p:cNvPr id="23747" name="Group 196"/>
              <p:cNvGrpSpPr/>
              <p:nvPr>
                <p:custDataLst>
                  <p:tags r:id="rId938"/>
                </p:custDataLst>
              </p:nvPr>
            </p:nvGrpSpPr>
            <p:grpSpPr>
              <a:xfrm>
                <a:off x="2256" y="1008"/>
                <a:ext cx="912" cy="864"/>
                <a:chOff x="3456" y="2928"/>
                <a:chExt cx="912" cy="864"/>
              </a:xfrm>
            </p:grpSpPr>
            <p:sp>
              <p:nvSpPr>
                <p:cNvPr id="23748" name="Line 197"/>
                <p:cNvSpPr/>
                <p:nvPr>
                  <p:custDataLst>
                    <p:tags r:id="rId947"/>
                  </p:custDataLst>
                </p:nvPr>
              </p:nvSpPr>
              <p:spPr>
                <a:xfrm>
                  <a:off x="3696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49" name="Line 198"/>
                <p:cNvSpPr/>
                <p:nvPr>
                  <p:custDataLst>
                    <p:tags r:id="rId948"/>
                  </p:custDataLst>
                </p:nvPr>
              </p:nvSpPr>
              <p:spPr>
                <a:xfrm flipV="1">
                  <a:off x="4128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50" name="Line 199"/>
                <p:cNvSpPr/>
                <p:nvPr>
                  <p:custDataLst>
                    <p:tags r:id="rId949"/>
                  </p:custDataLst>
                </p:nvPr>
              </p:nvSpPr>
              <p:spPr>
                <a:xfrm flipV="1">
                  <a:off x="3456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51" name="Line 200"/>
                <p:cNvSpPr/>
                <p:nvPr>
                  <p:custDataLst>
                    <p:tags r:id="rId950"/>
                  </p:custDataLst>
                </p:nvPr>
              </p:nvSpPr>
              <p:spPr>
                <a:xfrm flipV="1">
                  <a:off x="3456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52" name="Line 201"/>
                <p:cNvSpPr/>
                <p:nvPr>
                  <p:custDataLst>
                    <p:tags r:id="rId951"/>
                  </p:custDataLst>
                </p:nvPr>
              </p:nvSpPr>
              <p:spPr>
                <a:xfrm flipV="1">
                  <a:off x="4128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53" name="Line 202"/>
                <p:cNvSpPr/>
                <p:nvPr>
                  <p:custDataLst>
                    <p:tags r:id="rId952"/>
                  </p:custDataLst>
                </p:nvPr>
              </p:nvSpPr>
              <p:spPr>
                <a:xfrm>
                  <a:off x="3696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54" name="Line 203"/>
                <p:cNvSpPr/>
                <p:nvPr>
                  <p:custDataLst>
                    <p:tags r:id="rId953"/>
                  </p:custDataLst>
                </p:nvPr>
              </p:nvSpPr>
              <p:spPr>
                <a:xfrm flipH="1">
                  <a:off x="3696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55" name="Line 204"/>
                <p:cNvSpPr/>
                <p:nvPr>
                  <p:custDataLst>
                    <p:tags r:id="rId954"/>
                  </p:custDataLst>
                </p:nvPr>
              </p:nvSpPr>
              <p:spPr>
                <a:xfrm flipH="1">
                  <a:off x="436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56" name="Line 205"/>
                <p:cNvSpPr/>
                <p:nvPr>
                  <p:custDataLst>
                    <p:tags r:id="rId955"/>
                  </p:custDataLst>
                </p:nvPr>
              </p:nvSpPr>
              <p:spPr>
                <a:xfrm>
                  <a:off x="3456" y="312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57" name="Line 206"/>
                <p:cNvSpPr/>
                <p:nvPr>
                  <p:custDataLst>
                    <p:tags r:id="rId956"/>
                  </p:custDataLst>
                </p:nvPr>
              </p:nvSpPr>
              <p:spPr>
                <a:xfrm>
                  <a:off x="3456" y="37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58" name="Line 207"/>
                <p:cNvSpPr/>
                <p:nvPr>
                  <p:custDataLst>
                    <p:tags r:id="rId957"/>
                  </p:custDataLst>
                </p:nvPr>
              </p:nvSpPr>
              <p:spPr>
                <a:xfrm flipH="1">
                  <a:off x="3456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59" name="Line 208"/>
                <p:cNvSpPr/>
                <p:nvPr>
                  <p:custDataLst>
                    <p:tags r:id="rId958"/>
                  </p:custDataLst>
                </p:nvPr>
              </p:nvSpPr>
              <p:spPr>
                <a:xfrm flipH="1">
                  <a:off x="4128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sp>
            <p:nvSpPr>
              <p:cNvPr id="23760" name="Oval 209"/>
              <p:cNvSpPr/>
              <p:nvPr>
                <p:custDataLst>
                  <p:tags r:id="rId939"/>
                </p:custDataLst>
              </p:nvPr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761" name="Oval 210"/>
              <p:cNvSpPr/>
              <p:nvPr>
                <p:custDataLst>
                  <p:tags r:id="rId940"/>
                </p:custDataLst>
              </p:nvPr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762" name="Oval 211"/>
              <p:cNvSpPr/>
              <p:nvPr>
                <p:custDataLst>
                  <p:tags r:id="rId941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763" name="Oval 212"/>
              <p:cNvSpPr/>
              <p:nvPr>
                <p:custDataLst>
                  <p:tags r:id="rId942"/>
                </p:custDataLst>
              </p:nvPr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764" name="Oval 213"/>
              <p:cNvSpPr/>
              <p:nvPr>
                <p:custDataLst>
                  <p:tags r:id="rId943"/>
                </p:custDataLst>
              </p:nvPr>
            </p:nvSpPr>
            <p:spPr>
              <a:xfrm>
                <a:off x="3072" y="960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765" name="Oval 214"/>
              <p:cNvSpPr/>
              <p:nvPr>
                <p:custDataLst>
                  <p:tags r:id="rId944"/>
                </p:custDataLst>
              </p:nvPr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766" name="Oval 215"/>
              <p:cNvSpPr/>
              <p:nvPr>
                <p:custDataLst>
                  <p:tags r:id="rId945"/>
                </p:custDataLst>
              </p:nvPr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767" name="Oval 216"/>
              <p:cNvSpPr/>
              <p:nvPr>
                <p:custDataLst>
                  <p:tags r:id="rId946"/>
                </p:custDataLst>
              </p:nvPr>
            </p:nvSpPr>
            <p:spPr>
              <a:xfrm>
                <a:off x="3072" y="163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768" name="Oval 217"/>
            <p:cNvSpPr/>
            <p:nvPr>
              <p:custDataLst>
                <p:tags r:id="rId937"/>
              </p:custDataLst>
            </p:nvPr>
          </p:nvSpPr>
          <p:spPr>
            <a:xfrm>
              <a:off x="4320" y="1824"/>
              <a:ext cx="240" cy="240"/>
            </a:xfrm>
            <a:prstGeom prst="ellipse">
              <a:avLst/>
            </a:prstGeom>
            <a:solidFill>
              <a:srgbClr val="FF00FF"/>
            </a:soli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9" name="Group 218"/>
          <p:cNvGrpSpPr/>
          <p:nvPr>
            <p:custDataLst>
              <p:tags r:id="rId10"/>
            </p:custDataLst>
          </p:nvPr>
        </p:nvGrpSpPr>
        <p:grpSpPr>
          <a:xfrm>
            <a:off x="4033838" y="1362075"/>
            <a:ext cx="1676400" cy="1600200"/>
            <a:chOff x="3888" y="1488"/>
            <a:chExt cx="1056" cy="1008"/>
          </a:xfrm>
        </p:grpSpPr>
        <p:grpSp>
          <p:nvGrpSpPr>
            <p:cNvPr id="23770" name="Group 219"/>
            <p:cNvGrpSpPr/>
            <p:nvPr>
              <p:custDataLst>
                <p:tags r:id="rId913"/>
              </p:custDataLst>
            </p:nvPr>
          </p:nvGrpSpPr>
          <p:grpSpPr>
            <a:xfrm>
              <a:off x="3888" y="1488"/>
              <a:ext cx="1056" cy="1008"/>
              <a:chOff x="2160" y="960"/>
              <a:chExt cx="1056" cy="1008"/>
            </a:xfrm>
          </p:grpSpPr>
          <p:grpSp>
            <p:nvGrpSpPr>
              <p:cNvPr id="23771" name="Group 220"/>
              <p:cNvGrpSpPr/>
              <p:nvPr>
                <p:custDataLst>
                  <p:tags r:id="rId915"/>
                </p:custDataLst>
              </p:nvPr>
            </p:nvGrpSpPr>
            <p:grpSpPr>
              <a:xfrm>
                <a:off x="2256" y="1008"/>
                <a:ext cx="912" cy="864"/>
                <a:chOff x="3456" y="2928"/>
                <a:chExt cx="912" cy="864"/>
              </a:xfrm>
            </p:grpSpPr>
            <p:sp>
              <p:nvSpPr>
                <p:cNvPr id="23772" name="Line 221"/>
                <p:cNvSpPr/>
                <p:nvPr>
                  <p:custDataLst>
                    <p:tags r:id="rId924"/>
                  </p:custDataLst>
                </p:nvPr>
              </p:nvSpPr>
              <p:spPr>
                <a:xfrm>
                  <a:off x="3696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73" name="Line 222"/>
                <p:cNvSpPr/>
                <p:nvPr>
                  <p:custDataLst>
                    <p:tags r:id="rId925"/>
                  </p:custDataLst>
                </p:nvPr>
              </p:nvSpPr>
              <p:spPr>
                <a:xfrm flipV="1">
                  <a:off x="4128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74" name="Line 223"/>
                <p:cNvSpPr/>
                <p:nvPr>
                  <p:custDataLst>
                    <p:tags r:id="rId926"/>
                  </p:custDataLst>
                </p:nvPr>
              </p:nvSpPr>
              <p:spPr>
                <a:xfrm flipV="1">
                  <a:off x="3456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75" name="Line 224"/>
                <p:cNvSpPr/>
                <p:nvPr>
                  <p:custDataLst>
                    <p:tags r:id="rId927"/>
                  </p:custDataLst>
                </p:nvPr>
              </p:nvSpPr>
              <p:spPr>
                <a:xfrm flipV="1">
                  <a:off x="3456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76" name="Line 225"/>
                <p:cNvSpPr/>
                <p:nvPr>
                  <p:custDataLst>
                    <p:tags r:id="rId928"/>
                  </p:custDataLst>
                </p:nvPr>
              </p:nvSpPr>
              <p:spPr>
                <a:xfrm flipV="1">
                  <a:off x="4128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77" name="Line 226"/>
                <p:cNvSpPr/>
                <p:nvPr>
                  <p:custDataLst>
                    <p:tags r:id="rId929"/>
                  </p:custDataLst>
                </p:nvPr>
              </p:nvSpPr>
              <p:spPr>
                <a:xfrm>
                  <a:off x="3696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78" name="Line 227"/>
                <p:cNvSpPr/>
                <p:nvPr>
                  <p:custDataLst>
                    <p:tags r:id="rId930"/>
                  </p:custDataLst>
                </p:nvPr>
              </p:nvSpPr>
              <p:spPr>
                <a:xfrm flipH="1">
                  <a:off x="3696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79" name="Line 228"/>
                <p:cNvSpPr/>
                <p:nvPr>
                  <p:custDataLst>
                    <p:tags r:id="rId931"/>
                  </p:custDataLst>
                </p:nvPr>
              </p:nvSpPr>
              <p:spPr>
                <a:xfrm flipH="1">
                  <a:off x="436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80" name="Line 229"/>
                <p:cNvSpPr/>
                <p:nvPr>
                  <p:custDataLst>
                    <p:tags r:id="rId932"/>
                  </p:custDataLst>
                </p:nvPr>
              </p:nvSpPr>
              <p:spPr>
                <a:xfrm>
                  <a:off x="3456" y="312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81" name="Line 230"/>
                <p:cNvSpPr/>
                <p:nvPr>
                  <p:custDataLst>
                    <p:tags r:id="rId933"/>
                  </p:custDataLst>
                </p:nvPr>
              </p:nvSpPr>
              <p:spPr>
                <a:xfrm>
                  <a:off x="3456" y="37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82" name="Line 231"/>
                <p:cNvSpPr/>
                <p:nvPr>
                  <p:custDataLst>
                    <p:tags r:id="rId934"/>
                  </p:custDataLst>
                </p:nvPr>
              </p:nvSpPr>
              <p:spPr>
                <a:xfrm flipH="1">
                  <a:off x="3456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83" name="Line 232"/>
                <p:cNvSpPr/>
                <p:nvPr>
                  <p:custDataLst>
                    <p:tags r:id="rId935"/>
                  </p:custDataLst>
                </p:nvPr>
              </p:nvSpPr>
              <p:spPr>
                <a:xfrm flipH="1">
                  <a:off x="4128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sp>
            <p:nvSpPr>
              <p:cNvPr id="23784" name="Oval 233"/>
              <p:cNvSpPr/>
              <p:nvPr>
                <p:custDataLst>
                  <p:tags r:id="rId916"/>
                </p:custDataLst>
              </p:nvPr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785" name="Oval 234"/>
              <p:cNvSpPr/>
              <p:nvPr>
                <p:custDataLst>
                  <p:tags r:id="rId917"/>
                </p:custDataLst>
              </p:nvPr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786" name="Oval 235"/>
              <p:cNvSpPr/>
              <p:nvPr>
                <p:custDataLst>
                  <p:tags r:id="rId918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787" name="Oval 236"/>
              <p:cNvSpPr/>
              <p:nvPr>
                <p:custDataLst>
                  <p:tags r:id="rId919"/>
                </p:custDataLst>
              </p:nvPr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788" name="Oval 237"/>
              <p:cNvSpPr/>
              <p:nvPr>
                <p:custDataLst>
                  <p:tags r:id="rId920"/>
                </p:custDataLst>
              </p:nvPr>
            </p:nvSpPr>
            <p:spPr>
              <a:xfrm>
                <a:off x="3072" y="96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789" name="Oval 238"/>
              <p:cNvSpPr/>
              <p:nvPr>
                <p:custDataLst>
                  <p:tags r:id="rId921"/>
                </p:custDataLst>
              </p:nvPr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790" name="Oval 239"/>
              <p:cNvSpPr/>
              <p:nvPr>
                <p:custDataLst>
                  <p:tags r:id="rId922"/>
                </p:custDataLst>
              </p:nvPr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791" name="Oval 240"/>
              <p:cNvSpPr/>
              <p:nvPr>
                <p:custDataLst>
                  <p:tags r:id="rId923"/>
                </p:custDataLst>
              </p:nvPr>
            </p:nvSpPr>
            <p:spPr>
              <a:xfrm>
                <a:off x="3072" y="163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792" name="Oval 241"/>
            <p:cNvSpPr/>
            <p:nvPr>
              <p:custDataLst>
                <p:tags r:id="rId914"/>
              </p:custDataLst>
            </p:nvPr>
          </p:nvSpPr>
          <p:spPr>
            <a:xfrm>
              <a:off x="4320" y="1824"/>
              <a:ext cx="240" cy="240"/>
            </a:xfrm>
            <a:prstGeom prst="ellipse">
              <a:avLst/>
            </a:prstGeom>
            <a:solidFill>
              <a:srgbClr val="0000FF"/>
            </a:soli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8464" name="Group 242"/>
          <p:cNvGrpSpPr/>
          <p:nvPr>
            <p:custDataLst>
              <p:tags r:id="rId11"/>
            </p:custDataLst>
          </p:nvPr>
        </p:nvGrpSpPr>
        <p:grpSpPr>
          <a:xfrm>
            <a:off x="4033838" y="1362075"/>
            <a:ext cx="1676400" cy="1600200"/>
            <a:chOff x="3888" y="1488"/>
            <a:chExt cx="1056" cy="1008"/>
          </a:xfrm>
        </p:grpSpPr>
        <p:grpSp>
          <p:nvGrpSpPr>
            <p:cNvPr id="23794" name="Group 243"/>
            <p:cNvGrpSpPr/>
            <p:nvPr>
              <p:custDataLst>
                <p:tags r:id="rId890"/>
              </p:custDataLst>
            </p:nvPr>
          </p:nvGrpSpPr>
          <p:grpSpPr>
            <a:xfrm>
              <a:off x="3888" y="1488"/>
              <a:ext cx="1056" cy="1008"/>
              <a:chOff x="2160" y="960"/>
              <a:chExt cx="1056" cy="1008"/>
            </a:xfrm>
          </p:grpSpPr>
          <p:grpSp>
            <p:nvGrpSpPr>
              <p:cNvPr id="23795" name="Group 244"/>
              <p:cNvGrpSpPr/>
              <p:nvPr>
                <p:custDataLst>
                  <p:tags r:id="rId892"/>
                </p:custDataLst>
              </p:nvPr>
            </p:nvGrpSpPr>
            <p:grpSpPr>
              <a:xfrm>
                <a:off x="2256" y="1008"/>
                <a:ext cx="912" cy="864"/>
                <a:chOff x="3456" y="2928"/>
                <a:chExt cx="912" cy="864"/>
              </a:xfrm>
            </p:grpSpPr>
            <p:sp>
              <p:nvSpPr>
                <p:cNvPr id="23796" name="Line 245"/>
                <p:cNvSpPr/>
                <p:nvPr>
                  <p:custDataLst>
                    <p:tags r:id="rId901"/>
                  </p:custDataLst>
                </p:nvPr>
              </p:nvSpPr>
              <p:spPr>
                <a:xfrm>
                  <a:off x="3696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97" name="Line 246"/>
                <p:cNvSpPr/>
                <p:nvPr>
                  <p:custDataLst>
                    <p:tags r:id="rId902"/>
                  </p:custDataLst>
                </p:nvPr>
              </p:nvSpPr>
              <p:spPr>
                <a:xfrm flipV="1">
                  <a:off x="4128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98" name="Line 247"/>
                <p:cNvSpPr/>
                <p:nvPr>
                  <p:custDataLst>
                    <p:tags r:id="rId903"/>
                  </p:custDataLst>
                </p:nvPr>
              </p:nvSpPr>
              <p:spPr>
                <a:xfrm flipV="1">
                  <a:off x="3456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799" name="Line 248"/>
                <p:cNvSpPr/>
                <p:nvPr>
                  <p:custDataLst>
                    <p:tags r:id="rId904"/>
                  </p:custDataLst>
                </p:nvPr>
              </p:nvSpPr>
              <p:spPr>
                <a:xfrm flipV="1">
                  <a:off x="3456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00" name="Line 249"/>
                <p:cNvSpPr/>
                <p:nvPr>
                  <p:custDataLst>
                    <p:tags r:id="rId905"/>
                  </p:custDataLst>
                </p:nvPr>
              </p:nvSpPr>
              <p:spPr>
                <a:xfrm flipV="1">
                  <a:off x="4128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01" name="Line 250"/>
                <p:cNvSpPr/>
                <p:nvPr>
                  <p:custDataLst>
                    <p:tags r:id="rId906"/>
                  </p:custDataLst>
                </p:nvPr>
              </p:nvSpPr>
              <p:spPr>
                <a:xfrm>
                  <a:off x="3696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02" name="Line 251"/>
                <p:cNvSpPr/>
                <p:nvPr>
                  <p:custDataLst>
                    <p:tags r:id="rId907"/>
                  </p:custDataLst>
                </p:nvPr>
              </p:nvSpPr>
              <p:spPr>
                <a:xfrm flipH="1">
                  <a:off x="3696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03" name="Line 252"/>
                <p:cNvSpPr/>
                <p:nvPr>
                  <p:custDataLst>
                    <p:tags r:id="rId908"/>
                  </p:custDataLst>
                </p:nvPr>
              </p:nvSpPr>
              <p:spPr>
                <a:xfrm flipH="1">
                  <a:off x="436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04" name="Line 253"/>
                <p:cNvSpPr/>
                <p:nvPr>
                  <p:custDataLst>
                    <p:tags r:id="rId909"/>
                  </p:custDataLst>
                </p:nvPr>
              </p:nvSpPr>
              <p:spPr>
                <a:xfrm>
                  <a:off x="3456" y="312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05" name="Line 254"/>
                <p:cNvSpPr/>
                <p:nvPr>
                  <p:custDataLst>
                    <p:tags r:id="rId910"/>
                  </p:custDataLst>
                </p:nvPr>
              </p:nvSpPr>
              <p:spPr>
                <a:xfrm>
                  <a:off x="3456" y="37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06" name="Line 255"/>
                <p:cNvSpPr/>
                <p:nvPr>
                  <p:custDataLst>
                    <p:tags r:id="rId911"/>
                  </p:custDataLst>
                </p:nvPr>
              </p:nvSpPr>
              <p:spPr>
                <a:xfrm flipH="1">
                  <a:off x="3456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07" name="Line 256"/>
                <p:cNvSpPr/>
                <p:nvPr>
                  <p:custDataLst>
                    <p:tags r:id="rId912"/>
                  </p:custDataLst>
                </p:nvPr>
              </p:nvSpPr>
              <p:spPr>
                <a:xfrm flipH="1">
                  <a:off x="4128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sp>
            <p:nvSpPr>
              <p:cNvPr id="23808" name="Oval 257"/>
              <p:cNvSpPr/>
              <p:nvPr>
                <p:custDataLst>
                  <p:tags r:id="rId893"/>
                </p:custDataLst>
              </p:nvPr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809" name="Oval 258"/>
              <p:cNvSpPr/>
              <p:nvPr>
                <p:custDataLst>
                  <p:tags r:id="rId894"/>
                </p:custDataLst>
              </p:nvPr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810" name="Oval 259"/>
              <p:cNvSpPr/>
              <p:nvPr>
                <p:custDataLst>
                  <p:tags r:id="rId895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811" name="Oval 260"/>
              <p:cNvSpPr/>
              <p:nvPr>
                <p:custDataLst>
                  <p:tags r:id="rId896"/>
                </p:custDataLst>
              </p:nvPr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812" name="Oval 261"/>
              <p:cNvSpPr/>
              <p:nvPr>
                <p:custDataLst>
                  <p:tags r:id="rId897"/>
                </p:custDataLst>
              </p:nvPr>
            </p:nvSpPr>
            <p:spPr>
              <a:xfrm>
                <a:off x="3072" y="960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813" name="Oval 262"/>
              <p:cNvSpPr/>
              <p:nvPr>
                <p:custDataLst>
                  <p:tags r:id="rId898"/>
                </p:custDataLst>
              </p:nvPr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814" name="Oval 263"/>
              <p:cNvSpPr/>
              <p:nvPr>
                <p:custDataLst>
                  <p:tags r:id="rId899"/>
                </p:custDataLst>
              </p:nvPr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815" name="Oval 264"/>
              <p:cNvSpPr/>
              <p:nvPr>
                <p:custDataLst>
                  <p:tags r:id="rId900"/>
                </p:custDataLst>
              </p:nvPr>
            </p:nvSpPr>
            <p:spPr>
              <a:xfrm>
                <a:off x="3072" y="163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816" name="Oval 265"/>
            <p:cNvSpPr/>
            <p:nvPr>
              <p:custDataLst>
                <p:tags r:id="rId891"/>
              </p:custDataLst>
            </p:nvPr>
          </p:nvSpPr>
          <p:spPr>
            <a:xfrm>
              <a:off x="4320" y="1824"/>
              <a:ext cx="240" cy="240"/>
            </a:xfrm>
            <a:prstGeom prst="ellipse">
              <a:avLst/>
            </a:prstGeom>
            <a:solidFill>
              <a:srgbClr val="FF00FF"/>
            </a:soli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8467" name="Group 266"/>
          <p:cNvGrpSpPr/>
          <p:nvPr>
            <p:custDataLst>
              <p:tags r:id="rId12"/>
            </p:custDataLst>
          </p:nvPr>
        </p:nvGrpSpPr>
        <p:grpSpPr>
          <a:xfrm>
            <a:off x="4033838" y="1362075"/>
            <a:ext cx="1676400" cy="1600200"/>
            <a:chOff x="3888" y="1488"/>
            <a:chExt cx="1056" cy="1008"/>
          </a:xfrm>
        </p:grpSpPr>
        <p:grpSp>
          <p:nvGrpSpPr>
            <p:cNvPr id="23818" name="Group 267"/>
            <p:cNvGrpSpPr/>
            <p:nvPr>
              <p:custDataLst>
                <p:tags r:id="rId867"/>
              </p:custDataLst>
            </p:nvPr>
          </p:nvGrpSpPr>
          <p:grpSpPr>
            <a:xfrm>
              <a:off x="3888" y="1488"/>
              <a:ext cx="1056" cy="1008"/>
              <a:chOff x="2160" y="960"/>
              <a:chExt cx="1056" cy="1008"/>
            </a:xfrm>
          </p:grpSpPr>
          <p:grpSp>
            <p:nvGrpSpPr>
              <p:cNvPr id="23819" name="Group 268"/>
              <p:cNvGrpSpPr/>
              <p:nvPr>
                <p:custDataLst>
                  <p:tags r:id="rId869"/>
                </p:custDataLst>
              </p:nvPr>
            </p:nvGrpSpPr>
            <p:grpSpPr>
              <a:xfrm>
                <a:off x="2256" y="1008"/>
                <a:ext cx="912" cy="864"/>
                <a:chOff x="3456" y="2928"/>
                <a:chExt cx="912" cy="864"/>
              </a:xfrm>
            </p:grpSpPr>
            <p:sp>
              <p:nvSpPr>
                <p:cNvPr id="23820" name="Line 269"/>
                <p:cNvSpPr/>
                <p:nvPr>
                  <p:custDataLst>
                    <p:tags r:id="rId878"/>
                  </p:custDataLst>
                </p:nvPr>
              </p:nvSpPr>
              <p:spPr>
                <a:xfrm>
                  <a:off x="3696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21" name="Line 270"/>
                <p:cNvSpPr/>
                <p:nvPr>
                  <p:custDataLst>
                    <p:tags r:id="rId879"/>
                  </p:custDataLst>
                </p:nvPr>
              </p:nvSpPr>
              <p:spPr>
                <a:xfrm flipV="1">
                  <a:off x="4128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22" name="Line 271"/>
                <p:cNvSpPr/>
                <p:nvPr>
                  <p:custDataLst>
                    <p:tags r:id="rId880"/>
                  </p:custDataLst>
                </p:nvPr>
              </p:nvSpPr>
              <p:spPr>
                <a:xfrm flipV="1">
                  <a:off x="3456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23" name="Line 272"/>
                <p:cNvSpPr/>
                <p:nvPr>
                  <p:custDataLst>
                    <p:tags r:id="rId881"/>
                  </p:custDataLst>
                </p:nvPr>
              </p:nvSpPr>
              <p:spPr>
                <a:xfrm flipV="1">
                  <a:off x="3456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24" name="Line 273"/>
                <p:cNvSpPr/>
                <p:nvPr>
                  <p:custDataLst>
                    <p:tags r:id="rId882"/>
                  </p:custDataLst>
                </p:nvPr>
              </p:nvSpPr>
              <p:spPr>
                <a:xfrm flipV="1">
                  <a:off x="4128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25" name="Line 274"/>
                <p:cNvSpPr/>
                <p:nvPr>
                  <p:custDataLst>
                    <p:tags r:id="rId883"/>
                  </p:custDataLst>
                </p:nvPr>
              </p:nvSpPr>
              <p:spPr>
                <a:xfrm>
                  <a:off x="3696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26" name="Line 275"/>
                <p:cNvSpPr/>
                <p:nvPr>
                  <p:custDataLst>
                    <p:tags r:id="rId884"/>
                  </p:custDataLst>
                </p:nvPr>
              </p:nvSpPr>
              <p:spPr>
                <a:xfrm flipH="1">
                  <a:off x="3696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27" name="Line 276"/>
                <p:cNvSpPr/>
                <p:nvPr>
                  <p:custDataLst>
                    <p:tags r:id="rId885"/>
                  </p:custDataLst>
                </p:nvPr>
              </p:nvSpPr>
              <p:spPr>
                <a:xfrm flipH="1">
                  <a:off x="436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28" name="Line 277"/>
                <p:cNvSpPr/>
                <p:nvPr>
                  <p:custDataLst>
                    <p:tags r:id="rId886"/>
                  </p:custDataLst>
                </p:nvPr>
              </p:nvSpPr>
              <p:spPr>
                <a:xfrm>
                  <a:off x="3456" y="312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29" name="Line 278"/>
                <p:cNvSpPr/>
                <p:nvPr>
                  <p:custDataLst>
                    <p:tags r:id="rId887"/>
                  </p:custDataLst>
                </p:nvPr>
              </p:nvSpPr>
              <p:spPr>
                <a:xfrm>
                  <a:off x="3456" y="37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30" name="Line 279"/>
                <p:cNvSpPr/>
                <p:nvPr>
                  <p:custDataLst>
                    <p:tags r:id="rId888"/>
                  </p:custDataLst>
                </p:nvPr>
              </p:nvSpPr>
              <p:spPr>
                <a:xfrm flipH="1">
                  <a:off x="3456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31" name="Line 280"/>
                <p:cNvSpPr/>
                <p:nvPr>
                  <p:custDataLst>
                    <p:tags r:id="rId889"/>
                  </p:custDataLst>
                </p:nvPr>
              </p:nvSpPr>
              <p:spPr>
                <a:xfrm flipH="1">
                  <a:off x="4128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sp>
            <p:nvSpPr>
              <p:cNvPr id="23832" name="Oval 281"/>
              <p:cNvSpPr/>
              <p:nvPr>
                <p:custDataLst>
                  <p:tags r:id="rId870"/>
                </p:custDataLst>
              </p:nvPr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833" name="Oval 282"/>
              <p:cNvSpPr/>
              <p:nvPr>
                <p:custDataLst>
                  <p:tags r:id="rId871"/>
                </p:custDataLst>
              </p:nvPr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834" name="Oval 283"/>
              <p:cNvSpPr/>
              <p:nvPr>
                <p:custDataLst>
                  <p:tags r:id="rId872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835" name="Oval 284"/>
              <p:cNvSpPr/>
              <p:nvPr>
                <p:custDataLst>
                  <p:tags r:id="rId873"/>
                </p:custDataLst>
              </p:nvPr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836" name="Oval 285"/>
              <p:cNvSpPr/>
              <p:nvPr>
                <p:custDataLst>
                  <p:tags r:id="rId874"/>
                </p:custDataLst>
              </p:nvPr>
            </p:nvSpPr>
            <p:spPr>
              <a:xfrm>
                <a:off x="3072" y="96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837" name="Oval 286"/>
              <p:cNvSpPr/>
              <p:nvPr>
                <p:custDataLst>
                  <p:tags r:id="rId875"/>
                </p:custDataLst>
              </p:nvPr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838" name="Oval 287"/>
              <p:cNvSpPr/>
              <p:nvPr>
                <p:custDataLst>
                  <p:tags r:id="rId876"/>
                </p:custDataLst>
              </p:nvPr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839" name="Oval 288"/>
              <p:cNvSpPr/>
              <p:nvPr>
                <p:custDataLst>
                  <p:tags r:id="rId877"/>
                </p:custDataLst>
              </p:nvPr>
            </p:nvSpPr>
            <p:spPr>
              <a:xfrm>
                <a:off x="3072" y="163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840" name="Oval 289"/>
            <p:cNvSpPr/>
            <p:nvPr>
              <p:custDataLst>
                <p:tags r:id="rId868"/>
              </p:custDataLst>
            </p:nvPr>
          </p:nvSpPr>
          <p:spPr>
            <a:xfrm>
              <a:off x="4320" y="1824"/>
              <a:ext cx="240" cy="240"/>
            </a:xfrm>
            <a:prstGeom prst="ellipse">
              <a:avLst/>
            </a:prstGeom>
            <a:solidFill>
              <a:srgbClr val="0000FF"/>
            </a:soli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8470" name="Group 290"/>
          <p:cNvGrpSpPr/>
          <p:nvPr>
            <p:custDataLst>
              <p:tags r:id="rId13"/>
            </p:custDataLst>
          </p:nvPr>
        </p:nvGrpSpPr>
        <p:grpSpPr>
          <a:xfrm>
            <a:off x="4033838" y="1362075"/>
            <a:ext cx="1676400" cy="1600200"/>
            <a:chOff x="3888" y="1488"/>
            <a:chExt cx="1056" cy="1008"/>
          </a:xfrm>
        </p:grpSpPr>
        <p:grpSp>
          <p:nvGrpSpPr>
            <p:cNvPr id="23842" name="Group 291"/>
            <p:cNvGrpSpPr/>
            <p:nvPr>
              <p:custDataLst>
                <p:tags r:id="rId844"/>
              </p:custDataLst>
            </p:nvPr>
          </p:nvGrpSpPr>
          <p:grpSpPr>
            <a:xfrm>
              <a:off x="3888" y="1488"/>
              <a:ext cx="1056" cy="1008"/>
              <a:chOff x="2160" y="960"/>
              <a:chExt cx="1056" cy="1008"/>
            </a:xfrm>
          </p:grpSpPr>
          <p:grpSp>
            <p:nvGrpSpPr>
              <p:cNvPr id="23843" name="Group 292"/>
              <p:cNvGrpSpPr/>
              <p:nvPr>
                <p:custDataLst>
                  <p:tags r:id="rId846"/>
                </p:custDataLst>
              </p:nvPr>
            </p:nvGrpSpPr>
            <p:grpSpPr>
              <a:xfrm>
                <a:off x="2256" y="1008"/>
                <a:ext cx="912" cy="864"/>
                <a:chOff x="3456" y="2928"/>
                <a:chExt cx="912" cy="864"/>
              </a:xfrm>
            </p:grpSpPr>
            <p:sp>
              <p:nvSpPr>
                <p:cNvPr id="23844" name="Line 293"/>
                <p:cNvSpPr/>
                <p:nvPr>
                  <p:custDataLst>
                    <p:tags r:id="rId855"/>
                  </p:custDataLst>
                </p:nvPr>
              </p:nvSpPr>
              <p:spPr>
                <a:xfrm>
                  <a:off x="3696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45" name="Line 294"/>
                <p:cNvSpPr/>
                <p:nvPr>
                  <p:custDataLst>
                    <p:tags r:id="rId856"/>
                  </p:custDataLst>
                </p:nvPr>
              </p:nvSpPr>
              <p:spPr>
                <a:xfrm flipV="1">
                  <a:off x="4128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46" name="Line 295"/>
                <p:cNvSpPr/>
                <p:nvPr>
                  <p:custDataLst>
                    <p:tags r:id="rId857"/>
                  </p:custDataLst>
                </p:nvPr>
              </p:nvSpPr>
              <p:spPr>
                <a:xfrm flipV="1">
                  <a:off x="3456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47" name="Line 296"/>
                <p:cNvSpPr/>
                <p:nvPr>
                  <p:custDataLst>
                    <p:tags r:id="rId858"/>
                  </p:custDataLst>
                </p:nvPr>
              </p:nvSpPr>
              <p:spPr>
                <a:xfrm flipV="1">
                  <a:off x="3456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48" name="Line 297"/>
                <p:cNvSpPr/>
                <p:nvPr>
                  <p:custDataLst>
                    <p:tags r:id="rId859"/>
                  </p:custDataLst>
                </p:nvPr>
              </p:nvSpPr>
              <p:spPr>
                <a:xfrm flipV="1">
                  <a:off x="4128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49" name="Line 298"/>
                <p:cNvSpPr/>
                <p:nvPr>
                  <p:custDataLst>
                    <p:tags r:id="rId860"/>
                  </p:custDataLst>
                </p:nvPr>
              </p:nvSpPr>
              <p:spPr>
                <a:xfrm>
                  <a:off x="3696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50" name="Line 299"/>
                <p:cNvSpPr/>
                <p:nvPr>
                  <p:custDataLst>
                    <p:tags r:id="rId861"/>
                  </p:custDataLst>
                </p:nvPr>
              </p:nvSpPr>
              <p:spPr>
                <a:xfrm flipH="1">
                  <a:off x="3696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51" name="Line 300"/>
                <p:cNvSpPr/>
                <p:nvPr>
                  <p:custDataLst>
                    <p:tags r:id="rId862"/>
                  </p:custDataLst>
                </p:nvPr>
              </p:nvSpPr>
              <p:spPr>
                <a:xfrm flipH="1">
                  <a:off x="436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52" name="Line 301"/>
                <p:cNvSpPr/>
                <p:nvPr>
                  <p:custDataLst>
                    <p:tags r:id="rId863"/>
                  </p:custDataLst>
                </p:nvPr>
              </p:nvSpPr>
              <p:spPr>
                <a:xfrm>
                  <a:off x="3456" y="312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53" name="Line 302"/>
                <p:cNvSpPr/>
                <p:nvPr>
                  <p:custDataLst>
                    <p:tags r:id="rId864"/>
                  </p:custDataLst>
                </p:nvPr>
              </p:nvSpPr>
              <p:spPr>
                <a:xfrm>
                  <a:off x="3456" y="37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54" name="Line 303"/>
                <p:cNvSpPr/>
                <p:nvPr>
                  <p:custDataLst>
                    <p:tags r:id="rId865"/>
                  </p:custDataLst>
                </p:nvPr>
              </p:nvSpPr>
              <p:spPr>
                <a:xfrm flipH="1">
                  <a:off x="3456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55" name="Line 304"/>
                <p:cNvSpPr/>
                <p:nvPr>
                  <p:custDataLst>
                    <p:tags r:id="rId866"/>
                  </p:custDataLst>
                </p:nvPr>
              </p:nvSpPr>
              <p:spPr>
                <a:xfrm flipH="1">
                  <a:off x="4128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sp>
            <p:nvSpPr>
              <p:cNvPr id="23856" name="Oval 305"/>
              <p:cNvSpPr/>
              <p:nvPr>
                <p:custDataLst>
                  <p:tags r:id="rId847"/>
                </p:custDataLst>
              </p:nvPr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857" name="Oval 306"/>
              <p:cNvSpPr/>
              <p:nvPr>
                <p:custDataLst>
                  <p:tags r:id="rId848"/>
                </p:custDataLst>
              </p:nvPr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858" name="Oval 307"/>
              <p:cNvSpPr/>
              <p:nvPr>
                <p:custDataLst>
                  <p:tags r:id="rId849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859" name="Oval 308"/>
              <p:cNvSpPr/>
              <p:nvPr>
                <p:custDataLst>
                  <p:tags r:id="rId850"/>
                </p:custDataLst>
              </p:nvPr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860" name="Oval 309"/>
              <p:cNvSpPr/>
              <p:nvPr>
                <p:custDataLst>
                  <p:tags r:id="rId851"/>
                </p:custDataLst>
              </p:nvPr>
            </p:nvSpPr>
            <p:spPr>
              <a:xfrm>
                <a:off x="3072" y="960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861" name="Oval 310"/>
              <p:cNvSpPr/>
              <p:nvPr>
                <p:custDataLst>
                  <p:tags r:id="rId852"/>
                </p:custDataLst>
              </p:nvPr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862" name="Oval 311"/>
              <p:cNvSpPr/>
              <p:nvPr>
                <p:custDataLst>
                  <p:tags r:id="rId853"/>
                </p:custDataLst>
              </p:nvPr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863" name="Oval 312"/>
              <p:cNvSpPr/>
              <p:nvPr>
                <p:custDataLst>
                  <p:tags r:id="rId854"/>
                </p:custDataLst>
              </p:nvPr>
            </p:nvSpPr>
            <p:spPr>
              <a:xfrm>
                <a:off x="3072" y="163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864" name="Oval 313"/>
            <p:cNvSpPr/>
            <p:nvPr>
              <p:custDataLst>
                <p:tags r:id="rId845"/>
              </p:custDataLst>
            </p:nvPr>
          </p:nvSpPr>
          <p:spPr>
            <a:xfrm>
              <a:off x="4320" y="1824"/>
              <a:ext cx="240" cy="240"/>
            </a:xfrm>
            <a:prstGeom prst="ellipse">
              <a:avLst/>
            </a:prstGeom>
            <a:solidFill>
              <a:srgbClr val="FF00FF"/>
            </a:soli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8473" name="Group 314"/>
          <p:cNvGrpSpPr/>
          <p:nvPr>
            <p:custDataLst>
              <p:tags r:id="rId14"/>
            </p:custDataLst>
          </p:nvPr>
        </p:nvGrpSpPr>
        <p:grpSpPr>
          <a:xfrm>
            <a:off x="4033838" y="1362075"/>
            <a:ext cx="1676400" cy="1600200"/>
            <a:chOff x="3888" y="1488"/>
            <a:chExt cx="1056" cy="1008"/>
          </a:xfrm>
        </p:grpSpPr>
        <p:grpSp>
          <p:nvGrpSpPr>
            <p:cNvPr id="23866" name="Group 315"/>
            <p:cNvGrpSpPr/>
            <p:nvPr>
              <p:custDataLst>
                <p:tags r:id="rId821"/>
              </p:custDataLst>
            </p:nvPr>
          </p:nvGrpSpPr>
          <p:grpSpPr>
            <a:xfrm>
              <a:off x="3888" y="1488"/>
              <a:ext cx="1056" cy="1008"/>
              <a:chOff x="2160" y="960"/>
              <a:chExt cx="1056" cy="1008"/>
            </a:xfrm>
          </p:grpSpPr>
          <p:grpSp>
            <p:nvGrpSpPr>
              <p:cNvPr id="23867" name="Group 316"/>
              <p:cNvGrpSpPr/>
              <p:nvPr>
                <p:custDataLst>
                  <p:tags r:id="rId823"/>
                </p:custDataLst>
              </p:nvPr>
            </p:nvGrpSpPr>
            <p:grpSpPr>
              <a:xfrm>
                <a:off x="2256" y="1008"/>
                <a:ext cx="912" cy="864"/>
                <a:chOff x="3456" y="2928"/>
                <a:chExt cx="912" cy="864"/>
              </a:xfrm>
            </p:grpSpPr>
            <p:sp>
              <p:nvSpPr>
                <p:cNvPr id="23868" name="Line 317"/>
                <p:cNvSpPr/>
                <p:nvPr>
                  <p:custDataLst>
                    <p:tags r:id="rId832"/>
                  </p:custDataLst>
                </p:nvPr>
              </p:nvSpPr>
              <p:spPr>
                <a:xfrm>
                  <a:off x="3696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69" name="Line 318"/>
                <p:cNvSpPr/>
                <p:nvPr>
                  <p:custDataLst>
                    <p:tags r:id="rId833"/>
                  </p:custDataLst>
                </p:nvPr>
              </p:nvSpPr>
              <p:spPr>
                <a:xfrm flipV="1">
                  <a:off x="4128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70" name="Line 319"/>
                <p:cNvSpPr/>
                <p:nvPr>
                  <p:custDataLst>
                    <p:tags r:id="rId834"/>
                  </p:custDataLst>
                </p:nvPr>
              </p:nvSpPr>
              <p:spPr>
                <a:xfrm flipV="1">
                  <a:off x="3456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71" name="Line 320"/>
                <p:cNvSpPr/>
                <p:nvPr>
                  <p:custDataLst>
                    <p:tags r:id="rId835"/>
                  </p:custDataLst>
                </p:nvPr>
              </p:nvSpPr>
              <p:spPr>
                <a:xfrm flipV="1">
                  <a:off x="3456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72" name="Line 321"/>
                <p:cNvSpPr/>
                <p:nvPr>
                  <p:custDataLst>
                    <p:tags r:id="rId836"/>
                  </p:custDataLst>
                </p:nvPr>
              </p:nvSpPr>
              <p:spPr>
                <a:xfrm flipV="1">
                  <a:off x="4128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73" name="Line 322"/>
                <p:cNvSpPr/>
                <p:nvPr>
                  <p:custDataLst>
                    <p:tags r:id="rId837"/>
                  </p:custDataLst>
                </p:nvPr>
              </p:nvSpPr>
              <p:spPr>
                <a:xfrm>
                  <a:off x="3696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74" name="Line 323"/>
                <p:cNvSpPr/>
                <p:nvPr>
                  <p:custDataLst>
                    <p:tags r:id="rId838"/>
                  </p:custDataLst>
                </p:nvPr>
              </p:nvSpPr>
              <p:spPr>
                <a:xfrm flipH="1">
                  <a:off x="3696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75" name="Line 324"/>
                <p:cNvSpPr/>
                <p:nvPr>
                  <p:custDataLst>
                    <p:tags r:id="rId839"/>
                  </p:custDataLst>
                </p:nvPr>
              </p:nvSpPr>
              <p:spPr>
                <a:xfrm flipH="1">
                  <a:off x="436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76" name="Line 325"/>
                <p:cNvSpPr/>
                <p:nvPr>
                  <p:custDataLst>
                    <p:tags r:id="rId840"/>
                  </p:custDataLst>
                </p:nvPr>
              </p:nvSpPr>
              <p:spPr>
                <a:xfrm>
                  <a:off x="3456" y="312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77" name="Line 326"/>
                <p:cNvSpPr/>
                <p:nvPr>
                  <p:custDataLst>
                    <p:tags r:id="rId841"/>
                  </p:custDataLst>
                </p:nvPr>
              </p:nvSpPr>
              <p:spPr>
                <a:xfrm>
                  <a:off x="3456" y="37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78" name="Line 327"/>
                <p:cNvSpPr/>
                <p:nvPr>
                  <p:custDataLst>
                    <p:tags r:id="rId842"/>
                  </p:custDataLst>
                </p:nvPr>
              </p:nvSpPr>
              <p:spPr>
                <a:xfrm flipH="1">
                  <a:off x="3456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79" name="Line 328"/>
                <p:cNvSpPr/>
                <p:nvPr>
                  <p:custDataLst>
                    <p:tags r:id="rId843"/>
                  </p:custDataLst>
                </p:nvPr>
              </p:nvSpPr>
              <p:spPr>
                <a:xfrm flipH="1">
                  <a:off x="4128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sp>
            <p:nvSpPr>
              <p:cNvPr id="23880" name="Oval 329"/>
              <p:cNvSpPr/>
              <p:nvPr>
                <p:custDataLst>
                  <p:tags r:id="rId824"/>
                </p:custDataLst>
              </p:nvPr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881" name="Oval 330"/>
              <p:cNvSpPr/>
              <p:nvPr>
                <p:custDataLst>
                  <p:tags r:id="rId825"/>
                </p:custDataLst>
              </p:nvPr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882" name="Oval 331"/>
              <p:cNvSpPr/>
              <p:nvPr>
                <p:custDataLst>
                  <p:tags r:id="rId826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883" name="Oval 332"/>
              <p:cNvSpPr/>
              <p:nvPr>
                <p:custDataLst>
                  <p:tags r:id="rId827"/>
                </p:custDataLst>
              </p:nvPr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884" name="Oval 333"/>
              <p:cNvSpPr/>
              <p:nvPr>
                <p:custDataLst>
                  <p:tags r:id="rId828"/>
                </p:custDataLst>
              </p:nvPr>
            </p:nvSpPr>
            <p:spPr>
              <a:xfrm>
                <a:off x="3072" y="96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885" name="Oval 334"/>
              <p:cNvSpPr/>
              <p:nvPr>
                <p:custDataLst>
                  <p:tags r:id="rId829"/>
                </p:custDataLst>
              </p:nvPr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886" name="Oval 335"/>
              <p:cNvSpPr/>
              <p:nvPr>
                <p:custDataLst>
                  <p:tags r:id="rId830"/>
                </p:custDataLst>
              </p:nvPr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887" name="Oval 336"/>
              <p:cNvSpPr/>
              <p:nvPr>
                <p:custDataLst>
                  <p:tags r:id="rId831"/>
                </p:custDataLst>
              </p:nvPr>
            </p:nvSpPr>
            <p:spPr>
              <a:xfrm>
                <a:off x="3072" y="163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888" name="Oval 337"/>
            <p:cNvSpPr/>
            <p:nvPr>
              <p:custDataLst>
                <p:tags r:id="rId822"/>
              </p:custDataLst>
            </p:nvPr>
          </p:nvSpPr>
          <p:spPr>
            <a:xfrm>
              <a:off x="4320" y="1824"/>
              <a:ext cx="240" cy="240"/>
            </a:xfrm>
            <a:prstGeom prst="ellipse">
              <a:avLst/>
            </a:prstGeom>
            <a:solidFill>
              <a:srgbClr val="0000FF"/>
            </a:soli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8476" name="Group 338"/>
          <p:cNvGrpSpPr/>
          <p:nvPr>
            <p:custDataLst>
              <p:tags r:id="rId15"/>
            </p:custDataLst>
          </p:nvPr>
        </p:nvGrpSpPr>
        <p:grpSpPr>
          <a:xfrm>
            <a:off x="4033838" y="1362075"/>
            <a:ext cx="1676400" cy="1600200"/>
            <a:chOff x="3888" y="1488"/>
            <a:chExt cx="1056" cy="1008"/>
          </a:xfrm>
        </p:grpSpPr>
        <p:grpSp>
          <p:nvGrpSpPr>
            <p:cNvPr id="23890" name="Group 339"/>
            <p:cNvGrpSpPr/>
            <p:nvPr>
              <p:custDataLst>
                <p:tags r:id="rId798"/>
              </p:custDataLst>
            </p:nvPr>
          </p:nvGrpSpPr>
          <p:grpSpPr>
            <a:xfrm>
              <a:off x="3888" y="1488"/>
              <a:ext cx="1056" cy="1008"/>
              <a:chOff x="2160" y="960"/>
              <a:chExt cx="1056" cy="1008"/>
            </a:xfrm>
          </p:grpSpPr>
          <p:grpSp>
            <p:nvGrpSpPr>
              <p:cNvPr id="23891" name="Group 340"/>
              <p:cNvGrpSpPr/>
              <p:nvPr>
                <p:custDataLst>
                  <p:tags r:id="rId800"/>
                </p:custDataLst>
              </p:nvPr>
            </p:nvGrpSpPr>
            <p:grpSpPr>
              <a:xfrm>
                <a:off x="2256" y="1008"/>
                <a:ext cx="912" cy="864"/>
                <a:chOff x="3456" y="2928"/>
                <a:chExt cx="912" cy="864"/>
              </a:xfrm>
            </p:grpSpPr>
            <p:sp>
              <p:nvSpPr>
                <p:cNvPr id="23892" name="Line 341"/>
                <p:cNvSpPr/>
                <p:nvPr>
                  <p:custDataLst>
                    <p:tags r:id="rId809"/>
                  </p:custDataLst>
                </p:nvPr>
              </p:nvSpPr>
              <p:spPr>
                <a:xfrm>
                  <a:off x="3696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93" name="Line 342"/>
                <p:cNvSpPr/>
                <p:nvPr>
                  <p:custDataLst>
                    <p:tags r:id="rId810"/>
                  </p:custDataLst>
                </p:nvPr>
              </p:nvSpPr>
              <p:spPr>
                <a:xfrm flipV="1">
                  <a:off x="4128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94" name="Line 343"/>
                <p:cNvSpPr/>
                <p:nvPr>
                  <p:custDataLst>
                    <p:tags r:id="rId811"/>
                  </p:custDataLst>
                </p:nvPr>
              </p:nvSpPr>
              <p:spPr>
                <a:xfrm flipV="1">
                  <a:off x="3456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95" name="Line 344"/>
                <p:cNvSpPr/>
                <p:nvPr>
                  <p:custDataLst>
                    <p:tags r:id="rId812"/>
                  </p:custDataLst>
                </p:nvPr>
              </p:nvSpPr>
              <p:spPr>
                <a:xfrm flipV="1">
                  <a:off x="3456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96" name="Line 345"/>
                <p:cNvSpPr/>
                <p:nvPr>
                  <p:custDataLst>
                    <p:tags r:id="rId813"/>
                  </p:custDataLst>
                </p:nvPr>
              </p:nvSpPr>
              <p:spPr>
                <a:xfrm flipV="1">
                  <a:off x="4128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97" name="Line 346"/>
                <p:cNvSpPr/>
                <p:nvPr>
                  <p:custDataLst>
                    <p:tags r:id="rId814"/>
                  </p:custDataLst>
                </p:nvPr>
              </p:nvSpPr>
              <p:spPr>
                <a:xfrm>
                  <a:off x="3696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98" name="Line 347"/>
                <p:cNvSpPr/>
                <p:nvPr>
                  <p:custDataLst>
                    <p:tags r:id="rId815"/>
                  </p:custDataLst>
                </p:nvPr>
              </p:nvSpPr>
              <p:spPr>
                <a:xfrm flipH="1">
                  <a:off x="3696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899" name="Line 348"/>
                <p:cNvSpPr/>
                <p:nvPr>
                  <p:custDataLst>
                    <p:tags r:id="rId816"/>
                  </p:custDataLst>
                </p:nvPr>
              </p:nvSpPr>
              <p:spPr>
                <a:xfrm flipH="1">
                  <a:off x="436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900" name="Line 349"/>
                <p:cNvSpPr/>
                <p:nvPr>
                  <p:custDataLst>
                    <p:tags r:id="rId817"/>
                  </p:custDataLst>
                </p:nvPr>
              </p:nvSpPr>
              <p:spPr>
                <a:xfrm>
                  <a:off x="3456" y="312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901" name="Line 350"/>
                <p:cNvSpPr/>
                <p:nvPr>
                  <p:custDataLst>
                    <p:tags r:id="rId818"/>
                  </p:custDataLst>
                </p:nvPr>
              </p:nvSpPr>
              <p:spPr>
                <a:xfrm>
                  <a:off x="3456" y="37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902" name="Line 351"/>
                <p:cNvSpPr/>
                <p:nvPr>
                  <p:custDataLst>
                    <p:tags r:id="rId819"/>
                  </p:custDataLst>
                </p:nvPr>
              </p:nvSpPr>
              <p:spPr>
                <a:xfrm flipH="1">
                  <a:off x="3456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903" name="Line 352"/>
                <p:cNvSpPr/>
                <p:nvPr>
                  <p:custDataLst>
                    <p:tags r:id="rId820"/>
                  </p:custDataLst>
                </p:nvPr>
              </p:nvSpPr>
              <p:spPr>
                <a:xfrm flipH="1">
                  <a:off x="4128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sp>
            <p:nvSpPr>
              <p:cNvPr id="23904" name="Oval 353"/>
              <p:cNvSpPr/>
              <p:nvPr>
                <p:custDataLst>
                  <p:tags r:id="rId801"/>
                </p:custDataLst>
              </p:nvPr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905" name="Oval 354"/>
              <p:cNvSpPr/>
              <p:nvPr>
                <p:custDataLst>
                  <p:tags r:id="rId802"/>
                </p:custDataLst>
              </p:nvPr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906" name="Oval 355"/>
              <p:cNvSpPr/>
              <p:nvPr>
                <p:custDataLst>
                  <p:tags r:id="rId803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907" name="Oval 356"/>
              <p:cNvSpPr/>
              <p:nvPr>
                <p:custDataLst>
                  <p:tags r:id="rId804"/>
                </p:custDataLst>
              </p:nvPr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908" name="Oval 357"/>
              <p:cNvSpPr/>
              <p:nvPr>
                <p:custDataLst>
                  <p:tags r:id="rId805"/>
                </p:custDataLst>
              </p:nvPr>
            </p:nvSpPr>
            <p:spPr>
              <a:xfrm>
                <a:off x="3072" y="960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909" name="Oval 358"/>
              <p:cNvSpPr/>
              <p:nvPr>
                <p:custDataLst>
                  <p:tags r:id="rId806"/>
                </p:custDataLst>
              </p:nvPr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910" name="Oval 359"/>
              <p:cNvSpPr/>
              <p:nvPr>
                <p:custDataLst>
                  <p:tags r:id="rId807"/>
                </p:custDataLst>
              </p:nvPr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911" name="Oval 360"/>
              <p:cNvSpPr/>
              <p:nvPr>
                <p:custDataLst>
                  <p:tags r:id="rId808"/>
                </p:custDataLst>
              </p:nvPr>
            </p:nvSpPr>
            <p:spPr>
              <a:xfrm>
                <a:off x="3072" y="163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912" name="Oval 361"/>
            <p:cNvSpPr/>
            <p:nvPr>
              <p:custDataLst>
                <p:tags r:id="rId799"/>
              </p:custDataLst>
            </p:nvPr>
          </p:nvSpPr>
          <p:spPr>
            <a:xfrm>
              <a:off x="4320" y="1824"/>
              <a:ext cx="240" cy="240"/>
            </a:xfrm>
            <a:prstGeom prst="ellipse">
              <a:avLst/>
            </a:prstGeom>
            <a:solidFill>
              <a:srgbClr val="FF00FF"/>
            </a:soli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8479" name="Group 362"/>
          <p:cNvGrpSpPr/>
          <p:nvPr>
            <p:custDataLst>
              <p:tags r:id="rId16"/>
            </p:custDataLst>
          </p:nvPr>
        </p:nvGrpSpPr>
        <p:grpSpPr>
          <a:xfrm>
            <a:off x="4046538" y="1349375"/>
            <a:ext cx="1676400" cy="1600200"/>
            <a:chOff x="3888" y="1488"/>
            <a:chExt cx="1056" cy="1008"/>
          </a:xfrm>
        </p:grpSpPr>
        <p:grpSp>
          <p:nvGrpSpPr>
            <p:cNvPr id="23914" name="Group 363"/>
            <p:cNvGrpSpPr/>
            <p:nvPr>
              <p:custDataLst>
                <p:tags r:id="rId775"/>
              </p:custDataLst>
            </p:nvPr>
          </p:nvGrpSpPr>
          <p:grpSpPr>
            <a:xfrm>
              <a:off x="3888" y="1488"/>
              <a:ext cx="1056" cy="1008"/>
              <a:chOff x="2160" y="960"/>
              <a:chExt cx="1056" cy="1008"/>
            </a:xfrm>
          </p:grpSpPr>
          <p:grpSp>
            <p:nvGrpSpPr>
              <p:cNvPr id="23915" name="Group 364"/>
              <p:cNvGrpSpPr/>
              <p:nvPr>
                <p:custDataLst>
                  <p:tags r:id="rId777"/>
                </p:custDataLst>
              </p:nvPr>
            </p:nvGrpSpPr>
            <p:grpSpPr>
              <a:xfrm>
                <a:off x="2256" y="1008"/>
                <a:ext cx="912" cy="864"/>
                <a:chOff x="3456" y="2928"/>
                <a:chExt cx="912" cy="864"/>
              </a:xfrm>
            </p:grpSpPr>
            <p:sp>
              <p:nvSpPr>
                <p:cNvPr id="23916" name="Line 365"/>
                <p:cNvSpPr/>
                <p:nvPr>
                  <p:custDataLst>
                    <p:tags r:id="rId786"/>
                  </p:custDataLst>
                </p:nvPr>
              </p:nvSpPr>
              <p:spPr>
                <a:xfrm>
                  <a:off x="3696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917" name="Line 366"/>
                <p:cNvSpPr/>
                <p:nvPr>
                  <p:custDataLst>
                    <p:tags r:id="rId787"/>
                  </p:custDataLst>
                </p:nvPr>
              </p:nvSpPr>
              <p:spPr>
                <a:xfrm flipV="1">
                  <a:off x="4128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918" name="Line 367"/>
                <p:cNvSpPr/>
                <p:nvPr>
                  <p:custDataLst>
                    <p:tags r:id="rId788"/>
                  </p:custDataLst>
                </p:nvPr>
              </p:nvSpPr>
              <p:spPr>
                <a:xfrm flipV="1">
                  <a:off x="3456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919" name="Line 368"/>
                <p:cNvSpPr/>
                <p:nvPr>
                  <p:custDataLst>
                    <p:tags r:id="rId789"/>
                  </p:custDataLst>
                </p:nvPr>
              </p:nvSpPr>
              <p:spPr>
                <a:xfrm flipV="1">
                  <a:off x="3456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920" name="Line 369"/>
                <p:cNvSpPr/>
                <p:nvPr>
                  <p:custDataLst>
                    <p:tags r:id="rId790"/>
                  </p:custDataLst>
                </p:nvPr>
              </p:nvSpPr>
              <p:spPr>
                <a:xfrm flipV="1">
                  <a:off x="4128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921" name="Line 370"/>
                <p:cNvSpPr/>
                <p:nvPr>
                  <p:custDataLst>
                    <p:tags r:id="rId791"/>
                  </p:custDataLst>
                </p:nvPr>
              </p:nvSpPr>
              <p:spPr>
                <a:xfrm>
                  <a:off x="3696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922" name="Line 371"/>
                <p:cNvSpPr/>
                <p:nvPr>
                  <p:custDataLst>
                    <p:tags r:id="rId792"/>
                  </p:custDataLst>
                </p:nvPr>
              </p:nvSpPr>
              <p:spPr>
                <a:xfrm flipH="1">
                  <a:off x="3696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923" name="Line 372"/>
                <p:cNvSpPr/>
                <p:nvPr>
                  <p:custDataLst>
                    <p:tags r:id="rId793"/>
                  </p:custDataLst>
                </p:nvPr>
              </p:nvSpPr>
              <p:spPr>
                <a:xfrm flipH="1">
                  <a:off x="436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924" name="Line 373"/>
                <p:cNvSpPr/>
                <p:nvPr>
                  <p:custDataLst>
                    <p:tags r:id="rId794"/>
                  </p:custDataLst>
                </p:nvPr>
              </p:nvSpPr>
              <p:spPr>
                <a:xfrm>
                  <a:off x="3456" y="312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925" name="Line 374"/>
                <p:cNvSpPr/>
                <p:nvPr>
                  <p:custDataLst>
                    <p:tags r:id="rId795"/>
                  </p:custDataLst>
                </p:nvPr>
              </p:nvSpPr>
              <p:spPr>
                <a:xfrm>
                  <a:off x="3456" y="37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926" name="Line 375"/>
                <p:cNvSpPr/>
                <p:nvPr>
                  <p:custDataLst>
                    <p:tags r:id="rId796"/>
                  </p:custDataLst>
                </p:nvPr>
              </p:nvSpPr>
              <p:spPr>
                <a:xfrm flipH="1">
                  <a:off x="3456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927" name="Line 376"/>
                <p:cNvSpPr/>
                <p:nvPr>
                  <p:custDataLst>
                    <p:tags r:id="rId797"/>
                  </p:custDataLst>
                </p:nvPr>
              </p:nvSpPr>
              <p:spPr>
                <a:xfrm flipH="1">
                  <a:off x="4128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sp>
            <p:nvSpPr>
              <p:cNvPr id="23928" name="Oval 377"/>
              <p:cNvSpPr/>
              <p:nvPr>
                <p:custDataLst>
                  <p:tags r:id="rId778"/>
                </p:custDataLst>
              </p:nvPr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929" name="Oval 378"/>
              <p:cNvSpPr/>
              <p:nvPr>
                <p:custDataLst>
                  <p:tags r:id="rId779"/>
                </p:custDataLst>
              </p:nvPr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930" name="Oval 379"/>
              <p:cNvSpPr/>
              <p:nvPr>
                <p:custDataLst>
                  <p:tags r:id="rId780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931" name="Oval 380"/>
              <p:cNvSpPr/>
              <p:nvPr>
                <p:custDataLst>
                  <p:tags r:id="rId781"/>
                </p:custDataLst>
              </p:nvPr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932" name="Oval 381"/>
              <p:cNvSpPr/>
              <p:nvPr>
                <p:custDataLst>
                  <p:tags r:id="rId782"/>
                </p:custDataLst>
              </p:nvPr>
            </p:nvSpPr>
            <p:spPr>
              <a:xfrm>
                <a:off x="3072" y="960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933" name="Oval 382"/>
              <p:cNvSpPr/>
              <p:nvPr>
                <p:custDataLst>
                  <p:tags r:id="rId783"/>
                </p:custDataLst>
              </p:nvPr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934" name="Oval 383"/>
              <p:cNvSpPr/>
              <p:nvPr>
                <p:custDataLst>
                  <p:tags r:id="rId784"/>
                </p:custDataLst>
              </p:nvPr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935" name="Oval 384"/>
              <p:cNvSpPr/>
              <p:nvPr>
                <p:custDataLst>
                  <p:tags r:id="rId785"/>
                </p:custDataLst>
              </p:nvPr>
            </p:nvSpPr>
            <p:spPr>
              <a:xfrm>
                <a:off x="3072" y="163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936" name="Oval 385"/>
            <p:cNvSpPr/>
            <p:nvPr>
              <p:custDataLst>
                <p:tags r:id="rId776"/>
              </p:custDataLst>
            </p:nvPr>
          </p:nvSpPr>
          <p:spPr>
            <a:xfrm>
              <a:off x="4320" y="1824"/>
              <a:ext cx="240" cy="240"/>
            </a:xfrm>
            <a:prstGeom prst="ellipse">
              <a:avLst/>
            </a:prstGeom>
            <a:solidFill>
              <a:srgbClr val="FF00FF"/>
            </a:soli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8484" name="Group 386"/>
          <p:cNvGrpSpPr/>
          <p:nvPr>
            <p:custDataLst>
              <p:tags r:id="rId17"/>
            </p:custDataLst>
          </p:nvPr>
        </p:nvGrpSpPr>
        <p:grpSpPr>
          <a:xfrm>
            <a:off x="4033838" y="2428875"/>
            <a:ext cx="1676400" cy="1524000"/>
            <a:chOff x="2208" y="1728"/>
            <a:chExt cx="1056" cy="960"/>
          </a:xfrm>
        </p:grpSpPr>
        <p:grpSp>
          <p:nvGrpSpPr>
            <p:cNvPr id="23938" name="Group 387"/>
            <p:cNvGrpSpPr/>
            <p:nvPr>
              <p:custDataLst>
                <p:tags r:id="rId752"/>
              </p:custDataLst>
            </p:nvPr>
          </p:nvGrpSpPr>
          <p:grpSpPr>
            <a:xfrm>
              <a:off x="2304" y="1776"/>
              <a:ext cx="912" cy="864"/>
              <a:chOff x="2976" y="2496"/>
              <a:chExt cx="912" cy="864"/>
            </a:xfrm>
          </p:grpSpPr>
          <p:sp>
            <p:nvSpPr>
              <p:cNvPr id="23939" name="Line 388"/>
              <p:cNvSpPr/>
              <p:nvPr>
                <p:custDataLst>
                  <p:tags r:id="rId763"/>
                </p:custDataLst>
              </p:nvPr>
            </p:nvSpPr>
            <p:spPr>
              <a:xfrm>
                <a:off x="3216" y="3168"/>
                <a:ext cx="672" cy="0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3940" name="Line 389"/>
              <p:cNvSpPr/>
              <p:nvPr>
                <p:custDataLst>
                  <p:tags r:id="rId764"/>
                </p:custDataLst>
              </p:nvPr>
            </p:nvSpPr>
            <p:spPr>
              <a:xfrm flipV="1">
                <a:off x="3600" y="2544"/>
                <a:ext cx="240" cy="192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3941" name="Line 390"/>
              <p:cNvSpPr/>
              <p:nvPr>
                <p:custDataLst>
                  <p:tags r:id="rId765"/>
                </p:custDataLst>
              </p:nvPr>
            </p:nvSpPr>
            <p:spPr>
              <a:xfrm flipV="1">
                <a:off x="2976" y="2496"/>
                <a:ext cx="240" cy="192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3942" name="Line 391"/>
              <p:cNvSpPr/>
              <p:nvPr>
                <p:custDataLst>
                  <p:tags r:id="rId766"/>
                </p:custDataLst>
              </p:nvPr>
            </p:nvSpPr>
            <p:spPr>
              <a:xfrm flipV="1">
                <a:off x="2976" y="3168"/>
                <a:ext cx="240" cy="192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3943" name="Line 392"/>
              <p:cNvSpPr/>
              <p:nvPr>
                <p:custDataLst>
                  <p:tags r:id="rId767"/>
                </p:custDataLst>
              </p:nvPr>
            </p:nvSpPr>
            <p:spPr>
              <a:xfrm flipV="1">
                <a:off x="3648" y="3168"/>
                <a:ext cx="240" cy="192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3944" name="Line 393"/>
              <p:cNvSpPr/>
              <p:nvPr>
                <p:custDataLst>
                  <p:tags r:id="rId768"/>
                </p:custDataLst>
              </p:nvPr>
            </p:nvSpPr>
            <p:spPr>
              <a:xfrm>
                <a:off x="3216" y="2496"/>
                <a:ext cx="672" cy="0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3945" name="Line 394"/>
              <p:cNvSpPr/>
              <p:nvPr>
                <p:custDataLst>
                  <p:tags r:id="rId769"/>
                </p:custDataLst>
              </p:nvPr>
            </p:nvSpPr>
            <p:spPr>
              <a:xfrm flipH="1">
                <a:off x="3216" y="2496"/>
                <a:ext cx="0" cy="672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3946" name="Line 395"/>
              <p:cNvSpPr/>
              <p:nvPr>
                <p:custDataLst>
                  <p:tags r:id="rId770"/>
                </p:custDataLst>
              </p:nvPr>
            </p:nvSpPr>
            <p:spPr>
              <a:xfrm flipH="1">
                <a:off x="3888" y="2496"/>
                <a:ext cx="0" cy="672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3947" name="Line 396"/>
              <p:cNvSpPr/>
              <p:nvPr>
                <p:custDataLst>
                  <p:tags r:id="rId771"/>
                </p:custDataLst>
              </p:nvPr>
            </p:nvSpPr>
            <p:spPr>
              <a:xfrm>
                <a:off x="2976" y="2688"/>
                <a:ext cx="672" cy="0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3948" name="Line 397"/>
              <p:cNvSpPr/>
              <p:nvPr>
                <p:custDataLst>
                  <p:tags r:id="rId772"/>
                </p:custDataLst>
              </p:nvPr>
            </p:nvSpPr>
            <p:spPr>
              <a:xfrm>
                <a:off x="2976" y="3360"/>
                <a:ext cx="672" cy="0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3949" name="Line 398"/>
              <p:cNvSpPr/>
              <p:nvPr>
                <p:custDataLst>
                  <p:tags r:id="rId773"/>
                </p:custDataLst>
              </p:nvPr>
            </p:nvSpPr>
            <p:spPr>
              <a:xfrm flipH="1">
                <a:off x="2976" y="2688"/>
                <a:ext cx="0" cy="672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3950" name="Line 399"/>
              <p:cNvSpPr/>
              <p:nvPr>
                <p:custDataLst>
                  <p:tags r:id="rId774"/>
                </p:custDataLst>
              </p:nvPr>
            </p:nvSpPr>
            <p:spPr>
              <a:xfrm flipH="1">
                <a:off x="3648" y="2688"/>
                <a:ext cx="0" cy="672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23951" name="Group 400"/>
            <p:cNvGrpSpPr/>
            <p:nvPr>
              <p:custDataLst>
                <p:tags r:id="rId753"/>
              </p:custDataLst>
            </p:nvPr>
          </p:nvGrpSpPr>
          <p:grpSpPr>
            <a:xfrm>
              <a:off x="2208" y="1728"/>
              <a:ext cx="1056" cy="960"/>
              <a:chOff x="2208" y="1728"/>
              <a:chExt cx="1056" cy="960"/>
            </a:xfrm>
          </p:grpSpPr>
          <p:sp>
            <p:nvSpPr>
              <p:cNvPr id="23952" name="Oval 401"/>
              <p:cNvSpPr/>
              <p:nvPr>
                <p:custDataLst>
                  <p:tags r:id="rId754"/>
                </p:custDataLst>
              </p:nvPr>
            </p:nvSpPr>
            <p:spPr>
              <a:xfrm>
                <a:off x="2208" y="1920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953" name="Oval 402"/>
              <p:cNvSpPr/>
              <p:nvPr>
                <p:custDataLst>
                  <p:tags r:id="rId755"/>
                </p:custDataLst>
              </p:nvPr>
            </p:nvSpPr>
            <p:spPr>
              <a:xfrm>
                <a:off x="2448" y="1728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954" name="Oval 403"/>
              <p:cNvSpPr/>
              <p:nvPr>
                <p:custDataLst>
                  <p:tags r:id="rId756"/>
                </p:custDataLst>
              </p:nvPr>
            </p:nvSpPr>
            <p:spPr>
              <a:xfrm>
                <a:off x="2256" y="254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955" name="Oval 404"/>
              <p:cNvSpPr/>
              <p:nvPr>
                <p:custDataLst>
                  <p:tags r:id="rId757"/>
                </p:custDataLst>
              </p:nvPr>
            </p:nvSpPr>
            <p:spPr>
              <a:xfrm>
                <a:off x="2448" y="235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956" name="Oval 405"/>
              <p:cNvSpPr/>
              <p:nvPr>
                <p:custDataLst>
                  <p:tags r:id="rId758"/>
                </p:custDataLst>
              </p:nvPr>
            </p:nvSpPr>
            <p:spPr>
              <a:xfrm>
                <a:off x="3120" y="1728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957" name="Oval 406"/>
              <p:cNvSpPr/>
              <p:nvPr>
                <p:custDataLst>
                  <p:tags r:id="rId759"/>
                </p:custDataLst>
              </p:nvPr>
            </p:nvSpPr>
            <p:spPr>
              <a:xfrm>
                <a:off x="3120" y="235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958" name="Oval 407"/>
              <p:cNvSpPr/>
              <p:nvPr>
                <p:custDataLst>
                  <p:tags r:id="rId760"/>
                </p:custDataLst>
              </p:nvPr>
            </p:nvSpPr>
            <p:spPr>
              <a:xfrm>
                <a:off x="2880" y="1920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959" name="Oval 408"/>
              <p:cNvSpPr/>
              <p:nvPr>
                <p:custDataLst>
                  <p:tags r:id="rId761"/>
                </p:custDataLst>
              </p:nvPr>
            </p:nvSpPr>
            <p:spPr>
              <a:xfrm>
                <a:off x="2928" y="254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960" name="Oval 409"/>
              <p:cNvSpPr/>
              <p:nvPr>
                <p:custDataLst>
                  <p:tags r:id="rId762"/>
                </p:custDataLst>
              </p:nvPr>
            </p:nvSpPr>
            <p:spPr>
              <a:xfrm>
                <a:off x="2640" y="2064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8487" name="Group 410"/>
          <p:cNvGrpSpPr/>
          <p:nvPr>
            <p:custDataLst>
              <p:tags r:id="rId18"/>
            </p:custDataLst>
          </p:nvPr>
        </p:nvGrpSpPr>
        <p:grpSpPr>
          <a:xfrm>
            <a:off x="3043238" y="1362075"/>
            <a:ext cx="1600200" cy="1600200"/>
            <a:chOff x="1536" y="960"/>
            <a:chExt cx="1008" cy="1008"/>
          </a:xfrm>
        </p:grpSpPr>
        <p:sp>
          <p:nvSpPr>
            <p:cNvPr id="23962" name="Oval 411"/>
            <p:cNvSpPr/>
            <p:nvPr>
              <p:custDataLst>
                <p:tags r:id="rId729"/>
              </p:custDataLst>
            </p:nvPr>
          </p:nvSpPr>
          <p:spPr>
            <a:xfrm>
              <a:off x="1920" y="1296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grpSp>
          <p:nvGrpSpPr>
            <p:cNvPr id="23963" name="Group 412"/>
            <p:cNvGrpSpPr/>
            <p:nvPr>
              <p:custDataLst>
                <p:tags r:id="rId730"/>
              </p:custDataLst>
            </p:nvPr>
          </p:nvGrpSpPr>
          <p:grpSpPr>
            <a:xfrm>
              <a:off x="1536" y="960"/>
              <a:ext cx="1008" cy="1008"/>
              <a:chOff x="1536" y="960"/>
              <a:chExt cx="1008" cy="1008"/>
            </a:xfrm>
          </p:grpSpPr>
          <p:grpSp>
            <p:nvGrpSpPr>
              <p:cNvPr id="23964" name="Group 413"/>
              <p:cNvGrpSpPr/>
              <p:nvPr>
                <p:custDataLst>
                  <p:tags r:id="rId731"/>
                </p:custDataLst>
              </p:nvPr>
            </p:nvGrpSpPr>
            <p:grpSpPr>
              <a:xfrm>
                <a:off x="1584" y="1008"/>
                <a:ext cx="912" cy="864"/>
                <a:chOff x="3552" y="2976"/>
                <a:chExt cx="912" cy="864"/>
              </a:xfrm>
            </p:grpSpPr>
            <p:sp>
              <p:nvSpPr>
                <p:cNvPr id="23965" name="Line 414"/>
                <p:cNvSpPr/>
                <p:nvPr>
                  <p:custDataLst>
                    <p:tags r:id="rId740"/>
                  </p:custDataLst>
                </p:nvPr>
              </p:nvSpPr>
              <p:spPr>
                <a:xfrm flipV="1">
                  <a:off x="3552" y="2976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966" name="Line 415"/>
                <p:cNvSpPr/>
                <p:nvPr>
                  <p:custDataLst>
                    <p:tags r:id="rId741"/>
                  </p:custDataLst>
                </p:nvPr>
              </p:nvSpPr>
              <p:spPr>
                <a:xfrm flipV="1">
                  <a:off x="4224" y="2976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967" name="Line 416"/>
                <p:cNvSpPr/>
                <p:nvPr>
                  <p:custDataLst>
                    <p:tags r:id="rId742"/>
                  </p:custDataLst>
                </p:nvPr>
              </p:nvSpPr>
              <p:spPr>
                <a:xfrm flipV="1">
                  <a:off x="3552" y="364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968" name="Line 417"/>
                <p:cNvSpPr/>
                <p:nvPr>
                  <p:custDataLst>
                    <p:tags r:id="rId743"/>
                  </p:custDataLst>
                </p:nvPr>
              </p:nvSpPr>
              <p:spPr>
                <a:xfrm flipV="1">
                  <a:off x="4224" y="364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969" name="Line 418"/>
                <p:cNvSpPr/>
                <p:nvPr>
                  <p:custDataLst>
                    <p:tags r:id="rId744"/>
                  </p:custDataLst>
                </p:nvPr>
              </p:nvSpPr>
              <p:spPr>
                <a:xfrm>
                  <a:off x="3792" y="2976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970" name="Line 419"/>
                <p:cNvSpPr/>
                <p:nvPr>
                  <p:custDataLst>
                    <p:tags r:id="rId745"/>
                  </p:custDataLst>
                </p:nvPr>
              </p:nvSpPr>
              <p:spPr>
                <a:xfrm>
                  <a:off x="3792" y="364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971" name="Line 420"/>
                <p:cNvSpPr/>
                <p:nvPr>
                  <p:custDataLst>
                    <p:tags r:id="rId746"/>
                  </p:custDataLst>
                </p:nvPr>
              </p:nvSpPr>
              <p:spPr>
                <a:xfrm flipH="1">
                  <a:off x="3792" y="2976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972" name="Line 421"/>
                <p:cNvSpPr/>
                <p:nvPr>
                  <p:custDataLst>
                    <p:tags r:id="rId747"/>
                  </p:custDataLst>
                </p:nvPr>
              </p:nvSpPr>
              <p:spPr>
                <a:xfrm flipH="1">
                  <a:off x="4464" y="2976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973" name="Line 422"/>
                <p:cNvSpPr/>
                <p:nvPr>
                  <p:custDataLst>
                    <p:tags r:id="rId748"/>
                  </p:custDataLst>
                </p:nvPr>
              </p:nvSpPr>
              <p:spPr>
                <a:xfrm>
                  <a:off x="3552" y="316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974" name="Line 423"/>
                <p:cNvSpPr/>
                <p:nvPr>
                  <p:custDataLst>
                    <p:tags r:id="rId749"/>
                  </p:custDataLst>
                </p:nvPr>
              </p:nvSpPr>
              <p:spPr>
                <a:xfrm>
                  <a:off x="3552" y="384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975" name="Line 424"/>
                <p:cNvSpPr/>
                <p:nvPr>
                  <p:custDataLst>
                    <p:tags r:id="rId750"/>
                  </p:custDataLst>
                </p:nvPr>
              </p:nvSpPr>
              <p:spPr>
                <a:xfrm flipH="1">
                  <a:off x="3552" y="316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3976" name="Line 425"/>
                <p:cNvSpPr/>
                <p:nvPr>
                  <p:custDataLst>
                    <p:tags r:id="rId751"/>
                  </p:custDataLst>
                </p:nvPr>
              </p:nvSpPr>
              <p:spPr>
                <a:xfrm flipH="1">
                  <a:off x="4224" y="316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sp>
            <p:nvSpPr>
              <p:cNvPr id="23977" name="Oval 426"/>
              <p:cNvSpPr/>
              <p:nvPr>
                <p:custDataLst>
                  <p:tags r:id="rId732"/>
                </p:custDataLst>
              </p:nvPr>
            </p:nvSpPr>
            <p:spPr>
              <a:xfrm>
                <a:off x="1536" y="182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978" name="Oval 427"/>
              <p:cNvSpPr/>
              <p:nvPr>
                <p:custDataLst>
                  <p:tags r:id="rId733"/>
                </p:custDataLst>
              </p:nvPr>
            </p:nvSpPr>
            <p:spPr>
              <a:xfrm>
                <a:off x="1728" y="163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979" name="Oval 428"/>
              <p:cNvSpPr/>
              <p:nvPr>
                <p:custDataLst>
                  <p:tags r:id="rId734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980" name="Oval 429"/>
              <p:cNvSpPr/>
              <p:nvPr>
                <p:custDataLst>
                  <p:tags r:id="rId735"/>
                </p:custDataLst>
              </p:nvPr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981" name="Oval 430"/>
              <p:cNvSpPr/>
              <p:nvPr>
                <p:custDataLst>
                  <p:tags r:id="rId736"/>
                </p:custDataLst>
              </p:nvPr>
            </p:nvSpPr>
            <p:spPr>
              <a:xfrm>
                <a:off x="1536" y="110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982" name="Oval 431"/>
              <p:cNvSpPr/>
              <p:nvPr>
                <p:custDataLst>
                  <p:tags r:id="rId737"/>
                </p:custDataLst>
              </p:nvPr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983" name="Oval 432"/>
              <p:cNvSpPr/>
              <p:nvPr>
                <p:custDataLst>
                  <p:tags r:id="rId738"/>
                </p:custDataLst>
              </p:nvPr>
            </p:nvSpPr>
            <p:spPr>
              <a:xfrm>
                <a:off x="1728" y="960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984" name="Oval 433"/>
              <p:cNvSpPr/>
              <p:nvPr>
                <p:custDataLst>
                  <p:tags r:id="rId739"/>
                </p:custDataLst>
              </p:nvPr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8490" name="Group 434"/>
          <p:cNvGrpSpPr/>
          <p:nvPr>
            <p:custDataLst>
              <p:tags r:id="rId19"/>
            </p:custDataLst>
          </p:nvPr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3986" name="Line 435"/>
            <p:cNvSpPr/>
            <p:nvPr>
              <p:custDataLst>
                <p:tags r:id="rId707"/>
              </p:custDataLst>
            </p:nvPr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987" name="Line 436"/>
            <p:cNvSpPr/>
            <p:nvPr>
              <p:custDataLst>
                <p:tags r:id="rId708"/>
              </p:custDataLst>
            </p:nvPr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988" name="Line 437"/>
            <p:cNvSpPr/>
            <p:nvPr>
              <p:custDataLst>
                <p:tags r:id="rId709"/>
              </p:custDataLst>
            </p:nvPr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989" name="Line 438"/>
            <p:cNvSpPr/>
            <p:nvPr>
              <p:custDataLst>
                <p:tags r:id="rId710"/>
              </p:custDataLst>
            </p:nvPr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990" name="Line 439"/>
            <p:cNvSpPr/>
            <p:nvPr>
              <p:custDataLst>
                <p:tags r:id="rId711"/>
              </p:custDataLst>
            </p:nvPr>
          </p:nvSpPr>
          <p:spPr>
            <a:xfrm flipH="1"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991" name="Line 440"/>
            <p:cNvSpPr/>
            <p:nvPr>
              <p:custDataLst>
                <p:tags r:id="rId712"/>
              </p:custDataLst>
            </p:nvPr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992" name="Line 441"/>
            <p:cNvSpPr/>
            <p:nvPr>
              <p:custDataLst>
                <p:tags r:id="rId713"/>
              </p:custDataLst>
            </p:nvPr>
          </p:nvSpPr>
          <p:spPr>
            <a:xfrm flipH="1"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993" name="Line 442"/>
            <p:cNvSpPr/>
            <p:nvPr>
              <p:custDataLst>
                <p:tags r:id="rId714"/>
              </p:custDataLst>
            </p:nvPr>
          </p:nvSpPr>
          <p:spPr>
            <a:xfrm flipH="1"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994" name="Line 443"/>
            <p:cNvSpPr/>
            <p:nvPr>
              <p:custDataLst>
                <p:tags r:id="rId715"/>
              </p:custDataLst>
            </p:nvPr>
          </p:nvSpPr>
          <p:spPr>
            <a:xfrm flipH="1"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995" name="Line 444"/>
            <p:cNvSpPr/>
            <p:nvPr>
              <p:custDataLst>
                <p:tags r:id="rId716"/>
              </p:custDataLst>
            </p:nvPr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996" name="Line 445"/>
            <p:cNvSpPr/>
            <p:nvPr>
              <p:custDataLst>
                <p:tags r:id="rId717"/>
              </p:custDataLst>
            </p:nvPr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997" name="Line 446"/>
            <p:cNvSpPr/>
            <p:nvPr>
              <p:custDataLst>
                <p:tags r:id="rId718"/>
              </p:custDataLst>
            </p:nvPr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23998" name="Group 447"/>
            <p:cNvGrpSpPr/>
            <p:nvPr>
              <p:custDataLst>
                <p:tags r:id="rId719"/>
              </p:custDataLst>
            </p:nvPr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3999" name="Oval 448"/>
              <p:cNvSpPr/>
              <p:nvPr>
                <p:custDataLst>
                  <p:tags r:id="rId720"/>
                </p:custDataLst>
              </p:nvPr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00" name="Oval 449"/>
              <p:cNvSpPr/>
              <p:nvPr>
                <p:custDataLst>
                  <p:tags r:id="rId721"/>
                </p:custDataLst>
              </p:nvPr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01" name="Oval 450"/>
              <p:cNvSpPr/>
              <p:nvPr>
                <p:custDataLst>
                  <p:tags r:id="rId722"/>
                </p:custDataLst>
              </p:nvPr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02" name="Oval 451"/>
              <p:cNvSpPr/>
              <p:nvPr>
                <p:custDataLst>
                  <p:tags r:id="rId723"/>
                </p:custDataLst>
              </p:nvPr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03" name="Oval 452"/>
              <p:cNvSpPr/>
              <p:nvPr>
                <p:custDataLst>
                  <p:tags r:id="rId724"/>
                </p:custDataLst>
              </p:nvPr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04" name="Oval 453"/>
              <p:cNvSpPr/>
              <p:nvPr>
                <p:custDataLst>
                  <p:tags r:id="rId725"/>
                </p:custDataLst>
              </p:nvPr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05" name="Oval 454"/>
              <p:cNvSpPr/>
              <p:nvPr>
                <p:custDataLst>
                  <p:tags r:id="rId726"/>
                </p:custDataLst>
              </p:nvPr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06" name="Oval 455"/>
              <p:cNvSpPr/>
              <p:nvPr>
                <p:custDataLst>
                  <p:tags r:id="rId727"/>
                </p:custDataLst>
              </p:nvPr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07" name="Oval 456"/>
              <p:cNvSpPr/>
              <p:nvPr>
                <p:custDataLst>
                  <p:tags r:id="rId728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8493" name="Group 457"/>
          <p:cNvGrpSpPr/>
          <p:nvPr>
            <p:custDataLst>
              <p:tags r:id="rId20"/>
            </p:custDataLst>
          </p:nvPr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009" name="Line 458"/>
            <p:cNvSpPr/>
            <p:nvPr>
              <p:custDataLst>
                <p:tags r:id="rId685"/>
              </p:custDataLst>
            </p:nvPr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010" name="Line 459"/>
            <p:cNvSpPr/>
            <p:nvPr>
              <p:custDataLst>
                <p:tags r:id="rId686"/>
              </p:custDataLst>
            </p:nvPr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011" name="Line 460"/>
            <p:cNvSpPr/>
            <p:nvPr>
              <p:custDataLst>
                <p:tags r:id="rId687"/>
              </p:custDataLst>
            </p:nvPr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012" name="Line 461"/>
            <p:cNvSpPr/>
            <p:nvPr>
              <p:custDataLst>
                <p:tags r:id="rId688"/>
              </p:custDataLst>
            </p:nvPr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013" name="Line 462"/>
            <p:cNvSpPr/>
            <p:nvPr>
              <p:custDataLst>
                <p:tags r:id="rId689"/>
              </p:custDataLst>
            </p:nvPr>
          </p:nvSpPr>
          <p:spPr>
            <a:xfrm flipH="1"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014" name="Line 463"/>
            <p:cNvSpPr/>
            <p:nvPr>
              <p:custDataLst>
                <p:tags r:id="rId690"/>
              </p:custDataLst>
            </p:nvPr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015" name="Line 464"/>
            <p:cNvSpPr/>
            <p:nvPr>
              <p:custDataLst>
                <p:tags r:id="rId691"/>
              </p:custDataLst>
            </p:nvPr>
          </p:nvSpPr>
          <p:spPr>
            <a:xfrm flipH="1"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016" name="Line 465"/>
            <p:cNvSpPr/>
            <p:nvPr>
              <p:custDataLst>
                <p:tags r:id="rId692"/>
              </p:custDataLst>
            </p:nvPr>
          </p:nvSpPr>
          <p:spPr>
            <a:xfrm flipH="1"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017" name="Line 466"/>
            <p:cNvSpPr/>
            <p:nvPr>
              <p:custDataLst>
                <p:tags r:id="rId693"/>
              </p:custDataLst>
            </p:nvPr>
          </p:nvSpPr>
          <p:spPr>
            <a:xfrm flipH="1"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018" name="Line 467"/>
            <p:cNvSpPr/>
            <p:nvPr>
              <p:custDataLst>
                <p:tags r:id="rId694"/>
              </p:custDataLst>
            </p:nvPr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019" name="Line 468"/>
            <p:cNvSpPr/>
            <p:nvPr>
              <p:custDataLst>
                <p:tags r:id="rId695"/>
              </p:custDataLst>
            </p:nvPr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020" name="Line 469"/>
            <p:cNvSpPr/>
            <p:nvPr>
              <p:custDataLst>
                <p:tags r:id="rId696"/>
              </p:custDataLst>
            </p:nvPr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24021" name="Group 470"/>
            <p:cNvGrpSpPr/>
            <p:nvPr>
              <p:custDataLst>
                <p:tags r:id="rId697"/>
              </p:custDataLst>
            </p:nvPr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022" name="Oval 471"/>
              <p:cNvSpPr/>
              <p:nvPr>
                <p:custDataLst>
                  <p:tags r:id="rId698"/>
                </p:custDataLst>
              </p:nvPr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23" name="Oval 472"/>
              <p:cNvSpPr/>
              <p:nvPr>
                <p:custDataLst>
                  <p:tags r:id="rId699"/>
                </p:custDataLst>
              </p:nvPr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24" name="Oval 473"/>
              <p:cNvSpPr/>
              <p:nvPr>
                <p:custDataLst>
                  <p:tags r:id="rId700"/>
                </p:custDataLst>
              </p:nvPr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25" name="Oval 474"/>
              <p:cNvSpPr/>
              <p:nvPr>
                <p:custDataLst>
                  <p:tags r:id="rId701"/>
                </p:custDataLst>
              </p:nvPr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26" name="Oval 475"/>
              <p:cNvSpPr/>
              <p:nvPr>
                <p:custDataLst>
                  <p:tags r:id="rId702"/>
                </p:custDataLst>
              </p:nvPr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27" name="Oval 476"/>
              <p:cNvSpPr/>
              <p:nvPr>
                <p:custDataLst>
                  <p:tags r:id="rId703"/>
                </p:custDataLst>
              </p:nvPr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28" name="Oval 477"/>
              <p:cNvSpPr/>
              <p:nvPr>
                <p:custDataLst>
                  <p:tags r:id="rId704"/>
                </p:custDataLst>
              </p:nvPr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29" name="Oval 478"/>
              <p:cNvSpPr/>
              <p:nvPr>
                <p:custDataLst>
                  <p:tags r:id="rId705"/>
                </p:custDataLst>
              </p:nvPr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30" name="Oval 479"/>
              <p:cNvSpPr/>
              <p:nvPr>
                <p:custDataLst>
                  <p:tags r:id="rId706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8516" name="Group 480"/>
          <p:cNvGrpSpPr/>
          <p:nvPr>
            <p:custDataLst>
              <p:tags r:id="rId21"/>
            </p:custDataLst>
          </p:nvPr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032" name="Line 481"/>
            <p:cNvSpPr/>
            <p:nvPr>
              <p:custDataLst>
                <p:tags r:id="rId663"/>
              </p:custDataLst>
            </p:nvPr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033" name="Line 482"/>
            <p:cNvSpPr/>
            <p:nvPr>
              <p:custDataLst>
                <p:tags r:id="rId664"/>
              </p:custDataLst>
            </p:nvPr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034" name="Line 483"/>
            <p:cNvSpPr/>
            <p:nvPr>
              <p:custDataLst>
                <p:tags r:id="rId665"/>
              </p:custDataLst>
            </p:nvPr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035" name="Line 484"/>
            <p:cNvSpPr/>
            <p:nvPr>
              <p:custDataLst>
                <p:tags r:id="rId666"/>
              </p:custDataLst>
            </p:nvPr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036" name="Line 485"/>
            <p:cNvSpPr/>
            <p:nvPr>
              <p:custDataLst>
                <p:tags r:id="rId667"/>
              </p:custDataLst>
            </p:nvPr>
          </p:nvSpPr>
          <p:spPr>
            <a:xfrm flipH="1"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037" name="Line 486"/>
            <p:cNvSpPr/>
            <p:nvPr>
              <p:custDataLst>
                <p:tags r:id="rId668"/>
              </p:custDataLst>
            </p:nvPr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038" name="Line 487"/>
            <p:cNvSpPr/>
            <p:nvPr>
              <p:custDataLst>
                <p:tags r:id="rId669"/>
              </p:custDataLst>
            </p:nvPr>
          </p:nvSpPr>
          <p:spPr>
            <a:xfrm flipH="1"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039" name="Line 488"/>
            <p:cNvSpPr/>
            <p:nvPr>
              <p:custDataLst>
                <p:tags r:id="rId670"/>
              </p:custDataLst>
            </p:nvPr>
          </p:nvSpPr>
          <p:spPr>
            <a:xfrm flipH="1"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040" name="Line 489"/>
            <p:cNvSpPr/>
            <p:nvPr>
              <p:custDataLst>
                <p:tags r:id="rId671"/>
              </p:custDataLst>
            </p:nvPr>
          </p:nvSpPr>
          <p:spPr>
            <a:xfrm flipH="1"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041" name="Line 490"/>
            <p:cNvSpPr/>
            <p:nvPr>
              <p:custDataLst>
                <p:tags r:id="rId672"/>
              </p:custDataLst>
            </p:nvPr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042" name="Line 491"/>
            <p:cNvSpPr/>
            <p:nvPr>
              <p:custDataLst>
                <p:tags r:id="rId673"/>
              </p:custDataLst>
            </p:nvPr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043" name="Line 492"/>
            <p:cNvSpPr/>
            <p:nvPr>
              <p:custDataLst>
                <p:tags r:id="rId674"/>
              </p:custDataLst>
            </p:nvPr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24044" name="Group 493"/>
            <p:cNvGrpSpPr/>
            <p:nvPr>
              <p:custDataLst>
                <p:tags r:id="rId675"/>
              </p:custDataLst>
            </p:nvPr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045" name="Oval 494"/>
              <p:cNvSpPr/>
              <p:nvPr>
                <p:custDataLst>
                  <p:tags r:id="rId676"/>
                </p:custDataLst>
              </p:nvPr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46" name="Oval 495"/>
              <p:cNvSpPr/>
              <p:nvPr>
                <p:custDataLst>
                  <p:tags r:id="rId677"/>
                </p:custDataLst>
              </p:nvPr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47" name="Oval 496"/>
              <p:cNvSpPr/>
              <p:nvPr>
                <p:custDataLst>
                  <p:tags r:id="rId678"/>
                </p:custDataLst>
              </p:nvPr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48" name="Oval 497"/>
              <p:cNvSpPr/>
              <p:nvPr>
                <p:custDataLst>
                  <p:tags r:id="rId679"/>
                </p:custDataLst>
              </p:nvPr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49" name="Oval 498"/>
              <p:cNvSpPr/>
              <p:nvPr>
                <p:custDataLst>
                  <p:tags r:id="rId680"/>
                </p:custDataLst>
              </p:nvPr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50" name="Oval 499"/>
              <p:cNvSpPr/>
              <p:nvPr>
                <p:custDataLst>
                  <p:tags r:id="rId681"/>
                </p:custDataLst>
              </p:nvPr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51" name="Oval 500"/>
              <p:cNvSpPr/>
              <p:nvPr>
                <p:custDataLst>
                  <p:tags r:id="rId682"/>
                </p:custDataLst>
              </p:nvPr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52" name="Oval 501"/>
              <p:cNvSpPr/>
              <p:nvPr>
                <p:custDataLst>
                  <p:tags r:id="rId683"/>
                </p:custDataLst>
              </p:nvPr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53" name="Oval 502"/>
              <p:cNvSpPr/>
              <p:nvPr>
                <p:custDataLst>
                  <p:tags r:id="rId684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8539" name="Group 503"/>
          <p:cNvGrpSpPr/>
          <p:nvPr>
            <p:custDataLst>
              <p:tags r:id="rId22"/>
            </p:custDataLst>
          </p:nvPr>
        </p:nvGrpSpPr>
        <p:grpSpPr>
          <a:xfrm>
            <a:off x="3282950" y="1870075"/>
            <a:ext cx="1828800" cy="1800225"/>
            <a:chOff x="1680" y="1296"/>
            <a:chExt cx="1152" cy="1104"/>
          </a:xfrm>
        </p:grpSpPr>
        <p:sp>
          <p:nvSpPr>
            <p:cNvPr id="24055" name="Line 504"/>
            <p:cNvSpPr/>
            <p:nvPr>
              <p:custDataLst>
                <p:tags r:id="rId641"/>
              </p:custDataLst>
            </p:nvPr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056" name="Line 505"/>
            <p:cNvSpPr/>
            <p:nvPr>
              <p:custDataLst>
                <p:tags r:id="rId642"/>
              </p:custDataLst>
            </p:nvPr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057" name="Line 506"/>
            <p:cNvSpPr/>
            <p:nvPr>
              <p:custDataLst>
                <p:tags r:id="rId643"/>
              </p:custDataLst>
            </p:nvPr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058" name="Line 507"/>
            <p:cNvSpPr/>
            <p:nvPr>
              <p:custDataLst>
                <p:tags r:id="rId644"/>
              </p:custDataLst>
            </p:nvPr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059" name="Line 508"/>
            <p:cNvSpPr/>
            <p:nvPr>
              <p:custDataLst>
                <p:tags r:id="rId645"/>
              </p:custDataLst>
            </p:nvPr>
          </p:nvSpPr>
          <p:spPr>
            <a:xfrm flipH="1"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060" name="Line 509"/>
            <p:cNvSpPr/>
            <p:nvPr>
              <p:custDataLst>
                <p:tags r:id="rId646"/>
              </p:custDataLst>
            </p:nvPr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061" name="Line 510"/>
            <p:cNvSpPr/>
            <p:nvPr>
              <p:custDataLst>
                <p:tags r:id="rId647"/>
              </p:custDataLst>
            </p:nvPr>
          </p:nvSpPr>
          <p:spPr>
            <a:xfrm flipH="1"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062" name="Line 511"/>
            <p:cNvSpPr/>
            <p:nvPr>
              <p:custDataLst>
                <p:tags r:id="rId648"/>
              </p:custDataLst>
            </p:nvPr>
          </p:nvSpPr>
          <p:spPr>
            <a:xfrm flipH="1"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063" name="Line 512"/>
            <p:cNvSpPr/>
            <p:nvPr>
              <p:custDataLst>
                <p:tags r:id="rId649"/>
              </p:custDataLst>
            </p:nvPr>
          </p:nvSpPr>
          <p:spPr>
            <a:xfrm flipH="1"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064" name="Line 513"/>
            <p:cNvSpPr/>
            <p:nvPr>
              <p:custDataLst>
                <p:tags r:id="rId650"/>
              </p:custDataLst>
            </p:nvPr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065" name="Line 514"/>
            <p:cNvSpPr/>
            <p:nvPr>
              <p:custDataLst>
                <p:tags r:id="rId651"/>
              </p:custDataLst>
            </p:nvPr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066" name="Line 515"/>
            <p:cNvSpPr/>
            <p:nvPr>
              <p:custDataLst>
                <p:tags r:id="rId652"/>
              </p:custDataLst>
            </p:nvPr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24067" name="Group 516"/>
            <p:cNvGrpSpPr/>
            <p:nvPr>
              <p:custDataLst>
                <p:tags r:id="rId653"/>
              </p:custDataLst>
            </p:nvPr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068" name="Oval 517"/>
              <p:cNvSpPr/>
              <p:nvPr>
                <p:custDataLst>
                  <p:tags r:id="rId654"/>
                </p:custDataLst>
              </p:nvPr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69" name="Oval 518"/>
              <p:cNvSpPr/>
              <p:nvPr>
                <p:custDataLst>
                  <p:tags r:id="rId655"/>
                </p:custDataLst>
              </p:nvPr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70" name="Oval 519"/>
              <p:cNvSpPr/>
              <p:nvPr>
                <p:custDataLst>
                  <p:tags r:id="rId656"/>
                </p:custDataLst>
              </p:nvPr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71" name="Oval 520"/>
              <p:cNvSpPr/>
              <p:nvPr>
                <p:custDataLst>
                  <p:tags r:id="rId657"/>
                </p:custDataLst>
              </p:nvPr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72" name="Oval 521"/>
              <p:cNvSpPr/>
              <p:nvPr>
                <p:custDataLst>
                  <p:tags r:id="rId658"/>
                </p:custDataLst>
              </p:nvPr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73" name="Oval 522"/>
              <p:cNvSpPr/>
              <p:nvPr>
                <p:custDataLst>
                  <p:tags r:id="rId659"/>
                </p:custDataLst>
              </p:nvPr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74" name="Oval 523"/>
              <p:cNvSpPr/>
              <p:nvPr>
                <p:custDataLst>
                  <p:tags r:id="rId660"/>
                </p:custDataLst>
              </p:nvPr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75" name="Oval 524"/>
              <p:cNvSpPr/>
              <p:nvPr>
                <p:custDataLst>
                  <p:tags r:id="rId661"/>
                </p:custDataLst>
              </p:nvPr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76" name="Oval 525"/>
              <p:cNvSpPr/>
              <p:nvPr>
                <p:custDataLst>
                  <p:tags r:id="rId662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8562" name="Group 526"/>
          <p:cNvGrpSpPr/>
          <p:nvPr>
            <p:custDataLst>
              <p:tags r:id="rId23"/>
            </p:custDataLst>
          </p:nvPr>
        </p:nvGrpSpPr>
        <p:grpSpPr>
          <a:xfrm>
            <a:off x="3729038" y="1666875"/>
            <a:ext cx="1600200" cy="1600200"/>
            <a:chOff x="3408" y="2352"/>
            <a:chExt cx="1008" cy="1008"/>
          </a:xfrm>
        </p:grpSpPr>
        <p:sp>
          <p:nvSpPr>
            <p:cNvPr id="24078" name="Oval 527"/>
            <p:cNvSpPr/>
            <p:nvPr>
              <p:custDataLst>
                <p:tags r:id="rId618"/>
              </p:custDataLst>
            </p:nvPr>
          </p:nvSpPr>
          <p:spPr>
            <a:xfrm>
              <a:off x="3744" y="2688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grpSp>
          <p:nvGrpSpPr>
            <p:cNvPr id="24079" name="Group 528"/>
            <p:cNvGrpSpPr/>
            <p:nvPr>
              <p:custDataLst>
                <p:tags r:id="rId619"/>
              </p:custDataLst>
            </p:nvPr>
          </p:nvGrpSpPr>
          <p:grpSpPr>
            <a:xfrm>
              <a:off x="3408" y="2352"/>
              <a:ext cx="1008" cy="1008"/>
              <a:chOff x="1968" y="1152"/>
              <a:chExt cx="1008" cy="1008"/>
            </a:xfrm>
          </p:grpSpPr>
          <p:grpSp>
            <p:nvGrpSpPr>
              <p:cNvPr id="24080" name="Group 529"/>
              <p:cNvGrpSpPr/>
              <p:nvPr>
                <p:custDataLst>
                  <p:tags r:id="rId620"/>
                </p:custDataLst>
              </p:nvPr>
            </p:nvGrpSpPr>
            <p:grpSpPr>
              <a:xfrm>
                <a:off x="2016" y="1200"/>
                <a:ext cx="912" cy="864"/>
                <a:chOff x="3456" y="2400"/>
                <a:chExt cx="912" cy="864"/>
              </a:xfrm>
            </p:grpSpPr>
            <p:sp>
              <p:nvSpPr>
                <p:cNvPr id="24081" name="Line 530"/>
                <p:cNvSpPr/>
                <p:nvPr>
                  <p:custDataLst>
                    <p:tags r:id="rId629"/>
                  </p:custDataLst>
                </p:nvPr>
              </p:nvSpPr>
              <p:spPr>
                <a:xfrm>
                  <a:off x="3696" y="307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082" name="Line 531"/>
                <p:cNvSpPr/>
                <p:nvPr>
                  <p:custDataLst>
                    <p:tags r:id="rId630"/>
                  </p:custDataLst>
                </p:nvPr>
              </p:nvSpPr>
              <p:spPr>
                <a:xfrm flipV="1">
                  <a:off x="4128" y="24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083" name="Line 532"/>
                <p:cNvSpPr/>
                <p:nvPr>
                  <p:custDataLst>
                    <p:tags r:id="rId631"/>
                  </p:custDataLst>
                </p:nvPr>
              </p:nvSpPr>
              <p:spPr>
                <a:xfrm flipV="1">
                  <a:off x="3456" y="24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084" name="Line 533"/>
                <p:cNvSpPr/>
                <p:nvPr>
                  <p:custDataLst>
                    <p:tags r:id="rId632"/>
                  </p:custDataLst>
                </p:nvPr>
              </p:nvSpPr>
              <p:spPr>
                <a:xfrm flipV="1">
                  <a:off x="3456" y="3072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085" name="Line 534"/>
                <p:cNvSpPr/>
                <p:nvPr>
                  <p:custDataLst>
                    <p:tags r:id="rId633"/>
                  </p:custDataLst>
                </p:nvPr>
              </p:nvSpPr>
              <p:spPr>
                <a:xfrm flipV="1">
                  <a:off x="4128" y="3072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086" name="Line 535"/>
                <p:cNvSpPr/>
                <p:nvPr>
                  <p:custDataLst>
                    <p:tags r:id="rId634"/>
                  </p:custDataLst>
                </p:nvPr>
              </p:nvSpPr>
              <p:spPr>
                <a:xfrm>
                  <a:off x="3696" y="24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087" name="Line 536"/>
                <p:cNvSpPr/>
                <p:nvPr>
                  <p:custDataLst>
                    <p:tags r:id="rId635"/>
                  </p:custDataLst>
                </p:nvPr>
              </p:nvSpPr>
              <p:spPr>
                <a:xfrm flipH="1">
                  <a:off x="3696" y="240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088" name="Line 537"/>
                <p:cNvSpPr/>
                <p:nvPr>
                  <p:custDataLst>
                    <p:tags r:id="rId636"/>
                  </p:custDataLst>
                </p:nvPr>
              </p:nvSpPr>
              <p:spPr>
                <a:xfrm flipH="1">
                  <a:off x="4368" y="240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089" name="Line 538"/>
                <p:cNvSpPr/>
                <p:nvPr>
                  <p:custDataLst>
                    <p:tags r:id="rId637"/>
                  </p:custDataLst>
                </p:nvPr>
              </p:nvSpPr>
              <p:spPr>
                <a:xfrm>
                  <a:off x="3456" y="25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090" name="Line 539"/>
                <p:cNvSpPr/>
                <p:nvPr>
                  <p:custDataLst>
                    <p:tags r:id="rId638"/>
                  </p:custDataLst>
                </p:nvPr>
              </p:nvSpPr>
              <p:spPr>
                <a:xfrm>
                  <a:off x="3456" y="3264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091" name="Line 540"/>
                <p:cNvSpPr/>
                <p:nvPr>
                  <p:custDataLst>
                    <p:tags r:id="rId639"/>
                  </p:custDataLst>
                </p:nvPr>
              </p:nvSpPr>
              <p:spPr>
                <a:xfrm flipH="1">
                  <a:off x="3456" y="2592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092" name="Line 541"/>
                <p:cNvSpPr/>
                <p:nvPr>
                  <p:custDataLst>
                    <p:tags r:id="rId640"/>
                  </p:custDataLst>
                </p:nvPr>
              </p:nvSpPr>
              <p:spPr>
                <a:xfrm flipH="1">
                  <a:off x="4128" y="2592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sp>
            <p:nvSpPr>
              <p:cNvPr id="24093" name="Oval 542"/>
              <p:cNvSpPr/>
              <p:nvPr>
                <p:custDataLst>
                  <p:tags r:id="rId621"/>
                </p:custDataLst>
              </p:nvPr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94" name="Oval 543"/>
              <p:cNvSpPr/>
              <p:nvPr>
                <p:custDataLst>
                  <p:tags r:id="rId622"/>
                </p:custDataLst>
              </p:nvPr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95" name="Oval 544"/>
              <p:cNvSpPr/>
              <p:nvPr>
                <p:custDataLst>
                  <p:tags r:id="rId623"/>
                </p:custDataLst>
              </p:nvPr>
            </p:nvSpPr>
            <p:spPr>
              <a:xfrm>
                <a:off x="1968" y="134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96" name="Oval 545"/>
              <p:cNvSpPr/>
              <p:nvPr>
                <p:custDataLst>
                  <p:tags r:id="rId624"/>
                </p:custDataLst>
              </p:nvPr>
            </p:nvSpPr>
            <p:spPr>
              <a:xfrm>
                <a:off x="2640" y="134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97" name="Oval 546"/>
              <p:cNvSpPr/>
              <p:nvPr>
                <p:custDataLst>
                  <p:tags r:id="rId625"/>
                </p:custDataLst>
              </p:nvPr>
            </p:nvSpPr>
            <p:spPr>
              <a:xfrm>
                <a:off x="1968" y="201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98" name="Oval 547"/>
              <p:cNvSpPr/>
              <p:nvPr>
                <p:custDataLst>
                  <p:tags r:id="rId626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099" name="Oval 548"/>
              <p:cNvSpPr/>
              <p:nvPr>
                <p:custDataLst>
                  <p:tags r:id="rId627"/>
                </p:custDataLst>
              </p:nvPr>
            </p:nvSpPr>
            <p:spPr>
              <a:xfrm>
                <a:off x="2640" y="201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100" name="Oval 549"/>
              <p:cNvSpPr/>
              <p:nvPr>
                <p:custDataLst>
                  <p:tags r:id="rId628"/>
                </p:custDataLst>
              </p:nvPr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8622" name="Group 550"/>
          <p:cNvGrpSpPr/>
          <p:nvPr>
            <p:custDataLst>
              <p:tags r:id="rId24"/>
            </p:custDataLst>
          </p:nvPr>
        </p:nvGrpSpPr>
        <p:grpSpPr>
          <a:xfrm>
            <a:off x="3043238" y="2428875"/>
            <a:ext cx="1600200" cy="1524000"/>
            <a:chOff x="1584" y="1728"/>
            <a:chExt cx="1008" cy="960"/>
          </a:xfrm>
        </p:grpSpPr>
        <p:grpSp>
          <p:nvGrpSpPr>
            <p:cNvPr id="24102" name="Group 551"/>
            <p:cNvGrpSpPr/>
            <p:nvPr>
              <p:custDataLst>
                <p:tags r:id="rId596"/>
              </p:custDataLst>
            </p:nvPr>
          </p:nvGrpSpPr>
          <p:grpSpPr>
            <a:xfrm>
              <a:off x="1632" y="1776"/>
              <a:ext cx="912" cy="864"/>
              <a:chOff x="3984" y="912"/>
              <a:chExt cx="912" cy="864"/>
            </a:xfrm>
          </p:grpSpPr>
          <p:sp>
            <p:nvSpPr>
              <p:cNvPr id="24103" name="Line 552"/>
              <p:cNvSpPr/>
              <p:nvPr>
                <p:custDataLst>
                  <p:tags r:id="rId606"/>
                </p:custDataLst>
              </p:nvPr>
            </p:nvSpPr>
            <p:spPr>
              <a:xfrm flipV="1">
                <a:off x="3984" y="912"/>
                <a:ext cx="240" cy="192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4104" name="Line 553"/>
              <p:cNvSpPr/>
              <p:nvPr>
                <p:custDataLst>
                  <p:tags r:id="rId607"/>
                </p:custDataLst>
              </p:nvPr>
            </p:nvSpPr>
            <p:spPr>
              <a:xfrm flipV="1">
                <a:off x="4656" y="912"/>
                <a:ext cx="240" cy="192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4105" name="Line 554"/>
              <p:cNvSpPr/>
              <p:nvPr>
                <p:custDataLst>
                  <p:tags r:id="rId608"/>
                </p:custDataLst>
              </p:nvPr>
            </p:nvSpPr>
            <p:spPr>
              <a:xfrm flipV="1">
                <a:off x="3984" y="1584"/>
                <a:ext cx="240" cy="192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4106" name="Line 555"/>
              <p:cNvSpPr/>
              <p:nvPr>
                <p:custDataLst>
                  <p:tags r:id="rId609"/>
                </p:custDataLst>
              </p:nvPr>
            </p:nvSpPr>
            <p:spPr>
              <a:xfrm flipV="1">
                <a:off x="4656" y="1584"/>
                <a:ext cx="240" cy="192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4107" name="Line 556"/>
              <p:cNvSpPr/>
              <p:nvPr>
                <p:custDataLst>
                  <p:tags r:id="rId610"/>
                </p:custDataLst>
              </p:nvPr>
            </p:nvSpPr>
            <p:spPr>
              <a:xfrm>
                <a:off x="4224" y="912"/>
                <a:ext cx="672" cy="0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4108" name="Line 557"/>
              <p:cNvSpPr/>
              <p:nvPr>
                <p:custDataLst>
                  <p:tags r:id="rId611"/>
                </p:custDataLst>
              </p:nvPr>
            </p:nvSpPr>
            <p:spPr>
              <a:xfrm>
                <a:off x="4224" y="1584"/>
                <a:ext cx="672" cy="0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4109" name="Line 558"/>
              <p:cNvSpPr/>
              <p:nvPr>
                <p:custDataLst>
                  <p:tags r:id="rId612"/>
                </p:custDataLst>
              </p:nvPr>
            </p:nvSpPr>
            <p:spPr>
              <a:xfrm flipH="1">
                <a:off x="4224" y="912"/>
                <a:ext cx="0" cy="672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4110" name="Line 559"/>
              <p:cNvSpPr/>
              <p:nvPr>
                <p:custDataLst>
                  <p:tags r:id="rId613"/>
                </p:custDataLst>
              </p:nvPr>
            </p:nvSpPr>
            <p:spPr>
              <a:xfrm flipH="1">
                <a:off x="4896" y="912"/>
                <a:ext cx="0" cy="672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4111" name="Line 560"/>
              <p:cNvSpPr/>
              <p:nvPr>
                <p:custDataLst>
                  <p:tags r:id="rId614"/>
                </p:custDataLst>
              </p:nvPr>
            </p:nvSpPr>
            <p:spPr>
              <a:xfrm>
                <a:off x="3984" y="1104"/>
                <a:ext cx="672" cy="0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4112" name="Line 561"/>
              <p:cNvSpPr/>
              <p:nvPr>
                <p:custDataLst>
                  <p:tags r:id="rId615"/>
                </p:custDataLst>
              </p:nvPr>
            </p:nvSpPr>
            <p:spPr>
              <a:xfrm>
                <a:off x="3984" y="1776"/>
                <a:ext cx="672" cy="0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4113" name="Line 562"/>
              <p:cNvSpPr/>
              <p:nvPr>
                <p:custDataLst>
                  <p:tags r:id="rId616"/>
                </p:custDataLst>
              </p:nvPr>
            </p:nvSpPr>
            <p:spPr>
              <a:xfrm flipH="1">
                <a:off x="3984" y="1104"/>
                <a:ext cx="0" cy="672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4114" name="Line 563"/>
              <p:cNvSpPr/>
              <p:nvPr>
                <p:custDataLst>
                  <p:tags r:id="rId617"/>
                </p:custDataLst>
              </p:nvPr>
            </p:nvSpPr>
            <p:spPr>
              <a:xfrm flipH="1">
                <a:off x="4656" y="1104"/>
                <a:ext cx="0" cy="672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24115" name="Oval 564"/>
            <p:cNvSpPr/>
            <p:nvPr>
              <p:custDataLst>
                <p:tags r:id="rId597"/>
              </p:custDataLst>
            </p:nvPr>
          </p:nvSpPr>
          <p:spPr>
            <a:xfrm>
              <a:off x="1776" y="1728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4116" name="Oval 565"/>
            <p:cNvSpPr/>
            <p:nvPr>
              <p:custDataLst>
                <p:tags r:id="rId598"/>
              </p:custDataLst>
            </p:nvPr>
          </p:nvSpPr>
          <p:spPr>
            <a:xfrm>
              <a:off x="1968" y="2064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4117" name="Oval 566"/>
            <p:cNvSpPr/>
            <p:nvPr>
              <p:custDataLst>
                <p:tags r:id="rId599"/>
              </p:custDataLst>
            </p:nvPr>
          </p:nvSpPr>
          <p:spPr>
            <a:xfrm>
              <a:off x="2448" y="1728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4118" name="Oval 567"/>
            <p:cNvSpPr/>
            <p:nvPr>
              <p:custDataLst>
                <p:tags r:id="rId600"/>
              </p:custDataLst>
            </p:nvPr>
          </p:nvSpPr>
          <p:spPr>
            <a:xfrm>
              <a:off x="1584" y="1920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4119" name="Oval 568"/>
            <p:cNvSpPr/>
            <p:nvPr>
              <p:custDataLst>
                <p:tags r:id="rId601"/>
              </p:custDataLst>
            </p:nvPr>
          </p:nvSpPr>
          <p:spPr>
            <a:xfrm>
              <a:off x="1824" y="2352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4120" name="Oval 569"/>
            <p:cNvSpPr/>
            <p:nvPr>
              <p:custDataLst>
                <p:tags r:id="rId602"/>
              </p:custDataLst>
            </p:nvPr>
          </p:nvSpPr>
          <p:spPr>
            <a:xfrm>
              <a:off x="2208" y="1920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4121" name="Oval 570"/>
            <p:cNvSpPr/>
            <p:nvPr>
              <p:custDataLst>
                <p:tags r:id="rId603"/>
              </p:custDataLst>
            </p:nvPr>
          </p:nvSpPr>
          <p:spPr>
            <a:xfrm>
              <a:off x="1584" y="2544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4122" name="Oval 571"/>
            <p:cNvSpPr/>
            <p:nvPr>
              <p:custDataLst>
                <p:tags r:id="rId604"/>
              </p:custDataLst>
            </p:nvPr>
          </p:nvSpPr>
          <p:spPr>
            <a:xfrm>
              <a:off x="2256" y="2544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4123" name="Oval 572"/>
            <p:cNvSpPr/>
            <p:nvPr>
              <p:custDataLst>
                <p:tags r:id="rId605"/>
              </p:custDataLst>
            </p:nvPr>
          </p:nvSpPr>
          <p:spPr>
            <a:xfrm>
              <a:off x="2448" y="2352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86589" name="Line 573"/>
          <p:cNvSpPr/>
          <p:nvPr>
            <p:custDataLst>
              <p:tags r:id="rId25"/>
            </p:custDataLst>
          </p:nvPr>
        </p:nvSpPr>
        <p:spPr>
          <a:xfrm flipV="1">
            <a:off x="5100638" y="1895475"/>
            <a:ext cx="2514600" cy="228600"/>
          </a:xfrm>
          <a:prstGeom prst="line">
            <a:avLst/>
          </a:prstGeom>
          <a:ln w="41275" cap="sq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/>
          </a:p>
        </p:txBody>
      </p:sp>
      <p:grpSp>
        <p:nvGrpSpPr>
          <p:cNvPr id="18666" name="Group 574"/>
          <p:cNvGrpSpPr/>
          <p:nvPr>
            <p:custDataLst>
              <p:tags r:id="rId26"/>
            </p:custDataLst>
          </p:nvPr>
        </p:nvGrpSpPr>
        <p:grpSpPr>
          <a:xfrm>
            <a:off x="6933883" y="1285875"/>
            <a:ext cx="1676400" cy="1600200"/>
            <a:chOff x="3984" y="960"/>
            <a:chExt cx="1056" cy="1008"/>
          </a:xfrm>
        </p:grpSpPr>
        <p:sp>
          <p:nvSpPr>
            <p:cNvPr id="24126" name="Line 575"/>
            <p:cNvSpPr/>
            <p:nvPr>
              <p:custDataLst>
                <p:tags r:id="rId574"/>
              </p:custDataLst>
            </p:nvPr>
          </p:nvSpPr>
          <p:spPr>
            <a:xfrm>
              <a:off x="4320" y="1680"/>
              <a:ext cx="672" cy="0"/>
            </a:xfrm>
            <a:prstGeom prst="line">
              <a:avLst/>
            </a:prstGeom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27" name="Line 576"/>
            <p:cNvSpPr/>
            <p:nvPr>
              <p:custDataLst>
                <p:tags r:id="rId575"/>
              </p:custDataLst>
            </p:nvPr>
          </p:nvSpPr>
          <p:spPr>
            <a:xfrm flipV="1">
              <a:off x="4752" y="1008"/>
              <a:ext cx="240" cy="192"/>
            </a:xfrm>
            <a:prstGeom prst="line">
              <a:avLst/>
            </a:prstGeom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28" name="Line 577"/>
            <p:cNvSpPr/>
            <p:nvPr>
              <p:custDataLst>
                <p:tags r:id="rId576"/>
              </p:custDataLst>
            </p:nvPr>
          </p:nvSpPr>
          <p:spPr>
            <a:xfrm flipV="1">
              <a:off x="4080" y="1008"/>
              <a:ext cx="240" cy="192"/>
            </a:xfrm>
            <a:prstGeom prst="line">
              <a:avLst/>
            </a:prstGeom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29" name="Line 578"/>
            <p:cNvSpPr/>
            <p:nvPr>
              <p:custDataLst>
                <p:tags r:id="rId577"/>
              </p:custDataLst>
            </p:nvPr>
          </p:nvSpPr>
          <p:spPr>
            <a:xfrm flipV="1">
              <a:off x="4080" y="1680"/>
              <a:ext cx="240" cy="192"/>
            </a:xfrm>
            <a:prstGeom prst="line">
              <a:avLst/>
            </a:prstGeom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30" name="Line 579"/>
            <p:cNvSpPr/>
            <p:nvPr>
              <p:custDataLst>
                <p:tags r:id="rId578"/>
              </p:custDataLst>
            </p:nvPr>
          </p:nvSpPr>
          <p:spPr>
            <a:xfrm flipV="1">
              <a:off x="4752" y="1680"/>
              <a:ext cx="240" cy="192"/>
            </a:xfrm>
            <a:prstGeom prst="line">
              <a:avLst/>
            </a:prstGeom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31" name="Line 580"/>
            <p:cNvSpPr/>
            <p:nvPr>
              <p:custDataLst>
                <p:tags r:id="rId579"/>
              </p:custDataLst>
            </p:nvPr>
          </p:nvSpPr>
          <p:spPr>
            <a:xfrm>
              <a:off x="4320" y="1008"/>
              <a:ext cx="672" cy="0"/>
            </a:xfrm>
            <a:prstGeom prst="line">
              <a:avLst/>
            </a:prstGeom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32" name="Line 581"/>
            <p:cNvSpPr/>
            <p:nvPr>
              <p:custDataLst>
                <p:tags r:id="rId580"/>
              </p:custDataLst>
            </p:nvPr>
          </p:nvSpPr>
          <p:spPr>
            <a:xfrm flipH="1">
              <a:off x="4320" y="1008"/>
              <a:ext cx="0" cy="672"/>
            </a:xfrm>
            <a:prstGeom prst="line">
              <a:avLst/>
            </a:prstGeom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33" name="Line 582"/>
            <p:cNvSpPr/>
            <p:nvPr>
              <p:custDataLst>
                <p:tags r:id="rId581"/>
              </p:custDataLst>
            </p:nvPr>
          </p:nvSpPr>
          <p:spPr>
            <a:xfrm flipH="1">
              <a:off x="4992" y="1008"/>
              <a:ext cx="0" cy="672"/>
            </a:xfrm>
            <a:prstGeom prst="line">
              <a:avLst/>
            </a:prstGeom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34" name="Line 583"/>
            <p:cNvSpPr/>
            <p:nvPr>
              <p:custDataLst>
                <p:tags r:id="rId582"/>
              </p:custDataLst>
            </p:nvPr>
          </p:nvSpPr>
          <p:spPr>
            <a:xfrm>
              <a:off x="4080" y="1200"/>
              <a:ext cx="672" cy="0"/>
            </a:xfrm>
            <a:prstGeom prst="line">
              <a:avLst/>
            </a:prstGeom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35" name="Line 584"/>
            <p:cNvSpPr/>
            <p:nvPr>
              <p:custDataLst>
                <p:tags r:id="rId583"/>
              </p:custDataLst>
            </p:nvPr>
          </p:nvSpPr>
          <p:spPr>
            <a:xfrm>
              <a:off x="4080" y="1872"/>
              <a:ext cx="672" cy="0"/>
            </a:xfrm>
            <a:prstGeom prst="line">
              <a:avLst/>
            </a:prstGeom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36" name="Line 585"/>
            <p:cNvSpPr/>
            <p:nvPr>
              <p:custDataLst>
                <p:tags r:id="rId584"/>
              </p:custDataLst>
            </p:nvPr>
          </p:nvSpPr>
          <p:spPr>
            <a:xfrm flipH="1">
              <a:off x="4080" y="1200"/>
              <a:ext cx="0" cy="672"/>
            </a:xfrm>
            <a:prstGeom prst="line">
              <a:avLst/>
            </a:prstGeom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37" name="Line 586"/>
            <p:cNvSpPr/>
            <p:nvPr>
              <p:custDataLst>
                <p:tags r:id="rId585"/>
              </p:custDataLst>
            </p:nvPr>
          </p:nvSpPr>
          <p:spPr>
            <a:xfrm flipH="1">
              <a:off x="4752" y="1200"/>
              <a:ext cx="0" cy="672"/>
            </a:xfrm>
            <a:prstGeom prst="line">
              <a:avLst/>
            </a:prstGeom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24138" name="Group 587"/>
            <p:cNvGrpSpPr/>
            <p:nvPr>
              <p:custDataLst>
                <p:tags r:id="rId586"/>
              </p:custDataLst>
            </p:nvPr>
          </p:nvGrpSpPr>
          <p:grpSpPr>
            <a:xfrm>
              <a:off x="3984" y="960"/>
              <a:ext cx="1056" cy="1008"/>
              <a:chOff x="4032" y="960"/>
              <a:chExt cx="1056" cy="1008"/>
            </a:xfrm>
          </p:grpSpPr>
          <p:sp>
            <p:nvSpPr>
              <p:cNvPr id="24139" name="Oval 588"/>
              <p:cNvSpPr/>
              <p:nvPr>
                <p:custDataLst>
                  <p:tags r:id="rId588"/>
                </p:custDataLst>
              </p:nvPr>
            </p:nvSpPr>
            <p:spPr>
              <a:xfrm>
                <a:off x="4272" y="960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140" name="Oval 589"/>
              <p:cNvSpPr/>
              <p:nvPr>
                <p:custDataLst>
                  <p:tags r:id="rId589"/>
                </p:custDataLst>
              </p:nvPr>
            </p:nvSpPr>
            <p:spPr>
              <a:xfrm>
                <a:off x="4032" y="115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141" name="Oval 590"/>
              <p:cNvSpPr/>
              <p:nvPr>
                <p:custDataLst>
                  <p:tags r:id="rId590"/>
                </p:custDataLst>
              </p:nvPr>
            </p:nvSpPr>
            <p:spPr>
              <a:xfrm>
                <a:off x="4032" y="182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142" name="Oval 591"/>
              <p:cNvSpPr/>
              <p:nvPr>
                <p:custDataLst>
                  <p:tags r:id="rId591"/>
                </p:custDataLst>
              </p:nvPr>
            </p:nvSpPr>
            <p:spPr>
              <a:xfrm>
                <a:off x="4272" y="163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143" name="Oval 592"/>
              <p:cNvSpPr/>
              <p:nvPr>
                <p:custDataLst>
                  <p:tags r:id="rId592"/>
                </p:custDataLst>
              </p:nvPr>
            </p:nvSpPr>
            <p:spPr>
              <a:xfrm>
                <a:off x="4944" y="960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144" name="Oval 593"/>
              <p:cNvSpPr/>
              <p:nvPr>
                <p:custDataLst>
                  <p:tags r:id="rId593"/>
                </p:custDataLst>
              </p:nvPr>
            </p:nvSpPr>
            <p:spPr>
              <a:xfrm>
                <a:off x="4704" y="115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145" name="Oval 594"/>
              <p:cNvSpPr/>
              <p:nvPr>
                <p:custDataLst>
                  <p:tags r:id="rId594"/>
                </p:custDataLst>
              </p:nvPr>
            </p:nvSpPr>
            <p:spPr>
              <a:xfrm>
                <a:off x="4704" y="182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146" name="Oval 595"/>
              <p:cNvSpPr/>
              <p:nvPr>
                <p:custDataLst>
                  <p:tags r:id="rId595"/>
                </p:custDataLst>
              </p:nvPr>
            </p:nvSpPr>
            <p:spPr>
              <a:xfrm>
                <a:off x="4944" y="163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4147" name="Oval 596"/>
            <p:cNvSpPr/>
            <p:nvPr>
              <p:custDataLst>
                <p:tags r:id="rId587"/>
              </p:custDataLst>
            </p:nvPr>
          </p:nvSpPr>
          <p:spPr>
            <a:xfrm>
              <a:off x="4416" y="1296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8710" name="Group 597"/>
          <p:cNvGrpSpPr/>
          <p:nvPr>
            <p:custDataLst>
              <p:tags r:id="rId27"/>
            </p:custDataLst>
          </p:nvPr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149" name="Line 598"/>
            <p:cNvSpPr/>
            <p:nvPr>
              <p:custDataLst>
                <p:tags r:id="rId552"/>
              </p:custDataLst>
            </p:nvPr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50" name="Line 599"/>
            <p:cNvSpPr/>
            <p:nvPr>
              <p:custDataLst>
                <p:tags r:id="rId553"/>
              </p:custDataLst>
            </p:nvPr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51" name="Line 600"/>
            <p:cNvSpPr/>
            <p:nvPr>
              <p:custDataLst>
                <p:tags r:id="rId554"/>
              </p:custDataLst>
            </p:nvPr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52" name="Line 601"/>
            <p:cNvSpPr/>
            <p:nvPr>
              <p:custDataLst>
                <p:tags r:id="rId555"/>
              </p:custDataLst>
            </p:nvPr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53" name="Line 602"/>
            <p:cNvSpPr/>
            <p:nvPr>
              <p:custDataLst>
                <p:tags r:id="rId556"/>
              </p:custDataLst>
            </p:nvPr>
          </p:nvSpPr>
          <p:spPr>
            <a:xfrm flipH="1"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54" name="Line 603"/>
            <p:cNvSpPr/>
            <p:nvPr>
              <p:custDataLst>
                <p:tags r:id="rId557"/>
              </p:custDataLst>
            </p:nvPr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55" name="Line 604"/>
            <p:cNvSpPr/>
            <p:nvPr>
              <p:custDataLst>
                <p:tags r:id="rId558"/>
              </p:custDataLst>
            </p:nvPr>
          </p:nvSpPr>
          <p:spPr>
            <a:xfrm flipH="1"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56" name="Line 605"/>
            <p:cNvSpPr/>
            <p:nvPr>
              <p:custDataLst>
                <p:tags r:id="rId559"/>
              </p:custDataLst>
            </p:nvPr>
          </p:nvSpPr>
          <p:spPr>
            <a:xfrm flipH="1"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57" name="Line 606"/>
            <p:cNvSpPr/>
            <p:nvPr>
              <p:custDataLst>
                <p:tags r:id="rId560"/>
              </p:custDataLst>
            </p:nvPr>
          </p:nvSpPr>
          <p:spPr>
            <a:xfrm flipH="1"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58" name="Line 607"/>
            <p:cNvSpPr/>
            <p:nvPr>
              <p:custDataLst>
                <p:tags r:id="rId561"/>
              </p:custDataLst>
            </p:nvPr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59" name="Line 608"/>
            <p:cNvSpPr/>
            <p:nvPr>
              <p:custDataLst>
                <p:tags r:id="rId562"/>
              </p:custDataLst>
            </p:nvPr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60" name="Line 609"/>
            <p:cNvSpPr/>
            <p:nvPr>
              <p:custDataLst>
                <p:tags r:id="rId563"/>
              </p:custDataLst>
            </p:nvPr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24161" name="Group 610"/>
            <p:cNvGrpSpPr/>
            <p:nvPr>
              <p:custDataLst>
                <p:tags r:id="rId564"/>
              </p:custDataLst>
            </p:nvPr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162" name="Oval 611"/>
              <p:cNvSpPr/>
              <p:nvPr>
                <p:custDataLst>
                  <p:tags r:id="rId565"/>
                </p:custDataLst>
              </p:nvPr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163" name="Oval 612"/>
              <p:cNvSpPr/>
              <p:nvPr>
                <p:custDataLst>
                  <p:tags r:id="rId566"/>
                </p:custDataLst>
              </p:nvPr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164" name="Oval 613"/>
              <p:cNvSpPr/>
              <p:nvPr>
                <p:custDataLst>
                  <p:tags r:id="rId567"/>
                </p:custDataLst>
              </p:nvPr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165" name="Oval 614"/>
              <p:cNvSpPr/>
              <p:nvPr>
                <p:custDataLst>
                  <p:tags r:id="rId568"/>
                </p:custDataLst>
              </p:nvPr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166" name="Oval 615"/>
              <p:cNvSpPr/>
              <p:nvPr>
                <p:custDataLst>
                  <p:tags r:id="rId569"/>
                </p:custDataLst>
              </p:nvPr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167" name="Oval 616"/>
              <p:cNvSpPr/>
              <p:nvPr>
                <p:custDataLst>
                  <p:tags r:id="rId570"/>
                </p:custDataLst>
              </p:nvPr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168" name="Oval 617"/>
              <p:cNvSpPr/>
              <p:nvPr>
                <p:custDataLst>
                  <p:tags r:id="rId571"/>
                </p:custDataLst>
              </p:nvPr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169" name="Oval 618"/>
              <p:cNvSpPr/>
              <p:nvPr>
                <p:custDataLst>
                  <p:tags r:id="rId572"/>
                </p:custDataLst>
              </p:nvPr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170" name="Oval 619"/>
              <p:cNvSpPr/>
              <p:nvPr>
                <p:custDataLst>
                  <p:tags r:id="rId573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8754" name="Group 620"/>
          <p:cNvGrpSpPr/>
          <p:nvPr>
            <p:custDataLst>
              <p:tags r:id="rId28"/>
            </p:custDataLst>
          </p:nvPr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172" name="Line 621"/>
            <p:cNvSpPr/>
            <p:nvPr>
              <p:custDataLst>
                <p:tags r:id="rId530"/>
              </p:custDataLst>
            </p:nvPr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73" name="Line 622"/>
            <p:cNvSpPr/>
            <p:nvPr>
              <p:custDataLst>
                <p:tags r:id="rId531"/>
              </p:custDataLst>
            </p:nvPr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74" name="Line 623"/>
            <p:cNvSpPr/>
            <p:nvPr>
              <p:custDataLst>
                <p:tags r:id="rId532"/>
              </p:custDataLst>
            </p:nvPr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75" name="Line 624"/>
            <p:cNvSpPr/>
            <p:nvPr>
              <p:custDataLst>
                <p:tags r:id="rId533"/>
              </p:custDataLst>
            </p:nvPr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76" name="Line 625"/>
            <p:cNvSpPr/>
            <p:nvPr>
              <p:custDataLst>
                <p:tags r:id="rId534"/>
              </p:custDataLst>
            </p:nvPr>
          </p:nvSpPr>
          <p:spPr>
            <a:xfrm flipH="1"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77" name="Line 626"/>
            <p:cNvSpPr/>
            <p:nvPr>
              <p:custDataLst>
                <p:tags r:id="rId535"/>
              </p:custDataLst>
            </p:nvPr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78" name="Line 627"/>
            <p:cNvSpPr/>
            <p:nvPr>
              <p:custDataLst>
                <p:tags r:id="rId536"/>
              </p:custDataLst>
            </p:nvPr>
          </p:nvSpPr>
          <p:spPr>
            <a:xfrm flipH="1"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79" name="Line 628"/>
            <p:cNvSpPr/>
            <p:nvPr>
              <p:custDataLst>
                <p:tags r:id="rId537"/>
              </p:custDataLst>
            </p:nvPr>
          </p:nvSpPr>
          <p:spPr>
            <a:xfrm flipH="1"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80" name="Line 629"/>
            <p:cNvSpPr/>
            <p:nvPr>
              <p:custDataLst>
                <p:tags r:id="rId538"/>
              </p:custDataLst>
            </p:nvPr>
          </p:nvSpPr>
          <p:spPr>
            <a:xfrm flipH="1"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81" name="Line 630"/>
            <p:cNvSpPr/>
            <p:nvPr>
              <p:custDataLst>
                <p:tags r:id="rId539"/>
              </p:custDataLst>
            </p:nvPr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82" name="Line 631"/>
            <p:cNvSpPr/>
            <p:nvPr>
              <p:custDataLst>
                <p:tags r:id="rId540"/>
              </p:custDataLst>
            </p:nvPr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83" name="Line 632"/>
            <p:cNvSpPr/>
            <p:nvPr>
              <p:custDataLst>
                <p:tags r:id="rId541"/>
              </p:custDataLst>
            </p:nvPr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24184" name="Group 633"/>
            <p:cNvGrpSpPr/>
            <p:nvPr>
              <p:custDataLst>
                <p:tags r:id="rId542"/>
              </p:custDataLst>
            </p:nvPr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185" name="Oval 634"/>
              <p:cNvSpPr/>
              <p:nvPr>
                <p:custDataLst>
                  <p:tags r:id="rId543"/>
                </p:custDataLst>
              </p:nvPr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186" name="Oval 635"/>
              <p:cNvSpPr/>
              <p:nvPr>
                <p:custDataLst>
                  <p:tags r:id="rId544"/>
                </p:custDataLst>
              </p:nvPr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187" name="Oval 636"/>
              <p:cNvSpPr/>
              <p:nvPr>
                <p:custDataLst>
                  <p:tags r:id="rId545"/>
                </p:custDataLst>
              </p:nvPr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188" name="Oval 637"/>
              <p:cNvSpPr/>
              <p:nvPr>
                <p:custDataLst>
                  <p:tags r:id="rId546"/>
                </p:custDataLst>
              </p:nvPr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189" name="Oval 638"/>
              <p:cNvSpPr/>
              <p:nvPr>
                <p:custDataLst>
                  <p:tags r:id="rId547"/>
                </p:custDataLst>
              </p:nvPr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190" name="Oval 639"/>
              <p:cNvSpPr/>
              <p:nvPr>
                <p:custDataLst>
                  <p:tags r:id="rId548"/>
                </p:custDataLst>
              </p:nvPr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191" name="Oval 640"/>
              <p:cNvSpPr/>
              <p:nvPr>
                <p:custDataLst>
                  <p:tags r:id="rId549"/>
                </p:custDataLst>
              </p:nvPr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192" name="Oval 641"/>
              <p:cNvSpPr/>
              <p:nvPr>
                <p:custDataLst>
                  <p:tags r:id="rId550"/>
                </p:custDataLst>
              </p:nvPr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193" name="Oval 642"/>
              <p:cNvSpPr/>
              <p:nvPr>
                <p:custDataLst>
                  <p:tags r:id="rId551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7008" name="Group 643"/>
          <p:cNvGrpSpPr/>
          <p:nvPr>
            <p:custDataLst>
              <p:tags r:id="rId29"/>
            </p:custDataLst>
          </p:nvPr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195" name="Line 644"/>
            <p:cNvSpPr/>
            <p:nvPr>
              <p:custDataLst>
                <p:tags r:id="rId508"/>
              </p:custDataLst>
            </p:nvPr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96" name="Line 645"/>
            <p:cNvSpPr/>
            <p:nvPr>
              <p:custDataLst>
                <p:tags r:id="rId509"/>
              </p:custDataLst>
            </p:nvPr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97" name="Line 646"/>
            <p:cNvSpPr/>
            <p:nvPr>
              <p:custDataLst>
                <p:tags r:id="rId510"/>
              </p:custDataLst>
            </p:nvPr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98" name="Line 647"/>
            <p:cNvSpPr/>
            <p:nvPr>
              <p:custDataLst>
                <p:tags r:id="rId511"/>
              </p:custDataLst>
            </p:nvPr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199" name="Line 648"/>
            <p:cNvSpPr/>
            <p:nvPr>
              <p:custDataLst>
                <p:tags r:id="rId512"/>
              </p:custDataLst>
            </p:nvPr>
          </p:nvSpPr>
          <p:spPr>
            <a:xfrm flipH="1"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00" name="Line 649"/>
            <p:cNvSpPr/>
            <p:nvPr>
              <p:custDataLst>
                <p:tags r:id="rId513"/>
              </p:custDataLst>
            </p:nvPr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01" name="Line 650"/>
            <p:cNvSpPr/>
            <p:nvPr>
              <p:custDataLst>
                <p:tags r:id="rId514"/>
              </p:custDataLst>
            </p:nvPr>
          </p:nvSpPr>
          <p:spPr>
            <a:xfrm flipH="1"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02" name="Line 651"/>
            <p:cNvSpPr/>
            <p:nvPr>
              <p:custDataLst>
                <p:tags r:id="rId515"/>
              </p:custDataLst>
            </p:nvPr>
          </p:nvSpPr>
          <p:spPr>
            <a:xfrm flipH="1"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03" name="Line 652"/>
            <p:cNvSpPr/>
            <p:nvPr>
              <p:custDataLst>
                <p:tags r:id="rId516"/>
              </p:custDataLst>
            </p:nvPr>
          </p:nvSpPr>
          <p:spPr>
            <a:xfrm flipH="1"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04" name="Line 653"/>
            <p:cNvSpPr/>
            <p:nvPr>
              <p:custDataLst>
                <p:tags r:id="rId517"/>
              </p:custDataLst>
            </p:nvPr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05" name="Line 654"/>
            <p:cNvSpPr/>
            <p:nvPr>
              <p:custDataLst>
                <p:tags r:id="rId518"/>
              </p:custDataLst>
            </p:nvPr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06" name="Line 655"/>
            <p:cNvSpPr/>
            <p:nvPr>
              <p:custDataLst>
                <p:tags r:id="rId519"/>
              </p:custDataLst>
            </p:nvPr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24207" name="Group 656"/>
            <p:cNvGrpSpPr/>
            <p:nvPr>
              <p:custDataLst>
                <p:tags r:id="rId520"/>
              </p:custDataLst>
            </p:nvPr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208" name="Oval 657"/>
              <p:cNvSpPr/>
              <p:nvPr>
                <p:custDataLst>
                  <p:tags r:id="rId521"/>
                </p:custDataLst>
              </p:nvPr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209" name="Oval 658"/>
              <p:cNvSpPr/>
              <p:nvPr>
                <p:custDataLst>
                  <p:tags r:id="rId522"/>
                </p:custDataLst>
              </p:nvPr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210" name="Oval 659"/>
              <p:cNvSpPr/>
              <p:nvPr>
                <p:custDataLst>
                  <p:tags r:id="rId523"/>
                </p:custDataLst>
              </p:nvPr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211" name="Oval 660"/>
              <p:cNvSpPr/>
              <p:nvPr>
                <p:custDataLst>
                  <p:tags r:id="rId524"/>
                </p:custDataLst>
              </p:nvPr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212" name="Oval 661"/>
              <p:cNvSpPr/>
              <p:nvPr>
                <p:custDataLst>
                  <p:tags r:id="rId525"/>
                </p:custDataLst>
              </p:nvPr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213" name="Oval 662"/>
              <p:cNvSpPr/>
              <p:nvPr>
                <p:custDataLst>
                  <p:tags r:id="rId526"/>
                </p:custDataLst>
              </p:nvPr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214" name="Oval 663"/>
              <p:cNvSpPr/>
              <p:nvPr>
                <p:custDataLst>
                  <p:tags r:id="rId527"/>
                </p:custDataLst>
              </p:nvPr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215" name="Oval 664"/>
              <p:cNvSpPr/>
              <p:nvPr>
                <p:custDataLst>
                  <p:tags r:id="rId528"/>
                </p:custDataLst>
              </p:nvPr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216" name="Oval 665"/>
              <p:cNvSpPr/>
              <p:nvPr>
                <p:custDataLst>
                  <p:tags r:id="rId529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7010" name="Group 666"/>
          <p:cNvGrpSpPr/>
          <p:nvPr>
            <p:custDataLst>
              <p:tags r:id="rId30"/>
            </p:custDataLst>
          </p:nvPr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218" name="Line 667"/>
            <p:cNvSpPr/>
            <p:nvPr>
              <p:custDataLst>
                <p:tags r:id="rId486"/>
              </p:custDataLst>
            </p:nvPr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19" name="Line 668"/>
            <p:cNvSpPr/>
            <p:nvPr>
              <p:custDataLst>
                <p:tags r:id="rId487"/>
              </p:custDataLst>
            </p:nvPr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20" name="Line 669"/>
            <p:cNvSpPr/>
            <p:nvPr>
              <p:custDataLst>
                <p:tags r:id="rId488"/>
              </p:custDataLst>
            </p:nvPr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21" name="Line 670"/>
            <p:cNvSpPr/>
            <p:nvPr>
              <p:custDataLst>
                <p:tags r:id="rId489"/>
              </p:custDataLst>
            </p:nvPr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22" name="Line 671"/>
            <p:cNvSpPr/>
            <p:nvPr>
              <p:custDataLst>
                <p:tags r:id="rId490"/>
              </p:custDataLst>
            </p:nvPr>
          </p:nvSpPr>
          <p:spPr>
            <a:xfrm flipH="1"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23" name="Line 672"/>
            <p:cNvSpPr/>
            <p:nvPr>
              <p:custDataLst>
                <p:tags r:id="rId491"/>
              </p:custDataLst>
            </p:nvPr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24" name="Line 673"/>
            <p:cNvSpPr/>
            <p:nvPr>
              <p:custDataLst>
                <p:tags r:id="rId492"/>
              </p:custDataLst>
            </p:nvPr>
          </p:nvSpPr>
          <p:spPr>
            <a:xfrm flipH="1"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25" name="Line 674"/>
            <p:cNvSpPr/>
            <p:nvPr>
              <p:custDataLst>
                <p:tags r:id="rId493"/>
              </p:custDataLst>
            </p:nvPr>
          </p:nvSpPr>
          <p:spPr>
            <a:xfrm flipH="1"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26" name="Line 675"/>
            <p:cNvSpPr/>
            <p:nvPr>
              <p:custDataLst>
                <p:tags r:id="rId494"/>
              </p:custDataLst>
            </p:nvPr>
          </p:nvSpPr>
          <p:spPr>
            <a:xfrm flipH="1"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27" name="Line 676"/>
            <p:cNvSpPr/>
            <p:nvPr>
              <p:custDataLst>
                <p:tags r:id="rId495"/>
              </p:custDataLst>
            </p:nvPr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28" name="Line 677"/>
            <p:cNvSpPr/>
            <p:nvPr>
              <p:custDataLst>
                <p:tags r:id="rId496"/>
              </p:custDataLst>
            </p:nvPr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29" name="Line 678"/>
            <p:cNvSpPr/>
            <p:nvPr>
              <p:custDataLst>
                <p:tags r:id="rId497"/>
              </p:custDataLst>
            </p:nvPr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24230" name="Group 679"/>
            <p:cNvGrpSpPr/>
            <p:nvPr>
              <p:custDataLst>
                <p:tags r:id="rId498"/>
              </p:custDataLst>
            </p:nvPr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231" name="Oval 680"/>
              <p:cNvSpPr/>
              <p:nvPr>
                <p:custDataLst>
                  <p:tags r:id="rId499"/>
                </p:custDataLst>
              </p:nvPr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232" name="Oval 681"/>
              <p:cNvSpPr/>
              <p:nvPr>
                <p:custDataLst>
                  <p:tags r:id="rId500"/>
                </p:custDataLst>
              </p:nvPr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233" name="Oval 682"/>
              <p:cNvSpPr/>
              <p:nvPr>
                <p:custDataLst>
                  <p:tags r:id="rId501"/>
                </p:custDataLst>
              </p:nvPr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234" name="Oval 683"/>
              <p:cNvSpPr/>
              <p:nvPr>
                <p:custDataLst>
                  <p:tags r:id="rId502"/>
                </p:custDataLst>
              </p:nvPr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235" name="Oval 684"/>
              <p:cNvSpPr/>
              <p:nvPr>
                <p:custDataLst>
                  <p:tags r:id="rId503"/>
                </p:custDataLst>
              </p:nvPr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236" name="Oval 685"/>
              <p:cNvSpPr/>
              <p:nvPr>
                <p:custDataLst>
                  <p:tags r:id="rId504"/>
                </p:custDataLst>
              </p:nvPr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237" name="Oval 686"/>
              <p:cNvSpPr/>
              <p:nvPr>
                <p:custDataLst>
                  <p:tags r:id="rId505"/>
                </p:custDataLst>
              </p:nvPr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238" name="Oval 687"/>
              <p:cNvSpPr/>
              <p:nvPr>
                <p:custDataLst>
                  <p:tags r:id="rId506"/>
                </p:custDataLst>
              </p:nvPr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239" name="Oval 688"/>
              <p:cNvSpPr/>
              <p:nvPr>
                <p:custDataLst>
                  <p:tags r:id="rId507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7012" name="Group 689"/>
          <p:cNvGrpSpPr/>
          <p:nvPr>
            <p:custDataLst>
              <p:tags r:id="rId31"/>
            </p:custDataLst>
          </p:nvPr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241" name="Line 690"/>
            <p:cNvSpPr/>
            <p:nvPr>
              <p:custDataLst>
                <p:tags r:id="rId464"/>
              </p:custDataLst>
            </p:nvPr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42" name="Line 691"/>
            <p:cNvSpPr/>
            <p:nvPr>
              <p:custDataLst>
                <p:tags r:id="rId465"/>
              </p:custDataLst>
            </p:nvPr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43" name="Line 692"/>
            <p:cNvSpPr/>
            <p:nvPr>
              <p:custDataLst>
                <p:tags r:id="rId466"/>
              </p:custDataLst>
            </p:nvPr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44" name="Line 693"/>
            <p:cNvSpPr/>
            <p:nvPr>
              <p:custDataLst>
                <p:tags r:id="rId467"/>
              </p:custDataLst>
            </p:nvPr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45" name="Line 694"/>
            <p:cNvSpPr/>
            <p:nvPr>
              <p:custDataLst>
                <p:tags r:id="rId468"/>
              </p:custDataLst>
            </p:nvPr>
          </p:nvSpPr>
          <p:spPr>
            <a:xfrm flipH="1"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46" name="Line 695"/>
            <p:cNvSpPr/>
            <p:nvPr>
              <p:custDataLst>
                <p:tags r:id="rId469"/>
              </p:custDataLst>
            </p:nvPr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47" name="Line 696"/>
            <p:cNvSpPr/>
            <p:nvPr>
              <p:custDataLst>
                <p:tags r:id="rId470"/>
              </p:custDataLst>
            </p:nvPr>
          </p:nvSpPr>
          <p:spPr>
            <a:xfrm flipH="1"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48" name="Line 697"/>
            <p:cNvSpPr/>
            <p:nvPr>
              <p:custDataLst>
                <p:tags r:id="rId471"/>
              </p:custDataLst>
            </p:nvPr>
          </p:nvSpPr>
          <p:spPr>
            <a:xfrm flipH="1"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49" name="Line 698"/>
            <p:cNvSpPr/>
            <p:nvPr>
              <p:custDataLst>
                <p:tags r:id="rId472"/>
              </p:custDataLst>
            </p:nvPr>
          </p:nvSpPr>
          <p:spPr>
            <a:xfrm flipH="1"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50" name="Line 699"/>
            <p:cNvSpPr/>
            <p:nvPr>
              <p:custDataLst>
                <p:tags r:id="rId473"/>
              </p:custDataLst>
            </p:nvPr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51" name="Line 700"/>
            <p:cNvSpPr/>
            <p:nvPr>
              <p:custDataLst>
                <p:tags r:id="rId474"/>
              </p:custDataLst>
            </p:nvPr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52" name="Line 701"/>
            <p:cNvSpPr/>
            <p:nvPr>
              <p:custDataLst>
                <p:tags r:id="rId475"/>
              </p:custDataLst>
            </p:nvPr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24253" name="Group 702"/>
            <p:cNvGrpSpPr/>
            <p:nvPr>
              <p:custDataLst>
                <p:tags r:id="rId476"/>
              </p:custDataLst>
            </p:nvPr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254" name="Oval 703"/>
              <p:cNvSpPr/>
              <p:nvPr>
                <p:custDataLst>
                  <p:tags r:id="rId477"/>
                </p:custDataLst>
              </p:nvPr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255" name="Oval 704"/>
              <p:cNvSpPr/>
              <p:nvPr>
                <p:custDataLst>
                  <p:tags r:id="rId478"/>
                </p:custDataLst>
              </p:nvPr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256" name="Oval 705"/>
              <p:cNvSpPr/>
              <p:nvPr>
                <p:custDataLst>
                  <p:tags r:id="rId479"/>
                </p:custDataLst>
              </p:nvPr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257" name="Oval 706"/>
              <p:cNvSpPr/>
              <p:nvPr>
                <p:custDataLst>
                  <p:tags r:id="rId480"/>
                </p:custDataLst>
              </p:nvPr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258" name="Oval 707"/>
              <p:cNvSpPr/>
              <p:nvPr>
                <p:custDataLst>
                  <p:tags r:id="rId481"/>
                </p:custDataLst>
              </p:nvPr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259" name="Oval 708"/>
              <p:cNvSpPr/>
              <p:nvPr>
                <p:custDataLst>
                  <p:tags r:id="rId482"/>
                </p:custDataLst>
              </p:nvPr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260" name="Oval 709"/>
              <p:cNvSpPr/>
              <p:nvPr>
                <p:custDataLst>
                  <p:tags r:id="rId483"/>
                </p:custDataLst>
              </p:nvPr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261" name="Oval 710"/>
              <p:cNvSpPr/>
              <p:nvPr>
                <p:custDataLst>
                  <p:tags r:id="rId484"/>
                </p:custDataLst>
              </p:nvPr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262" name="Oval 711"/>
              <p:cNvSpPr/>
              <p:nvPr>
                <p:custDataLst>
                  <p:tags r:id="rId485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7014" name="Group 712"/>
          <p:cNvGrpSpPr/>
          <p:nvPr>
            <p:custDataLst>
              <p:tags r:id="rId32"/>
            </p:custDataLst>
          </p:nvPr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264" name="Line 713"/>
            <p:cNvSpPr/>
            <p:nvPr>
              <p:custDataLst>
                <p:tags r:id="rId442"/>
              </p:custDataLst>
            </p:nvPr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65" name="Line 714"/>
            <p:cNvSpPr/>
            <p:nvPr>
              <p:custDataLst>
                <p:tags r:id="rId443"/>
              </p:custDataLst>
            </p:nvPr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66" name="Line 715"/>
            <p:cNvSpPr/>
            <p:nvPr>
              <p:custDataLst>
                <p:tags r:id="rId444"/>
              </p:custDataLst>
            </p:nvPr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67" name="Line 716"/>
            <p:cNvSpPr/>
            <p:nvPr>
              <p:custDataLst>
                <p:tags r:id="rId445"/>
              </p:custDataLst>
            </p:nvPr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68" name="Line 717"/>
            <p:cNvSpPr/>
            <p:nvPr>
              <p:custDataLst>
                <p:tags r:id="rId446"/>
              </p:custDataLst>
            </p:nvPr>
          </p:nvSpPr>
          <p:spPr>
            <a:xfrm flipH="1"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69" name="Line 718"/>
            <p:cNvSpPr/>
            <p:nvPr>
              <p:custDataLst>
                <p:tags r:id="rId447"/>
              </p:custDataLst>
            </p:nvPr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70" name="Line 719"/>
            <p:cNvSpPr/>
            <p:nvPr>
              <p:custDataLst>
                <p:tags r:id="rId448"/>
              </p:custDataLst>
            </p:nvPr>
          </p:nvSpPr>
          <p:spPr>
            <a:xfrm flipH="1"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71" name="Line 720"/>
            <p:cNvSpPr/>
            <p:nvPr>
              <p:custDataLst>
                <p:tags r:id="rId449"/>
              </p:custDataLst>
            </p:nvPr>
          </p:nvSpPr>
          <p:spPr>
            <a:xfrm flipH="1"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72" name="Line 721"/>
            <p:cNvSpPr/>
            <p:nvPr>
              <p:custDataLst>
                <p:tags r:id="rId450"/>
              </p:custDataLst>
            </p:nvPr>
          </p:nvSpPr>
          <p:spPr>
            <a:xfrm flipH="1"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73" name="Line 722"/>
            <p:cNvSpPr/>
            <p:nvPr>
              <p:custDataLst>
                <p:tags r:id="rId451"/>
              </p:custDataLst>
            </p:nvPr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74" name="Line 723"/>
            <p:cNvSpPr/>
            <p:nvPr>
              <p:custDataLst>
                <p:tags r:id="rId452"/>
              </p:custDataLst>
            </p:nvPr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75" name="Line 724"/>
            <p:cNvSpPr/>
            <p:nvPr>
              <p:custDataLst>
                <p:tags r:id="rId453"/>
              </p:custDataLst>
            </p:nvPr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24276" name="Group 725"/>
            <p:cNvGrpSpPr/>
            <p:nvPr>
              <p:custDataLst>
                <p:tags r:id="rId454"/>
              </p:custDataLst>
            </p:nvPr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277" name="Oval 726"/>
              <p:cNvSpPr/>
              <p:nvPr>
                <p:custDataLst>
                  <p:tags r:id="rId455"/>
                </p:custDataLst>
              </p:nvPr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278" name="Oval 727"/>
              <p:cNvSpPr/>
              <p:nvPr>
                <p:custDataLst>
                  <p:tags r:id="rId456"/>
                </p:custDataLst>
              </p:nvPr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279" name="Oval 728"/>
              <p:cNvSpPr/>
              <p:nvPr>
                <p:custDataLst>
                  <p:tags r:id="rId457"/>
                </p:custDataLst>
              </p:nvPr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280" name="Oval 729"/>
              <p:cNvSpPr/>
              <p:nvPr>
                <p:custDataLst>
                  <p:tags r:id="rId458"/>
                </p:custDataLst>
              </p:nvPr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281" name="Oval 730"/>
              <p:cNvSpPr/>
              <p:nvPr>
                <p:custDataLst>
                  <p:tags r:id="rId459"/>
                </p:custDataLst>
              </p:nvPr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282" name="Oval 731"/>
              <p:cNvSpPr/>
              <p:nvPr>
                <p:custDataLst>
                  <p:tags r:id="rId460"/>
                </p:custDataLst>
              </p:nvPr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283" name="Oval 732"/>
              <p:cNvSpPr/>
              <p:nvPr>
                <p:custDataLst>
                  <p:tags r:id="rId461"/>
                </p:custDataLst>
              </p:nvPr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284" name="Oval 733"/>
              <p:cNvSpPr/>
              <p:nvPr>
                <p:custDataLst>
                  <p:tags r:id="rId462"/>
                </p:custDataLst>
              </p:nvPr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285" name="Oval 734"/>
              <p:cNvSpPr/>
              <p:nvPr>
                <p:custDataLst>
                  <p:tags r:id="rId463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7016" name="Group 735"/>
          <p:cNvGrpSpPr/>
          <p:nvPr>
            <p:custDataLst>
              <p:tags r:id="rId33"/>
            </p:custDataLst>
          </p:nvPr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287" name="Line 736"/>
            <p:cNvSpPr/>
            <p:nvPr>
              <p:custDataLst>
                <p:tags r:id="rId420"/>
              </p:custDataLst>
            </p:nvPr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88" name="Line 737"/>
            <p:cNvSpPr/>
            <p:nvPr>
              <p:custDataLst>
                <p:tags r:id="rId421"/>
              </p:custDataLst>
            </p:nvPr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89" name="Line 738"/>
            <p:cNvSpPr/>
            <p:nvPr>
              <p:custDataLst>
                <p:tags r:id="rId422"/>
              </p:custDataLst>
            </p:nvPr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90" name="Line 739"/>
            <p:cNvSpPr/>
            <p:nvPr>
              <p:custDataLst>
                <p:tags r:id="rId423"/>
              </p:custDataLst>
            </p:nvPr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91" name="Line 740"/>
            <p:cNvSpPr/>
            <p:nvPr>
              <p:custDataLst>
                <p:tags r:id="rId424"/>
              </p:custDataLst>
            </p:nvPr>
          </p:nvSpPr>
          <p:spPr>
            <a:xfrm flipH="1"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92" name="Line 741"/>
            <p:cNvSpPr/>
            <p:nvPr>
              <p:custDataLst>
                <p:tags r:id="rId425"/>
              </p:custDataLst>
            </p:nvPr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93" name="Line 742"/>
            <p:cNvSpPr/>
            <p:nvPr>
              <p:custDataLst>
                <p:tags r:id="rId426"/>
              </p:custDataLst>
            </p:nvPr>
          </p:nvSpPr>
          <p:spPr>
            <a:xfrm flipH="1"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94" name="Line 743"/>
            <p:cNvSpPr/>
            <p:nvPr>
              <p:custDataLst>
                <p:tags r:id="rId427"/>
              </p:custDataLst>
            </p:nvPr>
          </p:nvSpPr>
          <p:spPr>
            <a:xfrm flipH="1"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95" name="Line 744"/>
            <p:cNvSpPr/>
            <p:nvPr>
              <p:custDataLst>
                <p:tags r:id="rId428"/>
              </p:custDataLst>
            </p:nvPr>
          </p:nvSpPr>
          <p:spPr>
            <a:xfrm flipH="1"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96" name="Line 745"/>
            <p:cNvSpPr/>
            <p:nvPr>
              <p:custDataLst>
                <p:tags r:id="rId429"/>
              </p:custDataLst>
            </p:nvPr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97" name="Line 746"/>
            <p:cNvSpPr/>
            <p:nvPr>
              <p:custDataLst>
                <p:tags r:id="rId430"/>
              </p:custDataLst>
            </p:nvPr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298" name="Line 747"/>
            <p:cNvSpPr/>
            <p:nvPr>
              <p:custDataLst>
                <p:tags r:id="rId431"/>
              </p:custDataLst>
            </p:nvPr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24299" name="Group 748"/>
            <p:cNvGrpSpPr/>
            <p:nvPr>
              <p:custDataLst>
                <p:tags r:id="rId432"/>
              </p:custDataLst>
            </p:nvPr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300" name="Oval 749"/>
              <p:cNvSpPr/>
              <p:nvPr>
                <p:custDataLst>
                  <p:tags r:id="rId433"/>
                </p:custDataLst>
              </p:nvPr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01" name="Oval 750"/>
              <p:cNvSpPr/>
              <p:nvPr>
                <p:custDataLst>
                  <p:tags r:id="rId434"/>
                </p:custDataLst>
              </p:nvPr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02" name="Oval 751"/>
              <p:cNvSpPr/>
              <p:nvPr>
                <p:custDataLst>
                  <p:tags r:id="rId435"/>
                </p:custDataLst>
              </p:nvPr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03" name="Oval 752"/>
              <p:cNvSpPr/>
              <p:nvPr>
                <p:custDataLst>
                  <p:tags r:id="rId436"/>
                </p:custDataLst>
              </p:nvPr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04" name="Oval 753"/>
              <p:cNvSpPr/>
              <p:nvPr>
                <p:custDataLst>
                  <p:tags r:id="rId437"/>
                </p:custDataLst>
              </p:nvPr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05" name="Oval 754"/>
              <p:cNvSpPr/>
              <p:nvPr>
                <p:custDataLst>
                  <p:tags r:id="rId438"/>
                </p:custDataLst>
              </p:nvPr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06" name="Oval 755"/>
              <p:cNvSpPr/>
              <p:nvPr>
                <p:custDataLst>
                  <p:tags r:id="rId439"/>
                </p:custDataLst>
              </p:nvPr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07" name="Oval 756"/>
              <p:cNvSpPr/>
              <p:nvPr>
                <p:custDataLst>
                  <p:tags r:id="rId440"/>
                </p:custDataLst>
              </p:nvPr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08" name="Oval 757"/>
              <p:cNvSpPr/>
              <p:nvPr>
                <p:custDataLst>
                  <p:tags r:id="rId441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7018" name="Group 758"/>
          <p:cNvGrpSpPr/>
          <p:nvPr>
            <p:custDataLst>
              <p:tags r:id="rId34"/>
            </p:custDataLst>
          </p:nvPr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310" name="Line 759"/>
            <p:cNvSpPr/>
            <p:nvPr>
              <p:custDataLst>
                <p:tags r:id="rId398"/>
              </p:custDataLst>
            </p:nvPr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11" name="Line 760"/>
            <p:cNvSpPr/>
            <p:nvPr>
              <p:custDataLst>
                <p:tags r:id="rId399"/>
              </p:custDataLst>
            </p:nvPr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12" name="Line 761"/>
            <p:cNvSpPr/>
            <p:nvPr>
              <p:custDataLst>
                <p:tags r:id="rId400"/>
              </p:custDataLst>
            </p:nvPr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13" name="Line 762"/>
            <p:cNvSpPr/>
            <p:nvPr>
              <p:custDataLst>
                <p:tags r:id="rId401"/>
              </p:custDataLst>
            </p:nvPr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14" name="Line 763"/>
            <p:cNvSpPr/>
            <p:nvPr>
              <p:custDataLst>
                <p:tags r:id="rId402"/>
              </p:custDataLst>
            </p:nvPr>
          </p:nvSpPr>
          <p:spPr>
            <a:xfrm flipH="1"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15" name="Line 764"/>
            <p:cNvSpPr/>
            <p:nvPr>
              <p:custDataLst>
                <p:tags r:id="rId403"/>
              </p:custDataLst>
            </p:nvPr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16" name="Line 765"/>
            <p:cNvSpPr/>
            <p:nvPr>
              <p:custDataLst>
                <p:tags r:id="rId404"/>
              </p:custDataLst>
            </p:nvPr>
          </p:nvSpPr>
          <p:spPr>
            <a:xfrm flipH="1"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17" name="Line 766"/>
            <p:cNvSpPr/>
            <p:nvPr>
              <p:custDataLst>
                <p:tags r:id="rId405"/>
              </p:custDataLst>
            </p:nvPr>
          </p:nvSpPr>
          <p:spPr>
            <a:xfrm flipH="1"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18" name="Line 767"/>
            <p:cNvSpPr/>
            <p:nvPr>
              <p:custDataLst>
                <p:tags r:id="rId406"/>
              </p:custDataLst>
            </p:nvPr>
          </p:nvSpPr>
          <p:spPr>
            <a:xfrm flipH="1"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19" name="Line 768"/>
            <p:cNvSpPr/>
            <p:nvPr>
              <p:custDataLst>
                <p:tags r:id="rId407"/>
              </p:custDataLst>
            </p:nvPr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20" name="Line 769"/>
            <p:cNvSpPr/>
            <p:nvPr>
              <p:custDataLst>
                <p:tags r:id="rId408"/>
              </p:custDataLst>
            </p:nvPr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21" name="Line 770"/>
            <p:cNvSpPr/>
            <p:nvPr>
              <p:custDataLst>
                <p:tags r:id="rId409"/>
              </p:custDataLst>
            </p:nvPr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24322" name="Group 771"/>
            <p:cNvGrpSpPr/>
            <p:nvPr>
              <p:custDataLst>
                <p:tags r:id="rId410"/>
              </p:custDataLst>
            </p:nvPr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323" name="Oval 772"/>
              <p:cNvSpPr/>
              <p:nvPr>
                <p:custDataLst>
                  <p:tags r:id="rId411"/>
                </p:custDataLst>
              </p:nvPr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24" name="Oval 773"/>
              <p:cNvSpPr/>
              <p:nvPr>
                <p:custDataLst>
                  <p:tags r:id="rId412"/>
                </p:custDataLst>
              </p:nvPr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25" name="Oval 774"/>
              <p:cNvSpPr/>
              <p:nvPr>
                <p:custDataLst>
                  <p:tags r:id="rId413"/>
                </p:custDataLst>
              </p:nvPr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26" name="Oval 775"/>
              <p:cNvSpPr/>
              <p:nvPr>
                <p:custDataLst>
                  <p:tags r:id="rId414"/>
                </p:custDataLst>
              </p:nvPr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27" name="Oval 776"/>
              <p:cNvSpPr/>
              <p:nvPr>
                <p:custDataLst>
                  <p:tags r:id="rId415"/>
                </p:custDataLst>
              </p:nvPr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28" name="Oval 777"/>
              <p:cNvSpPr/>
              <p:nvPr>
                <p:custDataLst>
                  <p:tags r:id="rId416"/>
                </p:custDataLst>
              </p:nvPr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29" name="Oval 778"/>
              <p:cNvSpPr/>
              <p:nvPr>
                <p:custDataLst>
                  <p:tags r:id="rId417"/>
                </p:custDataLst>
              </p:nvPr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30" name="Oval 779"/>
              <p:cNvSpPr/>
              <p:nvPr>
                <p:custDataLst>
                  <p:tags r:id="rId418"/>
                </p:custDataLst>
              </p:nvPr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31" name="Oval 780"/>
              <p:cNvSpPr/>
              <p:nvPr>
                <p:custDataLst>
                  <p:tags r:id="rId419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7020" name="Group 781"/>
          <p:cNvGrpSpPr/>
          <p:nvPr>
            <p:custDataLst>
              <p:tags r:id="rId35"/>
            </p:custDataLst>
          </p:nvPr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333" name="Line 782"/>
            <p:cNvSpPr/>
            <p:nvPr>
              <p:custDataLst>
                <p:tags r:id="rId376"/>
              </p:custDataLst>
            </p:nvPr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34" name="Line 783"/>
            <p:cNvSpPr/>
            <p:nvPr>
              <p:custDataLst>
                <p:tags r:id="rId377"/>
              </p:custDataLst>
            </p:nvPr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35" name="Line 784"/>
            <p:cNvSpPr/>
            <p:nvPr>
              <p:custDataLst>
                <p:tags r:id="rId378"/>
              </p:custDataLst>
            </p:nvPr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36" name="Line 785"/>
            <p:cNvSpPr/>
            <p:nvPr>
              <p:custDataLst>
                <p:tags r:id="rId379"/>
              </p:custDataLst>
            </p:nvPr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37" name="Line 786"/>
            <p:cNvSpPr/>
            <p:nvPr>
              <p:custDataLst>
                <p:tags r:id="rId380"/>
              </p:custDataLst>
            </p:nvPr>
          </p:nvSpPr>
          <p:spPr>
            <a:xfrm flipH="1"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38" name="Line 787"/>
            <p:cNvSpPr/>
            <p:nvPr>
              <p:custDataLst>
                <p:tags r:id="rId381"/>
              </p:custDataLst>
            </p:nvPr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39" name="Line 788"/>
            <p:cNvSpPr/>
            <p:nvPr>
              <p:custDataLst>
                <p:tags r:id="rId382"/>
              </p:custDataLst>
            </p:nvPr>
          </p:nvSpPr>
          <p:spPr>
            <a:xfrm flipH="1"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40" name="Line 789"/>
            <p:cNvSpPr/>
            <p:nvPr>
              <p:custDataLst>
                <p:tags r:id="rId383"/>
              </p:custDataLst>
            </p:nvPr>
          </p:nvSpPr>
          <p:spPr>
            <a:xfrm flipH="1"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41" name="Line 790"/>
            <p:cNvSpPr/>
            <p:nvPr>
              <p:custDataLst>
                <p:tags r:id="rId384"/>
              </p:custDataLst>
            </p:nvPr>
          </p:nvSpPr>
          <p:spPr>
            <a:xfrm flipH="1"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42" name="Line 791"/>
            <p:cNvSpPr/>
            <p:nvPr>
              <p:custDataLst>
                <p:tags r:id="rId385"/>
              </p:custDataLst>
            </p:nvPr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43" name="Line 792"/>
            <p:cNvSpPr/>
            <p:nvPr>
              <p:custDataLst>
                <p:tags r:id="rId386"/>
              </p:custDataLst>
            </p:nvPr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44" name="Line 793"/>
            <p:cNvSpPr/>
            <p:nvPr>
              <p:custDataLst>
                <p:tags r:id="rId387"/>
              </p:custDataLst>
            </p:nvPr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24345" name="Group 794"/>
            <p:cNvGrpSpPr/>
            <p:nvPr>
              <p:custDataLst>
                <p:tags r:id="rId388"/>
              </p:custDataLst>
            </p:nvPr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346" name="Oval 795"/>
              <p:cNvSpPr/>
              <p:nvPr>
                <p:custDataLst>
                  <p:tags r:id="rId389"/>
                </p:custDataLst>
              </p:nvPr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47" name="Oval 796"/>
              <p:cNvSpPr/>
              <p:nvPr>
                <p:custDataLst>
                  <p:tags r:id="rId390"/>
                </p:custDataLst>
              </p:nvPr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48" name="Oval 797"/>
              <p:cNvSpPr/>
              <p:nvPr>
                <p:custDataLst>
                  <p:tags r:id="rId391"/>
                </p:custDataLst>
              </p:nvPr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49" name="Oval 798"/>
              <p:cNvSpPr/>
              <p:nvPr>
                <p:custDataLst>
                  <p:tags r:id="rId392"/>
                </p:custDataLst>
              </p:nvPr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50" name="Oval 799"/>
              <p:cNvSpPr/>
              <p:nvPr>
                <p:custDataLst>
                  <p:tags r:id="rId393"/>
                </p:custDataLst>
              </p:nvPr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51" name="Oval 800"/>
              <p:cNvSpPr/>
              <p:nvPr>
                <p:custDataLst>
                  <p:tags r:id="rId394"/>
                </p:custDataLst>
              </p:nvPr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52" name="Oval 801"/>
              <p:cNvSpPr/>
              <p:nvPr>
                <p:custDataLst>
                  <p:tags r:id="rId395"/>
                </p:custDataLst>
              </p:nvPr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53" name="Oval 802"/>
              <p:cNvSpPr/>
              <p:nvPr>
                <p:custDataLst>
                  <p:tags r:id="rId396"/>
                </p:custDataLst>
              </p:nvPr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54" name="Oval 803"/>
              <p:cNvSpPr/>
              <p:nvPr>
                <p:custDataLst>
                  <p:tags r:id="rId397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7022" name="Group 804"/>
          <p:cNvGrpSpPr/>
          <p:nvPr>
            <p:custDataLst>
              <p:tags r:id="rId36"/>
            </p:custDataLst>
          </p:nvPr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356" name="Line 805"/>
            <p:cNvSpPr/>
            <p:nvPr>
              <p:custDataLst>
                <p:tags r:id="rId354"/>
              </p:custDataLst>
            </p:nvPr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57" name="Line 806"/>
            <p:cNvSpPr/>
            <p:nvPr>
              <p:custDataLst>
                <p:tags r:id="rId355"/>
              </p:custDataLst>
            </p:nvPr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58" name="Line 807"/>
            <p:cNvSpPr/>
            <p:nvPr>
              <p:custDataLst>
                <p:tags r:id="rId356"/>
              </p:custDataLst>
            </p:nvPr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59" name="Line 808"/>
            <p:cNvSpPr/>
            <p:nvPr>
              <p:custDataLst>
                <p:tags r:id="rId357"/>
              </p:custDataLst>
            </p:nvPr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60" name="Line 809"/>
            <p:cNvSpPr/>
            <p:nvPr>
              <p:custDataLst>
                <p:tags r:id="rId358"/>
              </p:custDataLst>
            </p:nvPr>
          </p:nvSpPr>
          <p:spPr>
            <a:xfrm flipH="1"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61" name="Line 810"/>
            <p:cNvSpPr/>
            <p:nvPr>
              <p:custDataLst>
                <p:tags r:id="rId359"/>
              </p:custDataLst>
            </p:nvPr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62" name="Line 811"/>
            <p:cNvSpPr/>
            <p:nvPr>
              <p:custDataLst>
                <p:tags r:id="rId360"/>
              </p:custDataLst>
            </p:nvPr>
          </p:nvSpPr>
          <p:spPr>
            <a:xfrm flipH="1"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63" name="Line 812"/>
            <p:cNvSpPr/>
            <p:nvPr>
              <p:custDataLst>
                <p:tags r:id="rId361"/>
              </p:custDataLst>
            </p:nvPr>
          </p:nvSpPr>
          <p:spPr>
            <a:xfrm flipH="1"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64" name="Line 813"/>
            <p:cNvSpPr/>
            <p:nvPr>
              <p:custDataLst>
                <p:tags r:id="rId362"/>
              </p:custDataLst>
            </p:nvPr>
          </p:nvSpPr>
          <p:spPr>
            <a:xfrm flipH="1"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65" name="Line 814"/>
            <p:cNvSpPr/>
            <p:nvPr>
              <p:custDataLst>
                <p:tags r:id="rId363"/>
              </p:custDataLst>
            </p:nvPr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66" name="Line 815"/>
            <p:cNvSpPr/>
            <p:nvPr>
              <p:custDataLst>
                <p:tags r:id="rId364"/>
              </p:custDataLst>
            </p:nvPr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67" name="Line 816"/>
            <p:cNvSpPr/>
            <p:nvPr>
              <p:custDataLst>
                <p:tags r:id="rId365"/>
              </p:custDataLst>
            </p:nvPr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24368" name="Group 817"/>
            <p:cNvGrpSpPr/>
            <p:nvPr>
              <p:custDataLst>
                <p:tags r:id="rId366"/>
              </p:custDataLst>
            </p:nvPr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369" name="Oval 818"/>
              <p:cNvSpPr/>
              <p:nvPr>
                <p:custDataLst>
                  <p:tags r:id="rId367"/>
                </p:custDataLst>
              </p:nvPr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70" name="Oval 819"/>
              <p:cNvSpPr/>
              <p:nvPr>
                <p:custDataLst>
                  <p:tags r:id="rId368"/>
                </p:custDataLst>
              </p:nvPr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71" name="Oval 820"/>
              <p:cNvSpPr/>
              <p:nvPr>
                <p:custDataLst>
                  <p:tags r:id="rId369"/>
                </p:custDataLst>
              </p:nvPr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72" name="Oval 821"/>
              <p:cNvSpPr/>
              <p:nvPr>
                <p:custDataLst>
                  <p:tags r:id="rId370"/>
                </p:custDataLst>
              </p:nvPr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73" name="Oval 822"/>
              <p:cNvSpPr/>
              <p:nvPr>
                <p:custDataLst>
                  <p:tags r:id="rId371"/>
                </p:custDataLst>
              </p:nvPr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74" name="Oval 823"/>
              <p:cNvSpPr/>
              <p:nvPr>
                <p:custDataLst>
                  <p:tags r:id="rId372"/>
                </p:custDataLst>
              </p:nvPr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75" name="Oval 824"/>
              <p:cNvSpPr/>
              <p:nvPr>
                <p:custDataLst>
                  <p:tags r:id="rId373"/>
                </p:custDataLst>
              </p:nvPr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76" name="Oval 825"/>
              <p:cNvSpPr/>
              <p:nvPr>
                <p:custDataLst>
                  <p:tags r:id="rId374"/>
                </p:custDataLst>
              </p:nvPr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77" name="Oval 826"/>
              <p:cNvSpPr/>
              <p:nvPr>
                <p:custDataLst>
                  <p:tags r:id="rId375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7024" name="Group 827"/>
          <p:cNvGrpSpPr/>
          <p:nvPr>
            <p:custDataLst>
              <p:tags r:id="rId37"/>
            </p:custDataLst>
          </p:nvPr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379" name="Line 828"/>
            <p:cNvSpPr/>
            <p:nvPr>
              <p:custDataLst>
                <p:tags r:id="rId332"/>
              </p:custDataLst>
            </p:nvPr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80" name="Line 829"/>
            <p:cNvSpPr/>
            <p:nvPr>
              <p:custDataLst>
                <p:tags r:id="rId333"/>
              </p:custDataLst>
            </p:nvPr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81" name="Line 830"/>
            <p:cNvSpPr/>
            <p:nvPr>
              <p:custDataLst>
                <p:tags r:id="rId334"/>
              </p:custDataLst>
            </p:nvPr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82" name="Line 831"/>
            <p:cNvSpPr/>
            <p:nvPr>
              <p:custDataLst>
                <p:tags r:id="rId335"/>
              </p:custDataLst>
            </p:nvPr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83" name="Line 832"/>
            <p:cNvSpPr/>
            <p:nvPr>
              <p:custDataLst>
                <p:tags r:id="rId336"/>
              </p:custDataLst>
            </p:nvPr>
          </p:nvSpPr>
          <p:spPr>
            <a:xfrm flipH="1"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84" name="Line 833"/>
            <p:cNvSpPr/>
            <p:nvPr>
              <p:custDataLst>
                <p:tags r:id="rId337"/>
              </p:custDataLst>
            </p:nvPr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85" name="Line 834"/>
            <p:cNvSpPr/>
            <p:nvPr>
              <p:custDataLst>
                <p:tags r:id="rId338"/>
              </p:custDataLst>
            </p:nvPr>
          </p:nvSpPr>
          <p:spPr>
            <a:xfrm flipH="1"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86" name="Line 835"/>
            <p:cNvSpPr/>
            <p:nvPr>
              <p:custDataLst>
                <p:tags r:id="rId339"/>
              </p:custDataLst>
            </p:nvPr>
          </p:nvSpPr>
          <p:spPr>
            <a:xfrm flipH="1"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87" name="Line 836"/>
            <p:cNvSpPr/>
            <p:nvPr>
              <p:custDataLst>
                <p:tags r:id="rId340"/>
              </p:custDataLst>
            </p:nvPr>
          </p:nvSpPr>
          <p:spPr>
            <a:xfrm flipH="1"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88" name="Line 837"/>
            <p:cNvSpPr/>
            <p:nvPr>
              <p:custDataLst>
                <p:tags r:id="rId341"/>
              </p:custDataLst>
            </p:nvPr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89" name="Line 838"/>
            <p:cNvSpPr/>
            <p:nvPr>
              <p:custDataLst>
                <p:tags r:id="rId342"/>
              </p:custDataLst>
            </p:nvPr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390" name="Line 839"/>
            <p:cNvSpPr/>
            <p:nvPr>
              <p:custDataLst>
                <p:tags r:id="rId343"/>
              </p:custDataLst>
            </p:nvPr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24391" name="Group 840"/>
            <p:cNvGrpSpPr/>
            <p:nvPr>
              <p:custDataLst>
                <p:tags r:id="rId344"/>
              </p:custDataLst>
            </p:nvPr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392" name="Oval 841"/>
              <p:cNvSpPr/>
              <p:nvPr>
                <p:custDataLst>
                  <p:tags r:id="rId345"/>
                </p:custDataLst>
              </p:nvPr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93" name="Oval 842"/>
              <p:cNvSpPr/>
              <p:nvPr>
                <p:custDataLst>
                  <p:tags r:id="rId346"/>
                </p:custDataLst>
              </p:nvPr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94" name="Oval 843"/>
              <p:cNvSpPr/>
              <p:nvPr>
                <p:custDataLst>
                  <p:tags r:id="rId347"/>
                </p:custDataLst>
              </p:nvPr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95" name="Oval 844"/>
              <p:cNvSpPr/>
              <p:nvPr>
                <p:custDataLst>
                  <p:tags r:id="rId348"/>
                </p:custDataLst>
              </p:nvPr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96" name="Oval 845"/>
              <p:cNvSpPr/>
              <p:nvPr>
                <p:custDataLst>
                  <p:tags r:id="rId349"/>
                </p:custDataLst>
              </p:nvPr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97" name="Oval 846"/>
              <p:cNvSpPr/>
              <p:nvPr>
                <p:custDataLst>
                  <p:tags r:id="rId350"/>
                </p:custDataLst>
              </p:nvPr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98" name="Oval 847"/>
              <p:cNvSpPr/>
              <p:nvPr>
                <p:custDataLst>
                  <p:tags r:id="rId351"/>
                </p:custDataLst>
              </p:nvPr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399" name="Oval 848"/>
              <p:cNvSpPr/>
              <p:nvPr>
                <p:custDataLst>
                  <p:tags r:id="rId352"/>
                </p:custDataLst>
              </p:nvPr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400" name="Oval 849"/>
              <p:cNvSpPr/>
              <p:nvPr>
                <p:custDataLst>
                  <p:tags r:id="rId353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7026" name="Group 850"/>
          <p:cNvGrpSpPr/>
          <p:nvPr>
            <p:custDataLst>
              <p:tags r:id="rId38"/>
            </p:custDataLst>
          </p:nvPr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402" name="Line 851"/>
            <p:cNvSpPr/>
            <p:nvPr>
              <p:custDataLst>
                <p:tags r:id="rId310"/>
              </p:custDataLst>
            </p:nvPr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03" name="Line 852"/>
            <p:cNvSpPr/>
            <p:nvPr>
              <p:custDataLst>
                <p:tags r:id="rId311"/>
              </p:custDataLst>
            </p:nvPr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04" name="Line 853"/>
            <p:cNvSpPr/>
            <p:nvPr>
              <p:custDataLst>
                <p:tags r:id="rId312"/>
              </p:custDataLst>
            </p:nvPr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05" name="Line 854"/>
            <p:cNvSpPr/>
            <p:nvPr>
              <p:custDataLst>
                <p:tags r:id="rId313"/>
              </p:custDataLst>
            </p:nvPr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06" name="Line 855"/>
            <p:cNvSpPr/>
            <p:nvPr>
              <p:custDataLst>
                <p:tags r:id="rId314"/>
              </p:custDataLst>
            </p:nvPr>
          </p:nvSpPr>
          <p:spPr>
            <a:xfrm flipH="1"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07" name="Line 856"/>
            <p:cNvSpPr/>
            <p:nvPr>
              <p:custDataLst>
                <p:tags r:id="rId315"/>
              </p:custDataLst>
            </p:nvPr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08" name="Line 857"/>
            <p:cNvSpPr/>
            <p:nvPr>
              <p:custDataLst>
                <p:tags r:id="rId316"/>
              </p:custDataLst>
            </p:nvPr>
          </p:nvSpPr>
          <p:spPr>
            <a:xfrm flipH="1"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09" name="Line 858"/>
            <p:cNvSpPr/>
            <p:nvPr>
              <p:custDataLst>
                <p:tags r:id="rId317"/>
              </p:custDataLst>
            </p:nvPr>
          </p:nvSpPr>
          <p:spPr>
            <a:xfrm flipH="1"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10" name="Line 859"/>
            <p:cNvSpPr/>
            <p:nvPr>
              <p:custDataLst>
                <p:tags r:id="rId318"/>
              </p:custDataLst>
            </p:nvPr>
          </p:nvSpPr>
          <p:spPr>
            <a:xfrm flipH="1"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11" name="Line 860"/>
            <p:cNvSpPr/>
            <p:nvPr>
              <p:custDataLst>
                <p:tags r:id="rId319"/>
              </p:custDataLst>
            </p:nvPr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12" name="Line 861"/>
            <p:cNvSpPr/>
            <p:nvPr>
              <p:custDataLst>
                <p:tags r:id="rId320"/>
              </p:custDataLst>
            </p:nvPr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13" name="Line 862"/>
            <p:cNvSpPr/>
            <p:nvPr>
              <p:custDataLst>
                <p:tags r:id="rId321"/>
              </p:custDataLst>
            </p:nvPr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24414" name="Group 863"/>
            <p:cNvGrpSpPr/>
            <p:nvPr>
              <p:custDataLst>
                <p:tags r:id="rId322"/>
              </p:custDataLst>
            </p:nvPr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415" name="Oval 864"/>
              <p:cNvSpPr/>
              <p:nvPr>
                <p:custDataLst>
                  <p:tags r:id="rId323"/>
                </p:custDataLst>
              </p:nvPr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416" name="Oval 865"/>
              <p:cNvSpPr/>
              <p:nvPr>
                <p:custDataLst>
                  <p:tags r:id="rId324"/>
                </p:custDataLst>
              </p:nvPr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417" name="Oval 866"/>
              <p:cNvSpPr/>
              <p:nvPr>
                <p:custDataLst>
                  <p:tags r:id="rId325"/>
                </p:custDataLst>
              </p:nvPr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418" name="Oval 867"/>
              <p:cNvSpPr/>
              <p:nvPr>
                <p:custDataLst>
                  <p:tags r:id="rId326"/>
                </p:custDataLst>
              </p:nvPr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419" name="Oval 868"/>
              <p:cNvSpPr/>
              <p:nvPr>
                <p:custDataLst>
                  <p:tags r:id="rId327"/>
                </p:custDataLst>
              </p:nvPr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420" name="Oval 869"/>
              <p:cNvSpPr/>
              <p:nvPr>
                <p:custDataLst>
                  <p:tags r:id="rId328"/>
                </p:custDataLst>
              </p:nvPr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421" name="Oval 870"/>
              <p:cNvSpPr/>
              <p:nvPr>
                <p:custDataLst>
                  <p:tags r:id="rId329"/>
                </p:custDataLst>
              </p:nvPr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422" name="Oval 871"/>
              <p:cNvSpPr/>
              <p:nvPr>
                <p:custDataLst>
                  <p:tags r:id="rId330"/>
                </p:custDataLst>
              </p:nvPr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423" name="Oval 872"/>
              <p:cNvSpPr/>
              <p:nvPr>
                <p:custDataLst>
                  <p:tags r:id="rId331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7029" name="Group 873"/>
          <p:cNvGrpSpPr/>
          <p:nvPr>
            <p:custDataLst>
              <p:tags r:id="rId39"/>
            </p:custDataLst>
          </p:nvPr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425" name="Line 874"/>
            <p:cNvSpPr/>
            <p:nvPr>
              <p:custDataLst>
                <p:tags r:id="rId288"/>
              </p:custDataLst>
            </p:nvPr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26" name="Line 875"/>
            <p:cNvSpPr/>
            <p:nvPr>
              <p:custDataLst>
                <p:tags r:id="rId289"/>
              </p:custDataLst>
            </p:nvPr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27" name="Line 876"/>
            <p:cNvSpPr/>
            <p:nvPr>
              <p:custDataLst>
                <p:tags r:id="rId290"/>
              </p:custDataLst>
            </p:nvPr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28" name="Line 877"/>
            <p:cNvSpPr/>
            <p:nvPr>
              <p:custDataLst>
                <p:tags r:id="rId291"/>
              </p:custDataLst>
            </p:nvPr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29" name="Line 878"/>
            <p:cNvSpPr/>
            <p:nvPr>
              <p:custDataLst>
                <p:tags r:id="rId292"/>
              </p:custDataLst>
            </p:nvPr>
          </p:nvSpPr>
          <p:spPr>
            <a:xfrm flipH="1"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30" name="Line 879"/>
            <p:cNvSpPr/>
            <p:nvPr>
              <p:custDataLst>
                <p:tags r:id="rId293"/>
              </p:custDataLst>
            </p:nvPr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31" name="Line 880"/>
            <p:cNvSpPr/>
            <p:nvPr>
              <p:custDataLst>
                <p:tags r:id="rId294"/>
              </p:custDataLst>
            </p:nvPr>
          </p:nvSpPr>
          <p:spPr>
            <a:xfrm flipH="1"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32" name="Line 881"/>
            <p:cNvSpPr/>
            <p:nvPr>
              <p:custDataLst>
                <p:tags r:id="rId295"/>
              </p:custDataLst>
            </p:nvPr>
          </p:nvSpPr>
          <p:spPr>
            <a:xfrm flipH="1"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33" name="Line 882"/>
            <p:cNvSpPr/>
            <p:nvPr>
              <p:custDataLst>
                <p:tags r:id="rId296"/>
              </p:custDataLst>
            </p:nvPr>
          </p:nvSpPr>
          <p:spPr>
            <a:xfrm flipH="1"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34" name="Line 883"/>
            <p:cNvSpPr/>
            <p:nvPr>
              <p:custDataLst>
                <p:tags r:id="rId297"/>
              </p:custDataLst>
            </p:nvPr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35" name="Line 884"/>
            <p:cNvSpPr/>
            <p:nvPr>
              <p:custDataLst>
                <p:tags r:id="rId298"/>
              </p:custDataLst>
            </p:nvPr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36" name="Line 885"/>
            <p:cNvSpPr/>
            <p:nvPr>
              <p:custDataLst>
                <p:tags r:id="rId299"/>
              </p:custDataLst>
            </p:nvPr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24437" name="Group 886"/>
            <p:cNvGrpSpPr/>
            <p:nvPr>
              <p:custDataLst>
                <p:tags r:id="rId300"/>
              </p:custDataLst>
            </p:nvPr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438" name="Oval 887"/>
              <p:cNvSpPr/>
              <p:nvPr>
                <p:custDataLst>
                  <p:tags r:id="rId301"/>
                </p:custDataLst>
              </p:nvPr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439" name="Oval 888"/>
              <p:cNvSpPr/>
              <p:nvPr>
                <p:custDataLst>
                  <p:tags r:id="rId302"/>
                </p:custDataLst>
              </p:nvPr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440" name="Oval 889"/>
              <p:cNvSpPr/>
              <p:nvPr>
                <p:custDataLst>
                  <p:tags r:id="rId303"/>
                </p:custDataLst>
              </p:nvPr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441" name="Oval 890"/>
              <p:cNvSpPr/>
              <p:nvPr>
                <p:custDataLst>
                  <p:tags r:id="rId304"/>
                </p:custDataLst>
              </p:nvPr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442" name="Oval 891"/>
              <p:cNvSpPr/>
              <p:nvPr>
                <p:custDataLst>
                  <p:tags r:id="rId305"/>
                </p:custDataLst>
              </p:nvPr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443" name="Oval 892"/>
              <p:cNvSpPr/>
              <p:nvPr>
                <p:custDataLst>
                  <p:tags r:id="rId306"/>
                </p:custDataLst>
              </p:nvPr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444" name="Oval 893"/>
              <p:cNvSpPr/>
              <p:nvPr>
                <p:custDataLst>
                  <p:tags r:id="rId307"/>
                </p:custDataLst>
              </p:nvPr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445" name="Oval 894"/>
              <p:cNvSpPr/>
              <p:nvPr>
                <p:custDataLst>
                  <p:tags r:id="rId308"/>
                </p:custDataLst>
              </p:nvPr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446" name="Oval 895"/>
              <p:cNvSpPr/>
              <p:nvPr>
                <p:custDataLst>
                  <p:tags r:id="rId309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7031" name="Group 896"/>
          <p:cNvGrpSpPr/>
          <p:nvPr>
            <p:custDataLst>
              <p:tags r:id="rId40"/>
            </p:custDataLst>
          </p:nvPr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448" name="Line 897"/>
            <p:cNvSpPr/>
            <p:nvPr>
              <p:custDataLst>
                <p:tags r:id="rId266"/>
              </p:custDataLst>
            </p:nvPr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49" name="Line 898"/>
            <p:cNvSpPr/>
            <p:nvPr>
              <p:custDataLst>
                <p:tags r:id="rId267"/>
              </p:custDataLst>
            </p:nvPr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50" name="Line 899"/>
            <p:cNvSpPr/>
            <p:nvPr>
              <p:custDataLst>
                <p:tags r:id="rId268"/>
              </p:custDataLst>
            </p:nvPr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51" name="Line 900"/>
            <p:cNvSpPr/>
            <p:nvPr>
              <p:custDataLst>
                <p:tags r:id="rId269"/>
              </p:custDataLst>
            </p:nvPr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52" name="Line 901"/>
            <p:cNvSpPr/>
            <p:nvPr>
              <p:custDataLst>
                <p:tags r:id="rId270"/>
              </p:custDataLst>
            </p:nvPr>
          </p:nvSpPr>
          <p:spPr>
            <a:xfrm flipH="1"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53" name="Line 902"/>
            <p:cNvSpPr/>
            <p:nvPr>
              <p:custDataLst>
                <p:tags r:id="rId271"/>
              </p:custDataLst>
            </p:nvPr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54" name="Line 903"/>
            <p:cNvSpPr/>
            <p:nvPr>
              <p:custDataLst>
                <p:tags r:id="rId272"/>
              </p:custDataLst>
            </p:nvPr>
          </p:nvSpPr>
          <p:spPr>
            <a:xfrm flipH="1"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55" name="Line 904"/>
            <p:cNvSpPr/>
            <p:nvPr>
              <p:custDataLst>
                <p:tags r:id="rId273"/>
              </p:custDataLst>
            </p:nvPr>
          </p:nvSpPr>
          <p:spPr>
            <a:xfrm flipH="1"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56" name="Line 905"/>
            <p:cNvSpPr/>
            <p:nvPr>
              <p:custDataLst>
                <p:tags r:id="rId274"/>
              </p:custDataLst>
            </p:nvPr>
          </p:nvSpPr>
          <p:spPr>
            <a:xfrm flipH="1"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57" name="Line 906"/>
            <p:cNvSpPr/>
            <p:nvPr>
              <p:custDataLst>
                <p:tags r:id="rId275"/>
              </p:custDataLst>
            </p:nvPr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58" name="Line 907"/>
            <p:cNvSpPr/>
            <p:nvPr>
              <p:custDataLst>
                <p:tags r:id="rId276"/>
              </p:custDataLst>
            </p:nvPr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59" name="Line 908"/>
            <p:cNvSpPr/>
            <p:nvPr>
              <p:custDataLst>
                <p:tags r:id="rId277"/>
              </p:custDataLst>
            </p:nvPr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24460" name="Group 909"/>
            <p:cNvGrpSpPr/>
            <p:nvPr>
              <p:custDataLst>
                <p:tags r:id="rId278"/>
              </p:custDataLst>
            </p:nvPr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461" name="Oval 910"/>
              <p:cNvSpPr/>
              <p:nvPr>
                <p:custDataLst>
                  <p:tags r:id="rId279"/>
                </p:custDataLst>
              </p:nvPr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462" name="Oval 911"/>
              <p:cNvSpPr/>
              <p:nvPr>
                <p:custDataLst>
                  <p:tags r:id="rId280"/>
                </p:custDataLst>
              </p:nvPr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463" name="Oval 912"/>
              <p:cNvSpPr/>
              <p:nvPr>
                <p:custDataLst>
                  <p:tags r:id="rId281"/>
                </p:custDataLst>
              </p:nvPr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464" name="Oval 913"/>
              <p:cNvSpPr/>
              <p:nvPr>
                <p:custDataLst>
                  <p:tags r:id="rId282"/>
                </p:custDataLst>
              </p:nvPr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465" name="Oval 914"/>
              <p:cNvSpPr/>
              <p:nvPr>
                <p:custDataLst>
                  <p:tags r:id="rId283"/>
                </p:custDataLst>
              </p:nvPr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466" name="Oval 915"/>
              <p:cNvSpPr/>
              <p:nvPr>
                <p:custDataLst>
                  <p:tags r:id="rId284"/>
                </p:custDataLst>
              </p:nvPr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467" name="Oval 916"/>
              <p:cNvSpPr/>
              <p:nvPr>
                <p:custDataLst>
                  <p:tags r:id="rId285"/>
                </p:custDataLst>
              </p:nvPr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468" name="Oval 917"/>
              <p:cNvSpPr/>
              <p:nvPr>
                <p:custDataLst>
                  <p:tags r:id="rId286"/>
                </p:custDataLst>
              </p:nvPr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469" name="Oval 918"/>
              <p:cNvSpPr/>
              <p:nvPr>
                <p:custDataLst>
                  <p:tags r:id="rId287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7033" name="Group 919"/>
          <p:cNvGrpSpPr/>
          <p:nvPr>
            <p:custDataLst>
              <p:tags r:id="rId41"/>
            </p:custDataLst>
          </p:nvPr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471" name="Line 920"/>
            <p:cNvSpPr/>
            <p:nvPr>
              <p:custDataLst>
                <p:tags r:id="rId244"/>
              </p:custDataLst>
            </p:nvPr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72" name="Line 921"/>
            <p:cNvSpPr/>
            <p:nvPr>
              <p:custDataLst>
                <p:tags r:id="rId245"/>
              </p:custDataLst>
            </p:nvPr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73" name="Line 922"/>
            <p:cNvSpPr/>
            <p:nvPr>
              <p:custDataLst>
                <p:tags r:id="rId246"/>
              </p:custDataLst>
            </p:nvPr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74" name="Line 923"/>
            <p:cNvSpPr/>
            <p:nvPr>
              <p:custDataLst>
                <p:tags r:id="rId247"/>
              </p:custDataLst>
            </p:nvPr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75" name="Line 924"/>
            <p:cNvSpPr/>
            <p:nvPr>
              <p:custDataLst>
                <p:tags r:id="rId248"/>
              </p:custDataLst>
            </p:nvPr>
          </p:nvSpPr>
          <p:spPr>
            <a:xfrm flipH="1"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76" name="Line 925"/>
            <p:cNvSpPr/>
            <p:nvPr>
              <p:custDataLst>
                <p:tags r:id="rId249"/>
              </p:custDataLst>
            </p:nvPr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77" name="Line 926"/>
            <p:cNvSpPr/>
            <p:nvPr>
              <p:custDataLst>
                <p:tags r:id="rId250"/>
              </p:custDataLst>
            </p:nvPr>
          </p:nvSpPr>
          <p:spPr>
            <a:xfrm flipH="1"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78" name="Line 927"/>
            <p:cNvSpPr/>
            <p:nvPr>
              <p:custDataLst>
                <p:tags r:id="rId251"/>
              </p:custDataLst>
            </p:nvPr>
          </p:nvSpPr>
          <p:spPr>
            <a:xfrm flipH="1"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79" name="Line 928"/>
            <p:cNvSpPr/>
            <p:nvPr>
              <p:custDataLst>
                <p:tags r:id="rId252"/>
              </p:custDataLst>
            </p:nvPr>
          </p:nvSpPr>
          <p:spPr>
            <a:xfrm flipH="1"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80" name="Line 929"/>
            <p:cNvSpPr/>
            <p:nvPr>
              <p:custDataLst>
                <p:tags r:id="rId253"/>
              </p:custDataLst>
            </p:nvPr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81" name="Line 930"/>
            <p:cNvSpPr/>
            <p:nvPr>
              <p:custDataLst>
                <p:tags r:id="rId254"/>
              </p:custDataLst>
            </p:nvPr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82" name="Line 931"/>
            <p:cNvSpPr/>
            <p:nvPr>
              <p:custDataLst>
                <p:tags r:id="rId255"/>
              </p:custDataLst>
            </p:nvPr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24483" name="Group 932"/>
            <p:cNvGrpSpPr/>
            <p:nvPr>
              <p:custDataLst>
                <p:tags r:id="rId256"/>
              </p:custDataLst>
            </p:nvPr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484" name="Oval 933"/>
              <p:cNvSpPr/>
              <p:nvPr>
                <p:custDataLst>
                  <p:tags r:id="rId257"/>
                </p:custDataLst>
              </p:nvPr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485" name="Oval 934"/>
              <p:cNvSpPr/>
              <p:nvPr>
                <p:custDataLst>
                  <p:tags r:id="rId258"/>
                </p:custDataLst>
              </p:nvPr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486" name="Oval 935"/>
              <p:cNvSpPr/>
              <p:nvPr>
                <p:custDataLst>
                  <p:tags r:id="rId259"/>
                </p:custDataLst>
              </p:nvPr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487" name="Oval 936"/>
              <p:cNvSpPr/>
              <p:nvPr>
                <p:custDataLst>
                  <p:tags r:id="rId260"/>
                </p:custDataLst>
              </p:nvPr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488" name="Oval 937"/>
              <p:cNvSpPr/>
              <p:nvPr>
                <p:custDataLst>
                  <p:tags r:id="rId261"/>
                </p:custDataLst>
              </p:nvPr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489" name="Oval 938"/>
              <p:cNvSpPr/>
              <p:nvPr>
                <p:custDataLst>
                  <p:tags r:id="rId262"/>
                </p:custDataLst>
              </p:nvPr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490" name="Oval 939"/>
              <p:cNvSpPr/>
              <p:nvPr>
                <p:custDataLst>
                  <p:tags r:id="rId263"/>
                </p:custDataLst>
              </p:nvPr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491" name="Oval 940"/>
              <p:cNvSpPr/>
              <p:nvPr>
                <p:custDataLst>
                  <p:tags r:id="rId264"/>
                </p:custDataLst>
              </p:nvPr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492" name="Oval 941"/>
              <p:cNvSpPr/>
              <p:nvPr>
                <p:custDataLst>
                  <p:tags r:id="rId265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7035" name="Group 942"/>
          <p:cNvGrpSpPr/>
          <p:nvPr>
            <p:custDataLst>
              <p:tags r:id="rId42"/>
            </p:custDataLst>
          </p:nvPr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494" name="Line 943"/>
            <p:cNvSpPr/>
            <p:nvPr>
              <p:custDataLst>
                <p:tags r:id="rId222"/>
              </p:custDataLst>
            </p:nvPr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95" name="Line 944"/>
            <p:cNvSpPr/>
            <p:nvPr>
              <p:custDataLst>
                <p:tags r:id="rId223"/>
              </p:custDataLst>
            </p:nvPr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96" name="Line 945"/>
            <p:cNvSpPr/>
            <p:nvPr>
              <p:custDataLst>
                <p:tags r:id="rId224"/>
              </p:custDataLst>
            </p:nvPr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97" name="Line 946"/>
            <p:cNvSpPr/>
            <p:nvPr>
              <p:custDataLst>
                <p:tags r:id="rId225"/>
              </p:custDataLst>
            </p:nvPr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98" name="Line 947"/>
            <p:cNvSpPr/>
            <p:nvPr>
              <p:custDataLst>
                <p:tags r:id="rId226"/>
              </p:custDataLst>
            </p:nvPr>
          </p:nvSpPr>
          <p:spPr>
            <a:xfrm flipH="1"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499" name="Line 948"/>
            <p:cNvSpPr/>
            <p:nvPr>
              <p:custDataLst>
                <p:tags r:id="rId227"/>
              </p:custDataLst>
            </p:nvPr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00" name="Line 949"/>
            <p:cNvSpPr/>
            <p:nvPr>
              <p:custDataLst>
                <p:tags r:id="rId228"/>
              </p:custDataLst>
            </p:nvPr>
          </p:nvSpPr>
          <p:spPr>
            <a:xfrm flipH="1"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01" name="Line 950"/>
            <p:cNvSpPr/>
            <p:nvPr>
              <p:custDataLst>
                <p:tags r:id="rId229"/>
              </p:custDataLst>
            </p:nvPr>
          </p:nvSpPr>
          <p:spPr>
            <a:xfrm flipH="1"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02" name="Line 951"/>
            <p:cNvSpPr/>
            <p:nvPr>
              <p:custDataLst>
                <p:tags r:id="rId230"/>
              </p:custDataLst>
            </p:nvPr>
          </p:nvSpPr>
          <p:spPr>
            <a:xfrm flipH="1"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03" name="Line 952"/>
            <p:cNvSpPr/>
            <p:nvPr>
              <p:custDataLst>
                <p:tags r:id="rId231"/>
              </p:custDataLst>
            </p:nvPr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04" name="Line 953"/>
            <p:cNvSpPr/>
            <p:nvPr>
              <p:custDataLst>
                <p:tags r:id="rId232"/>
              </p:custDataLst>
            </p:nvPr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05" name="Line 954"/>
            <p:cNvSpPr/>
            <p:nvPr>
              <p:custDataLst>
                <p:tags r:id="rId233"/>
              </p:custDataLst>
            </p:nvPr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24506" name="Group 955"/>
            <p:cNvGrpSpPr/>
            <p:nvPr>
              <p:custDataLst>
                <p:tags r:id="rId234"/>
              </p:custDataLst>
            </p:nvPr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507" name="Oval 956"/>
              <p:cNvSpPr/>
              <p:nvPr>
                <p:custDataLst>
                  <p:tags r:id="rId235"/>
                </p:custDataLst>
              </p:nvPr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508" name="Oval 957"/>
              <p:cNvSpPr/>
              <p:nvPr>
                <p:custDataLst>
                  <p:tags r:id="rId236"/>
                </p:custDataLst>
              </p:nvPr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509" name="Oval 958"/>
              <p:cNvSpPr/>
              <p:nvPr>
                <p:custDataLst>
                  <p:tags r:id="rId237"/>
                </p:custDataLst>
              </p:nvPr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510" name="Oval 959"/>
              <p:cNvSpPr/>
              <p:nvPr>
                <p:custDataLst>
                  <p:tags r:id="rId238"/>
                </p:custDataLst>
              </p:nvPr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511" name="Oval 960"/>
              <p:cNvSpPr/>
              <p:nvPr>
                <p:custDataLst>
                  <p:tags r:id="rId239"/>
                </p:custDataLst>
              </p:nvPr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512" name="Oval 961"/>
              <p:cNvSpPr/>
              <p:nvPr>
                <p:custDataLst>
                  <p:tags r:id="rId240"/>
                </p:custDataLst>
              </p:nvPr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513" name="Oval 962"/>
              <p:cNvSpPr/>
              <p:nvPr>
                <p:custDataLst>
                  <p:tags r:id="rId241"/>
                </p:custDataLst>
              </p:nvPr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514" name="Oval 963"/>
              <p:cNvSpPr/>
              <p:nvPr>
                <p:custDataLst>
                  <p:tags r:id="rId242"/>
                </p:custDataLst>
              </p:nvPr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515" name="Oval 964"/>
              <p:cNvSpPr/>
              <p:nvPr>
                <p:custDataLst>
                  <p:tags r:id="rId243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7037" name="Group 965"/>
          <p:cNvGrpSpPr/>
          <p:nvPr>
            <p:custDataLst>
              <p:tags r:id="rId43"/>
            </p:custDataLst>
          </p:nvPr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517" name="Line 966"/>
            <p:cNvSpPr/>
            <p:nvPr>
              <p:custDataLst>
                <p:tags r:id="rId200"/>
              </p:custDataLst>
            </p:nvPr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18" name="Line 967"/>
            <p:cNvSpPr/>
            <p:nvPr>
              <p:custDataLst>
                <p:tags r:id="rId201"/>
              </p:custDataLst>
            </p:nvPr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19" name="Line 968"/>
            <p:cNvSpPr/>
            <p:nvPr>
              <p:custDataLst>
                <p:tags r:id="rId202"/>
              </p:custDataLst>
            </p:nvPr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20" name="Line 969"/>
            <p:cNvSpPr/>
            <p:nvPr>
              <p:custDataLst>
                <p:tags r:id="rId203"/>
              </p:custDataLst>
            </p:nvPr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21" name="Line 970"/>
            <p:cNvSpPr/>
            <p:nvPr>
              <p:custDataLst>
                <p:tags r:id="rId204"/>
              </p:custDataLst>
            </p:nvPr>
          </p:nvSpPr>
          <p:spPr>
            <a:xfrm flipH="1"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22" name="Line 971"/>
            <p:cNvSpPr/>
            <p:nvPr>
              <p:custDataLst>
                <p:tags r:id="rId205"/>
              </p:custDataLst>
            </p:nvPr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23" name="Line 972"/>
            <p:cNvSpPr/>
            <p:nvPr>
              <p:custDataLst>
                <p:tags r:id="rId206"/>
              </p:custDataLst>
            </p:nvPr>
          </p:nvSpPr>
          <p:spPr>
            <a:xfrm flipH="1"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24" name="Line 973"/>
            <p:cNvSpPr/>
            <p:nvPr>
              <p:custDataLst>
                <p:tags r:id="rId207"/>
              </p:custDataLst>
            </p:nvPr>
          </p:nvSpPr>
          <p:spPr>
            <a:xfrm flipH="1"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25" name="Line 974"/>
            <p:cNvSpPr/>
            <p:nvPr>
              <p:custDataLst>
                <p:tags r:id="rId208"/>
              </p:custDataLst>
            </p:nvPr>
          </p:nvSpPr>
          <p:spPr>
            <a:xfrm flipH="1"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26" name="Line 975"/>
            <p:cNvSpPr/>
            <p:nvPr>
              <p:custDataLst>
                <p:tags r:id="rId209"/>
              </p:custDataLst>
            </p:nvPr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27" name="Line 976"/>
            <p:cNvSpPr/>
            <p:nvPr>
              <p:custDataLst>
                <p:tags r:id="rId210"/>
              </p:custDataLst>
            </p:nvPr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28" name="Line 977"/>
            <p:cNvSpPr/>
            <p:nvPr>
              <p:custDataLst>
                <p:tags r:id="rId211"/>
              </p:custDataLst>
            </p:nvPr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24529" name="Group 978"/>
            <p:cNvGrpSpPr/>
            <p:nvPr>
              <p:custDataLst>
                <p:tags r:id="rId212"/>
              </p:custDataLst>
            </p:nvPr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530" name="Oval 979"/>
              <p:cNvSpPr/>
              <p:nvPr>
                <p:custDataLst>
                  <p:tags r:id="rId213"/>
                </p:custDataLst>
              </p:nvPr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531" name="Oval 980"/>
              <p:cNvSpPr/>
              <p:nvPr>
                <p:custDataLst>
                  <p:tags r:id="rId214"/>
                </p:custDataLst>
              </p:nvPr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532" name="Oval 981"/>
              <p:cNvSpPr/>
              <p:nvPr>
                <p:custDataLst>
                  <p:tags r:id="rId215"/>
                </p:custDataLst>
              </p:nvPr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533" name="Oval 982"/>
              <p:cNvSpPr/>
              <p:nvPr>
                <p:custDataLst>
                  <p:tags r:id="rId216"/>
                </p:custDataLst>
              </p:nvPr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534" name="Oval 983"/>
              <p:cNvSpPr/>
              <p:nvPr>
                <p:custDataLst>
                  <p:tags r:id="rId217"/>
                </p:custDataLst>
              </p:nvPr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535" name="Oval 984"/>
              <p:cNvSpPr/>
              <p:nvPr>
                <p:custDataLst>
                  <p:tags r:id="rId218"/>
                </p:custDataLst>
              </p:nvPr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536" name="Oval 985"/>
              <p:cNvSpPr/>
              <p:nvPr>
                <p:custDataLst>
                  <p:tags r:id="rId219"/>
                </p:custDataLst>
              </p:nvPr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537" name="Oval 986"/>
              <p:cNvSpPr/>
              <p:nvPr>
                <p:custDataLst>
                  <p:tags r:id="rId220"/>
                </p:custDataLst>
              </p:nvPr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538" name="Oval 987"/>
              <p:cNvSpPr/>
              <p:nvPr>
                <p:custDataLst>
                  <p:tags r:id="rId221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7039" name="Group 988"/>
          <p:cNvGrpSpPr/>
          <p:nvPr>
            <p:custDataLst>
              <p:tags r:id="rId44"/>
            </p:custDataLst>
          </p:nvPr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540" name="Line 989"/>
            <p:cNvSpPr/>
            <p:nvPr>
              <p:custDataLst>
                <p:tags r:id="rId178"/>
              </p:custDataLst>
            </p:nvPr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41" name="Line 990"/>
            <p:cNvSpPr/>
            <p:nvPr>
              <p:custDataLst>
                <p:tags r:id="rId179"/>
              </p:custDataLst>
            </p:nvPr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42" name="Line 991"/>
            <p:cNvSpPr/>
            <p:nvPr>
              <p:custDataLst>
                <p:tags r:id="rId180"/>
              </p:custDataLst>
            </p:nvPr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43" name="Line 992"/>
            <p:cNvSpPr/>
            <p:nvPr>
              <p:custDataLst>
                <p:tags r:id="rId181"/>
              </p:custDataLst>
            </p:nvPr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44" name="Line 993"/>
            <p:cNvSpPr/>
            <p:nvPr>
              <p:custDataLst>
                <p:tags r:id="rId182"/>
              </p:custDataLst>
            </p:nvPr>
          </p:nvSpPr>
          <p:spPr>
            <a:xfrm flipH="1"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45" name="Line 994"/>
            <p:cNvSpPr/>
            <p:nvPr>
              <p:custDataLst>
                <p:tags r:id="rId183"/>
              </p:custDataLst>
            </p:nvPr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46" name="Line 995"/>
            <p:cNvSpPr/>
            <p:nvPr>
              <p:custDataLst>
                <p:tags r:id="rId184"/>
              </p:custDataLst>
            </p:nvPr>
          </p:nvSpPr>
          <p:spPr>
            <a:xfrm flipH="1"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47" name="Line 996"/>
            <p:cNvSpPr/>
            <p:nvPr>
              <p:custDataLst>
                <p:tags r:id="rId185"/>
              </p:custDataLst>
            </p:nvPr>
          </p:nvSpPr>
          <p:spPr>
            <a:xfrm flipH="1"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48" name="Line 997"/>
            <p:cNvSpPr/>
            <p:nvPr>
              <p:custDataLst>
                <p:tags r:id="rId186"/>
              </p:custDataLst>
            </p:nvPr>
          </p:nvSpPr>
          <p:spPr>
            <a:xfrm flipH="1"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49" name="Line 998"/>
            <p:cNvSpPr/>
            <p:nvPr>
              <p:custDataLst>
                <p:tags r:id="rId187"/>
              </p:custDataLst>
            </p:nvPr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50" name="Line 999"/>
            <p:cNvSpPr/>
            <p:nvPr>
              <p:custDataLst>
                <p:tags r:id="rId188"/>
              </p:custDataLst>
            </p:nvPr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51" name="Line 1000"/>
            <p:cNvSpPr/>
            <p:nvPr>
              <p:custDataLst>
                <p:tags r:id="rId189"/>
              </p:custDataLst>
            </p:nvPr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24552" name="Group 1001"/>
            <p:cNvGrpSpPr/>
            <p:nvPr>
              <p:custDataLst>
                <p:tags r:id="rId190"/>
              </p:custDataLst>
            </p:nvPr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553" name="Oval 1002"/>
              <p:cNvSpPr/>
              <p:nvPr>
                <p:custDataLst>
                  <p:tags r:id="rId191"/>
                </p:custDataLst>
              </p:nvPr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554" name="Oval 1003"/>
              <p:cNvSpPr/>
              <p:nvPr>
                <p:custDataLst>
                  <p:tags r:id="rId192"/>
                </p:custDataLst>
              </p:nvPr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555" name="Oval 1004"/>
              <p:cNvSpPr/>
              <p:nvPr>
                <p:custDataLst>
                  <p:tags r:id="rId193"/>
                </p:custDataLst>
              </p:nvPr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556" name="Oval 1005"/>
              <p:cNvSpPr/>
              <p:nvPr>
                <p:custDataLst>
                  <p:tags r:id="rId194"/>
                </p:custDataLst>
              </p:nvPr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557" name="Oval 1006"/>
              <p:cNvSpPr/>
              <p:nvPr>
                <p:custDataLst>
                  <p:tags r:id="rId195"/>
                </p:custDataLst>
              </p:nvPr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558" name="Oval 1007"/>
              <p:cNvSpPr/>
              <p:nvPr>
                <p:custDataLst>
                  <p:tags r:id="rId196"/>
                </p:custDataLst>
              </p:nvPr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559" name="Oval 1008"/>
              <p:cNvSpPr/>
              <p:nvPr>
                <p:custDataLst>
                  <p:tags r:id="rId197"/>
                </p:custDataLst>
              </p:nvPr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560" name="Oval 1009"/>
              <p:cNvSpPr/>
              <p:nvPr>
                <p:custDataLst>
                  <p:tags r:id="rId198"/>
                </p:custDataLst>
              </p:nvPr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561" name="Oval 1010"/>
              <p:cNvSpPr/>
              <p:nvPr>
                <p:custDataLst>
                  <p:tags r:id="rId199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7027" name="Line 1011"/>
          <p:cNvSpPr/>
          <p:nvPr>
            <p:custDataLst>
              <p:tags r:id="rId45"/>
            </p:custDataLst>
          </p:nvPr>
        </p:nvSpPr>
        <p:spPr>
          <a:xfrm>
            <a:off x="4262438" y="2962275"/>
            <a:ext cx="3200400" cy="1143000"/>
          </a:xfrm>
          <a:prstGeom prst="line">
            <a:avLst/>
          </a:prstGeom>
          <a:ln w="38100" cap="sq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grpSp>
        <p:nvGrpSpPr>
          <p:cNvPr id="87040" name="Group 1012"/>
          <p:cNvGrpSpPr/>
          <p:nvPr>
            <p:custDataLst>
              <p:tags r:id="rId46"/>
            </p:custDataLst>
          </p:nvPr>
        </p:nvGrpSpPr>
        <p:grpSpPr>
          <a:xfrm>
            <a:off x="6667500" y="3165475"/>
            <a:ext cx="1828800" cy="1752600"/>
            <a:chOff x="4320" y="2016"/>
            <a:chExt cx="1152" cy="1104"/>
          </a:xfrm>
        </p:grpSpPr>
        <p:grpSp>
          <p:nvGrpSpPr>
            <p:cNvPr id="24564" name="Group 1013"/>
            <p:cNvGrpSpPr/>
            <p:nvPr>
              <p:custDataLst>
                <p:tags r:id="rId155"/>
              </p:custDataLst>
            </p:nvPr>
          </p:nvGrpSpPr>
          <p:grpSpPr>
            <a:xfrm>
              <a:off x="4416" y="2112"/>
              <a:ext cx="960" cy="960"/>
              <a:chOff x="4416" y="2112"/>
              <a:chExt cx="960" cy="960"/>
            </a:xfrm>
          </p:grpSpPr>
          <p:sp>
            <p:nvSpPr>
              <p:cNvPr id="24565" name="Line 1014"/>
              <p:cNvSpPr/>
              <p:nvPr>
                <p:custDataLst>
                  <p:tags r:id="rId166"/>
                </p:custDataLst>
              </p:nvPr>
            </p:nvSpPr>
            <p:spPr>
              <a:xfrm flipV="1">
                <a:off x="4464" y="2880"/>
                <a:ext cx="192" cy="111"/>
              </a:xfrm>
              <a:prstGeom prst="line">
                <a:avLst/>
              </a:prstGeom>
              <a:ln w="3175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4566" name="Line 1015"/>
              <p:cNvSpPr/>
              <p:nvPr>
                <p:custDataLst>
                  <p:tags r:id="rId167"/>
                </p:custDataLst>
              </p:nvPr>
            </p:nvSpPr>
            <p:spPr>
              <a:xfrm>
                <a:off x="4704" y="2784"/>
                <a:ext cx="672" cy="0"/>
              </a:xfrm>
              <a:prstGeom prst="line">
                <a:avLst/>
              </a:prstGeom>
              <a:ln w="34925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4567" name="Line 1016"/>
              <p:cNvSpPr/>
              <p:nvPr>
                <p:custDataLst>
                  <p:tags r:id="rId168"/>
                </p:custDataLst>
              </p:nvPr>
            </p:nvSpPr>
            <p:spPr>
              <a:xfrm flipV="1">
                <a:off x="5136" y="2880"/>
                <a:ext cx="192" cy="111"/>
              </a:xfrm>
              <a:prstGeom prst="line">
                <a:avLst/>
              </a:prstGeom>
              <a:ln w="3175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4568" name="Line 1017"/>
              <p:cNvSpPr/>
              <p:nvPr>
                <p:custDataLst>
                  <p:tags r:id="rId169"/>
                </p:custDataLst>
              </p:nvPr>
            </p:nvSpPr>
            <p:spPr>
              <a:xfrm>
                <a:off x="4464" y="3072"/>
                <a:ext cx="672" cy="0"/>
              </a:xfrm>
              <a:prstGeom prst="line">
                <a:avLst/>
              </a:prstGeom>
              <a:ln w="34925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4569" name="Line 1018"/>
              <p:cNvSpPr/>
              <p:nvPr>
                <p:custDataLst>
                  <p:tags r:id="rId170"/>
                </p:custDataLst>
              </p:nvPr>
            </p:nvSpPr>
            <p:spPr>
              <a:xfrm flipH="1">
                <a:off x="4464" y="2352"/>
                <a:ext cx="0" cy="672"/>
              </a:xfrm>
              <a:prstGeom prst="line">
                <a:avLst/>
              </a:prstGeom>
              <a:ln w="34925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4570" name="Line 1019"/>
              <p:cNvSpPr/>
              <p:nvPr>
                <p:custDataLst>
                  <p:tags r:id="rId171"/>
                </p:custDataLst>
              </p:nvPr>
            </p:nvSpPr>
            <p:spPr>
              <a:xfrm flipV="1">
                <a:off x="5088" y="2208"/>
                <a:ext cx="192" cy="111"/>
              </a:xfrm>
              <a:prstGeom prst="line">
                <a:avLst/>
              </a:prstGeom>
              <a:ln w="3175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4571" name="Line 1020"/>
              <p:cNvSpPr/>
              <p:nvPr>
                <p:custDataLst>
                  <p:tags r:id="rId172"/>
                </p:custDataLst>
              </p:nvPr>
            </p:nvSpPr>
            <p:spPr>
              <a:xfrm flipH="1">
                <a:off x="5328" y="2160"/>
                <a:ext cx="0" cy="672"/>
              </a:xfrm>
              <a:prstGeom prst="line">
                <a:avLst/>
              </a:prstGeom>
              <a:ln w="34925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4572" name="Line 1021"/>
              <p:cNvSpPr/>
              <p:nvPr>
                <p:custDataLst>
                  <p:tags r:id="rId173"/>
                </p:custDataLst>
              </p:nvPr>
            </p:nvSpPr>
            <p:spPr>
              <a:xfrm flipH="1">
                <a:off x="5136" y="2304"/>
                <a:ext cx="0" cy="672"/>
              </a:xfrm>
              <a:prstGeom prst="line">
                <a:avLst/>
              </a:prstGeom>
              <a:ln w="34925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4573" name="Line 1022"/>
              <p:cNvSpPr/>
              <p:nvPr>
                <p:custDataLst>
                  <p:tags r:id="rId174"/>
                </p:custDataLst>
              </p:nvPr>
            </p:nvSpPr>
            <p:spPr>
              <a:xfrm flipH="1">
                <a:off x="4656" y="2160"/>
                <a:ext cx="0" cy="672"/>
              </a:xfrm>
              <a:prstGeom prst="line">
                <a:avLst/>
              </a:prstGeom>
              <a:ln w="34925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4574" name="Line 1023"/>
              <p:cNvSpPr/>
              <p:nvPr>
                <p:custDataLst>
                  <p:tags r:id="rId175"/>
                </p:custDataLst>
              </p:nvPr>
            </p:nvSpPr>
            <p:spPr>
              <a:xfrm>
                <a:off x="4416" y="2400"/>
                <a:ext cx="672" cy="0"/>
              </a:xfrm>
              <a:prstGeom prst="line">
                <a:avLst/>
              </a:prstGeom>
              <a:ln w="34925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4575" name="Line 1024"/>
              <p:cNvSpPr/>
              <p:nvPr>
                <p:custDataLst>
                  <p:tags r:id="rId176"/>
                </p:custDataLst>
              </p:nvPr>
            </p:nvSpPr>
            <p:spPr>
              <a:xfrm flipV="1">
                <a:off x="4464" y="2160"/>
                <a:ext cx="192" cy="111"/>
              </a:xfrm>
              <a:prstGeom prst="line">
                <a:avLst/>
              </a:prstGeom>
              <a:ln w="3175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4576" name="Line 1025"/>
              <p:cNvSpPr/>
              <p:nvPr>
                <p:custDataLst>
                  <p:tags r:id="rId177"/>
                </p:custDataLst>
              </p:nvPr>
            </p:nvSpPr>
            <p:spPr>
              <a:xfrm>
                <a:off x="4656" y="2112"/>
                <a:ext cx="672" cy="0"/>
              </a:xfrm>
              <a:prstGeom prst="line">
                <a:avLst/>
              </a:prstGeom>
              <a:ln w="34925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24577" name="Group 1026"/>
            <p:cNvGrpSpPr/>
            <p:nvPr>
              <p:custDataLst>
                <p:tags r:id="rId156"/>
              </p:custDataLst>
            </p:nvPr>
          </p:nvGrpSpPr>
          <p:grpSpPr>
            <a:xfrm>
              <a:off x="4320" y="2016"/>
              <a:ext cx="1152" cy="1104"/>
              <a:chOff x="4320" y="2016"/>
              <a:chExt cx="1152" cy="1104"/>
            </a:xfrm>
          </p:grpSpPr>
          <p:sp>
            <p:nvSpPr>
              <p:cNvPr id="24578" name="Oval 1027"/>
              <p:cNvSpPr/>
              <p:nvPr>
                <p:custDataLst>
                  <p:tags r:id="rId158"/>
                </p:custDataLst>
              </p:nvPr>
            </p:nvSpPr>
            <p:spPr>
              <a:xfrm>
                <a:off x="4560" y="201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579" name="Oval 1028"/>
              <p:cNvSpPr/>
              <p:nvPr>
                <p:custDataLst>
                  <p:tags r:id="rId159"/>
                </p:custDataLst>
              </p:nvPr>
            </p:nvSpPr>
            <p:spPr>
              <a:xfrm>
                <a:off x="4320" y="2208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580" name="Oval 1029"/>
              <p:cNvSpPr/>
              <p:nvPr>
                <p:custDataLst>
                  <p:tags r:id="rId160"/>
                </p:custDataLst>
              </p:nvPr>
            </p:nvSpPr>
            <p:spPr>
              <a:xfrm>
                <a:off x="5232" y="201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581" name="Oval 1030"/>
              <p:cNvSpPr/>
              <p:nvPr>
                <p:custDataLst>
                  <p:tags r:id="rId161"/>
                </p:custDataLst>
              </p:nvPr>
            </p:nvSpPr>
            <p:spPr>
              <a:xfrm>
                <a:off x="4944" y="2208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582" name="Oval 1031"/>
              <p:cNvSpPr/>
              <p:nvPr>
                <p:custDataLst>
                  <p:tags r:id="rId162"/>
                </p:custDataLst>
              </p:nvPr>
            </p:nvSpPr>
            <p:spPr>
              <a:xfrm>
                <a:off x="4560" y="2688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583" name="Oval 1032"/>
              <p:cNvSpPr/>
              <p:nvPr>
                <p:custDataLst>
                  <p:tags r:id="rId163"/>
                </p:custDataLst>
              </p:nvPr>
            </p:nvSpPr>
            <p:spPr>
              <a:xfrm>
                <a:off x="4320" y="2880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584" name="Oval 1033"/>
              <p:cNvSpPr/>
              <p:nvPr>
                <p:custDataLst>
                  <p:tags r:id="rId164"/>
                </p:custDataLst>
              </p:nvPr>
            </p:nvSpPr>
            <p:spPr>
              <a:xfrm>
                <a:off x="5232" y="2688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585" name="Oval 1034"/>
              <p:cNvSpPr/>
              <p:nvPr>
                <p:custDataLst>
                  <p:tags r:id="rId165"/>
                </p:custDataLst>
              </p:nvPr>
            </p:nvSpPr>
            <p:spPr>
              <a:xfrm>
                <a:off x="4992" y="2880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4586" name="Oval 1035"/>
            <p:cNvSpPr/>
            <p:nvPr>
              <p:custDataLst>
                <p:tags r:id="rId157"/>
              </p:custDataLst>
            </p:nvPr>
          </p:nvSpPr>
          <p:spPr>
            <a:xfrm>
              <a:off x="4800" y="2544"/>
              <a:ext cx="144" cy="144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87043" name="Group 1036"/>
          <p:cNvGrpSpPr/>
          <p:nvPr>
            <p:custDataLst>
              <p:tags r:id="rId47"/>
            </p:custDataLst>
          </p:nvPr>
        </p:nvGrpSpPr>
        <p:grpSpPr>
          <a:xfrm>
            <a:off x="2662238" y="4486275"/>
            <a:ext cx="2514600" cy="460375"/>
            <a:chOff x="864" y="3504"/>
            <a:chExt cx="1584" cy="290"/>
          </a:xfrm>
        </p:grpSpPr>
        <p:sp>
          <p:nvSpPr>
            <p:cNvPr id="24588" name="Oval 1037"/>
            <p:cNvSpPr/>
            <p:nvPr>
              <p:custDataLst>
                <p:tags r:id="rId151"/>
              </p:custDataLst>
            </p:nvPr>
          </p:nvSpPr>
          <p:spPr>
            <a:xfrm>
              <a:off x="864" y="355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4589" name="Oval 1038"/>
            <p:cNvSpPr/>
            <p:nvPr>
              <p:custDataLst>
                <p:tags r:id="rId152"/>
              </p:custDataLst>
            </p:nvPr>
          </p:nvSpPr>
          <p:spPr>
            <a:xfrm>
              <a:off x="1632" y="3600"/>
              <a:ext cx="144" cy="144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4590" name="Text Box 1039"/>
            <p:cNvSpPr txBox="1"/>
            <p:nvPr>
              <p:custDataLst>
                <p:tags r:id="rId153"/>
              </p:custDataLst>
            </p:nvPr>
          </p:nvSpPr>
          <p:spPr>
            <a:xfrm>
              <a:off x="1008" y="3504"/>
              <a:ext cx="624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---Cs</a:t>
              </a:r>
              <a:r>
                <a:rPr lang="en-US" altLang="zh-CN" sz="2400" b="0" baseline="30000">
                  <a:solidFill>
                    <a:schemeClr val="tx1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24591" name="Text Box 1040"/>
            <p:cNvSpPr txBox="1"/>
            <p:nvPr>
              <p:custDataLst>
                <p:tags r:id="rId154"/>
              </p:custDataLst>
            </p:nvPr>
          </p:nvSpPr>
          <p:spPr>
            <a:xfrm>
              <a:off x="1728" y="3504"/>
              <a:ext cx="720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---Cl</a:t>
              </a:r>
              <a:r>
                <a:rPr lang="en-US" altLang="zh-CN" sz="2400" b="0" baseline="30000">
                  <a:solidFill>
                    <a:schemeClr val="tx1"/>
                  </a:solidFill>
                  <a:latin typeface="Times New Roman" panose="02020603050405020304" pitchFamily="18" charset="0"/>
                </a:rPr>
                <a:t>-</a:t>
              </a:r>
            </a:p>
          </p:txBody>
        </p:sp>
      </p:grpSp>
      <p:sp>
        <p:nvSpPr>
          <p:cNvPr id="24592" name="Rectangle 1041"/>
          <p:cNvSpPr>
            <a:spLocks noGrp="1"/>
          </p:cNvSpPr>
          <p:nvPr>
            <p:ph type="title"/>
            <p:custDataLst>
              <p:tags r:id="rId48"/>
            </p:custDataLst>
          </p:nvPr>
        </p:nvSpPr>
        <p:spPr>
          <a:xfrm>
            <a:off x="309880" y="587375"/>
            <a:ext cx="9607550" cy="774700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sz="4000" b="1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sz="4000" b="1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CsCl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的晶体结构及晶胞构示意图</a:t>
            </a:r>
          </a:p>
        </p:txBody>
      </p:sp>
      <p:sp>
        <p:nvSpPr>
          <p:cNvPr id="24593" name="Text Box 1042"/>
          <p:cNvSpPr txBox="1"/>
          <p:nvPr>
            <p:custDataLst>
              <p:tags r:id="rId49"/>
            </p:custDataLst>
          </p:nvPr>
        </p:nvSpPr>
        <p:spPr>
          <a:xfrm>
            <a:off x="9404350" y="5181600"/>
            <a:ext cx="72072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59" name="Text Box 1043"/>
          <p:cNvSpPr txBox="1"/>
          <p:nvPr>
            <p:custDataLst>
              <p:tags r:id="rId50"/>
            </p:custDataLst>
          </p:nvPr>
        </p:nvSpPr>
        <p:spPr>
          <a:xfrm>
            <a:off x="2270125" y="5308600"/>
            <a:ext cx="33115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Cs</a:t>
            </a:r>
            <a:r>
              <a:rPr lang="en-US" altLang="zh-CN" sz="3200" baseline="30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的配位数为：</a:t>
            </a:r>
          </a:p>
        </p:txBody>
      </p:sp>
      <p:sp>
        <p:nvSpPr>
          <p:cNvPr id="87060" name="Text Box 1044"/>
          <p:cNvSpPr txBox="1"/>
          <p:nvPr>
            <p:custDataLst>
              <p:tags r:id="rId51"/>
            </p:custDataLst>
          </p:nvPr>
        </p:nvSpPr>
        <p:spPr>
          <a:xfrm>
            <a:off x="6051550" y="5319713"/>
            <a:ext cx="324008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Cl</a:t>
            </a:r>
            <a:r>
              <a:rPr lang="en-US" altLang="zh-CN" sz="3200" baseline="30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的配位数为：</a:t>
            </a:r>
          </a:p>
        </p:txBody>
      </p:sp>
      <p:sp>
        <p:nvSpPr>
          <p:cNvPr id="87061" name="Text Box 1045"/>
          <p:cNvSpPr txBox="1"/>
          <p:nvPr>
            <p:custDataLst>
              <p:tags r:id="rId52"/>
            </p:custDataLst>
          </p:nvPr>
        </p:nvSpPr>
        <p:spPr>
          <a:xfrm>
            <a:off x="5105400" y="5319713"/>
            <a:ext cx="50482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87062" name="Text Box 1046"/>
          <p:cNvSpPr txBox="1"/>
          <p:nvPr>
            <p:custDataLst>
              <p:tags r:id="rId53"/>
            </p:custDataLst>
          </p:nvPr>
        </p:nvSpPr>
        <p:spPr>
          <a:xfrm>
            <a:off x="8875713" y="5319713"/>
            <a:ext cx="50482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grpSp>
        <p:nvGrpSpPr>
          <p:cNvPr id="87044" name="Group 1047"/>
          <p:cNvGrpSpPr/>
          <p:nvPr>
            <p:custDataLst>
              <p:tags r:id="rId54"/>
            </p:custDataLst>
          </p:nvPr>
        </p:nvGrpSpPr>
        <p:grpSpPr>
          <a:xfrm>
            <a:off x="2662238" y="2733675"/>
            <a:ext cx="1676400" cy="1524000"/>
            <a:chOff x="3072" y="2928"/>
            <a:chExt cx="1056" cy="960"/>
          </a:xfrm>
        </p:grpSpPr>
        <p:grpSp>
          <p:nvGrpSpPr>
            <p:cNvPr id="24599" name="Group 1048"/>
            <p:cNvGrpSpPr/>
            <p:nvPr>
              <p:custDataLst>
                <p:tags r:id="rId128"/>
              </p:custDataLst>
            </p:nvPr>
          </p:nvGrpSpPr>
          <p:grpSpPr>
            <a:xfrm>
              <a:off x="3072" y="2928"/>
              <a:ext cx="1056" cy="960"/>
              <a:chOff x="1344" y="1920"/>
              <a:chExt cx="1056" cy="960"/>
            </a:xfrm>
          </p:grpSpPr>
          <p:grpSp>
            <p:nvGrpSpPr>
              <p:cNvPr id="24600" name="Group 1049"/>
              <p:cNvGrpSpPr/>
              <p:nvPr>
                <p:custDataLst>
                  <p:tags r:id="rId130"/>
                </p:custDataLst>
              </p:nvPr>
            </p:nvGrpSpPr>
            <p:grpSpPr>
              <a:xfrm>
                <a:off x="1392" y="1968"/>
                <a:ext cx="912" cy="864"/>
                <a:chOff x="3168" y="2976"/>
                <a:chExt cx="912" cy="864"/>
              </a:xfrm>
            </p:grpSpPr>
            <p:sp>
              <p:nvSpPr>
                <p:cNvPr id="24601" name="Line 1050"/>
                <p:cNvSpPr/>
                <p:nvPr>
                  <p:custDataLst>
                    <p:tags r:id="rId139"/>
                  </p:custDataLst>
                </p:nvPr>
              </p:nvSpPr>
              <p:spPr>
                <a:xfrm flipV="1">
                  <a:off x="3840" y="2976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02" name="Line 1051"/>
                <p:cNvSpPr/>
                <p:nvPr>
                  <p:custDataLst>
                    <p:tags r:id="rId140"/>
                  </p:custDataLst>
                </p:nvPr>
              </p:nvSpPr>
              <p:spPr>
                <a:xfrm>
                  <a:off x="3408" y="364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03" name="Line 1052"/>
                <p:cNvSpPr/>
                <p:nvPr>
                  <p:custDataLst>
                    <p:tags r:id="rId141"/>
                  </p:custDataLst>
                </p:nvPr>
              </p:nvSpPr>
              <p:spPr>
                <a:xfrm flipV="1">
                  <a:off x="3168" y="2976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04" name="Line 1053"/>
                <p:cNvSpPr/>
                <p:nvPr>
                  <p:custDataLst>
                    <p:tags r:id="rId142"/>
                  </p:custDataLst>
                </p:nvPr>
              </p:nvSpPr>
              <p:spPr>
                <a:xfrm flipV="1">
                  <a:off x="3168" y="364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05" name="Line 1054"/>
                <p:cNvSpPr/>
                <p:nvPr>
                  <p:custDataLst>
                    <p:tags r:id="rId143"/>
                  </p:custDataLst>
                </p:nvPr>
              </p:nvSpPr>
              <p:spPr>
                <a:xfrm flipV="1">
                  <a:off x="3840" y="364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06" name="Line 1055"/>
                <p:cNvSpPr/>
                <p:nvPr>
                  <p:custDataLst>
                    <p:tags r:id="rId144"/>
                  </p:custDataLst>
                </p:nvPr>
              </p:nvSpPr>
              <p:spPr>
                <a:xfrm>
                  <a:off x="3408" y="2976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07" name="Line 1056"/>
                <p:cNvSpPr/>
                <p:nvPr>
                  <p:custDataLst>
                    <p:tags r:id="rId145"/>
                  </p:custDataLst>
                </p:nvPr>
              </p:nvSpPr>
              <p:spPr>
                <a:xfrm flipH="1">
                  <a:off x="3408" y="2976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08" name="Line 1057"/>
                <p:cNvSpPr/>
                <p:nvPr>
                  <p:custDataLst>
                    <p:tags r:id="rId146"/>
                  </p:custDataLst>
                </p:nvPr>
              </p:nvSpPr>
              <p:spPr>
                <a:xfrm flipH="1">
                  <a:off x="4080" y="2976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09" name="Line 1058"/>
                <p:cNvSpPr/>
                <p:nvPr>
                  <p:custDataLst>
                    <p:tags r:id="rId147"/>
                  </p:custDataLst>
                </p:nvPr>
              </p:nvSpPr>
              <p:spPr>
                <a:xfrm>
                  <a:off x="3168" y="316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10" name="Line 1059"/>
                <p:cNvSpPr/>
                <p:nvPr>
                  <p:custDataLst>
                    <p:tags r:id="rId148"/>
                  </p:custDataLst>
                </p:nvPr>
              </p:nvSpPr>
              <p:spPr>
                <a:xfrm>
                  <a:off x="3168" y="384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11" name="Line 1060"/>
                <p:cNvSpPr/>
                <p:nvPr>
                  <p:custDataLst>
                    <p:tags r:id="rId149"/>
                  </p:custDataLst>
                </p:nvPr>
              </p:nvSpPr>
              <p:spPr>
                <a:xfrm flipH="1">
                  <a:off x="3168" y="316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12" name="Line 1061"/>
                <p:cNvSpPr/>
                <p:nvPr>
                  <p:custDataLst>
                    <p:tags r:id="rId150"/>
                  </p:custDataLst>
                </p:nvPr>
              </p:nvSpPr>
              <p:spPr>
                <a:xfrm flipH="1">
                  <a:off x="3840" y="316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sp>
            <p:nvSpPr>
              <p:cNvPr id="24613" name="Oval 1062"/>
              <p:cNvSpPr/>
              <p:nvPr>
                <p:custDataLst>
                  <p:tags r:id="rId131"/>
                </p:custDataLst>
              </p:nvPr>
            </p:nvSpPr>
            <p:spPr>
              <a:xfrm>
                <a:off x="1584" y="1920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614" name="Oval 1063"/>
              <p:cNvSpPr/>
              <p:nvPr>
                <p:custDataLst>
                  <p:tags r:id="rId132"/>
                </p:custDataLst>
              </p:nvPr>
            </p:nvSpPr>
            <p:spPr>
              <a:xfrm>
                <a:off x="2208" y="1920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615" name="Oval 1064"/>
              <p:cNvSpPr/>
              <p:nvPr>
                <p:custDataLst>
                  <p:tags r:id="rId133"/>
                </p:custDataLst>
              </p:nvPr>
            </p:nvSpPr>
            <p:spPr>
              <a:xfrm>
                <a:off x="1584" y="254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616" name="Oval 1065"/>
              <p:cNvSpPr/>
              <p:nvPr>
                <p:custDataLst>
                  <p:tags r:id="rId134"/>
                </p:custDataLst>
              </p:nvPr>
            </p:nvSpPr>
            <p:spPr>
              <a:xfrm>
                <a:off x="2016" y="211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617" name="Oval 1066"/>
              <p:cNvSpPr/>
              <p:nvPr>
                <p:custDataLst>
                  <p:tags r:id="rId135"/>
                </p:custDataLst>
              </p:nvPr>
            </p:nvSpPr>
            <p:spPr>
              <a:xfrm>
                <a:off x="2256" y="254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618" name="Oval 1067"/>
              <p:cNvSpPr/>
              <p:nvPr>
                <p:custDataLst>
                  <p:tags r:id="rId136"/>
                </p:custDataLst>
              </p:nvPr>
            </p:nvSpPr>
            <p:spPr>
              <a:xfrm>
                <a:off x="1344" y="273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619" name="Oval 1068"/>
              <p:cNvSpPr/>
              <p:nvPr>
                <p:custDataLst>
                  <p:tags r:id="rId137"/>
                </p:custDataLst>
              </p:nvPr>
            </p:nvSpPr>
            <p:spPr>
              <a:xfrm>
                <a:off x="1344" y="211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620" name="Oval 1069"/>
              <p:cNvSpPr/>
              <p:nvPr>
                <p:custDataLst>
                  <p:tags r:id="rId138"/>
                </p:custDataLst>
              </p:nvPr>
            </p:nvSpPr>
            <p:spPr>
              <a:xfrm>
                <a:off x="1968" y="273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4621" name="Oval 1070"/>
            <p:cNvSpPr/>
            <p:nvPr>
              <p:custDataLst>
                <p:tags r:id="rId129"/>
              </p:custDataLst>
            </p:nvPr>
          </p:nvSpPr>
          <p:spPr>
            <a:xfrm>
              <a:off x="3456" y="3264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87047" name="Group 1071"/>
          <p:cNvGrpSpPr/>
          <p:nvPr>
            <p:custDataLst>
              <p:tags r:id="rId55"/>
            </p:custDataLst>
          </p:nvPr>
        </p:nvGrpSpPr>
        <p:grpSpPr>
          <a:xfrm>
            <a:off x="3652838" y="2733675"/>
            <a:ext cx="1752600" cy="1524000"/>
            <a:chOff x="2112" y="2880"/>
            <a:chExt cx="1104" cy="960"/>
          </a:xfrm>
        </p:grpSpPr>
        <p:grpSp>
          <p:nvGrpSpPr>
            <p:cNvPr id="24623" name="Group 1072"/>
            <p:cNvGrpSpPr/>
            <p:nvPr>
              <p:custDataLst>
                <p:tags r:id="rId105"/>
              </p:custDataLst>
            </p:nvPr>
          </p:nvGrpSpPr>
          <p:grpSpPr>
            <a:xfrm>
              <a:off x="2112" y="2880"/>
              <a:ext cx="1104" cy="960"/>
              <a:chOff x="1920" y="1824"/>
              <a:chExt cx="1104" cy="960"/>
            </a:xfrm>
          </p:grpSpPr>
          <p:grpSp>
            <p:nvGrpSpPr>
              <p:cNvPr id="24624" name="Group 1073"/>
              <p:cNvGrpSpPr/>
              <p:nvPr>
                <p:custDataLst>
                  <p:tags r:id="rId107"/>
                </p:custDataLst>
              </p:nvPr>
            </p:nvGrpSpPr>
            <p:grpSpPr>
              <a:xfrm>
                <a:off x="2016" y="1872"/>
                <a:ext cx="912" cy="864"/>
                <a:chOff x="3888" y="2736"/>
                <a:chExt cx="912" cy="864"/>
              </a:xfrm>
            </p:grpSpPr>
            <p:sp>
              <p:nvSpPr>
                <p:cNvPr id="24625" name="Line 1074"/>
                <p:cNvSpPr/>
                <p:nvPr>
                  <p:custDataLst>
                    <p:tags r:id="rId116"/>
                  </p:custDataLst>
                </p:nvPr>
              </p:nvSpPr>
              <p:spPr>
                <a:xfrm>
                  <a:off x="4128" y="340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26" name="Line 1075"/>
                <p:cNvSpPr/>
                <p:nvPr>
                  <p:custDataLst>
                    <p:tags r:id="rId117"/>
                  </p:custDataLst>
                </p:nvPr>
              </p:nvSpPr>
              <p:spPr>
                <a:xfrm flipV="1">
                  <a:off x="4512" y="2784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27" name="Line 1076"/>
                <p:cNvSpPr/>
                <p:nvPr>
                  <p:custDataLst>
                    <p:tags r:id="rId118"/>
                  </p:custDataLst>
                </p:nvPr>
              </p:nvSpPr>
              <p:spPr>
                <a:xfrm flipV="1">
                  <a:off x="3888" y="2736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28" name="Line 1077"/>
                <p:cNvSpPr/>
                <p:nvPr>
                  <p:custDataLst>
                    <p:tags r:id="rId119"/>
                  </p:custDataLst>
                </p:nvPr>
              </p:nvSpPr>
              <p:spPr>
                <a:xfrm flipV="1">
                  <a:off x="3888" y="340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29" name="Line 1078"/>
                <p:cNvSpPr/>
                <p:nvPr>
                  <p:custDataLst>
                    <p:tags r:id="rId120"/>
                  </p:custDataLst>
                </p:nvPr>
              </p:nvSpPr>
              <p:spPr>
                <a:xfrm flipV="1">
                  <a:off x="4560" y="340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30" name="Line 1079"/>
                <p:cNvSpPr/>
                <p:nvPr>
                  <p:custDataLst>
                    <p:tags r:id="rId121"/>
                  </p:custDataLst>
                </p:nvPr>
              </p:nvSpPr>
              <p:spPr>
                <a:xfrm>
                  <a:off x="4128" y="2736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31" name="Line 1080"/>
                <p:cNvSpPr/>
                <p:nvPr>
                  <p:custDataLst>
                    <p:tags r:id="rId122"/>
                  </p:custDataLst>
                </p:nvPr>
              </p:nvSpPr>
              <p:spPr>
                <a:xfrm flipH="1">
                  <a:off x="4128" y="2736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32" name="Line 1081"/>
                <p:cNvSpPr/>
                <p:nvPr>
                  <p:custDataLst>
                    <p:tags r:id="rId123"/>
                  </p:custDataLst>
                </p:nvPr>
              </p:nvSpPr>
              <p:spPr>
                <a:xfrm flipH="1">
                  <a:off x="4800" y="2736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33" name="Line 1082"/>
                <p:cNvSpPr/>
                <p:nvPr>
                  <p:custDataLst>
                    <p:tags r:id="rId124"/>
                  </p:custDataLst>
                </p:nvPr>
              </p:nvSpPr>
              <p:spPr>
                <a:xfrm>
                  <a:off x="3888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34" name="Line 1083"/>
                <p:cNvSpPr/>
                <p:nvPr>
                  <p:custDataLst>
                    <p:tags r:id="rId125"/>
                  </p:custDataLst>
                </p:nvPr>
              </p:nvSpPr>
              <p:spPr>
                <a:xfrm>
                  <a:off x="3888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35" name="Line 1084"/>
                <p:cNvSpPr/>
                <p:nvPr>
                  <p:custDataLst>
                    <p:tags r:id="rId126"/>
                  </p:custDataLst>
                </p:nvPr>
              </p:nvSpPr>
              <p:spPr>
                <a:xfrm flipH="1">
                  <a:off x="388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36" name="Line 1085"/>
                <p:cNvSpPr/>
                <p:nvPr>
                  <p:custDataLst>
                    <p:tags r:id="rId127"/>
                  </p:custDataLst>
                </p:nvPr>
              </p:nvSpPr>
              <p:spPr>
                <a:xfrm flipH="1">
                  <a:off x="4560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sp>
            <p:nvSpPr>
              <p:cNvPr id="24637" name="Oval 1086"/>
              <p:cNvSpPr/>
              <p:nvPr>
                <p:custDataLst>
                  <p:tags r:id="rId108"/>
                </p:custDataLst>
              </p:nvPr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638" name="Oval 1087"/>
              <p:cNvSpPr/>
              <p:nvPr>
                <p:custDataLst>
                  <p:tags r:id="rId109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639" name="Oval 1088"/>
              <p:cNvSpPr/>
              <p:nvPr>
                <p:custDataLst>
                  <p:tags r:id="rId110"/>
                </p:custDataLst>
              </p:nvPr>
            </p:nvSpPr>
            <p:spPr>
              <a:xfrm>
                <a:off x="2208" y="2448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640" name="Oval 1089"/>
              <p:cNvSpPr/>
              <p:nvPr>
                <p:custDataLst>
                  <p:tags r:id="rId111"/>
                </p:custDataLst>
              </p:nvPr>
            </p:nvSpPr>
            <p:spPr>
              <a:xfrm>
                <a:off x="2592" y="2640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641" name="Oval 1090"/>
              <p:cNvSpPr/>
              <p:nvPr>
                <p:custDataLst>
                  <p:tags r:id="rId112"/>
                </p:custDataLst>
              </p:nvPr>
            </p:nvSpPr>
            <p:spPr>
              <a:xfrm>
                <a:off x="1968" y="201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642" name="Oval 1091"/>
              <p:cNvSpPr/>
              <p:nvPr>
                <p:custDataLst>
                  <p:tags r:id="rId113"/>
                </p:custDataLst>
              </p:nvPr>
            </p:nvSpPr>
            <p:spPr>
              <a:xfrm>
                <a:off x="1920" y="2640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643" name="Oval 1092"/>
              <p:cNvSpPr/>
              <p:nvPr>
                <p:custDataLst>
                  <p:tags r:id="rId114"/>
                </p:custDataLst>
              </p:nvPr>
            </p:nvSpPr>
            <p:spPr>
              <a:xfrm>
                <a:off x="2640" y="201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644" name="Oval 1093"/>
              <p:cNvSpPr/>
              <p:nvPr>
                <p:custDataLst>
                  <p:tags r:id="rId115"/>
                </p:custDataLst>
              </p:nvPr>
            </p:nvSpPr>
            <p:spPr>
              <a:xfrm>
                <a:off x="2880" y="2448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4645" name="Oval 1094"/>
            <p:cNvSpPr/>
            <p:nvPr>
              <p:custDataLst>
                <p:tags r:id="rId106"/>
              </p:custDataLst>
            </p:nvPr>
          </p:nvSpPr>
          <p:spPr>
            <a:xfrm>
              <a:off x="2544" y="3216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87050" name="Group 1095"/>
          <p:cNvGrpSpPr/>
          <p:nvPr>
            <p:custDataLst>
              <p:tags r:id="rId56"/>
            </p:custDataLst>
          </p:nvPr>
        </p:nvGrpSpPr>
        <p:grpSpPr>
          <a:xfrm>
            <a:off x="2662238" y="1590675"/>
            <a:ext cx="1600200" cy="1676400"/>
            <a:chOff x="3552" y="2352"/>
            <a:chExt cx="1008" cy="1056"/>
          </a:xfrm>
        </p:grpSpPr>
        <p:grpSp>
          <p:nvGrpSpPr>
            <p:cNvPr id="24647" name="Group 1096"/>
            <p:cNvGrpSpPr/>
            <p:nvPr>
              <p:custDataLst>
                <p:tags r:id="rId82"/>
              </p:custDataLst>
            </p:nvPr>
          </p:nvGrpSpPr>
          <p:grpSpPr>
            <a:xfrm>
              <a:off x="3552" y="2352"/>
              <a:ext cx="1008" cy="1056"/>
              <a:chOff x="1296" y="1104"/>
              <a:chExt cx="1008" cy="1056"/>
            </a:xfrm>
          </p:grpSpPr>
          <p:grpSp>
            <p:nvGrpSpPr>
              <p:cNvPr id="24648" name="Group 1097"/>
              <p:cNvGrpSpPr/>
              <p:nvPr>
                <p:custDataLst>
                  <p:tags r:id="rId84"/>
                </p:custDataLst>
              </p:nvPr>
            </p:nvGrpSpPr>
            <p:grpSpPr>
              <a:xfrm>
                <a:off x="1344" y="1200"/>
                <a:ext cx="912" cy="864"/>
                <a:chOff x="3600" y="2640"/>
                <a:chExt cx="912" cy="864"/>
              </a:xfrm>
            </p:grpSpPr>
            <p:sp>
              <p:nvSpPr>
                <p:cNvPr id="24649" name="Line 1098"/>
                <p:cNvSpPr/>
                <p:nvPr>
                  <p:custDataLst>
                    <p:tags r:id="rId93"/>
                  </p:custDataLst>
                </p:nvPr>
              </p:nvSpPr>
              <p:spPr>
                <a:xfrm flipV="1">
                  <a:off x="3600" y="264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50" name="Line 1099"/>
                <p:cNvSpPr/>
                <p:nvPr>
                  <p:custDataLst>
                    <p:tags r:id="rId94"/>
                  </p:custDataLst>
                </p:nvPr>
              </p:nvSpPr>
              <p:spPr>
                <a:xfrm flipV="1">
                  <a:off x="4272" y="264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51" name="Line 1100"/>
                <p:cNvSpPr/>
                <p:nvPr>
                  <p:custDataLst>
                    <p:tags r:id="rId95"/>
                  </p:custDataLst>
                </p:nvPr>
              </p:nvSpPr>
              <p:spPr>
                <a:xfrm flipV="1">
                  <a:off x="3600" y="3312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52" name="Line 1101"/>
                <p:cNvSpPr/>
                <p:nvPr>
                  <p:custDataLst>
                    <p:tags r:id="rId96"/>
                  </p:custDataLst>
                </p:nvPr>
              </p:nvSpPr>
              <p:spPr>
                <a:xfrm flipV="1">
                  <a:off x="4272" y="3312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53" name="Line 1102"/>
                <p:cNvSpPr/>
                <p:nvPr>
                  <p:custDataLst>
                    <p:tags r:id="rId97"/>
                  </p:custDataLst>
                </p:nvPr>
              </p:nvSpPr>
              <p:spPr>
                <a:xfrm>
                  <a:off x="3840" y="264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54" name="Line 1103"/>
                <p:cNvSpPr/>
                <p:nvPr>
                  <p:custDataLst>
                    <p:tags r:id="rId98"/>
                  </p:custDataLst>
                </p:nvPr>
              </p:nvSpPr>
              <p:spPr>
                <a:xfrm>
                  <a:off x="3840" y="331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55" name="Line 1104"/>
                <p:cNvSpPr/>
                <p:nvPr>
                  <p:custDataLst>
                    <p:tags r:id="rId99"/>
                  </p:custDataLst>
                </p:nvPr>
              </p:nvSpPr>
              <p:spPr>
                <a:xfrm flipH="1">
                  <a:off x="3840" y="264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56" name="Line 1105"/>
                <p:cNvSpPr/>
                <p:nvPr>
                  <p:custDataLst>
                    <p:tags r:id="rId100"/>
                  </p:custDataLst>
                </p:nvPr>
              </p:nvSpPr>
              <p:spPr>
                <a:xfrm flipH="1">
                  <a:off x="4512" y="264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57" name="Line 1106"/>
                <p:cNvSpPr/>
                <p:nvPr>
                  <p:custDataLst>
                    <p:tags r:id="rId101"/>
                  </p:custDataLst>
                </p:nvPr>
              </p:nvSpPr>
              <p:spPr>
                <a:xfrm>
                  <a:off x="3600" y="283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58" name="Line 1107"/>
                <p:cNvSpPr/>
                <p:nvPr>
                  <p:custDataLst>
                    <p:tags r:id="rId102"/>
                  </p:custDataLst>
                </p:nvPr>
              </p:nvSpPr>
              <p:spPr>
                <a:xfrm>
                  <a:off x="3600" y="3504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59" name="Line 1108"/>
                <p:cNvSpPr/>
                <p:nvPr>
                  <p:custDataLst>
                    <p:tags r:id="rId103"/>
                  </p:custDataLst>
                </p:nvPr>
              </p:nvSpPr>
              <p:spPr>
                <a:xfrm flipH="1">
                  <a:off x="3600" y="2832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60" name="Line 1109"/>
                <p:cNvSpPr/>
                <p:nvPr>
                  <p:custDataLst>
                    <p:tags r:id="rId104"/>
                  </p:custDataLst>
                </p:nvPr>
              </p:nvSpPr>
              <p:spPr>
                <a:xfrm flipH="1">
                  <a:off x="4272" y="2832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sp>
            <p:nvSpPr>
              <p:cNvPr id="24661" name="Oval 1110"/>
              <p:cNvSpPr/>
              <p:nvPr>
                <p:custDataLst>
                  <p:tags r:id="rId85"/>
                </p:custDataLst>
              </p:nvPr>
            </p:nvSpPr>
            <p:spPr>
              <a:xfrm>
                <a:off x="1536" y="110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662" name="Oval 1111"/>
              <p:cNvSpPr/>
              <p:nvPr>
                <p:custDataLst>
                  <p:tags r:id="rId86"/>
                </p:custDataLst>
              </p:nvPr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663" name="Oval 1112"/>
              <p:cNvSpPr/>
              <p:nvPr>
                <p:custDataLst>
                  <p:tags r:id="rId87"/>
                </p:custDataLst>
              </p:nvPr>
            </p:nvSpPr>
            <p:spPr>
              <a:xfrm>
                <a:off x="1296" y="134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664" name="Oval 1113"/>
              <p:cNvSpPr/>
              <p:nvPr>
                <p:custDataLst>
                  <p:tags r:id="rId88"/>
                </p:custDataLst>
              </p:nvPr>
            </p:nvSpPr>
            <p:spPr>
              <a:xfrm>
                <a:off x="1968" y="134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665" name="Oval 1114"/>
              <p:cNvSpPr/>
              <p:nvPr>
                <p:custDataLst>
                  <p:tags r:id="rId89"/>
                </p:custDataLst>
              </p:nvPr>
            </p:nvSpPr>
            <p:spPr>
              <a:xfrm>
                <a:off x="1536" y="182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666" name="Oval 1115"/>
              <p:cNvSpPr/>
              <p:nvPr>
                <p:custDataLst>
                  <p:tags r:id="rId90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667" name="Oval 1116"/>
              <p:cNvSpPr/>
              <p:nvPr>
                <p:custDataLst>
                  <p:tags r:id="rId91"/>
                </p:custDataLst>
              </p:nvPr>
            </p:nvSpPr>
            <p:spPr>
              <a:xfrm>
                <a:off x="1296" y="201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668" name="Oval 1117"/>
              <p:cNvSpPr/>
              <p:nvPr>
                <p:custDataLst>
                  <p:tags r:id="rId92"/>
                </p:custDataLst>
              </p:nvPr>
            </p:nvSpPr>
            <p:spPr>
              <a:xfrm>
                <a:off x="1968" y="201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4669" name="Oval 1118"/>
            <p:cNvSpPr/>
            <p:nvPr>
              <p:custDataLst>
                <p:tags r:id="rId83"/>
              </p:custDataLst>
            </p:nvPr>
          </p:nvSpPr>
          <p:spPr>
            <a:xfrm>
              <a:off x="3936" y="2736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87053" name="Group 1119"/>
          <p:cNvGrpSpPr/>
          <p:nvPr>
            <p:custDataLst>
              <p:tags r:id="rId57"/>
            </p:custDataLst>
          </p:nvPr>
        </p:nvGrpSpPr>
        <p:grpSpPr>
          <a:xfrm>
            <a:off x="4033838" y="1362075"/>
            <a:ext cx="1676400" cy="1600200"/>
            <a:chOff x="3888" y="1488"/>
            <a:chExt cx="1056" cy="1008"/>
          </a:xfrm>
        </p:grpSpPr>
        <p:grpSp>
          <p:nvGrpSpPr>
            <p:cNvPr id="24671" name="Group 1120"/>
            <p:cNvGrpSpPr/>
            <p:nvPr>
              <p:custDataLst>
                <p:tags r:id="rId59"/>
              </p:custDataLst>
            </p:nvPr>
          </p:nvGrpSpPr>
          <p:grpSpPr>
            <a:xfrm>
              <a:off x="3888" y="1488"/>
              <a:ext cx="1056" cy="1008"/>
              <a:chOff x="2160" y="960"/>
              <a:chExt cx="1056" cy="1008"/>
            </a:xfrm>
          </p:grpSpPr>
          <p:grpSp>
            <p:nvGrpSpPr>
              <p:cNvPr id="24672" name="Group 1121"/>
              <p:cNvGrpSpPr/>
              <p:nvPr>
                <p:custDataLst>
                  <p:tags r:id="rId61"/>
                </p:custDataLst>
              </p:nvPr>
            </p:nvGrpSpPr>
            <p:grpSpPr>
              <a:xfrm>
                <a:off x="2256" y="1008"/>
                <a:ext cx="912" cy="864"/>
                <a:chOff x="3456" y="2928"/>
                <a:chExt cx="912" cy="864"/>
              </a:xfrm>
            </p:grpSpPr>
            <p:sp>
              <p:nvSpPr>
                <p:cNvPr id="24673" name="Line 1122"/>
                <p:cNvSpPr/>
                <p:nvPr>
                  <p:custDataLst>
                    <p:tags r:id="rId70"/>
                  </p:custDataLst>
                </p:nvPr>
              </p:nvSpPr>
              <p:spPr>
                <a:xfrm>
                  <a:off x="3696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74" name="Line 1123"/>
                <p:cNvSpPr/>
                <p:nvPr>
                  <p:custDataLst>
                    <p:tags r:id="rId71"/>
                  </p:custDataLst>
                </p:nvPr>
              </p:nvSpPr>
              <p:spPr>
                <a:xfrm flipV="1">
                  <a:off x="4128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75" name="Line 1124"/>
                <p:cNvSpPr/>
                <p:nvPr>
                  <p:custDataLst>
                    <p:tags r:id="rId72"/>
                  </p:custDataLst>
                </p:nvPr>
              </p:nvSpPr>
              <p:spPr>
                <a:xfrm flipV="1">
                  <a:off x="3456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76" name="Line 1125"/>
                <p:cNvSpPr/>
                <p:nvPr>
                  <p:custDataLst>
                    <p:tags r:id="rId73"/>
                  </p:custDataLst>
                </p:nvPr>
              </p:nvSpPr>
              <p:spPr>
                <a:xfrm flipV="1">
                  <a:off x="3456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77" name="Line 1126"/>
                <p:cNvSpPr/>
                <p:nvPr>
                  <p:custDataLst>
                    <p:tags r:id="rId74"/>
                  </p:custDataLst>
                </p:nvPr>
              </p:nvSpPr>
              <p:spPr>
                <a:xfrm flipV="1">
                  <a:off x="4128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78" name="Line 1127"/>
                <p:cNvSpPr/>
                <p:nvPr>
                  <p:custDataLst>
                    <p:tags r:id="rId75"/>
                  </p:custDataLst>
                </p:nvPr>
              </p:nvSpPr>
              <p:spPr>
                <a:xfrm>
                  <a:off x="3696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79" name="Line 1128"/>
                <p:cNvSpPr/>
                <p:nvPr>
                  <p:custDataLst>
                    <p:tags r:id="rId76"/>
                  </p:custDataLst>
                </p:nvPr>
              </p:nvSpPr>
              <p:spPr>
                <a:xfrm flipH="1">
                  <a:off x="3696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80" name="Line 1129"/>
                <p:cNvSpPr/>
                <p:nvPr>
                  <p:custDataLst>
                    <p:tags r:id="rId77"/>
                  </p:custDataLst>
                </p:nvPr>
              </p:nvSpPr>
              <p:spPr>
                <a:xfrm flipH="1">
                  <a:off x="436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81" name="Line 1130"/>
                <p:cNvSpPr/>
                <p:nvPr>
                  <p:custDataLst>
                    <p:tags r:id="rId78"/>
                  </p:custDataLst>
                </p:nvPr>
              </p:nvSpPr>
              <p:spPr>
                <a:xfrm>
                  <a:off x="3456" y="312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82" name="Line 1131"/>
                <p:cNvSpPr/>
                <p:nvPr>
                  <p:custDataLst>
                    <p:tags r:id="rId79"/>
                  </p:custDataLst>
                </p:nvPr>
              </p:nvSpPr>
              <p:spPr>
                <a:xfrm>
                  <a:off x="3456" y="37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83" name="Line 1132"/>
                <p:cNvSpPr/>
                <p:nvPr>
                  <p:custDataLst>
                    <p:tags r:id="rId80"/>
                  </p:custDataLst>
                </p:nvPr>
              </p:nvSpPr>
              <p:spPr>
                <a:xfrm flipH="1">
                  <a:off x="3456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84" name="Line 1133"/>
                <p:cNvSpPr/>
                <p:nvPr>
                  <p:custDataLst>
                    <p:tags r:id="rId81"/>
                  </p:custDataLst>
                </p:nvPr>
              </p:nvSpPr>
              <p:spPr>
                <a:xfrm flipH="1">
                  <a:off x="4128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sp>
            <p:nvSpPr>
              <p:cNvPr id="24685" name="Oval 1134"/>
              <p:cNvSpPr/>
              <p:nvPr>
                <p:custDataLst>
                  <p:tags r:id="rId62"/>
                </p:custDataLst>
              </p:nvPr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686" name="Oval 1135"/>
              <p:cNvSpPr/>
              <p:nvPr>
                <p:custDataLst>
                  <p:tags r:id="rId63"/>
                </p:custDataLst>
              </p:nvPr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687" name="Oval 1136"/>
              <p:cNvSpPr/>
              <p:nvPr>
                <p:custDataLst>
                  <p:tags r:id="rId64"/>
                </p:custDataLst>
              </p:nvPr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688" name="Oval 1137"/>
              <p:cNvSpPr/>
              <p:nvPr>
                <p:custDataLst>
                  <p:tags r:id="rId65"/>
                </p:custDataLst>
              </p:nvPr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689" name="Oval 1138"/>
              <p:cNvSpPr/>
              <p:nvPr>
                <p:custDataLst>
                  <p:tags r:id="rId66"/>
                </p:custDataLst>
              </p:nvPr>
            </p:nvSpPr>
            <p:spPr>
              <a:xfrm>
                <a:off x="3072" y="96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690" name="Oval 1139"/>
              <p:cNvSpPr/>
              <p:nvPr>
                <p:custDataLst>
                  <p:tags r:id="rId67"/>
                </p:custDataLst>
              </p:nvPr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691" name="Oval 1140"/>
              <p:cNvSpPr/>
              <p:nvPr>
                <p:custDataLst>
                  <p:tags r:id="rId68"/>
                </p:custDataLst>
              </p:nvPr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692" name="Oval 1141"/>
              <p:cNvSpPr/>
              <p:nvPr>
                <p:custDataLst>
                  <p:tags r:id="rId69"/>
                </p:custDataLst>
              </p:nvPr>
            </p:nvSpPr>
            <p:spPr>
              <a:xfrm>
                <a:off x="3072" y="163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4693" name="Oval 1142"/>
            <p:cNvSpPr/>
            <p:nvPr>
              <p:custDataLst>
                <p:tags r:id="rId60"/>
              </p:custDataLst>
            </p:nvPr>
          </p:nvSpPr>
          <p:spPr>
            <a:xfrm>
              <a:off x="4320" y="1824"/>
              <a:ext cx="240" cy="240"/>
            </a:xfrm>
            <a:prstGeom prst="ellipse">
              <a:avLst/>
            </a:prstGeom>
            <a:solidFill>
              <a:srgbClr val="0000FF"/>
            </a:soli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75" name="文本框 74"/>
          <p:cNvSpPr txBox="1"/>
          <p:nvPr>
            <p:custDataLst>
              <p:tags r:id="rId58"/>
            </p:custDataLst>
          </p:nvPr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边长（晶胞参数）和半径关系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8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500"/>
                            </p:stCondLst>
                            <p:childTnLst>
                              <p:par>
                                <p:cTn id="13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500"/>
                            </p:stCondLst>
                            <p:childTnLst>
                              <p:par>
                                <p:cTn id="14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9500"/>
                            </p:stCondLst>
                            <p:childTnLst>
                              <p:par>
                                <p:cTn id="14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8" dur="500"/>
                                        <p:tgtEl>
                                          <p:spTgt spid="8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6" dur="5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9" dur="500"/>
                                        <p:tgtEl>
                                          <p:spTgt spid="8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9" grpId="0"/>
      <p:bldP spid="87060" grpId="0"/>
      <p:bldP spid="87061" grpId="0"/>
      <p:bldP spid="870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99"/>
          <p:cNvSpPr txBox="1"/>
          <p:nvPr>
            <p:custDataLst>
              <p:tags r:id="rId1"/>
            </p:custDataLst>
          </p:nvPr>
        </p:nvSpPr>
        <p:spPr>
          <a:xfrm>
            <a:off x="302895" y="269875"/>
            <a:ext cx="1174559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269875"/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练习：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MgO</a:t>
            </a:r>
            <a:r>
              <a:rPr lang="zh-CN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具有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NaCl</a:t>
            </a:r>
            <a:r>
              <a:rPr lang="zh-CN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型结构（如图），其中阴离子采用面心立方最密堆积方式，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zh-CN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射线衍射实验测得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MgO</a:t>
            </a:r>
            <a:r>
              <a:rPr lang="zh-CN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的晶胞参数为</a:t>
            </a:r>
            <a:r>
              <a:rPr lang="en-US" altLang="zh-CN" sz="3200" b="1" i="1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=0.420 nm</a:t>
            </a:r>
            <a:r>
              <a:rPr lang="zh-CN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，则</a:t>
            </a:r>
            <a:r>
              <a:rPr lang="en-US" altLang="zh-CN" sz="3200" b="1" i="1">
                <a:latin typeface="宋体" panose="02010600030101010101" pitchFamily="2" charset="-122"/>
                <a:ea typeface="宋体" panose="02010600030101010101" pitchFamily="2" charset="-122"/>
              </a:rPr>
              <a:t>r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(O</a:t>
            </a:r>
            <a:r>
              <a:rPr lang="en-US" altLang="zh-CN" sz="3200" b="1" baseline="30000">
                <a:latin typeface="宋体" panose="02010600030101010101" pitchFamily="2" charset="-122"/>
                <a:ea typeface="宋体" panose="02010600030101010101" pitchFamily="2" charset="-122"/>
              </a:rPr>
              <a:t>2-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为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________nm</a:t>
            </a:r>
            <a:r>
              <a:rPr lang="zh-CN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MnO</a:t>
            </a:r>
            <a:r>
              <a:rPr lang="zh-CN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也属于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NaCl</a:t>
            </a:r>
            <a:r>
              <a:rPr lang="zh-CN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型结构，晶胞参数为</a:t>
            </a:r>
            <a:r>
              <a:rPr lang="en-US" altLang="zh-CN" sz="3200" b="1" i="1">
                <a:latin typeface="Times New Roman" panose="02020603050405020304" pitchFamily="18" charset="0"/>
                <a:ea typeface="宋体" panose="02010600030101010101" pitchFamily="2" charset="-122"/>
              </a:rPr>
              <a:t>a'</a:t>
            </a:r>
            <a:r>
              <a:rPr lang="en-US" altLang="zh-CN" sz="3200" b="1" i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=0.448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nm</a:t>
            </a:r>
            <a:r>
              <a:rPr lang="zh-CN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，则</a:t>
            </a:r>
            <a:r>
              <a:rPr lang="en-US" altLang="zh-CN" sz="3200" b="1" i="1">
                <a:latin typeface="宋体" panose="02010600030101010101" pitchFamily="2" charset="-122"/>
                <a:ea typeface="宋体" panose="02010600030101010101" pitchFamily="2" charset="-122"/>
              </a:rPr>
              <a:t>r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(Mn</a:t>
            </a:r>
            <a:r>
              <a:rPr lang="en-US" altLang="zh-CN" sz="3200" b="1" baseline="30000">
                <a:latin typeface="宋体" panose="02010600030101010101" pitchFamily="2" charset="-122"/>
                <a:ea typeface="宋体" panose="02010600030101010101" pitchFamily="2" charset="-122"/>
              </a:rPr>
              <a:t>2+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为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________nm</a:t>
            </a:r>
            <a:r>
              <a:rPr lang="zh-CN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3795" name="图片 1"/>
          <p:cNvPicPr/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495925" y="2519680"/>
            <a:ext cx="3975100" cy="26682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6" name="文本框 2"/>
          <p:cNvSpPr txBox="1"/>
          <p:nvPr>
            <p:custDataLst>
              <p:tags r:id="rId3"/>
            </p:custDataLst>
          </p:nvPr>
        </p:nvSpPr>
        <p:spPr>
          <a:xfrm>
            <a:off x="1524000" y="533717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266700"/>
            <a:r>
              <a:rPr lang="zh-CN" altLang="en-US" sz="3200">
                <a:solidFill>
                  <a:srgbClr val="FF0000"/>
                </a:solidFill>
                <a:latin typeface="Cambria Math" panose="02040503050406030204" charset="0"/>
                <a:ea typeface="宋体" panose="02010600030101010101" pitchFamily="2" charset="-122"/>
              </a:rPr>
              <a:t>答案  </a:t>
            </a:r>
            <a:r>
              <a:rPr lang="en-US" altLang="zh-CN" sz="3200">
                <a:solidFill>
                  <a:srgbClr val="FF0000"/>
                </a:solidFill>
                <a:latin typeface="Cambria Math" panose="02040503050406030204" charset="0"/>
                <a:ea typeface="宋体" panose="02010600030101010101" pitchFamily="2" charset="-122"/>
              </a:rPr>
              <a:t>0.148   0.076</a:t>
            </a:r>
            <a:endParaRPr lang="en-US" altLang="en-US" sz="3200">
              <a:solidFill>
                <a:srgbClr val="FF0000"/>
              </a:solidFill>
              <a:latin typeface="Cambria Math" panose="02040503050406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13076" y="1017298"/>
            <a:ext cx="10270573" cy="661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(1)</a:t>
            </a:r>
            <a:r>
              <a:rPr lang="zh-CN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计算晶体密度的方法</a:t>
            </a:r>
            <a:endParaRPr lang="zh-CN" altLang="zh-CN" sz="1435" dirty="0">
              <a:solidFill>
                <a:srgbClr val="000000"/>
              </a:solidFill>
              <a:effectLst/>
              <a:latin typeface="NEU-BZ-S92"/>
              <a:ea typeface="方正宋三_GBK"/>
              <a:cs typeface="Times New Roman" panose="02020603050405020304"/>
            </a:endParaRPr>
          </a:p>
        </p:txBody>
      </p:sp>
      <p:pic>
        <p:nvPicPr>
          <p:cNvPr id="7" name="23XKZJHX284.EPS" descr="id:2147517373;FounderCES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4642" y="1877192"/>
            <a:ext cx="5194781" cy="1551688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6515" y="116840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4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、晶胞密度的计算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13076" y="690800"/>
            <a:ext cx="10270573" cy="4983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如立方晶胞密度的计算</a:t>
            </a:r>
            <a:r>
              <a:rPr lang="en-US" altLang="zh-CN" sz="2465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2465" dirty="0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2465" dirty="0" smtClean="0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2465" dirty="0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zh-CN" altLang="zh-CN" sz="1435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(</a:t>
            </a:r>
            <a:r>
              <a:rPr lang="zh-CN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其中</a:t>
            </a:r>
            <a:r>
              <a:rPr lang="zh-CN" altLang="zh-CN" sz="2465" dirty="0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en-US" altLang="zh-CN" sz="2465" i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M</a:t>
            </a:r>
            <a:r>
              <a:rPr lang="zh-CN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为微粒的相对</a:t>
            </a:r>
            <a:r>
              <a:rPr lang="en-US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“</a:t>
            </a:r>
            <a:r>
              <a:rPr lang="zh-CN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分子</a:t>
            </a:r>
            <a:r>
              <a:rPr lang="en-US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”</a:t>
            </a:r>
            <a:r>
              <a:rPr lang="zh-CN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质量</a:t>
            </a:r>
            <a:r>
              <a:rPr lang="en-US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;</a:t>
            </a:r>
            <a:r>
              <a:rPr lang="zh-CN" altLang="zh-CN" sz="2465" dirty="0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另外关于晶胞参数单位换算也需注意</a:t>
            </a:r>
            <a:r>
              <a:rPr lang="en-US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:1 m=10 </a:t>
            </a:r>
            <a:r>
              <a:rPr lang="en-US" altLang="zh-CN" sz="2465" dirty="0" err="1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dm</a:t>
            </a:r>
            <a:r>
              <a:rPr lang="en-US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=10</a:t>
            </a:r>
            <a:r>
              <a:rPr lang="en-US" altLang="zh-CN" sz="2465" baseline="30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2</a:t>
            </a:r>
            <a:r>
              <a:rPr lang="en-US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 cm=10</a:t>
            </a:r>
            <a:r>
              <a:rPr lang="en-US" altLang="zh-CN" sz="2465" baseline="30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3</a:t>
            </a:r>
            <a:r>
              <a:rPr lang="en-US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 mm=10</a:t>
            </a:r>
            <a:r>
              <a:rPr lang="en-US" altLang="zh-CN" sz="2465" baseline="30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6</a:t>
            </a:r>
            <a:r>
              <a:rPr lang="en-US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 </a:t>
            </a:r>
            <a:r>
              <a:rPr lang="en-US" altLang="zh-CN" sz="2465" dirty="0" err="1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μm</a:t>
            </a:r>
            <a:r>
              <a:rPr lang="en-US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=10</a:t>
            </a:r>
            <a:r>
              <a:rPr lang="en-US" altLang="zh-CN" sz="2465" baseline="30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9</a:t>
            </a:r>
            <a:r>
              <a:rPr lang="en-US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 nm=10</a:t>
            </a:r>
            <a:r>
              <a:rPr lang="en-US" altLang="zh-CN" sz="2465" baseline="30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12</a:t>
            </a:r>
            <a:r>
              <a:rPr lang="en-US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 pm;</a:t>
            </a:r>
            <a:r>
              <a:rPr lang="zh-CN" altLang="zh-CN" sz="2465" dirty="0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密度公式中共有四个未知量</a:t>
            </a:r>
            <a:r>
              <a:rPr lang="en-US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:</a:t>
            </a:r>
            <a:r>
              <a:rPr lang="zh-CN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密度、微粒摩尔质量、晶胞体积、</a:t>
            </a:r>
            <a:r>
              <a:rPr lang="en-US" altLang="zh-CN" sz="2465" i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N</a:t>
            </a:r>
            <a:r>
              <a:rPr lang="en-US" altLang="zh-CN" sz="2465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A</a:t>
            </a:r>
            <a:r>
              <a:rPr lang="en-US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,</a:t>
            </a:r>
            <a:r>
              <a:rPr lang="zh-CN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知道</a:t>
            </a:r>
            <a:r>
              <a:rPr lang="en-US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3</a:t>
            </a:r>
            <a:r>
              <a:rPr lang="zh-CN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个可求另一个</a:t>
            </a:r>
            <a:r>
              <a:rPr lang="en-US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,</a:t>
            </a:r>
            <a:r>
              <a:rPr lang="zh-CN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因此可以围绕密度出现</a:t>
            </a:r>
            <a:r>
              <a:rPr lang="en-US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4</a:t>
            </a:r>
            <a:r>
              <a:rPr lang="zh-CN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种题型</a:t>
            </a:r>
            <a:r>
              <a:rPr lang="en-US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)</a:t>
            </a:r>
            <a:endParaRPr lang="zh-CN" altLang="zh-CN" sz="1435" dirty="0">
              <a:solidFill>
                <a:srgbClr val="000000"/>
              </a:solidFill>
              <a:effectLst/>
              <a:latin typeface="NEU-BZ-S92"/>
              <a:ea typeface="方正宋三_GBK"/>
              <a:cs typeface="Times New Roman" panose="02020603050405020304"/>
            </a:endParaRPr>
          </a:p>
        </p:txBody>
      </p:sp>
      <p:pic>
        <p:nvPicPr>
          <p:cNvPr id="5" name="23XKZJHX285.EPS" descr="id:2147517380;FounderCES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5211" y="1345526"/>
            <a:ext cx="4913677" cy="178791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6515" y="116840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4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、晶胞密度的计算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507552" y="11523"/>
            <a:ext cx="7033359" cy="919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590" b="1" smtClean="0">
                <a:latin typeface="黑体" panose="02010609060101010101" pitchFamily="49" charset="-122"/>
                <a:ea typeface="黑体" panose="02010609060101010101" pitchFamily="49" charset="-122"/>
              </a:rPr>
              <a:t>常见的晶体结构模型与晶体计算</a:t>
            </a:r>
            <a:endParaRPr lang="zh-CN" altLang="zh-CN" sz="359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9248" y="969755"/>
            <a:ext cx="3076243" cy="520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2790" b="1" smtClean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790" b="1" smtClean="0">
                <a:latin typeface="黑体" panose="02010609060101010101" pitchFamily="49" charset="-122"/>
                <a:ea typeface="黑体" panose="02010609060101010101" pitchFamily="49" charset="-122"/>
              </a:rPr>
              <a:t>复习目标</a:t>
            </a:r>
            <a:r>
              <a:rPr lang="en-US" altLang="zh-CN" sz="2790" b="1" smtClean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zh-CN" sz="279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10583" y="1421090"/>
            <a:ext cx="9640659" cy="202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790" b="1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790" b="1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认识常见晶体的结构模型</a:t>
            </a:r>
            <a:r>
              <a:rPr lang="en-US" altLang="zh-CN" sz="2790" b="1" smtClean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79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微粒位置、微粒数、配位数</a:t>
            </a:r>
            <a:r>
              <a:rPr lang="en-US" altLang="zh-CN" sz="2790" b="1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279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2790" b="1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790" b="1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学会</a:t>
            </a:r>
            <a:r>
              <a:rPr lang="zh-CN" altLang="en-US" sz="279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分数坐标</a:t>
            </a:r>
            <a:r>
              <a:rPr lang="zh-CN" altLang="en-US" sz="2790" b="1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790" b="1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</a:t>
            </a:r>
            <a:endParaRPr lang="en-US" altLang="zh-CN" sz="2790" b="1" smtClean="0">
              <a:solidFill>
                <a:srgbClr val="006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2790" b="1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790" b="1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学会</a:t>
            </a:r>
            <a:r>
              <a:rPr lang="zh-CN" altLang="en-US" sz="279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晶体密度、空间利用率、原子间距离</a:t>
            </a:r>
            <a:r>
              <a:rPr lang="zh-CN" altLang="en-US" sz="2790" b="1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790" b="1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计算</a:t>
            </a:r>
            <a:endParaRPr lang="zh-CN" altLang="zh-CN" sz="2790" b="1">
              <a:solidFill>
                <a:srgbClr val="006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31017" y="3500769"/>
            <a:ext cx="2655453" cy="520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2790" b="1" smtClean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790" b="1" smtClean="0">
                <a:latin typeface="黑体" panose="02010609060101010101" pitchFamily="49" charset="-122"/>
                <a:ea typeface="黑体" panose="02010609060101010101" pitchFamily="49" charset="-122"/>
              </a:rPr>
              <a:t>核心素养</a:t>
            </a:r>
            <a:r>
              <a:rPr lang="en-US" altLang="zh-CN" sz="2790" b="1" smtClean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zh-CN" sz="279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39177" y="3918067"/>
            <a:ext cx="8575886" cy="2666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790" b="1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790" b="1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证据推理与模型认知：构建</a:t>
            </a:r>
            <a:r>
              <a:rPr lang="zh-CN" altLang="en-US" sz="279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晶体结构分析思维</a:t>
            </a:r>
            <a:r>
              <a:rPr lang="zh-CN" altLang="en-US" sz="2790" b="1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zh-CN" altLang="en-US" sz="279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晶胞计算</a:t>
            </a:r>
            <a:r>
              <a:rPr lang="zh-CN" altLang="en-US" sz="2790" b="1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模型。</a:t>
            </a:r>
            <a:endParaRPr lang="en-US" altLang="zh-CN" sz="2790" b="1" smtClean="0">
              <a:solidFill>
                <a:srgbClr val="006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2790" b="1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790" b="1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科学态度与社会责任：认识化学</a:t>
            </a:r>
            <a:r>
              <a:rPr lang="zh-CN" altLang="en-US" sz="2790" b="1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</a:t>
            </a:r>
            <a:r>
              <a:rPr lang="zh-CN" altLang="en-US" sz="2790" b="1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满足人民美好生活的重大贡献。</a:t>
            </a:r>
            <a:endParaRPr lang="zh-CN" altLang="zh-CN" sz="2790" b="1">
              <a:solidFill>
                <a:srgbClr val="006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Picture 7" descr="3-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43991" y="51195"/>
            <a:ext cx="708832" cy="65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/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52000"/>
                    </a14:imgEffect>
                  </a14:imgLayer>
                </a14:imgProps>
              </a:ext>
            </a:extLst>
          </a:blip>
          <a:srcRect t="6280" b="8957"/>
          <a:stretch>
            <a:fillRect/>
          </a:stretch>
        </p:blipFill>
        <p:spPr>
          <a:xfrm>
            <a:off x="1897515" y="350623"/>
            <a:ext cx="610036" cy="44427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50831" y="1289483"/>
            <a:ext cx="10270573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308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</a:t>
            </a:r>
            <a:r>
              <a:rPr lang="en-US" altLang="zh-CN" sz="2465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 β-</a:t>
            </a:r>
            <a:r>
              <a:rPr lang="en-US" altLang="zh-CN" sz="2465" dirty="0" err="1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MnSe</a:t>
            </a:r>
            <a:r>
              <a:rPr lang="zh-CN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的晶胞结构如</a:t>
            </a:r>
            <a:r>
              <a:rPr lang="zh-CN" altLang="zh-CN" sz="2465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图所</a:t>
            </a:r>
            <a:r>
              <a:rPr lang="zh-CN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示。</a:t>
            </a:r>
            <a:endParaRPr lang="zh-CN" altLang="zh-CN" sz="1435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65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(</a:t>
            </a:r>
            <a:r>
              <a:rPr lang="en-US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1)β-</a:t>
            </a:r>
            <a:r>
              <a:rPr lang="en-US" altLang="zh-CN" sz="2465" dirty="0" err="1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MnSe</a:t>
            </a:r>
            <a:r>
              <a:rPr lang="zh-CN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中</a:t>
            </a:r>
            <a:r>
              <a:rPr lang="en-US" altLang="zh-CN" sz="2465" dirty="0" err="1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Mn</a:t>
            </a:r>
            <a:r>
              <a:rPr lang="zh-CN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的配位数为</a:t>
            </a:r>
            <a:r>
              <a:rPr lang="zh-CN" altLang="zh-CN" sz="2465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　　　</a:t>
            </a:r>
            <a:r>
              <a:rPr lang="zh-CN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r>
              <a:rPr lang="en-US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 </a:t>
            </a:r>
            <a:endParaRPr lang="zh-CN" altLang="zh-CN" sz="1435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24678" y="1976105"/>
            <a:ext cx="410846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80" dirty="0">
                <a:solidFill>
                  <a:srgbClr val="A50021"/>
                </a:solidFill>
                <a:latin typeface="Times New Roman" panose="02020603050405020304"/>
                <a:ea typeface="微软雅黑" panose="020B0503020204020204" charset="-122"/>
              </a:rPr>
              <a:t>4</a:t>
            </a:r>
            <a:endParaRPr lang="zh-CN" altLang="en-US" sz="3080" b="1" dirty="0"/>
          </a:p>
        </p:txBody>
      </p:sp>
      <p:pic>
        <p:nvPicPr>
          <p:cNvPr id="10" name="20BA1023.eps" descr="id:2147517331;FounderCES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780" y="1065119"/>
            <a:ext cx="2551029" cy="2283282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917120" y="3502956"/>
            <a:ext cx="10707340" cy="2371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65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(2</a:t>
            </a:r>
            <a:r>
              <a:rPr lang="en-US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)</a:t>
            </a:r>
            <a:r>
              <a:rPr lang="zh-CN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若该晶体的晶胞参数为</a:t>
            </a:r>
            <a:r>
              <a:rPr lang="en-US" altLang="zh-CN" sz="2465" i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a</a:t>
            </a:r>
            <a:r>
              <a:rPr lang="en-US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 pm,</a:t>
            </a:r>
            <a:r>
              <a:rPr lang="zh-CN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阿伏伽德罗</a:t>
            </a:r>
            <a:r>
              <a:rPr lang="zh-CN" altLang="zh-CN" sz="2465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常数的</a:t>
            </a:r>
            <a:r>
              <a:rPr lang="zh-CN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值为</a:t>
            </a:r>
            <a:r>
              <a:rPr lang="en-US" altLang="zh-CN" sz="2465" i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N</a:t>
            </a:r>
            <a:r>
              <a:rPr lang="en-US" altLang="zh-CN" sz="2465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A</a:t>
            </a:r>
            <a:r>
              <a:rPr lang="zh-CN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。则距离最近的两个锰原子之间的</a:t>
            </a:r>
            <a:r>
              <a:rPr lang="zh-CN" altLang="zh-CN" sz="2465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距离为</a:t>
            </a:r>
            <a:r>
              <a:rPr lang="zh-CN" altLang="zh-CN" sz="2465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　　　</a:t>
            </a:r>
            <a:r>
              <a:rPr lang="en-US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pm, β-</a:t>
            </a:r>
            <a:r>
              <a:rPr lang="en-US" altLang="zh-CN" sz="2465" dirty="0" err="1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MnSe</a:t>
            </a:r>
            <a:r>
              <a:rPr lang="zh-CN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</a:t>
            </a:r>
            <a:r>
              <a:rPr lang="zh-CN" altLang="zh-CN" sz="2465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密度</a:t>
            </a:r>
            <a:endParaRPr lang="en-US" altLang="zh-CN" sz="2465" dirty="0" smtClean="0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2465" i="1" dirty="0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65" i="1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ρ</a:t>
            </a:r>
            <a:r>
              <a:rPr lang="en-US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=</a:t>
            </a:r>
            <a:r>
              <a:rPr lang="zh-CN" altLang="zh-CN" sz="2465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</a:t>
            </a:r>
            <a:r>
              <a:rPr lang="en-US" altLang="zh-CN" sz="2465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 </a:t>
            </a:r>
            <a:r>
              <a:rPr lang="zh-CN" altLang="zh-CN" sz="2465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　　</a:t>
            </a:r>
            <a:r>
              <a:rPr lang="en-US" altLang="zh-CN" sz="2465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           </a:t>
            </a:r>
            <a:r>
              <a:rPr lang="zh-CN" altLang="zh-CN" sz="2465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　　</a:t>
            </a:r>
            <a:r>
              <a:rPr lang="en-US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(</a:t>
            </a:r>
            <a:r>
              <a:rPr lang="zh-CN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列出表达式</a:t>
            </a:r>
            <a:r>
              <a:rPr lang="en-US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)g·cm</a:t>
            </a:r>
            <a:r>
              <a:rPr lang="en-US" altLang="zh-CN" sz="2465" baseline="30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-3</a:t>
            </a:r>
            <a:r>
              <a:rPr lang="zh-CN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r>
              <a:rPr lang="en-US" altLang="zh-CN" sz="24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 </a:t>
            </a:r>
            <a:endParaRPr lang="zh-CN" altLang="zh-CN" sz="1435" dirty="0">
              <a:solidFill>
                <a:srgbClr val="000000"/>
              </a:solidFill>
              <a:effectLst/>
              <a:latin typeface="NEU-BZ-S92"/>
              <a:ea typeface="方正宋三_GBK"/>
              <a:cs typeface="Times New Roman" panose="02020603050405020304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0" y="11620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4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、晶胞密度的计算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矩形 1"/>
              <p:cNvSpPr/>
              <p:nvPr>
                <p:custDataLst>
                  <p:tags r:id="rId7"/>
                </p:custDataLst>
              </p:nvPr>
            </p:nvSpPr>
            <p:spPr>
              <a:xfrm>
                <a:off x="4309105" y="3969512"/>
                <a:ext cx="858637" cy="697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65" i="1">
                            <a:solidFill>
                              <a:srgbClr val="A50021"/>
                            </a:solidFill>
                            <a:latin typeface="Cambria Math" panose="02040503050406030204"/>
                            <a:ea typeface="Cambria Math" panose="02040503050406030204"/>
                            <a:cs typeface="Times New Roman" panose="02020603050405020304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465" i="1">
                                <a:solidFill>
                                  <a:srgbClr val="A50021"/>
                                </a:solidFill>
                                <a:effectLst/>
                                <a:latin typeface="Cambria Math" panose="02040503050406030204"/>
                                <a:ea typeface="Cambria Math" panose="02040503050406030204"/>
                                <a:cs typeface="Times New Roman" panose="02020603050405020304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65">
                                <a:solidFill>
                                  <a:srgbClr val="A50021"/>
                                </a:solidFill>
                                <a:effectLst/>
                                <a:latin typeface="Cambria Math" panose="02040503050406030204"/>
                                <a:ea typeface="微软雅黑" panose="020B0503020204020204" charset="-122"/>
                                <a:cs typeface="Times New Roman" panose="02020603050405020304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2465">
                            <a:solidFill>
                              <a:srgbClr val="A50021"/>
                            </a:solidFill>
                            <a:effectLst/>
                            <a:latin typeface="Cambria Math" panose="02040503050406030204"/>
                            <a:ea typeface="微软雅黑" panose="020B0503020204020204" charset="-122"/>
                            <a:cs typeface="Times New Roman" panose="02020603050405020304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65" i="1" dirty="0">
                    <a:solidFill>
                      <a:srgbClr val="A50021"/>
                    </a:solidFill>
                    <a:effectLst/>
                    <a:latin typeface="Times New Roman" panose="02020603050405020304"/>
                    <a:ea typeface="微软雅黑" panose="020B0503020204020204" charset="-122"/>
                  </a:rPr>
                  <a:t>a</a:t>
                </a:r>
                <a:endParaRPr lang="zh-CN" altLang="en-US" sz="2465" b="1" dirty="0"/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4309105" y="3969512"/>
                <a:ext cx="858637" cy="69786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73" t="-18" r="13" b="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矩形 5"/>
              <p:cNvSpPr/>
              <p:nvPr>
                <p:custDataLst>
                  <p:tags r:id="rId9"/>
                </p:custDataLst>
              </p:nvPr>
            </p:nvSpPr>
            <p:spPr>
              <a:xfrm>
                <a:off x="1479137" y="4898764"/>
                <a:ext cx="2544899" cy="873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465" i="1">
                              <a:solidFill>
                                <a:srgbClr val="A50021"/>
                              </a:solidFill>
                              <a:latin typeface="Cambria Math" panose="02040503050406030204"/>
                              <a:ea typeface="Cambria Math" panose="02040503050406030204"/>
                              <a:cs typeface="Times New Roman" panose="02020603050405020304"/>
                            </a:rPr>
                          </m:ctrlPr>
                        </m:fPr>
                        <m:num>
                          <m:r>
                            <a:rPr lang="en-US" altLang="zh-CN" sz="2465">
                              <a:solidFill>
                                <a:srgbClr val="A50021"/>
                              </a:solidFill>
                              <a:effectLst/>
                              <a:latin typeface="Cambria Math" panose="02040503050406030204"/>
                              <a:ea typeface="微软雅黑" panose="020B0503020204020204" charset="-122"/>
                              <a:cs typeface="Times New Roman" panose="02020603050405020304"/>
                            </a:rPr>
                            <m:t>4</m:t>
                          </m:r>
                          <m:r>
                            <a:rPr lang="en-US" altLang="zh-CN" sz="2465">
                              <a:solidFill>
                                <a:srgbClr val="A50021"/>
                              </a:solidFill>
                              <a:effectLst/>
                              <a:latin typeface="Cambria Math" panose="02040503050406030204"/>
                              <a:ea typeface="微软雅黑" panose="020B0503020204020204" charset="-122"/>
                              <a:cs typeface="Times New Roman" panose="02020603050405020304"/>
                            </a:rPr>
                            <m:t>×</m:t>
                          </m:r>
                          <m:r>
                            <a:rPr lang="en-US" altLang="zh-CN" sz="2465">
                              <a:solidFill>
                                <a:srgbClr val="A50021"/>
                              </a:solidFill>
                              <a:effectLst/>
                              <a:latin typeface="Cambria Math" panose="02040503050406030204"/>
                              <a:ea typeface="微软雅黑" panose="020B0503020204020204" charset="-122"/>
                              <a:cs typeface="Times New Roman" panose="02020603050405020304"/>
                            </a:rPr>
                            <m:t>134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sz="2465" i="1">
                                  <a:solidFill>
                                    <a:srgbClr val="A50021"/>
                                  </a:solidFill>
                                  <a:effectLst/>
                                  <a:latin typeface="Cambria Math" panose="02040503050406030204"/>
                                  <a:ea typeface="Cambria Math" panose="02040503050406030204"/>
                                  <a:cs typeface="Times New Roman" panose="02020603050405020304"/>
                                </a:rPr>
                              </m:ctrlPr>
                            </m:sSubPr>
                            <m:e>
                              <m:r>
                                <a:rPr lang="en-US" altLang="zh-CN" sz="2465" i="1">
                                  <a:solidFill>
                                    <a:srgbClr val="A50021"/>
                                  </a:solidFill>
                                  <a:effectLst/>
                                  <a:latin typeface="Cambria Math" panose="02040503050406030204"/>
                                  <a:ea typeface="微软雅黑" panose="020B0503020204020204" charset="-122"/>
                                  <a:cs typeface="Times New Roman" panose="02020603050405020304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465">
                                  <a:solidFill>
                                    <a:srgbClr val="A50021"/>
                                  </a:solidFill>
                                  <a:effectLst/>
                                  <a:latin typeface="Cambria Math" panose="02040503050406030204"/>
                                  <a:ea typeface="微软雅黑" panose="020B0503020204020204" charset="-122"/>
                                  <a:cs typeface="Times New Roman" panose="02020603050405020304"/>
                                </a:rPr>
                                <m:t>A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2465">
                              <a:solidFill>
                                <a:srgbClr val="A50021"/>
                              </a:solidFill>
                              <a:effectLst/>
                              <a:latin typeface="Times New Roman" panose="02020603050405020304"/>
                              <a:ea typeface="微软雅黑" panose="020B0503020204020204" charset="-122"/>
                            </a:rPr>
                            <m:t>(</m:t>
                          </m:r>
                          <m:r>
                            <a:rPr lang="en-US" altLang="zh-CN" sz="2465" i="1">
                              <a:solidFill>
                                <a:srgbClr val="A50021"/>
                              </a:solidFill>
                              <a:effectLst/>
                              <a:latin typeface="Cambria Math" panose="02040503050406030204"/>
                              <a:ea typeface="微软雅黑" panose="020B0503020204020204" charset="-122"/>
                              <a:cs typeface="Times New Roman" panose="02020603050405020304"/>
                            </a:rPr>
                            <m:t>𝑎</m:t>
                          </m:r>
                          <m:r>
                            <a:rPr lang="en-US" altLang="zh-CN" sz="2465">
                              <a:solidFill>
                                <a:srgbClr val="A50021"/>
                              </a:solidFill>
                              <a:effectLst/>
                              <a:latin typeface="Cambria Math" panose="02040503050406030204"/>
                              <a:ea typeface="微软雅黑" panose="020B0503020204020204" charset="-122"/>
                              <a:cs typeface="Times New Roman" panose="02020603050405020304"/>
                            </a:rPr>
                            <m:t>×</m:t>
                          </m:r>
                          <m:r>
                            <a:rPr lang="en-US" altLang="zh-CN" sz="2465">
                              <a:solidFill>
                                <a:srgbClr val="A50021"/>
                              </a:solidFill>
                              <a:effectLst/>
                              <a:latin typeface="Cambria Math" panose="02040503050406030204"/>
                              <a:ea typeface="微软雅黑" panose="020B0503020204020204" charset="-122"/>
                              <a:cs typeface="Times New Roman" panose="02020603050405020304"/>
                            </a:rPr>
                            <m:t>1</m:t>
                          </m:r>
                          <m:sSup>
                            <m:sSupPr>
                              <m:ctrlPr>
                                <a:rPr lang="zh-CN" altLang="zh-CN" sz="2465" i="1">
                                  <a:solidFill>
                                    <a:srgbClr val="A50021"/>
                                  </a:solidFill>
                                  <a:effectLst/>
                                  <a:latin typeface="Cambria Math" panose="02040503050406030204"/>
                                  <a:ea typeface="Cambria Math" panose="02040503050406030204"/>
                                  <a:cs typeface="Times New Roman" panose="02020603050405020304"/>
                                </a:rPr>
                              </m:ctrlPr>
                            </m:sSupPr>
                            <m:e>
                              <m:r>
                                <a:rPr lang="en-US" altLang="zh-CN" sz="2465">
                                  <a:solidFill>
                                    <a:srgbClr val="A50021"/>
                                  </a:solidFill>
                                  <a:effectLst/>
                                  <a:latin typeface="Cambria Math" panose="02040503050406030204"/>
                                  <a:ea typeface="微软雅黑" panose="020B0503020204020204" charset="-122"/>
                                  <a:cs typeface="Times New Roman" panose="02020603050405020304"/>
                                </a:rPr>
                                <m:t>0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altLang="zh-CN" sz="2465" i="1">
                                  <a:solidFill>
                                    <a:srgbClr val="A50021"/>
                                  </a:solidFill>
                                  <a:effectLst/>
                                  <a:latin typeface="Times New Roman" panose="02020603050405020304"/>
                                  <a:ea typeface="微软雅黑" panose="020B0503020204020204" charset="-122"/>
                                </a:rPr>
                                <m:t>−</m:t>
                              </m:r>
                              <m:r>
                                <a:rPr lang="en-US" altLang="zh-CN" sz="2465">
                                  <a:solidFill>
                                    <a:srgbClr val="A50021"/>
                                  </a:solidFill>
                                  <a:effectLst/>
                                  <a:latin typeface="Cambria Math" panose="02040503050406030204"/>
                                  <a:ea typeface="微软雅黑" panose="020B0503020204020204" charset="-122"/>
                                  <a:cs typeface="Times New Roman" panose="02020603050405020304"/>
                                </a:rPr>
                                <m:t>10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2465" i="1">
                                  <a:solidFill>
                                    <a:srgbClr val="A50021"/>
                                  </a:solidFill>
                                  <a:effectLst/>
                                  <a:latin typeface="Cambria Math" panose="02040503050406030204"/>
                                  <a:ea typeface="Cambria Math" panose="02040503050406030204"/>
                                  <a:cs typeface="Times New Roman" panose="02020603050405020304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altLang="zh-CN" sz="2465">
                                  <a:solidFill>
                                    <a:srgbClr val="A50021"/>
                                  </a:solidFill>
                                  <a:effectLst/>
                                  <a:latin typeface="Times New Roman" panose="02020603050405020304"/>
                                  <a:ea typeface="微软雅黑" panose="020B0503020204020204" charset="-12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2465">
                                  <a:solidFill>
                                    <a:srgbClr val="A50021"/>
                                  </a:solidFill>
                                  <a:effectLst/>
                                  <a:latin typeface="Cambria Math" panose="02040503050406030204"/>
                                  <a:ea typeface="微软雅黑" panose="020B0503020204020204" charset="-122"/>
                                  <a:cs typeface="Times New Roman" panose="02020603050405020304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465" b="1" dirty="0"/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479137" y="4898764"/>
                <a:ext cx="2544899" cy="873760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l="-9" t="-43" r="2" b="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/>
      <p:bldP spid="6" grpId="0" animBg="1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8475" y="161108"/>
            <a:ext cx="10288270" cy="126238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723265" marR="5080" indent="532765">
              <a:lnSpc>
                <a:spcPct val="100000"/>
              </a:lnSpc>
              <a:spcBef>
                <a:spcPts val="745"/>
              </a:spcBef>
            </a:pPr>
            <a:r>
              <a:rPr sz="2400" spc="-15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石墨的密度：</a:t>
            </a:r>
            <a:r>
              <a:rPr sz="2400">
                <a:latin typeface="宋体" panose="02010600030101010101" pitchFamily="2" charset="-122"/>
                <a:cs typeface="宋体" panose="02010600030101010101" pitchFamily="2" charset="-122"/>
              </a:rPr>
              <a:t>设碳原子半径为</a:t>
            </a:r>
            <a:r>
              <a:rPr sz="2400"/>
              <a:t>r</a:t>
            </a:r>
            <a:r>
              <a:rPr sz="2400">
                <a:latin typeface="宋体" panose="02010600030101010101" pitchFamily="2" charset="-122"/>
                <a:cs typeface="宋体" panose="02010600030101010101" pitchFamily="2" charset="-122"/>
              </a:rPr>
              <a:t>，底面边长为</a:t>
            </a:r>
            <a:r>
              <a:rPr sz="2400" i="1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i="1" spc="-8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/>
              <a:t>pm</a:t>
            </a:r>
            <a:r>
              <a:rPr sz="2400" spc="-1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400">
                <a:latin typeface="宋体" panose="02010600030101010101" pitchFamily="2" charset="-122"/>
                <a:cs typeface="宋体" panose="02010600030101010101" pitchFamily="2" charset="-122"/>
              </a:rPr>
              <a:t>高为</a:t>
            </a:r>
            <a:r>
              <a:rPr sz="2400" b="1" i="1" spc="-5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400" spc="-5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400">
                <a:latin typeface="宋体" panose="02010600030101010101" pitchFamily="2" charset="-122"/>
                <a:cs typeface="宋体" panose="02010600030101010101" pitchFamily="2" charset="-122"/>
              </a:rPr>
              <a:t>层间距为</a:t>
            </a:r>
            <a:r>
              <a:rPr sz="2400" i="1"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400">
                <a:latin typeface="宋体" panose="02010600030101010101" pitchFamily="2" charset="-122"/>
                <a:cs typeface="宋体" panose="02010600030101010101" pitchFamily="2" charset="-122"/>
              </a:rPr>
              <a:t>，则</a:t>
            </a:r>
            <a:r>
              <a:rPr sz="2400" i="1">
                <a:latin typeface="Times New Roman" panose="02020603050405020304"/>
                <a:cs typeface="Times New Roman" panose="02020603050405020304"/>
              </a:rPr>
              <a:t>h=2d</a:t>
            </a:r>
            <a:r>
              <a:rPr sz="2400">
                <a:latin typeface="宋体" panose="02010600030101010101" pitchFamily="2" charset="-122"/>
                <a:cs typeface="宋体" panose="02010600030101010101" pitchFamily="2" charset="-122"/>
              </a:rPr>
              <a:t>。 均摊法算出石墨晶胞中有</a:t>
            </a:r>
            <a:r>
              <a:rPr sz="2400"/>
              <a:t>4</a:t>
            </a:r>
            <a:r>
              <a:rPr sz="2400">
                <a:latin typeface="宋体" panose="02010600030101010101" pitchFamily="2" charset="-122"/>
                <a:cs typeface="宋体" panose="02010600030101010101" pitchFamily="2" charset="-122"/>
              </a:rPr>
              <a:t>个</a:t>
            </a:r>
            <a:r>
              <a:rPr sz="2400" spc="-5"/>
              <a:t>C</a:t>
            </a:r>
            <a:r>
              <a:rPr sz="2400">
                <a:latin typeface="宋体" panose="02010600030101010101" pitchFamily="2" charset="-122"/>
                <a:cs typeface="宋体" panose="02010600030101010101" pitchFamily="2" charset="-122"/>
              </a:rPr>
              <a:t>原子（</a:t>
            </a:r>
            <a:r>
              <a:rPr sz="2400"/>
              <a:t>8</a:t>
            </a:r>
            <a:r>
              <a:rPr sz="2400">
                <a:latin typeface="宋体" panose="02010600030101010101" pitchFamily="2" charset="-122"/>
                <a:cs typeface="宋体" panose="02010600030101010101" pitchFamily="2" charset="-122"/>
              </a:rPr>
              <a:t>顶点，</a:t>
            </a:r>
            <a:r>
              <a:rPr sz="2400"/>
              <a:t>2</a:t>
            </a:r>
            <a:r>
              <a:rPr sz="2400">
                <a:latin typeface="宋体" panose="02010600030101010101" pitchFamily="2" charset="-122"/>
                <a:cs typeface="宋体" panose="02010600030101010101" pitchFamily="2" charset="-122"/>
              </a:rPr>
              <a:t>面，</a:t>
            </a:r>
            <a:r>
              <a:rPr sz="2400"/>
              <a:t>4</a:t>
            </a:r>
            <a:r>
              <a:rPr sz="2400">
                <a:latin typeface="宋体" panose="02010600030101010101" pitchFamily="2" charset="-122"/>
                <a:cs typeface="宋体" panose="02010600030101010101" pitchFamily="2" charset="-122"/>
              </a:rPr>
              <a:t>棱，</a:t>
            </a:r>
            <a:r>
              <a:rPr sz="2400"/>
              <a:t>1</a:t>
            </a:r>
            <a:r>
              <a:rPr sz="2400">
                <a:latin typeface="宋体" panose="02010600030101010101" pitchFamily="2" charset="-122"/>
                <a:cs typeface="宋体" panose="02010600030101010101" pitchFamily="2" charset="-122"/>
              </a:rPr>
              <a:t>内）。</a:t>
            </a:r>
          </a:p>
        </p:txBody>
      </p:sp>
      <p:sp>
        <p:nvSpPr>
          <p:cNvPr id="3" name="object 3"/>
          <p:cNvSpPr/>
          <p:nvPr>
            <p:custDataLst>
              <p:tags r:id="rId2"/>
            </p:custDataLst>
          </p:nvPr>
        </p:nvSpPr>
        <p:spPr>
          <a:xfrm>
            <a:off x="619505" y="1916429"/>
            <a:ext cx="2578735" cy="4699000"/>
          </a:xfrm>
          <a:custGeom>
            <a:avLst/>
            <a:gdLst/>
            <a:ahLst/>
            <a:cxnLst/>
            <a:rect l="l" t="t" r="r" b="b"/>
            <a:pathLst>
              <a:path w="2578735" h="4699000">
                <a:moveTo>
                  <a:pt x="0" y="554736"/>
                </a:moveTo>
                <a:lnTo>
                  <a:pt x="554710" y="0"/>
                </a:lnTo>
                <a:lnTo>
                  <a:pt x="2578608" y="0"/>
                </a:lnTo>
                <a:lnTo>
                  <a:pt x="2578608" y="4143781"/>
                </a:lnTo>
                <a:lnTo>
                  <a:pt x="2023871" y="4698492"/>
                </a:lnTo>
                <a:lnTo>
                  <a:pt x="0" y="4698492"/>
                </a:lnTo>
                <a:lnTo>
                  <a:pt x="0" y="554736"/>
                </a:lnTo>
                <a:close/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>
            <p:custDataLst>
              <p:tags r:id="rId3"/>
            </p:custDataLst>
          </p:nvPr>
        </p:nvSpPr>
        <p:spPr>
          <a:xfrm>
            <a:off x="619505" y="1916429"/>
            <a:ext cx="2578735" cy="554990"/>
          </a:xfrm>
          <a:custGeom>
            <a:avLst/>
            <a:gdLst/>
            <a:ahLst/>
            <a:cxnLst/>
            <a:rect l="l" t="t" r="r" b="b"/>
            <a:pathLst>
              <a:path w="2578735" h="554989">
                <a:moveTo>
                  <a:pt x="0" y="554736"/>
                </a:moveTo>
                <a:lnTo>
                  <a:pt x="2023871" y="554736"/>
                </a:lnTo>
                <a:lnTo>
                  <a:pt x="2578608" y="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>
            <p:custDataLst>
              <p:tags r:id="rId4"/>
            </p:custDataLst>
          </p:nvPr>
        </p:nvSpPr>
        <p:spPr>
          <a:xfrm flipH="1">
            <a:off x="2643377" y="2471166"/>
            <a:ext cx="0" cy="4144010"/>
          </a:xfrm>
          <a:custGeom>
            <a:avLst/>
            <a:gdLst/>
            <a:ahLst/>
            <a:cxnLst/>
            <a:rect l="l" t="t" r="r" b="b"/>
            <a:pathLst>
              <a:path h="4144009">
                <a:moveTo>
                  <a:pt x="0" y="0"/>
                </a:moveTo>
                <a:lnTo>
                  <a:pt x="0" y="4143756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>
            <p:custDataLst>
              <p:tags r:id="rId5"/>
            </p:custDataLst>
          </p:nvPr>
        </p:nvSpPr>
        <p:spPr>
          <a:xfrm flipH="1">
            <a:off x="1189482" y="1916429"/>
            <a:ext cx="0" cy="4137660"/>
          </a:xfrm>
          <a:custGeom>
            <a:avLst/>
            <a:gdLst/>
            <a:ahLst/>
            <a:cxnLst/>
            <a:rect l="l" t="t" r="r" b="b"/>
            <a:pathLst>
              <a:path h="4137660">
                <a:moveTo>
                  <a:pt x="0" y="0"/>
                </a:moveTo>
                <a:lnTo>
                  <a:pt x="0" y="4137279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>
            <p:custDataLst>
              <p:tags r:id="rId6"/>
            </p:custDataLst>
          </p:nvPr>
        </p:nvSpPr>
        <p:spPr>
          <a:xfrm>
            <a:off x="1189482" y="6052565"/>
            <a:ext cx="2009139" cy="0"/>
          </a:xfrm>
          <a:custGeom>
            <a:avLst/>
            <a:gdLst/>
            <a:ahLst/>
            <a:cxnLst/>
            <a:rect l="l" t="t" r="r" b="b"/>
            <a:pathLst>
              <a:path w="2009139">
                <a:moveTo>
                  <a:pt x="2008632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>
            <p:custDataLst>
              <p:tags r:id="rId7"/>
            </p:custDataLst>
          </p:nvPr>
        </p:nvSpPr>
        <p:spPr>
          <a:xfrm>
            <a:off x="619505" y="6052565"/>
            <a:ext cx="570230" cy="562610"/>
          </a:xfrm>
          <a:custGeom>
            <a:avLst/>
            <a:gdLst/>
            <a:ahLst/>
            <a:cxnLst/>
            <a:rect l="l" t="t" r="r" b="b"/>
            <a:pathLst>
              <a:path w="570230" h="562609">
                <a:moveTo>
                  <a:pt x="0" y="562127"/>
                </a:moveTo>
                <a:lnTo>
                  <a:pt x="569620" y="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>
            <p:custDataLst>
              <p:tags r:id="rId8"/>
            </p:custDataLst>
          </p:nvPr>
        </p:nvSpPr>
        <p:spPr>
          <a:xfrm>
            <a:off x="619505" y="3999738"/>
            <a:ext cx="2578735" cy="554990"/>
          </a:xfrm>
          <a:custGeom>
            <a:avLst/>
            <a:gdLst/>
            <a:ahLst/>
            <a:cxnLst/>
            <a:rect l="l" t="t" r="r" b="b"/>
            <a:pathLst>
              <a:path w="2578735" h="554989">
                <a:moveTo>
                  <a:pt x="0" y="554736"/>
                </a:moveTo>
                <a:lnTo>
                  <a:pt x="550773" y="0"/>
                </a:lnTo>
                <a:lnTo>
                  <a:pt x="2578608" y="0"/>
                </a:lnTo>
                <a:lnTo>
                  <a:pt x="2027808" y="554736"/>
                </a:lnTo>
                <a:lnTo>
                  <a:pt x="0" y="554736"/>
                </a:lnTo>
                <a:close/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>
            <p:custDataLst>
              <p:tags r:id="rId9"/>
            </p:custDataLst>
          </p:nvPr>
        </p:nvSpPr>
        <p:spPr>
          <a:xfrm>
            <a:off x="451104" y="2331720"/>
            <a:ext cx="336803" cy="33680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>
            <p:custDataLst>
              <p:tags r:id="rId10"/>
            </p:custDataLst>
          </p:nvPr>
        </p:nvSpPr>
        <p:spPr>
          <a:xfrm>
            <a:off x="2235707" y="1993392"/>
            <a:ext cx="592836" cy="67513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>
            <p:custDataLst>
              <p:tags r:id="rId11"/>
            </p:custDataLst>
          </p:nvPr>
        </p:nvSpPr>
        <p:spPr>
          <a:xfrm>
            <a:off x="1019555" y="1769364"/>
            <a:ext cx="338328" cy="33680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>
            <p:custDataLst>
              <p:tags r:id="rId12"/>
            </p:custDataLst>
          </p:nvPr>
        </p:nvSpPr>
        <p:spPr>
          <a:xfrm>
            <a:off x="3029711" y="1772411"/>
            <a:ext cx="336803" cy="33680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>
            <p:custDataLst>
              <p:tags r:id="rId13"/>
            </p:custDataLst>
          </p:nvPr>
        </p:nvSpPr>
        <p:spPr>
          <a:xfrm>
            <a:off x="455676" y="4358640"/>
            <a:ext cx="338328" cy="33680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>
            <p:custDataLst>
              <p:tags r:id="rId14"/>
            </p:custDataLst>
          </p:nvPr>
        </p:nvSpPr>
        <p:spPr>
          <a:xfrm>
            <a:off x="1025652" y="3855720"/>
            <a:ext cx="336803" cy="33832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>
            <p:custDataLst>
              <p:tags r:id="rId15"/>
            </p:custDataLst>
          </p:nvPr>
        </p:nvSpPr>
        <p:spPr>
          <a:xfrm>
            <a:off x="3029711" y="3829811"/>
            <a:ext cx="336803" cy="33680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>
            <p:custDataLst>
              <p:tags r:id="rId16"/>
            </p:custDataLst>
          </p:nvPr>
        </p:nvSpPr>
        <p:spPr>
          <a:xfrm>
            <a:off x="2488692" y="4358640"/>
            <a:ext cx="336803" cy="33680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>
            <p:custDataLst>
              <p:tags r:id="rId17"/>
            </p:custDataLst>
          </p:nvPr>
        </p:nvSpPr>
        <p:spPr>
          <a:xfrm>
            <a:off x="451104" y="6446520"/>
            <a:ext cx="336803" cy="33680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>
            <p:custDataLst>
              <p:tags r:id="rId18"/>
            </p:custDataLst>
          </p:nvPr>
        </p:nvSpPr>
        <p:spPr>
          <a:xfrm>
            <a:off x="1030224" y="5884164"/>
            <a:ext cx="336803" cy="33680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>
            <p:custDataLst>
              <p:tags r:id="rId19"/>
            </p:custDataLst>
          </p:nvPr>
        </p:nvSpPr>
        <p:spPr>
          <a:xfrm>
            <a:off x="2281427" y="6121908"/>
            <a:ext cx="544068" cy="66141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>
            <p:custDataLst>
              <p:tags r:id="rId20"/>
            </p:custDataLst>
          </p:nvPr>
        </p:nvSpPr>
        <p:spPr>
          <a:xfrm>
            <a:off x="3029711" y="5884164"/>
            <a:ext cx="336803" cy="33680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>
            <p:custDataLst>
              <p:tags r:id="rId21"/>
            </p:custDataLst>
          </p:nvPr>
        </p:nvSpPr>
        <p:spPr>
          <a:xfrm>
            <a:off x="1188719" y="1915667"/>
            <a:ext cx="1468120" cy="584835"/>
          </a:xfrm>
          <a:custGeom>
            <a:avLst/>
            <a:gdLst/>
            <a:ahLst/>
            <a:cxnLst/>
            <a:rect l="l" t="t" r="r" b="b"/>
            <a:pathLst>
              <a:path w="1468120" h="584835">
                <a:moveTo>
                  <a:pt x="0" y="0"/>
                </a:moveTo>
                <a:lnTo>
                  <a:pt x="1467739" y="584581"/>
                </a:lnTo>
              </a:path>
            </a:pathLst>
          </a:custGeom>
          <a:ln w="6096">
            <a:solidFill>
              <a:srgbClr val="5B9BD4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>
            <p:custDataLst>
              <p:tags r:id="rId22"/>
            </p:custDataLst>
          </p:nvPr>
        </p:nvSpPr>
        <p:spPr>
          <a:xfrm>
            <a:off x="1199388" y="4015740"/>
            <a:ext cx="1450975" cy="511809"/>
          </a:xfrm>
          <a:custGeom>
            <a:avLst/>
            <a:gdLst/>
            <a:ahLst/>
            <a:cxnLst/>
            <a:rect l="l" t="t" r="r" b="b"/>
            <a:pathLst>
              <a:path w="1450975" h="511809">
                <a:moveTo>
                  <a:pt x="0" y="0"/>
                </a:moveTo>
                <a:lnTo>
                  <a:pt x="1450975" y="511556"/>
                </a:lnTo>
              </a:path>
            </a:pathLst>
          </a:custGeom>
          <a:ln w="6096">
            <a:solidFill>
              <a:srgbClr val="5B9BD4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>
            <p:custDataLst>
              <p:tags r:id="rId23"/>
            </p:custDataLst>
          </p:nvPr>
        </p:nvSpPr>
        <p:spPr>
          <a:xfrm>
            <a:off x="1267967" y="4189476"/>
            <a:ext cx="336803" cy="33680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>
            <p:custDataLst>
              <p:tags r:id="rId24"/>
            </p:custDataLst>
          </p:nvPr>
        </p:nvSpPr>
        <p:spPr>
          <a:xfrm>
            <a:off x="1185672" y="6068567"/>
            <a:ext cx="1471295" cy="545465"/>
          </a:xfrm>
          <a:custGeom>
            <a:avLst/>
            <a:gdLst/>
            <a:ahLst/>
            <a:cxnLst/>
            <a:rect l="l" t="t" r="r" b="b"/>
            <a:pathLst>
              <a:path w="1471295" h="545465">
                <a:moveTo>
                  <a:pt x="0" y="0"/>
                </a:moveTo>
                <a:lnTo>
                  <a:pt x="1471167" y="545287"/>
                </a:lnTo>
              </a:path>
            </a:pathLst>
          </a:custGeom>
          <a:ln w="6096">
            <a:solidFill>
              <a:srgbClr val="5B9BD4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>
            <p:custDataLst>
              <p:tags r:id="rId25"/>
            </p:custDataLst>
          </p:nvPr>
        </p:nvSpPr>
        <p:spPr>
          <a:xfrm>
            <a:off x="3548634" y="4014215"/>
            <a:ext cx="1923414" cy="306705"/>
          </a:xfrm>
          <a:custGeom>
            <a:avLst/>
            <a:gdLst/>
            <a:ahLst/>
            <a:cxnLst/>
            <a:rect l="l" t="t" r="r" b="b"/>
            <a:pathLst>
              <a:path w="1923414" h="306704">
                <a:moveTo>
                  <a:pt x="1616964" y="0"/>
                </a:moveTo>
                <a:lnTo>
                  <a:pt x="1616964" y="306323"/>
                </a:lnTo>
                <a:lnTo>
                  <a:pt x="1821179" y="204215"/>
                </a:lnTo>
                <a:lnTo>
                  <a:pt x="1668017" y="204215"/>
                </a:lnTo>
                <a:lnTo>
                  <a:pt x="1668017" y="102107"/>
                </a:lnTo>
                <a:lnTo>
                  <a:pt x="1821180" y="102107"/>
                </a:lnTo>
                <a:lnTo>
                  <a:pt x="1616964" y="0"/>
                </a:lnTo>
                <a:close/>
              </a:path>
              <a:path w="1923414" h="306704">
                <a:moveTo>
                  <a:pt x="1616964" y="102107"/>
                </a:moveTo>
                <a:lnTo>
                  <a:pt x="0" y="102107"/>
                </a:lnTo>
                <a:lnTo>
                  <a:pt x="0" y="204215"/>
                </a:lnTo>
                <a:lnTo>
                  <a:pt x="1616964" y="204215"/>
                </a:lnTo>
                <a:lnTo>
                  <a:pt x="1616964" y="102107"/>
                </a:lnTo>
                <a:close/>
              </a:path>
              <a:path w="1923414" h="306704">
                <a:moveTo>
                  <a:pt x="1821180" y="102107"/>
                </a:moveTo>
                <a:lnTo>
                  <a:pt x="1668017" y="102107"/>
                </a:lnTo>
                <a:lnTo>
                  <a:pt x="1668017" y="204215"/>
                </a:lnTo>
                <a:lnTo>
                  <a:pt x="1821179" y="204215"/>
                </a:lnTo>
                <a:lnTo>
                  <a:pt x="1923288" y="153161"/>
                </a:lnTo>
                <a:lnTo>
                  <a:pt x="1821180" y="1021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>
            <p:custDataLst>
              <p:tags r:id="rId26"/>
            </p:custDataLst>
          </p:nvPr>
        </p:nvSpPr>
        <p:spPr>
          <a:xfrm>
            <a:off x="3883533" y="3537661"/>
            <a:ext cx="10953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>
                <a:latin typeface="宋体" panose="02010600030101010101" pitchFamily="2" charset="-122"/>
                <a:cs typeface="宋体" panose="02010600030101010101" pitchFamily="2" charset="-122"/>
              </a:rPr>
              <a:t>看底面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" name="object 28"/>
          <p:cNvSpPr/>
          <p:nvPr>
            <p:custDataLst>
              <p:tags r:id="rId27"/>
            </p:custDataLst>
          </p:nvPr>
        </p:nvSpPr>
        <p:spPr>
          <a:xfrm>
            <a:off x="6177534" y="2669285"/>
            <a:ext cx="4038600" cy="2350135"/>
          </a:xfrm>
          <a:custGeom>
            <a:avLst/>
            <a:gdLst/>
            <a:ahLst/>
            <a:cxnLst/>
            <a:rect l="l" t="t" r="r" b="b"/>
            <a:pathLst>
              <a:path w="4038600" h="2350135">
                <a:moveTo>
                  <a:pt x="0" y="2350008"/>
                </a:moveTo>
                <a:lnTo>
                  <a:pt x="1106169" y="0"/>
                </a:lnTo>
                <a:lnTo>
                  <a:pt x="4038599" y="0"/>
                </a:lnTo>
                <a:lnTo>
                  <a:pt x="2932430" y="2350008"/>
                </a:lnTo>
                <a:lnTo>
                  <a:pt x="0" y="2350008"/>
                </a:lnTo>
                <a:close/>
              </a:path>
            </a:pathLst>
          </a:custGeom>
          <a:ln w="44196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>
            <p:custDataLst>
              <p:tags r:id="rId28"/>
            </p:custDataLst>
          </p:nvPr>
        </p:nvSpPr>
        <p:spPr>
          <a:xfrm>
            <a:off x="6007608" y="4869179"/>
            <a:ext cx="336803" cy="33680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>
            <p:custDataLst>
              <p:tags r:id="rId29"/>
            </p:custDataLst>
          </p:nvPr>
        </p:nvSpPr>
        <p:spPr>
          <a:xfrm>
            <a:off x="10030968" y="2551176"/>
            <a:ext cx="338327" cy="33680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>
            <p:custDataLst>
              <p:tags r:id="rId30"/>
            </p:custDataLst>
          </p:nvPr>
        </p:nvSpPr>
        <p:spPr>
          <a:xfrm>
            <a:off x="8752331" y="3381755"/>
            <a:ext cx="336803" cy="33680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>
            <p:custDataLst>
              <p:tags r:id="rId31"/>
            </p:custDataLst>
          </p:nvPr>
        </p:nvSpPr>
        <p:spPr>
          <a:xfrm>
            <a:off x="8894064" y="4849367"/>
            <a:ext cx="338327" cy="338327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>
            <p:custDataLst>
              <p:tags r:id="rId32"/>
            </p:custDataLst>
          </p:nvPr>
        </p:nvSpPr>
        <p:spPr>
          <a:xfrm>
            <a:off x="7158228" y="2499360"/>
            <a:ext cx="336803" cy="33680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>
            <p:custDataLst>
              <p:tags r:id="rId33"/>
            </p:custDataLst>
          </p:nvPr>
        </p:nvSpPr>
        <p:spPr>
          <a:xfrm>
            <a:off x="7293864" y="2636520"/>
            <a:ext cx="1626870" cy="913765"/>
          </a:xfrm>
          <a:custGeom>
            <a:avLst/>
            <a:gdLst/>
            <a:ahLst/>
            <a:cxnLst/>
            <a:rect l="l" t="t" r="r" b="b"/>
            <a:pathLst>
              <a:path w="1626870" h="913764">
                <a:moveTo>
                  <a:pt x="0" y="0"/>
                </a:moveTo>
                <a:lnTo>
                  <a:pt x="1626742" y="913638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>
            <p:custDataLst>
              <p:tags r:id="rId34"/>
            </p:custDataLst>
          </p:nvPr>
        </p:nvSpPr>
        <p:spPr>
          <a:xfrm>
            <a:off x="8921495" y="3494532"/>
            <a:ext cx="118110" cy="1518285"/>
          </a:xfrm>
          <a:custGeom>
            <a:avLst/>
            <a:gdLst/>
            <a:ahLst/>
            <a:cxnLst/>
            <a:rect l="l" t="t" r="r" b="b"/>
            <a:pathLst>
              <a:path w="118109" h="1518285">
                <a:moveTo>
                  <a:pt x="117728" y="1518284"/>
                </a:moveTo>
                <a:lnTo>
                  <a:pt x="0" y="0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>
            <p:custDataLst>
              <p:tags r:id="rId35"/>
            </p:custDataLst>
          </p:nvPr>
        </p:nvSpPr>
        <p:spPr>
          <a:xfrm>
            <a:off x="8921495" y="2720339"/>
            <a:ext cx="1278890" cy="838200"/>
          </a:xfrm>
          <a:custGeom>
            <a:avLst/>
            <a:gdLst/>
            <a:ahLst/>
            <a:cxnLst/>
            <a:rect l="l" t="t" r="r" b="b"/>
            <a:pathLst>
              <a:path w="1278890" h="838200">
                <a:moveTo>
                  <a:pt x="0" y="837819"/>
                </a:moveTo>
                <a:lnTo>
                  <a:pt x="1278762" y="0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>
            <p:custDataLst>
              <p:tags r:id="rId36"/>
            </p:custDataLst>
          </p:nvPr>
        </p:nvSpPr>
        <p:spPr>
          <a:xfrm>
            <a:off x="7905115" y="2126107"/>
            <a:ext cx="994410" cy="1468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3200" b="1" i="1">
                <a:latin typeface="Times New Roman" panose="02020603050405020304"/>
                <a:cs typeface="Times New Roman" panose="02020603050405020304"/>
              </a:rPr>
              <a:t>a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3200" b="1" i="1">
                <a:latin typeface="Times New Roman" panose="02020603050405020304"/>
                <a:cs typeface="Times New Roman" panose="02020603050405020304"/>
              </a:rPr>
              <a:t>2r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/>
          <p:nvPr>
            <p:custDataLst>
              <p:tags r:id="rId37"/>
            </p:custDataLst>
          </p:nvPr>
        </p:nvSpPr>
        <p:spPr>
          <a:xfrm>
            <a:off x="6220279" y="5867870"/>
            <a:ext cx="313055" cy="0"/>
          </a:xfrm>
          <a:custGeom>
            <a:avLst/>
            <a:gdLst/>
            <a:ahLst/>
            <a:cxnLst/>
            <a:rect l="l" t="t" r="r" b="b"/>
            <a:pathLst>
              <a:path w="313054">
                <a:moveTo>
                  <a:pt x="0" y="0"/>
                </a:moveTo>
                <a:lnTo>
                  <a:pt x="312854" y="0"/>
                </a:lnTo>
              </a:path>
            </a:pathLst>
          </a:custGeom>
          <a:ln w="199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>
            <p:custDataLst>
              <p:tags r:id="rId38"/>
            </p:custDataLst>
          </p:nvPr>
        </p:nvSpPr>
        <p:spPr>
          <a:xfrm>
            <a:off x="6247646" y="5868118"/>
            <a:ext cx="26733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b="1" i="1">
                <a:latin typeface="Times New Roman" panose="02020603050405020304"/>
                <a:cs typeface="Times New Roman" panose="02020603050405020304"/>
              </a:rPr>
              <a:t>2</a:t>
            </a:r>
            <a:endParaRPr sz="3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0" name="object 40"/>
          <p:cNvSpPr txBox="1"/>
          <p:nvPr>
            <p:custDataLst>
              <p:tags r:id="rId39"/>
            </p:custDataLst>
          </p:nvPr>
        </p:nvSpPr>
        <p:spPr>
          <a:xfrm>
            <a:off x="6236371" y="5493081"/>
            <a:ext cx="273748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9435" algn="l"/>
                <a:tab pos="1076960" algn="l"/>
              </a:tabLst>
            </a:pPr>
            <a:r>
              <a:rPr sz="5700" b="1" i="1" baseline="35000">
                <a:latin typeface="Times New Roman" panose="02020603050405020304"/>
                <a:cs typeface="Times New Roman" panose="02020603050405020304"/>
              </a:rPr>
              <a:t>a	</a:t>
            </a:r>
            <a:r>
              <a:rPr sz="3800">
                <a:latin typeface="Symbol" panose="05050102010706020507"/>
                <a:cs typeface="Symbol" panose="05050102010706020507"/>
              </a:rPr>
              <a:t></a:t>
            </a:r>
            <a:r>
              <a:rPr sz="380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800" b="1" i="1">
                <a:latin typeface="Times New Roman" panose="02020603050405020304"/>
                <a:cs typeface="Times New Roman" panose="02020603050405020304"/>
              </a:rPr>
              <a:t>2r</a:t>
            </a:r>
            <a:r>
              <a:rPr sz="3800" b="1" i="1" spc="1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3800" b="1" i="1">
                <a:latin typeface="Times New Roman" panose="02020603050405020304"/>
                <a:cs typeface="Times New Roman" panose="02020603050405020304"/>
              </a:rPr>
              <a:t>in6</a:t>
            </a:r>
            <a:r>
              <a:rPr sz="3800" b="1" i="1" spc="225">
                <a:latin typeface="Times New Roman" panose="02020603050405020304"/>
                <a:cs typeface="Times New Roman" panose="02020603050405020304"/>
              </a:rPr>
              <a:t>0</a:t>
            </a:r>
            <a:r>
              <a:rPr sz="3300" spc="0" baseline="43000">
                <a:latin typeface="MT Extra" panose="05050102010205020202"/>
                <a:cs typeface="MT Extra" panose="05050102010205020202"/>
              </a:rPr>
              <a:t></a:t>
            </a:r>
            <a:endParaRPr sz="3300" baseline="43000">
              <a:latin typeface="MT Extra" panose="05050102010205020202"/>
              <a:cs typeface="MT Extra" panose="05050102010205020202"/>
            </a:endParaRPr>
          </a:p>
        </p:txBody>
      </p:sp>
      <p:pic>
        <p:nvPicPr>
          <p:cNvPr id="41" name="图片 40"/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53" cstate="print"/>
          <a:stretch>
            <a:fillRect/>
          </a:stretch>
        </p:blipFill>
        <p:spPr>
          <a:xfrm>
            <a:off x="4337685" y="1032510"/>
            <a:ext cx="5977255" cy="14395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931545" y="902970"/>
            <a:ext cx="7241540" cy="5611495"/>
          </a:xfrm>
          <a:prstGeom prst="rect">
            <a:avLst/>
          </a:prstGeom>
        </p:spPr>
      </p:pic>
      <p:sp>
        <p:nvSpPr>
          <p:cNvPr id="75" name="文本框 74"/>
          <p:cNvSpPr txBox="1"/>
          <p:nvPr>
            <p:custDataLst>
              <p:tags r:id="rId2"/>
            </p:custDataLst>
          </p:nvPr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5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微粒的空间坐标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>
            <p:custDataLst>
              <p:tags r:id="rId1"/>
            </p:custDataLst>
          </p:nvPr>
        </p:nvSpPr>
        <p:spPr>
          <a:xfrm>
            <a:off x="3600069" y="260627"/>
            <a:ext cx="6316345" cy="3041650"/>
          </a:xfrm>
          <a:prstGeom prst="rect">
            <a:avLst/>
          </a:prstGeom>
        </p:spPr>
        <p:txBody>
          <a:bodyPr vert="horz" wrap="square" lIns="0" tIns="300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70"/>
              </a:spcBef>
            </a:pP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3200" b="1" spc="-5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sz="3200" b="1" spc="-10">
                <a:latin typeface="宋体" panose="02010600030101010101" pitchFamily="2" charset="-122"/>
                <a:cs typeface="宋体" panose="02010600030101010101" pitchFamily="2" charset="-122"/>
              </a:rPr>
              <a:t>球数</a:t>
            </a: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3200" b="1" spc="-5">
                <a:latin typeface="Times New Roman" panose="02020603050405020304"/>
                <a:cs typeface="Times New Roman" panose="02020603050405020304"/>
              </a:rPr>
              <a:t>8</a:t>
            </a: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×</a:t>
            </a:r>
            <a:r>
              <a:rPr sz="3200" b="1" spc="-5">
                <a:latin typeface="Times New Roman" panose="02020603050405020304"/>
                <a:cs typeface="Times New Roman" panose="02020603050405020304"/>
              </a:rPr>
              <a:t>1/8</a:t>
            </a:r>
            <a:r>
              <a:rPr sz="3200" b="1" spc="-5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>
                <a:latin typeface="Times New Roman" panose="02020603050405020304"/>
                <a:cs typeface="Times New Roman" panose="02020603050405020304"/>
              </a:rPr>
              <a:t>+</a:t>
            </a:r>
            <a:r>
              <a:rPr sz="3200" b="1" spc="-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>
                <a:latin typeface="Times New Roman" panose="02020603050405020304"/>
                <a:cs typeface="Times New Roman" panose="02020603050405020304"/>
              </a:rPr>
              <a:t>6</a:t>
            </a:r>
            <a:r>
              <a:rPr sz="3200" b="1">
                <a:latin typeface="宋体" panose="02010600030101010101" pitchFamily="2" charset="-122"/>
                <a:cs typeface="宋体" panose="02010600030101010101" pitchFamily="2" charset="-122"/>
              </a:rPr>
              <a:t>×</a:t>
            </a:r>
            <a:r>
              <a:rPr sz="3200" b="1">
                <a:latin typeface="Times New Roman" panose="02020603050405020304"/>
                <a:cs typeface="Times New Roman" panose="02020603050405020304"/>
              </a:rPr>
              <a:t>1/2</a:t>
            </a:r>
            <a:r>
              <a:rPr sz="3200" b="1" spc="-3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>
                <a:latin typeface="Times New Roman" panose="02020603050405020304"/>
                <a:cs typeface="Times New Roman" panose="02020603050405020304"/>
              </a:rPr>
              <a:t>=</a:t>
            </a:r>
            <a:r>
              <a:rPr sz="3200" b="1" spc="-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>
                <a:latin typeface="Times New Roman" panose="02020603050405020304"/>
                <a:cs typeface="Times New Roman" panose="02020603050405020304"/>
              </a:rPr>
              <a:t>4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marL="36830">
              <a:lnSpc>
                <a:spcPct val="100000"/>
              </a:lnSpc>
              <a:spcBef>
                <a:spcPts val="2270"/>
              </a:spcBef>
            </a:pP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3200" b="1" spc="-5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）分数坐标：（</a:t>
            </a:r>
            <a:r>
              <a:rPr sz="3200" b="1" spc="-5">
                <a:latin typeface="Times New Roman" panose="02020603050405020304"/>
                <a:cs typeface="Times New Roman" panose="02020603050405020304"/>
              </a:rPr>
              <a:t>0,0,0</a:t>
            </a: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sz="3200" b="1" spc="-5">
                <a:latin typeface="Times New Roman" panose="02020603050405020304"/>
                <a:cs typeface="Times New Roman" panose="02020603050405020304"/>
              </a:rPr>
              <a:t>-</a:t>
            </a: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顶点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085465">
              <a:lnSpc>
                <a:spcPct val="100000"/>
              </a:lnSpc>
            </a:pPr>
            <a:r>
              <a:rPr sz="3200" b="1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3200" b="1">
                <a:latin typeface="Times New Roman" panose="02020603050405020304"/>
                <a:cs typeface="Times New Roman" panose="02020603050405020304"/>
              </a:rPr>
              <a:t>1/2,1/2,0</a:t>
            </a:r>
            <a:r>
              <a:rPr sz="3200" b="1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085465">
              <a:lnSpc>
                <a:spcPct val="100000"/>
              </a:lnSpc>
              <a:spcBef>
                <a:spcPts val="5"/>
              </a:spcBef>
            </a:pPr>
            <a:r>
              <a:rPr sz="3200" b="1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3200" b="1">
                <a:latin typeface="Times New Roman" panose="02020603050405020304"/>
                <a:cs typeface="Times New Roman" panose="02020603050405020304"/>
              </a:rPr>
              <a:t>1/2,0,1/2</a:t>
            </a:r>
            <a:r>
              <a:rPr sz="3200" b="1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085465">
              <a:lnSpc>
                <a:spcPct val="100000"/>
              </a:lnSpc>
            </a:pP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3200" b="1" spc="-5">
                <a:latin typeface="Times New Roman" panose="02020603050405020304"/>
                <a:cs typeface="Times New Roman" panose="02020603050405020304"/>
              </a:rPr>
              <a:t>0,1/2,1/2</a:t>
            </a: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sz="3200" b="1" spc="-5">
                <a:latin typeface="Times New Roman" panose="02020603050405020304"/>
                <a:cs typeface="Times New Roman" panose="02020603050405020304"/>
              </a:rPr>
              <a:t>-</a:t>
            </a: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体心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3704971" y="3620515"/>
            <a:ext cx="29914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3200" b="1" spc="-5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）配位数</a:t>
            </a:r>
            <a:r>
              <a:rPr sz="3200" b="1" spc="-254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3200" b="1" spc="-254">
                <a:latin typeface="Times New Roman" panose="02020603050405020304"/>
                <a:cs typeface="Times New Roman" panose="02020603050405020304"/>
              </a:rPr>
              <a:t>12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>
            <p:custDataLst>
              <p:tags r:id="rId3"/>
            </p:custDataLst>
          </p:nvPr>
        </p:nvSpPr>
        <p:spPr>
          <a:xfrm>
            <a:off x="7163561" y="3600399"/>
            <a:ext cx="25793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15">
                <a:latin typeface="Microsoft JhengHei" panose="020B0604030504040204" charset="-120"/>
                <a:cs typeface="Microsoft JhengHei" panose="020B0604030504040204" charset="-120"/>
              </a:rPr>
              <a:t>同层</a:t>
            </a:r>
            <a:r>
              <a:rPr sz="3200" b="1">
                <a:latin typeface="Times New Roman" panose="02020603050405020304"/>
                <a:cs typeface="Times New Roman" panose="02020603050405020304"/>
              </a:rPr>
              <a:t>6</a:t>
            </a:r>
            <a:r>
              <a:rPr sz="3200" b="1" spc="-9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15">
                <a:latin typeface="Microsoft JhengHei" panose="020B0604030504040204" charset="-120"/>
                <a:cs typeface="Microsoft JhengHei" panose="020B0604030504040204" charset="-120"/>
              </a:rPr>
              <a:t>上下各</a:t>
            </a:r>
            <a:r>
              <a:rPr sz="3200" b="1">
                <a:latin typeface="Times New Roman" panose="02020603050405020304"/>
                <a:cs typeface="Times New Roman" panose="02020603050405020304"/>
              </a:rPr>
              <a:t>3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/>
          <p:nvPr>
            <p:custDataLst>
              <p:tags r:id="rId4"/>
            </p:custDataLst>
          </p:nvPr>
        </p:nvSpPr>
        <p:spPr>
          <a:xfrm>
            <a:off x="613409" y="1204722"/>
            <a:ext cx="2606040" cy="2537460"/>
          </a:xfrm>
          <a:custGeom>
            <a:avLst/>
            <a:gdLst/>
            <a:ahLst/>
            <a:cxnLst/>
            <a:rect l="l" t="t" r="r" b="b"/>
            <a:pathLst>
              <a:path w="2606040" h="2537460">
                <a:moveTo>
                  <a:pt x="0" y="634364"/>
                </a:moveTo>
                <a:lnTo>
                  <a:pt x="634365" y="0"/>
                </a:lnTo>
                <a:lnTo>
                  <a:pt x="2606040" y="0"/>
                </a:lnTo>
                <a:lnTo>
                  <a:pt x="2606040" y="1903094"/>
                </a:lnTo>
                <a:lnTo>
                  <a:pt x="1971675" y="2537460"/>
                </a:lnTo>
                <a:lnTo>
                  <a:pt x="0" y="2537460"/>
                </a:lnTo>
                <a:lnTo>
                  <a:pt x="0" y="63436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>
            <p:custDataLst>
              <p:tags r:id="rId5"/>
            </p:custDataLst>
          </p:nvPr>
        </p:nvSpPr>
        <p:spPr>
          <a:xfrm>
            <a:off x="613409" y="1204722"/>
            <a:ext cx="2606040" cy="634365"/>
          </a:xfrm>
          <a:custGeom>
            <a:avLst/>
            <a:gdLst/>
            <a:ahLst/>
            <a:cxnLst/>
            <a:rect l="l" t="t" r="r" b="b"/>
            <a:pathLst>
              <a:path w="2606040" h="634364">
                <a:moveTo>
                  <a:pt x="0" y="634364"/>
                </a:moveTo>
                <a:lnTo>
                  <a:pt x="1971675" y="634364"/>
                </a:lnTo>
                <a:lnTo>
                  <a:pt x="260604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>
            <p:custDataLst>
              <p:tags r:id="rId6"/>
            </p:custDataLst>
          </p:nvPr>
        </p:nvSpPr>
        <p:spPr>
          <a:xfrm flipH="1">
            <a:off x="2585085" y="1839086"/>
            <a:ext cx="0" cy="1903095"/>
          </a:xfrm>
          <a:custGeom>
            <a:avLst/>
            <a:gdLst/>
            <a:ahLst/>
            <a:cxnLst/>
            <a:rect l="l" t="t" r="r" b="b"/>
            <a:pathLst>
              <a:path h="1903095">
                <a:moveTo>
                  <a:pt x="0" y="0"/>
                </a:moveTo>
                <a:lnTo>
                  <a:pt x="0" y="190309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>
            <p:custDataLst>
              <p:tags r:id="rId7"/>
            </p:custDataLst>
          </p:nvPr>
        </p:nvSpPr>
        <p:spPr>
          <a:xfrm flipH="1">
            <a:off x="1265682" y="1204722"/>
            <a:ext cx="0" cy="1903730"/>
          </a:xfrm>
          <a:custGeom>
            <a:avLst/>
            <a:gdLst/>
            <a:ahLst/>
            <a:cxnLst/>
            <a:rect l="l" t="t" r="r" b="b"/>
            <a:pathLst>
              <a:path h="1903730">
                <a:moveTo>
                  <a:pt x="0" y="0"/>
                </a:moveTo>
                <a:lnTo>
                  <a:pt x="0" y="1903476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>
            <p:custDataLst>
              <p:tags r:id="rId8"/>
            </p:custDataLst>
          </p:nvPr>
        </p:nvSpPr>
        <p:spPr>
          <a:xfrm>
            <a:off x="613409" y="3108198"/>
            <a:ext cx="652780" cy="634365"/>
          </a:xfrm>
          <a:custGeom>
            <a:avLst/>
            <a:gdLst/>
            <a:ahLst/>
            <a:cxnLst/>
            <a:rect l="l" t="t" r="r" b="b"/>
            <a:pathLst>
              <a:path w="652780" h="634364">
                <a:moveTo>
                  <a:pt x="652272" y="0"/>
                </a:moveTo>
                <a:lnTo>
                  <a:pt x="0" y="633983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>
            <p:custDataLst>
              <p:tags r:id="rId9"/>
            </p:custDataLst>
          </p:nvPr>
        </p:nvSpPr>
        <p:spPr>
          <a:xfrm>
            <a:off x="1265682" y="3108198"/>
            <a:ext cx="1953895" cy="0"/>
          </a:xfrm>
          <a:custGeom>
            <a:avLst/>
            <a:gdLst/>
            <a:ahLst/>
            <a:cxnLst/>
            <a:rect l="l" t="t" r="r" b="b"/>
            <a:pathLst>
              <a:path w="1953895">
                <a:moveTo>
                  <a:pt x="0" y="0"/>
                </a:moveTo>
                <a:lnTo>
                  <a:pt x="1953768" y="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>
            <p:custDataLst>
              <p:tags r:id="rId10"/>
            </p:custDataLst>
          </p:nvPr>
        </p:nvSpPr>
        <p:spPr>
          <a:xfrm>
            <a:off x="468630" y="1698498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59" h="281939">
                <a:moveTo>
                  <a:pt x="144779" y="0"/>
                </a:moveTo>
                <a:lnTo>
                  <a:pt x="99018" y="7187"/>
                </a:lnTo>
                <a:lnTo>
                  <a:pt x="59275" y="27200"/>
                </a:lnTo>
                <a:lnTo>
                  <a:pt x="27934" y="57716"/>
                </a:lnTo>
                <a:lnTo>
                  <a:pt x="7381" y="96414"/>
                </a:lnTo>
                <a:lnTo>
                  <a:pt x="0" y="140969"/>
                </a:lnTo>
                <a:lnTo>
                  <a:pt x="7381" y="185525"/>
                </a:lnTo>
                <a:lnTo>
                  <a:pt x="27934" y="224223"/>
                </a:lnTo>
                <a:lnTo>
                  <a:pt x="59275" y="254739"/>
                </a:lnTo>
                <a:lnTo>
                  <a:pt x="99018" y="274752"/>
                </a:lnTo>
                <a:lnTo>
                  <a:pt x="144779" y="281939"/>
                </a:lnTo>
                <a:lnTo>
                  <a:pt x="190541" y="274752"/>
                </a:lnTo>
                <a:lnTo>
                  <a:pt x="230284" y="254739"/>
                </a:lnTo>
                <a:lnTo>
                  <a:pt x="261625" y="224223"/>
                </a:lnTo>
                <a:lnTo>
                  <a:pt x="282178" y="185525"/>
                </a:lnTo>
                <a:lnTo>
                  <a:pt x="289560" y="140969"/>
                </a:lnTo>
                <a:lnTo>
                  <a:pt x="282178" y="96414"/>
                </a:lnTo>
                <a:lnTo>
                  <a:pt x="261625" y="57716"/>
                </a:lnTo>
                <a:lnTo>
                  <a:pt x="230284" y="27200"/>
                </a:lnTo>
                <a:lnTo>
                  <a:pt x="190541" y="7187"/>
                </a:lnTo>
                <a:lnTo>
                  <a:pt x="144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>
            <p:custDataLst>
              <p:tags r:id="rId11"/>
            </p:custDataLst>
          </p:nvPr>
        </p:nvSpPr>
        <p:spPr>
          <a:xfrm>
            <a:off x="468630" y="1698498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59" h="281939">
                <a:moveTo>
                  <a:pt x="0" y="140969"/>
                </a:moveTo>
                <a:lnTo>
                  <a:pt x="7381" y="96414"/>
                </a:lnTo>
                <a:lnTo>
                  <a:pt x="27934" y="57716"/>
                </a:lnTo>
                <a:lnTo>
                  <a:pt x="59275" y="27200"/>
                </a:lnTo>
                <a:lnTo>
                  <a:pt x="99018" y="7187"/>
                </a:lnTo>
                <a:lnTo>
                  <a:pt x="144779" y="0"/>
                </a:lnTo>
                <a:lnTo>
                  <a:pt x="190541" y="7187"/>
                </a:lnTo>
                <a:lnTo>
                  <a:pt x="230284" y="27200"/>
                </a:lnTo>
                <a:lnTo>
                  <a:pt x="261625" y="57716"/>
                </a:lnTo>
                <a:lnTo>
                  <a:pt x="282178" y="96414"/>
                </a:lnTo>
                <a:lnTo>
                  <a:pt x="289560" y="140969"/>
                </a:lnTo>
                <a:lnTo>
                  <a:pt x="282178" y="185525"/>
                </a:lnTo>
                <a:lnTo>
                  <a:pt x="261625" y="224223"/>
                </a:lnTo>
                <a:lnTo>
                  <a:pt x="230284" y="254739"/>
                </a:lnTo>
                <a:lnTo>
                  <a:pt x="190541" y="274752"/>
                </a:lnTo>
                <a:lnTo>
                  <a:pt x="144779" y="281939"/>
                </a:lnTo>
                <a:lnTo>
                  <a:pt x="99018" y="274752"/>
                </a:lnTo>
                <a:lnTo>
                  <a:pt x="59275" y="254739"/>
                </a:lnTo>
                <a:lnTo>
                  <a:pt x="27934" y="224223"/>
                </a:lnTo>
                <a:lnTo>
                  <a:pt x="7381" y="185525"/>
                </a:lnTo>
                <a:lnTo>
                  <a:pt x="0" y="140969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>
            <p:custDataLst>
              <p:tags r:id="rId12"/>
            </p:custDataLst>
          </p:nvPr>
        </p:nvSpPr>
        <p:spPr>
          <a:xfrm>
            <a:off x="831341" y="2402585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59" h="281939">
                <a:moveTo>
                  <a:pt x="0" y="140969"/>
                </a:moveTo>
                <a:lnTo>
                  <a:pt x="7381" y="96414"/>
                </a:lnTo>
                <a:lnTo>
                  <a:pt x="27934" y="57716"/>
                </a:lnTo>
                <a:lnTo>
                  <a:pt x="59275" y="27200"/>
                </a:lnTo>
                <a:lnTo>
                  <a:pt x="99018" y="7187"/>
                </a:lnTo>
                <a:lnTo>
                  <a:pt x="144780" y="0"/>
                </a:lnTo>
                <a:lnTo>
                  <a:pt x="190541" y="7187"/>
                </a:lnTo>
                <a:lnTo>
                  <a:pt x="230284" y="27200"/>
                </a:lnTo>
                <a:lnTo>
                  <a:pt x="261625" y="57716"/>
                </a:lnTo>
                <a:lnTo>
                  <a:pt x="282178" y="96414"/>
                </a:lnTo>
                <a:lnTo>
                  <a:pt x="289560" y="140969"/>
                </a:lnTo>
                <a:lnTo>
                  <a:pt x="282178" y="185525"/>
                </a:lnTo>
                <a:lnTo>
                  <a:pt x="261625" y="224223"/>
                </a:lnTo>
                <a:lnTo>
                  <a:pt x="230284" y="254739"/>
                </a:lnTo>
                <a:lnTo>
                  <a:pt x="190541" y="274752"/>
                </a:lnTo>
                <a:lnTo>
                  <a:pt x="144780" y="281939"/>
                </a:lnTo>
                <a:lnTo>
                  <a:pt x="99018" y="274752"/>
                </a:lnTo>
                <a:lnTo>
                  <a:pt x="59275" y="254739"/>
                </a:lnTo>
                <a:lnTo>
                  <a:pt x="27934" y="224223"/>
                </a:lnTo>
                <a:lnTo>
                  <a:pt x="7381" y="185525"/>
                </a:lnTo>
                <a:lnTo>
                  <a:pt x="0" y="140969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>
            <p:custDataLst>
              <p:tags r:id="rId13"/>
            </p:custDataLst>
          </p:nvPr>
        </p:nvSpPr>
        <p:spPr>
          <a:xfrm>
            <a:off x="1120902" y="2966466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59" h="281939">
                <a:moveTo>
                  <a:pt x="144779" y="0"/>
                </a:moveTo>
                <a:lnTo>
                  <a:pt x="99018" y="7187"/>
                </a:lnTo>
                <a:lnTo>
                  <a:pt x="59275" y="27200"/>
                </a:lnTo>
                <a:lnTo>
                  <a:pt x="27934" y="57716"/>
                </a:lnTo>
                <a:lnTo>
                  <a:pt x="7381" y="96414"/>
                </a:lnTo>
                <a:lnTo>
                  <a:pt x="0" y="140970"/>
                </a:lnTo>
                <a:lnTo>
                  <a:pt x="7381" y="185525"/>
                </a:lnTo>
                <a:lnTo>
                  <a:pt x="27934" y="224223"/>
                </a:lnTo>
                <a:lnTo>
                  <a:pt x="59275" y="254739"/>
                </a:lnTo>
                <a:lnTo>
                  <a:pt x="99018" y="274752"/>
                </a:lnTo>
                <a:lnTo>
                  <a:pt x="144779" y="281939"/>
                </a:lnTo>
                <a:lnTo>
                  <a:pt x="190560" y="274752"/>
                </a:lnTo>
                <a:lnTo>
                  <a:pt x="230306" y="254739"/>
                </a:lnTo>
                <a:lnTo>
                  <a:pt x="261640" y="224223"/>
                </a:lnTo>
                <a:lnTo>
                  <a:pt x="282183" y="185525"/>
                </a:lnTo>
                <a:lnTo>
                  <a:pt x="289559" y="140970"/>
                </a:lnTo>
                <a:lnTo>
                  <a:pt x="282183" y="96414"/>
                </a:lnTo>
                <a:lnTo>
                  <a:pt x="261640" y="57716"/>
                </a:lnTo>
                <a:lnTo>
                  <a:pt x="230306" y="27200"/>
                </a:lnTo>
                <a:lnTo>
                  <a:pt x="190560" y="7187"/>
                </a:lnTo>
                <a:lnTo>
                  <a:pt x="144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>
            <p:custDataLst>
              <p:tags r:id="rId14"/>
            </p:custDataLst>
          </p:nvPr>
        </p:nvSpPr>
        <p:spPr>
          <a:xfrm>
            <a:off x="1120902" y="2966466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59" h="281939">
                <a:moveTo>
                  <a:pt x="0" y="140970"/>
                </a:moveTo>
                <a:lnTo>
                  <a:pt x="7381" y="96414"/>
                </a:lnTo>
                <a:lnTo>
                  <a:pt x="27934" y="57716"/>
                </a:lnTo>
                <a:lnTo>
                  <a:pt x="59275" y="27200"/>
                </a:lnTo>
                <a:lnTo>
                  <a:pt x="99018" y="7187"/>
                </a:lnTo>
                <a:lnTo>
                  <a:pt x="144779" y="0"/>
                </a:lnTo>
                <a:lnTo>
                  <a:pt x="190560" y="7187"/>
                </a:lnTo>
                <a:lnTo>
                  <a:pt x="230306" y="27200"/>
                </a:lnTo>
                <a:lnTo>
                  <a:pt x="261640" y="57716"/>
                </a:lnTo>
                <a:lnTo>
                  <a:pt x="282183" y="96414"/>
                </a:lnTo>
                <a:lnTo>
                  <a:pt x="289559" y="140970"/>
                </a:lnTo>
                <a:lnTo>
                  <a:pt x="282183" y="185525"/>
                </a:lnTo>
                <a:lnTo>
                  <a:pt x="261640" y="224223"/>
                </a:lnTo>
                <a:lnTo>
                  <a:pt x="230306" y="254739"/>
                </a:lnTo>
                <a:lnTo>
                  <a:pt x="190560" y="274752"/>
                </a:lnTo>
                <a:lnTo>
                  <a:pt x="144779" y="281939"/>
                </a:lnTo>
                <a:lnTo>
                  <a:pt x="99018" y="274752"/>
                </a:lnTo>
                <a:lnTo>
                  <a:pt x="59275" y="254739"/>
                </a:lnTo>
                <a:lnTo>
                  <a:pt x="27934" y="224223"/>
                </a:lnTo>
                <a:lnTo>
                  <a:pt x="7381" y="185525"/>
                </a:lnTo>
                <a:lnTo>
                  <a:pt x="0" y="14097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>
            <p:custDataLst>
              <p:tags r:id="rId15"/>
            </p:custDataLst>
          </p:nvPr>
        </p:nvSpPr>
        <p:spPr>
          <a:xfrm>
            <a:off x="1742694" y="3248405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60" h="281939">
                <a:moveTo>
                  <a:pt x="0" y="140970"/>
                </a:moveTo>
                <a:lnTo>
                  <a:pt x="7376" y="96414"/>
                </a:lnTo>
                <a:lnTo>
                  <a:pt x="27919" y="57716"/>
                </a:lnTo>
                <a:lnTo>
                  <a:pt x="59253" y="27200"/>
                </a:lnTo>
                <a:lnTo>
                  <a:pt x="98999" y="7187"/>
                </a:lnTo>
                <a:lnTo>
                  <a:pt x="144780" y="0"/>
                </a:lnTo>
                <a:lnTo>
                  <a:pt x="190560" y="7187"/>
                </a:lnTo>
                <a:lnTo>
                  <a:pt x="230306" y="27200"/>
                </a:lnTo>
                <a:lnTo>
                  <a:pt x="261640" y="57716"/>
                </a:lnTo>
                <a:lnTo>
                  <a:pt x="282183" y="96414"/>
                </a:lnTo>
                <a:lnTo>
                  <a:pt x="289560" y="140970"/>
                </a:lnTo>
                <a:lnTo>
                  <a:pt x="282183" y="185525"/>
                </a:lnTo>
                <a:lnTo>
                  <a:pt x="261640" y="224223"/>
                </a:lnTo>
                <a:lnTo>
                  <a:pt x="230306" y="254739"/>
                </a:lnTo>
                <a:lnTo>
                  <a:pt x="190560" y="274752"/>
                </a:lnTo>
                <a:lnTo>
                  <a:pt x="144780" y="281940"/>
                </a:lnTo>
                <a:lnTo>
                  <a:pt x="98999" y="274752"/>
                </a:lnTo>
                <a:lnTo>
                  <a:pt x="59253" y="254739"/>
                </a:lnTo>
                <a:lnTo>
                  <a:pt x="27919" y="224223"/>
                </a:lnTo>
                <a:lnTo>
                  <a:pt x="7376" y="185525"/>
                </a:lnTo>
                <a:lnTo>
                  <a:pt x="0" y="14097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>
            <p:custDataLst>
              <p:tags r:id="rId16"/>
            </p:custDataLst>
          </p:nvPr>
        </p:nvSpPr>
        <p:spPr>
          <a:xfrm>
            <a:off x="2423922" y="3530346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60" h="281939">
                <a:moveTo>
                  <a:pt x="144779" y="0"/>
                </a:moveTo>
                <a:lnTo>
                  <a:pt x="98999" y="7187"/>
                </a:lnTo>
                <a:lnTo>
                  <a:pt x="59253" y="27200"/>
                </a:lnTo>
                <a:lnTo>
                  <a:pt x="27919" y="57716"/>
                </a:lnTo>
                <a:lnTo>
                  <a:pt x="7376" y="96414"/>
                </a:lnTo>
                <a:lnTo>
                  <a:pt x="0" y="140969"/>
                </a:lnTo>
                <a:lnTo>
                  <a:pt x="7376" y="185525"/>
                </a:lnTo>
                <a:lnTo>
                  <a:pt x="27919" y="224223"/>
                </a:lnTo>
                <a:lnTo>
                  <a:pt x="59253" y="254739"/>
                </a:lnTo>
                <a:lnTo>
                  <a:pt x="98999" y="274752"/>
                </a:lnTo>
                <a:lnTo>
                  <a:pt x="144779" y="281939"/>
                </a:lnTo>
                <a:lnTo>
                  <a:pt x="190560" y="274752"/>
                </a:lnTo>
                <a:lnTo>
                  <a:pt x="230306" y="254739"/>
                </a:lnTo>
                <a:lnTo>
                  <a:pt x="261640" y="224223"/>
                </a:lnTo>
                <a:lnTo>
                  <a:pt x="282183" y="185525"/>
                </a:lnTo>
                <a:lnTo>
                  <a:pt x="289559" y="140969"/>
                </a:lnTo>
                <a:lnTo>
                  <a:pt x="282183" y="96414"/>
                </a:lnTo>
                <a:lnTo>
                  <a:pt x="261640" y="57716"/>
                </a:lnTo>
                <a:lnTo>
                  <a:pt x="230306" y="27200"/>
                </a:lnTo>
                <a:lnTo>
                  <a:pt x="190560" y="7187"/>
                </a:lnTo>
                <a:lnTo>
                  <a:pt x="144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>
            <p:custDataLst>
              <p:tags r:id="rId17"/>
            </p:custDataLst>
          </p:nvPr>
        </p:nvSpPr>
        <p:spPr>
          <a:xfrm>
            <a:off x="2423922" y="3530346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60" h="281939">
                <a:moveTo>
                  <a:pt x="0" y="140969"/>
                </a:moveTo>
                <a:lnTo>
                  <a:pt x="7376" y="96414"/>
                </a:lnTo>
                <a:lnTo>
                  <a:pt x="27919" y="57716"/>
                </a:lnTo>
                <a:lnTo>
                  <a:pt x="59253" y="27200"/>
                </a:lnTo>
                <a:lnTo>
                  <a:pt x="98999" y="7187"/>
                </a:lnTo>
                <a:lnTo>
                  <a:pt x="144779" y="0"/>
                </a:lnTo>
                <a:lnTo>
                  <a:pt x="190560" y="7187"/>
                </a:lnTo>
                <a:lnTo>
                  <a:pt x="230306" y="27200"/>
                </a:lnTo>
                <a:lnTo>
                  <a:pt x="261640" y="57716"/>
                </a:lnTo>
                <a:lnTo>
                  <a:pt x="282183" y="96414"/>
                </a:lnTo>
                <a:lnTo>
                  <a:pt x="289559" y="140969"/>
                </a:lnTo>
                <a:lnTo>
                  <a:pt x="282183" y="185525"/>
                </a:lnTo>
                <a:lnTo>
                  <a:pt x="261640" y="224223"/>
                </a:lnTo>
                <a:lnTo>
                  <a:pt x="230306" y="254739"/>
                </a:lnTo>
                <a:lnTo>
                  <a:pt x="190560" y="274752"/>
                </a:lnTo>
                <a:lnTo>
                  <a:pt x="144779" y="281939"/>
                </a:lnTo>
                <a:lnTo>
                  <a:pt x="98999" y="274752"/>
                </a:lnTo>
                <a:lnTo>
                  <a:pt x="59253" y="254739"/>
                </a:lnTo>
                <a:lnTo>
                  <a:pt x="27919" y="224223"/>
                </a:lnTo>
                <a:lnTo>
                  <a:pt x="7376" y="185525"/>
                </a:lnTo>
                <a:lnTo>
                  <a:pt x="0" y="140969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>
            <p:custDataLst>
              <p:tags r:id="rId18"/>
            </p:custDataLst>
          </p:nvPr>
        </p:nvSpPr>
        <p:spPr>
          <a:xfrm>
            <a:off x="1497330" y="2614422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60" h="281939">
                <a:moveTo>
                  <a:pt x="0" y="140969"/>
                </a:moveTo>
                <a:lnTo>
                  <a:pt x="7376" y="96414"/>
                </a:lnTo>
                <a:lnTo>
                  <a:pt x="27919" y="57716"/>
                </a:lnTo>
                <a:lnTo>
                  <a:pt x="59253" y="27200"/>
                </a:lnTo>
                <a:lnTo>
                  <a:pt x="98999" y="7187"/>
                </a:lnTo>
                <a:lnTo>
                  <a:pt x="144780" y="0"/>
                </a:lnTo>
                <a:lnTo>
                  <a:pt x="190560" y="7187"/>
                </a:lnTo>
                <a:lnTo>
                  <a:pt x="230306" y="27200"/>
                </a:lnTo>
                <a:lnTo>
                  <a:pt x="261640" y="57716"/>
                </a:lnTo>
                <a:lnTo>
                  <a:pt x="282183" y="96414"/>
                </a:lnTo>
                <a:lnTo>
                  <a:pt x="289559" y="140969"/>
                </a:lnTo>
                <a:lnTo>
                  <a:pt x="282183" y="185525"/>
                </a:lnTo>
                <a:lnTo>
                  <a:pt x="261640" y="224223"/>
                </a:lnTo>
                <a:lnTo>
                  <a:pt x="230306" y="254739"/>
                </a:lnTo>
                <a:lnTo>
                  <a:pt x="190560" y="274752"/>
                </a:lnTo>
                <a:lnTo>
                  <a:pt x="144780" y="281939"/>
                </a:lnTo>
                <a:lnTo>
                  <a:pt x="98999" y="274752"/>
                </a:lnTo>
                <a:lnTo>
                  <a:pt x="59253" y="254739"/>
                </a:lnTo>
                <a:lnTo>
                  <a:pt x="27919" y="224223"/>
                </a:lnTo>
                <a:lnTo>
                  <a:pt x="7376" y="185525"/>
                </a:lnTo>
                <a:lnTo>
                  <a:pt x="0" y="140969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>
            <p:custDataLst>
              <p:tags r:id="rId19"/>
            </p:custDataLst>
          </p:nvPr>
        </p:nvSpPr>
        <p:spPr>
          <a:xfrm>
            <a:off x="1120902" y="1062989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59" h="281940">
                <a:moveTo>
                  <a:pt x="144779" y="0"/>
                </a:moveTo>
                <a:lnTo>
                  <a:pt x="99018" y="7187"/>
                </a:lnTo>
                <a:lnTo>
                  <a:pt x="59275" y="27200"/>
                </a:lnTo>
                <a:lnTo>
                  <a:pt x="27934" y="57716"/>
                </a:lnTo>
                <a:lnTo>
                  <a:pt x="7381" y="96414"/>
                </a:lnTo>
                <a:lnTo>
                  <a:pt x="0" y="140970"/>
                </a:lnTo>
                <a:lnTo>
                  <a:pt x="7381" y="185525"/>
                </a:lnTo>
                <a:lnTo>
                  <a:pt x="27934" y="224223"/>
                </a:lnTo>
                <a:lnTo>
                  <a:pt x="59275" y="254739"/>
                </a:lnTo>
                <a:lnTo>
                  <a:pt x="99018" y="274752"/>
                </a:lnTo>
                <a:lnTo>
                  <a:pt x="144779" y="281939"/>
                </a:lnTo>
                <a:lnTo>
                  <a:pt x="190560" y="274752"/>
                </a:lnTo>
                <a:lnTo>
                  <a:pt x="230306" y="254739"/>
                </a:lnTo>
                <a:lnTo>
                  <a:pt x="261640" y="224223"/>
                </a:lnTo>
                <a:lnTo>
                  <a:pt x="282183" y="185525"/>
                </a:lnTo>
                <a:lnTo>
                  <a:pt x="289559" y="140970"/>
                </a:lnTo>
                <a:lnTo>
                  <a:pt x="282183" y="96414"/>
                </a:lnTo>
                <a:lnTo>
                  <a:pt x="261640" y="57716"/>
                </a:lnTo>
                <a:lnTo>
                  <a:pt x="230306" y="27200"/>
                </a:lnTo>
                <a:lnTo>
                  <a:pt x="190560" y="7187"/>
                </a:lnTo>
                <a:lnTo>
                  <a:pt x="144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>
            <p:custDataLst>
              <p:tags r:id="rId20"/>
            </p:custDataLst>
          </p:nvPr>
        </p:nvSpPr>
        <p:spPr>
          <a:xfrm>
            <a:off x="1120902" y="1062989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59" h="281940">
                <a:moveTo>
                  <a:pt x="0" y="140970"/>
                </a:moveTo>
                <a:lnTo>
                  <a:pt x="7381" y="96414"/>
                </a:lnTo>
                <a:lnTo>
                  <a:pt x="27934" y="57716"/>
                </a:lnTo>
                <a:lnTo>
                  <a:pt x="59275" y="27200"/>
                </a:lnTo>
                <a:lnTo>
                  <a:pt x="99018" y="7187"/>
                </a:lnTo>
                <a:lnTo>
                  <a:pt x="144779" y="0"/>
                </a:lnTo>
                <a:lnTo>
                  <a:pt x="190560" y="7187"/>
                </a:lnTo>
                <a:lnTo>
                  <a:pt x="230306" y="27200"/>
                </a:lnTo>
                <a:lnTo>
                  <a:pt x="261640" y="57716"/>
                </a:lnTo>
                <a:lnTo>
                  <a:pt x="282183" y="96414"/>
                </a:lnTo>
                <a:lnTo>
                  <a:pt x="289559" y="140970"/>
                </a:lnTo>
                <a:lnTo>
                  <a:pt x="282183" y="185525"/>
                </a:lnTo>
                <a:lnTo>
                  <a:pt x="261640" y="224223"/>
                </a:lnTo>
                <a:lnTo>
                  <a:pt x="230306" y="254739"/>
                </a:lnTo>
                <a:lnTo>
                  <a:pt x="190560" y="274752"/>
                </a:lnTo>
                <a:lnTo>
                  <a:pt x="144779" y="281939"/>
                </a:lnTo>
                <a:lnTo>
                  <a:pt x="99018" y="274752"/>
                </a:lnTo>
                <a:lnTo>
                  <a:pt x="59275" y="254739"/>
                </a:lnTo>
                <a:lnTo>
                  <a:pt x="27934" y="224223"/>
                </a:lnTo>
                <a:lnTo>
                  <a:pt x="7381" y="185525"/>
                </a:lnTo>
                <a:lnTo>
                  <a:pt x="0" y="14097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>
            <p:custDataLst>
              <p:tags r:id="rId21"/>
            </p:custDataLst>
          </p:nvPr>
        </p:nvSpPr>
        <p:spPr>
          <a:xfrm>
            <a:off x="1771650" y="1344930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60" h="281939">
                <a:moveTo>
                  <a:pt x="0" y="140970"/>
                </a:moveTo>
                <a:lnTo>
                  <a:pt x="7376" y="96414"/>
                </a:lnTo>
                <a:lnTo>
                  <a:pt x="27919" y="57716"/>
                </a:lnTo>
                <a:lnTo>
                  <a:pt x="59253" y="27200"/>
                </a:lnTo>
                <a:lnTo>
                  <a:pt x="98999" y="7187"/>
                </a:lnTo>
                <a:lnTo>
                  <a:pt x="144780" y="0"/>
                </a:lnTo>
                <a:lnTo>
                  <a:pt x="190560" y="7187"/>
                </a:lnTo>
                <a:lnTo>
                  <a:pt x="230306" y="27200"/>
                </a:lnTo>
                <a:lnTo>
                  <a:pt x="261640" y="57716"/>
                </a:lnTo>
                <a:lnTo>
                  <a:pt x="282183" y="96414"/>
                </a:lnTo>
                <a:lnTo>
                  <a:pt x="289560" y="140970"/>
                </a:lnTo>
                <a:lnTo>
                  <a:pt x="282183" y="185525"/>
                </a:lnTo>
                <a:lnTo>
                  <a:pt x="261640" y="224223"/>
                </a:lnTo>
                <a:lnTo>
                  <a:pt x="230306" y="254739"/>
                </a:lnTo>
                <a:lnTo>
                  <a:pt x="190560" y="274752"/>
                </a:lnTo>
                <a:lnTo>
                  <a:pt x="144780" y="281940"/>
                </a:lnTo>
                <a:lnTo>
                  <a:pt x="98999" y="274752"/>
                </a:lnTo>
                <a:lnTo>
                  <a:pt x="59253" y="254739"/>
                </a:lnTo>
                <a:lnTo>
                  <a:pt x="27919" y="224223"/>
                </a:lnTo>
                <a:lnTo>
                  <a:pt x="7376" y="185525"/>
                </a:lnTo>
                <a:lnTo>
                  <a:pt x="0" y="14097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>
            <p:custDataLst>
              <p:tags r:id="rId22"/>
            </p:custDataLst>
          </p:nvPr>
        </p:nvSpPr>
        <p:spPr>
          <a:xfrm>
            <a:off x="2785110" y="2332482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60" h="281939">
                <a:moveTo>
                  <a:pt x="0" y="140969"/>
                </a:moveTo>
                <a:lnTo>
                  <a:pt x="7376" y="96414"/>
                </a:lnTo>
                <a:lnTo>
                  <a:pt x="27919" y="57716"/>
                </a:lnTo>
                <a:lnTo>
                  <a:pt x="59253" y="27200"/>
                </a:lnTo>
                <a:lnTo>
                  <a:pt x="98999" y="7187"/>
                </a:lnTo>
                <a:lnTo>
                  <a:pt x="144779" y="0"/>
                </a:lnTo>
                <a:lnTo>
                  <a:pt x="190560" y="7187"/>
                </a:lnTo>
                <a:lnTo>
                  <a:pt x="230306" y="27200"/>
                </a:lnTo>
                <a:lnTo>
                  <a:pt x="261640" y="57716"/>
                </a:lnTo>
                <a:lnTo>
                  <a:pt x="282183" y="96414"/>
                </a:lnTo>
                <a:lnTo>
                  <a:pt x="289559" y="140969"/>
                </a:lnTo>
                <a:lnTo>
                  <a:pt x="282183" y="185525"/>
                </a:lnTo>
                <a:lnTo>
                  <a:pt x="261640" y="224223"/>
                </a:lnTo>
                <a:lnTo>
                  <a:pt x="230306" y="254739"/>
                </a:lnTo>
                <a:lnTo>
                  <a:pt x="190560" y="274752"/>
                </a:lnTo>
                <a:lnTo>
                  <a:pt x="144779" y="281939"/>
                </a:lnTo>
                <a:lnTo>
                  <a:pt x="98999" y="274752"/>
                </a:lnTo>
                <a:lnTo>
                  <a:pt x="59253" y="254739"/>
                </a:lnTo>
                <a:lnTo>
                  <a:pt x="27919" y="224223"/>
                </a:lnTo>
                <a:lnTo>
                  <a:pt x="7376" y="185525"/>
                </a:lnTo>
                <a:lnTo>
                  <a:pt x="0" y="140969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>
            <p:custDataLst>
              <p:tags r:id="rId23"/>
            </p:custDataLst>
          </p:nvPr>
        </p:nvSpPr>
        <p:spPr>
          <a:xfrm>
            <a:off x="3074670" y="2966466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60" h="281939">
                <a:moveTo>
                  <a:pt x="144780" y="0"/>
                </a:moveTo>
                <a:lnTo>
                  <a:pt x="98999" y="7187"/>
                </a:lnTo>
                <a:lnTo>
                  <a:pt x="59253" y="27200"/>
                </a:lnTo>
                <a:lnTo>
                  <a:pt x="27919" y="57716"/>
                </a:lnTo>
                <a:lnTo>
                  <a:pt x="7376" y="96414"/>
                </a:lnTo>
                <a:lnTo>
                  <a:pt x="0" y="140970"/>
                </a:lnTo>
                <a:lnTo>
                  <a:pt x="7376" y="185525"/>
                </a:lnTo>
                <a:lnTo>
                  <a:pt x="27919" y="224223"/>
                </a:lnTo>
                <a:lnTo>
                  <a:pt x="59253" y="254739"/>
                </a:lnTo>
                <a:lnTo>
                  <a:pt x="98999" y="274752"/>
                </a:lnTo>
                <a:lnTo>
                  <a:pt x="144780" y="281939"/>
                </a:lnTo>
                <a:lnTo>
                  <a:pt x="190560" y="274752"/>
                </a:lnTo>
                <a:lnTo>
                  <a:pt x="230306" y="254739"/>
                </a:lnTo>
                <a:lnTo>
                  <a:pt x="261640" y="224223"/>
                </a:lnTo>
                <a:lnTo>
                  <a:pt x="282183" y="185525"/>
                </a:lnTo>
                <a:lnTo>
                  <a:pt x="289559" y="140970"/>
                </a:lnTo>
                <a:lnTo>
                  <a:pt x="282183" y="96414"/>
                </a:lnTo>
                <a:lnTo>
                  <a:pt x="261640" y="57716"/>
                </a:lnTo>
                <a:lnTo>
                  <a:pt x="230306" y="27200"/>
                </a:lnTo>
                <a:lnTo>
                  <a:pt x="190560" y="7187"/>
                </a:lnTo>
                <a:lnTo>
                  <a:pt x="144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>
            <p:custDataLst>
              <p:tags r:id="rId24"/>
            </p:custDataLst>
          </p:nvPr>
        </p:nvSpPr>
        <p:spPr>
          <a:xfrm>
            <a:off x="3074670" y="2966466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60" h="281939">
                <a:moveTo>
                  <a:pt x="0" y="140970"/>
                </a:moveTo>
                <a:lnTo>
                  <a:pt x="7376" y="96414"/>
                </a:lnTo>
                <a:lnTo>
                  <a:pt x="27919" y="57716"/>
                </a:lnTo>
                <a:lnTo>
                  <a:pt x="59253" y="27200"/>
                </a:lnTo>
                <a:lnTo>
                  <a:pt x="98999" y="7187"/>
                </a:lnTo>
                <a:lnTo>
                  <a:pt x="144780" y="0"/>
                </a:lnTo>
                <a:lnTo>
                  <a:pt x="190560" y="7187"/>
                </a:lnTo>
                <a:lnTo>
                  <a:pt x="230306" y="27200"/>
                </a:lnTo>
                <a:lnTo>
                  <a:pt x="261640" y="57716"/>
                </a:lnTo>
                <a:lnTo>
                  <a:pt x="282183" y="96414"/>
                </a:lnTo>
                <a:lnTo>
                  <a:pt x="289559" y="140970"/>
                </a:lnTo>
                <a:lnTo>
                  <a:pt x="282183" y="185525"/>
                </a:lnTo>
                <a:lnTo>
                  <a:pt x="261640" y="224223"/>
                </a:lnTo>
                <a:lnTo>
                  <a:pt x="230306" y="254739"/>
                </a:lnTo>
                <a:lnTo>
                  <a:pt x="190560" y="274752"/>
                </a:lnTo>
                <a:lnTo>
                  <a:pt x="144780" y="281939"/>
                </a:lnTo>
                <a:lnTo>
                  <a:pt x="98999" y="274752"/>
                </a:lnTo>
                <a:lnTo>
                  <a:pt x="59253" y="254739"/>
                </a:lnTo>
                <a:lnTo>
                  <a:pt x="27919" y="224223"/>
                </a:lnTo>
                <a:lnTo>
                  <a:pt x="7376" y="185525"/>
                </a:lnTo>
                <a:lnTo>
                  <a:pt x="0" y="14097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>
            <p:custDataLst>
              <p:tags r:id="rId25"/>
            </p:custDataLst>
          </p:nvPr>
        </p:nvSpPr>
        <p:spPr>
          <a:xfrm>
            <a:off x="2061210" y="1980438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60" h="281939">
                <a:moveTo>
                  <a:pt x="0" y="140970"/>
                </a:moveTo>
                <a:lnTo>
                  <a:pt x="7376" y="96414"/>
                </a:lnTo>
                <a:lnTo>
                  <a:pt x="27919" y="57716"/>
                </a:lnTo>
                <a:lnTo>
                  <a:pt x="59253" y="27200"/>
                </a:lnTo>
                <a:lnTo>
                  <a:pt x="98999" y="7187"/>
                </a:lnTo>
                <a:lnTo>
                  <a:pt x="144779" y="0"/>
                </a:lnTo>
                <a:lnTo>
                  <a:pt x="190560" y="7187"/>
                </a:lnTo>
                <a:lnTo>
                  <a:pt x="230306" y="27200"/>
                </a:lnTo>
                <a:lnTo>
                  <a:pt x="261640" y="57716"/>
                </a:lnTo>
                <a:lnTo>
                  <a:pt x="282183" y="96414"/>
                </a:lnTo>
                <a:lnTo>
                  <a:pt x="289559" y="140970"/>
                </a:lnTo>
                <a:lnTo>
                  <a:pt x="282183" y="185525"/>
                </a:lnTo>
                <a:lnTo>
                  <a:pt x="261640" y="224223"/>
                </a:lnTo>
                <a:lnTo>
                  <a:pt x="230306" y="254739"/>
                </a:lnTo>
                <a:lnTo>
                  <a:pt x="190560" y="274752"/>
                </a:lnTo>
                <a:lnTo>
                  <a:pt x="144779" y="281939"/>
                </a:lnTo>
                <a:lnTo>
                  <a:pt x="98999" y="274752"/>
                </a:lnTo>
                <a:lnTo>
                  <a:pt x="59253" y="254739"/>
                </a:lnTo>
                <a:lnTo>
                  <a:pt x="27919" y="224223"/>
                </a:lnTo>
                <a:lnTo>
                  <a:pt x="7376" y="185525"/>
                </a:lnTo>
                <a:lnTo>
                  <a:pt x="0" y="14097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>
            <p:custDataLst>
              <p:tags r:id="rId26"/>
            </p:custDataLst>
          </p:nvPr>
        </p:nvSpPr>
        <p:spPr>
          <a:xfrm>
            <a:off x="2423922" y="1698498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60" h="281939">
                <a:moveTo>
                  <a:pt x="144779" y="0"/>
                </a:moveTo>
                <a:lnTo>
                  <a:pt x="98999" y="7187"/>
                </a:lnTo>
                <a:lnTo>
                  <a:pt x="59253" y="27200"/>
                </a:lnTo>
                <a:lnTo>
                  <a:pt x="27919" y="57716"/>
                </a:lnTo>
                <a:lnTo>
                  <a:pt x="7376" y="96414"/>
                </a:lnTo>
                <a:lnTo>
                  <a:pt x="0" y="140969"/>
                </a:lnTo>
                <a:lnTo>
                  <a:pt x="7376" y="185525"/>
                </a:lnTo>
                <a:lnTo>
                  <a:pt x="27919" y="224223"/>
                </a:lnTo>
                <a:lnTo>
                  <a:pt x="59253" y="254739"/>
                </a:lnTo>
                <a:lnTo>
                  <a:pt x="98999" y="274752"/>
                </a:lnTo>
                <a:lnTo>
                  <a:pt x="144779" y="281939"/>
                </a:lnTo>
                <a:lnTo>
                  <a:pt x="190560" y="274752"/>
                </a:lnTo>
                <a:lnTo>
                  <a:pt x="230306" y="254739"/>
                </a:lnTo>
                <a:lnTo>
                  <a:pt x="261640" y="224223"/>
                </a:lnTo>
                <a:lnTo>
                  <a:pt x="282183" y="185525"/>
                </a:lnTo>
                <a:lnTo>
                  <a:pt x="289559" y="140969"/>
                </a:lnTo>
                <a:lnTo>
                  <a:pt x="282183" y="96414"/>
                </a:lnTo>
                <a:lnTo>
                  <a:pt x="261640" y="57716"/>
                </a:lnTo>
                <a:lnTo>
                  <a:pt x="230306" y="27200"/>
                </a:lnTo>
                <a:lnTo>
                  <a:pt x="190560" y="7187"/>
                </a:lnTo>
                <a:lnTo>
                  <a:pt x="144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>
            <p:custDataLst>
              <p:tags r:id="rId27"/>
            </p:custDataLst>
          </p:nvPr>
        </p:nvSpPr>
        <p:spPr>
          <a:xfrm>
            <a:off x="2423922" y="1698498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60" h="281939">
                <a:moveTo>
                  <a:pt x="0" y="140969"/>
                </a:moveTo>
                <a:lnTo>
                  <a:pt x="7376" y="96414"/>
                </a:lnTo>
                <a:lnTo>
                  <a:pt x="27919" y="57716"/>
                </a:lnTo>
                <a:lnTo>
                  <a:pt x="59253" y="27200"/>
                </a:lnTo>
                <a:lnTo>
                  <a:pt x="98999" y="7187"/>
                </a:lnTo>
                <a:lnTo>
                  <a:pt x="144779" y="0"/>
                </a:lnTo>
                <a:lnTo>
                  <a:pt x="190560" y="7187"/>
                </a:lnTo>
                <a:lnTo>
                  <a:pt x="230306" y="27200"/>
                </a:lnTo>
                <a:lnTo>
                  <a:pt x="261640" y="57716"/>
                </a:lnTo>
                <a:lnTo>
                  <a:pt x="282183" y="96414"/>
                </a:lnTo>
                <a:lnTo>
                  <a:pt x="289559" y="140969"/>
                </a:lnTo>
                <a:lnTo>
                  <a:pt x="282183" y="185525"/>
                </a:lnTo>
                <a:lnTo>
                  <a:pt x="261640" y="224223"/>
                </a:lnTo>
                <a:lnTo>
                  <a:pt x="230306" y="254739"/>
                </a:lnTo>
                <a:lnTo>
                  <a:pt x="190560" y="274752"/>
                </a:lnTo>
                <a:lnTo>
                  <a:pt x="144779" y="281939"/>
                </a:lnTo>
                <a:lnTo>
                  <a:pt x="98999" y="274752"/>
                </a:lnTo>
                <a:lnTo>
                  <a:pt x="59253" y="254739"/>
                </a:lnTo>
                <a:lnTo>
                  <a:pt x="27919" y="224223"/>
                </a:lnTo>
                <a:lnTo>
                  <a:pt x="7376" y="185525"/>
                </a:lnTo>
                <a:lnTo>
                  <a:pt x="0" y="140969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>
            <p:custDataLst>
              <p:tags r:id="rId28"/>
            </p:custDataLst>
          </p:nvPr>
        </p:nvSpPr>
        <p:spPr>
          <a:xfrm>
            <a:off x="468630" y="3600450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59" h="281939">
                <a:moveTo>
                  <a:pt x="144779" y="0"/>
                </a:moveTo>
                <a:lnTo>
                  <a:pt x="99018" y="7187"/>
                </a:lnTo>
                <a:lnTo>
                  <a:pt x="59275" y="27200"/>
                </a:lnTo>
                <a:lnTo>
                  <a:pt x="27934" y="57716"/>
                </a:lnTo>
                <a:lnTo>
                  <a:pt x="7381" y="96414"/>
                </a:lnTo>
                <a:lnTo>
                  <a:pt x="0" y="140969"/>
                </a:lnTo>
                <a:lnTo>
                  <a:pt x="7381" y="185525"/>
                </a:lnTo>
                <a:lnTo>
                  <a:pt x="27934" y="224223"/>
                </a:lnTo>
                <a:lnTo>
                  <a:pt x="59275" y="254739"/>
                </a:lnTo>
                <a:lnTo>
                  <a:pt x="99018" y="274752"/>
                </a:lnTo>
                <a:lnTo>
                  <a:pt x="144779" y="281939"/>
                </a:lnTo>
                <a:lnTo>
                  <a:pt x="190541" y="274752"/>
                </a:lnTo>
                <a:lnTo>
                  <a:pt x="230284" y="254739"/>
                </a:lnTo>
                <a:lnTo>
                  <a:pt x="261625" y="224223"/>
                </a:lnTo>
                <a:lnTo>
                  <a:pt x="282178" y="185525"/>
                </a:lnTo>
                <a:lnTo>
                  <a:pt x="289560" y="140969"/>
                </a:lnTo>
                <a:lnTo>
                  <a:pt x="282178" y="96414"/>
                </a:lnTo>
                <a:lnTo>
                  <a:pt x="261625" y="57716"/>
                </a:lnTo>
                <a:lnTo>
                  <a:pt x="230284" y="27200"/>
                </a:lnTo>
                <a:lnTo>
                  <a:pt x="190541" y="7187"/>
                </a:lnTo>
                <a:lnTo>
                  <a:pt x="144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>
            <p:custDataLst>
              <p:tags r:id="rId29"/>
            </p:custDataLst>
          </p:nvPr>
        </p:nvSpPr>
        <p:spPr>
          <a:xfrm>
            <a:off x="468630" y="3600450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59" h="281939">
                <a:moveTo>
                  <a:pt x="0" y="140969"/>
                </a:moveTo>
                <a:lnTo>
                  <a:pt x="7381" y="96414"/>
                </a:lnTo>
                <a:lnTo>
                  <a:pt x="27934" y="57716"/>
                </a:lnTo>
                <a:lnTo>
                  <a:pt x="59275" y="27200"/>
                </a:lnTo>
                <a:lnTo>
                  <a:pt x="99018" y="7187"/>
                </a:lnTo>
                <a:lnTo>
                  <a:pt x="144779" y="0"/>
                </a:lnTo>
                <a:lnTo>
                  <a:pt x="190541" y="7187"/>
                </a:lnTo>
                <a:lnTo>
                  <a:pt x="230284" y="27200"/>
                </a:lnTo>
                <a:lnTo>
                  <a:pt x="261625" y="57716"/>
                </a:lnTo>
                <a:lnTo>
                  <a:pt x="282178" y="96414"/>
                </a:lnTo>
                <a:lnTo>
                  <a:pt x="289560" y="140969"/>
                </a:lnTo>
                <a:lnTo>
                  <a:pt x="282178" y="185525"/>
                </a:lnTo>
                <a:lnTo>
                  <a:pt x="261625" y="224223"/>
                </a:lnTo>
                <a:lnTo>
                  <a:pt x="230284" y="254739"/>
                </a:lnTo>
                <a:lnTo>
                  <a:pt x="190541" y="274752"/>
                </a:lnTo>
                <a:lnTo>
                  <a:pt x="144779" y="281939"/>
                </a:lnTo>
                <a:lnTo>
                  <a:pt x="99018" y="274752"/>
                </a:lnTo>
                <a:lnTo>
                  <a:pt x="59275" y="254739"/>
                </a:lnTo>
                <a:lnTo>
                  <a:pt x="27934" y="224223"/>
                </a:lnTo>
                <a:lnTo>
                  <a:pt x="7381" y="185525"/>
                </a:lnTo>
                <a:lnTo>
                  <a:pt x="0" y="140969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>
            <p:custDataLst>
              <p:tags r:id="rId30"/>
            </p:custDataLst>
          </p:nvPr>
        </p:nvSpPr>
        <p:spPr>
          <a:xfrm>
            <a:off x="3074670" y="1062989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60" h="281940">
                <a:moveTo>
                  <a:pt x="144780" y="0"/>
                </a:moveTo>
                <a:lnTo>
                  <a:pt x="98999" y="7187"/>
                </a:lnTo>
                <a:lnTo>
                  <a:pt x="59253" y="27200"/>
                </a:lnTo>
                <a:lnTo>
                  <a:pt x="27919" y="57716"/>
                </a:lnTo>
                <a:lnTo>
                  <a:pt x="7376" y="96414"/>
                </a:lnTo>
                <a:lnTo>
                  <a:pt x="0" y="140970"/>
                </a:lnTo>
                <a:lnTo>
                  <a:pt x="7376" y="185525"/>
                </a:lnTo>
                <a:lnTo>
                  <a:pt x="27919" y="224223"/>
                </a:lnTo>
                <a:lnTo>
                  <a:pt x="59253" y="254739"/>
                </a:lnTo>
                <a:lnTo>
                  <a:pt x="98999" y="274752"/>
                </a:lnTo>
                <a:lnTo>
                  <a:pt x="144780" y="281939"/>
                </a:lnTo>
                <a:lnTo>
                  <a:pt x="190560" y="274752"/>
                </a:lnTo>
                <a:lnTo>
                  <a:pt x="230306" y="254739"/>
                </a:lnTo>
                <a:lnTo>
                  <a:pt x="261640" y="224223"/>
                </a:lnTo>
                <a:lnTo>
                  <a:pt x="282183" y="185525"/>
                </a:lnTo>
                <a:lnTo>
                  <a:pt x="289559" y="140970"/>
                </a:lnTo>
                <a:lnTo>
                  <a:pt x="282183" y="96414"/>
                </a:lnTo>
                <a:lnTo>
                  <a:pt x="261640" y="57716"/>
                </a:lnTo>
                <a:lnTo>
                  <a:pt x="230306" y="27200"/>
                </a:lnTo>
                <a:lnTo>
                  <a:pt x="190560" y="7187"/>
                </a:lnTo>
                <a:lnTo>
                  <a:pt x="144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>
            <p:custDataLst>
              <p:tags r:id="rId31"/>
            </p:custDataLst>
          </p:nvPr>
        </p:nvSpPr>
        <p:spPr>
          <a:xfrm>
            <a:off x="3074670" y="1062989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60" h="281940">
                <a:moveTo>
                  <a:pt x="0" y="140970"/>
                </a:moveTo>
                <a:lnTo>
                  <a:pt x="7376" y="96414"/>
                </a:lnTo>
                <a:lnTo>
                  <a:pt x="27919" y="57716"/>
                </a:lnTo>
                <a:lnTo>
                  <a:pt x="59253" y="27200"/>
                </a:lnTo>
                <a:lnTo>
                  <a:pt x="98999" y="7187"/>
                </a:lnTo>
                <a:lnTo>
                  <a:pt x="144780" y="0"/>
                </a:lnTo>
                <a:lnTo>
                  <a:pt x="190560" y="7187"/>
                </a:lnTo>
                <a:lnTo>
                  <a:pt x="230306" y="27200"/>
                </a:lnTo>
                <a:lnTo>
                  <a:pt x="261640" y="57716"/>
                </a:lnTo>
                <a:lnTo>
                  <a:pt x="282183" y="96414"/>
                </a:lnTo>
                <a:lnTo>
                  <a:pt x="289559" y="140970"/>
                </a:lnTo>
                <a:lnTo>
                  <a:pt x="282183" y="185525"/>
                </a:lnTo>
                <a:lnTo>
                  <a:pt x="261640" y="224223"/>
                </a:lnTo>
                <a:lnTo>
                  <a:pt x="230306" y="254739"/>
                </a:lnTo>
                <a:lnTo>
                  <a:pt x="190560" y="274752"/>
                </a:lnTo>
                <a:lnTo>
                  <a:pt x="144780" y="281939"/>
                </a:lnTo>
                <a:lnTo>
                  <a:pt x="98999" y="274752"/>
                </a:lnTo>
                <a:lnTo>
                  <a:pt x="59253" y="254739"/>
                </a:lnTo>
                <a:lnTo>
                  <a:pt x="27919" y="224223"/>
                </a:lnTo>
                <a:lnTo>
                  <a:pt x="7376" y="185525"/>
                </a:lnTo>
                <a:lnTo>
                  <a:pt x="0" y="14097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文本框 74"/>
          <p:cNvSpPr txBox="1"/>
          <p:nvPr>
            <p:custDataLst>
              <p:tags r:id="rId32"/>
            </p:custDataLst>
          </p:nvPr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sym typeface="+mn-ea"/>
              </a:rPr>
              <a:t>面心立方最密堆积小球坐标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>
            <p:custDataLst>
              <p:tags r:id="rId1"/>
            </p:custDataLst>
          </p:nvPr>
        </p:nvSpPr>
        <p:spPr>
          <a:xfrm>
            <a:off x="566166" y="1059941"/>
            <a:ext cx="2887980" cy="4166870"/>
          </a:xfrm>
          <a:custGeom>
            <a:avLst/>
            <a:gdLst/>
            <a:ahLst/>
            <a:cxnLst/>
            <a:rect l="l" t="t" r="r" b="b"/>
            <a:pathLst>
              <a:path w="2887979" h="4166870">
                <a:moveTo>
                  <a:pt x="2887980" y="736473"/>
                </a:moveTo>
                <a:lnTo>
                  <a:pt x="2151507" y="0"/>
                </a:lnTo>
                <a:lnTo>
                  <a:pt x="0" y="0"/>
                </a:lnTo>
                <a:lnTo>
                  <a:pt x="0" y="3430143"/>
                </a:lnTo>
                <a:lnTo>
                  <a:pt x="736472" y="4166616"/>
                </a:lnTo>
                <a:lnTo>
                  <a:pt x="2887980" y="4166616"/>
                </a:lnTo>
                <a:lnTo>
                  <a:pt x="2887980" y="736473"/>
                </a:lnTo>
                <a:close/>
              </a:path>
            </a:pathLst>
          </a:custGeom>
          <a:ln w="441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>
            <p:custDataLst>
              <p:tags r:id="rId2"/>
            </p:custDataLst>
          </p:nvPr>
        </p:nvSpPr>
        <p:spPr>
          <a:xfrm>
            <a:off x="566166" y="1059941"/>
            <a:ext cx="2887980" cy="736600"/>
          </a:xfrm>
          <a:custGeom>
            <a:avLst/>
            <a:gdLst/>
            <a:ahLst/>
            <a:cxnLst/>
            <a:rect l="l" t="t" r="r" b="b"/>
            <a:pathLst>
              <a:path w="2887979" h="736600">
                <a:moveTo>
                  <a:pt x="2887980" y="736473"/>
                </a:moveTo>
                <a:lnTo>
                  <a:pt x="736472" y="736473"/>
                </a:lnTo>
                <a:lnTo>
                  <a:pt x="0" y="0"/>
                </a:lnTo>
              </a:path>
            </a:pathLst>
          </a:custGeom>
          <a:ln w="441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>
            <p:custDataLst>
              <p:tags r:id="rId3"/>
            </p:custDataLst>
          </p:nvPr>
        </p:nvSpPr>
        <p:spPr>
          <a:xfrm flipH="1">
            <a:off x="1302638" y="1796414"/>
            <a:ext cx="0" cy="3430270"/>
          </a:xfrm>
          <a:custGeom>
            <a:avLst/>
            <a:gdLst/>
            <a:ahLst/>
            <a:cxnLst/>
            <a:rect l="l" t="t" r="r" b="b"/>
            <a:pathLst>
              <a:path h="3430270">
                <a:moveTo>
                  <a:pt x="0" y="0"/>
                </a:moveTo>
                <a:lnTo>
                  <a:pt x="0" y="3430143"/>
                </a:lnTo>
              </a:path>
            </a:pathLst>
          </a:custGeom>
          <a:ln w="441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>
            <p:custDataLst>
              <p:tags r:id="rId4"/>
            </p:custDataLst>
          </p:nvPr>
        </p:nvSpPr>
        <p:spPr>
          <a:xfrm flipH="1">
            <a:off x="2715005" y="1046225"/>
            <a:ext cx="0" cy="3498215"/>
          </a:xfrm>
          <a:custGeom>
            <a:avLst/>
            <a:gdLst/>
            <a:ahLst/>
            <a:cxnLst/>
            <a:rect l="l" t="t" r="r" b="b"/>
            <a:pathLst>
              <a:path h="3498215">
                <a:moveTo>
                  <a:pt x="0" y="0"/>
                </a:moveTo>
                <a:lnTo>
                  <a:pt x="0" y="3497961"/>
                </a:lnTo>
              </a:path>
            </a:pathLst>
          </a:custGeom>
          <a:ln w="44196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>
            <p:custDataLst>
              <p:tags r:id="rId5"/>
            </p:custDataLst>
          </p:nvPr>
        </p:nvSpPr>
        <p:spPr>
          <a:xfrm>
            <a:off x="566166" y="4470653"/>
            <a:ext cx="2148205" cy="0"/>
          </a:xfrm>
          <a:custGeom>
            <a:avLst/>
            <a:gdLst/>
            <a:ahLst/>
            <a:cxnLst/>
            <a:rect l="l" t="t" r="r" b="b"/>
            <a:pathLst>
              <a:path w="2148205">
                <a:moveTo>
                  <a:pt x="0" y="0"/>
                </a:moveTo>
                <a:lnTo>
                  <a:pt x="2148078" y="0"/>
                </a:lnTo>
              </a:path>
            </a:pathLst>
          </a:custGeom>
          <a:ln w="41148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>
            <p:custDataLst>
              <p:tags r:id="rId6"/>
            </p:custDataLst>
          </p:nvPr>
        </p:nvSpPr>
        <p:spPr>
          <a:xfrm>
            <a:off x="2715005" y="4470653"/>
            <a:ext cx="740410" cy="755015"/>
          </a:xfrm>
          <a:custGeom>
            <a:avLst/>
            <a:gdLst/>
            <a:ahLst/>
            <a:cxnLst/>
            <a:rect l="l" t="t" r="r" b="b"/>
            <a:pathLst>
              <a:path w="740410" h="755014">
                <a:moveTo>
                  <a:pt x="0" y="0"/>
                </a:moveTo>
                <a:lnTo>
                  <a:pt x="740282" y="754761"/>
                </a:lnTo>
              </a:path>
            </a:pathLst>
          </a:custGeom>
          <a:ln w="44196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>
            <p:custDataLst>
              <p:tags r:id="rId7"/>
            </p:custDataLst>
          </p:nvPr>
        </p:nvSpPr>
        <p:spPr>
          <a:xfrm flipH="1">
            <a:off x="1632966" y="1343405"/>
            <a:ext cx="0" cy="3498215"/>
          </a:xfrm>
          <a:custGeom>
            <a:avLst/>
            <a:gdLst/>
            <a:ahLst/>
            <a:cxnLst/>
            <a:rect l="l" t="t" r="r" b="b"/>
            <a:pathLst>
              <a:path h="3498215">
                <a:moveTo>
                  <a:pt x="0" y="0"/>
                </a:moveTo>
                <a:lnTo>
                  <a:pt x="0" y="3497961"/>
                </a:lnTo>
              </a:path>
            </a:pathLst>
          </a:custGeom>
          <a:ln w="44196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>
            <p:custDataLst>
              <p:tags r:id="rId8"/>
            </p:custDataLst>
          </p:nvPr>
        </p:nvSpPr>
        <p:spPr>
          <a:xfrm>
            <a:off x="283463" y="771144"/>
            <a:ext cx="563880" cy="56235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>
            <p:custDataLst>
              <p:tags r:id="rId9"/>
            </p:custDataLst>
          </p:nvPr>
        </p:nvSpPr>
        <p:spPr>
          <a:xfrm>
            <a:off x="1033272" y="1488947"/>
            <a:ext cx="563880" cy="56387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>
            <p:custDataLst>
              <p:tags r:id="rId10"/>
            </p:custDataLst>
          </p:nvPr>
        </p:nvSpPr>
        <p:spPr>
          <a:xfrm>
            <a:off x="2432304" y="787908"/>
            <a:ext cx="563879" cy="56387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>
            <p:custDataLst>
              <p:tags r:id="rId11"/>
            </p:custDataLst>
          </p:nvPr>
        </p:nvSpPr>
        <p:spPr>
          <a:xfrm>
            <a:off x="3171444" y="1488947"/>
            <a:ext cx="563880" cy="56387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>
            <p:custDataLst>
              <p:tags r:id="rId12"/>
            </p:custDataLst>
          </p:nvPr>
        </p:nvSpPr>
        <p:spPr>
          <a:xfrm>
            <a:off x="245363" y="4187952"/>
            <a:ext cx="563880" cy="5638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>
            <p:custDataLst>
              <p:tags r:id="rId13"/>
            </p:custDataLst>
          </p:nvPr>
        </p:nvSpPr>
        <p:spPr>
          <a:xfrm>
            <a:off x="1033272" y="4899659"/>
            <a:ext cx="563880" cy="5638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>
            <p:custDataLst>
              <p:tags r:id="rId14"/>
            </p:custDataLst>
          </p:nvPr>
        </p:nvSpPr>
        <p:spPr>
          <a:xfrm>
            <a:off x="2418588" y="4203191"/>
            <a:ext cx="563880" cy="56388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>
            <p:custDataLst>
              <p:tags r:id="rId15"/>
            </p:custDataLst>
          </p:nvPr>
        </p:nvSpPr>
        <p:spPr>
          <a:xfrm>
            <a:off x="3177539" y="4928615"/>
            <a:ext cx="563880" cy="5638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>
            <p:custDataLst>
              <p:tags r:id="rId16"/>
            </p:custDataLst>
          </p:nvPr>
        </p:nvSpPr>
        <p:spPr>
          <a:xfrm>
            <a:off x="1350263" y="2810255"/>
            <a:ext cx="563880" cy="56388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>
            <p:custDataLst>
              <p:tags r:id="rId17"/>
            </p:custDataLst>
          </p:nvPr>
        </p:nvSpPr>
        <p:spPr>
          <a:xfrm>
            <a:off x="4001515" y="685038"/>
            <a:ext cx="6807834" cy="2610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105"/>
              </a:spcBef>
            </a:pP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3200" b="1" spc="-5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）球数</a:t>
            </a:r>
            <a:r>
              <a:rPr sz="3200" b="1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3200" b="1">
                <a:latin typeface="Times New Roman" panose="02020603050405020304"/>
                <a:cs typeface="Times New Roman" panose="02020603050405020304"/>
              </a:rPr>
              <a:t>8</a:t>
            </a:r>
            <a:r>
              <a:rPr sz="3200" b="1">
                <a:latin typeface="宋体" panose="02010600030101010101" pitchFamily="2" charset="-122"/>
                <a:cs typeface="宋体" panose="02010600030101010101" pitchFamily="2" charset="-122"/>
              </a:rPr>
              <a:t>×</a:t>
            </a:r>
            <a:r>
              <a:rPr sz="3200" b="1">
                <a:latin typeface="Times New Roman" panose="02020603050405020304"/>
                <a:cs typeface="Times New Roman" panose="02020603050405020304"/>
              </a:rPr>
              <a:t>1/8</a:t>
            </a:r>
            <a:r>
              <a:rPr sz="3200" b="1" spc="-5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>
                <a:latin typeface="Times New Roman" panose="02020603050405020304"/>
                <a:cs typeface="Times New Roman" panose="02020603050405020304"/>
              </a:rPr>
              <a:t>+</a:t>
            </a:r>
            <a:r>
              <a:rPr sz="3200" b="1" spc="-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b="1" spc="-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>
                <a:latin typeface="Times New Roman" panose="02020603050405020304"/>
                <a:cs typeface="Times New Roman" panose="02020603050405020304"/>
              </a:rPr>
              <a:t>=</a:t>
            </a:r>
            <a:r>
              <a:rPr sz="3200" b="1" spc="-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>
                <a:latin typeface="Times New Roman" panose="02020603050405020304"/>
                <a:cs typeface="Times New Roman" panose="02020603050405020304"/>
              </a:rPr>
              <a:t>2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2875"/>
              </a:spcBef>
            </a:pPr>
            <a:r>
              <a:rPr sz="3200" b="1" spc="-5">
                <a:latin typeface="Times New Roman" panose="02020603050405020304"/>
                <a:cs typeface="Times New Roman" panose="02020603050405020304"/>
              </a:rPr>
              <a:t>*</a:t>
            </a: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3200" b="1" spc="-5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）分数坐标：（</a:t>
            </a:r>
            <a:r>
              <a:rPr sz="3200" b="1" spc="-5">
                <a:latin typeface="Times New Roman" panose="02020603050405020304"/>
                <a:cs typeface="Times New Roman" panose="02020603050405020304"/>
              </a:rPr>
              <a:t>0,0,0</a:t>
            </a: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sz="3200" b="1" spc="-5">
                <a:latin typeface="Times New Roman" panose="02020603050405020304"/>
                <a:cs typeface="Times New Roman" panose="02020603050405020304"/>
              </a:rPr>
              <a:t>-</a:t>
            </a: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顶点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263265">
              <a:lnSpc>
                <a:spcPct val="100000"/>
              </a:lnSpc>
            </a:pPr>
            <a:r>
              <a:rPr sz="3200" b="1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3200" b="1">
                <a:latin typeface="Times New Roman" panose="02020603050405020304"/>
                <a:cs typeface="Times New Roman" panose="02020603050405020304"/>
              </a:rPr>
              <a:t>1/3,2/3,1/2</a:t>
            </a:r>
            <a:r>
              <a:rPr sz="3200" b="1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sz="3200" b="1">
                <a:latin typeface="Times New Roman" panose="02020603050405020304"/>
                <a:cs typeface="Times New Roman" panose="02020603050405020304"/>
              </a:rPr>
              <a:t>-</a:t>
            </a:r>
            <a:r>
              <a:rPr sz="3200" b="1" spc="-10">
                <a:latin typeface="宋体" panose="02010600030101010101" pitchFamily="2" charset="-122"/>
                <a:cs typeface="宋体" panose="02010600030101010101" pitchFamily="2" charset="-122"/>
              </a:rPr>
              <a:t>体心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85115">
              <a:lnSpc>
                <a:spcPct val="100000"/>
              </a:lnSpc>
              <a:spcBef>
                <a:spcPts val="2110"/>
              </a:spcBef>
            </a:pP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3200" b="1" spc="-5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）配位数：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object 19"/>
          <p:cNvSpPr txBox="1"/>
          <p:nvPr>
            <p:custDataLst>
              <p:tags r:id="rId18"/>
            </p:custDataLst>
          </p:nvPr>
        </p:nvSpPr>
        <p:spPr>
          <a:xfrm>
            <a:off x="5378322" y="3421456"/>
            <a:ext cx="4343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>
                <a:latin typeface="Times New Roman" panose="02020603050405020304"/>
                <a:cs typeface="Times New Roman" panose="02020603050405020304"/>
              </a:rPr>
              <a:t>12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object 20"/>
          <p:cNvSpPr txBox="1"/>
          <p:nvPr>
            <p:custDataLst>
              <p:tags r:id="rId19"/>
            </p:custDataLst>
          </p:nvPr>
        </p:nvSpPr>
        <p:spPr>
          <a:xfrm>
            <a:off x="6161913" y="3398265"/>
            <a:ext cx="25793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10">
                <a:latin typeface="Microsoft JhengHei" panose="020B0604030504040204" charset="-120"/>
                <a:cs typeface="Microsoft JhengHei" panose="020B0604030504040204" charset="-120"/>
              </a:rPr>
              <a:t>同层</a:t>
            </a:r>
            <a:r>
              <a:rPr sz="3200" b="1">
                <a:latin typeface="Times New Roman" panose="02020603050405020304"/>
                <a:cs typeface="Times New Roman" panose="02020603050405020304"/>
              </a:rPr>
              <a:t>6</a:t>
            </a:r>
            <a:r>
              <a:rPr sz="3200" b="1" spc="-8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10">
                <a:latin typeface="Microsoft JhengHei" panose="020B0604030504040204" charset="-120"/>
                <a:cs typeface="Microsoft JhengHei" panose="020B0604030504040204" charset="-120"/>
              </a:rPr>
              <a:t>上下各</a:t>
            </a:r>
            <a:r>
              <a:rPr sz="3200" b="1">
                <a:latin typeface="Times New Roman" panose="02020603050405020304"/>
                <a:cs typeface="Times New Roman" panose="02020603050405020304"/>
              </a:rPr>
              <a:t>3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5" name="文本框 74"/>
          <p:cNvSpPr txBox="1"/>
          <p:nvPr>
            <p:custDataLst>
              <p:tags r:id="rId20"/>
            </p:custDataLst>
          </p:nvPr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sym typeface="+mn-ea"/>
              </a:rPr>
              <a:t>六方最密堆积小球坐标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83844" y="727901"/>
            <a:ext cx="8393430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空间利用率：球</a:t>
            </a:r>
            <a:r>
              <a:rPr sz="3200" b="1" spc="-15">
                <a:latin typeface="宋体" panose="02010600030101010101" pitchFamily="2" charset="-122"/>
                <a:cs typeface="宋体" panose="02010600030101010101" pitchFamily="2" charset="-122"/>
              </a:rPr>
              <a:t>体</a:t>
            </a: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积占晶</a:t>
            </a:r>
            <a:r>
              <a:rPr sz="3200" b="1" spc="-15">
                <a:latin typeface="宋体" panose="02010600030101010101" pitchFamily="2" charset="-122"/>
                <a:cs typeface="宋体" panose="02010600030101010101" pitchFamily="2" charset="-122"/>
              </a:rPr>
              <a:t>胞</a:t>
            </a: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体积</a:t>
            </a:r>
            <a:r>
              <a:rPr sz="3200" b="1" spc="-15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百分比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1072083" y="1334515"/>
            <a:ext cx="57404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密度：球质量与晶胞体积的</a:t>
            </a:r>
            <a:r>
              <a:rPr sz="3200" b="1" spc="-15">
                <a:latin typeface="宋体" panose="02010600030101010101" pitchFamily="2" charset="-122"/>
                <a:cs typeface="宋体" panose="02010600030101010101" pitchFamily="2" charset="-122"/>
              </a:rPr>
              <a:t>比</a:t>
            </a:r>
            <a:r>
              <a:rPr sz="3200" b="1" spc="-10">
                <a:latin typeface="宋体" panose="02010600030101010101" pitchFamily="2" charset="-122"/>
                <a:cs typeface="宋体" panose="02010600030101010101" pitchFamily="2" charset="-122"/>
              </a:rPr>
              <a:t>值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>
            <p:custDataLst>
              <p:tags r:id="rId3"/>
            </p:custDataLst>
          </p:nvPr>
        </p:nvSpPr>
        <p:spPr>
          <a:xfrm>
            <a:off x="1072083" y="2274188"/>
            <a:ext cx="20675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通用公式：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>
            <p:custDataLst>
              <p:tags r:id="rId4"/>
            </p:custDataLst>
          </p:nvPr>
        </p:nvSpPr>
        <p:spPr>
          <a:xfrm>
            <a:off x="7480200" y="2566151"/>
            <a:ext cx="244475" cy="0"/>
          </a:xfrm>
          <a:custGeom>
            <a:avLst/>
            <a:gdLst/>
            <a:ahLst/>
            <a:cxnLst/>
            <a:rect l="l" t="t" r="r" b="b"/>
            <a:pathLst>
              <a:path w="244475">
                <a:moveTo>
                  <a:pt x="0" y="0"/>
                </a:moveTo>
                <a:lnTo>
                  <a:pt x="244441" y="0"/>
                </a:lnTo>
              </a:path>
            </a:pathLst>
          </a:custGeom>
          <a:ln w="8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>
            <p:custDataLst>
              <p:tags r:id="rId5"/>
            </p:custDataLst>
          </p:nvPr>
        </p:nvSpPr>
        <p:spPr>
          <a:xfrm>
            <a:off x="6159049" y="2249167"/>
            <a:ext cx="2198370" cy="5118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348105" algn="l"/>
                <a:tab pos="1703705" algn="l"/>
              </a:tabLst>
            </a:pPr>
            <a:r>
              <a:rPr sz="3200" spc="-5">
                <a:latin typeface="宋体" panose="02010600030101010101" pitchFamily="2" charset="-122"/>
                <a:cs typeface="宋体" panose="02010600030101010101" pitchFamily="2" charset="-122"/>
              </a:rPr>
              <a:t>球数</a:t>
            </a:r>
            <a:r>
              <a:rPr sz="3200" spc="-64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spc="-5">
                <a:latin typeface="Symbol" panose="05050102010706020507"/>
                <a:cs typeface="Symbol" panose="05050102010706020507"/>
              </a:rPr>
              <a:t></a:t>
            </a:r>
            <a:r>
              <a:rPr sz="320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800" spc="-7" baseline="3400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4800" baseline="3400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200" spc="-15">
                <a:latin typeface="Times New Roman" panose="02020603050405020304"/>
                <a:cs typeface="Times New Roman" panose="02020603050405020304"/>
              </a:rPr>
              <a:t>π</a:t>
            </a:r>
            <a:r>
              <a:rPr sz="3200" spc="165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775" spc="0" baseline="42000">
                <a:latin typeface="Times New Roman" panose="02020603050405020304"/>
                <a:cs typeface="Times New Roman" panose="02020603050405020304"/>
              </a:rPr>
              <a:t>3</a:t>
            </a:r>
            <a:endParaRPr sz="2775" baseline="4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>
            <p:custDataLst>
              <p:tags r:id="rId6"/>
            </p:custDataLst>
          </p:nvPr>
        </p:nvSpPr>
        <p:spPr>
          <a:xfrm>
            <a:off x="3476731" y="2715656"/>
            <a:ext cx="6349365" cy="5118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673350" algn="l"/>
                <a:tab pos="4030345" algn="l"/>
                <a:tab pos="4919980" algn="l"/>
              </a:tabLst>
            </a:pPr>
            <a:r>
              <a:rPr sz="3200" spc="-5">
                <a:latin typeface="宋体" panose="02010600030101010101" pitchFamily="2" charset="-122"/>
                <a:cs typeface="宋体" panose="02010600030101010101" pitchFamily="2" charset="-122"/>
              </a:rPr>
              <a:t>空间利用率</a:t>
            </a:r>
            <a:r>
              <a:rPr sz="3200" spc="-8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spc="-5">
                <a:latin typeface="Symbol" panose="05050102010706020507"/>
                <a:cs typeface="Symbol" panose="05050102010706020507"/>
              </a:rPr>
              <a:t></a:t>
            </a:r>
            <a:r>
              <a:rPr sz="3200" spc="-5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800" u="heavy" spc="-7" baseline="2200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	3	</a:t>
            </a:r>
            <a:r>
              <a:rPr sz="3200" spc="-5">
                <a:latin typeface="Symbol" panose="05050102010706020507"/>
                <a:cs typeface="Symbol" panose="05050102010706020507"/>
              </a:rPr>
              <a:t></a:t>
            </a:r>
            <a:r>
              <a:rPr sz="3200" spc="-3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5">
                <a:latin typeface="Times New Roman" panose="02020603050405020304"/>
                <a:cs typeface="Times New Roman" panose="02020603050405020304"/>
              </a:rPr>
              <a:t>100%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/>
          <p:nvPr>
            <p:custDataLst>
              <p:tags r:id="rId7"/>
            </p:custDataLst>
          </p:nvPr>
        </p:nvSpPr>
        <p:spPr>
          <a:xfrm>
            <a:off x="6133117" y="4220440"/>
            <a:ext cx="2346960" cy="0"/>
          </a:xfrm>
          <a:custGeom>
            <a:avLst/>
            <a:gdLst/>
            <a:ahLst/>
            <a:cxnLst/>
            <a:rect l="l" t="t" r="r" b="b"/>
            <a:pathLst>
              <a:path w="2346959">
                <a:moveTo>
                  <a:pt x="0" y="0"/>
                </a:moveTo>
                <a:lnTo>
                  <a:pt x="2346635" y="0"/>
                </a:lnTo>
              </a:path>
            </a:pathLst>
          </a:custGeom>
          <a:ln w="8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>
            <p:custDataLst>
              <p:tags r:id="rId8"/>
            </p:custDataLst>
          </p:nvPr>
        </p:nvSpPr>
        <p:spPr>
          <a:xfrm>
            <a:off x="4866489" y="4755582"/>
            <a:ext cx="3645535" cy="0"/>
          </a:xfrm>
          <a:custGeom>
            <a:avLst/>
            <a:gdLst/>
            <a:ahLst/>
            <a:cxnLst/>
            <a:rect l="l" t="t" r="r" b="b"/>
            <a:pathLst>
              <a:path w="3645534">
                <a:moveTo>
                  <a:pt x="0" y="0"/>
                </a:moveTo>
                <a:lnTo>
                  <a:pt x="3645373" y="0"/>
                </a:lnTo>
              </a:path>
            </a:pathLst>
          </a:custGeom>
          <a:ln w="160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>
            <p:custDataLst>
              <p:tags r:id="rId9"/>
            </p:custDataLst>
          </p:nvPr>
        </p:nvSpPr>
        <p:spPr>
          <a:xfrm>
            <a:off x="5893585" y="4753284"/>
            <a:ext cx="1575435" cy="4895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50" spc="-5">
                <a:latin typeface="宋体" panose="02010600030101010101" pitchFamily="2" charset="-122"/>
                <a:cs typeface="宋体" panose="02010600030101010101" pitchFamily="2" charset="-122"/>
              </a:rPr>
              <a:t>晶胞体积</a:t>
            </a:r>
            <a:endParaRPr sz="3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object 11"/>
          <p:cNvSpPr txBox="1"/>
          <p:nvPr>
            <p:custDataLst>
              <p:tags r:id="rId10"/>
            </p:custDataLst>
          </p:nvPr>
        </p:nvSpPr>
        <p:spPr>
          <a:xfrm>
            <a:off x="7047851" y="4212132"/>
            <a:ext cx="492759" cy="4895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50" spc="18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625" spc="22" baseline="-24000">
                <a:latin typeface="Times New Roman" panose="02020603050405020304"/>
                <a:cs typeface="Times New Roman" panose="02020603050405020304"/>
              </a:rPr>
              <a:t>A</a:t>
            </a:r>
            <a:endParaRPr sz="2625" baseline="-2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object 12"/>
          <p:cNvSpPr txBox="1"/>
          <p:nvPr>
            <p:custDataLst>
              <p:tags r:id="rId11"/>
            </p:custDataLst>
          </p:nvPr>
        </p:nvSpPr>
        <p:spPr>
          <a:xfrm>
            <a:off x="4873880" y="2858901"/>
            <a:ext cx="3616960" cy="1311275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1577975">
              <a:lnSpc>
                <a:spcPct val="100000"/>
              </a:lnSpc>
              <a:spcBef>
                <a:spcPts val="1440"/>
              </a:spcBef>
            </a:pPr>
            <a:r>
              <a:rPr sz="3200" spc="-5">
                <a:latin typeface="宋体" panose="02010600030101010101" pitchFamily="2" charset="-122"/>
                <a:cs typeface="宋体" panose="02010600030101010101" pitchFamily="2" charset="-122"/>
              </a:rPr>
              <a:t>晶胞体积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  <a:tabLst>
                <a:tab pos="1278890" algn="l"/>
              </a:tabLst>
            </a:pPr>
            <a:r>
              <a:rPr sz="4575" spc="-7" baseline="-34000">
                <a:latin typeface="宋体" panose="02010600030101010101" pitchFamily="2" charset="-122"/>
                <a:cs typeface="宋体" panose="02010600030101010101" pitchFamily="2" charset="-122"/>
              </a:rPr>
              <a:t>球数</a:t>
            </a:r>
            <a:r>
              <a:rPr sz="4575" spc="-907" baseline="-3400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4575" spc="-7" baseline="-34000">
                <a:latin typeface="Symbol" panose="05050102010706020507"/>
                <a:cs typeface="Symbol" panose="05050102010706020507"/>
              </a:rPr>
              <a:t></a:t>
            </a:r>
            <a:r>
              <a:rPr sz="4575" spc="-7" baseline="-3400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050" spc="-5">
                <a:latin typeface="宋体" panose="02010600030101010101" pitchFamily="2" charset="-122"/>
                <a:cs typeface="宋体" panose="02010600030101010101" pitchFamily="2" charset="-122"/>
              </a:rPr>
              <a:t>球的摩尔质量</a:t>
            </a:r>
            <a:endParaRPr sz="3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 txBox="1"/>
          <p:nvPr>
            <p:custDataLst>
              <p:tags r:id="rId12"/>
            </p:custDataLst>
          </p:nvPr>
        </p:nvSpPr>
        <p:spPr>
          <a:xfrm>
            <a:off x="3480747" y="4452665"/>
            <a:ext cx="1195705" cy="4895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50" spc="-5">
                <a:latin typeface="宋体" panose="02010600030101010101" pitchFamily="2" charset="-122"/>
                <a:cs typeface="宋体" panose="02010600030101010101" pitchFamily="2" charset="-122"/>
              </a:rPr>
              <a:t>密度</a:t>
            </a:r>
            <a:r>
              <a:rPr sz="3050" spc="-175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050" spc="-5">
                <a:latin typeface="Symbol" panose="05050102010706020507"/>
                <a:cs typeface="Symbol" panose="05050102010706020507"/>
              </a:rPr>
              <a:t></a:t>
            </a:r>
            <a:endParaRPr sz="3050">
              <a:latin typeface="Symbol" panose="05050102010706020507"/>
              <a:cs typeface="Symbol" panose="05050102010706020507"/>
            </a:endParaRPr>
          </a:p>
        </p:txBody>
      </p:sp>
      <p:sp>
        <p:nvSpPr>
          <p:cNvPr id="14" name="object 14"/>
          <p:cNvSpPr txBox="1"/>
          <p:nvPr>
            <p:custDataLst>
              <p:tags r:id="rId13"/>
            </p:custDataLst>
          </p:nvPr>
        </p:nvSpPr>
        <p:spPr>
          <a:xfrm>
            <a:off x="1072083" y="5392318"/>
            <a:ext cx="9276715" cy="113855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indent="609600">
              <a:lnSpc>
                <a:spcPct val="102000"/>
              </a:lnSpc>
              <a:spcBef>
                <a:spcPts val="40"/>
              </a:spcBef>
            </a:pPr>
            <a:r>
              <a:rPr sz="2400" b="1" spc="0">
                <a:latin typeface="Microsoft JhengHei" panose="020B0604030504040204" charset="-120"/>
                <a:cs typeface="Microsoft JhengHei" panose="020B0604030504040204" charset="-120"/>
              </a:rPr>
              <a:t>其中，密度公式中共有四个未知量</a:t>
            </a:r>
            <a:r>
              <a:rPr sz="2400" b="1" spc="-20">
                <a:latin typeface="Microsoft JhengHei" panose="020B0604030504040204" charset="-120"/>
                <a:cs typeface="Microsoft JhengHei" panose="020B0604030504040204" charset="-120"/>
              </a:rPr>
              <a:t>：</a:t>
            </a:r>
            <a:r>
              <a:rPr sz="2400" b="1" spc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密度，微粒摩尔质量，晶 </a:t>
            </a:r>
            <a:r>
              <a:rPr sz="2400" b="1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胞体积，</a:t>
            </a:r>
            <a:r>
              <a:rPr sz="2400" b="1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400" b="1" baseline="-2100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b="1">
                <a:latin typeface="Microsoft JhengHei" panose="020B0604030504040204" charset="-120"/>
                <a:cs typeface="Microsoft JhengHei" panose="020B0604030504040204" charset="-120"/>
              </a:rPr>
              <a:t>，知道</a:t>
            </a:r>
            <a:r>
              <a:rPr sz="2400" b="1" spc="-5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400" b="1">
                <a:latin typeface="Microsoft JhengHei" panose="020B0604030504040204" charset="-120"/>
                <a:cs typeface="Microsoft JhengHei" panose="020B0604030504040204" charset="-120"/>
              </a:rPr>
              <a:t>个可求另一个，因此可能围绕密度出</a:t>
            </a:r>
            <a:r>
              <a:rPr sz="2400" b="1" spc="0">
                <a:latin typeface="Microsoft JhengHei" panose="020B0604030504040204" charset="-120"/>
                <a:cs typeface="Microsoft JhengHei" panose="020B0604030504040204" charset="-120"/>
              </a:rPr>
              <a:t>现</a:t>
            </a:r>
            <a:r>
              <a:rPr sz="2400" b="1" spc="-5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400" b="1" spc="0">
                <a:latin typeface="Microsoft JhengHei" panose="020B0604030504040204" charset="-120"/>
                <a:cs typeface="Microsoft JhengHei" panose="020B0604030504040204" charset="-120"/>
              </a:rPr>
              <a:t>种题型。 在晶胞体积中，还可以考察晶胞边长与微粒半径的关系。</a:t>
            </a:r>
            <a:endParaRPr sz="24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30" name="文本框 29"/>
          <p:cNvSpPr txBox="1"/>
          <p:nvPr>
            <p:custDataLst>
              <p:tags r:id="rId14"/>
            </p:custDataLst>
          </p:nvPr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7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、空间利用率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03910" y="1001395"/>
            <a:ext cx="10584180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3200" b="1" spc="-5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）体心立方空间利用率：球</a:t>
            </a:r>
            <a:r>
              <a:rPr sz="3200" b="1" spc="-15">
                <a:latin typeface="宋体" panose="02010600030101010101" pitchFamily="2" charset="-122"/>
                <a:cs typeface="宋体" panose="02010600030101010101" pitchFamily="2" charset="-122"/>
              </a:rPr>
              <a:t>体</a:t>
            </a: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积占晶</a:t>
            </a:r>
            <a:r>
              <a:rPr sz="3200" b="1" spc="-15">
                <a:latin typeface="宋体" panose="02010600030101010101" pitchFamily="2" charset="-122"/>
                <a:cs typeface="宋体" panose="02010600030101010101" pitchFamily="2" charset="-122"/>
              </a:rPr>
              <a:t>胞</a:t>
            </a: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体积</a:t>
            </a:r>
            <a:r>
              <a:rPr sz="3200" b="1" spc="-15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百分比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/>
          <p:nvPr>
            <p:custDataLst>
              <p:tags r:id="rId2"/>
            </p:custDataLst>
          </p:nvPr>
        </p:nvSpPr>
        <p:spPr>
          <a:xfrm>
            <a:off x="1863789" y="2268405"/>
            <a:ext cx="299720" cy="0"/>
          </a:xfrm>
          <a:custGeom>
            <a:avLst/>
            <a:gdLst/>
            <a:ahLst/>
            <a:cxnLst/>
            <a:rect l="l" t="t" r="r" b="b"/>
            <a:pathLst>
              <a:path w="299719">
                <a:moveTo>
                  <a:pt x="0" y="0"/>
                </a:moveTo>
                <a:lnTo>
                  <a:pt x="299273" y="0"/>
                </a:lnTo>
              </a:path>
            </a:pathLst>
          </a:custGeom>
          <a:ln w="9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>
            <p:custDataLst>
              <p:tags r:id="rId3"/>
            </p:custDataLst>
          </p:nvPr>
        </p:nvSpPr>
        <p:spPr>
          <a:xfrm>
            <a:off x="4606291" y="2268405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0" y="0"/>
                </a:moveTo>
                <a:lnTo>
                  <a:pt x="299236" y="0"/>
                </a:lnTo>
              </a:path>
            </a:pathLst>
          </a:custGeom>
          <a:ln w="9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>
            <p:custDataLst>
              <p:tags r:id="rId4"/>
            </p:custDataLst>
          </p:nvPr>
        </p:nvSpPr>
        <p:spPr>
          <a:xfrm>
            <a:off x="4202865" y="3985145"/>
            <a:ext cx="59055" cy="33655"/>
          </a:xfrm>
          <a:custGeom>
            <a:avLst/>
            <a:gdLst/>
            <a:ahLst/>
            <a:cxnLst/>
            <a:rect l="l" t="t" r="r" b="b"/>
            <a:pathLst>
              <a:path w="59054" h="33654">
                <a:moveTo>
                  <a:pt x="0" y="33516"/>
                </a:moveTo>
                <a:lnTo>
                  <a:pt x="58685" y="0"/>
                </a:lnTo>
              </a:path>
            </a:pathLst>
          </a:custGeom>
          <a:ln w="19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>
            <p:custDataLst>
              <p:tags r:id="rId5"/>
            </p:custDataLst>
          </p:nvPr>
        </p:nvSpPr>
        <p:spPr>
          <a:xfrm>
            <a:off x="4261551" y="3994698"/>
            <a:ext cx="85090" cy="172720"/>
          </a:xfrm>
          <a:custGeom>
            <a:avLst/>
            <a:gdLst/>
            <a:ahLst/>
            <a:cxnLst/>
            <a:rect l="l" t="t" r="r" b="b"/>
            <a:pathLst>
              <a:path w="85089" h="172720">
                <a:moveTo>
                  <a:pt x="0" y="0"/>
                </a:moveTo>
                <a:lnTo>
                  <a:pt x="84993" y="172400"/>
                </a:lnTo>
              </a:path>
            </a:pathLst>
          </a:custGeom>
          <a:ln w="38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>
            <p:custDataLst>
              <p:tags r:id="rId6"/>
            </p:custDataLst>
          </p:nvPr>
        </p:nvSpPr>
        <p:spPr>
          <a:xfrm>
            <a:off x="4356077" y="3659494"/>
            <a:ext cx="113030" cy="508000"/>
          </a:xfrm>
          <a:custGeom>
            <a:avLst/>
            <a:gdLst/>
            <a:ahLst/>
            <a:cxnLst/>
            <a:rect l="l" t="t" r="r" b="b"/>
            <a:pathLst>
              <a:path w="113029" h="508000">
                <a:moveTo>
                  <a:pt x="0" y="507603"/>
                </a:moveTo>
                <a:lnTo>
                  <a:pt x="112548" y="0"/>
                </a:lnTo>
              </a:path>
            </a:pathLst>
          </a:custGeom>
          <a:ln w="191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>
            <p:custDataLst>
              <p:tags r:id="rId7"/>
            </p:custDataLst>
          </p:nvPr>
        </p:nvSpPr>
        <p:spPr>
          <a:xfrm>
            <a:off x="4468626" y="3659494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89703" y="0"/>
                </a:lnTo>
              </a:path>
            </a:pathLst>
          </a:custGeom>
          <a:ln w="19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>
            <p:custDataLst>
              <p:tags r:id="rId8"/>
            </p:custDataLst>
          </p:nvPr>
        </p:nvSpPr>
        <p:spPr>
          <a:xfrm>
            <a:off x="4154960" y="3599648"/>
            <a:ext cx="641985" cy="0"/>
          </a:xfrm>
          <a:custGeom>
            <a:avLst/>
            <a:gdLst/>
            <a:ahLst/>
            <a:cxnLst/>
            <a:rect l="l" t="t" r="r" b="b"/>
            <a:pathLst>
              <a:path w="641985">
                <a:moveTo>
                  <a:pt x="0" y="0"/>
                </a:moveTo>
                <a:lnTo>
                  <a:pt x="641648" y="0"/>
                </a:lnTo>
              </a:path>
            </a:pathLst>
          </a:custGeom>
          <a:ln w="9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>
            <p:custDataLst>
              <p:tags r:id="rId9"/>
            </p:custDataLst>
          </p:nvPr>
        </p:nvSpPr>
        <p:spPr>
          <a:xfrm>
            <a:off x="6546708" y="2469523"/>
            <a:ext cx="59055" cy="33655"/>
          </a:xfrm>
          <a:custGeom>
            <a:avLst/>
            <a:gdLst/>
            <a:ahLst/>
            <a:cxnLst/>
            <a:rect l="l" t="t" r="r" b="b"/>
            <a:pathLst>
              <a:path w="59054" h="33655">
                <a:moveTo>
                  <a:pt x="0" y="33516"/>
                </a:moveTo>
                <a:lnTo>
                  <a:pt x="58685" y="0"/>
                </a:lnTo>
              </a:path>
            </a:pathLst>
          </a:custGeom>
          <a:ln w="19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>
            <p:custDataLst>
              <p:tags r:id="rId10"/>
            </p:custDataLst>
          </p:nvPr>
        </p:nvSpPr>
        <p:spPr>
          <a:xfrm>
            <a:off x="6605394" y="2479132"/>
            <a:ext cx="85090" cy="172720"/>
          </a:xfrm>
          <a:custGeom>
            <a:avLst/>
            <a:gdLst/>
            <a:ahLst/>
            <a:cxnLst/>
            <a:rect l="l" t="t" r="r" b="b"/>
            <a:pathLst>
              <a:path w="85090" h="172719">
                <a:moveTo>
                  <a:pt x="0" y="0"/>
                </a:moveTo>
                <a:lnTo>
                  <a:pt x="84993" y="172349"/>
                </a:lnTo>
              </a:path>
            </a:pathLst>
          </a:custGeom>
          <a:ln w="38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>
            <p:custDataLst>
              <p:tags r:id="rId11"/>
            </p:custDataLst>
          </p:nvPr>
        </p:nvSpPr>
        <p:spPr>
          <a:xfrm>
            <a:off x="6699939" y="2143928"/>
            <a:ext cx="113030" cy="508000"/>
          </a:xfrm>
          <a:custGeom>
            <a:avLst/>
            <a:gdLst/>
            <a:ahLst/>
            <a:cxnLst/>
            <a:rect l="l" t="t" r="r" b="b"/>
            <a:pathLst>
              <a:path w="113029" h="508000">
                <a:moveTo>
                  <a:pt x="0" y="507553"/>
                </a:moveTo>
                <a:lnTo>
                  <a:pt x="112548" y="0"/>
                </a:lnTo>
              </a:path>
            </a:pathLst>
          </a:custGeom>
          <a:ln w="191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>
            <p:custDataLst>
              <p:tags r:id="rId12"/>
            </p:custDataLst>
          </p:nvPr>
        </p:nvSpPr>
        <p:spPr>
          <a:xfrm>
            <a:off x="6812487" y="2143928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89684" y="0"/>
                </a:lnTo>
              </a:path>
            </a:pathLst>
          </a:custGeom>
          <a:ln w="19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>
            <p:custDataLst>
              <p:tags r:id="rId13"/>
            </p:custDataLst>
          </p:nvPr>
        </p:nvSpPr>
        <p:spPr>
          <a:xfrm>
            <a:off x="6498859" y="2799960"/>
            <a:ext cx="885825" cy="0"/>
          </a:xfrm>
          <a:custGeom>
            <a:avLst/>
            <a:gdLst/>
            <a:ahLst/>
            <a:cxnLst/>
            <a:rect l="l" t="t" r="r" b="b"/>
            <a:pathLst>
              <a:path w="885825">
                <a:moveTo>
                  <a:pt x="0" y="0"/>
                </a:moveTo>
                <a:lnTo>
                  <a:pt x="885792" y="0"/>
                </a:lnTo>
              </a:path>
            </a:pathLst>
          </a:custGeom>
          <a:ln w="19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>
            <p:custDataLst>
              <p:tags r:id="rId14"/>
            </p:custDataLst>
          </p:nvPr>
        </p:nvSpPr>
        <p:spPr>
          <a:xfrm>
            <a:off x="6810567" y="2799699"/>
            <a:ext cx="256540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b="1" i="1" spc="10">
                <a:latin typeface="Times New Roman" panose="02020603050405020304"/>
                <a:cs typeface="Times New Roman" panose="02020603050405020304"/>
              </a:rPr>
              <a:t>8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6" name="object 16"/>
          <p:cNvSpPr txBox="1"/>
          <p:nvPr>
            <p:custDataLst>
              <p:tags r:id="rId15"/>
            </p:custDataLst>
          </p:nvPr>
        </p:nvSpPr>
        <p:spPr>
          <a:xfrm>
            <a:off x="1770918" y="2612937"/>
            <a:ext cx="433070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400" b="1" i="1" spc="15" baseline="-2500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5400" b="1" i="1" spc="-967" baseline="-2500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00" b="1" i="1" spc="5">
                <a:latin typeface="Times New Roman" panose="02020603050405020304"/>
                <a:cs typeface="Times New Roman" panose="02020603050405020304"/>
              </a:rPr>
              <a:t>3</a:t>
            </a:r>
            <a:endParaRPr sz="21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object 17"/>
          <p:cNvSpPr txBox="1"/>
          <p:nvPr>
            <p:custDataLst>
              <p:tags r:id="rId16"/>
            </p:custDataLst>
          </p:nvPr>
        </p:nvSpPr>
        <p:spPr>
          <a:xfrm>
            <a:off x="6835683" y="2440531"/>
            <a:ext cx="4322445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13740" algn="l"/>
                <a:tab pos="2408555" algn="l"/>
                <a:tab pos="2882900" algn="l"/>
              </a:tabLst>
            </a:pPr>
            <a:r>
              <a:rPr sz="5400" b="1" i="1" spc="112" baseline="35000">
                <a:latin typeface="Times New Roman" panose="02020603050405020304"/>
                <a:cs typeface="Times New Roman" panose="02020603050405020304"/>
              </a:rPr>
              <a:t>3π	</a:t>
            </a:r>
            <a:r>
              <a:rPr sz="3600" spc="10">
                <a:latin typeface="Symbol" panose="05050102010706020507"/>
                <a:cs typeface="Symbol" panose="05050102010706020507"/>
              </a:rPr>
              <a:t></a:t>
            </a:r>
            <a:r>
              <a:rPr sz="3600" spc="32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i="1" spc="15">
                <a:latin typeface="Times New Roman" panose="02020603050405020304"/>
                <a:cs typeface="Times New Roman" panose="02020603050405020304"/>
              </a:rPr>
              <a:t>100%	</a:t>
            </a:r>
            <a:r>
              <a:rPr sz="3600" spc="10">
                <a:latin typeface="Symbol" panose="05050102010706020507"/>
                <a:cs typeface="Symbol" panose="05050102010706020507"/>
              </a:rPr>
              <a:t></a:t>
            </a:r>
            <a:r>
              <a:rPr sz="3600" spc="1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600" b="1" i="1" spc="10">
                <a:latin typeface="Times New Roman" panose="02020603050405020304"/>
                <a:cs typeface="Times New Roman" panose="02020603050405020304"/>
              </a:rPr>
              <a:t>68.02%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object 18"/>
          <p:cNvSpPr txBox="1"/>
          <p:nvPr>
            <p:custDataLst>
              <p:tags r:id="rId17"/>
            </p:custDataLst>
          </p:nvPr>
        </p:nvSpPr>
        <p:spPr>
          <a:xfrm>
            <a:off x="4491841" y="3218657"/>
            <a:ext cx="897255" cy="1027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55295">
              <a:lnSpc>
                <a:spcPts val="3925"/>
              </a:lnSpc>
              <a:spcBef>
                <a:spcPts val="135"/>
              </a:spcBef>
            </a:pPr>
            <a:r>
              <a:rPr sz="5400" b="1" i="1" spc="7" baseline="-200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5400" b="1" i="1" spc="-622" baseline="-200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spc="5">
                <a:latin typeface="Symbol" panose="05050102010706020507"/>
                <a:cs typeface="Symbol" panose="05050102010706020507"/>
              </a:rPr>
              <a:t></a:t>
            </a:r>
            <a:endParaRPr sz="3600">
              <a:latin typeface="Symbol" panose="05050102010706020507"/>
              <a:cs typeface="Symbol" panose="05050102010706020507"/>
            </a:endParaRPr>
          </a:p>
          <a:p>
            <a:pPr marL="12700">
              <a:lnSpc>
                <a:spcPts val="3925"/>
              </a:lnSpc>
            </a:pPr>
            <a:r>
              <a:rPr sz="3600" b="1" i="1" spc="10">
                <a:latin typeface="Times New Roman" panose="02020603050405020304"/>
                <a:cs typeface="Times New Roman" panose="02020603050405020304"/>
              </a:rPr>
              <a:t>3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object 19"/>
          <p:cNvSpPr txBox="1"/>
          <p:nvPr>
            <p:custDataLst>
              <p:tags r:id="rId18"/>
            </p:custDataLst>
          </p:nvPr>
        </p:nvSpPr>
        <p:spPr>
          <a:xfrm>
            <a:off x="5186105" y="3714284"/>
            <a:ext cx="202565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spc="5">
                <a:latin typeface="Symbol" panose="05050102010706020507"/>
                <a:cs typeface="Symbol" panose="05050102010706020507"/>
              </a:rPr>
              <a:t></a:t>
            </a:r>
            <a:endParaRPr sz="3600">
              <a:latin typeface="Symbol" panose="05050102010706020507"/>
              <a:cs typeface="Symbol" panose="05050102010706020507"/>
            </a:endParaRPr>
          </a:p>
        </p:txBody>
      </p:sp>
      <p:sp>
        <p:nvSpPr>
          <p:cNvPr id="20" name="object 20"/>
          <p:cNvSpPr txBox="1"/>
          <p:nvPr>
            <p:custDataLst>
              <p:tags r:id="rId19"/>
            </p:custDataLst>
          </p:nvPr>
        </p:nvSpPr>
        <p:spPr>
          <a:xfrm>
            <a:off x="5186105" y="2612937"/>
            <a:ext cx="361315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400" spc="284" baseline="-38000">
                <a:latin typeface="Symbol" panose="05050102010706020507"/>
                <a:cs typeface="Symbol" panose="05050102010706020507"/>
              </a:rPr>
              <a:t></a:t>
            </a:r>
            <a:r>
              <a:rPr sz="2100" b="1" i="1" spc="5">
                <a:latin typeface="Times New Roman" panose="02020603050405020304"/>
                <a:cs typeface="Times New Roman" panose="02020603050405020304"/>
              </a:rPr>
              <a:t>3</a:t>
            </a:r>
            <a:endParaRPr sz="21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object 21"/>
          <p:cNvSpPr txBox="1"/>
          <p:nvPr>
            <p:custDataLst>
              <p:tags r:id="rId20"/>
            </p:custDataLst>
          </p:nvPr>
        </p:nvSpPr>
        <p:spPr>
          <a:xfrm>
            <a:off x="3905284" y="3218656"/>
            <a:ext cx="202565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spc="-1385">
                <a:latin typeface="Symbol" panose="05050102010706020507"/>
                <a:cs typeface="Symbol" panose="05050102010706020507"/>
              </a:rPr>
              <a:t></a:t>
            </a:r>
            <a:r>
              <a:rPr sz="5400" spc="7" baseline="-25000">
                <a:latin typeface="Symbol" panose="05050102010706020507"/>
                <a:cs typeface="Symbol" panose="05050102010706020507"/>
              </a:rPr>
              <a:t></a:t>
            </a:r>
            <a:endParaRPr sz="5400" baseline="-25000">
              <a:latin typeface="Symbol" panose="05050102010706020507"/>
              <a:cs typeface="Symbol" panose="05050102010706020507"/>
            </a:endParaRPr>
          </a:p>
        </p:txBody>
      </p:sp>
      <p:sp>
        <p:nvSpPr>
          <p:cNvPr id="22" name="object 22"/>
          <p:cNvSpPr txBox="1"/>
          <p:nvPr>
            <p:custDataLst>
              <p:tags r:id="rId21"/>
            </p:custDataLst>
          </p:nvPr>
        </p:nvSpPr>
        <p:spPr>
          <a:xfrm>
            <a:off x="3905284" y="3714284"/>
            <a:ext cx="202565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spc="5">
                <a:latin typeface="Symbol" panose="05050102010706020507"/>
                <a:cs typeface="Symbol" panose="05050102010706020507"/>
              </a:rPr>
              <a:t></a:t>
            </a:r>
            <a:endParaRPr sz="3600">
              <a:latin typeface="Symbol" panose="05050102010706020507"/>
              <a:cs typeface="Symbol" panose="05050102010706020507"/>
            </a:endParaRPr>
          </a:p>
        </p:txBody>
      </p:sp>
      <p:sp>
        <p:nvSpPr>
          <p:cNvPr id="23" name="object 23"/>
          <p:cNvSpPr txBox="1"/>
          <p:nvPr>
            <p:custDataLst>
              <p:tags r:id="rId22"/>
            </p:custDataLst>
          </p:nvPr>
        </p:nvSpPr>
        <p:spPr>
          <a:xfrm>
            <a:off x="3905284" y="2924157"/>
            <a:ext cx="695960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50850" algn="l"/>
              </a:tabLst>
            </a:pPr>
            <a:r>
              <a:rPr sz="3600" spc="5">
                <a:latin typeface="Symbol" panose="05050102010706020507"/>
                <a:cs typeface="Symbol" panose="05050102010706020507"/>
              </a:rPr>
              <a:t></a:t>
            </a:r>
            <a:r>
              <a:rPr sz="3600" spc="5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5400" b="1" i="1" spc="15" baseline="-4000">
                <a:latin typeface="Times New Roman" panose="02020603050405020304"/>
                <a:cs typeface="Times New Roman" panose="02020603050405020304"/>
              </a:rPr>
              <a:t>4</a:t>
            </a:r>
            <a:endParaRPr sz="5400" baseline="-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object 24"/>
          <p:cNvSpPr txBox="1"/>
          <p:nvPr>
            <p:custDataLst>
              <p:tags r:id="rId23"/>
            </p:custDataLst>
          </p:nvPr>
        </p:nvSpPr>
        <p:spPr>
          <a:xfrm>
            <a:off x="3781955" y="1908976"/>
            <a:ext cx="1910714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854710" algn="l"/>
                <a:tab pos="1273810" algn="l"/>
              </a:tabLst>
            </a:pPr>
            <a:r>
              <a:rPr sz="3600" b="1" i="1" spc="1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600" b="1" i="1" spc="33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spc="10">
                <a:latin typeface="Symbol" panose="05050102010706020507"/>
                <a:cs typeface="Symbol" panose="05050102010706020507"/>
              </a:rPr>
              <a:t></a:t>
            </a:r>
            <a:r>
              <a:rPr sz="3600" spc="1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5400" b="1" i="1" spc="15" baseline="34000">
                <a:latin typeface="Times New Roman" panose="02020603050405020304"/>
                <a:cs typeface="Times New Roman" panose="02020603050405020304"/>
              </a:rPr>
              <a:t>4	</a:t>
            </a:r>
            <a:r>
              <a:rPr sz="3600" b="1" i="1" spc="5">
                <a:latin typeface="Times New Roman" panose="02020603050405020304"/>
                <a:cs typeface="Times New Roman" panose="02020603050405020304"/>
              </a:rPr>
              <a:t>πr</a:t>
            </a:r>
            <a:r>
              <a:rPr sz="3600" b="1" i="1" spc="-52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150" b="1" i="1" spc="7" baseline="42000">
                <a:latin typeface="Times New Roman" panose="02020603050405020304"/>
                <a:cs typeface="Times New Roman" panose="02020603050405020304"/>
              </a:rPr>
              <a:t>3</a:t>
            </a:r>
            <a:endParaRPr sz="3150" baseline="4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object 25"/>
          <p:cNvSpPr txBox="1"/>
          <p:nvPr>
            <p:custDataLst>
              <p:tags r:id="rId24"/>
            </p:custDataLst>
          </p:nvPr>
        </p:nvSpPr>
        <p:spPr>
          <a:xfrm>
            <a:off x="1001195" y="2260956"/>
            <a:ext cx="5268595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904240" algn="l"/>
                <a:tab pos="2007870" algn="l"/>
                <a:tab pos="2259330" algn="l"/>
                <a:tab pos="2754630" algn="l"/>
                <a:tab pos="3646170" algn="l"/>
                <a:tab pos="4750435" algn="l"/>
                <a:tab pos="5001895" algn="l"/>
              </a:tabLst>
            </a:pPr>
            <a:r>
              <a:rPr sz="3600" b="1" i="1" u="heavy" spc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	</a:t>
            </a:r>
            <a:r>
              <a:rPr sz="3600" b="1" i="1" u="heavy" spc="1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3	</a:t>
            </a:r>
            <a:r>
              <a:rPr sz="3600" b="1" i="1" spc="1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5400" spc="15" baseline="-22000">
                <a:latin typeface="Symbol" panose="05050102010706020507"/>
                <a:cs typeface="Symbol" panose="05050102010706020507"/>
              </a:rPr>
              <a:t></a:t>
            </a:r>
            <a:r>
              <a:rPr sz="5400" spc="15" baseline="-2200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600" b="1" i="1" u="heavy" spc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	</a:t>
            </a:r>
            <a:r>
              <a:rPr sz="3600" b="1" i="1" u="heavy" spc="1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3	</a:t>
            </a:r>
            <a:r>
              <a:rPr sz="3600" b="1" i="1" spc="1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5400" spc="15" baseline="-22000">
                <a:latin typeface="Symbol" panose="05050102010706020507"/>
                <a:cs typeface="Symbol" panose="05050102010706020507"/>
              </a:rPr>
              <a:t></a:t>
            </a:r>
            <a:endParaRPr sz="5400" baseline="-22000">
              <a:latin typeface="Symbol" panose="05050102010706020507"/>
              <a:cs typeface="Symbol" panose="05050102010706020507"/>
            </a:endParaRPr>
          </a:p>
        </p:txBody>
      </p:sp>
      <p:sp>
        <p:nvSpPr>
          <p:cNvPr id="26" name="object 26"/>
          <p:cNvSpPr txBox="1"/>
          <p:nvPr>
            <p:custDataLst>
              <p:tags r:id="rId25"/>
            </p:custDataLst>
          </p:nvPr>
        </p:nvSpPr>
        <p:spPr>
          <a:xfrm>
            <a:off x="1039491" y="1908976"/>
            <a:ext cx="1910714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854710" algn="l"/>
                <a:tab pos="1273810" algn="l"/>
              </a:tabLst>
            </a:pPr>
            <a:r>
              <a:rPr sz="3600" b="1" i="1" spc="1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600" b="1" i="1" spc="33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spc="10">
                <a:latin typeface="Symbol" panose="05050102010706020507"/>
                <a:cs typeface="Symbol" panose="05050102010706020507"/>
              </a:rPr>
              <a:t></a:t>
            </a:r>
            <a:r>
              <a:rPr sz="3600" spc="1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5400" b="1" i="1" spc="15" baseline="34000">
                <a:latin typeface="Times New Roman" panose="02020603050405020304"/>
                <a:cs typeface="Times New Roman" panose="02020603050405020304"/>
              </a:rPr>
              <a:t>4	</a:t>
            </a:r>
            <a:r>
              <a:rPr sz="3600" b="1" i="1" spc="5">
                <a:latin typeface="Times New Roman" panose="02020603050405020304"/>
                <a:cs typeface="Times New Roman" panose="02020603050405020304"/>
              </a:rPr>
              <a:t>πr</a:t>
            </a:r>
            <a:r>
              <a:rPr sz="3600" b="1" i="1" spc="-52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150" b="1" i="1" spc="7" baseline="42000">
                <a:latin typeface="Times New Roman" panose="02020603050405020304"/>
                <a:cs typeface="Times New Roman" panose="02020603050405020304"/>
              </a:rPr>
              <a:t>3</a:t>
            </a:r>
            <a:endParaRPr sz="3150" baseline="42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9" cstate="print"/>
          <a:stretch>
            <a:fillRect/>
          </a:stretch>
        </p:blipFill>
        <p:spPr>
          <a:xfrm>
            <a:off x="6269990" y="3599815"/>
            <a:ext cx="5118735" cy="3013075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27"/>
            </p:custDataLst>
          </p:nvPr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7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、空间利用率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>
            <p:custDataLst>
              <p:tags r:id="rId1"/>
            </p:custDataLst>
          </p:nvPr>
        </p:nvSpPr>
        <p:spPr>
          <a:xfrm>
            <a:off x="444500" y="316865"/>
            <a:ext cx="11426190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sz="3200" b="1" spc="-5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sz="3200" b="1" spc="-5">
                <a:latin typeface="宋体" panose="02010600030101010101" pitchFamily="2" charset="-122"/>
                <a:cs typeface="宋体" panose="02010600030101010101" pitchFamily="2" charset="-122"/>
              </a:rPr>
              <a:t>六方最密堆积</a:t>
            </a:r>
            <a:r>
              <a:rPr sz="3200" b="1" spc="-10">
                <a:latin typeface="宋体" panose="02010600030101010101" pitchFamily="2" charset="-122"/>
                <a:cs typeface="宋体" panose="02010600030101010101" pitchFamily="2" charset="-122"/>
              </a:rPr>
              <a:t>空间利用率：球</a:t>
            </a:r>
            <a:r>
              <a:rPr sz="3200" b="1" spc="-15">
                <a:latin typeface="宋体" panose="02010600030101010101" pitchFamily="2" charset="-122"/>
                <a:cs typeface="宋体" panose="02010600030101010101" pitchFamily="2" charset="-122"/>
              </a:rPr>
              <a:t>体</a:t>
            </a:r>
            <a:r>
              <a:rPr sz="3200" b="1" spc="-10">
                <a:latin typeface="宋体" panose="02010600030101010101" pitchFamily="2" charset="-122"/>
                <a:cs typeface="宋体" panose="02010600030101010101" pitchFamily="2" charset="-122"/>
              </a:rPr>
              <a:t>积占晶</a:t>
            </a:r>
            <a:r>
              <a:rPr sz="3200" b="1" spc="-15">
                <a:latin typeface="宋体" panose="02010600030101010101" pitchFamily="2" charset="-122"/>
                <a:cs typeface="宋体" panose="02010600030101010101" pitchFamily="2" charset="-122"/>
              </a:rPr>
              <a:t>胞</a:t>
            </a:r>
            <a:r>
              <a:rPr sz="3200" b="1" spc="-10">
                <a:latin typeface="宋体" panose="02010600030101010101" pitchFamily="2" charset="-122"/>
                <a:cs typeface="宋体" panose="02010600030101010101" pitchFamily="2" charset="-122"/>
              </a:rPr>
              <a:t>体积</a:t>
            </a:r>
            <a:r>
              <a:rPr sz="3200" b="1" spc="-15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3200" b="1" spc="-10">
                <a:latin typeface="宋体" panose="02010600030101010101" pitchFamily="2" charset="-122"/>
                <a:cs typeface="宋体" panose="02010600030101010101" pitchFamily="2" charset="-122"/>
              </a:rPr>
              <a:t>百分比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/>
          <p:nvPr>
            <p:custDataLst>
              <p:tags r:id="rId2"/>
            </p:custDataLst>
          </p:nvPr>
        </p:nvSpPr>
        <p:spPr>
          <a:xfrm>
            <a:off x="4286649" y="1140912"/>
            <a:ext cx="53340" cy="30480"/>
          </a:xfrm>
          <a:custGeom>
            <a:avLst/>
            <a:gdLst/>
            <a:ahLst/>
            <a:cxnLst/>
            <a:rect l="l" t="t" r="r" b="b"/>
            <a:pathLst>
              <a:path w="53339" h="30480">
                <a:moveTo>
                  <a:pt x="0" y="30280"/>
                </a:moveTo>
                <a:lnTo>
                  <a:pt x="52713" y="0"/>
                </a:lnTo>
              </a:path>
            </a:pathLst>
          </a:custGeom>
          <a:ln w="1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>
            <p:custDataLst>
              <p:tags r:id="rId3"/>
            </p:custDataLst>
          </p:nvPr>
        </p:nvSpPr>
        <p:spPr>
          <a:xfrm>
            <a:off x="4339363" y="1149338"/>
            <a:ext cx="77470" cy="140970"/>
          </a:xfrm>
          <a:custGeom>
            <a:avLst/>
            <a:gdLst/>
            <a:ahLst/>
            <a:cxnLst/>
            <a:rect l="l" t="t" r="r" b="b"/>
            <a:pathLst>
              <a:path w="77470" h="140969">
                <a:moveTo>
                  <a:pt x="0" y="0"/>
                </a:moveTo>
                <a:lnTo>
                  <a:pt x="77363" y="140477"/>
                </a:lnTo>
              </a:path>
            </a:pathLst>
          </a:custGeom>
          <a:ln w="34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>
            <p:custDataLst>
              <p:tags r:id="rId4"/>
            </p:custDataLst>
          </p:nvPr>
        </p:nvSpPr>
        <p:spPr>
          <a:xfrm>
            <a:off x="4425242" y="870028"/>
            <a:ext cx="102235" cy="420370"/>
          </a:xfrm>
          <a:custGeom>
            <a:avLst/>
            <a:gdLst/>
            <a:ahLst/>
            <a:cxnLst/>
            <a:rect l="l" t="t" r="r" b="b"/>
            <a:pathLst>
              <a:path w="102235" h="420369">
                <a:moveTo>
                  <a:pt x="0" y="419787"/>
                </a:moveTo>
                <a:lnTo>
                  <a:pt x="102013" y="0"/>
                </a:lnTo>
              </a:path>
            </a:pathLst>
          </a:custGeom>
          <a:ln w="16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>
            <p:custDataLst>
              <p:tags r:id="rId5"/>
            </p:custDataLst>
          </p:nvPr>
        </p:nvSpPr>
        <p:spPr>
          <a:xfrm>
            <a:off x="4527255" y="870028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3">
                <a:moveTo>
                  <a:pt x="0" y="0"/>
                </a:moveTo>
                <a:lnTo>
                  <a:pt x="223575" y="0"/>
                </a:lnTo>
              </a:path>
            </a:pathLst>
          </a:custGeom>
          <a:ln w="168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>
            <p:custDataLst>
              <p:tags r:id="rId6"/>
            </p:custDataLst>
          </p:nvPr>
        </p:nvSpPr>
        <p:spPr>
          <a:xfrm>
            <a:off x="4404026" y="1422570"/>
            <a:ext cx="235585" cy="525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25">
                <a:latin typeface="Times New Roman" panose="02020603050405020304"/>
                <a:cs typeface="Times New Roman" panose="02020603050405020304"/>
              </a:rPr>
              <a:t>2</a:t>
            </a:r>
            <a:endParaRPr sz="32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/>
          <p:nvPr>
            <p:custDataLst>
              <p:tags r:id="rId7"/>
            </p:custDataLst>
          </p:nvPr>
        </p:nvSpPr>
        <p:spPr>
          <a:xfrm>
            <a:off x="1337310" y="1098550"/>
            <a:ext cx="4490720" cy="5162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573020" algn="l"/>
                <a:tab pos="3202305" algn="l"/>
              </a:tabLst>
            </a:pPr>
            <a:r>
              <a:rPr sz="3250" i="1" spc="25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3250" i="1" spc="20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50" spc="25">
                <a:latin typeface="Symbol" panose="05050102010706020507"/>
                <a:cs typeface="Symbol" panose="05050102010706020507"/>
              </a:rPr>
              <a:t></a:t>
            </a:r>
            <a:r>
              <a:rPr sz="3250" spc="-6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50" i="1" spc="25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3250" i="1" spc="-36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50" spc="5">
                <a:latin typeface="Symbol" panose="05050102010706020507"/>
                <a:cs typeface="Symbol" panose="05050102010706020507"/>
              </a:rPr>
              <a:t></a:t>
            </a:r>
            <a:r>
              <a:rPr sz="3250" spc="-409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50" i="1" spc="25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3250" i="1" spc="-41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50" spc="-20">
                <a:latin typeface="Times New Roman" panose="02020603050405020304"/>
                <a:cs typeface="Times New Roman" panose="02020603050405020304"/>
              </a:rPr>
              <a:t>sin</a:t>
            </a:r>
            <a:r>
              <a:rPr sz="3250" spc="-21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50" spc="25">
                <a:latin typeface="Times New Roman" panose="02020603050405020304"/>
                <a:cs typeface="Times New Roman" panose="02020603050405020304"/>
              </a:rPr>
              <a:t>60</a:t>
            </a:r>
            <a:r>
              <a:rPr sz="2850" spc="37" baseline="42000">
                <a:latin typeface="MT Extra" panose="05050102010205020202"/>
                <a:cs typeface="MT Extra" panose="05050102010205020202"/>
              </a:rPr>
              <a:t></a:t>
            </a:r>
            <a:r>
              <a:rPr sz="2850" spc="37" baseline="4200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250" spc="25">
                <a:latin typeface="Symbol" panose="05050102010706020507"/>
                <a:cs typeface="Symbol" panose="05050102010706020507"/>
              </a:rPr>
              <a:t></a:t>
            </a:r>
            <a:r>
              <a:rPr sz="4875" u="heavy" spc="37" baseline="35000">
                <a:uFill>
                  <a:solidFill>
                    <a:srgbClr val="000000"/>
                  </a:solidFill>
                </a:uFill>
                <a:latin typeface="Symbol" panose="05050102010706020507"/>
                <a:cs typeface="Symbol" panose="05050102010706020507"/>
              </a:rPr>
              <a:t></a:t>
            </a:r>
            <a:r>
              <a:rPr sz="4875" u="heavy" spc="37" baseline="3500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3</a:t>
            </a:r>
            <a:r>
              <a:rPr sz="4875" spc="-75" baseline="3500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50" i="1" spc="114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850" spc="172" baseline="42000">
                <a:latin typeface="Times New Roman" panose="02020603050405020304"/>
                <a:cs typeface="Times New Roman" panose="02020603050405020304"/>
              </a:rPr>
              <a:t>2</a:t>
            </a:r>
            <a:endParaRPr sz="2850" baseline="4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/>
          <p:nvPr>
            <p:custDataLst>
              <p:tags r:id="rId8"/>
            </p:custDataLst>
          </p:nvPr>
        </p:nvSpPr>
        <p:spPr>
          <a:xfrm>
            <a:off x="8013035" y="1616916"/>
            <a:ext cx="67310" cy="39370"/>
          </a:xfrm>
          <a:custGeom>
            <a:avLst/>
            <a:gdLst/>
            <a:ahLst/>
            <a:cxnLst/>
            <a:rect l="l" t="t" r="r" b="b"/>
            <a:pathLst>
              <a:path w="67309" h="39369">
                <a:moveTo>
                  <a:pt x="0" y="39201"/>
                </a:moveTo>
                <a:lnTo>
                  <a:pt x="66768" y="0"/>
                </a:lnTo>
              </a:path>
            </a:pathLst>
          </a:custGeom>
          <a:ln w="21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>
            <p:custDataLst>
              <p:tags r:id="rId9"/>
            </p:custDataLst>
          </p:nvPr>
        </p:nvSpPr>
        <p:spPr>
          <a:xfrm>
            <a:off x="8079804" y="1628560"/>
            <a:ext cx="97155" cy="179070"/>
          </a:xfrm>
          <a:custGeom>
            <a:avLst/>
            <a:gdLst/>
            <a:ahLst/>
            <a:cxnLst/>
            <a:rect l="l" t="t" r="r" b="b"/>
            <a:pathLst>
              <a:path w="97154" h="179069">
                <a:moveTo>
                  <a:pt x="0" y="0"/>
                </a:moveTo>
                <a:lnTo>
                  <a:pt x="96943" y="179016"/>
                </a:lnTo>
              </a:path>
            </a:pathLst>
          </a:custGeom>
          <a:ln w="44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>
            <p:custDataLst>
              <p:tags r:id="rId10"/>
            </p:custDataLst>
          </p:nvPr>
        </p:nvSpPr>
        <p:spPr>
          <a:xfrm>
            <a:off x="8187534" y="1272684"/>
            <a:ext cx="129539" cy="535305"/>
          </a:xfrm>
          <a:custGeom>
            <a:avLst/>
            <a:gdLst/>
            <a:ahLst/>
            <a:cxnLst/>
            <a:rect l="l" t="t" r="r" b="b"/>
            <a:pathLst>
              <a:path w="129539" h="535305">
                <a:moveTo>
                  <a:pt x="0" y="534891"/>
                </a:moveTo>
                <a:lnTo>
                  <a:pt x="129214" y="0"/>
                </a:lnTo>
              </a:path>
            </a:pathLst>
          </a:custGeom>
          <a:ln w="21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>
            <p:custDataLst>
              <p:tags r:id="rId11"/>
            </p:custDataLst>
          </p:nvPr>
        </p:nvSpPr>
        <p:spPr>
          <a:xfrm>
            <a:off x="8316748" y="1272684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4">
                <a:moveTo>
                  <a:pt x="0" y="0"/>
                </a:moveTo>
                <a:lnTo>
                  <a:pt x="281092" y="0"/>
                </a:lnTo>
              </a:path>
            </a:pathLst>
          </a:custGeom>
          <a:ln w="21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>
            <p:custDataLst>
              <p:tags r:id="rId12"/>
            </p:custDataLst>
          </p:nvPr>
        </p:nvSpPr>
        <p:spPr>
          <a:xfrm>
            <a:off x="7958144" y="1978096"/>
            <a:ext cx="683895" cy="0"/>
          </a:xfrm>
          <a:custGeom>
            <a:avLst/>
            <a:gdLst/>
            <a:ahLst/>
            <a:cxnLst/>
            <a:rect l="l" t="t" r="r" b="b"/>
            <a:pathLst>
              <a:path w="683895">
                <a:moveTo>
                  <a:pt x="0" y="0"/>
                </a:moveTo>
                <a:lnTo>
                  <a:pt x="683844" y="0"/>
                </a:lnTo>
              </a:path>
            </a:pathLst>
          </a:custGeom>
          <a:ln w="21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>
            <p:custDataLst>
              <p:tags r:id="rId13"/>
            </p:custDataLst>
          </p:nvPr>
        </p:nvSpPr>
        <p:spPr>
          <a:xfrm>
            <a:off x="9988194" y="1616916"/>
            <a:ext cx="67310" cy="39370"/>
          </a:xfrm>
          <a:custGeom>
            <a:avLst/>
            <a:gdLst/>
            <a:ahLst/>
            <a:cxnLst/>
            <a:rect l="l" t="t" r="r" b="b"/>
            <a:pathLst>
              <a:path w="67309" h="39369">
                <a:moveTo>
                  <a:pt x="0" y="39201"/>
                </a:moveTo>
                <a:lnTo>
                  <a:pt x="66768" y="0"/>
                </a:lnTo>
              </a:path>
            </a:pathLst>
          </a:custGeom>
          <a:ln w="21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>
            <p:custDataLst>
              <p:tags r:id="rId14"/>
            </p:custDataLst>
          </p:nvPr>
        </p:nvSpPr>
        <p:spPr>
          <a:xfrm>
            <a:off x="10054963" y="1628560"/>
            <a:ext cx="97155" cy="179070"/>
          </a:xfrm>
          <a:custGeom>
            <a:avLst/>
            <a:gdLst/>
            <a:ahLst/>
            <a:cxnLst/>
            <a:rect l="l" t="t" r="r" b="b"/>
            <a:pathLst>
              <a:path w="97154" h="179069">
                <a:moveTo>
                  <a:pt x="0" y="0"/>
                </a:moveTo>
                <a:lnTo>
                  <a:pt x="96943" y="179016"/>
                </a:lnTo>
              </a:path>
            </a:pathLst>
          </a:custGeom>
          <a:ln w="44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>
            <p:custDataLst>
              <p:tags r:id="rId15"/>
            </p:custDataLst>
          </p:nvPr>
        </p:nvSpPr>
        <p:spPr>
          <a:xfrm>
            <a:off x="10162649" y="1272684"/>
            <a:ext cx="129539" cy="535305"/>
          </a:xfrm>
          <a:custGeom>
            <a:avLst/>
            <a:gdLst/>
            <a:ahLst/>
            <a:cxnLst/>
            <a:rect l="l" t="t" r="r" b="b"/>
            <a:pathLst>
              <a:path w="129539" h="535305">
                <a:moveTo>
                  <a:pt x="0" y="534891"/>
                </a:moveTo>
                <a:lnTo>
                  <a:pt x="129258" y="0"/>
                </a:lnTo>
              </a:path>
            </a:pathLst>
          </a:custGeom>
          <a:ln w="21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>
            <p:custDataLst>
              <p:tags r:id="rId16"/>
            </p:custDataLst>
          </p:nvPr>
        </p:nvSpPr>
        <p:spPr>
          <a:xfrm>
            <a:off x="10291907" y="1272684"/>
            <a:ext cx="306070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5852" y="0"/>
                </a:lnTo>
              </a:path>
            </a:pathLst>
          </a:custGeom>
          <a:ln w="21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>
            <p:custDataLst>
              <p:tags r:id="rId17"/>
            </p:custDataLst>
          </p:nvPr>
        </p:nvSpPr>
        <p:spPr>
          <a:xfrm>
            <a:off x="9661862" y="1978096"/>
            <a:ext cx="980440" cy="0"/>
          </a:xfrm>
          <a:custGeom>
            <a:avLst/>
            <a:gdLst/>
            <a:ahLst/>
            <a:cxnLst/>
            <a:rect l="l" t="t" r="r" b="b"/>
            <a:pathLst>
              <a:path w="980440">
                <a:moveTo>
                  <a:pt x="0" y="0"/>
                </a:moveTo>
                <a:lnTo>
                  <a:pt x="980046" y="0"/>
                </a:lnTo>
              </a:path>
            </a:pathLst>
          </a:custGeom>
          <a:ln w="21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>
            <p:custDataLst>
              <p:tags r:id="rId18"/>
            </p:custDataLst>
          </p:nvPr>
        </p:nvSpPr>
        <p:spPr>
          <a:xfrm>
            <a:off x="8029192" y="3146306"/>
            <a:ext cx="67310" cy="38735"/>
          </a:xfrm>
          <a:custGeom>
            <a:avLst/>
            <a:gdLst/>
            <a:ahLst/>
            <a:cxnLst/>
            <a:rect l="l" t="t" r="r" b="b"/>
            <a:pathLst>
              <a:path w="67309" h="38735">
                <a:moveTo>
                  <a:pt x="0" y="38127"/>
                </a:moveTo>
                <a:lnTo>
                  <a:pt x="66768" y="0"/>
                </a:lnTo>
              </a:path>
            </a:pathLst>
          </a:custGeom>
          <a:ln w="21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>
            <p:custDataLst>
              <p:tags r:id="rId19"/>
            </p:custDataLst>
          </p:nvPr>
        </p:nvSpPr>
        <p:spPr>
          <a:xfrm>
            <a:off x="8095961" y="3156898"/>
            <a:ext cx="97155" cy="177165"/>
          </a:xfrm>
          <a:custGeom>
            <a:avLst/>
            <a:gdLst/>
            <a:ahLst/>
            <a:cxnLst/>
            <a:rect l="l" t="t" r="r" b="b"/>
            <a:pathLst>
              <a:path w="97154" h="177164">
                <a:moveTo>
                  <a:pt x="0" y="0"/>
                </a:moveTo>
                <a:lnTo>
                  <a:pt x="96943" y="176877"/>
                </a:lnTo>
              </a:path>
            </a:pathLst>
          </a:custGeom>
          <a:ln w="440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>
            <p:custDataLst>
              <p:tags r:id="rId20"/>
            </p:custDataLst>
          </p:nvPr>
        </p:nvSpPr>
        <p:spPr>
          <a:xfrm>
            <a:off x="8203691" y="2807366"/>
            <a:ext cx="129539" cy="526415"/>
          </a:xfrm>
          <a:custGeom>
            <a:avLst/>
            <a:gdLst/>
            <a:ahLst/>
            <a:cxnLst/>
            <a:rect l="l" t="t" r="r" b="b"/>
            <a:pathLst>
              <a:path w="129539" h="526414">
                <a:moveTo>
                  <a:pt x="0" y="526409"/>
                </a:moveTo>
                <a:lnTo>
                  <a:pt x="129214" y="0"/>
                </a:lnTo>
              </a:path>
            </a:pathLst>
          </a:custGeom>
          <a:ln w="21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>
            <p:custDataLst>
              <p:tags r:id="rId21"/>
            </p:custDataLst>
          </p:nvPr>
        </p:nvSpPr>
        <p:spPr>
          <a:xfrm>
            <a:off x="8332906" y="2807366"/>
            <a:ext cx="314960" cy="0"/>
          </a:xfrm>
          <a:custGeom>
            <a:avLst/>
            <a:gdLst/>
            <a:ahLst/>
            <a:cxnLst/>
            <a:rect l="l" t="t" r="r" b="b"/>
            <a:pathLst>
              <a:path w="314959">
                <a:moveTo>
                  <a:pt x="0" y="0"/>
                </a:moveTo>
                <a:lnTo>
                  <a:pt x="314455" y="0"/>
                </a:lnTo>
              </a:path>
            </a:pathLst>
          </a:custGeom>
          <a:ln w="21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>
            <p:custDataLst>
              <p:tags r:id="rId22"/>
            </p:custDataLst>
          </p:nvPr>
        </p:nvSpPr>
        <p:spPr>
          <a:xfrm>
            <a:off x="9913871" y="3146307"/>
            <a:ext cx="67310" cy="38735"/>
          </a:xfrm>
          <a:custGeom>
            <a:avLst/>
            <a:gdLst/>
            <a:ahLst/>
            <a:cxnLst/>
            <a:rect l="l" t="t" r="r" b="b"/>
            <a:pathLst>
              <a:path w="67309" h="38735">
                <a:moveTo>
                  <a:pt x="0" y="38127"/>
                </a:moveTo>
                <a:lnTo>
                  <a:pt x="66768" y="0"/>
                </a:lnTo>
              </a:path>
            </a:pathLst>
          </a:custGeom>
          <a:ln w="21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>
            <p:custDataLst>
              <p:tags r:id="rId23"/>
            </p:custDataLst>
          </p:nvPr>
        </p:nvSpPr>
        <p:spPr>
          <a:xfrm>
            <a:off x="9980640" y="3156898"/>
            <a:ext cx="98425" cy="177165"/>
          </a:xfrm>
          <a:custGeom>
            <a:avLst/>
            <a:gdLst/>
            <a:ahLst/>
            <a:cxnLst/>
            <a:rect l="l" t="t" r="r" b="b"/>
            <a:pathLst>
              <a:path w="98425" h="177164">
                <a:moveTo>
                  <a:pt x="0" y="0"/>
                </a:moveTo>
                <a:lnTo>
                  <a:pt x="98035" y="176877"/>
                </a:lnTo>
              </a:path>
            </a:pathLst>
          </a:custGeom>
          <a:ln w="44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>
            <p:custDataLst>
              <p:tags r:id="rId24"/>
            </p:custDataLst>
          </p:nvPr>
        </p:nvSpPr>
        <p:spPr>
          <a:xfrm>
            <a:off x="10089417" y="2807366"/>
            <a:ext cx="128270" cy="526415"/>
          </a:xfrm>
          <a:custGeom>
            <a:avLst/>
            <a:gdLst/>
            <a:ahLst/>
            <a:cxnLst/>
            <a:rect l="l" t="t" r="r" b="b"/>
            <a:pathLst>
              <a:path w="128270" h="526414">
                <a:moveTo>
                  <a:pt x="0" y="526409"/>
                </a:moveTo>
                <a:lnTo>
                  <a:pt x="128166" y="0"/>
                </a:lnTo>
              </a:path>
            </a:pathLst>
          </a:custGeom>
          <a:ln w="21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>
            <p:custDataLst>
              <p:tags r:id="rId25"/>
            </p:custDataLst>
          </p:nvPr>
        </p:nvSpPr>
        <p:spPr>
          <a:xfrm>
            <a:off x="10217584" y="2807366"/>
            <a:ext cx="314960" cy="0"/>
          </a:xfrm>
          <a:custGeom>
            <a:avLst/>
            <a:gdLst/>
            <a:ahLst/>
            <a:cxnLst/>
            <a:rect l="l" t="t" r="r" b="b"/>
            <a:pathLst>
              <a:path w="314959">
                <a:moveTo>
                  <a:pt x="0" y="0"/>
                </a:moveTo>
                <a:lnTo>
                  <a:pt x="314455" y="0"/>
                </a:lnTo>
              </a:path>
            </a:pathLst>
          </a:custGeom>
          <a:ln w="21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>
            <p:custDataLst>
              <p:tags r:id="rId26"/>
            </p:custDataLst>
          </p:nvPr>
        </p:nvSpPr>
        <p:spPr>
          <a:xfrm>
            <a:off x="9684708" y="1233461"/>
            <a:ext cx="913765" cy="662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31825" algn="l"/>
              </a:tabLst>
            </a:pPr>
            <a:r>
              <a:rPr sz="4150" spc="35">
                <a:latin typeface="Times New Roman" panose="02020603050405020304"/>
                <a:cs typeface="Times New Roman" panose="02020603050405020304"/>
              </a:rPr>
              <a:t>2	6</a:t>
            </a:r>
            <a:endParaRPr sz="41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8" name="object 28"/>
          <p:cNvSpPr txBox="1"/>
          <p:nvPr>
            <p:custDataLst>
              <p:tags r:id="rId27"/>
            </p:custDataLst>
          </p:nvPr>
        </p:nvSpPr>
        <p:spPr>
          <a:xfrm>
            <a:off x="8164048" y="1980145"/>
            <a:ext cx="2146935" cy="662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864995" algn="l"/>
              </a:tabLst>
            </a:pPr>
            <a:r>
              <a:rPr sz="4150" spc="35">
                <a:latin typeface="Times New Roman" panose="02020603050405020304"/>
                <a:cs typeface="Times New Roman" panose="02020603050405020304"/>
              </a:rPr>
              <a:t>2	3</a:t>
            </a:r>
            <a:endParaRPr sz="41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9" name="object 29"/>
          <p:cNvSpPr txBox="1"/>
          <p:nvPr>
            <p:custDataLst>
              <p:tags r:id="rId28"/>
            </p:custDataLst>
          </p:nvPr>
        </p:nvSpPr>
        <p:spPr>
          <a:xfrm>
            <a:off x="8320206" y="1233461"/>
            <a:ext cx="294640" cy="662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150" spc="35">
                <a:latin typeface="Times New Roman" panose="02020603050405020304"/>
                <a:cs typeface="Times New Roman" panose="02020603050405020304"/>
              </a:rPr>
              <a:t>3</a:t>
            </a:r>
            <a:endParaRPr sz="41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0" name="object 30"/>
          <p:cNvSpPr txBox="1"/>
          <p:nvPr>
            <p:custDataLst>
              <p:tags r:id="rId29"/>
            </p:custDataLst>
          </p:nvPr>
        </p:nvSpPr>
        <p:spPr>
          <a:xfrm>
            <a:off x="6462450" y="1551011"/>
            <a:ext cx="4551680" cy="67881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ts val="1345"/>
              </a:lnSpc>
              <a:spcBef>
                <a:spcPts val="255"/>
              </a:spcBef>
              <a:tabLst>
                <a:tab pos="2269490" algn="l"/>
                <a:tab pos="2830830" algn="l"/>
                <a:tab pos="4269740" algn="l"/>
              </a:tabLst>
            </a:pPr>
            <a:r>
              <a:rPr sz="4150" i="1" spc="-355">
                <a:latin typeface="Times New Roman" panose="02020603050405020304"/>
                <a:cs typeface="Times New Roman" panose="02020603050405020304"/>
              </a:rPr>
              <a:t>V</a:t>
            </a:r>
            <a:r>
              <a:rPr sz="3600" spc="37" baseline="-25000">
                <a:latin typeface="宋体" panose="02010600030101010101" pitchFamily="2" charset="-122"/>
                <a:cs typeface="宋体" panose="02010600030101010101" pitchFamily="2" charset="-122"/>
              </a:rPr>
              <a:t>晶</a:t>
            </a:r>
            <a:r>
              <a:rPr sz="3600" spc="89" baseline="-25000">
                <a:latin typeface="宋体" panose="02010600030101010101" pitchFamily="2" charset="-122"/>
                <a:cs typeface="宋体" panose="02010600030101010101" pitchFamily="2" charset="-122"/>
              </a:rPr>
              <a:t>胞</a:t>
            </a:r>
            <a:r>
              <a:rPr sz="3600" spc="120" baseline="-2500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4150" spc="35">
                <a:latin typeface="Symbol" panose="05050102010706020507"/>
                <a:cs typeface="Symbol" panose="05050102010706020507"/>
              </a:rPr>
              <a:t></a:t>
            </a:r>
            <a:r>
              <a:rPr sz="415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150" i="1" spc="35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4150" i="1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150" spc="35">
                <a:latin typeface="Symbol" panose="05050102010706020507"/>
                <a:cs typeface="Symbol" panose="05050102010706020507"/>
              </a:rPr>
              <a:t></a:t>
            </a:r>
            <a:r>
              <a:rPr sz="415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150" i="1" spc="35">
                <a:latin typeface="Times New Roman" panose="02020603050405020304"/>
                <a:cs typeface="Times New Roman" panose="02020603050405020304"/>
              </a:rPr>
              <a:t>a</a:t>
            </a:r>
            <a:endParaRPr sz="4150">
              <a:latin typeface="Times New Roman" panose="02020603050405020304"/>
              <a:cs typeface="Times New Roman" panose="02020603050405020304"/>
            </a:endParaRPr>
          </a:p>
          <a:p>
            <a:pPr marL="743585" algn="ctr">
              <a:lnSpc>
                <a:spcPts val="1415"/>
              </a:lnSpc>
            </a:pPr>
            <a:r>
              <a:rPr sz="2400" spc="25">
                <a:latin typeface="Times New Roman" panose="02020603050405020304"/>
                <a:cs typeface="Times New Roman" panose="02020603050405020304"/>
              </a:rPr>
              <a:t>2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" name="object 31"/>
          <p:cNvSpPr txBox="1"/>
          <p:nvPr>
            <p:custDataLst>
              <p:tags r:id="rId30"/>
            </p:custDataLst>
          </p:nvPr>
        </p:nvSpPr>
        <p:spPr>
          <a:xfrm>
            <a:off x="3350597" y="4315060"/>
            <a:ext cx="294640" cy="655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100" spc="60">
                <a:latin typeface="Times New Roman" panose="02020603050405020304"/>
                <a:cs typeface="Times New Roman" panose="02020603050405020304"/>
              </a:rPr>
              <a:t>3</a:t>
            </a:r>
            <a:endParaRPr sz="41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object 32"/>
          <p:cNvSpPr txBox="1"/>
          <p:nvPr>
            <p:custDataLst>
              <p:tags r:id="rId31"/>
            </p:custDataLst>
          </p:nvPr>
        </p:nvSpPr>
        <p:spPr>
          <a:xfrm>
            <a:off x="4684619" y="2768122"/>
            <a:ext cx="6258560" cy="17938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14650">
              <a:lnSpc>
                <a:spcPct val="100000"/>
              </a:lnSpc>
              <a:spcBef>
                <a:spcPts val="125"/>
              </a:spcBef>
              <a:tabLst>
                <a:tab pos="3680460" algn="l"/>
                <a:tab pos="4561205" algn="l"/>
                <a:tab pos="5565775" algn="l"/>
              </a:tabLst>
            </a:pPr>
            <a:r>
              <a:rPr sz="4150" spc="35">
                <a:latin typeface="Symbol" panose="05050102010706020507"/>
                <a:cs typeface="Symbol" panose="05050102010706020507"/>
              </a:rPr>
              <a:t></a:t>
            </a:r>
            <a:r>
              <a:rPr sz="4150" spc="35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150" spc="7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4150" i="1" spc="204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3600" spc="37" baseline="4300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3600" baseline="4300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150" spc="35">
                <a:latin typeface="Symbol" panose="05050102010706020507"/>
                <a:cs typeface="Symbol" panose="05050102010706020507"/>
              </a:rPr>
              <a:t></a:t>
            </a:r>
            <a:r>
              <a:rPr sz="4150" spc="-32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150" spc="35">
                <a:latin typeface="Times New Roman" panose="02020603050405020304"/>
                <a:cs typeface="Times New Roman" panose="02020603050405020304"/>
              </a:rPr>
              <a:t>8</a:t>
            </a:r>
            <a:r>
              <a:rPr sz="415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150" spc="7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4150" i="1" spc="335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3600" spc="37" baseline="43000">
                <a:latin typeface="Times New Roman" panose="02020603050405020304"/>
                <a:cs typeface="Times New Roman" panose="02020603050405020304"/>
              </a:rPr>
              <a:t>3</a:t>
            </a:r>
            <a:endParaRPr sz="3600" baseline="430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3990"/>
              </a:spcBef>
            </a:pPr>
            <a:r>
              <a:rPr sz="4100" spc="-350">
                <a:latin typeface="Times New Roman" panose="02020603050405020304"/>
                <a:cs typeface="Times New Roman" panose="02020603050405020304"/>
              </a:rPr>
              <a:t>(</a:t>
            </a:r>
            <a:r>
              <a:rPr sz="4100" spc="35">
                <a:latin typeface="宋体" panose="02010600030101010101" pitchFamily="2" charset="-122"/>
                <a:cs typeface="宋体" panose="02010600030101010101" pitchFamily="2" charset="-122"/>
              </a:rPr>
              <a:t>晶</a:t>
            </a:r>
            <a:r>
              <a:rPr sz="4100" spc="15">
                <a:latin typeface="宋体" panose="02010600030101010101" pitchFamily="2" charset="-122"/>
                <a:cs typeface="宋体" panose="02010600030101010101" pitchFamily="2" charset="-122"/>
              </a:rPr>
              <a:t>胞</a:t>
            </a:r>
            <a:r>
              <a:rPr sz="4100" spc="35">
                <a:latin typeface="宋体" panose="02010600030101010101" pitchFamily="2" charset="-122"/>
                <a:cs typeface="宋体" panose="02010600030101010101" pitchFamily="2" charset="-122"/>
              </a:rPr>
              <a:t>中</a:t>
            </a:r>
            <a:r>
              <a:rPr sz="4100" spc="-204">
                <a:latin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sz="4100" spc="-8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4100" spc="35">
                <a:latin typeface="宋体" panose="02010600030101010101" pitchFamily="2" charset="-122"/>
                <a:cs typeface="宋体" panose="02010600030101010101" pitchFamily="2" charset="-122"/>
              </a:rPr>
              <a:t>个</a:t>
            </a:r>
            <a:r>
              <a:rPr sz="4100" spc="-90">
                <a:latin typeface="宋体" panose="02010600030101010101" pitchFamily="2" charset="-122"/>
                <a:cs typeface="宋体" panose="02010600030101010101" pitchFamily="2" charset="-122"/>
              </a:rPr>
              <a:t>球</a:t>
            </a:r>
            <a:r>
              <a:rPr sz="4100" spc="40">
                <a:latin typeface="Times New Roman" panose="02020603050405020304"/>
                <a:cs typeface="Times New Roman" panose="02020603050405020304"/>
              </a:rPr>
              <a:t>)</a:t>
            </a:r>
            <a:endParaRPr sz="41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3" name="object 33"/>
          <p:cNvSpPr txBox="1"/>
          <p:nvPr>
            <p:custDataLst>
              <p:tags r:id="rId32"/>
            </p:custDataLst>
          </p:nvPr>
        </p:nvSpPr>
        <p:spPr>
          <a:xfrm>
            <a:off x="1594869" y="4270721"/>
            <a:ext cx="33909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60">
                <a:latin typeface="宋体" panose="02010600030101010101" pitchFamily="2" charset="-122"/>
                <a:cs typeface="宋体" panose="02010600030101010101" pitchFamily="2" charset="-122"/>
              </a:rPr>
              <a:t>球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4" name="object 34"/>
          <p:cNvSpPr txBox="1"/>
          <p:nvPr>
            <p:custDataLst>
              <p:tags r:id="rId33"/>
            </p:custDataLst>
          </p:nvPr>
        </p:nvSpPr>
        <p:spPr>
          <a:xfrm>
            <a:off x="1297128" y="3877038"/>
            <a:ext cx="3018155" cy="6908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783590" algn="l"/>
              </a:tabLst>
            </a:pPr>
            <a:r>
              <a:rPr sz="4100" i="1" spc="75">
                <a:latin typeface="Times New Roman" panose="02020603050405020304"/>
                <a:cs typeface="Times New Roman" panose="02020603050405020304"/>
              </a:rPr>
              <a:t>V	</a:t>
            </a:r>
            <a:r>
              <a:rPr sz="4100" spc="75">
                <a:latin typeface="Symbol" panose="05050102010706020507"/>
                <a:cs typeface="Symbol" panose="05050102010706020507"/>
              </a:rPr>
              <a:t></a:t>
            </a:r>
            <a:r>
              <a:rPr sz="4100" spc="7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100" spc="215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4100" spc="215">
                <a:latin typeface="Symbol" panose="05050102010706020507"/>
                <a:cs typeface="Symbol" panose="05050102010706020507"/>
              </a:rPr>
              <a:t></a:t>
            </a:r>
            <a:r>
              <a:rPr sz="4100" spc="21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6150" u="heavy" spc="-247" baseline="3500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4</a:t>
            </a:r>
            <a:r>
              <a:rPr sz="6525" i="1" u="heavy" spc="-247" baseline="33000">
                <a:uFill>
                  <a:solidFill>
                    <a:srgbClr val="000000"/>
                  </a:solidFill>
                </a:uFill>
                <a:latin typeface="Symbol" panose="05050102010706020507"/>
                <a:cs typeface="Symbol" panose="05050102010706020507"/>
              </a:rPr>
              <a:t></a:t>
            </a:r>
            <a:r>
              <a:rPr sz="6525" i="1" spc="-585" baseline="3300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100" i="1" spc="175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3600" spc="262" baseline="43000">
                <a:latin typeface="Times New Roman" panose="02020603050405020304"/>
                <a:cs typeface="Times New Roman" panose="02020603050405020304"/>
              </a:rPr>
              <a:t>3</a:t>
            </a:r>
            <a:endParaRPr sz="3600" baseline="43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5" name="object 35"/>
          <p:cNvSpPr/>
          <p:nvPr>
            <p:custDataLst>
              <p:tags r:id="rId34"/>
            </p:custDataLst>
          </p:nvPr>
        </p:nvSpPr>
        <p:spPr>
          <a:xfrm>
            <a:off x="1531051" y="5245809"/>
            <a:ext cx="882015" cy="1235710"/>
          </a:xfrm>
          <a:custGeom>
            <a:avLst/>
            <a:gdLst/>
            <a:ahLst/>
            <a:cxnLst/>
            <a:rect l="l" t="t" r="r" b="b"/>
            <a:pathLst>
              <a:path w="882014" h="1235710">
                <a:moveTo>
                  <a:pt x="881945" y="0"/>
                </a:moveTo>
                <a:lnTo>
                  <a:pt x="0" y="1235311"/>
                </a:lnTo>
              </a:path>
            </a:pathLst>
          </a:custGeom>
          <a:ln w="22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>
            <p:custDataLst>
              <p:tags r:id="rId35"/>
            </p:custDataLst>
          </p:nvPr>
        </p:nvSpPr>
        <p:spPr>
          <a:xfrm>
            <a:off x="3022061" y="5430382"/>
            <a:ext cx="3972560" cy="704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50" spc="25">
                <a:latin typeface="Symbol" panose="05050102010706020507"/>
                <a:cs typeface="Symbol" panose="05050102010706020507"/>
              </a:rPr>
              <a:t></a:t>
            </a:r>
            <a:r>
              <a:rPr sz="4450" spc="25">
                <a:latin typeface="Times New Roman" panose="02020603050405020304"/>
                <a:cs typeface="Times New Roman" panose="02020603050405020304"/>
              </a:rPr>
              <a:t>100% </a:t>
            </a:r>
            <a:r>
              <a:rPr sz="4450" spc="25">
                <a:latin typeface="Symbol" panose="05050102010706020507"/>
                <a:cs typeface="Symbol" panose="05050102010706020507"/>
              </a:rPr>
              <a:t></a:t>
            </a:r>
            <a:r>
              <a:rPr sz="4450" spc="-43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450">
                <a:latin typeface="Times New Roman" panose="02020603050405020304"/>
                <a:cs typeface="Times New Roman" panose="02020603050405020304"/>
              </a:rPr>
              <a:t>74.05%</a:t>
            </a:r>
          </a:p>
        </p:txBody>
      </p:sp>
      <p:sp>
        <p:nvSpPr>
          <p:cNvPr id="37" name="object 37"/>
          <p:cNvSpPr txBox="1"/>
          <p:nvPr>
            <p:custDataLst>
              <p:tags r:id="rId36"/>
            </p:custDataLst>
          </p:nvPr>
        </p:nvSpPr>
        <p:spPr>
          <a:xfrm>
            <a:off x="2248334" y="6107444"/>
            <a:ext cx="68897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5">
                <a:latin typeface="宋体" panose="02010600030101010101" pitchFamily="2" charset="-122"/>
                <a:cs typeface="宋体" panose="02010600030101010101" pitchFamily="2" charset="-122"/>
              </a:rPr>
              <a:t>晶胞</a:t>
            </a:r>
            <a:endParaRPr sz="2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8" name="object 38"/>
          <p:cNvSpPr txBox="1"/>
          <p:nvPr>
            <p:custDataLst>
              <p:tags r:id="rId37"/>
            </p:custDataLst>
          </p:nvPr>
        </p:nvSpPr>
        <p:spPr>
          <a:xfrm>
            <a:off x="1534472" y="5490377"/>
            <a:ext cx="35941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25">
                <a:latin typeface="宋体" panose="02010600030101010101" pitchFamily="2" charset="-122"/>
                <a:cs typeface="宋体" panose="02010600030101010101" pitchFamily="2" charset="-122"/>
              </a:rPr>
              <a:t>球</a:t>
            </a:r>
            <a:endParaRPr sz="2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9" name="object 39"/>
          <p:cNvSpPr txBox="1"/>
          <p:nvPr>
            <p:custDataLst>
              <p:tags r:id="rId38"/>
            </p:custDataLst>
          </p:nvPr>
        </p:nvSpPr>
        <p:spPr>
          <a:xfrm>
            <a:off x="1950103" y="5720781"/>
            <a:ext cx="375285" cy="704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50" i="1" spc="25">
                <a:latin typeface="Times New Roman" panose="02020603050405020304"/>
                <a:cs typeface="Times New Roman" panose="02020603050405020304"/>
              </a:rPr>
              <a:t>V</a:t>
            </a:r>
            <a:endParaRPr sz="44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0" name="object 40"/>
          <p:cNvSpPr txBox="1"/>
          <p:nvPr>
            <p:custDataLst>
              <p:tags r:id="rId39"/>
            </p:custDataLst>
          </p:nvPr>
        </p:nvSpPr>
        <p:spPr>
          <a:xfrm>
            <a:off x="1209782" y="5098006"/>
            <a:ext cx="362585" cy="704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50" i="1" spc="-170">
                <a:latin typeface="Times New Roman" panose="02020603050405020304"/>
                <a:cs typeface="Times New Roman" panose="02020603050405020304"/>
              </a:rPr>
              <a:t>V</a:t>
            </a:r>
            <a:endParaRPr sz="445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" name="图片 40"/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43" cstate="print"/>
          <a:stretch>
            <a:fillRect/>
          </a:stretch>
        </p:blipFill>
        <p:spPr>
          <a:xfrm>
            <a:off x="2910840" y="1948180"/>
            <a:ext cx="1492885" cy="175831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>
            <p:custDataLst>
              <p:tags r:id="rId41"/>
            </p:custDataLst>
          </p:nvPr>
        </p:nvPicPr>
        <p:blipFill>
          <a:blip r:embed="rId44" cstate="print"/>
          <a:stretch>
            <a:fillRect/>
          </a:stretch>
        </p:blipFill>
        <p:spPr>
          <a:xfrm>
            <a:off x="7786370" y="4688205"/>
            <a:ext cx="4084320" cy="20269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64465" y="202565"/>
            <a:ext cx="7835900" cy="520509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536690" y="1236345"/>
            <a:ext cx="5457825" cy="27552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18465" y="635000"/>
            <a:ext cx="11354435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3200" b="1" spc="-5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）金刚石空间利用率：球</a:t>
            </a:r>
            <a:r>
              <a:rPr sz="3200" b="1" spc="-15">
                <a:latin typeface="宋体" panose="02010600030101010101" pitchFamily="2" charset="-122"/>
                <a:cs typeface="宋体" panose="02010600030101010101" pitchFamily="2" charset="-122"/>
              </a:rPr>
              <a:t>体</a:t>
            </a: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积占晶</a:t>
            </a:r>
            <a:r>
              <a:rPr sz="3200" b="1" spc="-15">
                <a:latin typeface="宋体" panose="02010600030101010101" pitchFamily="2" charset="-122"/>
                <a:cs typeface="宋体" panose="02010600030101010101" pitchFamily="2" charset="-122"/>
              </a:rPr>
              <a:t>胞</a:t>
            </a: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体积</a:t>
            </a:r>
            <a:r>
              <a:rPr sz="3200" b="1" spc="-15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百分比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/>
          <p:nvPr>
            <p:custDataLst>
              <p:tags r:id="rId2"/>
            </p:custDataLst>
          </p:nvPr>
        </p:nvSpPr>
        <p:spPr>
          <a:xfrm>
            <a:off x="2190501" y="1569824"/>
            <a:ext cx="344170" cy="0"/>
          </a:xfrm>
          <a:custGeom>
            <a:avLst/>
            <a:gdLst/>
            <a:ahLst/>
            <a:cxnLst/>
            <a:rect l="l" t="t" r="r" b="b"/>
            <a:pathLst>
              <a:path w="344169">
                <a:moveTo>
                  <a:pt x="0" y="0"/>
                </a:moveTo>
                <a:lnTo>
                  <a:pt x="344136" y="0"/>
                </a:lnTo>
              </a:path>
            </a:pathLst>
          </a:custGeom>
          <a:ln w="110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>
            <p:custDataLst>
              <p:tags r:id="rId3"/>
            </p:custDataLst>
          </p:nvPr>
        </p:nvSpPr>
        <p:spPr>
          <a:xfrm>
            <a:off x="5327834" y="1569824"/>
            <a:ext cx="344170" cy="0"/>
          </a:xfrm>
          <a:custGeom>
            <a:avLst/>
            <a:gdLst/>
            <a:ahLst/>
            <a:cxnLst/>
            <a:rect l="l" t="t" r="r" b="b"/>
            <a:pathLst>
              <a:path w="344170">
                <a:moveTo>
                  <a:pt x="0" y="0"/>
                </a:moveTo>
                <a:lnTo>
                  <a:pt x="344136" y="0"/>
                </a:lnTo>
              </a:path>
            </a:pathLst>
          </a:custGeom>
          <a:ln w="110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>
            <p:custDataLst>
              <p:tags r:id="rId4"/>
            </p:custDataLst>
          </p:nvPr>
        </p:nvSpPr>
        <p:spPr>
          <a:xfrm>
            <a:off x="4872162" y="3544335"/>
            <a:ext cx="67945" cy="38735"/>
          </a:xfrm>
          <a:custGeom>
            <a:avLst/>
            <a:gdLst/>
            <a:ahLst/>
            <a:cxnLst/>
            <a:rect l="l" t="t" r="r" b="b"/>
            <a:pathLst>
              <a:path w="67945" h="38735">
                <a:moveTo>
                  <a:pt x="0" y="38549"/>
                </a:moveTo>
                <a:lnTo>
                  <a:pt x="67426" y="0"/>
                </a:lnTo>
              </a:path>
            </a:pathLst>
          </a:custGeom>
          <a:ln w="220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>
            <p:custDataLst>
              <p:tags r:id="rId5"/>
            </p:custDataLst>
          </p:nvPr>
        </p:nvSpPr>
        <p:spPr>
          <a:xfrm>
            <a:off x="4939589" y="3555322"/>
            <a:ext cx="97790" cy="198755"/>
          </a:xfrm>
          <a:custGeom>
            <a:avLst/>
            <a:gdLst/>
            <a:ahLst/>
            <a:cxnLst/>
            <a:rect l="l" t="t" r="r" b="b"/>
            <a:pathLst>
              <a:path w="97789" h="198754">
                <a:moveTo>
                  <a:pt x="0" y="0"/>
                </a:moveTo>
                <a:lnTo>
                  <a:pt x="97746" y="198286"/>
                </a:lnTo>
              </a:path>
            </a:pathLst>
          </a:custGeom>
          <a:ln w="440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>
            <p:custDataLst>
              <p:tags r:id="rId6"/>
            </p:custDataLst>
          </p:nvPr>
        </p:nvSpPr>
        <p:spPr>
          <a:xfrm>
            <a:off x="5048363" y="3169787"/>
            <a:ext cx="129539" cy="584200"/>
          </a:xfrm>
          <a:custGeom>
            <a:avLst/>
            <a:gdLst/>
            <a:ahLst/>
            <a:cxnLst/>
            <a:rect l="l" t="t" r="r" b="b"/>
            <a:pathLst>
              <a:path w="129538" h="584200">
                <a:moveTo>
                  <a:pt x="0" y="583821"/>
                </a:moveTo>
                <a:lnTo>
                  <a:pt x="129393" y="0"/>
                </a:lnTo>
              </a:path>
            </a:pathLst>
          </a:custGeom>
          <a:ln w="220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>
            <p:custDataLst>
              <p:tags r:id="rId7"/>
            </p:custDataLst>
          </p:nvPr>
        </p:nvSpPr>
        <p:spPr>
          <a:xfrm>
            <a:off x="5177756" y="3169787"/>
            <a:ext cx="333375" cy="0"/>
          </a:xfrm>
          <a:custGeom>
            <a:avLst/>
            <a:gdLst/>
            <a:ahLst/>
            <a:cxnLst/>
            <a:rect l="l" t="t" r="r" b="b"/>
            <a:pathLst>
              <a:path w="333375">
                <a:moveTo>
                  <a:pt x="0" y="0"/>
                </a:moveTo>
                <a:lnTo>
                  <a:pt x="333152" y="0"/>
                </a:lnTo>
              </a:path>
            </a:pathLst>
          </a:custGeom>
          <a:ln w="22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>
            <p:custDataLst>
              <p:tags r:id="rId8"/>
            </p:custDataLst>
          </p:nvPr>
        </p:nvSpPr>
        <p:spPr>
          <a:xfrm>
            <a:off x="4817068" y="3100955"/>
            <a:ext cx="738505" cy="0"/>
          </a:xfrm>
          <a:custGeom>
            <a:avLst/>
            <a:gdLst/>
            <a:ahLst/>
            <a:cxnLst/>
            <a:rect l="l" t="t" r="r" b="b"/>
            <a:pathLst>
              <a:path w="738504">
                <a:moveTo>
                  <a:pt x="0" y="0"/>
                </a:moveTo>
                <a:lnTo>
                  <a:pt x="737885" y="0"/>
                </a:lnTo>
              </a:path>
            </a:pathLst>
          </a:custGeom>
          <a:ln w="110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>
            <p:custDataLst>
              <p:tags r:id="rId9"/>
            </p:custDataLst>
          </p:nvPr>
        </p:nvSpPr>
        <p:spPr>
          <a:xfrm>
            <a:off x="6004799" y="3234710"/>
            <a:ext cx="229235" cy="662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150" spc="5">
                <a:latin typeface="Symbol" panose="05050102010706020507"/>
                <a:cs typeface="Symbol" panose="05050102010706020507"/>
              </a:rPr>
              <a:t></a:t>
            </a:r>
            <a:endParaRPr sz="4150">
              <a:latin typeface="Symbol" panose="05050102010706020507"/>
              <a:cs typeface="Symbol" panose="05050102010706020507"/>
            </a:endParaRPr>
          </a:p>
        </p:txBody>
      </p:sp>
      <p:sp>
        <p:nvSpPr>
          <p:cNvPr id="11" name="object 11"/>
          <p:cNvSpPr txBox="1"/>
          <p:nvPr>
            <p:custDataLst>
              <p:tags r:id="rId10"/>
            </p:custDataLst>
          </p:nvPr>
        </p:nvSpPr>
        <p:spPr>
          <a:xfrm>
            <a:off x="2093779" y="1967994"/>
            <a:ext cx="4323080" cy="662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922395" algn="l"/>
              </a:tabLst>
            </a:pPr>
            <a:r>
              <a:rPr sz="6225" b="1" i="1" spc="15" baseline="-2500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6225" b="1" i="1" spc="-989" baseline="-2500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i="1" spc="1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400" b="1" i="1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6225" spc="330" baseline="-37000">
                <a:latin typeface="Symbol" panose="05050102010706020507"/>
                <a:cs typeface="Symbol" panose="05050102010706020507"/>
              </a:rPr>
              <a:t></a:t>
            </a:r>
            <a:r>
              <a:rPr sz="2400" b="1" i="1" spc="10">
                <a:latin typeface="Times New Roman" panose="02020603050405020304"/>
                <a:cs typeface="Times New Roman" panose="02020603050405020304"/>
              </a:rPr>
              <a:t>3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object 12"/>
          <p:cNvSpPr txBox="1"/>
          <p:nvPr>
            <p:custDataLst>
              <p:tags r:id="rId11"/>
            </p:custDataLst>
          </p:nvPr>
        </p:nvSpPr>
        <p:spPr>
          <a:xfrm>
            <a:off x="4531834" y="2664664"/>
            <a:ext cx="1702435" cy="11779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4515"/>
              </a:lnSpc>
              <a:spcBef>
                <a:spcPts val="130"/>
              </a:spcBef>
              <a:tabLst>
                <a:tab pos="1196340" algn="l"/>
              </a:tabLst>
            </a:pPr>
            <a:r>
              <a:rPr sz="4150" spc="5">
                <a:latin typeface="Symbol" panose="05050102010706020507"/>
                <a:cs typeface="Symbol" panose="05050102010706020507"/>
              </a:rPr>
              <a:t></a:t>
            </a:r>
            <a:r>
              <a:rPr sz="4150" spc="5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6225" b="1" i="1" spc="7" baseline="-300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6225" b="1" i="1" spc="-712" baseline="-300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150" spc="5">
                <a:latin typeface="Symbol" panose="05050102010706020507"/>
                <a:cs typeface="Symbol" panose="05050102010706020507"/>
              </a:rPr>
              <a:t></a:t>
            </a:r>
            <a:endParaRPr sz="4150">
              <a:latin typeface="Symbol" panose="05050102010706020507"/>
              <a:cs typeface="Symbol" panose="05050102010706020507"/>
            </a:endParaRPr>
          </a:p>
          <a:p>
            <a:pPr marL="12700">
              <a:lnSpc>
                <a:spcPts val="4515"/>
              </a:lnSpc>
              <a:tabLst>
                <a:tab pos="687070" algn="l"/>
              </a:tabLst>
            </a:pPr>
            <a:r>
              <a:rPr sz="6225" spc="7" baseline="-6000">
                <a:latin typeface="Symbol" panose="05050102010706020507"/>
                <a:cs typeface="Symbol" panose="05050102010706020507"/>
              </a:rPr>
              <a:t></a:t>
            </a:r>
            <a:r>
              <a:rPr sz="6225" spc="7" baseline="-600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150" b="1" i="1" spc="10">
                <a:latin typeface="Times New Roman" panose="02020603050405020304"/>
                <a:cs typeface="Times New Roman" panose="02020603050405020304"/>
              </a:rPr>
              <a:t>3</a:t>
            </a:r>
            <a:endParaRPr sz="41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object 13"/>
          <p:cNvSpPr txBox="1"/>
          <p:nvPr>
            <p:custDataLst>
              <p:tags r:id="rId12"/>
            </p:custDataLst>
          </p:nvPr>
        </p:nvSpPr>
        <p:spPr>
          <a:xfrm>
            <a:off x="4531834" y="2325945"/>
            <a:ext cx="796290" cy="662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17525" algn="l"/>
              </a:tabLst>
            </a:pPr>
            <a:r>
              <a:rPr sz="4150" spc="5">
                <a:latin typeface="Symbol" panose="05050102010706020507"/>
                <a:cs typeface="Symbol" panose="05050102010706020507"/>
              </a:rPr>
              <a:t></a:t>
            </a:r>
            <a:r>
              <a:rPr sz="4150" spc="5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6225" b="1" i="1" spc="15" baseline="-4000">
                <a:latin typeface="Times New Roman" panose="02020603050405020304"/>
                <a:cs typeface="Times New Roman" panose="02020603050405020304"/>
              </a:rPr>
              <a:t>8</a:t>
            </a:r>
            <a:endParaRPr sz="6225" baseline="-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object 14"/>
          <p:cNvSpPr txBox="1"/>
          <p:nvPr>
            <p:custDataLst>
              <p:tags r:id="rId13"/>
            </p:custDataLst>
          </p:nvPr>
        </p:nvSpPr>
        <p:spPr>
          <a:xfrm>
            <a:off x="1216859" y="1769701"/>
            <a:ext cx="9124950" cy="662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021715" algn="l"/>
                <a:tab pos="2290445" algn="l"/>
                <a:tab pos="2580005" algn="l"/>
                <a:tab pos="3149600" algn="l"/>
                <a:tab pos="4158615" algn="l"/>
                <a:tab pos="5427980" algn="l"/>
                <a:tab pos="7567295" algn="l"/>
                <a:tab pos="8137525" algn="l"/>
              </a:tabLst>
            </a:pPr>
            <a:r>
              <a:rPr sz="6225" b="1" i="1" u="heavy" spc="0" baseline="2200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	</a:t>
            </a:r>
            <a:r>
              <a:rPr sz="6225" b="1" i="1" u="heavy" spc="15" baseline="2200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3	</a:t>
            </a:r>
            <a:r>
              <a:rPr sz="6225" b="1" i="1" spc="15" baseline="2200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150" spc="10">
                <a:latin typeface="Symbol" panose="05050102010706020507"/>
                <a:cs typeface="Symbol" panose="05050102010706020507"/>
              </a:rPr>
              <a:t></a:t>
            </a:r>
            <a:r>
              <a:rPr sz="4150" spc="1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6225" b="1" i="1" u="heavy" spc="0" baseline="2200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	</a:t>
            </a:r>
            <a:r>
              <a:rPr sz="6225" b="1" i="1" u="heavy" spc="15" baseline="2200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3	</a:t>
            </a:r>
            <a:r>
              <a:rPr sz="6225" b="1" i="1" spc="675" baseline="2200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150" spc="10">
                <a:latin typeface="Symbol" panose="05050102010706020507"/>
                <a:cs typeface="Symbol" panose="05050102010706020507"/>
              </a:rPr>
              <a:t></a:t>
            </a:r>
            <a:r>
              <a:rPr sz="4150" spc="37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150" b="1" i="1" spc="15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4150" b="1" i="1" spc="10">
                <a:latin typeface="Times New Roman" panose="02020603050405020304"/>
                <a:cs typeface="Times New Roman" panose="02020603050405020304"/>
              </a:rPr>
              <a:t>0</a:t>
            </a:r>
            <a:r>
              <a:rPr sz="4150" b="1" i="1" spc="15">
                <a:latin typeface="Times New Roman" panose="02020603050405020304"/>
                <a:cs typeface="Times New Roman" panose="02020603050405020304"/>
              </a:rPr>
              <a:t>0</a:t>
            </a:r>
            <a:r>
              <a:rPr sz="4150" b="1" i="1" spc="25">
                <a:latin typeface="Times New Roman" panose="02020603050405020304"/>
                <a:cs typeface="Times New Roman" panose="02020603050405020304"/>
              </a:rPr>
              <a:t>%</a:t>
            </a:r>
            <a:r>
              <a:rPr sz="4150" b="1" i="1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150" spc="10">
                <a:latin typeface="Symbol" panose="05050102010706020507"/>
                <a:cs typeface="Symbol" panose="05050102010706020507"/>
              </a:rPr>
              <a:t></a:t>
            </a:r>
            <a:r>
              <a:rPr sz="415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150" b="1" i="1" spc="15">
                <a:latin typeface="Times New Roman" panose="02020603050405020304"/>
                <a:cs typeface="Times New Roman" panose="02020603050405020304"/>
              </a:rPr>
              <a:t>34%</a:t>
            </a:r>
            <a:endParaRPr sz="41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object 15"/>
          <p:cNvSpPr txBox="1"/>
          <p:nvPr>
            <p:custDataLst>
              <p:tags r:id="rId14"/>
            </p:custDataLst>
          </p:nvPr>
        </p:nvSpPr>
        <p:spPr>
          <a:xfrm>
            <a:off x="1244423" y="1215482"/>
            <a:ext cx="5330825" cy="662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981710" algn="l"/>
                <a:tab pos="1463040" algn="l"/>
                <a:tab pos="3149600" algn="l"/>
                <a:tab pos="4118610" algn="l"/>
                <a:tab pos="4600575" algn="l"/>
              </a:tabLst>
            </a:pPr>
            <a:r>
              <a:rPr sz="4150" b="1" i="1" spc="10">
                <a:latin typeface="Times New Roman" panose="02020603050405020304"/>
                <a:cs typeface="Times New Roman" panose="02020603050405020304"/>
              </a:rPr>
              <a:t>8</a:t>
            </a:r>
            <a:r>
              <a:rPr sz="4150" b="1" i="1" spc="37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150" spc="10">
                <a:latin typeface="Symbol" panose="05050102010706020507"/>
                <a:cs typeface="Symbol" panose="05050102010706020507"/>
              </a:rPr>
              <a:t></a:t>
            </a:r>
            <a:r>
              <a:rPr sz="4150" spc="1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6225" b="1" i="1" spc="15" baseline="34000">
                <a:latin typeface="Times New Roman" panose="02020603050405020304"/>
                <a:cs typeface="Times New Roman" panose="02020603050405020304"/>
              </a:rPr>
              <a:t>4	</a:t>
            </a:r>
            <a:r>
              <a:rPr sz="4150" b="1" i="1" spc="0">
                <a:latin typeface="Times New Roman" panose="02020603050405020304"/>
                <a:cs typeface="Times New Roman" panose="02020603050405020304"/>
              </a:rPr>
              <a:t>πr</a:t>
            </a:r>
            <a:r>
              <a:rPr sz="4150" b="1" i="1" spc="-52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i="1" spc="15" baseline="43000">
                <a:latin typeface="Times New Roman" panose="02020603050405020304"/>
                <a:cs typeface="Times New Roman" panose="02020603050405020304"/>
              </a:rPr>
              <a:t>3	</a:t>
            </a:r>
            <a:r>
              <a:rPr sz="4150" b="1" i="1" spc="10">
                <a:latin typeface="Times New Roman" panose="02020603050405020304"/>
                <a:cs typeface="Times New Roman" panose="02020603050405020304"/>
              </a:rPr>
              <a:t>8</a:t>
            </a:r>
            <a:r>
              <a:rPr sz="4150" b="1" i="1" spc="37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150" spc="10">
                <a:latin typeface="Symbol" panose="05050102010706020507"/>
                <a:cs typeface="Symbol" panose="05050102010706020507"/>
              </a:rPr>
              <a:t></a:t>
            </a:r>
            <a:r>
              <a:rPr sz="4150" spc="1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6225" b="1" i="1" spc="15" baseline="34000">
                <a:latin typeface="Times New Roman" panose="02020603050405020304"/>
                <a:cs typeface="Times New Roman" panose="02020603050405020304"/>
              </a:rPr>
              <a:t>4	</a:t>
            </a:r>
            <a:r>
              <a:rPr sz="4150" b="1" i="1" spc="0">
                <a:latin typeface="Times New Roman" panose="02020603050405020304"/>
                <a:cs typeface="Times New Roman" panose="02020603050405020304"/>
              </a:rPr>
              <a:t>πr</a:t>
            </a:r>
            <a:r>
              <a:rPr sz="4150" b="1" i="1" spc="-59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i="1" spc="15" baseline="43000">
                <a:latin typeface="Times New Roman" panose="02020603050405020304"/>
                <a:cs typeface="Times New Roman" panose="02020603050405020304"/>
              </a:rPr>
              <a:t>3</a:t>
            </a:r>
            <a:endParaRPr sz="3600" baseline="43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0" name="文本框 29"/>
          <p:cNvSpPr txBox="1"/>
          <p:nvPr>
            <p:custDataLst>
              <p:tags r:id="rId15"/>
            </p:custDataLst>
          </p:nvPr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7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、空间利用率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pic>
        <p:nvPicPr>
          <p:cNvPr id="21510" name="图片 39943">
            <a:hlinkClick r:id="rId19"/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3270885" y="3898265"/>
            <a:ext cx="2963545" cy="25158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" name="图片 7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7497445" y="3028315"/>
            <a:ext cx="3884930" cy="34982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27649"/>
          <p:cNvSpPr txBox="1"/>
          <p:nvPr>
            <p:custDataLst>
              <p:tags r:id="rId1"/>
            </p:custDataLst>
          </p:nvPr>
        </p:nvSpPr>
        <p:spPr>
          <a:xfrm>
            <a:off x="2063750" y="593725"/>
            <a:ext cx="526288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000" b="0">
                <a:latin typeface="Arial" panose="020B0604020202020204" pitchFamily="34" charset="0"/>
                <a:ea typeface="微软雅黑" panose="020B0503020204020204" charset="-122"/>
              </a:rPr>
              <a:t>晶胞中微粒个数的计算 </a:t>
            </a:r>
          </a:p>
        </p:txBody>
      </p:sp>
      <p:sp>
        <p:nvSpPr>
          <p:cNvPr id="27651" name="文本框 27650"/>
          <p:cNvSpPr txBox="1"/>
          <p:nvPr>
            <p:custDataLst>
              <p:tags r:id="rId2"/>
            </p:custDataLst>
          </p:nvPr>
        </p:nvSpPr>
        <p:spPr>
          <a:xfrm>
            <a:off x="8904288" y="692150"/>
            <a:ext cx="1560512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均摊法</a:t>
            </a:r>
          </a:p>
        </p:txBody>
      </p:sp>
      <p:sp>
        <p:nvSpPr>
          <p:cNvPr id="27652" name="矩形 27651"/>
          <p:cNvSpPr/>
          <p:nvPr>
            <p:custDataLst>
              <p:tags r:id="rId3"/>
            </p:custDataLst>
          </p:nvPr>
        </p:nvSpPr>
        <p:spPr>
          <a:xfrm>
            <a:off x="1717675" y="1545908"/>
            <a:ext cx="8950325" cy="286131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对于立方晶胞</a:t>
            </a:r>
          </a:p>
          <a:p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①</a:t>
            </a:r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处于顶点的微粒，同时为</a:t>
            </a:r>
            <a:r>
              <a:rPr lang="zh-CN" altLang="en-US" sz="3600" u="sng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个晶胞共有；</a:t>
            </a:r>
          </a:p>
          <a:p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②</a:t>
            </a:r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处于棱上的微粒，同时为</a:t>
            </a:r>
            <a:r>
              <a:rPr lang="zh-CN" altLang="en-US" sz="3600" u="sng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个晶胞共有；</a:t>
            </a:r>
          </a:p>
          <a:p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③</a:t>
            </a:r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处于面上的微粒，同时为</a:t>
            </a:r>
            <a:r>
              <a:rPr lang="zh-CN" altLang="en-US" sz="3600" u="sng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个晶胞共有；</a:t>
            </a:r>
          </a:p>
          <a:p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④</a:t>
            </a:r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处于体心的微粒，同时为</a:t>
            </a:r>
            <a:r>
              <a:rPr lang="zh-CN" altLang="en-US" sz="3600" u="sng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个晶胞共有。 </a:t>
            </a:r>
          </a:p>
        </p:txBody>
      </p:sp>
      <p:sp>
        <p:nvSpPr>
          <p:cNvPr id="27653" name="右箭头 27652"/>
          <p:cNvSpPr/>
          <p:nvPr>
            <p:custDataLst>
              <p:tags r:id="rId4"/>
            </p:custDataLst>
          </p:nvPr>
        </p:nvSpPr>
        <p:spPr>
          <a:xfrm>
            <a:off x="7680325" y="908050"/>
            <a:ext cx="792163" cy="144463"/>
          </a:xfrm>
          <a:prstGeom prst="rightArrow">
            <a:avLst>
              <a:gd name="adj1" fmla="val 50000"/>
              <a:gd name="adj2" fmla="val 13706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4" name="文本框 27653"/>
          <p:cNvSpPr txBox="1"/>
          <p:nvPr>
            <p:custDataLst>
              <p:tags r:id="rId5"/>
            </p:custDataLst>
          </p:nvPr>
        </p:nvSpPr>
        <p:spPr>
          <a:xfrm>
            <a:off x="7248525" y="1844675"/>
            <a:ext cx="52197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4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</a:p>
        </p:txBody>
      </p:sp>
      <p:sp>
        <p:nvSpPr>
          <p:cNvPr id="27655" name="文本框 27654"/>
          <p:cNvSpPr txBox="1"/>
          <p:nvPr>
            <p:custDataLst>
              <p:tags r:id="rId6"/>
            </p:custDataLst>
          </p:nvPr>
        </p:nvSpPr>
        <p:spPr>
          <a:xfrm>
            <a:off x="7319963" y="2533650"/>
            <a:ext cx="52197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4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27656" name="文本框 27655"/>
          <p:cNvSpPr txBox="1"/>
          <p:nvPr>
            <p:custDataLst>
              <p:tags r:id="rId7"/>
            </p:custDataLst>
          </p:nvPr>
        </p:nvSpPr>
        <p:spPr>
          <a:xfrm>
            <a:off x="7248525" y="3141663"/>
            <a:ext cx="52197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4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27657" name="文本框 27656"/>
          <p:cNvSpPr txBox="1"/>
          <p:nvPr>
            <p:custDataLst>
              <p:tags r:id="rId8"/>
            </p:custDataLst>
          </p:nvPr>
        </p:nvSpPr>
        <p:spPr>
          <a:xfrm>
            <a:off x="7319963" y="3716338"/>
            <a:ext cx="52197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4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</a:p>
        </p:txBody>
      </p:sp>
      <p:pic>
        <p:nvPicPr>
          <p:cNvPr id="27658" name="图片 2765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8466138" y="4581525"/>
            <a:ext cx="2201862" cy="1760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9" name="图片 2765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6240463" y="4581525"/>
            <a:ext cx="2233612" cy="177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0" name="图片 2765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1524000" y="4508500"/>
            <a:ext cx="2309813" cy="1836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1" name="图片 2766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4008438" y="4581525"/>
            <a:ext cx="2266950" cy="1630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文本框 29"/>
          <p:cNvSpPr txBox="1"/>
          <p:nvPr>
            <p:custDataLst>
              <p:tags r:id="rId13"/>
            </p:custDataLst>
          </p:nvPr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晶体中的微粒数、化学式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/>
      <p:bldP spid="27654" grpId="0"/>
      <p:bldP spid="27655" grpId="0"/>
      <p:bldP spid="27656" grpId="0"/>
      <p:bldP spid="276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7980" y="1038860"/>
            <a:ext cx="8342630" cy="5033010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晶体中的微粒数、化学式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7893685" y="1856105"/>
            <a:ext cx="10496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97790" y="1232535"/>
            <a:ext cx="8459470" cy="5499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247140" y="1782445"/>
            <a:ext cx="6877685" cy="426402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7239635" y="1876425"/>
            <a:ext cx="10496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</a:p>
        </p:txBody>
      </p:sp>
      <p:sp>
        <p:nvSpPr>
          <p:cNvPr id="30" name="文本框 29"/>
          <p:cNvSpPr txBox="1"/>
          <p:nvPr>
            <p:custDataLst>
              <p:tags r:id="rId4"/>
            </p:custDataLst>
          </p:nvPr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晶体中的微粒数、化学式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31620" y="530225"/>
          <a:ext cx="9117965" cy="6327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7955"/>
                <a:gridCol w="775970"/>
                <a:gridCol w="908685"/>
                <a:gridCol w="1207135"/>
                <a:gridCol w="1038860"/>
                <a:gridCol w="1102995"/>
                <a:gridCol w="1351280"/>
                <a:gridCol w="1315085"/>
              </a:tblGrid>
              <a:tr h="1127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0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晶胞类型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0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代表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0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原子的位置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0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完全占有的原子数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0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配位数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0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边长的半径的关系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0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空间占有率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endParaRPr lang="zh-CN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>
                    <a:blipFill rotWithShape="0">
                      <a:blip r:embed="rId8"/>
                      <a:stretch>
                        <a:fillRect l="-593396" t="-426" r="-1887" b="-349362"/>
                      </a:stretch>
                    </a:blipFill>
                  </a:tcPr>
                </a:tc>
              </a:tr>
              <a:tr h="129984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ct val="0"/>
                        </a:spcAft>
                      </a:pP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ct val="0"/>
                        </a:spcAft>
                      </a:pPr>
                      <a:r>
                        <a:rPr lang="zh-CN" sz="20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简单立方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ct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kern="100" baseline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baseline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endParaRPr lang="en-US" sz="1800" kern="10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CN" altLang="en-US" sz="200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顶点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00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a=2r</a:t>
                      </a: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endParaRPr 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>
                    <a:blipFill rotWithShape="0">
                      <a:blip r:embed="rId8"/>
                      <a:stretch>
                        <a:fillRect l="-477064" t="-118000" r="-99083" b="-3105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>
                    <a:blipFill rotWithShape="0">
                      <a:blip r:embed="rId8"/>
                      <a:stretch>
                        <a:fillRect l="-593396" t="-118000" r="-1887" b="-310500"/>
                      </a:stretch>
                    </a:blipFill>
                  </a:tcPr>
                </a:tc>
              </a:tr>
              <a:tr h="129984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ct val="0"/>
                        </a:spcAft>
                      </a:pP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000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A2</a:t>
                      </a:r>
                      <a:r>
                        <a:rPr lang="zh-CN" sz="20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体心立方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ct val="0"/>
                        </a:spcAft>
                      </a:pPr>
                      <a:r>
                        <a:rPr lang="en-US" sz="180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   Na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ct val="0"/>
                        </a:spcAft>
                      </a:pPr>
                      <a:r>
                        <a:rPr lang="en-US" sz="1800" kern="1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</a:t>
                      </a:r>
                      <a:r>
                        <a:rPr lang="en-US" sz="1800" kern="1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Fe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000" kern="100" smtClean="0">
                          <a:effectLst/>
                          <a:latin typeface="Times New Roman" panose="02020603050405020304" pitchFamily="18" charset="0"/>
                        </a:rPr>
                        <a:t>顶点、体心</a:t>
                      </a:r>
                      <a:endParaRPr lang="zh-CN" altLang="en-US" sz="2000" kern="10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endParaRPr 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>
                    <a:blipFill rotWithShape="0">
                      <a:blip r:embed="rId8"/>
                      <a:stretch>
                        <a:fillRect l="-487571" t="-216915" r="-245198" b="-20895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>
                    <a:blipFill rotWithShape="0">
                      <a:blip r:embed="rId8"/>
                      <a:stretch>
                        <a:fillRect l="-477064" t="-216915" r="-99083" b="-20895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>
                    <a:blipFill rotWithShape="0">
                      <a:blip r:embed="rId8"/>
                      <a:stretch>
                        <a:fillRect l="-593396" t="-216915" r="-1887" b="-208955"/>
                      </a:stretch>
                    </a:blipFill>
                  </a:tcPr>
                </a:tc>
              </a:tr>
              <a:tr h="130048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ct val="0"/>
                        </a:spcAft>
                      </a:pP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000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A1</a:t>
                      </a:r>
                      <a:r>
                        <a:rPr lang="zh-CN" sz="20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面心立方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600" b="1" kern="1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en-US" altLang="zh-CN" sz="1600" kern="1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Ag Au    Pt</a:t>
                      </a:r>
                      <a:endParaRPr lang="zh-CN" sz="16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000" kern="100" smtClean="0">
                          <a:effectLst/>
                          <a:latin typeface="Times New Roman" panose="02020603050405020304" pitchFamily="18" charset="0"/>
                        </a:rPr>
                        <a:t>顶点、面心</a:t>
                      </a:r>
                      <a:endParaRPr lang="zh-CN" altLang="en-US" sz="2000" kern="10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endParaRPr 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>
                    <a:blipFill rotWithShape="0">
                      <a:blip r:embed="rId8"/>
                      <a:stretch>
                        <a:fillRect l="-487571" t="-318500" r="-245198" b="-1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>
                    <a:blipFill rotWithShape="0">
                      <a:blip r:embed="rId8"/>
                      <a:stretch>
                        <a:fillRect l="-477064" t="-318500" r="-99083" b="-1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>
                    <a:blipFill rotWithShape="0">
                      <a:blip r:embed="rId8"/>
                      <a:stretch>
                        <a:fillRect l="-593396" t="-318500" r="-1887" b="-110000"/>
                      </a:stretch>
                    </a:blipFill>
                  </a:tcPr>
                </a:tc>
              </a:tr>
              <a:tr h="129984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ct val="0"/>
                        </a:spcAft>
                      </a:pP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000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A3</a:t>
                      </a:r>
                      <a:r>
                        <a:rPr lang="zh-CN" sz="20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六方晶胞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600" kern="1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  </a:t>
                      </a:r>
                      <a:r>
                        <a:rPr lang="en-US" altLang="zh-CN" sz="1600" b="1" kern="1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Mg</a:t>
                      </a:r>
                      <a:endParaRPr lang="en-US" altLang="zh-CN" sz="1600" kern="1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600" kern="1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Zn   Cd</a:t>
                      </a:r>
                      <a:endParaRPr lang="zh-CN" sz="16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000" kern="100" smtClean="0">
                          <a:effectLst/>
                          <a:latin typeface="Times New Roman" panose="02020603050405020304" pitchFamily="18" charset="0"/>
                        </a:rPr>
                        <a:t>顶点、</a:t>
                      </a:r>
                      <a:endParaRPr lang="en-US" altLang="zh-CN" sz="2000" kern="10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000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内部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ct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endParaRPr 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>
                    <a:blipFill rotWithShape="0">
                      <a:blip r:embed="rId8"/>
                      <a:stretch>
                        <a:fillRect l="-487571" t="-383945" r="-245198" b="-91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>
                    <a:blipFill rotWithShape="0">
                      <a:blip r:embed="rId8"/>
                      <a:stretch>
                        <a:fillRect l="-477064" t="-383945" r="-99083" b="-91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>
                    <a:blipFill rotWithShape="0">
                      <a:blip r:embed="rId8"/>
                      <a:stretch>
                        <a:fillRect l="-593396" t="-383945" r="-1887" b="-917"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13" name="图片 12" descr="www.jb1000.com"/>
          <p:cNvPicPr/>
          <p:nvPr>
            <p:custDataLst>
              <p:tags r:id="rId2"/>
            </p:custDataLst>
          </p:nvPr>
        </p:nvPicPr>
        <p:blipFill>
          <a:blip r:embed="rId9" cstate="print"/>
          <a:srcRect l="78162" t="12544" r="644" b="20335"/>
          <a:stretch>
            <a:fillRect/>
          </a:stretch>
        </p:blipFill>
        <p:spPr>
          <a:xfrm>
            <a:off x="1878583" y="4262121"/>
            <a:ext cx="753110" cy="7562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 descr="www.jb1000.com"/>
          <p:cNvPicPr/>
          <p:nvPr>
            <p:custDataLst>
              <p:tags r:id="rId3"/>
            </p:custDataLst>
          </p:nvPr>
        </p:nvPicPr>
        <p:blipFill>
          <a:blip r:embed="rId9" cstate="print"/>
          <a:srcRect l="1083" t="9542" r="77492" b="18983"/>
          <a:stretch>
            <a:fillRect/>
          </a:stretch>
        </p:blipFill>
        <p:spPr>
          <a:xfrm>
            <a:off x="1878266" y="1625599"/>
            <a:ext cx="753745" cy="718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 descr="www.jb1000.com"/>
          <p:cNvPicPr/>
          <p:nvPr>
            <p:custDataLst>
              <p:tags r:id="rId4"/>
            </p:custDataLst>
          </p:nvPr>
        </p:nvPicPr>
        <p:blipFill>
          <a:blip r:embed="rId9" cstate="print"/>
          <a:srcRect l="26416" t="10806" r="50300" b="20248"/>
          <a:stretch>
            <a:fillRect/>
          </a:stretch>
        </p:blipFill>
        <p:spPr>
          <a:xfrm>
            <a:off x="1812543" y="2961006"/>
            <a:ext cx="819150" cy="6927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 descr="www.jb1000.com"/>
          <p:cNvPicPr/>
          <p:nvPr>
            <p:custDataLst>
              <p:tags r:id="rId5"/>
            </p:custDataLst>
          </p:nvPr>
        </p:nvPicPr>
        <p:blipFill>
          <a:blip r:embed="rId9" cstate="print"/>
          <a:srcRect l="53852" r="25752" b="20247"/>
          <a:stretch>
            <a:fillRect/>
          </a:stretch>
        </p:blipFill>
        <p:spPr>
          <a:xfrm>
            <a:off x="1914143" y="5542281"/>
            <a:ext cx="717550" cy="801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" name="文本框 74"/>
          <p:cNvSpPr txBox="1"/>
          <p:nvPr>
            <p:custDataLst>
              <p:tags r:id="rId6"/>
            </p:custDataLst>
          </p:nvPr>
        </p:nvSpPr>
        <p:spPr>
          <a:xfrm>
            <a:off x="95250" y="16510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、配位数</a:t>
            </a:r>
            <a:endParaRPr lang="en-US" altLang="zh-CN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2"/>
          <p:cNvSpPr txBox="1"/>
          <p:nvPr>
            <p:custDataLst>
              <p:tags r:id="rId1"/>
            </p:custDataLst>
          </p:nvPr>
        </p:nvSpPr>
        <p:spPr>
          <a:xfrm>
            <a:off x="1703388" y="85725"/>
            <a:ext cx="475297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各类型离子晶体晶胞的比较</a:t>
            </a:r>
          </a:p>
        </p:txBody>
      </p:sp>
      <p:graphicFrame>
        <p:nvGraphicFramePr>
          <p:cNvPr id="103427" name="Group 3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1631950" y="620713"/>
          <a:ext cx="8900795" cy="5817235"/>
        </p:xfrm>
        <a:graphic>
          <a:graphicData uri="http://schemas.openxmlformats.org/drawingml/2006/table">
            <a:tbl>
              <a:tblPr/>
              <a:tblGrid>
                <a:gridCol w="786130"/>
                <a:gridCol w="931545"/>
                <a:gridCol w="1363980"/>
                <a:gridCol w="1182370"/>
                <a:gridCol w="1337945"/>
                <a:gridCol w="1093470"/>
                <a:gridCol w="2205355"/>
              </a:tblGrid>
              <a:tr h="100838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晶体类型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晶胞类型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晶胞结构示意图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配位数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距离最近且相等的相反离子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每个晶胞含有离子数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实例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9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NaCl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型</a:t>
                      </a:r>
                      <a:r>
                        <a:rPr lang="zh-CN" sz="14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简单立方</a:t>
                      </a:r>
                      <a:endParaRPr lang="zh-CN" sz="2000" b="1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kern="100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CsCl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型</a:t>
                      </a:r>
                      <a:r>
                        <a:rPr lang="zh-CN" sz="1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体心立方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9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ZnS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0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AB</a:t>
                      </a:r>
                      <a:r>
                        <a:rPr kumimoji="0" lang="en-US" altLang="zh-CN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</a:rPr>
                        <a:t>2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CaF</a:t>
                      </a:r>
                      <a:r>
                        <a:rPr kumimoji="0" lang="en-US" altLang="zh-CN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8182" name="Picture 5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4" cstate="print"/>
          <a:stretch>
            <a:fillRect/>
          </a:stretch>
        </p:blipFill>
        <p:spPr>
          <a:xfrm>
            <a:off x="3430588" y="4076700"/>
            <a:ext cx="1225550" cy="1016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183" name="Group 56"/>
          <p:cNvGrpSpPr/>
          <p:nvPr>
            <p:custDataLst>
              <p:tags r:id="rId4"/>
            </p:custDataLst>
          </p:nvPr>
        </p:nvGrpSpPr>
        <p:grpSpPr>
          <a:xfrm>
            <a:off x="3430588" y="2838450"/>
            <a:ext cx="1225550" cy="1081088"/>
            <a:chOff x="0" y="0"/>
            <a:chExt cx="1152" cy="1104"/>
          </a:xfrm>
        </p:grpSpPr>
        <p:grpSp>
          <p:nvGrpSpPr>
            <p:cNvPr id="48184" name="Group 57"/>
            <p:cNvGrpSpPr/>
            <p:nvPr>
              <p:custDataLst>
                <p:tags r:id="rId60"/>
              </p:custDataLst>
            </p:nvPr>
          </p:nvGrpSpPr>
          <p:grpSpPr>
            <a:xfrm>
              <a:off x="96" y="96"/>
              <a:ext cx="960" cy="960"/>
              <a:chOff x="0" y="0"/>
              <a:chExt cx="960" cy="960"/>
            </a:xfrm>
          </p:grpSpPr>
          <p:sp>
            <p:nvSpPr>
              <p:cNvPr id="48185" name="Line 58"/>
              <p:cNvSpPr/>
              <p:nvPr>
                <p:custDataLst>
                  <p:tags r:id="rId71"/>
                </p:custDataLst>
              </p:nvPr>
            </p:nvSpPr>
            <p:spPr>
              <a:xfrm flipV="1">
                <a:off x="48" y="768"/>
                <a:ext cx="192" cy="111"/>
              </a:xfrm>
              <a:prstGeom prst="line">
                <a:avLst/>
              </a:prstGeom>
              <a:ln w="3175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8186" name="Line 59"/>
              <p:cNvSpPr/>
              <p:nvPr>
                <p:custDataLst>
                  <p:tags r:id="rId72"/>
                </p:custDataLst>
              </p:nvPr>
            </p:nvSpPr>
            <p:spPr>
              <a:xfrm>
                <a:off x="288" y="672"/>
                <a:ext cx="672" cy="0"/>
              </a:xfrm>
              <a:prstGeom prst="line">
                <a:avLst/>
              </a:prstGeom>
              <a:ln w="34925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8187" name="Line 60"/>
              <p:cNvSpPr/>
              <p:nvPr>
                <p:custDataLst>
                  <p:tags r:id="rId73"/>
                </p:custDataLst>
              </p:nvPr>
            </p:nvSpPr>
            <p:spPr>
              <a:xfrm flipV="1">
                <a:off x="720" y="768"/>
                <a:ext cx="192" cy="111"/>
              </a:xfrm>
              <a:prstGeom prst="line">
                <a:avLst/>
              </a:prstGeom>
              <a:ln w="3175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8188" name="Line 61"/>
              <p:cNvSpPr/>
              <p:nvPr>
                <p:custDataLst>
                  <p:tags r:id="rId74"/>
                </p:custDataLst>
              </p:nvPr>
            </p:nvSpPr>
            <p:spPr>
              <a:xfrm>
                <a:off x="48" y="960"/>
                <a:ext cx="672" cy="0"/>
              </a:xfrm>
              <a:prstGeom prst="line">
                <a:avLst/>
              </a:prstGeom>
              <a:ln w="34925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8189" name="Line 62"/>
              <p:cNvSpPr/>
              <p:nvPr>
                <p:custDataLst>
                  <p:tags r:id="rId75"/>
                </p:custDataLst>
              </p:nvPr>
            </p:nvSpPr>
            <p:spPr>
              <a:xfrm flipH="1">
                <a:off x="48" y="240"/>
                <a:ext cx="0" cy="672"/>
              </a:xfrm>
              <a:prstGeom prst="line">
                <a:avLst/>
              </a:prstGeom>
              <a:ln w="34925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8190" name="Line 63"/>
              <p:cNvSpPr/>
              <p:nvPr>
                <p:custDataLst>
                  <p:tags r:id="rId76"/>
                </p:custDataLst>
              </p:nvPr>
            </p:nvSpPr>
            <p:spPr>
              <a:xfrm flipV="1">
                <a:off x="672" y="96"/>
                <a:ext cx="192" cy="111"/>
              </a:xfrm>
              <a:prstGeom prst="line">
                <a:avLst/>
              </a:prstGeom>
              <a:ln w="3175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8191" name="Line 64"/>
              <p:cNvSpPr/>
              <p:nvPr>
                <p:custDataLst>
                  <p:tags r:id="rId77"/>
                </p:custDataLst>
              </p:nvPr>
            </p:nvSpPr>
            <p:spPr>
              <a:xfrm flipH="1">
                <a:off x="912" y="48"/>
                <a:ext cx="0" cy="672"/>
              </a:xfrm>
              <a:prstGeom prst="line">
                <a:avLst/>
              </a:prstGeom>
              <a:ln w="34925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8192" name="Line 65"/>
              <p:cNvSpPr/>
              <p:nvPr>
                <p:custDataLst>
                  <p:tags r:id="rId78"/>
                </p:custDataLst>
              </p:nvPr>
            </p:nvSpPr>
            <p:spPr>
              <a:xfrm flipH="1">
                <a:off x="720" y="192"/>
                <a:ext cx="0" cy="672"/>
              </a:xfrm>
              <a:prstGeom prst="line">
                <a:avLst/>
              </a:prstGeom>
              <a:ln w="34925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8193" name="Line 66"/>
              <p:cNvSpPr/>
              <p:nvPr>
                <p:custDataLst>
                  <p:tags r:id="rId79"/>
                </p:custDataLst>
              </p:nvPr>
            </p:nvSpPr>
            <p:spPr>
              <a:xfrm flipH="1">
                <a:off x="240" y="48"/>
                <a:ext cx="0" cy="672"/>
              </a:xfrm>
              <a:prstGeom prst="line">
                <a:avLst/>
              </a:prstGeom>
              <a:ln w="34925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8194" name="Line 67"/>
              <p:cNvSpPr/>
              <p:nvPr>
                <p:custDataLst>
                  <p:tags r:id="rId80"/>
                </p:custDataLst>
              </p:nvPr>
            </p:nvSpPr>
            <p:spPr>
              <a:xfrm>
                <a:off x="0" y="288"/>
                <a:ext cx="672" cy="0"/>
              </a:xfrm>
              <a:prstGeom prst="line">
                <a:avLst/>
              </a:prstGeom>
              <a:ln w="34925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8195" name="Line 68"/>
              <p:cNvSpPr/>
              <p:nvPr>
                <p:custDataLst>
                  <p:tags r:id="rId81"/>
                </p:custDataLst>
              </p:nvPr>
            </p:nvSpPr>
            <p:spPr>
              <a:xfrm flipV="1">
                <a:off x="48" y="48"/>
                <a:ext cx="192" cy="111"/>
              </a:xfrm>
              <a:prstGeom prst="line">
                <a:avLst/>
              </a:prstGeom>
              <a:ln w="3175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8196" name="Line 69"/>
              <p:cNvSpPr/>
              <p:nvPr>
                <p:custDataLst>
                  <p:tags r:id="rId82"/>
                </p:custDataLst>
              </p:nvPr>
            </p:nvSpPr>
            <p:spPr>
              <a:xfrm>
                <a:off x="240" y="0"/>
                <a:ext cx="672" cy="0"/>
              </a:xfrm>
              <a:prstGeom prst="line">
                <a:avLst/>
              </a:prstGeom>
              <a:ln w="34925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48197" name="Group 70"/>
            <p:cNvGrpSpPr/>
            <p:nvPr>
              <p:custDataLst>
                <p:tags r:id="rId61"/>
              </p:custDataLst>
            </p:nvPr>
          </p:nvGrpSpPr>
          <p:grpSpPr>
            <a:xfrm>
              <a:off x="0" y="0"/>
              <a:ext cx="1152" cy="1104"/>
              <a:chOff x="0" y="0"/>
              <a:chExt cx="1152" cy="1104"/>
            </a:xfrm>
          </p:grpSpPr>
          <p:sp>
            <p:nvSpPr>
              <p:cNvPr id="48198" name="Oval 71"/>
              <p:cNvSpPr/>
              <p:nvPr>
                <p:custDataLst>
                  <p:tags r:id="rId63"/>
                </p:custDataLst>
              </p:nvPr>
            </p:nvSpPr>
            <p:spPr>
              <a:xfrm>
                <a:off x="240" y="0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8199" name="Oval 72"/>
              <p:cNvSpPr/>
              <p:nvPr>
                <p:custDataLst>
                  <p:tags r:id="rId64"/>
                </p:custDataLst>
              </p:nvPr>
            </p:nvSpPr>
            <p:spPr>
              <a:xfrm>
                <a:off x="0" y="192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8200" name="Oval 73"/>
              <p:cNvSpPr/>
              <p:nvPr>
                <p:custDataLst>
                  <p:tags r:id="rId65"/>
                </p:custDataLst>
              </p:nvPr>
            </p:nvSpPr>
            <p:spPr>
              <a:xfrm>
                <a:off x="912" y="0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8201" name="Oval 74"/>
              <p:cNvSpPr/>
              <p:nvPr>
                <p:custDataLst>
                  <p:tags r:id="rId66"/>
                </p:custDataLst>
              </p:nvPr>
            </p:nvSpPr>
            <p:spPr>
              <a:xfrm>
                <a:off x="624" y="192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8202" name="Oval 75"/>
              <p:cNvSpPr/>
              <p:nvPr>
                <p:custDataLst>
                  <p:tags r:id="rId67"/>
                </p:custDataLst>
              </p:nvPr>
            </p:nvSpPr>
            <p:spPr>
              <a:xfrm>
                <a:off x="240" y="672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8203" name="Oval 76"/>
              <p:cNvSpPr/>
              <p:nvPr>
                <p:custDataLst>
                  <p:tags r:id="rId68"/>
                </p:custDataLst>
              </p:nvPr>
            </p:nvSpPr>
            <p:spPr>
              <a:xfrm>
                <a:off x="0" y="864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8204" name="Oval 77"/>
              <p:cNvSpPr/>
              <p:nvPr>
                <p:custDataLst>
                  <p:tags r:id="rId69"/>
                </p:custDataLst>
              </p:nvPr>
            </p:nvSpPr>
            <p:spPr>
              <a:xfrm>
                <a:off x="912" y="672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8205" name="Oval 78"/>
              <p:cNvSpPr/>
              <p:nvPr>
                <p:custDataLst>
                  <p:tags r:id="rId70"/>
                </p:custDataLst>
              </p:nvPr>
            </p:nvSpPr>
            <p:spPr>
              <a:xfrm>
                <a:off x="672" y="864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8206" name="Oval 79"/>
            <p:cNvSpPr/>
            <p:nvPr>
              <p:custDataLst>
                <p:tags r:id="rId62"/>
              </p:custDataLst>
            </p:nvPr>
          </p:nvSpPr>
          <p:spPr>
            <a:xfrm>
              <a:off x="480" y="528"/>
              <a:ext cx="144" cy="144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pic>
        <p:nvPicPr>
          <p:cNvPr id="48207" name="Picture 80" descr="3-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5" cstate="print">
            <a:lum bright="-14001" contrast="24000"/>
          </a:blip>
          <a:stretch>
            <a:fillRect/>
          </a:stretch>
        </p:blipFill>
        <p:spPr>
          <a:xfrm>
            <a:off x="3432175" y="5229225"/>
            <a:ext cx="1223963" cy="106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208" name="Picture 8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6" cstate="print"/>
          <a:stretch>
            <a:fillRect/>
          </a:stretch>
        </p:blipFill>
        <p:spPr>
          <a:xfrm>
            <a:off x="3387725" y="1685925"/>
            <a:ext cx="1296988" cy="1062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506" name="Rectangle 82"/>
          <p:cNvSpPr/>
          <p:nvPr>
            <p:custDataLst>
              <p:tags r:id="rId7"/>
            </p:custDataLst>
          </p:nvPr>
        </p:nvSpPr>
        <p:spPr>
          <a:xfrm>
            <a:off x="4656138" y="1708150"/>
            <a:ext cx="9994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0000CC"/>
                </a:solidFill>
                <a:latin typeface="Arial Black" panose="020B0A04020102020204" pitchFamily="34" charset="0"/>
              </a:rPr>
              <a:t>Na</a:t>
            </a:r>
            <a:r>
              <a:rPr lang="en-US" altLang="zh-CN" sz="2400" baseline="30000">
                <a:solidFill>
                  <a:srgbClr val="0000CC"/>
                </a:solidFill>
                <a:latin typeface="Arial Black" panose="020B0A04020102020204" pitchFamily="34" charset="0"/>
              </a:rPr>
              <a:t>+</a:t>
            </a:r>
            <a:r>
              <a:rPr lang="zh-CN" altLang="en-US" sz="1800">
                <a:solidFill>
                  <a:schemeClr val="tx1"/>
                </a:solidFill>
                <a:latin typeface="Arial Black" panose="020B0A04020102020204" pitchFamily="34" charset="0"/>
              </a:rPr>
              <a:t>：</a:t>
            </a:r>
          </a:p>
        </p:txBody>
      </p:sp>
      <p:sp>
        <p:nvSpPr>
          <p:cNvPr id="103507" name="Rectangle 83"/>
          <p:cNvSpPr/>
          <p:nvPr>
            <p:custDataLst>
              <p:tags r:id="rId8"/>
            </p:custDataLst>
          </p:nvPr>
        </p:nvSpPr>
        <p:spPr>
          <a:xfrm>
            <a:off x="5421313" y="1700213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0">
                <a:solidFill>
                  <a:srgbClr val="FF33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03508" name="Rectangle 84"/>
          <p:cNvSpPr/>
          <p:nvPr>
            <p:custDataLst>
              <p:tags r:id="rId9"/>
            </p:custDataLst>
          </p:nvPr>
        </p:nvSpPr>
        <p:spPr>
          <a:xfrm>
            <a:off x="4656138" y="2212975"/>
            <a:ext cx="7854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0000CC"/>
                </a:solidFill>
                <a:latin typeface="Arial Black" panose="020B0A04020102020204" pitchFamily="34" charset="0"/>
              </a:rPr>
              <a:t>Cl</a:t>
            </a:r>
            <a:r>
              <a:rPr lang="en-US" altLang="zh-CN" sz="2400" baseline="30000">
                <a:solidFill>
                  <a:srgbClr val="0000CC"/>
                </a:solidFill>
                <a:latin typeface="Arial Black" panose="020B0A04020102020204" pitchFamily="34" charset="0"/>
              </a:rPr>
              <a:t>-</a:t>
            </a:r>
            <a:r>
              <a:rPr lang="zh-CN" altLang="en-US" sz="2400" baseline="-25000">
                <a:solidFill>
                  <a:srgbClr val="0000CC"/>
                </a:solidFill>
                <a:latin typeface="Arial Black" panose="020B0A04020102020204" pitchFamily="34" charset="0"/>
              </a:rPr>
              <a:t>：</a:t>
            </a:r>
          </a:p>
        </p:txBody>
      </p:sp>
      <p:sp>
        <p:nvSpPr>
          <p:cNvPr id="103509" name="Rectangle 85"/>
          <p:cNvSpPr/>
          <p:nvPr>
            <p:custDataLst>
              <p:tags r:id="rId10"/>
            </p:custDataLst>
          </p:nvPr>
        </p:nvSpPr>
        <p:spPr>
          <a:xfrm>
            <a:off x="5421313" y="2233613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0">
                <a:solidFill>
                  <a:srgbClr val="FF33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03510" name="Rectangle 86"/>
          <p:cNvSpPr/>
          <p:nvPr>
            <p:custDataLst>
              <p:tags r:id="rId11"/>
            </p:custDataLst>
          </p:nvPr>
        </p:nvSpPr>
        <p:spPr>
          <a:xfrm>
            <a:off x="4727575" y="2852738"/>
            <a:ext cx="104140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Arial Black" panose="020B0A04020102020204" pitchFamily="34" charset="0"/>
              </a:rPr>
              <a:t>Cs</a:t>
            </a:r>
            <a:r>
              <a:rPr lang="en-US" altLang="zh-CN" sz="2400" baseline="30000">
                <a:solidFill>
                  <a:schemeClr val="tx1"/>
                </a:solidFill>
                <a:latin typeface="Arial Black" panose="020B0A04020102020204" pitchFamily="34" charset="0"/>
              </a:rPr>
              <a:t>+</a:t>
            </a:r>
            <a:r>
              <a:rPr lang="zh-CN" altLang="en-US" sz="2400">
                <a:solidFill>
                  <a:schemeClr val="tx1"/>
                </a:solidFill>
                <a:latin typeface="Arial Black" panose="020B0A04020102020204" pitchFamily="34" charset="0"/>
              </a:rPr>
              <a:t>：</a:t>
            </a:r>
          </a:p>
        </p:txBody>
      </p:sp>
      <p:sp>
        <p:nvSpPr>
          <p:cNvPr id="103511" name="Rectangle 87"/>
          <p:cNvSpPr/>
          <p:nvPr>
            <p:custDataLst>
              <p:tags r:id="rId12"/>
            </p:custDataLst>
          </p:nvPr>
        </p:nvSpPr>
        <p:spPr>
          <a:xfrm>
            <a:off x="4727575" y="3429000"/>
            <a:ext cx="89217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Arial Black" panose="020B0A04020102020204" pitchFamily="34" charset="0"/>
              </a:rPr>
              <a:t>Cl</a:t>
            </a:r>
            <a:r>
              <a:rPr lang="en-US" altLang="zh-CN" sz="2400" baseline="30000">
                <a:solidFill>
                  <a:schemeClr val="tx1"/>
                </a:solidFill>
                <a:latin typeface="Arial Black" panose="020B0A04020102020204" pitchFamily="34" charset="0"/>
              </a:rPr>
              <a:t>-</a:t>
            </a:r>
            <a:r>
              <a:rPr lang="zh-CN" altLang="en-US" sz="2400">
                <a:solidFill>
                  <a:schemeClr val="tx1"/>
                </a:solidFill>
                <a:latin typeface="Arial Black" panose="020B0A04020102020204" pitchFamily="34" charset="0"/>
              </a:rPr>
              <a:t>：</a:t>
            </a:r>
          </a:p>
        </p:txBody>
      </p:sp>
      <p:sp>
        <p:nvSpPr>
          <p:cNvPr id="103512" name="Rectangle 88"/>
          <p:cNvSpPr/>
          <p:nvPr>
            <p:custDataLst>
              <p:tags r:id="rId13"/>
            </p:custDataLst>
          </p:nvPr>
        </p:nvSpPr>
        <p:spPr>
          <a:xfrm>
            <a:off x="5491163" y="3457575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FF3300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03513" name="Rectangle 89"/>
          <p:cNvSpPr/>
          <p:nvPr>
            <p:custDataLst>
              <p:tags r:id="rId14"/>
            </p:custDataLst>
          </p:nvPr>
        </p:nvSpPr>
        <p:spPr>
          <a:xfrm>
            <a:off x="5503863" y="2881313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FF3300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03514" name="Rectangle 90"/>
          <p:cNvSpPr/>
          <p:nvPr>
            <p:custDataLst>
              <p:tags r:id="rId15"/>
            </p:custDataLst>
          </p:nvPr>
        </p:nvSpPr>
        <p:spPr>
          <a:xfrm>
            <a:off x="4656138" y="4078288"/>
            <a:ext cx="117411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800080"/>
                </a:solidFill>
                <a:latin typeface="Arial Black" panose="020B0A04020102020204" pitchFamily="34" charset="0"/>
              </a:rPr>
              <a:t>Zn</a:t>
            </a:r>
            <a:r>
              <a:rPr lang="en-US" altLang="zh-CN" sz="2400" baseline="30000">
                <a:solidFill>
                  <a:srgbClr val="800080"/>
                </a:solidFill>
                <a:latin typeface="Arial Black" panose="020B0A04020102020204" pitchFamily="34" charset="0"/>
              </a:rPr>
              <a:t>2+</a:t>
            </a:r>
            <a:r>
              <a:rPr lang="zh-CN" altLang="en-US" sz="2400">
                <a:solidFill>
                  <a:schemeClr val="tx1"/>
                </a:solidFill>
                <a:latin typeface="Arial Black" panose="020B0A04020102020204" pitchFamily="34" charset="0"/>
              </a:rPr>
              <a:t>：</a:t>
            </a:r>
          </a:p>
        </p:txBody>
      </p:sp>
      <p:sp>
        <p:nvSpPr>
          <p:cNvPr id="103515" name="Rectangle 91"/>
          <p:cNvSpPr/>
          <p:nvPr>
            <p:custDataLst>
              <p:tags r:id="rId16"/>
            </p:custDataLst>
          </p:nvPr>
        </p:nvSpPr>
        <p:spPr>
          <a:xfrm>
            <a:off x="4700588" y="4538663"/>
            <a:ext cx="90614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800080"/>
                </a:solidFill>
                <a:latin typeface="Arial Black" panose="020B0A04020102020204" pitchFamily="34" charset="0"/>
              </a:rPr>
              <a:t>S</a:t>
            </a:r>
            <a:r>
              <a:rPr lang="en-US" altLang="zh-CN" sz="2400" baseline="30000">
                <a:solidFill>
                  <a:srgbClr val="800080"/>
                </a:solidFill>
                <a:latin typeface="Arial Black" panose="020B0A04020102020204" pitchFamily="34" charset="0"/>
              </a:rPr>
              <a:t>2-</a:t>
            </a:r>
            <a:r>
              <a:rPr lang="zh-CN" altLang="en-US" sz="2400">
                <a:solidFill>
                  <a:srgbClr val="800080"/>
                </a:solidFill>
                <a:latin typeface="Arial Black" panose="020B0A04020102020204" pitchFamily="34" charset="0"/>
              </a:rPr>
              <a:t>：</a:t>
            </a:r>
          </a:p>
        </p:txBody>
      </p:sp>
      <p:sp>
        <p:nvSpPr>
          <p:cNvPr id="103516" name="Rectangle 92"/>
          <p:cNvSpPr/>
          <p:nvPr>
            <p:custDataLst>
              <p:tags r:id="rId17"/>
            </p:custDataLst>
          </p:nvPr>
        </p:nvSpPr>
        <p:spPr>
          <a:xfrm>
            <a:off x="5564188" y="4078288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FF33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03517" name="Rectangle 93"/>
          <p:cNvSpPr/>
          <p:nvPr>
            <p:custDataLst>
              <p:tags r:id="rId18"/>
            </p:custDataLst>
          </p:nvPr>
        </p:nvSpPr>
        <p:spPr>
          <a:xfrm>
            <a:off x="5534025" y="4510088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FF33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03518" name="Rectangle 94"/>
          <p:cNvSpPr/>
          <p:nvPr>
            <p:custDataLst>
              <p:tags r:id="rId19"/>
            </p:custDataLst>
          </p:nvPr>
        </p:nvSpPr>
        <p:spPr>
          <a:xfrm>
            <a:off x="4656138" y="5300663"/>
            <a:ext cx="11906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006600"/>
                </a:solidFill>
                <a:latin typeface="Arial Black" panose="020B0A04020102020204" pitchFamily="34" charset="0"/>
              </a:rPr>
              <a:t>Ca</a:t>
            </a:r>
            <a:r>
              <a:rPr lang="en-US" altLang="zh-CN" sz="2400" baseline="30000">
                <a:solidFill>
                  <a:srgbClr val="006600"/>
                </a:solidFill>
                <a:latin typeface="Arial Black" panose="020B0A04020102020204" pitchFamily="34" charset="0"/>
              </a:rPr>
              <a:t>2+</a:t>
            </a:r>
            <a:r>
              <a:rPr lang="zh-CN" altLang="en-US" sz="2400">
                <a:solidFill>
                  <a:srgbClr val="006600"/>
                </a:solidFill>
                <a:latin typeface="Arial Black" panose="020B0A04020102020204" pitchFamily="34" charset="0"/>
              </a:rPr>
              <a:t>：</a:t>
            </a:r>
          </a:p>
        </p:txBody>
      </p:sp>
      <p:sp>
        <p:nvSpPr>
          <p:cNvPr id="103519" name="Rectangle 95"/>
          <p:cNvSpPr/>
          <p:nvPr>
            <p:custDataLst>
              <p:tags r:id="rId20"/>
            </p:custDataLst>
          </p:nvPr>
        </p:nvSpPr>
        <p:spPr>
          <a:xfrm>
            <a:off x="4727575" y="5851525"/>
            <a:ext cx="7569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006600"/>
                </a:solidFill>
                <a:latin typeface="Arial Black" panose="020B0A04020102020204" pitchFamily="34" charset="0"/>
              </a:rPr>
              <a:t>F</a:t>
            </a:r>
            <a:r>
              <a:rPr lang="en-US" altLang="zh-CN" sz="2400" baseline="30000">
                <a:solidFill>
                  <a:srgbClr val="006600"/>
                </a:solidFill>
                <a:latin typeface="Arial Black" panose="020B0A04020102020204" pitchFamily="34" charset="0"/>
              </a:rPr>
              <a:t>-</a:t>
            </a:r>
            <a:r>
              <a:rPr lang="zh-CN" altLang="en-US" sz="2400">
                <a:solidFill>
                  <a:srgbClr val="006600"/>
                </a:solidFill>
                <a:latin typeface="Arial Black" panose="020B0A04020102020204" pitchFamily="34" charset="0"/>
              </a:rPr>
              <a:t>：</a:t>
            </a:r>
          </a:p>
        </p:txBody>
      </p:sp>
      <p:sp>
        <p:nvSpPr>
          <p:cNvPr id="103520" name="Rectangle 96"/>
          <p:cNvSpPr/>
          <p:nvPr>
            <p:custDataLst>
              <p:tags r:id="rId21"/>
            </p:custDataLst>
          </p:nvPr>
        </p:nvSpPr>
        <p:spPr>
          <a:xfrm>
            <a:off x="5449888" y="5851525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FF33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03521" name="Rectangle 97"/>
          <p:cNvSpPr/>
          <p:nvPr>
            <p:custDataLst>
              <p:tags r:id="rId22"/>
            </p:custDataLst>
          </p:nvPr>
        </p:nvSpPr>
        <p:spPr>
          <a:xfrm>
            <a:off x="5505450" y="5373688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FF3300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03522" name="Rectangle 98"/>
          <p:cNvSpPr/>
          <p:nvPr>
            <p:custDataLst>
              <p:tags r:id="rId23"/>
            </p:custDataLst>
          </p:nvPr>
        </p:nvSpPr>
        <p:spPr>
          <a:xfrm>
            <a:off x="5889625" y="1781175"/>
            <a:ext cx="9994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0000CC"/>
                </a:solidFill>
                <a:latin typeface="Arial Black" panose="020B0A04020102020204" pitchFamily="34" charset="0"/>
              </a:rPr>
              <a:t>Na</a:t>
            </a:r>
            <a:r>
              <a:rPr lang="en-US" altLang="zh-CN" sz="2400" baseline="30000">
                <a:solidFill>
                  <a:srgbClr val="0000CC"/>
                </a:solidFill>
                <a:latin typeface="Arial Black" panose="020B0A04020102020204" pitchFamily="34" charset="0"/>
              </a:rPr>
              <a:t>+</a:t>
            </a:r>
            <a:r>
              <a:rPr lang="zh-CN" altLang="en-US" sz="1800">
                <a:solidFill>
                  <a:schemeClr val="tx1"/>
                </a:solidFill>
                <a:latin typeface="Arial Black" panose="020B0A04020102020204" pitchFamily="34" charset="0"/>
              </a:rPr>
              <a:t>：</a:t>
            </a:r>
          </a:p>
        </p:txBody>
      </p:sp>
      <p:sp>
        <p:nvSpPr>
          <p:cNvPr id="103523" name="Rectangle 99"/>
          <p:cNvSpPr/>
          <p:nvPr>
            <p:custDataLst>
              <p:tags r:id="rId24"/>
            </p:custDataLst>
          </p:nvPr>
        </p:nvSpPr>
        <p:spPr>
          <a:xfrm>
            <a:off x="5875338" y="2257425"/>
            <a:ext cx="7854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0000CC"/>
                </a:solidFill>
                <a:latin typeface="Arial Black" panose="020B0A04020102020204" pitchFamily="34" charset="0"/>
              </a:rPr>
              <a:t>Cl</a:t>
            </a:r>
            <a:r>
              <a:rPr lang="en-US" altLang="zh-CN" sz="2400" baseline="30000">
                <a:solidFill>
                  <a:srgbClr val="0000CC"/>
                </a:solidFill>
                <a:latin typeface="Arial Black" panose="020B0A04020102020204" pitchFamily="34" charset="0"/>
              </a:rPr>
              <a:t>-</a:t>
            </a:r>
            <a:r>
              <a:rPr lang="zh-CN" altLang="en-US" sz="2400" baseline="-25000">
                <a:solidFill>
                  <a:srgbClr val="0000CC"/>
                </a:solidFill>
                <a:latin typeface="Arial Black" panose="020B0A04020102020204" pitchFamily="34" charset="0"/>
              </a:rPr>
              <a:t>：</a:t>
            </a:r>
          </a:p>
        </p:txBody>
      </p:sp>
      <p:sp>
        <p:nvSpPr>
          <p:cNvPr id="103524" name="Rectangle 100"/>
          <p:cNvSpPr/>
          <p:nvPr>
            <p:custDataLst>
              <p:tags r:id="rId25"/>
            </p:custDataLst>
          </p:nvPr>
        </p:nvSpPr>
        <p:spPr>
          <a:xfrm>
            <a:off x="5918200" y="2925763"/>
            <a:ext cx="104140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Arial Black" panose="020B0A04020102020204" pitchFamily="34" charset="0"/>
              </a:rPr>
              <a:t>Cs</a:t>
            </a:r>
            <a:r>
              <a:rPr lang="en-US" altLang="zh-CN" sz="2400" baseline="30000">
                <a:solidFill>
                  <a:schemeClr val="tx1"/>
                </a:solidFill>
                <a:latin typeface="Arial Black" panose="020B0A04020102020204" pitchFamily="34" charset="0"/>
              </a:rPr>
              <a:t>+</a:t>
            </a:r>
            <a:r>
              <a:rPr lang="zh-CN" altLang="en-US" sz="2400">
                <a:solidFill>
                  <a:schemeClr val="tx1"/>
                </a:solidFill>
                <a:latin typeface="Arial Black" panose="020B0A04020102020204" pitchFamily="34" charset="0"/>
              </a:rPr>
              <a:t>：</a:t>
            </a:r>
          </a:p>
        </p:txBody>
      </p:sp>
      <p:sp>
        <p:nvSpPr>
          <p:cNvPr id="103525" name="Rectangle 101"/>
          <p:cNvSpPr/>
          <p:nvPr>
            <p:custDataLst>
              <p:tags r:id="rId26"/>
            </p:custDataLst>
          </p:nvPr>
        </p:nvSpPr>
        <p:spPr>
          <a:xfrm>
            <a:off x="5918200" y="3502025"/>
            <a:ext cx="89217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Arial Black" panose="020B0A04020102020204" pitchFamily="34" charset="0"/>
              </a:rPr>
              <a:t>Cl</a:t>
            </a:r>
            <a:r>
              <a:rPr lang="en-US" altLang="zh-CN" sz="2400" baseline="30000">
                <a:solidFill>
                  <a:schemeClr val="tx1"/>
                </a:solidFill>
                <a:latin typeface="Arial Black" panose="020B0A04020102020204" pitchFamily="34" charset="0"/>
              </a:rPr>
              <a:t>-</a:t>
            </a:r>
            <a:r>
              <a:rPr lang="zh-CN" altLang="en-US" sz="2400">
                <a:solidFill>
                  <a:schemeClr val="tx1"/>
                </a:solidFill>
                <a:latin typeface="Arial Black" panose="020B0A04020102020204" pitchFamily="34" charset="0"/>
              </a:rPr>
              <a:t>：</a:t>
            </a:r>
          </a:p>
        </p:txBody>
      </p:sp>
      <p:sp>
        <p:nvSpPr>
          <p:cNvPr id="103526" name="Rectangle 102"/>
          <p:cNvSpPr/>
          <p:nvPr>
            <p:custDataLst>
              <p:tags r:id="rId27"/>
            </p:custDataLst>
          </p:nvPr>
        </p:nvSpPr>
        <p:spPr>
          <a:xfrm>
            <a:off x="5846763" y="4151313"/>
            <a:ext cx="117411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800080"/>
                </a:solidFill>
                <a:latin typeface="Arial Black" panose="020B0A04020102020204" pitchFamily="34" charset="0"/>
              </a:rPr>
              <a:t>Zn</a:t>
            </a:r>
            <a:r>
              <a:rPr lang="en-US" altLang="zh-CN" sz="2400" baseline="30000">
                <a:solidFill>
                  <a:srgbClr val="800080"/>
                </a:solidFill>
                <a:latin typeface="Arial Black" panose="020B0A04020102020204" pitchFamily="34" charset="0"/>
              </a:rPr>
              <a:t>2+</a:t>
            </a:r>
            <a:r>
              <a:rPr lang="zh-CN" altLang="en-US" sz="2400">
                <a:solidFill>
                  <a:schemeClr val="tx1"/>
                </a:solidFill>
                <a:latin typeface="Arial Black" panose="020B0A04020102020204" pitchFamily="34" charset="0"/>
              </a:rPr>
              <a:t>：</a:t>
            </a:r>
          </a:p>
        </p:txBody>
      </p:sp>
      <p:sp>
        <p:nvSpPr>
          <p:cNvPr id="103527" name="Rectangle 103"/>
          <p:cNvSpPr/>
          <p:nvPr>
            <p:custDataLst>
              <p:tags r:id="rId28"/>
            </p:custDataLst>
          </p:nvPr>
        </p:nvSpPr>
        <p:spPr>
          <a:xfrm>
            <a:off x="5891213" y="4611688"/>
            <a:ext cx="90614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800080"/>
                </a:solidFill>
                <a:latin typeface="Arial Black" panose="020B0A04020102020204" pitchFamily="34" charset="0"/>
              </a:rPr>
              <a:t>S</a:t>
            </a:r>
            <a:r>
              <a:rPr lang="en-US" altLang="zh-CN" sz="2400" baseline="30000">
                <a:solidFill>
                  <a:srgbClr val="800080"/>
                </a:solidFill>
                <a:latin typeface="Arial Black" panose="020B0A04020102020204" pitchFamily="34" charset="0"/>
              </a:rPr>
              <a:t>2-</a:t>
            </a:r>
            <a:r>
              <a:rPr lang="zh-CN" altLang="en-US" sz="2400">
                <a:solidFill>
                  <a:srgbClr val="800080"/>
                </a:solidFill>
                <a:latin typeface="Arial Black" panose="020B0A04020102020204" pitchFamily="34" charset="0"/>
              </a:rPr>
              <a:t>：</a:t>
            </a:r>
          </a:p>
        </p:txBody>
      </p:sp>
      <p:sp>
        <p:nvSpPr>
          <p:cNvPr id="103528" name="Rectangle 104"/>
          <p:cNvSpPr/>
          <p:nvPr>
            <p:custDataLst>
              <p:tags r:id="rId29"/>
            </p:custDataLst>
          </p:nvPr>
        </p:nvSpPr>
        <p:spPr>
          <a:xfrm>
            <a:off x="5846763" y="5373688"/>
            <a:ext cx="11906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006600"/>
                </a:solidFill>
                <a:latin typeface="Arial Black" panose="020B0A04020102020204" pitchFamily="34" charset="0"/>
              </a:rPr>
              <a:t>Ca</a:t>
            </a:r>
            <a:r>
              <a:rPr lang="en-US" altLang="zh-CN" sz="2400" baseline="30000">
                <a:solidFill>
                  <a:srgbClr val="006600"/>
                </a:solidFill>
                <a:latin typeface="Arial Black" panose="020B0A04020102020204" pitchFamily="34" charset="0"/>
              </a:rPr>
              <a:t>2+</a:t>
            </a:r>
            <a:r>
              <a:rPr lang="zh-CN" altLang="en-US" sz="2400">
                <a:solidFill>
                  <a:srgbClr val="006600"/>
                </a:solidFill>
                <a:latin typeface="Arial Black" panose="020B0A04020102020204" pitchFamily="34" charset="0"/>
              </a:rPr>
              <a:t>：</a:t>
            </a:r>
          </a:p>
        </p:txBody>
      </p:sp>
      <p:sp>
        <p:nvSpPr>
          <p:cNvPr id="103529" name="Rectangle 105"/>
          <p:cNvSpPr/>
          <p:nvPr>
            <p:custDataLst>
              <p:tags r:id="rId30"/>
            </p:custDataLst>
          </p:nvPr>
        </p:nvSpPr>
        <p:spPr>
          <a:xfrm>
            <a:off x="5918200" y="5924550"/>
            <a:ext cx="7569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006600"/>
                </a:solidFill>
                <a:latin typeface="Arial Black" panose="020B0A04020102020204" pitchFamily="34" charset="0"/>
              </a:rPr>
              <a:t>F</a:t>
            </a:r>
            <a:r>
              <a:rPr lang="en-US" altLang="zh-CN" sz="2400" baseline="30000">
                <a:solidFill>
                  <a:srgbClr val="006600"/>
                </a:solidFill>
                <a:latin typeface="Arial Black" panose="020B0A04020102020204" pitchFamily="34" charset="0"/>
              </a:rPr>
              <a:t>-</a:t>
            </a:r>
            <a:r>
              <a:rPr lang="zh-CN" altLang="en-US" sz="2400">
                <a:solidFill>
                  <a:srgbClr val="006600"/>
                </a:solidFill>
                <a:latin typeface="Arial Black" panose="020B0A04020102020204" pitchFamily="34" charset="0"/>
              </a:rPr>
              <a:t>：</a:t>
            </a:r>
          </a:p>
        </p:txBody>
      </p:sp>
      <p:sp>
        <p:nvSpPr>
          <p:cNvPr id="103530" name="Rectangle 106"/>
          <p:cNvSpPr/>
          <p:nvPr>
            <p:custDataLst>
              <p:tags r:id="rId31"/>
            </p:custDataLst>
          </p:nvPr>
        </p:nvSpPr>
        <p:spPr>
          <a:xfrm>
            <a:off x="7199313" y="1643063"/>
            <a:ext cx="9994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0000CC"/>
                </a:solidFill>
                <a:latin typeface="Arial Black" panose="020B0A04020102020204" pitchFamily="34" charset="0"/>
              </a:rPr>
              <a:t>Na</a:t>
            </a:r>
            <a:r>
              <a:rPr lang="en-US" altLang="zh-CN" sz="2400" baseline="30000">
                <a:solidFill>
                  <a:srgbClr val="0000CC"/>
                </a:solidFill>
                <a:latin typeface="Arial Black" panose="020B0A04020102020204" pitchFamily="34" charset="0"/>
              </a:rPr>
              <a:t>+</a:t>
            </a:r>
            <a:r>
              <a:rPr lang="zh-CN" altLang="en-US" sz="1800">
                <a:solidFill>
                  <a:schemeClr val="tx1"/>
                </a:solidFill>
                <a:latin typeface="Arial Black" panose="020B0A04020102020204" pitchFamily="34" charset="0"/>
              </a:rPr>
              <a:t>：</a:t>
            </a:r>
          </a:p>
        </p:txBody>
      </p:sp>
      <p:sp>
        <p:nvSpPr>
          <p:cNvPr id="103531" name="Rectangle 107"/>
          <p:cNvSpPr/>
          <p:nvPr>
            <p:custDataLst>
              <p:tags r:id="rId32"/>
            </p:custDataLst>
          </p:nvPr>
        </p:nvSpPr>
        <p:spPr>
          <a:xfrm>
            <a:off x="7199313" y="2147888"/>
            <a:ext cx="7854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0000CC"/>
                </a:solidFill>
                <a:latin typeface="Arial Black" panose="020B0A04020102020204" pitchFamily="34" charset="0"/>
              </a:rPr>
              <a:t>Cl</a:t>
            </a:r>
            <a:r>
              <a:rPr lang="en-US" altLang="zh-CN" sz="2400" baseline="30000">
                <a:solidFill>
                  <a:srgbClr val="0000CC"/>
                </a:solidFill>
                <a:latin typeface="Arial Black" panose="020B0A04020102020204" pitchFamily="34" charset="0"/>
              </a:rPr>
              <a:t>-</a:t>
            </a:r>
            <a:r>
              <a:rPr lang="zh-CN" altLang="en-US" sz="2400" baseline="-25000">
                <a:solidFill>
                  <a:srgbClr val="0000CC"/>
                </a:solidFill>
                <a:latin typeface="Arial Black" panose="020B0A04020102020204" pitchFamily="34" charset="0"/>
              </a:rPr>
              <a:t>：</a:t>
            </a:r>
          </a:p>
        </p:txBody>
      </p:sp>
      <p:sp>
        <p:nvSpPr>
          <p:cNvPr id="103532" name="Rectangle 108"/>
          <p:cNvSpPr/>
          <p:nvPr>
            <p:custDataLst>
              <p:tags r:id="rId33"/>
            </p:custDataLst>
          </p:nvPr>
        </p:nvSpPr>
        <p:spPr>
          <a:xfrm>
            <a:off x="7270750" y="2787650"/>
            <a:ext cx="104140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Arial Black" panose="020B0A04020102020204" pitchFamily="34" charset="0"/>
              </a:rPr>
              <a:t>Cs</a:t>
            </a:r>
            <a:r>
              <a:rPr lang="en-US" altLang="zh-CN" sz="2400" baseline="30000">
                <a:solidFill>
                  <a:schemeClr val="tx1"/>
                </a:solidFill>
                <a:latin typeface="Arial Black" panose="020B0A04020102020204" pitchFamily="34" charset="0"/>
              </a:rPr>
              <a:t>+</a:t>
            </a:r>
            <a:r>
              <a:rPr lang="zh-CN" altLang="en-US" sz="2400">
                <a:solidFill>
                  <a:schemeClr val="tx1"/>
                </a:solidFill>
                <a:latin typeface="Arial Black" panose="020B0A04020102020204" pitchFamily="34" charset="0"/>
              </a:rPr>
              <a:t>：</a:t>
            </a:r>
          </a:p>
        </p:txBody>
      </p:sp>
      <p:sp>
        <p:nvSpPr>
          <p:cNvPr id="103533" name="Rectangle 109"/>
          <p:cNvSpPr/>
          <p:nvPr>
            <p:custDataLst>
              <p:tags r:id="rId34"/>
            </p:custDataLst>
          </p:nvPr>
        </p:nvSpPr>
        <p:spPr>
          <a:xfrm>
            <a:off x="7270750" y="3363913"/>
            <a:ext cx="89217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Arial Black" panose="020B0A04020102020204" pitchFamily="34" charset="0"/>
              </a:rPr>
              <a:t>Cl</a:t>
            </a:r>
            <a:r>
              <a:rPr lang="en-US" altLang="zh-CN" sz="2400" baseline="30000">
                <a:solidFill>
                  <a:schemeClr val="tx1"/>
                </a:solidFill>
                <a:latin typeface="Arial Black" panose="020B0A04020102020204" pitchFamily="34" charset="0"/>
              </a:rPr>
              <a:t>-</a:t>
            </a:r>
            <a:r>
              <a:rPr lang="zh-CN" altLang="en-US" sz="2400">
                <a:solidFill>
                  <a:schemeClr val="tx1"/>
                </a:solidFill>
                <a:latin typeface="Arial Black" panose="020B0A04020102020204" pitchFamily="34" charset="0"/>
              </a:rPr>
              <a:t>：</a:t>
            </a:r>
          </a:p>
        </p:txBody>
      </p:sp>
      <p:sp>
        <p:nvSpPr>
          <p:cNvPr id="103534" name="Rectangle 110"/>
          <p:cNvSpPr/>
          <p:nvPr>
            <p:custDataLst>
              <p:tags r:id="rId35"/>
            </p:custDataLst>
          </p:nvPr>
        </p:nvSpPr>
        <p:spPr>
          <a:xfrm>
            <a:off x="7199313" y="4013200"/>
            <a:ext cx="117411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800080"/>
                </a:solidFill>
                <a:latin typeface="Arial Black" panose="020B0A04020102020204" pitchFamily="34" charset="0"/>
              </a:rPr>
              <a:t>Zn</a:t>
            </a:r>
            <a:r>
              <a:rPr lang="en-US" altLang="zh-CN" sz="2400" baseline="30000">
                <a:solidFill>
                  <a:srgbClr val="800080"/>
                </a:solidFill>
                <a:latin typeface="Arial Black" panose="020B0A04020102020204" pitchFamily="34" charset="0"/>
              </a:rPr>
              <a:t>2+</a:t>
            </a:r>
            <a:r>
              <a:rPr lang="zh-CN" altLang="en-US" sz="2400">
                <a:solidFill>
                  <a:schemeClr val="tx1"/>
                </a:solidFill>
                <a:latin typeface="Arial Black" panose="020B0A04020102020204" pitchFamily="34" charset="0"/>
              </a:rPr>
              <a:t>：</a:t>
            </a:r>
          </a:p>
        </p:txBody>
      </p:sp>
      <p:sp>
        <p:nvSpPr>
          <p:cNvPr id="103535" name="Rectangle 111"/>
          <p:cNvSpPr/>
          <p:nvPr>
            <p:custDataLst>
              <p:tags r:id="rId36"/>
            </p:custDataLst>
          </p:nvPr>
        </p:nvSpPr>
        <p:spPr>
          <a:xfrm>
            <a:off x="7243763" y="4473575"/>
            <a:ext cx="90614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800080"/>
                </a:solidFill>
                <a:latin typeface="Arial Black" panose="020B0A04020102020204" pitchFamily="34" charset="0"/>
              </a:rPr>
              <a:t>S</a:t>
            </a:r>
            <a:r>
              <a:rPr lang="en-US" altLang="zh-CN" sz="2400" baseline="30000">
                <a:solidFill>
                  <a:srgbClr val="800080"/>
                </a:solidFill>
                <a:latin typeface="Arial Black" panose="020B0A04020102020204" pitchFamily="34" charset="0"/>
              </a:rPr>
              <a:t>2-</a:t>
            </a:r>
            <a:r>
              <a:rPr lang="zh-CN" altLang="en-US" sz="2400">
                <a:solidFill>
                  <a:srgbClr val="800080"/>
                </a:solidFill>
                <a:latin typeface="Arial Black" panose="020B0A04020102020204" pitchFamily="34" charset="0"/>
              </a:rPr>
              <a:t>：</a:t>
            </a:r>
          </a:p>
        </p:txBody>
      </p:sp>
      <p:sp>
        <p:nvSpPr>
          <p:cNvPr id="103536" name="Rectangle 112"/>
          <p:cNvSpPr/>
          <p:nvPr>
            <p:custDataLst>
              <p:tags r:id="rId37"/>
            </p:custDataLst>
          </p:nvPr>
        </p:nvSpPr>
        <p:spPr>
          <a:xfrm>
            <a:off x="7156450" y="5235575"/>
            <a:ext cx="11906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006600"/>
                </a:solidFill>
                <a:latin typeface="Arial Black" panose="020B0A04020102020204" pitchFamily="34" charset="0"/>
              </a:rPr>
              <a:t>Ca</a:t>
            </a:r>
            <a:r>
              <a:rPr lang="en-US" altLang="zh-CN" sz="2400" baseline="30000">
                <a:solidFill>
                  <a:srgbClr val="006600"/>
                </a:solidFill>
                <a:latin typeface="Arial Black" panose="020B0A04020102020204" pitchFamily="34" charset="0"/>
              </a:rPr>
              <a:t>2+</a:t>
            </a:r>
            <a:r>
              <a:rPr lang="zh-CN" altLang="en-US" sz="2400">
                <a:solidFill>
                  <a:srgbClr val="006600"/>
                </a:solidFill>
                <a:latin typeface="Arial Black" panose="020B0A04020102020204" pitchFamily="34" charset="0"/>
              </a:rPr>
              <a:t>：</a:t>
            </a:r>
          </a:p>
        </p:txBody>
      </p:sp>
      <p:sp>
        <p:nvSpPr>
          <p:cNvPr id="103537" name="Rectangle 113"/>
          <p:cNvSpPr/>
          <p:nvPr>
            <p:custDataLst>
              <p:tags r:id="rId38"/>
            </p:custDataLst>
          </p:nvPr>
        </p:nvSpPr>
        <p:spPr>
          <a:xfrm>
            <a:off x="7242175" y="5786438"/>
            <a:ext cx="7569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006600"/>
                </a:solidFill>
                <a:latin typeface="Arial Black" panose="020B0A04020102020204" pitchFamily="34" charset="0"/>
              </a:rPr>
              <a:t>F</a:t>
            </a:r>
            <a:r>
              <a:rPr lang="en-US" altLang="zh-CN" sz="2400" baseline="30000">
                <a:solidFill>
                  <a:srgbClr val="006600"/>
                </a:solidFill>
                <a:latin typeface="Arial Black" panose="020B0A04020102020204" pitchFamily="34" charset="0"/>
              </a:rPr>
              <a:t>-</a:t>
            </a:r>
            <a:r>
              <a:rPr lang="zh-CN" altLang="en-US" sz="2400">
                <a:solidFill>
                  <a:srgbClr val="006600"/>
                </a:solidFill>
                <a:latin typeface="Arial Black" panose="020B0A04020102020204" pitchFamily="34" charset="0"/>
              </a:rPr>
              <a:t>：</a:t>
            </a:r>
          </a:p>
        </p:txBody>
      </p:sp>
      <p:sp>
        <p:nvSpPr>
          <p:cNvPr id="103538" name="Rectangle 114"/>
          <p:cNvSpPr/>
          <p:nvPr>
            <p:custDataLst>
              <p:tags r:id="rId39"/>
            </p:custDataLst>
          </p:nvPr>
        </p:nvSpPr>
        <p:spPr>
          <a:xfrm>
            <a:off x="6616700" y="1787525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0">
                <a:solidFill>
                  <a:srgbClr val="FF33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03539" name="Rectangle 115"/>
          <p:cNvSpPr/>
          <p:nvPr>
            <p:custDataLst>
              <p:tags r:id="rId40"/>
            </p:custDataLst>
          </p:nvPr>
        </p:nvSpPr>
        <p:spPr>
          <a:xfrm>
            <a:off x="6616700" y="2263775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0">
                <a:solidFill>
                  <a:srgbClr val="FF33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03540" name="Rectangle 116"/>
          <p:cNvSpPr/>
          <p:nvPr>
            <p:custDataLst>
              <p:tags r:id="rId41"/>
            </p:custDataLst>
          </p:nvPr>
        </p:nvSpPr>
        <p:spPr>
          <a:xfrm>
            <a:off x="6686550" y="3487738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FF3300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03541" name="Rectangle 117"/>
          <p:cNvSpPr/>
          <p:nvPr>
            <p:custDataLst>
              <p:tags r:id="rId42"/>
            </p:custDataLst>
          </p:nvPr>
        </p:nvSpPr>
        <p:spPr>
          <a:xfrm>
            <a:off x="6699250" y="2911475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FF3300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03542" name="Rectangle 118"/>
          <p:cNvSpPr/>
          <p:nvPr>
            <p:custDataLst>
              <p:tags r:id="rId43"/>
            </p:custDataLst>
          </p:nvPr>
        </p:nvSpPr>
        <p:spPr>
          <a:xfrm>
            <a:off x="6759575" y="4108450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FF33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03543" name="Rectangle 119"/>
          <p:cNvSpPr/>
          <p:nvPr>
            <p:custDataLst>
              <p:tags r:id="rId44"/>
            </p:custDataLst>
          </p:nvPr>
        </p:nvSpPr>
        <p:spPr>
          <a:xfrm>
            <a:off x="6729413" y="4540250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FF33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03544" name="Rectangle 120"/>
          <p:cNvSpPr/>
          <p:nvPr>
            <p:custDataLst>
              <p:tags r:id="rId45"/>
            </p:custDataLst>
          </p:nvPr>
        </p:nvSpPr>
        <p:spPr>
          <a:xfrm>
            <a:off x="6645275" y="5881688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FF33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03545" name="Rectangle 121"/>
          <p:cNvSpPr/>
          <p:nvPr>
            <p:custDataLst>
              <p:tags r:id="rId46"/>
            </p:custDataLst>
          </p:nvPr>
        </p:nvSpPr>
        <p:spPr>
          <a:xfrm>
            <a:off x="6700838" y="5403850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FF3300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03546" name="Rectangle 122"/>
          <p:cNvSpPr/>
          <p:nvPr>
            <p:custDataLst>
              <p:tags r:id="rId47"/>
            </p:custDataLst>
          </p:nvPr>
        </p:nvSpPr>
        <p:spPr>
          <a:xfrm>
            <a:off x="7870825" y="1658938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0">
                <a:solidFill>
                  <a:srgbClr val="FF33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03547" name="Rectangle 123"/>
          <p:cNvSpPr/>
          <p:nvPr>
            <p:custDataLst>
              <p:tags r:id="rId48"/>
            </p:custDataLst>
          </p:nvPr>
        </p:nvSpPr>
        <p:spPr>
          <a:xfrm>
            <a:off x="7870825" y="2192338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0">
                <a:solidFill>
                  <a:srgbClr val="FF33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03548" name="Rectangle 124"/>
          <p:cNvSpPr/>
          <p:nvPr>
            <p:custDataLst>
              <p:tags r:id="rId49"/>
            </p:custDataLst>
          </p:nvPr>
        </p:nvSpPr>
        <p:spPr>
          <a:xfrm>
            <a:off x="7940675" y="3416300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FF33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03549" name="Rectangle 125"/>
          <p:cNvSpPr/>
          <p:nvPr>
            <p:custDataLst>
              <p:tags r:id="rId50"/>
            </p:custDataLst>
          </p:nvPr>
        </p:nvSpPr>
        <p:spPr>
          <a:xfrm>
            <a:off x="7953375" y="2840038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FF33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03550" name="Rectangle 126"/>
          <p:cNvSpPr/>
          <p:nvPr>
            <p:custDataLst>
              <p:tags r:id="rId51"/>
            </p:custDataLst>
          </p:nvPr>
        </p:nvSpPr>
        <p:spPr>
          <a:xfrm>
            <a:off x="8013700" y="4037013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FF33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03551" name="Rectangle 127"/>
          <p:cNvSpPr/>
          <p:nvPr>
            <p:custDataLst>
              <p:tags r:id="rId52"/>
            </p:custDataLst>
          </p:nvPr>
        </p:nvSpPr>
        <p:spPr>
          <a:xfrm>
            <a:off x="7983538" y="4468813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FF33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03552" name="Rectangle 128"/>
          <p:cNvSpPr/>
          <p:nvPr>
            <p:custDataLst>
              <p:tags r:id="rId53"/>
            </p:custDataLst>
          </p:nvPr>
        </p:nvSpPr>
        <p:spPr>
          <a:xfrm>
            <a:off x="7899400" y="5810250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FF3300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03553" name="Rectangle 129"/>
          <p:cNvSpPr/>
          <p:nvPr>
            <p:custDataLst>
              <p:tags r:id="rId54"/>
            </p:custDataLst>
          </p:nvPr>
        </p:nvSpPr>
        <p:spPr>
          <a:xfrm>
            <a:off x="8012113" y="5260975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FF33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03554" name="Text Box 130"/>
          <p:cNvSpPr txBox="1"/>
          <p:nvPr>
            <p:custDataLst>
              <p:tags r:id="rId55"/>
            </p:custDataLst>
          </p:nvPr>
        </p:nvSpPr>
        <p:spPr>
          <a:xfrm>
            <a:off x="8472488" y="1658938"/>
            <a:ext cx="1944687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660066"/>
                </a:solidFill>
                <a:latin typeface="Arial" panose="020B0604020202020204" pitchFamily="34" charset="0"/>
              </a:rPr>
              <a:t>KBr  AgCl</a:t>
            </a:r>
            <a:r>
              <a:rPr lang="zh-CN" altLang="en-US" sz="2400">
                <a:solidFill>
                  <a:srgbClr val="660066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2400">
                <a:solidFill>
                  <a:srgbClr val="660066"/>
                </a:solidFill>
                <a:latin typeface="Arial" panose="020B0604020202020204" pitchFamily="34" charset="0"/>
              </a:rPr>
              <a:t>MgO</a:t>
            </a:r>
            <a:r>
              <a:rPr lang="zh-CN" altLang="en-US" sz="2400">
                <a:solidFill>
                  <a:srgbClr val="660066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2400">
                <a:solidFill>
                  <a:srgbClr val="660066"/>
                </a:solidFill>
                <a:latin typeface="Arial" panose="020B0604020202020204" pitchFamily="34" charset="0"/>
              </a:rPr>
              <a:t>CaS</a:t>
            </a:r>
            <a:r>
              <a:rPr lang="zh-CN" altLang="en-US" sz="2400">
                <a:solidFill>
                  <a:srgbClr val="660066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2400">
                <a:solidFill>
                  <a:srgbClr val="660066"/>
                </a:solidFill>
                <a:latin typeface="Arial" panose="020B0604020202020204" pitchFamily="34" charset="0"/>
              </a:rPr>
              <a:t>BaSe</a:t>
            </a:r>
          </a:p>
        </p:txBody>
      </p:sp>
      <p:sp>
        <p:nvSpPr>
          <p:cNvPr id="103555" name="Rectangle 131"/>
          <p:cNvSpPr/>
          <p:nvPr>
            <p:custDataLst>
              <p:tags r:id="rId56"/>
            </p:custDataLst>
          </p:nvPr>
        </p:nvSpPr>
        <p:spPr>
          <a:xfrm>
            <a:off x="8472488" y="4149725"/>
            <a:ext cx="1873250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</a:rPr>
              <a:t>ZnS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</a:rPr>
              <a:t>AgI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</a:rPr>
              <a:t>、</a:t>
            </a:r>
          </a:p>
          <a:p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</a:rPr>
              <a:t>BeO</a:t>
            </a:r>
          </a:p>
        </p:txBody>
      </p:sp>
      <p:sp>
        <p:nvSpPr>
          <p:cNvPr id="103556" name="Rectangle 132"/>
          <p:cNvSpPr/>
          <p:nvPr>
            <p:custDataLst>
              <p:tags r:id="rId57"/>
            </p:custDataLst>
          </p:nvPr>
        </p:nvSpPr>
        <p:spPr>
          <a:xfrm>
            <a:off x="8472488" y="2997200"/>
            <a:ext cx="1944687" cy="7181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altLang="zh-CN" sz="2400">
                <a:solidFill>
                  <a:srgbClr val="0000CC"/>
                </a:solidFill>
                <a:latin typeface="Arial" panose="020B0604020202020204" pitchFamily="34" charset="0"/>
              </a:rPr>
              <a:t>CsCl</a:t>
            </a:r>
            <a:r>
              <a:rPr lang="zh-CN" altLang="en-US" sz="2400">
                <a:solidFill>
                  <a:srgbClr val="0000CC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2400">
                <a:solidFill>
                  <a:srgbClr val="0000CC"/>
                </a:solidFill>
                <a:latin typeface="Arial" panose="020B0604020202020204" pitchFamily="34" charset="0"/>
              </a:rPr>
              <a:t>CsBr</a:t>
            </a:r>
            <a:r>
              <a:rPr lang="zh-CN" altLang="en-US" sz="2400">
                <a:solidFill>
                  <a:srgbClr val="0000CC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2400">
                <a:solidFill>
                  <a:srgbClr val="0000CC"/>
                </a:solidFill>
                <a:latin typeface="Arial" panose="020B0604020202020204" pitchFamily="34" charset="0"/>
              </a:rPr>
              <a:t>CsI</a:t>
            </a:r>
            <a:r>
              <a:rPr lang="zh-CN" altLang="en-US" sz="2400">
                <a:solidFill>
                  <a:srgbClr val="0000CC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2400">
                <a:solidFill>
                  <a:srgbClr val="0000CC"/>
                </a:solidFill>
                <a:latin typeface="Arial" panose="020B0604020202020204" pitchFamily="34" charset="0"/>
              </a:rPr>
              <a:t>TlCl</a:t>
            </a:r>
          </a:p>
        </p:txBody>
      </p:sp>
      <p:sp>
        <p:nvSpPr>
          <p:cNvPr id="103557" name="Text Box 133"/>
          <p:cNvSpPr txBox="1"/>
          <p:nvPr>
            <p:custDataLst>
              <p:tags r:id="rId58"/>
            </p:custDataLst>
          </p:nvPr>
        </p:nvSpPr>
        <p:spPr>
          <a:xfrm>
            <a:off x="8616950" y="5300663"/>
            <a:ext cx="1800225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003300"/>
                </a:solidFill>
                <a:latin typeface="Times New Roman" panose="02020603050405020304" pitchFamily="18" charset="0"/>
              </a:rPr>
              <a:t>碱土金属卤化物、碱金属氧化物。</a:t>
            </a:r>
          </a:p>
        </p:txBody>
      </p:sp>
      <p:sp>
        <p:nvSpPr>
          <p:cNvPr id="48261" name="Rectangle 134"/>
          <p:cNvSpPr/>
          <p:nvPr>
            <p:custDataLst>
              <p:tags r:id="rId59"/>
            </p:custDataLst>
          </p:nvPr>
        </p:nvSpPr>
        <p:spPr>
          <a:xfrm>
            <a:off x="8915400" y="6477000"/>
            <a:ext cx="16002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3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3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3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3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3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3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3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3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3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3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3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3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35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3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3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3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3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3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3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3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3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3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3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3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3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3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3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35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3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3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3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3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2000"/>
                                        <p:tgtEl>
                                          <p:spTgt spid="10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2000"/>
                                        <p:tgtEl>
                                          <p:spTgt spid="10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0" dur="2000"/>
                                        <p:tgtEl>
                                          <p:spTgt spid="10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3" dur="2000"/>
                                        <p:tgtEl>
                                          <p:spTgt spid="10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6" dur="2000"/>
                                        <p:tgtEl>
                                          <p:spTgt spid="10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9" dur="2000"/>
                                        <p:tgtEl>
                                          <p:spTgt spid="10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2" dur="2000"/>
                                        <p:tgtEl>
                                          <p:spTgt spid="10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5" dur="2000"/>
                                        <p:tgtEl>
                                          <p:spTgt spid="10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8" dur="2000"/>
                                        <p:tgtEl>
                                          <p:spTgt spid="10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1" dur="2000"/>
                                        <p:tgtEl>
                                          <p:spTgt spid="10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4" dur="2000"/>
                                        <p:tgtEl>
                                          <p:spTgt spid="10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7" dur="2000"/>
                                        <p:tgtEl>
                                          <p:spTgt spid="10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2" dur="500"/>
                                        <p:tgtEl>
                                          <p:spTgt spid="10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06" grpId="0"/>
      <p:bldP spid="103507" grpId="0"/>
      <p:bldP spid="103508" grpId="0"/>
      <p:bldP spid="103509" grpId="0"/>
      <p:bldP spid="103510" grpId="0"/>
      <p:bldP spid="103511" grpId="0"/>
      <p:bldP spid="103512" grpId="0"/>
      <p:bldP spid="103513" grpId="0"/>
      <p:bldP spid="103514" grpId="0"/>
      <p:bldP spid="103515" grpId="0"/>
      <p:bldP spid="103516" grpId="0"/>
      <p:bldP spid="103517" grpId="0"/>
      <p:bldP spid="103518" grpId="0"/>
      <p:bldP spid="103519" grpId="0"/>
      <p:bldP spid="103520" grpId="0"/>
      <p:bldP spid="103521" grpId="0"/>
      <p:bldP spid="103522" grpId="0"/>
      <p:bldP spid="103523" grpId="0"/>
      <p:bldP spid="103524" grpId="0"/>
      <p:bldP spid="103525" grpId="0"/>
      <p:bldP spid="103526" grpId="0"/>
      <p:bldP spid="103527" grpId="0"/>
      <p:bldP spid="103528" grpId="0"/>
      <p:bldP spid="103529" grpId="0"/>
      <p:bldP spid="103530" grpId="0"/>
      <p:bldP spid="103531" grpId="0"/>
      <p:bldP spid="103532" grpId="0"/>
      <p:bldP spid="103533" grpId="0"/>
      <p:bldP spid="103534" grpId="0"/>
      <p:bldP spid="103535" grpId="0"/>
      <p:bldP spid="103536" grpId="0"/>
      <p:bldP spid="103537" grpId="0"/>
      <p:bldP spid="103538" grpId="0"/>
      <p:bldP spid="103539" grpId="0"/>
      <p:bldP spid="103540" grpId="0"/>
      <p:bldP spid="103541" grpId="0"/>
      <p:bldP spid="103542" grpId="0"/>
      <p:bldP spid="103543" grpId="0"/>
      <p:bldP spid="103544" grpId="0"/>
      <p:bldP spid="103545" grpId="0"/>
      <p:bldP spid="103546" grpId="0"/>
      <p:bldP spid="103547" grpId="0"/>
      <p:bldP spid="103548" grpId="0"/>
      <p:bldP spid="103549" grpId="0"/>
      <p:bldP spid="103550" grpId="0"/>
      <p:bldP spid="103551" grpId="0"/>
      <p:bldP spid="103552" grpId="0"/>
      <p:bldP spid="103553" grpId="0"/>
      <p:bldP spid="103554" grpId="0"/>
      <p:bldP spid="103555" grpId="0"/>
      <p:bldP spid="103556" grpId="0"/>
      <p:bldP spid="1035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9740" y="925195"/>
            <a:ext cx="6478905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3200" b="1" spc="-5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）简单立方晶胞参数：边</a:t>
            </a:r>
            <a:r>
              <a:rPr sz="3200" b="1" spc="-15">
                <a:latin typeface="宋体" panose="02010600030101010101" pitchFamily="2" charset="-122"/>
                <a:cs typeface="宋体" panose="02010600030101010101" pitchFamily="2" charset="-122"/>
              </a:rPr>
              <a:t>长</a:t>
            </a:r>
            <a:r>
              <a:rPr sz="3200" b="1">
                <a:latin typeface="Times New Roman" panose="02020603050405020304"/>
                <a:cs typeface="Times New Roman" panose="02020603050405020304"/>
              </a:rPr>
              <a:t>a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1243507" y="1430908"/>
            <a:ext cx="49123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5">
                <a:latin typeface="Microsoft JhengHei" panose="020B0604030504040204" charset="-120"/>
                <a:cs typeface="Microsoft JhengHei" panose="020B0604030504040204" charset="-120"/>
              </a:rPr>
              <a:t>球半</a:t>
            </a:r>
            <a:r>
              <a:rPr sz="2800" b="1" spc="5">
                <a:latin typeface="Microsoft JhengHei" panose="020B0604030504040204" charset="-120"/>
                <a:cs typeface="Microsoft JhengHei" panose="020B0604030504040204" charset="-120"/>
              </a:rPr>
              <a:t>径</a:t>
            </a:r>
            <a:r>
              <a:rPr sz="2800" b="1" spc="-5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800" b="1" spc="-10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5">
                <a:latin typeface="Microsoft JhengHei" panose="020B0604030504040204" charset="-120"/>
                <a:cs typeface="Microsoft JhengHei" panose="020B0604030504040204" charset="-120"/>
              </a:rPr>
              <a:t>与晶胞边</a:t>
            </a:r>
            <a:r>
              <a:rPr sz="2800" b="1" spc="-5">
                <a:latin typeface="Microsoft JhengHei" panose="020B0604030504040204" charset="-120"/>
                <a:cs typeface="Microsoft JhengHei" panose="020B0604030504040204" charset="-120"/>
              </a:rPr>
              <a:t>长</a:t>
            </a:r>
            <a:r>
              <a:rPr sz="2800" b="1" spc="-20"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2800" b="1" i="1" spc="-5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800" b="1" i="1" spc="-1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5">
                <a:latin typeface="Microsoft JhengHei" panose="020B0604030504040204" charset="-120"/>
                <a:cs typeface="Microsoft JhengHei" panose="020B0604030504040204" charset="-120"/>
              </a:rPr>
              <a:t>的关系：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/>
          <p:nvPr>
            <p:custDataLst>
              <p:tags r:id="rId3"/>
            </p:custDataLst>
          </p:nvPr>
        </p:nvSpPr>
        <p:spPr>
          <a:xfrm>
            <a:off x="1751076" y="2840735"/>
            <a:ext cx="1728215" cy="180441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>
            <p:custDataLst>
              <p:tags r:id="rId4"/>
            </p:custDataLst>
          </p:nvPr>
        </p:nvSpPr>
        <p:spPr>
          <a:xfrm>
            <a:off x="2350770" y="3198114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>
            <p:custDataLst>
              <p:tags r:id="rId5"/>
            </p:custDataLst>
          </p:nvPr>
        </p:nvSpPr>
        <p:spPr>
          <a:xfrm>
            <a:off x="2122170" y="4264914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>
            <p:custDataLst>
              <p:tags r:id="rId6"/>
            </p:custDataLst>
          </p:nvPr>
        </p:nvSpPr>
        <p:spPr>
          <a:xfrm>
            <a:off x="2132838" y="3534917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>
            <p:custDataLst>
              <p:tags r:id="rId7"/>
            </p:custDataLst>
          </p:nvPr>
        </p:nvSpPr>
        <p:spPr>
          <a:xfrm flipH="1">
            <a:off x="2122170" y="3515105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>
            <p:custDataLst>
              <p:tags r:id="rId8"/>
            </p:custDataLst>
          </p:nvPr>
        </p:nvSpPr>
        <p:spPr>
          <a:xfrm flipH="1">
            <a:off x="2884170" y="3515105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>
            <p:custDataLst>
              <p:tags r:id="rId9"/>
            </p:custDataLst>
          </p:nvPr>
        </p:nvSpPr>
        <p:spPr>
          <a:xfrm flipH="1">
            <a:off x="3100577" y="3187445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>
            <p:custDataLst>
              <p:tags r:id="rId10"/>
            </p:custDataLst>
          </p:nvPr>
        </p:nvSpPr>
        <p:spPr>
          <a:xfrm flipH="1">
            <a:off x="2372105" y="3198114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>
            <p:custDataLst>
              <p:tags r:id="rId11"/>
            </p:custDataLst>
          </p:nvPr>
        </p:nvSpPr>
        <p:spPr>
          <a:xfrm>
            <a:off x="2123694" y="3198114"/>
            <a:ext cx="236220" cy="317500"/>
          </a:xfrm>
          <a:custGeom>
            <a:avLst/>
            <a:gdLst/>
            <a:ahLst/>
            <a:cxnLst/>
            <a:rect l="l" t="t" r="r" b="b"/>
            <a:pathLst>
              <a:path w="236219" h="317500">
                <a:moveTo>
                  <a:pt x="236219" y="0"/>
                </a:moveTo>
                <a:lnTo>
                  <a:pt x="0" y="31699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>
            <p:custDataLst>
              <p:tags r:id="rId12"/>
            </p:custDataLst>
          </p:nvPr>
        </p:nvSpPr>
        <p:spPr>
          <a:xfrm>
            <a:off x="2862833" y="3210305"/>
            <a:ext cx="236220" cy="315595"/>
          </a:xfrm>
          <a:custGeom>
            <a:avLst/>
            <a:gdLst/>
            <a:ahLst/>
            <a:cxnLst/>
            <a:rect l="l" t="t" r="r" b="b"/>
            <a:pathLst>
              <a:path w="236219" h="315595">
                <a:moveTo>
                  <a:pt x="236220" y="0"/>
                </a:moveTo>
                <a:lnTo>
                  <a:pt x="0" y="315468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>
            <p:custDataLst>
              <p:tags r:id="rId13"/>
            </p:custDataLst>
          </p:nvPr>
        </p:nvSpPr>
        <p:spPr>
          <a:xfrm>
            <a:off x="2871977" y="3949446"/>
            <a:ext cx="238125" cy="315595"/>
          </a:xfrm>
          <a:custGeom>
            <a:avLst/>
            <a:gdLst/>
            <a:ahLst/>
            <a:cxnLst/>
            <a:rect l="l" t="t" r="r" b="b"/>
            <a:pathLst>
              <a:path w="238125" h="315595">
                <a:moveTo>
                  <a:pt x="237744" y="0"/>
                </a:moveTo>
                <a:lnTo>
                  <a:pt x="0" y="31546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>
            <p:custDataLst>
              <p:tags r:id="rId14"/>
            </p:custDataLst>
          </p:nvPr>
        </p:nvSpPr>
        <p:spPr>
          <a:xfrm>
            <a:off x="2122170" y="3926585"/>
            <a:ext cx="236220" cy="317500"/>
          </a:xfrm>
          <a:custGeom>
            <a:avLst/>
            <a:gdLst/>
            <a:ahLst/>
            <a:cxnLst/>
            <a:rect l="l" t="t" r="r" b="b"/>
            <a:pathLst>
              <a:path w="236219" h="317500">
                <a:moveTo>
                  <a:pt x="236219" y="0"/>
                </a:moveTo>
                <a:lnTo>
                  <a:pt x="0" y="316991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>
            <p:custDataLst>
              <p:tags r:id="rId15"/>
            </p:custDataLst>
          </p:nvPr>
        </p:nvSpPr>
        <p:spPr>
          <a:xfrm>
            <a:off x="2350770" y="3949446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>
            <p:custDataLst>
              <p:tags r:id="rId16"/>
            </p:custDataLst>
          </p:nvPr>
        </p:nvSpPr>
        <p:spPr>
          <a:xfrm>
            <a:off x="2123694" y="4264914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>
            <p:custDataLst>
              <p:tags r:id="rId17"/>
            </p:custDataLst>
          </p:nvPr>
        </p:nvSpPr>
        <p:spPr>
          <a:xfrm>
            <a:off x="2134361" y="3534917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>
            <p:custDataLst>
              <p:tags r:id="rId18"/>
            </p:custDataLst>
          </p:nvPr>
        </p:nvSpPr>
        <p:spPr>
          <a:xfrm flipH="1">
            <a:off x="2123694" y="3515105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>
            <p:custDataLst>
              <p:tags r:id="rId19"/>
            </p:custDataLst>
          </p:nvPr>
        </p:nvSpPr>
        <p:spPr>
          <a:xfrm flipH="1">
            <a:off x="2885694" y="3515105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>
            <p:custDataLst>
              <p:tags r:id="rId20"/>
            </p:custDataLst>
          </p:nvPr>
        </p:nvSpPr>
        <p:spPr>
          <a:xfrm>
            <a:off x="4994147" y="2206751"/>
            <a:ext cx="3505200" cy="251460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>
            <p:custDataLst>
              <p:tags r:id="rId21"/>
            </p:custDataLst>
          </p:nvPr>
        </p:nvSpPr>
        <p:spPr>
          <a:xfrm>
            <a:off x="5580888" y="4483608"/>
            <a:ext cx="574548" cy="67970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>
            <p:custDataLst>
              <p:tags r:id="rId22"/>
            </p:custDataLst>
          </p:nvPr>
        </p:nvSpPr>
        <p:spPr>
          <a:xfrm>
            <a:off x="6670547" y="4136135"/>
            <a:ext cx="574548" cy="67970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>
            <p:custDataLst>
              <p:tags r:id="rId23"/>
            </p:custDataLst>
          </p:nvPr>
        </p:nvSpPr>
        <p:spPr>
          <a:xfrm>
            <a:off x="6848602" y="4214876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>
                <a:latin typeface="Arial" panose="020B0604020202020204"/>
                <a:cs typeface="Arial" panose="020B0604020202020204"/>
              </a:rPr>
              <a:t>a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/>
          <p:nvPr>
            <p:custDataLst>
              <p:tags r:id="rId24"/>
            </p:custDataLst>
          </p:nvPr>
        </p:nvSpPr>
        <p:spPr>
          <a:xfrm>
            <a:off x="7714488" y="4005071"/>
            <a:ext cx="574548" cy="67970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>
            <p:custDataLst>
              <p:tags r:id="rId25"/>
            </p:custDataLst>
          </p:nvPr>
        </p:nvSpPr>
        <p:spPr>
          <a:xfrm>
            <a:off x="7893557" y="4084701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>
                <a:latin typeface="Arial" panose="020B0604020202020204"/>
                <a:cs typeface="Arial" panose="020B0604020202020204"/>
              </a:rPr>
              <a:t>a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object 27"/>
          <p:cNvSpPr/>
          <p:nvPr>
            <p:custDataLst>
              <p:tags r:id="rId26"/>
            </p:custDataLst>
          </p:nvPr>
        </p:nvSpPr>
        <p:spPr>
          <a:xfrm>
            <a:off x="8205216" y="2947416"/>
            <a:ext cx="574548" cy="67970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>
            <p:custDataLst>
              <p:tags r:id="rId27"/>
            </p:custDataLst>
          </p:nvPr>
        </p:nvSpPr>
        <p:spPr>
          <a:xfrm>
            <a:off x="8383905" y="3027426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>
                <a:latin typeface="Arial" panose="020B0604020202020204"/>
                <a:cs typeface="Arial" panose="020B0604020202020204"/>
              </a:rPr>
              <a:t>a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9" name="object 29"/>
          <p:cNvSpPr txBox="1"/>
          <p:nvPr>
            <p:custDataLst>
              <p:tags r:id="rId28"/>
            </p:custDataLst>
          </p:nvPr>
        </p:nvSpPr>
        <p:spPr>
          <a:xfrm>
            <a:off x="5759577" y="4473559"/>
            <a:ext cx="1602740" cy="108775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400" b="1" i="1" spc="-5">
                <a:latin typeface="Arial" panose="020B0604020202020204"/>
                <a:cs typeface="Arial" panose="020B0604020202020204"/>
              </a:rPr>
              <a:t>a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487045">
              <a:lnSpc>
                <a:spcPct val="100000"/>
              </a:lnSpc>
              <a:spcBef>
                <a:spcPts val="940"/>
              </a:spcBef>
            </a:pPr>
            <a:r>
              <a:rPr sz="3200" b="1" i="1">
                <a:latin typeface="Times New Roman" panose="02020603050405020304"/>
                <a:cs typeface="Times New Roman" panose="02020603050405020304"/>
              </a:rPr>
              <a:t>a = 2</a:t>
            </a:r>
            <a:r>
              <a:rPr sz="3200" b="1" i="1" spc="-9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i="1">
                <a:latin typeface="Times New Roman" panose="02020603050405020304"/>
                <a:cs typeface="Times New Roman" panose="02020603050405020304"/>
              </a:rPr>
              <a:t>r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0" name="文本框 29"/>
          <p:cNvSpPr txBox="1"/>
          <p:nvPr>
            <p:custDataLst>
              <p:tags r:id="rId29"/>
            </p:custDataLst>
          </p:nvPr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边长（晶胞参数）和半径关系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80670" y="767080"/>
            <a:ext cx="7456170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3200" b="1" spc="-5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）体心立方晶胞参数：边</a:t>
            </a:r>
            <a:r>
              <a:rPr sz="3200" b="1" spc="-15">
                <a:latin typeface="宋体" panose="02010600030101010101" pitchFamily="2" charset="-122"/>
                <a:cs typeface="宋体" panose="02010600030101010101" pitchFamily="2" charset="-122"/>
              </a:rPr>
              <a:t>长</a:t>
            </a:r>
            <a:r>
              <a:rPr sz="3200" b="1" i="1">
                <a:latin typeface="Times New Roman" panose="02020603050405020304"/>
                <a:cs typeface="Times New Roman" panose="02020603050405020304"/>
              </a:rPr>
              <a:t>a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/>
          <p:nvPr>
            <p:custDataLst>
              <p:tags r:id="rId2"/>
            </p:custDataLst>
          </p:nvPr>
        </p:nvSpPr>
        <p:spPr>
          <a:xfrm>
            <a:off x="2287523" y="3287267"/>
            <a:ext cx="762000" cy="76200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>
            <p:custDataLst>
              <p:tags r:id="rId3"/>
            </p:custDataLst>
          </p:nvPr>
        </p:nvSpPr>
        <p:spPr>
          <a:xfrm>
            <a:off x="1327403" y="2491739"/>
            <a:ext cx="1732788" cy="184099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>
            <p:custDataLst>
              <p:tags r:id="rId4"/>
            </p:custDataLst>
          </p:nvPr>
        </p:nvSpPr>
        <p:spPr>
          <a:xfrm>
            <a:off x="1742694" y="3181350"/>
            <a:ext cx="805180" cy="0"/>
          </a:xfrm>
          <a:custGeom>
            <a:avLst/>
            <a:gdLst/>
            <a:ahLst/>
            <a:cxnLst/>
            <a:rect l="l" t="t" r="r" b="b"/>
            <a:pathLst>
              <a:path w="805180">
                <a:moveTo>
                  <a:pt x="0" y="0"/>
                </a:moveTo>
                <a:lnTo>
                  <a:pt x="80467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>
            <p:custDataLst>
              <p:tags r:id="rId5"/>
            </p:custDataLst>
          </p:nvPr>
        </p:nvSpPr>
        <p:spPr>
          <a:xfrm flipH="1">
            <a:off x="2556510" y="3170682"/>
            <a:ext cx="0" cy="805180"/>
          </a:xfrm>
          <a:custGeom>
            <a:avLst/>
            <a:gdLst/>
            <a:ahLst/>
            <a:cxnLst/>
            <a:rect l="l" t="t" r="r" b="b"/>
            <a:pathLst>
              <a:path h="805179">
                <a:moveTo>
                  <a:pt x="0" y="804671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>
            <p:custDataLst>
              <p:tags r:id="rId6"/>
            </p:custDataLst>
          </p:nvPr>
        </p:nvSpPr>
        <p:spPr>
          <a:xfrm>
            <a:off x="1741170" y="3952494"/>
            <a:ext cx="805180" cy="0"/>
          </a:xfrm>
          <a:custGeom>
            <a:avLst/>
            <a:gdLst/>
            <a:ahLst/>
            <a:cxnLst/>
            <a:rect l="l" t="t" r="r" b="b"/>
            <a:pathLst>
              <a:path w="805180">
                <a:moveTo>
                  <a:pt x="0" y="0"/>
                </a:moveTo>
                <a:lnTo>
                  <a:pt x="80467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>
            <p:custDataLst>
              <p:tags r:id="rId7"/>
            </p:custDataLst>
          </p:nvPr>
        </p:nvSpPr>
        <p:spPr>
          <a:xfrm>
            <a:off x="1850898" y="2887217"/>
            <a:ext cx="805180" cy="0"/>
          </a:xfrm>
          <a:custGeom>
            <a:avLst/>
            <a:gdLst/>
            <a:ahLst/>
            <a:cxnLst/>
            <a:rect l="l" t="t" r="r" b="b"/>
            <a:pathLst>
              <a:path w="805180">
                <a:moveTo>
                  <a:pt x="0" y="0"/>
                </a:moveTo>
                <a:lnTo>
                  <a:pt x="804671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>
            <p:custDataLst>
              <p:tags r:id="rId8"/>
            </p:custDataLst>
          </p:nvPr>
        </p:nvSpPr>
        <p:spPr>
          <a:xfrm flipH="1">
            <a:off x="1718310" y="3170682"/>
            <a:ext cx="0" cy="805180"/>
          </a:xfrm>
          <a:custGeom>
            <a:avLst/>
            <a:gdLst/>
            <a:ahLst/>
            <a:cxnLst/>
            <a:rect l="l" t="t" r="r" b="b"/>
            <a:pathLst>
              <a:path h="805179">
                <a:moveTo>
                  <a:pt x="0" y="804671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>
            <p:custDataLst>
              <p:tags r:id="rId9"/>
            </p:custDataLst>
          </p:nvPr>
        </p:nvSpPr>
        <p:spPr>
          <a:xfrm flipH="1">
            <a:off x="2676905" y="2876550"/>
            <a:ext cx="0" cy="805180"/>
          </a:xfrm>
          <a:custGeom>
            <a:avLst/>
            <a:gdLst/>
            <a:ahLst/>
            <a:cxnLst/>
            <a:rect l="l" t="t" r="r" b="b"/>
            <a:pathLst>
              <a:path h="805179">
                <a:moveTo>
                  <a:pt x="0" y="804672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>
            <p:custDataLst>
              <p:tags r:id="rId10"/>
            </p:custDataLst>
          </p:nvPr>
        </p:nvSpPr>
        <p:spPr>
          <a:xfrm flipH="1">
            <a:off x="1850898" y="2887217"/>
            <a:ext cx="0" cy="806450"/>
          </a:xfrm>
          <a:custGeom>
            <a:avLst/>
            <a:gdLst/>
            <a:ahLst/>
            <a:cxnLst/>
            <a:rect l="l" t="t" r="r" b="b"/>
            <a:pathLst>
              <a:path h="806450">
                <a:moveTo>
                  <a:pt x="0" y="806196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>
            <p:custDataLst>
              <p:tags r:id="rId11"/>
            </p:custDataLst>
          </p:nvPr>
        </p:nvSpPr>
        <p:spPr>
          <a:xfrm>
            <a:off x="1861566" y="3681221"/>
            <a:ext cx="806450" cy="0"/>
          </a:xfrm>
          <a:custGeom>
            <a:avLst/>
            <a:gdLst/>
            <a:ahLst/>
            <a:cxnLst/>
            <a:rect l="l" t="t" r="r" b="b"/>
            <a:pathLst>
              <a:path w="806450">
                <a:moveTo>
                  <a:pt x="0" y="0"/>
                </a:moveTo>
                <a:lnTo>
                  <a:pt x="806195" y="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>
            <p:custDataLst>
              <p:tags r:id="rId12"/>
            </p:custDataLst>
          </p:nvPr>
        </p:nvSpPr>
        <p:spPr>
          <a:xfrm>
            <a:off x="2547366" y="2896361"/>
            <a:ext cx="131445" cy="271780"/>
          </a:xfrm>
          <a:custGeom>
            <a:avLst/>
            <a:gdLst/>
            <a:ahLst/>
            <a:cxnLst/>
            <a:rect l="l" t="t" r="r" b="b"/>
            <a:pathLst>
              <a:path w="131444" h="271780">
                <a:moveTo>
                  <a:pt x="131063" y="0"/>
                </a:moveTo>
                <a:lnTo>
                  <a:pt x="0" y="27127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>
            <p:custDataLst>
              <p:tags r:id="rId13"/>
            </p:custDataLst>
          </p:nvPr>
        </p:nvSpPr>
        <p:spPr>
          <a:xfrm>
            <a:off x="2559557" y="3669029"/>
            <a:ext cx="129539" cy="273050"/>
          </a:xfrm>
          <a:custGeom>
            <a:avLst/>
            <a:gdLst/>
            <a:ahLst/>
            <a:cxnLst/>
            <a:rect l="l" t="t" r="r" b="b"/>
            <a:pathLst>
              <a:path w="129538" h="273050">
                <a:moveTo>
                  <a:pt x="129540" y="0"/>
                </a:moveTo>
                <a:lnTo>
                  <a:pt x="0" y="27279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>
            <p:custDataLst>
              <p:tags r:id="rId14"/>
            </p:custDataLst>
          </p:nvPr>
        </p:nvSpPr>
        <p:spPr>
          <a:xfrm>
            <a:off x="1721357" y="3681221"/>
            <a:ext cx="129539" cy="271780"/>
          </a:xfrm>
          <a:custGeom>
            <a:avLst/>
            <a:gdLst/>
            <a:ahLst/>
            <a:cxnLst/>
            <a:rect l="l" t="t" r="r" b="b"/>
            <a:pathLst>
              <a:path w="129538" h="271779">
                <a:moveTo>
                  <a:pt x="129540" y="0"/>
                </a:moveTo>
                <a:lnTo>
                  <a:pt x="0" y="271271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>
            <p:custDataLst>
              <p:tags r:id="rId15"/>
            </p:custDataLst>
          </p:nvPr>
        </p:nvSpPr>
        <p:spPr>
          <a:xfrm>
            <a:off x="1721357" y="2896361"/>
            <a:ext cx="129539" cy="271780"/>
          </a:xfrm>
          <a:custGeom>
            <a:avLst/>
            <a:gdLst/>
            <a:ahLst/>
            <a:cxnLst/>
            <a:rect l="l" t="t" r="r" b="b"/>
            <a:pathLst>
              <a:path w="129538" h="271780">
                <a:moveTo>
                  <a:pt x="129540" y="0"/>
                </a:moveTo>
                <a:lnTo>
                  <a:pt x="0" y="27127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>
            <p:custDataLst>
              <p:tags r:id="rId16"/>
            </p:custDataLst>
          </p:nvPr>
        </p:nvSpPr>
        <p:spPr>
          <a:xfrm>
            <a:off x="1698498" y="3169157"/>
            <a:ext cx="1001394" cy="501650"/>
          </a:xfrm>
          <a:custGeom>
            <a:avLst/>
            <a:gdLst/>
            <a:ahLst/>
            <a:cxnLst/>
            <a:rect l="l" t="t" r="r" b="b"/>
            <a:pathLst>
              <a:path w="1001394" h="501650">
                <a:moveTo>
                  <a:pt x="0" y="0"/>
                </a:moveTo>
                <a:lnTo>
                  <a:pt x="1001268" y="501395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>
            <p:custDataLst>
              <p:tags r:id="rId17"/>
            </p:custDataLst>
          </p:nvPr>
        </p:nvSpPr>
        <p:spPr>
          <a:xfrm>
            <a:off x="1707642" y="2876550"/>
            <a:ext cx="981710" cy="1054735"/>
          </a:xfrm>
          <a:custGeom>
            <a:avLst/>
            <a:gdLst/>
            <a:ahLst/>
            <a:cxnLst/>
            <a:rect l="l" t="t" r="r" b="b"/>
            <a:pathLst>
              <a:path w="981710" h="1054735">
                <a:moveTo>
                  <a:pt x="981456" y="0"/>
                </a:moveTo>
                <a:lnTo>
                  <a:pt x="0" y="1054608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>
            <p:custDataLst>
              <p:tags r:id="rId18"/>
            </p:custDataLst>
          </p:nvPr>
        </p:nvSpPr>
        <p:spPr>
          <a:xfrm>
            <a:off x="1707642" y="3664458"/>
            <a:ext cx="980440" cy="262255"/>
          </a:xfrm>
          <a:custGeom>
            <a:avLst/>
            <a:gdLst/>
            <a:ahLst/>
            <a:cxnLst/>
            <a:rect l="l" t="t" r="r" b="b"/>
            <a:pathLst>
              <a:path w="980439" h="262254">
                <a:moveTo>
                  <a:pt x="0" y="262128"/>
                </a:moveTo>
                <a:lnTo>
                  <a:pt x="979932" y="0"/>
                </a:lnTo>
              </a:path>
            </a:pathLst>
          </a:custGeom>
          <a:ln w="38100">
            <a:solidFill>
              <a:srgbClr val="FF33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>
            <p:custDataLst>
              <p:tags r:id="rId19"/>
            </p:custDataLst>
          </p:nvPr>
        </p:nvSpPr>
        <p:spPr>
          <a:xfrm>
            <a:off x="1707642" y="2891789"/>
            <a:ext cx="980440" cy="262255"/>
          </a:xfrm>
          <a:custGeom>
            <a:avLst/>
            <a:gdLst/>
            <a:ahLst/>
            <a:cxnLst/>
            <a:rect l="l" t="t" r="r" b="b"/>
            <a:pathLst>
              <a:path w="980439" h="262255">
                <a:moveTo>
                  <a:pt x="0" y="262127"/>
                </a:moveTo>
                <a:lnTo>
                  <a:pt x="979932" y="0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>
            <p:custDataLst>
              <p:tags r:id="rId20"/>
            </p:custDataLst>
          </p:nvPr>
        </p:nvSpPr>
        <p:spPr>
          <a:xfrm flipH="1">
            <a:off x="1718310" y="3164585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>
            <p:custDataLst>
              <p:tags r:id="rId21"/>
            </p:custDataLst>
          </p:nvPr>
        </p:nvSpPr>
        <p:spPr>
          <a:xfrm flipH="1">
            <a:off x="2687573" y="2891789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>
            <p:custDataLst>
              <p:tags r:id="rId22"/>
            </p:custDataLst>
          </p:nvPr>
        </p:nvSpPr>
        <p:spPr>
          <a:xfrm>
            <a:off x="1709166" y="3164585"/>
            <a:ext cx="990600" cy="533400"/>
          </a:xfrm>
          <a:custGeom>
            <a:avLst/>
            <a:gdLst/>
            <a:ahLst/>
            <a:cxnLst/>
            <a:rect l="l" t="t" r="r" b="b"/>
            <a:pathLst>
              <a:path w="990600" h="533400">
                <a:moveTo>
                  <a:pt x="0" y="0"/>
                </a:moveTo>
                <a:lnTo>
                  <a:pt x="990600" y="533400"/>
                </a:lnTo>
              </a:path>
            </a:pathLst>
          </a:custGeom>
          <a:ln w="38100">
            <a:solidFill>
              <a:srgbClr val="FF33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>
            <p:custDataLst>
              <p:tags r:id="rId23"/>
            </p:custDataLst>
          </p:nvPr>
        </p:nvSpPr>
        <p:spPr>
          <a:xfrm>
            <a:off x="1709166" y="2882645"/>
            <a:ext cx="990600" cy="1066800"/>
          </a:xfrm>
          <a:custGeom>
            <a:avLst/>
            <a:gdLst/>
            <a:ahLst/>
            <a:cxnLst/>
            <a:rect l="l" t="t" r="r" b="b"/>
            <a:pathLst>
              <a:path w="990600" h="1066800">
                <a:moveTo>
                  <a:pt x="990600" y="0"/>
                </a:moveTo>
                <a:lnTo>
                  <a:pt x="0" y="1066799"/>
                </a:lnTo>
              </a:path>
            </a:pathLst>
          </a:custGeom>
          <a:ln w="38100">
            <a:solidFill>
              <a:srgbClr val="FF33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>
            <p:custDataLst>
              <p:tags r:id="rId24"/>
            </p:custDataLst>
          </p:nvPr>
        </p:nvSpPr>
        <p:spPr>
          <a:xfrm>
            <a:off x="4102608" y="1734311"/>
            <a:ext cx="4070603" cy="259080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>
            <p:custDataLst>
              <p:tags r:id="rId25"/>
            </p:custDataLst>
          </p:nvPr>
        </p:nvSpPr>
        <p:spPr>
          <a:xfrm>
            <a:off x="6344411" y="3511296"/>
            <a:ext cx="574547" cy="67970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>
            <p:custDataLst>
              <p:tags r:id="rId26"/>
            </p:custDataLst>
          </p:nvPr>
        </p:nvSpPr>
        <p:spPr>
          <a:xfrm>
            <a:off x="6522846" y="3590925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>
                <a:latin typeface="Arial" panose="020B0604020202020204"/>
                <a:cs typeface="Arial" panose="020B0604020202020204"/>
              </a:rPr>
              <a:t>a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8" name="object 28"/>
          <p:cNvSpPr/>
          <p:nvPr>
            <p:custDataLst>
              <p:tags r:id="rId27"/>
            </p:custDataLst>
          </p:nvPr>
        </p:nvSpPr>
        <p:spPr>
          <a:xfrm>
            <a:off x="7397495" y="3451859"/>
            <a:ext cx="574548" cy="67970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>
            <p:custDataLst>
              <p:tags r:id="rId28"/>
            </p:custDataLst>
          </p:nvPr>
        </p:nvSpPr>
        <p:spPr>
          <a:xfrm>
            <a:off x="7575295" y="3530549"/>
            <a:ext cx="1955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>
                <a:latin typeface="Arial" panose="020B0604020202020204"/>
                <a:cs typeface="Arial" panose="020B0604020202020204"/>
              </a:rPr>
              <a:t>a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0" name="object 30"/>
          <p:cNvSpPr/>
          <p:nvPr>
            <p:custDataLst>
              <p:tags r:id="rId29"/>
            </p:custDataLst>
          </p:nvPr>
        </p:nvSpPr>
        <p:spPr>
          <a:xfrm>
            <a:off x="7847076" y="2520695"/>
            <a:ext cx="574548" cy="67970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>
            <p:custDataLst>
              <p:tags r:id="rId30"/>
            </p:custDataLst>
          </p:nvPr>
        </p:nvSpPr>
        <p:spPr>
          <a:xfrm>
            <a:off x="793191" y="1272666"/>
            <a:ext cx="7428230" cy="1718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球半径</a:t>
            </a:r>
            <a:r>
              <a:rPr sz="3200" b="1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3200" b="1" spc="-7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与晶胞边</a:t>
            </a:r>
            <a:r>
              <a:rPr sz="3200" b="1" spc="-10">
                <a:latin typeface="宋体" panose="02010600030101010101" pitchFamily="2" charset="-122"/>
                <a:cs typeface="宋体" panose="02010600030101010101" pitchFamily="2" charset="-122"/>
              </a:rPr>
              <a:t>长</a:t>
            </a:r>
            <a:r>
              <a:rPr sz="3200" b="1" spc="-825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b="1" i="1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3200" b="1" i="1" spc="-1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-5">
                <a:latin typeface="宋体" panose="02010600030101010101" pitchFamily="2" charset="-122"/>
                <a:cs typeface="宋体" panose="02010600030101010101" pitchFamily="2" charset="-122"/>
              </a:rPr>
              <a:t>的关系：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3500">
              <a:latin typeface="Times New Roman" panose="02020603050405020304"/>
              <a:cs typeface="Times New Roman" panose="02020603050405020304"/>
            </a:endParaRPr>
          </a:p>
          <a:p>
            <a:pPr marR="5080" algn="r">
              <a:lnSpc>
                <a:spcPct val="100000"/>
              </a:lnSpc>
              <a:spcBef>
                <a:spcPts val="2580"/>
              </a:spcBef>
            </a:pPr>
            <a:r>
              <a:rPr sz="2400" b="1" i="1">
                <a:latin typeface="Arial" panose="020B0604020202020204"/>
                <a:cs typeface="Arial" panose="020B0604020202020204"/>
              </a:rPr>
              <a:t>a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2" name="object 32"/>
          <p:cNvSpPr/>
          <p:nvPr>
            <p:custDataLst>
              <p:tags r:id="rId31"/>
            </p:custDataLst>
          </p:nvPr>
        </p:nvSpPr>
        <p:spPr>
          <a:xfrm>
            <a:off x="3733800" y="3221735"/>
            <a:ext cx="574548" cy="67970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>
            <p:custDataLst>
              <p:tags r:id="rId32"/>
            </p:custDataLst>
          </p:nvPr>
        </p:nvSpPr>
        <p:spPr>
          <a:xfrm>
            <a:off x="3911600" y="3300476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>
                <a:latin typeface="Arial" panose="020B0604020202020204"/>
                <a:cs typeface="Arial" panose="020B0604020202020204"/>
              </a:rPr>
              <a:t>a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4" name="object 34"/>
          <p:cNvSpPr/>
          <p:nvPr>
            <p:custDataLst>
              <p:tags r:id="rId33"/>
            </p:custDataLst>
          </p:nvPr>
        </p:nvSpPr>
        <p:spPr>
          <a:xfrm>
            <a:off x="5358380" y="4833084"/>
            <a:ext cx="60960" cy="34925"/>
          </a:xfrm>
          <a:custGeom>
            <a:avLst/>
            <a:gdLst/>
            <a:ahLst/>
            <a:cxnLst/>
            <a:rect l="l" t="t" r="r" b="b"/>
            <a:pathLst>
              <a:path w="60960" h="34925">
                <a:moveTo>
                  <a:pt x="0" y="34660"/>
                </a:moveTo>
                <a:lnTo>
                  <a:pt x="60673" y="0"/>
                </a:lnTo>
              </a:path>
            </a:pathLst>
          </a:custGeom>
          <a:ln w="197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>
            <p:custDataLst>
              <p:tags r:id="rId34"/>
            </p:custDataLst>
          </p:nvPr>
        </p:nvSpPr>
        <p:spPr>
          <a:xfrm>
            <a:off x="5419053" y="4843009"/>
            <a:ext cx="88265" cy="178435"/>
          </a:xfrm>
          <a:custGeom>
            <a:avLst/>
            <a:gdLst/>
            <a:ahLst/>
            <a:cxnLst/>
            <a:rect l="l" t="t" r="r" b="b"/>
            <a:pathLst>
              <a:path w="88264" h="178435">
                <a:moveTo>
                  <a:pt x="0" y="0"/>
                </a:moveTo>
                <a:lnTo>
                  <a:pt x="87910" y="178265"/>
                </a:lnTo>
              </a:path>
            </a:pathLst>
          </a:custGeom>
          <a:ln w="396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>
            <p:custDataLst>
              <p:tags r:id="rId35"/>
            </p:custDataLst>
          </p:nvPr>
        </p:nvSpPr>
        <p:spPr>
          <a:xfrm>
            <a:off x="5516838" y="4496329"/>
            <a:ext cx="116839" cy="525145"/>
          </a:xfrm>
          <a:custGeom>
            <a:avLst/>
            <a:gdLst/>
            <a:ahLst/>
            <a:cxnLst/>
            <a:rect l="l" t="t" r="r" b="b"/>
            <a:pathLst>
              <a:path w="116838" h="525145">
                <a:moveTo>
                  <a:pt x="0" y="524945"/>
                </a:moveTo>
                <a:lnTo>
                  <a:pt x="116398" y="0"/>
                </a:lnTo>
              </a:path>
            </a:pathLst>
          </a:custGeom>
          <a:ln w="19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>
            <p:custDataLst>
              <p:tags r:id="rId36"/>
            </p:custDataLst>
          </p:nvPr>
        </p:nvSpPr>
        <p:spPr>
          <a:xfrm>
            <a:off x="5633237" y="4496329"/>
            <a:ext cx="285115" cy="0"/>
          </a:xfrm>
          <a:custGeom>
            <a:avLst/>
            <a:gdLst/>
            <a:ahLst/>
            <a:cxnLst/>
            <a:rect l="l" t="t" r="r" b="b"/>
            <a:pathLst>
              <a:path w="285114">
                <a:moveTo>
                  <a:pt x="0" y="0"/>
                </a:moveTo>
                <a:lnTo>
                  <a:pt x="284790" y="0"/>
                </a:lnTo>
              </a:path>
            </a:pathLst>
          </a:custGeom>
          <a:ln w="19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>
            <p:custDataLst>
              <p:tags r:id="rId37"/>
            </p:custDataLst>
          </p:nvPr>
        </p:nvSpPr>
        <p:spPr>
          <a:xfrm>
            <a:off x="4340208" y="4503914"/>
            <a:ext cx="1814830" cy="59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95300" algn="l"/>
                <a:tab pos="1322070" algn="l"/>
              </a:tabLst>
            </a:pPr>
            <a:r>
              <a:rPr sz="3750" b="1" i="1" spc="0">
                <a:latin typeface="Times New Roman" panose="02020603050405020304"/>
                <a:cs typeface="Times New Roman" panose="02020603050405020304"/>
              </a:rPr>
              <a:t>b	</a:t>
            </a:r>
            <a:r>
              <a:rPr sz="3750" spc="0">
                <a:latin typeface="Symbol" panose="05050102010706020507"/>
                <a:cs typeface="Symbol" panose="05050102010706020507"/>
              </a:rPr>
              <a:t></a:t>
            </a:r>
            <a:r>
              <a:rPr sz="3750" spc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750" b="1" spc="1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3750" b="1" i="1" spc="0">
                <a:latin typeface="Times New Roman" panose="02020603050405020304"/>
                <a:cs typeface="Times New Roman" panose="02020603050405020304"/>
              </a:rPr>
              <a:t>a</a:t>
            </a:r>
            <a:endParaRPr sz="37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>
            <p:custDataLst>
              <p:tags r:id="rId38"/>
            </p:custDataLst>
          </p:nvPr>
        </p:nvSpPr>
        <p:spPr>
          <a:xfrm>
            <a:off x="7107736" y="4478055"/>
            <a:ext cx="1458595" cy="59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94665" algn="l"/>
                <a:tab pos="991235" algn="l"/>
              </a:tabLst>
            </a:pPr>
            <a:r>
              <a:rPr sz="3750" b="1" i="1" spc="0">
                <a:latin typeface="Times New Roman" panose="02020603050405020304"/>
                <a:cs typeface="Times New Roman" panose="02020603050405020304"/>
              </a:rPr>
              <a:t>b	</a:t>
            </a:r>
            <a:r>
              <a:rPr sz="3750" spc="0">
                <a:latin typeface="Symbol" panose="05050102010706020507"/>
                <a:cs typeface="Symbol" panose="05050102010706020507"/>
              </a:rPr>
              <a:t></a:t>
            </a:r>
            <a:r>
              <a:rPr sz="3750" spc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750" b="1" spc="5">
                <a:latin typeface="Times New Roman" panose="02020603050405020304"/>
                <a:cs typeface="Times New Roman" panose="02020603050405020304"/>
              </a:rPr>
              <a:t>4r</a:t>
            </a:r>
            <a:endParaRPr sz="37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0" name="文本框 39"/>
          <p:cNvSpPr txBox="1"/>
          <p:nvPr>
            <p:custDataLst>
              <p:tags r:id="rId39"/>
            </p:custDataLst>
          </p:nvPr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边长（晶胞参数）和半径关系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KSO_WPP_MARK_KEY" val="b099bc4a-d163-49e7-9a3f-d65fb101c971"/>
  <p:tag name="COMMONDATA" val="eyJoZGlkIjoiNzIxNzE1OGYyYjU0N2Q1MDEwODI5YjNkZjYyZDY2YT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3"/>
  <p:tag name="KSO_WM_UNIT_TABLE_BEAUTIFY" val="smartTable{070e7067-b995-41b8-833c-4d284ea9c482}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4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5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6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7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8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9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0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1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2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4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9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1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2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3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4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5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6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7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5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9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2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4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9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0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6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7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8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9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0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1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2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0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4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5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6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7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8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9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0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1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2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1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4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5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6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7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2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3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4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5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4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6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3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8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1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4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5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0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0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1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5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4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5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9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6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7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7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8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2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3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4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5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6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7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8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9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0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1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1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0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1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2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4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2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6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8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9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0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8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9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3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1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4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5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7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8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9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0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1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3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6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4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7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4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5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6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7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0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8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6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9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0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9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2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3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2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3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0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5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7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8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1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5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6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7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5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2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8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3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2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3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4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4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5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6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8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9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0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1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2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3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4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5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6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7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8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9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0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1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2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3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4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5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6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7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8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9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0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1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2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3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6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9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8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0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1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3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4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5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3"/>
  <p:tag name="KSO_WM_BEAUTIFY_FLAG" val="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3"/>
  <p:tag name="KSO_WM_BEAUTIFY_FLAG" val="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3"/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2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5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6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7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8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9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0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1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3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3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4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5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6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7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8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9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0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1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4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3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4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5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6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7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8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9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0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1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5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3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4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5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6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7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8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9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0"/>
</p:tagLst>
</file>

<file path=ppt/tags/tag16671.xml><?xml version="1.0" encoding="utf-8"?>
<p:tagLst xmlns:p="http://schemas.openxmlformats.org/presentationml/2006/main">
  <p:tag name="KSO_WM_BEAUTIFY_FLAG" val="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1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2"/>
</p:tagLst>
</file>

<file path=ppt/tags/tag16691.xml><?xml version="1.0" encoding="utf-8"?>
<p:tagLst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6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3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4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6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7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9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0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1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2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3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7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5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6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7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8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9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0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1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2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3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7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5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6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7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8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0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1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2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3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8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5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6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7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8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9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0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2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3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4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9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6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7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8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9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0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1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2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3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4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0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6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7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8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9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0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1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1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0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1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2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2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7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8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9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0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1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2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3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4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5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7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8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9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0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1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2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3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4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5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4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7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8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9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0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1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2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3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5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6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5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8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9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0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1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2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3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4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5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6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6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8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9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0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1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2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3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4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5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6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7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8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9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0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1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2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3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4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5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6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8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8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9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0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1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2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4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5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7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5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0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1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2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3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4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5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6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7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8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6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0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1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2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3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4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5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6"/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7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9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7"/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9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9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7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7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7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2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4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6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7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2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7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8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3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6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7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8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4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7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8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4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7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8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3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4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6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7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8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2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8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5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8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4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7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0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3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9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2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5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8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4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7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0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3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9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0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4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9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2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3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4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5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9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3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7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0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9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2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3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4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5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7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8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0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2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3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4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5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6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7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8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0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4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6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5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8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9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0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3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4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5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6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7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8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9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0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3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4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5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6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7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0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2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4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6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7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8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9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0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2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3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4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6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7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8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9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0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1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2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3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6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7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0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1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2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3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4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5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6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7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9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0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1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2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3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4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5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6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7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3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9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5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6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7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8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1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4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3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5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4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7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8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9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0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1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2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2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3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4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5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6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7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8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9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0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1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2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3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7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6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9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0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1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2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3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4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5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6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7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7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9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0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1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2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3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4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5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6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7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8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4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5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6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7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8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9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0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1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2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0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4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5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6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7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8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9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0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1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2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1"/>
  <p:tag name="KSO_WM_BEAUTIFY_FLAG" val="#wm#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1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4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5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1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2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3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4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5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6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7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2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9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0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1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2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3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4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5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6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7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3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9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0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1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2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8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9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0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1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2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2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4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6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7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8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9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0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1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2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3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4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5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6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7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8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9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5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6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7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4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9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0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1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2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3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4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5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6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7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5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9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0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1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2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3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4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5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6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2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6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4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5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6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7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8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9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0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1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2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7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4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5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6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7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8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9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0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1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2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8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0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1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2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3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4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5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6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7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9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9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0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1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2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3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4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5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6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7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0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9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0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6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7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8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9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0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1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2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1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4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5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6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7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8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9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0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1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2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2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4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5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6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7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3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4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5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6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7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3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9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0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1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2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3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4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5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7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4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9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0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1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2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3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4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0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1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2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6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4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5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6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7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8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9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7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4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5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6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8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9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0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1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7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8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9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0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1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2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3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4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5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6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7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0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9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0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1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2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3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4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5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6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7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1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4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5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6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7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8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9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0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1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2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2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4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5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6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7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8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9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0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1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2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3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4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5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1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2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3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4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5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6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7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5"/>
  <p:tag name="KSO_WM_UNIT_TABLE_BEAUTIFY" val="smartTable{cf214461-6abd-4279-aba5-a260754d972f}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9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0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1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2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3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5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6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7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6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9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0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1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2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8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9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0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1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2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7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4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5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6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7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8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9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0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1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2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8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4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5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6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7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8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9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5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6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7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9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0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1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2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3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4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5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6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7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0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9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0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1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2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3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4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5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6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2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2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4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5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6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7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8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9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0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1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2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1482</Words>
  <Application>Microsoft Office PowerPoint</Application>
  <PresentationFormat>自定义</PresentationFormat>
  <Paragraphs>298</Paragraphs>
  <Slides>29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（1）简单立方晶胞参数：边长a</vt:lpstr>
      <vt:lpstr>（2）体心立方晶胞参数：边长a</vt:lpstr>
      <vt:lpstr>（3 ）六方最密堆积</vt:lpstr>
      <vt:lpstr>（4）面心立方晶胞参数：边长a</vt:lpstr>
      <vt:lpstr>（5）石墨晶胞</vt:lpstr>
      <vt:lpstr>石墨的密度：设碳原子半径为r，底面边长为a pm，高为h，层间距为d，则h=2d。 均摊法算出石墨晶胞中有4个C原子（8顶点，2面，4棱，1内）。</vt:lpstr>
      <vt:lpstr>（6）金刚石型</vt:lpstr>
      <vt:lpstr>（8）氟化钙型晶胞参数a与离子半径的关系：  实际上与金刚石型相同</vt:lpstr>
      <vt:lpstr>（9）CsCl的晶体结构及晶胞构示意图</vt:lpstr>
      <vt:lpstr>幻灯片 17</vt:lpstr>
      <vt:lpstr>幻灯片 18</vt:lpstr>
      <vt:lpstr>幻灯片 19</vt:lpstr>
      <vt:lpstr>幻灯片 20</vt:lpstr>
      <vt:lpstr>石墨的密度：设碳原子半径为r，底面边长为a pm，高为h，层间距为d，则h=2d。 均摊法算出石墨晶胞中有4个C原子（8顶点，2面，4棱，1内）。</vt:lpstr>
      <vt:lpstr>幻灯片 22</vt:lpstr>
      <vt:lpstr>幻灯片 23</vt:lpstr>
      <vt:lpstr>幻灯片 24</vt:lpstr>
      <vt:lpstr>空间利用率：球体积占晶胞体积的百分比</vt:lpstr>
      <vt:lpstr>（1）体心立方空间利用率：球体积占晶胞体积的百分比</vt:lpstr>
      <vt:lpstr>幻灯片 27</vt:lpstr>
      <vt:lpstr>幻灯片 28</vt:lpstr>
      <vt:lpstr>（4）金刚石空间利用率：球体积占晶胞体积的百分比</vt:lpstr>
    </vt:vector>
  </TitlesOfParts>
  <Company>学科网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rbm.xkw.com</dc:creator>
  <cp:lastModifiedBy>Administrator</cp:lastModifiedBy>
  <cp:revision>11</cp:revision>
  <cp:lastPrinted>2021-08-15T14:30:00Z</cp:lastPrinted>
  <dcterms:created xsi:type="dcterms:W3CDTF">2021-08-15T14:30:00Z</dcterms:created>
  <dcterms:modified xsi:type="dcterms:W3CDTF">2025-04-08T03:08:52Z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C03C6C8DBDFF4EAE9EE650CF63946872</vt:lpwstr>
  </property>
  <property fmtid="{D5CDD505-2E9C-101B-9397-08002B2CF9AE}" pid="7" name="KSOProductBuildVer">
    <vt:lpwstr>2052-11.1.0.13703</vt:lpwstr>
  </property>
</Properties>
</file>