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2197100" y="806450"/>
            <a:ext cx="3703638" cy="40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此处添加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标题文本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97100" y="1212850"/>
            <a:ext cx="3579813" cy="295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35" b="0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This is a good space for a short subtitle</a:t>
            </a:r>
            <a:endParaRPr kumimoji="0" lang="en-US" altLang="zh-CN" sz="1335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2053" name="图片 5" descr="66312436875646771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460000">
            <a:off x="-558800" y="26988"/>
            <a:ext cx="3192463" cy="170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Calibri" panose="020F0502020204030204" charset="0"/>
              </a:rPr>
            </a:fld>
            <a:endParaRPr lang="en-US" altLang="en-US" dirty="0">
              <a:latin typeface="Calibri" panose="020F0502020204030204" charset="0"/>
            </a:endParaRPr>
          </a:p>
        </p:txBody>
      </p:sp>
      <p:pic>
        <p:nvPicPr>
          <p:cNvPr id="1031" name="图片 2" descr="f6b1f057844459528a3542ee326cc757"/>
          <p:cNvPicPr>
            <a:picLocks noChangeAspect="1"/>
          </p:cNvPicPr>
          <p:nvPr userDrawn="1"/>
        </p:nvPicPr>
        <p:blipFill>
          <a:blip r:embed="rId13"/>
          <a:srcRect t="45865" b="6010"/>
          <a:stretch>
            <a:fillRect/>
          </a:stretch>
        </p:blipFill>
        <p:spPr>
          <a:xfrm>
            <a:off x="-9525" y="-15875"/>
            <a:ext cx="12230100" cy="68961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8.wav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0.wav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8.wav"/><Relationship Id="rId3" Type="http://schemas.openxmlformats.org/officeDocument/2006/relationships/audio" Target="../media/audio5.wav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9.wav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9.wav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2.wav"/><Relationship Id="rId2" Type="http://schemas.openxmlformats.org/officeDocument/2006/relationships/audio" Target="../media/audio8.wav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3.wav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4.wav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3.wav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6.wav"/><Relationship Id="rId3" Type="http://schemas.openxmlformats.org/officeDocument/2006/relationships/audio" Target="../media/audio5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" descr="微信截图_20180302154037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72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截图_2018030214594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46416" y="250723"/>
            <a:ext cx="7358022" cy="6361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538" y="1522413"/>
            <a:ext cx="2855912" cy="383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341658" y="1969089"/>
            <a:ext cx="7058845" cy="3077766"/>
          </a:xfrm>
          <a:prstGeom prst="rect">
            <a:avLst/>
          </a:prstGeom>
          <a:ln>
            <a:solidFill>
              <a:srgbClr val="FECADE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我试过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当时心里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试过之后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展示第一次的经历和当时有趣的回忆）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1705" y="473111"/>
            <a:ext cx="2012089" cy="923330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讨  论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7092118520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8215" y="1"/>
            <a:ext cx="1112675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4464" y="0"/>
            <a:ext cx="2315498" cy="707886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我还想试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3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311876" y="1257574"/>
            <a:ext cx="9749416" cy="3933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7102211240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0219" y="400799"/>
            <a:ext cx="5412658" cy="615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图片 3" descr="微信截图_201803021503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5613" y="523137"/>
            <a:ext cx="6159910" cy="601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4464" y="0"/>
            <a:ext cx="3834582" cy="707886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我们一起来挑战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7102211240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19648"/>
            <a:ext cx="12105642" cy="556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7092118520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33832" y="0"/>
            <a:ext cx="8996517" cy="685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截图_2017092118515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61885" y="191728"/>
            <a:ext cx="10191134" cy="648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timg (1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17420" y="831878"/>
            <a:ext cx="4953354" cy="453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云形 7"/>
          <p:cNvSpPr/>
          <p:nvPr/>
        </p:nvSpPr>
        <p:spPr>
          <a:xfrm>
            <a:off x="619431" y="1578077"/>
            <a:ext cx="7713407" cy="3672348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5174" y="2589642"/>
            <a:ext cx="647945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  <a:sym typeface="+mn-ea"/>
              </a:rPr>
              <a:t>方法总结：多尝试、多练习，大家一起来挑战！</a:t>
            </a:r>
            <a:endParaRPr kumimoji="0" lang="zh-CN" altLang="zh-CN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074863" y="200025"/>
            <a:ext cx="4989513" cy="769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  <a:sym typeface="+mn-ea"/>
              </a:rPr>
              <a:t>活动：我的挑战书</a:t>
            </a: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  <a:sym typeface="+mn-ea"/>
            </a:endParaRPr>
          </a:p>
        </p:txBody>
      </p:sp>
      <p:pic>
        <p:nvPicPr>
          <p:cNvPr id="7" name="图片 6" descr="timg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0100" y="2020888"/>
            <a:ext cx="2501900" cy="328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976" y="988142"/>
            <a:ext cx="10441858" cy="563231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活动步骤：请你用一张纸写下三件你想挑战的事情。</a:t>
            </a:r>
            <a:endParaRPr kumimoji="0" lang="en-US" altLang="zh-CN" sz="3600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举例：</a:t>
            </a:r>
            <a:endParaRPr kumimoji="0" lang="en-US" altLang="zh-CN" sz="3600" b="1" kern="1200" cap="none" spc="0" normalizeH="0" baseline="0" noProof="0" dirty="0">
              <a:solidFill>
                <a:srgbClr val="C42A2A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kumimoji="0" lang="zh-CN" altLang="en-US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我想挑战：我想下一次腰</a:t>
            </a:r>
            <a:endParaRPr kumimoji="0" lang="en-US" altLang="zh-CN" sz="3600" b="1" kern="1200" cap="none" spc="0" normalizeH="0" baseline="0" noProof="0" dirty="0">
              <a:solidFill>
                <a:srgbClr val="C42A2A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我的主意：也许老师能够帮助你。</a:t>
            </a:r>
            <a:endParaRPr kumimoji="0" lang="en-US" altLang="zh-CN" sz="3600" b="1" kern="1200" cap="none" spc="0" normalizeH="0" baseline="0" noProof="0" dirty="0">
              <a:solidFill>
                <a:srgbClr val="C42A2A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kumimoji="0" lang="zh-CN" altLang="en-US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我想挑战：我想要去烧烤</a:t>
            </a:r>
            <a:endParaRPr kumimoji="0" lang="en-US" altLang="zh-CN" sz="3600" b="1" kern="1200" cap="none" spc="0" normalizeH="0" baseline="0" noProof="0" dirty="0">
              <a:solidFill>
                <a:srgbClr val="C42A2A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3600" b="1" kern="1200" cap="none" spc="0" normalizeH="0" baseline="0" noProof="0" dirty="0">
                <a:solidFill>
                  <a:srgbClr val="C42A2A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我的主意：你可以找个时间跟爸爸妈妈商量一下能不能带你去。</a:t>
            </a:r>
            <a:endParaRPr kumimoji="0" lang="zh-CN" altLang="en-US" sz="3600" b="1" kern="1200" cap="none" spc="0" normalizeH="0" baseline="0" noProof="0" dirty="0">
              <a:solidFill>
                <a:srgbClr val="C42A2A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timg (1)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99652"/>
            <a:ext cx="12192000" cy="467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timg (1)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48929"/>
            <a:ext cx="12305603" cy="553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7102211235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75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7102211235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11161"/>
            <a:ext cx="12192000" cy="474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timg (3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2513" y="1067217"/>
            <a:ext cx="12264513" cy="462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f6b1f057844459528a3542ee326cc757"/>
          <p:cNvPicPr>
            <a:picLocks noChangeAspect="1"/>
          </p:cNvPicPr>
          <p:nvPr/>
        </p:nvPicPr>
        <p:blipFill>
          <a:blip r:embed="rId1"/>
          <a:srcRect t="4185" b="46970"/>
          <a:stretch>
            <a:fillRect/>
          </a:stretch>
        </p:blipFill>
        <p:spPr>
          <a:xfrm>
            <a:off x="-28575" y="-25400"/>
            <a:ext cx="12249150" cy="690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52763" y="2290763"/>
            <a:ext cx="5781675" cy="1016000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algn="dist"/>
            <a:r>
              <a:rPr lang="en-US" altLang="zh-CN" sz="60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60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挑战第一次</a:t>
            </a:r>
            <a:endParaRPr lang="zh-CN" altLang="en-US" sz="6000" b="1" dirty="0">
              <a:solidFill>
                <a:srgbClr val="7F7F7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0075" y="3833813"/>
            <a:ext cx="32893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Calibri" panose="020F0502020204030204" charset="0"/>
              </a:rPr>
              <a:t>小汽车老师</a:t>
            </a:r>
            <a:endParaRPr lang="zh-CN" altLang="en-US" sz="3200" b="1" dirty="0">
              <a:solidFill>
                <a:schemeClr val="accent1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 (2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5975" y="823948"/>
            <a:ext cx="11787682" cy="43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4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5373" y="840615"/>
            <a:ext cx="3901027" cy="56327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0941" y="0"/>
            <a:ext cx="3215150" cy="707886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我的第一次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 descr="微信图片_20171205215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6114" y="914400"/>
            <a:ext cx="3801171" cy="551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Calibri Light</vt:lpstr>
      <vt:lpstr>微软雅黑 Light</vt:lpstr>
      <vt:lpstr>微软雅黑</vt:lpstr>
      <vt:lpstr>Arial Unicode MS</vt:lpstr>
      <vt:lpstr>楷体</vt:lpstr>
      <vt:lpstr>华文中宋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2022-03-21T13:10:46Z</dcterms:created>
  <dcterms:modified xsi:type="dcterms:W3CDTF">2022-03-21T13:10:46Z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4E85ED84E695408E9547106313969B1D</vt:lpwstr>
  </property>
</Properties>
</file>