
<file path=[Content_Types].xml><?xml version="1.0" encoding="utf-8"?>
<Types xmlns="http://schemas.openxmlformats.org/package/2006/content-types">
  <Default Extension="rels" ContentType="application/vnd.openxmlformats-package.relationships+xml"/>
  <Default Extension="xml" ContentType="application/xml"/>
  <Default Extension="jpeg" ContentType="image/jpeg"/>
  <Default Extension="fntdata" ContentType="application/x-fontdata"/>
  <Default Extension="png" ContentType="image/png"/>
  <Default Extension="gif" ContentType="image/gif"/>
  <Default Extension="wdp" ContentType="image/vnd.ms-photo"/>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commentAuthors.xml" ContentType="application/vnd.openxmlformats-officedocument.presentationml.commentAuthors+xml"/>
  <Override PartName="/ppt/notesMasters/notesMaster1.xml" ContentType="application/vnd.openxmlformats-officedocument.presentationml.notesMaster+xml"/>
  <Override PartName="/ppt/notesSlides/notesSlide1.xml" ContentType="application/vnd.openxmlformats-officedocument.presentationml.notesSlide+xml"/>
  <Override PartName="/ppt/notesSlides/notesSlide2.xml" ContentType="application/vnd.openxmlformats-officedocument.presentationml.notesSlide+xml"/>
  <Override PartName="/ppt/presentation.xml" ContentType="application/vnd.openxmlformats-officedocument.presentationml.presentation.main+xml"/>
  <Override PartName="/ppt/presProps.xml" ContentType="application/vnd.openxmlformats-officedocument.presentationml.presProps+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Masters/slideMaster1.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ags/tag1.xml" ContentType="application/vnd.openxmlformats-officedocument.presentationml.tags+xml"/>
  <Override PartName="/ppt/tags/tag10.xml" ContentType="application/vnd.openxmlformats-officedocument.presentationml.tags+xml"/>
  <Override PartName="/ppt/tags/tag100.xml" ContentType="application/vnd.openxmlformats-officedocument.presentationml.tags+xml"/>
  <Override PartName="/ppt/tags/tag101.xml" ContentType="application/vnd.openxmlformats-officedocument.presentationml.tags+xml"/>
  <Override PartName="/ppt/tags/tag102.xml" ContentType="application/vnd.openxmlformats-officedocument.presentationml.tags+xml"/>
  <Override PartName="/ppt/tags/tag103.xml" ContentType="application/vnd.openxmlformats-officedocument.presentationml.tags+xml"/>
  <Override PartName="/ppt/tags/tag104.xml" ContentType="application/vnd.openxmlformats-officedocument.presentationml.tags+xml"/>
  <Override PartName="/ppt/tags/tag105.xml" ContentType="application/vnd.openxmlformats-officedocument.presentationml.tags+xml"/>
  <Override PartName="/ppt/tags/tag106.xml" ContentType="application/vnd.openxmlformats-officedocument.presentationml.tags+xml"/>
  <Override PartName="/ppt/tags/tag107.xml" ContentType="application/vnd.openxmlformats-officedocument.presentationml.tags+xml"/>
  <Override PartName="/ppt/tags/tag108.xml" ContentType="application/vnd.openxmlformats-officedocument.presentationml.tags+xml"/>
  <Override PartName="/ppt/tags/tag109.xml" ContentType="application/vnd.openxmlformats-officedocument.presentationml.tags+xml"/>
  <Override PartName="/ppt/tags/tag11.xml" ContentType="application/vnd.openxmlformats-officedocument.presentationml.tags+xml"/>
  <Override PartName="/ppt/tags/tag110.xml" ContentType="application/vnd.openxmlformats-officedocument.presentationml.tags+xml"/>
  <Override PartName="/ppt/tags/tag111.xml" ContentType="application/vnd.openxmlformats-officedocument.presentationml.tags+xml"/>
  <Override PartName="/ppt/tags/tag112.xml" ContentType="application/vnd.openxmlformats-officedocument.presentationml.tags+xml"/>
  <Override PartName="/ppt/tags/tag113.xml" ContentType="application/vnd.openxmlformats-officedocument.presentationml.tags+xml"/>
  <Override PartName="/ppt/tags/tag114.xml" ContentType="application/vnd.openxmlformats-officedocument.presentationml.tags+xml"/>
  <Override PartName="/ppt/tags/tag115.xml" ContentType="application/vnd.openxmlformats-officedocument.presentationml.tags+xml"/>
  <Override PartName="/ppt/tags/tag116.xml" ContentType="application/vnd.openxmlformats-officedocument.presentationml.tags+xml"/>
  <Override PartName="/ppt/tags/tag117.xml" ContentType="application/vnd.openxmlformats-officedocument.presentationml.tags+xml"/>
  <Override PartName="/ppt/tags/tag118.xml" ContentType="application/vnd.openxmlformats-officedocument.presentationml.tags+xml"/>
  <Override PartName="/ppt/tags/tag119.xml" ContentType="application/vnd.openxmlformats-officedocument.presentationml.tags+xml"/>
  <Override PartName="/ppt/tags/tag12.xml" ContentType="application/vnd.openxmlformats-officedocument.presentationml.tags+xml"/>
  <Override PartName="/ppt/tags/tag120.xml" ContentType="application/vnd.openxmlformats-officedocument.presentationml.tags+xml"/>
  <Override PartName="/ppt/tags/tag121.xml" ContentType="application/vnd.openxmlformats-officedocument.presentationml.tags+xml"/>
  <Override PartName="/ppt/tags/tag122.xml" ContentType="application/vnd.openxmlformats-officedocument.presentationml.tags+xml"/>
  <Override PartName="/ppt/tags/tag123.xml" ContentType="application/vnd.openxmlformats-officedocument.presentationml.tags+xml"/>
  <Override PartName="/ppt/tags/tag124.xml" ContentType="application/vnd.openxmlformats-officedocument.presentationml.tags+xml"/>
  <Override PartName="/ppt/tags/tag125.xml" ContentType="application/vnd.openxmlformats-officedocument.presentationml.tags+xml"/>
  <Override PartName="/ppt/tags/tag126.xml" ContentType="application/vnd.openxmlformats-officedocument.presentationml.tags+xml"/>
  <Override PartName="/ppt/tags/tag127.xml" ContentType="application/vnd.openxmlformats-officedocument.presentationml.tags+xml"/>
  <Override PartName="/ppt/tags/tag128.xml" ContentType="application/vnd.openxmlformats-officedocument.presentationml.tags+xml"/>
  <Override PartName="/ppt/tags/tag129.xml" ContentType="application/vnd.openxmlformats-officedocument.presentationml.tags+xml"/>
  <Override PartName="/ppt/tags/tag13.xml" ContentType="application/vnd.openxmlformats-officedocument.presentationml.tags+xml"/>
  <Override PartName="/ppt/tags/tag130.xml" ContentType="application/vnd.openxmlformats-officedocument.presentationml.tags+xml"/>
  <Override PartName="/ppt/tags/tag131.xml" ContentType="application/vnd.openxmlformats-officedocument.presentationml.tags+xml"/>
  <Override PartName="/ppt/tags/tag132.xml" ContentType="application/vnd.openxmlformats-officedocument.presentationml.tags+xml"/>
  <Override PartName="/ppt/tags/tag133.xml" ContentType="application/vnd.openxmlformats-officedocument.presentationml.tags+xml"/>
  <Override PartName="/ppt/tags/tag134.xml" ContentType="application/vnd.openxmlformats-officedocument.presentationml.tags+xml"/>
  <Override PartName="/ppt/tags/tag135.xml" ContentType="application/vnd.openxmlformats-officedocument.presentationml.tags+xml"/>
  <Override PartName="/ppt/tags/tag136.xml" ContentType="application/vnd.openxmlformats-officedocument.presentationml.tags+xml"/>
  <Override PartName="/ppt/tags/tag137.xml" ContentType="application/vnd.openxmlformats-officedocument.presentationml.tags+xml"/>
  <Override PartName="/ppt/tags/tag138.xml" ContentType="application/vnd.openxmlformats-officedocument.presentationml.tags+xml"/>
  <Override PartName="/ppt/tags/tag139.xml" ContentType="application/vnd.openxmlformats-officedocument.presentationml.tags+xml"/>
  <Override PartName="/ppt/tags/tag14.xml" ContentType="application/vnd.openxmlformats-officedocument.presentationml.tags+xml"/>
  <Override PartName="/ppt/tags/tag140.xml" ContentType="application/vnd.openxmlformats-officedocument.presentationml.tags+xml"/>
  <Override PartName="/ppt/tags/tag141.xml" ContentType="application/vnd.openxmlformats-officedocument.presentationml.tags+xml"/>
  <Override PartName="/ppt/tags/tag142.xml" ContentType="application/vnd.openxmlformats-officedocument.presentationml.tags+xml"/>
  <Override PartName="/ppt/tags/tag143.xml" ContentType="application/vnd.openxmlformats-officedocument.presentationml.tags+xml"/>
  <Override PartName="/ppt/tags/tag144.xml" ContentType="application/vnd.openxmlformats-officedocument.presentationml.tags+xml"/>
  <Override PartName="/ppt/tags/tag145.xml" ContentType="application/vnd.openxmlformats-officedocument.presentationml.tags+xml"/>
  <Override PartName="/ppt/tags/tag146.xml" ContentType="application/vnd.openxmlformats-officedocument.presentationml.tags+xml"/>
  <Override PartName="/ppt/tags/tag147.xml" ContentType="application/vnd.openxmlformats-officedocument.presentationml.tags+xml"/>
  <Override PartName="/ppt/tags/tag148.xml" ContentType="application/vnd.openxmlformats-officedocument.presentationml.tags+xml"/>
  <Override PartName="/ppt/tags/tag149.xml" ContentType="application/vnd.openxmlformats-officedocument.presentationml.tags+xml"/>
  <Override PartName="/ppt/tags/tag15.xml" ContentType="application/vnd.openxmlformats-officedocument.presentationml.tags+xml"/>
  <Override PartName="/ppt/tags/tag150.xml" ContentType="application/vnd.openxmlformats-officedocument.presentationml.tags+xml"/>
  <Override PartName="/ppt/tags/tag151.xml" ContentType="application/vnd.openxmlformats-officedocument.presentationml.tags+xml"/>
  <Override PartName="/ppt/tags/tag152.xml" ContentType="application/vnd.openxmlformats-officedocument.presentationml.tags+xml"/>
  <Override PartName="/ppt/tags/tag153.xml" ContentType="application/vnd.openxmlformats-officedocument.presentationml.tags+xml"/>
  <Override PartName="/ppt/tags/tag154.xml" ContentType="application/vnd.openxmlformats-officedocument.presentationml.tags+xml"/>
  <Override PartName="/ppt/tags/tag155.xml" ContentType="application/vnd.openxmlformats-officedocument.presentationml.tags+xml"/>
  <Override PartName="/ppt/tags/tag156.xml" ContentType="application/vnd.openxmlformats-officedocument.presentationml.tags+xml"/>
  <Override PartName="/ppt/tags/tag157.xml" ContentType="application/vnd.openxmlformats-officedocument.presentationml.tags+xml"/>
  <Override PartName="/ppt/tags/tag158.xml" ContentType="application/vnd.openxmlformats-officedocument.presentationml.tags+xml"/>
  <Override PartName="/ppt/tags/tag159.xml" ContentType="application/vnd.openxmlformats-officedocument.presentationml.tags+xml"/>
  <Override PartName="/ppt/tags/tag16.xml" ContentType="application/vnd.openxmlformats-officedocument.presentationml.tags+xml"/>
  <Override PartName="/ppt/tags/tag160.xml" ContentType="application/vnd.openxmlformats-officedocument.presentationml.tags+xml"/>
  <Override PartName="/ppt/tags/tag161.xml" ContentType="application/vnd.openxmlformats-officedocument.presentationml.tags+xml"/>
  <Override PartName="/ppt/tags/tag162.xml" ContentType="application/vnd.openxmlformats-officedocument.presentationml.tags+xml"/>
  <Override PartName="/ppt/tags/tag163.xml" ContentType="application/vnd.openxmlformats-officedocument.presentationml.tags+xml"/>
  <Override PartName="/ppt/tags/tag164.xml" ContentType="application/vnd.openxmlformats-officedocument.presentationml.tags+xml"/>
  <Override PartName="/ppt/tags/tag165.xml" ContentType="application/vnd.openxmlformats-officedocument.presentationml.tags+xml"/>
  <Override PartName="/ppt/tags/tag166.xml" ContentType="application/vnd.openxmlformats-officedocument.presentationml.tags+xml"/>
  <Override PartName="/ppt/tags/tag167.xml" ContentType="application/vnd.openxmlformats-officedocument.presentationml.tags+xml"/>
  <Override PartName="/ppt/tags/tag168.xml" ContentType="application/vnd.openxmlformats-officedocument.presentationml.tags+xml"/>
  <Override PartName="/ppt/tags/tag169.xml" ContentType="application/vnd.openxmlformats-officedocument.presentationml.tags+xml"/>
  <Override PartName="/ppt/tags/tag17.xml" ContentType="application/vnd.openxmlformats-officedocument.presentationml.tags+xml"/>
  <Override PartName="/ppt/tags/tag170.xml" ContentType="application/vnd.openxmlformats-officedocument.presentationml.tags+xml"/>
  <Override PartName="/ppt/tags/tag171.xml" ContentType="application/vnd.openxmlformats-officedocument.presentationml.tags+xml"/>
  <Override PartName="/ppt/tags/tag172.xml" ContentType="application/vnd.openxmlformats-officedocument.presentationml.tags+xml"/>
  <Override PartName="/ppt/tags/tag173.xml" ContentType="application/vnd.openxmlformats-officedocument.presentationml.tags+xml"/>
  <Override PartName="/ppt/tags/tag174.xml" ContentType="application/vnd.openxmlformats-officedocument.presentationml.tags+xml"/>
  <Override PartName="/ppt/tags/tag175.xml" ContentType="application/vnd.openxmlformats-officedocument.presentationml.tags+xml"/>
  <Override PartName="/ppt/tags/tag176.xml" ContentType="application/vnd.openxmlformats-officedocument.presentationml.tags+xml"/>
  <Override PartName="/ppt/tags/tag177.xml" ContentType="application/vnd.openxmlformats-officedocument.presentationml.tags+xml"/>
  <Override PartName="/ppt/tags/tag178.xml" ContentType="application/vnd.openxmlformats-officedocument.presentationml.tags+xml"/>
  <Override PartName="/ppt/tags/tag179.xml" ContentType="application/vnd.openxmlformats-officedocument.presentationml.tags+xml"/>
  <Override PartName="/ppt/tags/tag18.xml" ContentType="application/vnd.openxmlformats-officedocument.presentationml.tags+xml"/>
  <Override PartName="/ppt/tags/tag180.xml" ContentType="application/vnd.openxmlformats-officedocument.presentationml.tags+xml"/>
  <Override PartName="/ppt/tags/tag181.xml" ContentType="application/vnd.openxmlformats-officedocument.presentationml.tags+xml"/>
  <Override PartName="/ppt/tags/tag182.xml" ContentType="application/vnd.openxmlformats-officedocument.presentationml.tags+xml"/>
  <Override PartName="/ppt/tags/tag183.xml" ContentType="application/vnd.openxmlformats-officedocument.presentationml.tags+xml"/>
  <Override PartName="/ppt/tags/tag184.xml" ContentType="application/vnd.openxmlformats-officedocument.presentationml.tags+xml"/>
  <Override PartName="/ppt/tags/tag185.xml" ContentType="application/vnd.openxmlformats-officedocument.presentationml.tags+xml"/>
  <Override PartName="/ppt/tags/tag186.xml" ContentType="application/vnd.openxmlformats-officedocument.presentationml.tags+xml"/>
  <Override PartName="/ppt/tags/tag187.xml" ContentType="application/vnd.openxmlformats-officedocument.presentationml.tags+xml"/>
  <Override PartName="/ppt/tags/tag188.xml" ContentType="application/vnd.openxmlformats-officedocument.presentationml.tags+xml"/>
  <Override PartName="/ppt/tags/tag189.xml" ContentType="application/vnd.openxmlformats-officedocument.presentationml.tags+xml"/>
  <Override PartName="/ppt/tags/tag19.xml" ContentType="application/vnd.openxmlformats-officedocument.presentationml.tags+xml"/>
  <Override PartName="/ppt/tags/tag190.xml" ContentType="application/vnd.openxmlformats-officedocument.presentationml.tags+xml"/>
  <Override PartName="/ppt/tags/tag191.xml" ContentType="application/vnd.openxmlformats-officedocument.presentationml.tags+xml"/>
  <Override PartName="/ppt/tags/tag192.xml" ContentType="application/vnd.openxmlformats-officedocument.presentationml.tags+xml"/>
  <Override PartName="/ppt/tags/tag193.xml" ContentType="application/vnd.openxmlformats-officedocument.presentationml.tags+xml"/>
  <Override PartName="/ppt/tags/tag194.xml" ContentType="application/vnd.openxmlformats-officedocument.presentationml.tags+xml"/>
  <Override PartName="/ppt/tags/tag195.xml" ContentType="application/vnd.openxmlformats-officedocument.presentationml.tags+xml"/>
  <Override PartName="/ppt/tags/tag196.xml" ContentType="application/vnd.openxmlformats-officedocument.presentationml.tags+xml"/>
  <Override PartName="/ppt/tags/tag197.xml" ContentType="application/vnd.openxmlformats-officedocument.presentationml.tags+xml"/>
  <Override PartName="/ppt/tags/tag198.xml" ContentType="application/vnd.openxmlformats-officedocument.presentationml.tags+xml"/>
  <Override PartName="/ppt/tags/tag199.xml" ContentType="application/vnd.openxmlformats-officedocument.presentationml.tags+xml"/>
  <Override PartName="/ppt/tags/tag2.xml" ContentType="application/vnd.openxmlformats-officedocument.presentationml.tags+xml"/>
  <Override PartName="/ppt/tags/tag20.xml" ContentType="application/vnd.openxmlformats-officedocument.presentationml.tags+xml"/>
  <Override PartName="/ppt/tags/tag200.xml" ContentType="application/vnd.openxmlformats-officedocument.presentationml.tags+xml"/>
  <Override PartName="/ppt/tags/tag201.xml" ContentType="application/vnd.openxmlformats-officedocument.presentationml.tags+xml"/>
  <Override PartName="/ppt/tags/tag202.xml" ContentType="application/vnd.openxmlformats-officedocument.presentationml.tags+xml"/>
  <Override PartName="/ppt/tags/tag203.xml" ContentType="application/vnd.openxmlformats-officedocument.presentationml.tags+xml"/>
  <Override PartName="/ppt/tags/tag204.xml" ContentType="application/vnd.openxmlformats-officedocument.presentationml.tags+xml"/>
  <Override PartName="/ppt/tags/tag205.xml" ContentType="application/vnd.openxmlformats-officedocument.presentationml.tags+xml"/>
  <Override PartName="/ppt/tags/tag206.xml" ContentType="application/vnd.openxmlformats-officedocument.presentationml.tags+xml"/>
  <Override PartName="/ppt/tags/tag207.xml" ContentType="application/vnd.openxmlformats-officedocument.presentationml.tags+xml"/>
  <Override PartName="/ppt/tags/tag208.xml" ContentType="application/vnd.openxmlformats-officedocument.presentationml.tags+xml"/>
  <Override PartName="/ppt/tags/tag209.xml" ContentType="application/vnd.openxmlformats-officedocument.presentationml.tags+xml"/>
  <Override PartName="/ppt/tags/tag21.xml" ContentType="application/vnd.openxmlformats-officedocument.presentationml.tags+xml"/>
  <Override PartName="/ppt/tags/tag210.xml" ContentType="application/vnd.openxmlformats-officedocument.presentationml.tags+xml"/>
  <Override PartName="/ppt/tags/tag211.xml" ContentType="application/vnd.openxmlformats-officedocument.presentationml.tags+xml"/>
  <Override PartName="/ppt/tags/tag212.xml" ContentType="application/vnd.openxmlformats-officedocument.presentationml.tags+xml"/>
  <Override PartName="/ppt/tags/tag213.xml" ContentType="application/vnd.openxmlformats-officedocument.presentationml.tags+xml"/>
  <Override PartName="/ppt/tags/tag214.xml" ContentType="application/vnd.openxmlformats-officedocument.presentationml.tags+xml"/>
  <Override PartName="/ppt/tags/tag215.xml" ContentType="application/vnd.openxmlformats-officedocument.presentationml.tags+xml"/>
  <Override PartName="/ppt/tags/tag216.xml" ContentType="application/vnd.openxmlformats-officedocument.presentationml.tags+xml"/>
  <Override PartName="/ppt/tags/tag217.xml" ContentType="application/vnd.openxmlformats-officedocument.presentationml.tags+xml"/>
  <Override PartName="/ppt/tags/tag218.xml" ContentType="application/vnd.openxmlformats-officedocument.presentationml.tags+xml"/>
  <Override PartName="/ppt/tags/tag219.xml" ContentType="application/vnd.openxmlformats-officedocument.presentationml.tags+xml"/>
  <Override PartName="/ppt/tags/tag22.xml" ContentType="application/vnd.openxmlformats-officedocument.presentationml.tags+xml"/>
  <Override PartName="/ppt/tags/tag220.xml" ContentType="application/vnd.openxmlformats-officedocument.presentationml.tags+xml"/>
  <Override PartName="/ppt/tags/tag221.xml" ContentType="application/vnd.openxmlformats-officedocument.presentationml.tags+xml"/>
  <Override PartName="/ppt/tags/tag222.xml" ContentType="application/vnd.openxmlformats-officedocument.presentationml.tags+xml"/>
  <Override PartName="/ppt/tags/tag223.xml" ContentType="application/vnd.openxmlformats-officedocument.presentationml.tags+xml"/>
  <Override PartName="/ppt/tags/tag224.xml" ContentType="application/vnd.openxmlformats-officedocument.presentationml.tags+xml"/>
  <Override PartName="/ppt/tags/tag225.xml" ContentType="application/vnd.openxmlformats-officedocument.presentationml.tags+xml"/>
  <Override PartName="/ppt/tags/tag226.xml" ContentType="application/vnd.openxmlformats-officedocument.presentationml.tags+xml"/>
  <Override PartName="/ppt/tags/tag227.xml" ContentType="application/vnd.openxmlformats-officedocument.presentationml.tags+xml"/>
  <Override PartName="/ppt/tags/tag228.xml" ContentType="application/vnd.openxmlformats-officedocument.presentationml.tags+xml"/>
  <Override PartName="/ppt/tags/tag229.xml" ContentType="application/vnd.openxmlformats-officedocument.presentationml.tags+xml"/>
  <Override PartName="/ppt/tags/tag23.xml" ContentType="application/vnd.openxmlformats-officedocument.presentationml.tags+xml"/>
  <Override PartName="/ppt/tags/tag230.xml" ContentType="application/vnd.openxmlformats-officedocument.presentationml.tags+xml"/>
  <Override PartName="/ppt/tags/tag231.xml" ContentType="application/vnd.openxmlformats-officedocument.presentationml.tags+xml"/>
  <Override PartName="/ppt/tags/tag232.xml" ContentType="application/vnd.openxmlformats-officedocument.presentationml.tags+xml"/>
  <Override PartName="/ppt/tags/tag233.xml" ContentType="application/vnd.openxmlformats-officedocument.presentationml.tags+xml"/>
  <Override PartName="/ppt/tags/tag234.xml" ContentType="application/vnd.openxmlformats-officedocument.presentationml.tags+xml"/>
  <Override PartName="/ppt/tags/tag235.xml" ContentType="application/vnd.openxmlformats-officedocument.presentationml.tags+xml"/>
  <Override PartName="/ppt/tags/tag236.xml" ContentType="application/vnd.openxmlformats-officedocument.presentationml.tags+xml"/>
  <Override PartName="/ppt/tags/tag237.xml" ContentType="application/vnd.openxmlformats-officedocument.presentationml.tags+xml"/>
  <Override PartName="/ppt/tags/tag238.xml" ContentType="application/vnd.openxmlformats-officedocument.presentationml.tags+xml"/>
  <Override PartName="/ppt/tags/tag239.xml" ContentType="application/vnd.openxmlformats-officedocument.presentationml.tags+xml"/>
  <Override PartName="/ppt/tags/tag24.xml" ContentType="application/vnd.openxmlformats-officedocument.presentationml.tags+xml"/>
  <Override PartName="/ppt/tags/tag240.xml" ContentType="application/vnd.openxmlformats-officedocument.presentationml.tags+xml"/>
  <Override PartName="/ppt/tags/tag241.xml" ContentType="application/vnd.openxmlformats-officedocument.presentationml.tags+xml"/>
  <Override PartName="/ppt/tags/tag242.xml" ContentType="application/vnd.openxmlformats-officedocument.presentationml.tags+xml"/>
  <Override PartName="/ppt/tags/tag243.xml" ContentType="application/vnd.openxmlformats-officedocument.presentationml.tags+xml"/>
  <Override PartName="/ppt/tags/tag244.xml" ContentType="application/vnd.openxmlformats-officedocument.presentationml.tags+xml"/>
  <Override PartName="/ppt/tags/tag245.xml" ContentType="application/vnd.openxmlformats-officedocument.presentationml.tags+xml"/>
  <Override PartName="/ppt/tags/tag246.xml" ContentType="application/vnd.openxmlformats-officedocument.presentationml.tags+xml"/>
  <Override PartName="/ppt/tags/tag247.xml" ContentType="application/vnd.openxmlformats-officedocument.presentationml.tags+xml"/>
  <Override PartName="/ppt/tags/tag248.xml" ContentType="application/vnd.openxmlformats-officedocument.presentationml.tags+xml"/>
  <Override PartName="/ppt/tags/tag249.xml" ContentType="application/vnd.openxmlformats-officedocument.presentationml.tags+xml"/>
  <Override PartName="/ppt/tags/tag25.xml" ContentType="application/vnd.openxmlformats-officedocument.presentationml.tags+xml"/>
  <Override PartName="/ppt/tags/tag250.xml" ContentType="application/vnd.openxmlformats-officedocument.presentationml.tags+xml"/>
  <Override PartName="/ppt/tags/tag251.xml" ContentType="application/vnd.openxmlformats-officedocument.presentationml.tags+xml"/>
  <Override PartName="/ppt/tags/tag252.xml" ContentType="application/vnd.openxmlformats-officedocument.presentationml.tags+xml"/>
  <Override PartName="/ppt/tags/tag253.xml" ContentType="application/vnd.openxmlformats-officedocument.presentationml.tags+xml"/>
  <Override PartName="/ppt/tags/tag254.xml" ContentType="application/vnd.openxmlformats-officedocument.presentationml.tags+xml"/>
  <Override PartName="/ppt/tags/tag255.xml" ContentType="application/vnd.openxmlformats-officedocument.presentationml.tags+xml"/>
  <Override PartName="/ppt/tags/tag256.xml" ContentType="application/vnd.openxmlformats-officedocument.presentationml.tags+xml"/>
  <Override PartName="/ppt/tags/tag257.xml" ContentType="application/vnd.openxmlformats-officedocument.presentationml.tags+xml"/>
  <Override PartName="/ppt/tags/tag258.xml" ContentType="application/vnd.openxmlformats-officedocument.presentationml.tags+xml"/>
  <Override PartName="/ppt/tags/tag259.xml" ContentType="application/vnd.openxmlformats-officedocument.presentationml.tags+xml"/>
  <Override PartName="/ppt/tags/tag26.xml" ContentType="application/vnd.openxmlformats-officedocument.presentationml.tags+xml"/>
  <Override PartName="/ppt/tags/tag260.xml" ContentType="application/vnd.openxmlformats-officedocument.presentationml.tags+xml"/>
  <Override PartName="/ppt/tags/tag261.xml" ContentType="application/vnd.openxmlformats-officedocument.presentationml.tags+xml"/>
  <Override PartName="/ppt/tags/tag262.xml" ContentType="application/vnd.openxmlformats-officedocument.presentationml.tags+xml"/>
  <Override PartName="/ppt/tags/tag263.xml" ContentType="application/vnd.openxmlformats-officedocument.presentationml.tags+xml"/>
  <Override PartName="/ppt/tags/tag264.xml" ContentType="application/vnd.openxmlformats-officedocument.presentationml.tags+xml"/>
  <Override PartName="/ppt/tags/tag265.xml" ContentType="application/vnd.openxmlformats-officedocument.presentationml.tags+xml"/>
  <Override PartName="/ppt/tags/tag266.xml" ContentType="application/vnd.openxmlformats-officedocument.presentationml.tags+xml"/>
  <Override PartName="/ppt/tags/tag267.xml" ContentType="application/vnd.openxmlformats-officedocument.presentationml.tags+xml"/>
  <Override PartName="/ppt/tags/tag268.xml" ContentType="application/vnd.openxmlformats-officedocument.presentationml.tags+xml"/>
  <Override PartName="/ppt/tags/tag269.xml" ContentType="application/vnd.openxmlformats-officedocument.presentationml.tags+xml"/>
  <Override PartName="/ppt/tags/tag27.xml" ContentType="application/vnd.openxmlformats-officedocument.presentationml.tags+xml"/>
  <Override PartName="/ppt/tags/tag270.xml" ContentType="application/vnd.openxmlformats-officedocument.presentationml.tags+xml"/>
  <Override PartName="/ppt/tags/tag271.xml" ContentType="application/vnd.openxmlformats-officedocument.presentationml.tags+xml"/>
  <Override PartName="/ppt/tags/tag272.xml" ContentType="application/vnd.openxmlformats-officedocument.presentationml.tags+xml"/>
  <Override PartName="/ppt/tags/tag273.xml" ContentType="application/vnd.openxmlformats-officedocument.presentationml.tags+xml"/>
  <Override PartName="/ppt/tags/tag274.xml" ContentType="application/vnd.openxmlformats-officedocument.presentationml.tags+xml"/>
  <Override PartName="/ppt/tags/tag275.xml" ContentType="application/vnd.openxmlformats-officedocument.presentationml.tags+xml"/>
  <Override PartName="/ppt/tags/tag276.xml" ContentType="application/vnd.openxmlformats-officedocument.presentationml.tags+xml"/>
  <Override PartName="/ppt/tags/tag277.xml" ContentType="application/vnd.openxmlformats-officedocument.presentationml.tags+xml"/>
  <Override PartName="/ppt/tags/tag278.xml" ContentType="application/vnd.openxmlformats-officedocument.presentationml.tags+xml"/>
  <Override PartName="/ppt/tags/tag279.xml" ContentType="application/vnd.openxmlformats-officedocument.presentationml.tags+xml"/>
  <Override PartName="/ppt/tags/tag28.xml" ContentType="application/vnd.openxmlformats-officedocument.presentationml.tags+xml"/>
  <Override PartName="/ppt/tags/tag280.xml" ContentType="application/vnd.openxmlformats-officedocument.presentationml.tags+xml"/>
  <Override PartName="/ppt/tags/tag281.xml" ContentType="application/vnd.openxmlformats-officedocument.presentationml.tags+xml"/>
  <Override PartName="/ppt/tags/tag282.xml" ContentType="application/vnd.openxmlformats-officedocument.presentationml.tags+xml"/>
  <Override PartName="/ppt/tags/tag283.xml" ContentType="application/vnd.openxmlformats-officedocument.presentationml.tags+xml"/>
  <Override PartName="/ppt/tags/tag284.xml" ContentType="application/vnd.openxmlformats-officedocument.presentationml.tags+xml"/>
  <Override PartName="/ppt/tags/tag285.xml" ContentType="application/vnd.openxmlformats-officedocument.presentationml.tags+xml"/>
  <Override PartName="/ppt/tags/tag286.xml" ContentType="application/vnd.openxmlformats-officedocument.presentationml.tags+xml"/>
  <Override PartName="/ppt/tags/tag287.xml" ContentType="application/vnd.openxmlformats-officedocument.presentationml.tags+xml"/>
  <Override PartName="/ppt/tags/tag288.xml" ContentType="application/vnd.openxmlformats-officedocument.presentationml.tags+xml"/>
  <Override PartName="/ppt/tags/tag289.xml" ContentType="application/vnd.openxmlformats-officedocument.presentationml.tags+xml"/>
  <Override PartName="/ppt/tags/tag29.xml" ContentType="application/vnd.openxmlformats-officedocument.presentationml.tags+xml"/>
  <Override PartName="/ppt/tags/tag290.xml" ContentType="application/vnd.openxmlformats-officedocument.presentationml.tags+xml"/>
  <Override PartName="/ppt/tags/tag291.xml" ContentType="application/vnd.openxmlformats-officedocument.presentationml.tags+xml"/>
  <Override PartName="/ppt/tags/tag292.xml" ContentType="application/vnd.openxmlformats-officedocument.presentationml.tags+xml"/>
  <Override PartName="/ppt/tags/tag293.xml" ContentType="application/vnd.openxmlformats-officedocument.presentationml.tags+xml"/>
  <Override PartName="/ppt/tags/tag294.xml" ContentType="application/vnd.openxmlformats-officedocument.presentationml.tags+xml"/>
  <Override PartName="/ppt/tags/tag295.xml" ContentType="application/vnd.openxmlformats-officedocument.presentationml.tags+xml"/>
  <Override PartName="/ppt/tags/tag296.xml" ContentType="application/vnd.openxmlformats-officedocument.presentationml.tags+xml"/>
  <Override PartName="/ppt/tags/tag297.xml" ContentType="application/vnd.openxmlformats-officedocument.presentationml.tags+xml"/>
  <Override PartName="/ppt/tags/tag298.xml" ContentType="application/vnd.openxmlformats-officedocument.presentationml.tags+xml"/>
  <Override PartName="/ppt/tags/tag299.xml" ContentType="application/vnd.openxmlformats-officedocument.presentationml.tags+xml"/>
  <Override PartName="/ppt/tags/tag3.xml" ContentType="application/vnd.openxmlformats-officedocument.presentationml.tags+xml"/>
  <Override PartName="/ppt/tags/tag30.xml" ContentType="application/vnd.openxmlformats-officedocument.presentationml.tags+xml"/>
  <Override PartName="/ppt/tags/tag300.xml" ContentType="application/vnd.openxmlformats-officedocument.presentationml.tags+xml"/>
  <Override PartName="/ppt/tags/tag301.xml" ContentType="application/vnd.openxmlformats-officedocument.presentationml.tags+xml"/>
  <Override PartName="/ppt/tags/tag302.xml" ContentType="application/vnd.openxmlformats-officedocument.presentationml.tags+xml"/>
  <Override PartName="/ppt/tags/tag303.xml" ContentType="application/vnd.openxmlformats-officedocument.presentationml.tags+xml"/>
  <Override PartName="/ppt/tags/tag304.xml" ContentType="application/vnd.openxmlformats-officedocument.presentationml.tags+xml"/>
  <Override PartName="/ppt/tags/tag305.xml" ContentType="application/vnd.openxmlformats-officedocument.presentationml.tags+xml"/>
  <Override PartName="/ppt/tags/tag306.xml" ContentType="application/vnd.openxmlformats-officedocument.presentationml.tags+xml"/>
  <Override PartName="/ppt/tags/tag307.xml" ContentType="application/vnd.openxmlformats-officedocument.presentationml.tags+xml"/>
  <Override PartName="/ppt/tags/tag308.xml" ContentType="application/vnd.openxmlformats-officedocument.presentationml.tags+xml"/>
  <Override PartName="/ppt/tags/tag309.xml" ContentType="application/vnd.openxmlformats-officedocument.presentationml.tags+xml"/>
  <Override PartName="/ppt/tags/tag31.xml" ContentType="application/vnd.openxmlformats-officedocument.presentationml.tags+xml"/>
  <Override PartName="/ppt/tags/tag310.xml" ContentType="application/vnd.openxmlformats-officedocument.presentationml.tags+xml"/>
  <Override PartName="/ppt/tags/tag311.xml" ContentType="application/vnd.openxmlformats-officedocument.presentationml.tags+xml"/>
  <Override PartName="/ppt/tags/tag312.xml" ContentType="application/vnd.openxmlformats-officedocument.presentationml.tags+xml"/>
  <Override PartName="/ppt/tags/tag313.xml" ContentType="application/vnd.openxmlformats-officedocument.presentationml.tags+xml"/>
  <Override PartName="/ppt/tags/tag314.xml" ContentType="application/vnd.openxmlformats-officedocument.presentationml.tags+xml"/>
  <Override PartName="/ppt/tags/tag315.xml" ContentType="application/vnd.openxmlformats-officedocument.presentationml.tags+xml"/>
  <Override PartName="/ppt/tags/tag316.xml" ContentType="application/vnd.openxmlformats-officedocument.presentationml.tags+xml"/>
  <Override PartName="/ppt/tags/tag317.xml" ContentType="application/vnd.openxmlformats-officedocument.presentationml.tags+xml"/>
  <Override PartName="/ppt/tags/tag318.xml" ContentType="application/vnd.openxmlformats-officedocument.presentationml.tags+xml"/>
  <Override PartName="/ppt/tags/tag319.xml" ContentType="application/vnd.openxmlformats-officedocument.presentationml.tags+xml"/>
  <Override PartName="/ppt/tags/tag32.xml" ContentType="application/vnd.openxmlformats-officedocument.presentationml.tags+xml"/>
  <Override PartName="/ppt/tags/tag320.xml" ContentType="application/vnd.openxmlformats-officedocument.presentationml.tags+xml"/>
  <Override PartName="/ppt/tags/tag321.xml" ContentType="application/vnd.openxmlformats-officedocument.presentationml.tags+xml"/>
  <Override PartName="/ppt/tags/tag322.xml" ContentType="application/vnd.openxmlformats-officedocument.presentationml.tags+xml"/>
  <Override PartName="/ppt/tags/tag323.xml" ContentType="application/vnd.openxmlformats-officedocument.presentationml.tags+xml"/>
  <Override PartName="/ppt/tags/tag324.xml" ContentType="application/vnd.openxmlformats-officedocument.presentationml.tags+xml"/>
  <Override PartName="/ppt/tags/tag325.xml" ContentType="application/vnd.openxmlformats-officedocument.presentationml.tags+xml"/>
  <Override PartName="/ppt/tags/tag326.xml" ContentType="application/vnd.openxmlformats-officedocument.presentationml.tags+xml"/>
  <Override PartName="/ppt/tags/tag327.xml" ContentType="application/vnd.openxmlformats-officedocument.presentationml.tags+xml"/>
  <Override PartName="/ppt/tags/tag328.xml" ContentType="application/vnd.openxmlformats-officedocument.presentationml.tags+xml"/>
  <Override PartName="/ppt/tags/tag329.xml" ContentType="application/vnd.openxmlformats-officedocument.presentationml.tags+xml"/>
  <Override PartName="/ppt/tags/tag33.xml" ContentType="application/vnd.openxmlformats-officedocument.presentationml.tags+xml"/>
  <Override PartName="/ppt/tags/tag330.xml" ContentType="application/vnd.openxmlformats-officedocument.presentationml.tags+xml"/>
  <Override PartName="/ppt/tags/tag331.xml" ContentType="application/vnd.openxmlformats-officedocument.presentationml.tags+xml"/>
  <Override PartName="/ppt/tags/tag332.xml" ContentType="application/vnd.openxmlformats-officedocument.presentationml.tags+xml"/>
  <Override PartName="/ppt/tags/tag333.xml" ContentType="application/vnd.openxmlformats-officedocument.presentationml.tags+xml"/>
  <Override PartName="/ppt/tags/tag334.xml" ContentType="application/vnd.openxmlformats-officedocument.presentationml.tags+xml"/>
  <Override PartName="/ppt/tags/tag335.xml" ContentType="application/vnd.openxmlformats-officedocument.presentationml.tags+xml"/>
  <Override PartName="/ppt/tags/tag336.xml" ContentType="application/vnd.openxmlformats-officedocument.presentationml.tags+xml"/>
  <Override PartName="/ppt/tags/tag337.xml" ContentType="application/vnd.openxmlformats-officedocument.presentationml.tags+xml"/>
  <Override PartName="/ppt/tags/tag338.xml" ContentType="application/vnd.openxmlformats-officedocument.presentationml.tags+xml"/>
  <Override PartName="/ppt/tags/tag339.xml" ContentType="application/vnd.openxmlformats-officedocument.presentationml.tags+xml"/>
  <Override PartName="/ppt/tags/tag34.xml" ContentType="application/vnd.openxmlformats-officedocument.presentationml.tags+xml"/>
  <Override PartName="/ppt/tags/tag340.xml" ContentType="application/vnd.openxmlformats-officedocument.presentationml.tags+xml"/>
  <Override PartName="/ppt/tags/tag341.xml" ContentType="application/vnd.openxmlformats-officedocument.presentationml.tags+xml"/>
  <Override PartName="/ppt/tags/tag342.xml" ContentType="application/vnd.openxmlformats-officedocument.presentationml.tags+xml"/>
  <Override PartName="/ppt/tags/tag343.xml" ContentType="application/vnd.openxmlformats-officedocument.presentationml.tags+xml"/>
  <Override PartName="/ppt/tags/tag344.xml" ContentType="application/vnd.openxmlformats-officedocument.presentationml.tags+xml"/>
  <Override PartName="/ppt/tags/tag345.xml" ContentType="application/vnd.openxmlformats-officedocument.presentationml.tags+xml"/>
  <Override PartName="/ppt/tags/tag346.xml" ContentType="application/vnd.openxmlformats-officedocument.presentationml.tags+xml"/>
  <Override PartName="/ppt/tags/tag347.xml" ContentType="application/vnd.openxmlformats-officedocument.presentationml.tags+xml"/>
  <Override PartName="/ppt/tags/tag348.xml" ContentType="application/vnd.openxmlformats-officedocument.presentationml.tags+xml"/>
  <Override PartName="/ppt/tags/tag349.xml" ContentType="application/vnd.openxmlformats-officedocument.presentationml.tags+xml"/>
  <Override PartName="/ppt/tags/tag35.xml" ContentType="application/vnd.openxmlformats-officedocument.presentationml.tags+xml"/>
  <Override PartName="/ppt/tags/tag350.xml" ContentType="application/vnd.openxmlformats-officedocument.presentationml.tags+xml"/>
  <Override PartName="/ppt/tags/tag351.xml" ContentType="application/vnd.openxmlformats-officedocument.presentationml.tags+xml"/>
  <Override PartName="/ppt/tags/tag352.xml" ContentType="application/vnd.openxmlformats-officedocument.presentationml.tags+xml"/>
  <Override PartName="/ppt/tags/tag353.xml" ContentType="application/vnd.openxmlformats-officedocument.presentationml.tags+xml"/>
  <Override PartName="/ppt/tags/tag354.xml" ContentType="application/vnd.openxmlformats-officedocument.presentationml.tags+xml"/>
  <Override PartName="/ppt/tags/tag355.xml" ContentType="application/vnd.openxmlformats-officedocument.presentationml.tags+xml"/>
  <Override PartName="/ppt/tags/tag356.xml" ContentType="application/vnd.openxmlformats-officedocument.presentationml.tags+xml"/>
  <Override PartName="/ppt/tags/tag357.xml" ContentType="application/vnd.openxmlformats-officedocument.presentationml.tags+xml"/>
  <Override PartName="/ppt/tags/tag358.xml" ContentType="application/vnd.openxmlformats-officedocument.presentationml.tags+xml"/>
  <Override PartName="/ppt/tags/tag359.xml" ContentType="application/vnd.openxmlformats-officedocument.presentationml.tags+xml"/>
  <Override PartName="/ppt/tags/tag36.xml" ContentType="application/vnd.openxmlformats-officedocument.presentationml.tags+xml"/>
  <Override PartName="/ppt/tags/tag360.xml" ContentType="application/vnd.openxmlformats-officedocument.presentationml.tags+xml"/>
  <Override PartName="/ppt/tags/tag361.xml" ContentType="application/vnd.openxmlformats-officedocument.presentationml.tags+xml"/>
  <Override PartName="/ppt/tags/tag362.xml" ContentType="application/vnd.openxmlformats-officedocument.presentationml.tags+xml"/>
  <Override PartName="/ppt/tags/tag363.xml" ContentType="application/vnd.openxmlformats-officedocument.presentationml.tags+xml"/>
  <Override PartName="/ppt/tags/tag364.xml" ContentType="application/vnd.openxmlformats-officedocument.presentationml.tags+xml"/>
  <Override PartName="/ppt/tags/tag365.xml" ContentType="application/vnd.openxmlformats-officedocument.presentationml.tags+xml"/>
  <Override PartName="/ppt/tags/tag366.xml" ContentType="application/vnd.openxmlformats-officedocument.presentationml.tags+xml"/>
  <Override PartName="/ppt/tags/tag367.xml" ContentType="application/vnd.openxmlformats-officedocument.presentationml.tags+xml"/>
  <Override PartName="/ppt/tags/tag368.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tags/tag4.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tags/tag42.xml" ContentType="application/vnd.openxmlformats-officedocument.presentationml.tags+xml"/>
  <Override PartName="/ppt/tags/tag43.xml" ContentType="application/vnd.openxmlformats-officedocument.presentationml.tags+xml"/>
  <Override PartName="/ppt/tags/tag44.xml" ContentType="application/vnd.openxmlformats-officedocument.presentationml.tags+xml"/>
  <Override PartName="/ppt/tags/tag45.xml" ContentType="application/vnd.openxmlformats-officedocument.presentationml.tags+xml"/>
  <Override PartName="/ppt/tags/tag46.xml" ContentType="application/vnd.openxmlformats-officedocument.presentationml.tags+xml"/>
  <Override PartName="/ppt/tags/tag47.xml" ContentType="application/vnd.openxmlformats-officedocument.presentationml.tags+xml"/>
  <Override PartName="/ppt/tags/tag48.xml" ContentType="application/vnd.openxmlformats-officedocument.presentationml.tags+xml"/>
  <Override PartName="/ppt/tags/tag49.xml" ContentType="application/vnd.openxmlformats-officedocument.presentationml.tags+xml"/>
  <Override PartName="/ppt/tags/tag5.xml" ContentType="application/vnd.openxmlformats-officedocument.presentationml.tags+xml"/>
  <Override PartName="/ppt/tags/tag50.xml" ContentType="application/vnd.openxmlformats-officedocument.presentationml.tags+xml"/>
  <Override PartName="/ppt/tags/tag51.xml" ContentType="application/vnd.openxmlformats-officedocument.presentationml.tags+xml"/>
  <Override PartName="/ppt/tags/tag52.xml" ContentType="application/vnd.openxmlformats-officedocument.presentationml.tags+xml"/>
  <Override PartName="/ppt/tags/tag53.xml" ContentType="application/vnd.openxmlformats-officedocument.presentationml.tags+xml"/>
  <Override PartName="/ppt/tags/tag54.xml" ContentType="application/vnd.openxmlformats-officedocument.presentationml.tags+xml"/>
  <Override PartName="/ppt/tags/tag55.xml" ContentType="application/vnd.openxmlformats-officedocument.presentationml.tags+xml"/>
  <Override PartName="/ppt/tags/tag56.xml" ContentType="application/vnd.openxmlformats-officedocument.presentationml.tags+xml"/>
  <Override PartName="/ppt/tags/tag57.xml" ContentType="application/vnd.openxmlformats-officedocument.presentationml.tags+xml"/>
  <Override PartName="/ppt/tags/tag58.xml" ContentType="application/vnd.openxmlformats-officedocument.presentationml.tags+xml"/>
  <Override PartName="/ppt/tags/tag59.xml" ContentType="application/vnd.openxmlformats-officedocument.presentationml.tags+xml"/>
  <Override PartName="/ppt/tags/tag6.xml" ContentType="application/vnd.openxmlformats-officedocument.presentationml.tags+xml"/>
  <Override PartName="/ppt/tags/tag60.xml" ContentType="application/vnd.openxmlformats-officedocument.presentationml.tags+xml"/>
  <Override PartName="/ppt/tags/tag61.xml" ContentType="application/vnd.openxmlformats-officedocument.presentationml.tags+xml"/>
  <Override PartName="/ppt/tags/tag62.xml" ContentType="application/vnd.openxmlformats-officedocument.presentationml.tags+xml"/>
  <Override PartName="/ppt/tags/tag63.xml" ContentType="application/vnd.openxmlformats-officedocument.presentationml.tags+xml"/>
  <Override PartName="/ppt/tags/tag64.xml" ContentType="application/vnd.openxmlformats-officedocument.presentationml.tags+xml"/>
  <Override PartName="/ppt/tags/tag65.xml" ContentType="application/vnd.openxmlformats-officedocument.presentationml.tags+xml"/>
  <Override PartName="/ppt/tags/tag66.xml" ContentType="application/vnd.openxmlformats-officedocument.presentationml.tags+xml"/>
  <Override PartName="/ppt/tags/tag67.xml" ContentType="application/vnd.openxmlformats-officedocument.presentationml.tags+xml"/>
  <Override PartName="/ppt/tags/tag68.xml" ContentType="application/vnd.openxmlformats-officedocument.presentationml.tags+xml"/>
  <Override PartName="/ppt/tags/tag69.xml" ContentType="application/vnd.openxmlformats-officedocument.presentationml.tags+xml"/>
  <Override PartName="/ppt/tags/tag7.xml" ContentType="application/vnd.openxmlformats-officedocument.presentationml.tags+xml"/>
  <Override PartName="/ppt/tags/tag70.xml" ContentType="application/vnd.openxmlformats-officedocument.presentationml.tags+xml"/>
  <Override PartName="/ppt/tags/tag71.xml" ContentType="application/vnd.openxmlformats-officedocument.presentationml.tags+xml"/>
  <Override PartName="/ppt/tags/tag72.xml" ContentType="application/vnd.openxmlformats-officedocument.presentationml.tags+xml"/>
  <Override PartName="/ppt/tags/tag73.xml" ContentType="application/vnd.openxmlformats-officedocument.presentationml.tags+xml"/>
  <Override PartName="/ppt/tags/tag74.xml" ContentType="application/vnd.openxmlformats-officedocument.presentationml.tags+xml"/>
  <Override PartName="/ppt/tags/tag75.xml" ContentType="application/vnd.openxmlformats-officedocument.presentationml.tags+xml"/>
  <Override PartName="/ppt/tags/tag76.xml" ContentType="application/vnd.openxmlformats-officedocument.presentationml.tags+xml"/>
  <Override PartName="/ppt/tags/tag77.xml" ContentType="application/vnd.openxmlformats-officedocument.presentationml.tags+xml"/>
  <Override PartName="/ppt/tags/tag78.xml" ContentType="application/vnd.openxmlformats-officedocument.presentationml.tags+xml"/>
  <Override PartName="/ppt/tags/tag79.xml" ContentType="application/vnd.openxmlformats-officedocument.presentationml.tags+xml"/>
  <Override PartName="/ppt/tags/tag8.xml" ContentType="application/vnd.openxmlformats-officedocument.presentationml.tags+xml"/>
  <Override PartName="/ppt/tags/tag80.xml" ContentType="application/vnd.openxmlformats-officedocument.presentationml.tags+xml"/>
  <Override PartName="/ppt/tags/tag81.xml" ContentType="application/vnd.openxmlformats-officedocument.presentationml.tags+xml"/>
  <Override PartName="/ppt/tags/tag82.xml" ContentType="application/vnd.openxmlformats-officedocument.presentationml.tags+xml"/>
  <Override PartName="/ppt/tags/tag83.xml" ContentType="application/vnd.openxmlformats-officedocument.presentationml.tags+xml"/>
  <Override PartName="/ppt/tags/tag84.xml" ContentType="application/vnd.openxmlformats-officedocument.presentationml.tags+xml"/>
  <Override PartName="/ppt/tags/tag85.xml" ContentType="application/vnd.openxmlformats-officedocument.presentationml.tags+xml"/>
  <Override PartName="/ppt/tags/tag86.xml" ContentType="application/vnd.openxmlformats-officedocument.presentationml.tags+xml"/>
  <Override PartName="/ppt/tags/tag87.xml" ContentType="application/vnd.openxmlformats-officedocument.presentationml.tags+xml"/>
  <Override PartName="/ppt/tags/tag88.xml" ContentType="application/vnd.openxmlformats-officedocument.presentationml.tags+xml"/>
  <Override PartName="/ppt/tags/tag89.xml" ContentType="application/vnd.openxmlformats-officedocument.presentationml.tags+xml"/>
  <Override PartName="/ppt/tags/tag9.xml" ContentType="application/vnd.openxmlformats-officedocument.presentationml.tags+xml"/>
  <Override PartName="/ppt/tags/tag90.xml" ContentType="application/vnd.openxmlformats-officedocument.presentationml.tags+xml"/>
  <Override PartName="/ppt/tags/tag91.xml" ContentType="application/vnd.openxmlformats-officedocument.presentationml.tags+xml"/>
  <Override PartName="/ppt/tags/tag92.xml" ContentType="application/vnd.openxmlformats-officedocument.presentationml.tags+xml"/>
  <Override PartName="/ppt/tags/tag93.xml" ContentType="application/vnd.openxmlformats-officedocument.presentationml.tags+xml"/>
  <Override PartName="/ppt/tags/tag94.xml" ContentType="application/vnd.openxmlformats-officedocument.presentationml.tags+xml"/>
  <Override PartName="/ppt/tags/tag95.xml" ContentType="application/vnd.openxmlformats-officedocument.presentationml.tags+xml"/>
  <Override PartName="/ppt/tags/tag96.xml" ContentType="application/vnd.openxmlformats-officedocument.presentationml.tags+xml"/>
  <Override PartName="/ppt/tags/tag97.xml" ContentType="application/vnd.openxmlformats-officedocument.presentationml.tags+xml"/>
  <Override PartName="/ppt/tags/tag98.xml" ContentType="application/vnd.openxmlformats-officedocument.presentationml.tags+xml"/>
  <Override PartName="/ppt/tags/tag99.xml" ContentType="application/vnd.openxmlformats-officedocument.presentationml.tags+xml"/>
  <Override PartName="/ppt/theme/theme1.xml" ContentType="application/vnd.openxmlformats-officedocument.theme+xml"/>
  <Override PartName="/ppt/theme/theme2.xml" ContentType="application/vnd.openxmlformats-officedocument.theme+xml"/>
  <Override PartName="/ppt/viewProps.xml" ContentType="application/vnd.openxmlformats-officedocument.presentationml.viewProps+xml"/>
</Types>
</file>

<file path=_rels/.rels>&#65279;<?xml version="1.0" encoding="utf-8" standalone="yes"?><Relationships xmlns="http://schemas.openxmlformats.org/package/2006/relationships"><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package/2006/relationships/metadata/thumbnail" Target="docProps/thumbnail.jpeg" /><Relationship Id="rId5" Type="http://schemas.openxmlformats.org/officeDocument/2006/relationships/custom-properties" Target="docProps/custom.xml" /></Relationships>
</file>

<file path=ppt/presentation.xml><?xml version="1.0" encoding="utf-8"?>
<!--Generated by Aspose.Slides for Java 23.3-->
<p:presentation xmlns:r="http://schemas.openxmlformats.org/officeDocument/2006/relationships" xmlns:a="http://schemas.openxmlformats.org/drawingml/2006/main" xmlns:p="http://schemas.openxmlformats.org/presentationml/2006/main" embedTrueTypeFonts="1" saveSubsetFonts="1">
  <p:sldMasterIdLst>
    <p:sldMasterId id="2147483648" r:id="rId2"/>
  </p:sldMasterIdLst>
  <p:notesMasterIdLst>
    <p:notesMasterId r:id="rId3"/>
  </p:notesMasterIdLst>
  <p:sldIdLst>
    <p:sldId id="604" r:id="rId4"/>
    <p:sldId id="256" r:id="rId5"/>
    <p:sldId id="770" r:id="rId6"/>
    <p:sldId id="771" r:id="rId7"/>
    <p:sldId id="767" r:id="rId8"/>
    <p:sldId id="768" r:id="rId9"/>
    <p:sldId id="451" r:id="rId10"/>
    <p:sldId id="769" r:id="rId11"/>
    <p:sldId id="777" r:id="rId12"/>
    <p:sldId id="778" r:id="rId13"/>
    <p:sldId id="774" r:id="rId14"/>
    <p:sldId id="773" r:id="rId15"/>
    <p:sldId id="738" r:id="rId16"/>
    <p:sldId id="775" r:id="rId17"/>
    <p:sldId id="749" r:id="rId18"/>
    <p:sldId id="750" r:id="rId19"/>
    <p:sldId id="751" r:id="rId20"/>
    <p:sldId id="752" r:id="rId21"/>
    <p:sldId id="753" r:id="rId22"/>
    <p:sldId id="776" r:id="rId23"/>
    <p:sldId id="742" r:id="rId24"/>
    <p:sldId id="743" r:id="rId25"/>
    <p:sldId id="347" r:id="rId26"/>
    <p:sldId id="689" r:id="rId27"/>
    <p:sldId id="690" r:id="rId28"/>
    <p:sldId id="692" r:id="rId29"/>
    <p:sldId id="693" r:id="rId30"/>
    <p:sldId id="694" r:id="rId31"/>
    <p:sldId id="701" r:id="rId32"/>
    <p:sldId id="702" r:id="rId33"/>
    <p:sldId id="779" r:id="rId34"/>
    <p:sldId id="780" r:id="rId35"/>
    <p:sldId id="265" r:id="rId36"/>
  </p:sldIdLst>
  <p:sldSz cx="12192000" cy="6858000"/>
  <p:notesSz cx="6858000" cy="9144000"/>
  <p:embeddedFontLst>
    <p:embeddedFont>
      <p:font typeface="等线 Light" charset="-122"/>
      <p:regular r:id="rId38"/>
    </p:embeddedFont>
    <p:embeddedFont>
      <p:font typeface="华文行楷" pitchFamily="2" charset="-122"/>
      <p:regular r:id="rId39"/>
    </p:embeddedFont>
    <p:embeddedFont>
      <p:font typeface="楷体" pitchFamily="49" charset="-122"/>
      <p:regular r:id="rId40"/>
    </p:embeddedFont>
    <p:embeddedFont>
      <p:font typeface="微软雅黑" pitchFamily="34" charset="-122"/>
      <p:regular r:id="rId41"/>
      <p:bold r:id="rId42"/>
    </p:embeddedFont>
    <p:embeddedFont>
      <p:font typeface="华文中宋" pitchFamily="2" charset="-122"/>
      <p:regular r:id="rId43"/>
    </p:embeddedFont>
    <p:embeddedFont>
      <p:font typeface="华文楷体" pitchFamily="2" charset="-122"/>
      <p:regular r:id="rId44"/>
    </p:embeddedFont>
    <p:embeddedFont>
      <p:font typeface="黑体" pitchFamily="49" charset="-122"/>
      <p:regular r:id="rId45"/>
    </p:embeddedFont>
    <p:embeddedFont>
      <p:font typeface="等线" charset="-122"/>
      <p:regular r:id="rId46"/>
    </p:embeddedFont>
    <p:embeddedFont>
      <p:font typeface="华文宋体" pitchFamily="2" charset="-122"/>
      <p:regular r:id="rId47"/>
    </p:embeddedFont>
    <p:embeddedFont>
      <p:font typeface="隶书" pitchFamily="49" charset="-122"/>
      <p:regular r:id="rId48"/>
    </p:embeddedFont>
    <p:embeddedFont>
      <p:font typeface="Calibri" pitchFamily="34" charset="0"/>
      <p:regular r:id="rId49"/>
      <p:bold r:id="rId50"/>
      <p:italic r:id="rId51"/>
      <p:boldItalic r:id="rId52"/>
    </p:embeddedFont>
  </p:embeddedFontLst>
  <p:custDataLst>
    <p:tags r:id="rId37"/>
  </p:custDataLst>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688" userDrawn="1">
          <p15:clr>
            <a:srgbClr val="A4A3A4"/>
          </p15:clr>
        </p15:guide>
        <p15:guide id="2" orient="horz" pos="3671" userDrawn="1">
          <p15:clr>
            <a:srgbClr val="A4A3A4"/>
          </p15:clr>
        </p15:guide>
        <p15:guide id="3" pos="1960" userDrawn="1">
          <p15:clr>
            <a:srgbClr val="A4A3A4"/>
          </p15:clr>
        </p15:guide>
        <p15:guide id="4" pos="6958" userDrawn="1">
          <p15:clr>
            <a:srgbClr val="A4A3A4"/>
          </p15:clr>
        </p15:guide>
      </p15:sldGuideLst>
    </p:ext>
  </p:extLst>
</p:presentation>
</file>

<file path=ppt/commentAuthors.xml><?xml version="1.0" encoding="utf-8"?>
<p:cmAuthorLst xmlns:p="http://schemas.openxmlformats.org/presentationml/2006/main">
  <p:cmAuthor id="0" name="Administrator" initials="A" lastIdx="0" clrIdx="0"/>
  <p:cmAuthor id="1" name="MC SYSTEM" initials="M" lastIdx="0" clrIdx="0"/>
  <p:cmAuthor id="2" name="作者" initials="A" lastIdx="0" clrIdx="1"/>
</p:cmAuthorLst>
</file>

<file path=ppt/presProps.xml><?xml version="1.0" encoding="utf-8"?>
<p:presentationPr xmlns:r="http://schemas.openxmlformats.org/officeDocument/2006/relationships" xmlns:a="http://schemas.openxmlformats.org/drawingml/2006/main"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 uri="{1BD7E111-0CB8-44D6-8891-C1BB2F81B7CC}">
      <p1710:readonlyRecommended xmlns:p1710="http://schemas.microsoft.com/office/powerpoint/2017/10/main" val="0"/>
    </p:ext>
  </p:extLst>
</p:presentationPr>
</file>

<file path=ppt/tableStyles.xml><?xml version="1.0" encoding="utf-8"?>
<a:tblStyleLst xmlns:r="http://schemas.openxmlformats.org/officeDocument/2006/relationships"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8456" autoAdjust="0"/>
    <p:restoredTop sz="94660"/>
  </p:normalViewPr>
  <p:slideViewPr>
    <p:cSldViewPr snapToGrid="0" showGuides="1">
      <p:cViewPr>
        <p:scale>
          <a:sx n="121" d="100"/>
          <a:sy n="121" d="100"/>
        </p:scale>
        <p:origin x="-570" y="162"/>
      </p:cViewPr>
      <p:guideLst>
        <p:guide orient="horz" pos="688"/>
        <p:guide orient="horz" pos="3671"/>
        <p:guide pos="1960"/>
        <p:guide pos="6958"/>
      </p:guideLst>
    </p:cSldViewPr>
  </p:slideViewPr>
  <p:notesTextViewPr>
    <p:cViewPr>
      <p:scale>
        <a:sx n="1" d="1"/>
        <a:sy n="1" d="1"/>
      </p:scale>
      <p:origin x="0" y="0"/>
    </p:cViewPr>
  </p:notesTextViewPr>
  <p:notesViewPr>
    <p:cSldViewPr>
      <p:cViewPr>
        <p:scale>
          <a:sx n="66" d="100"/>
          <a:sy n="66" d="100"/>
        </p:scale>
        <p:origin x="0" y="0"/>
      </p:cViewPr>
      <p:guideLst/>
    </p:cSldViewPr>
  </p:notesViewPr>
  <p:gridSpacing cx="72008" cy="72008"/>
</p:viewPr>
</file>

<file path=ppt/_rels/presentation.xml.rels>&#65279;<?xml version="1.0" encoding="utf-8" standalone="yes"?><Relationships xmlns="http://schemas.openxmlformats.org/package/2006/relationships"><Relationship Id="rId1" Type="http://schemas.openxmlformats.org/officeDocument/2006/relationships/commentAuthors" Target="commentAuthors.xml" /><Relationship Id="rId10" Type="http://schemas.openxmlformats.org/officeDocument/2006/relationships/slide" Target="slides/slide7.xml" /><Relationship Id="rId11" Type="http://schemas.openxmlformats.org/officeDocument/2006/relationships/slide" Target="slides/slide8.xml" /><Relationship Id="rId12" Type="http://schemas.openxmlformats.org/officeDocument/2006/relationships/slide" Target="slides/slide9.xml" /><Relationship Id="rId13" Type="http://schemas.openxmlformats.org/officeDocument/2006/relationships/slide" Target="slides/slide10.xml" /><Relationship Id="rId14" Type="http://schemas.openxmlformats.org/officeDocument/2006/relationships/slide" Target="slides/slide11.xml" /><Relationship Id="rId15" Type="http://schemas.openxmlformats.org/officeDocument/2006/relationships/slide" Target="slides/slide12.xml" /><Relationship Id="rId16" Type="http://schemas.openxmlformats.org/officeDocument/2006/relationships/slide" Target="slides/slide13.xml" /><Relationship Id="rId17" Type="http://schemas.openxmlformats.org/officeDocument/2006/relationships/slide" Target="slides/slide14.xml" /><Relationship Id="rId18" Type="http://schemas.openxmlformats.org/officeDocument/2006/relationships/slide" Target="slides/slide15.xml" /><Relationship Id="rId19" Type="http://schemas.openxmlformats.org/officeDocument/2006/relationships/slide" Target="slides/slide16.xml" /><Relationship Id="rId2" Type="http://schemas.openxmlformats.org/officeDocument/2006/relationships/slideMaster" Target="slideMasters/slideMaster1.xml" /><Relationship Id="rId20" Type="http://schemas.openxmlformats.org/officeDocument/2006/relationships/slide" Target="slides/slide17.xml" /><Relationship Id="rId21" Type="http://schemas.openxmlformats.org/officeDocument/2006/relationships/slide" Target="slides/slide18.xml" /><Relationship Id="rId22" Type="http://schemas.openxmlformats.org/officeDocument/2006/relationships/slide" Target="slides/slide19.xml" /><Relationship Id="rId23" Type="http://schemas.openxmlformats.org/officeDocument/2006/relationships/slide" Target="slides/slide20.xml" /><Relationship Id="rId24" Type="http://schemas.openxmlformats.org/officeDocument/2006/relationships/slide" Target="slides/slide21.xml" /><Relationship Id="rId25" Type="http://schemas.openxmlformats.org/officeDocument/2006/relationships/slide" Target="slides/slide22.xml" /><Relationship Id="rId26" Type="http://schemas.openxmlformats.org/officeDocument/2006/relationships/slide" Target="slides/slide23.xml" /><Relationship Id="rId27" Type="http://schemas.openxmlformats.org/officeDocument/2006/relationships/slide" Target="slides/slide24.xml" /><Relationship Id="rId28" Type="http://schemas.openxmlformats.org/officeDocument/2006/relationships/slide" Target="slides/slide25.xml" /><Relationship Id="rId29" Type="http://schemas.openxmlformats.org/officeDocument/2006/relationships/slide" Target="slides/slide26.xml" /><Relationship Id="rId3" Type="http://schemas.openxmlformats.org/officeDocument/2006/relationships/notesMaster" Target="notesMasters/notesMaster1.xml" /><Relationship Id="rId30" Type="http://schemas.openxmlformats.org/officeDocument/2006/relationships/slide" Target="slides/slide27.xml" /><Relationship Id="rId31" Type="http://schemas.openxmlformats.org/officeDocument/2006/relationships/slide" Target="slides/slide28.xml" /><Relationship Id="rId32" Type="http://schemas.openxmlformats.org/officeDocument/2006/relationships/slide" Target="slides/slide29.xml" /><Relationship Id="rId33" Type="http://schemas.openxmlformats.org/officeDocument/2006/relationships/slide" Target="slides/slide30.xml" /><Relationship Id="rId34" Type="http://schemas.openxmlformats.org/officeDocument/2006/relationships/slide" Target="slides/slide31.xml" /><Relationship Id="rId35" Type="http://schemas.openxmlformats.org/officeDocument/2006/relationships/slide" Target="slides/slide32.xml" /><Relationship Id="rId36" Type="http://schemas.openxmlformats.org/officeDocument/2006/relationships/slide" Target="slides/slide33.xml" /><Relationship Id="rId37" Type="http://schemas.openxmlformats.org/officeDocument/2006/relationships/tags" Target="tags/tag368.xml" /><Relationship Id="rId38" Type="http://schemas.openxmlformats.org/officeDocument/2006/relationships/font" Target="fonts/font1.fntdata" /><Relationship Id="rId39" Type="http://schemas.openxmlformats.org/officeDocument/2006/relationships/font" Target="fonts/font2.fntdata" /><Relationship Id="rId4" Type="http://schemas.openxmlformats.org/officeDocument/2006/relationships/slide" Target="slides/slide1.xml" /><Relationship Id="rId40" Type="http://schemas.openxmlformats.org/officeDocument/2006/relationships/font" Target="fonts/font3.fntdata" /><Relationship Id="rId41" Type="http://schemas.openxmlformats.org/officeDocument/2006/relationships/font" Target="fonts/font4.fntdata" /><Relationship Id="rId42" Type="http://schemas.openxmlformats.org/officeDocument/2006/relationships/font" Target="fonts/font5.fntdata" /><Relationship Id="rId43" Type="http://schemas.openxmlformats.org/officeDocument/2006/relationships/font" Target="fonts/font6.fntdata" /><Relationship Id="rId44" Type="http://schemas.openxmlformats.org/officeDocument/2006/relationships/font" Target="fonts/font7.fntdata" /><Relationship Id="rId45" Type="http://schemas.openxmlformats.org/officeDocument/2006/relationships/font" Target="fonts/font8.fntdata" /><Relationship Id="rId46" Type="http://schemas.openxmlformats.org/officeDocument/2006/relationships/font" Target="fonts/font9.fntdata" /><Relationship Id="rId47" Type="http://schemas.openxmlformats.org/officeDocument/2006/relationships/font" Target="fonts/font10.fntdata" /><Relationship Id="rId48" Type="http://schemas.openxmlformats.org/officeDocument/2006/relationships/font" Target="fonts/font11.fntdata" /><Relationship Id="rId49" Type="http://schemas.openxmlformats.org/officeDocument/2006/relationships/font" Target="fonts/font12.fntdata" /><Relationship Id="rId5" Type="http://schemas.openxmlformats.org/officeDocument/2006/relationships/slide" Target="slides/slide2.xml" /><Relationship Id="rId50" Type="http://schemas.openxmlformats.org/officeDocument/2006/relationships/font" Target="fonts/font13.fntdata" /><Relationship Id="rId51" Type="http://schemas.openxmlformats.org/officeDocument/2006/relationships/font" Target="fonts/font14.fntdata" /><Relationship Id="rId52" Type="http://schemas.openxmlformats.org/officeDocument/2006/relationships/font" Target="fonts/font15.fntdata" /><Relationship Id="rId53" Type="http://schemas.openxmlformats.org/officeDocument/2006/relationships/presProps" Target="presProps.xml" /><Relationship Id="rId54" Type="http://schemas.openxmlformats.org/officeDocument/2006/relationships/viewProps" Target="viewProps.xml" /><Relationship Id="rId55" Type="http://schemas.openxmlformats.org/officeDocument/2006/relationships/theme" Target="theme/theme1.xml" /><Relationship Id="rId56" Type="http://schemas.openxmlformats.org/officeDocument/2006/relationships/tableStyles" Target="tableStyles.xml" /><Relationship Id="rId6" Type="http://schemas.openxmlformats.org/officeDocument/2006/relationships/slide" Target="slides/slide3.xml" /><Relationship Id="rId7" Type="http://schemas.openxmlformats.org/officeDocument/2006/relationships/slide" Target="slides/slide4.xml" /><Relationship Id="rId8" Type="http://schemas.openxmlformats.org/officeDocument/2006/relationships/slide" Target="slides/slide5.xml" /><Relationship Id="rId9" Type="http://schemas.openxmlformats.org/officeDocument/2006/relationships/slide" Target="slides/slide6.xml" /></Relationships>
</file>

<file path=ppt/notesMasters/_rels/notesMaster1.xml.rels>&#65279;<?xml version="1.0" encoding="utf-8" standalone="yes"?><Relationships xmlns="http://schemas.openxmlformats.org/package/2006/relationships"><Relationship Id="rId1" Type="http://schemas.openxmlformats.org/officeDocument/2006/relationships/tags" Target="../tags/tag95.xml" /><Relationship Id="rId2" Type="http://schemas.openxmlformats.org/officeDocument/2006/relationships/tags" Target="../tags/tag96.xml" /><Relationship Id="rId3" Type="http://schemas.openxmlformats.org/officeDocument/2006/relationships/tags" Target="../tags/tag97.xml" /><Relationship Id="rId4" Type="http://schemas.openxmlformats.org/officeDocument/2006/relationships/tags" Target="../tags/tag98.xml" /><Relationship Id="rId5" Type="http://schemas.openxmlformats.org/officeDocument/2006/relationships/tags" Target="../tags/tag99.xml" /><Relationship Id="rId6" Type="http://schemas.openxmlformats.org/officeDocument/2006/relationships/tags" Target="../tags/tag100.xml" /><Relationship Id="rId7" Type="http://schemas.openxmlformats.org/officeDocument/2006/relationships/tags" Target="../tags/tag101.xml" /><Relationship Id="rId8" Type="http://schemas.openxmlformats.org/officeDocument/2006/relationships/theme" Target="../theme/theme2.xml" /></Relationships>
</file>

<file path=ppt/notesMasters/notesMaster1.xml><?xml version="1.0" encoding="utf-8"?>
<p:notesMaster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http://schemas.openxmlformats.org/presentationml/2006/main">
  <p:cSld name="">
    <p:bg>
      <p:bgRef idx="1001">
        <a:schemeClr val="bg1"/>
      </p:bgRef>
    </p:bg>
    <p:spTree>
      <p:nvGrpSpPr>
        <p:cNvPr id="1" name=""/>
        <p:cNvGrpSpPr/>
        <p:nvPr>
          <p:custDataLst>
            <p:tags r:id="rId1"/>
          </p:custDataLst>
        </p:nvPr>
      </p:nvGrpSpPr>
      <p:grpSpPr>
        <a:xfrm>
          <a:off x="0" y="0"/>
          <a:ext cx="0" cy="0"/>
        </a:xfrm>
      </p:grpSpPr>
      <p:sp>
        <p:nvSpPr>
          <p:cNvPr id="2" name="页眉占位符 1"/>
          <p:cNvSpPr>
            <a:spLocks noGrp="1"/>
          </p:cNvSpPr>
          <p:nvPr>
            <p:ph type="hdr" sz="quarter"/>
            <p:custDataLst>
              <p:tags r:id="rId2"/>
            </p:custDataLst>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custDataLst>
              <p:tags r:id="rId3"/>
            </p:custDataLst>
          </p:nvPr>
        </p:nvSpPr>
        <p:spPr>
          <a:xfrm>
            <a:off x="3884613" y="0"/>
            <a:ext cx="2971800" cy="458788"/>
          </a:xfrm>
          <a:prstGeom prst="rect">
            <a:avLst/>
          </a:prstGeom>
        </p:spPr>
        <p:txBody>
          <a:bodyPr vert="horz" lIns="91440" tIns="45720" rIns="91440" bIns="45720" rtlCol="0"/>
          <a:lstStyle>
            <a:lvl1pPr algn="r">
              <a:defRPr sz="1200"/>
            </a:lvl1pPr>
          </a:lstStyle>
          <a:p>
            <a:fld id="{D2A48B96-639E-45A3-A0BA-2464DFDB1FAA}" type="datetimeFigureOut">
              <a:rPr lang="zh-CN" altLang="en-US" smtClean="0"/>
              <a:t>2024/6/3</a:t>
            </a:fld>
            <a:endParaRPr lang="zh-CN" altLang="en-US"/>
          </a:p>
        </p:txBody>
      </p:sp>
      <p:sp>
        <p:nvSpPr>
          <p:cNvPr id="4" name="幻灯片图像占位符 3"/>
          <p:cNvSpPr>
            <a:spLocks noGrp="1" noRot="1" noChangeAspect="1"/>
          </p:cNvSpPr>
          <p:nvPr>
            <p:ph type="sldImg" idx="2"/>
            <p:custDataLst>
              <p:tags r:id="rId4"/>
            </p:custDataLst>
          </p:nvPr>
        </p:nvSpPr>
        <p:spPr>
          <a:xfrm>
            <a:off x="685800" y="1143000"/>
            <a:ext cx="5486400" cy="3086100"/>
          </a:xfrm>
          <a:prstGeom prst="rect">
            <a:avLst/>
          </a:prstGeom>
          <a:noFill/>
          <a:ln w="12700">
            <a:solidFill>
              <a:prstClr val="black"/>
            </a:solidFill>
          </a:ln>
        </p:spPr>
      </p:sp>
      <p:sp>
        <p:nvSpPr>
          <p:cNvPr id="5" name="备注占位符 4"/>
          <p:cNvSpPr>
            <a:spLocks noGrp="1"/>
          </p:cNvSpPr>
          <p:nvPr>
            <p:ph type="body" sz="quarter" idx="3"/>
            <p:custDataLst>
              <p:tags r:id="rId5"/>
            </p:custDataLst>
          </p:nvPr>
        </p:nvSpPr>
        <p:spPr>
          <a:xfrm>
            <a:off x="685800" y="4400550"/>
            <a:ext cx="5486400" cy="3600450"/>
          </a:xfrm>
          <a:prstGeom prst="rect">
            <a:avLst/>
          </a:prstGeom>
        </p:spPr>
        <p:txBody>
          <a:bodyPr vert="horz" lIns="91440" tIns="45720" rIns="91440" bIns="45720" rtlCol="0"/>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6" name="页脚占位符 5"/>
          <p:cNvSpPr>
            <a:spLocks noGrp="1"/>
          </p:cNvSpPr>
          <p:nvPr>
            <p:ph type="ftr" sz="quarter" idx="4"/>
            <p:custDataLst>
              <p:tags r:id="rId6"/>
            </p:custDataLst>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custDataLst>
              <p:tags r:id="rId7"/>
            </p:custDataLst>
          </p:nvPr>
        </p:nvSpPr>
        <p:spPr>
          <a:xfrm>
            <a:off x="3884613" y="8685213"/>
            <a:ext cx="2971800" cy="458787"/>
          </a:xfrm>
          <a:prstGeom prst="rect">
            <a:avLst/>
          </a:prstGeom>
        </p:spPr>
        <p:txBody>
          <a:bodyPr vert="horz" lIns="91440" tIns="45720" rIns="91440" bIns="45720" rtlCol="0" anchor="b"/>
          <a:lstStyle>
            <a:lvl1pPr algn="r">
              <a:defRPr sz="1200"/>
            </a:lvl1pPr>
          </a:lstStyle>
          <a:p>
            <a:fld id="{A6837353-30EB-4A48-80EB-173D804AEFBD}" type="slidenum">
              <a:rPr lang="zh-CN" altLang="en-US" smtClean="0"/>
              <a:t>‹#›</a:t>
            </a:fld>
            <a:endParaRPr lang="zh-CN" altLang="en-US"/>
          </a:p>
        </p:txBody>
      </p:sp>
    </p:spTree>
    <p:extLst>
      <p:ext uri="{BB962C8B-B14F-4D97-AF65-F5344CB8AC3E}">
        <p14:creationId xmlns:p14="http://schemas.microsoft.com/office/powerpoint/2010/main" val="201130276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&#65279;<?xml version="1.0" encoding="utf-8" standalone="yes"?><Relationships xmlns="http://schemas.openxmlformats.org/package/2006/relationships"><Relationship Id="rId1" Type="http://schemas.openxmlformats.org/officeDocument/2006/relationships/slide" Target="../slides/slide3.xml" /><Relationship Id="rId2" Type="http://schemas.openxmlformats.org/officeDocument/2006/relationships/notesMaster" Target="../notesMasters/notesMaster1.xml" /><Relationship Id="rId3" Type="http://schemas.openxmlformats.org/officeDocument/2006/relationships/tags" Target="../tags/tag112.xml" /><Relationship Id="rId4" Type="http://schemas.openxmlformats.org/officeDocument/2006/relationships/tags" Target="../tags/tag113.xml" /><Relationship Id="rId5" Type="http://schemas.openxmlformats.org/officeDocument/2006/relationships/tags" Target="../tags/tag114.xml" /><Relationship Id="rId6" Type="http://schemas.openxmlformats.org/officeDocument/2006/relationships/tags" Target="../tags/tag115.xml" /></Relationships>
</file>

<file path=ppt/notesSlides/_rels/notesSlide2.xml.rels>&#65279;<?xml version="1.0" encoding="utf-8" standalone="yes"?><Relationships xmlns="http://schemas.openxmlformats.org/package/2006/relationships"><Relationship Id="rId1" Type="http://schemas.openxmlformats.org/officeDocument/2006/relationships/slide" Target="../slides/slide12.xml" /><Relationship Id="rId2" Type="http://schemas.openxmlformats.org/officeDocument/2006/relationships/notesMaster" Target="../notesMasters/notesMaster1.xml" /><Relationship Id="rId3" Type="http://schemas.openxmlformats.org/officeDocument/2006/relationships/tags" Target="../tags/tag180.xml" /><Relationship Id="rId4" Type="http://schemas.openxmlformats.org/officeDocument/2006/relationships/tags" Target="../tags/tag181.xml" /><Relationship Id="rId5" Type="http://schemas.openxmlformats.org/officeDocument/2006/relationships/tags" Target="../tags/tag182.xml" /></Relationships>
</file>

<file path=ppt/notesSlides/notesSlide1.xml><?xml version="1.0" encoding="utf-8"?>
<p:notes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http://schemas.openxmlformats.org/presentationml/2006/main">
  <p:cSld name="">
    <p:bg>
      <p:bgPr>
        <a:solidFill>
          <a:schemeClr val="bg1"/>
        </a:solidFill>
        <a:effectLst/>
      </p:bgPr>
    </p:bg>
    <p:spTree>
      <p:nvGrpSpPr>
        <p:cNvPr id="1" name=""/>
        <p:cNvGrpSpPr/>
        <p:nvPr>
          <p:custDataLst>
            <p:tags r:id="rId3"/>
          </p:custDataLst>
        </p:nvPr>
      </p:nvGrpSpPr>
      <p:grpSpPr>
        <a:xfrm>
          <a:off x="0" y="0"/>
          <a:ext cx="0" cy="0"/>
        </a:xfrm>
      </p:grpSpPr>
      <p:sp>
        <p:nvSpPr>
          <p:cNvPr id="178" name="幻灯片图像占位符 177"/>
          <p:cNvSpPr>
            <a:spLocks noGrp="1" noRot="1" noChangeAspect="1"/>
          </p:cNvSpPr>
          <p:nvPr>
            <p:ph type="sldImg"/>
            <p:custDataLst>
              <p:tags r:id="rId4"/>
            </p:custDataLst>
          </p:nvPr>
        </p:nvSpPr>
        <p:spPr>
          <a:xfrm>
            <a:off x="381000" y="685800"/>
            <a:ext cx="6096000" cy="3429000"/>
          </a:xfrm>
          <a:prstGeom prst="rect">
            <a:avLst/>
          </a:prstGeom>
          <a:noFill/>
          <a:ln w="12700" cap="flat" cmpd="sng">
            <a:solidFill>
              <a:srgbClr val="000000"/>
            </a:solidFill>
            <a:prstDash val="solid"/>
            <a:round/>
          </a:ln>
        </p:spPr>
      </p:sp>
      <p:sp>
        <p:nvSpPr>
          <p:cNvPr id="179" name="备注占位符 178"/>
          <p:cNvSpPr txBox="1">
            <a:spLocks noGrp="1"/>
          </p:cNvSpPr>
          <p:nvPr>
            <p:ph type="body" idx="1"/>
            <p:custDataLst>
              <p:tags r:id="rId5"/>
            </p:custDataLst>
          </p:nvPr>
        </p:nvSpPr>
        <p:spPr>
          <a:xfrm>
            <a:off x="685800" y="4343400"/>
            <a:ext cx="5486400" cy="4114800"/>
          </a:xfrm>
          <a:prstGeom prst="rect">
            <a:avLst/>
          </a:prstGeom>
          <a:noFill/>
          <a:ln w="9525" cap="flat" cmpd="sng">
            <a:noFill/>
            <a:prstDash val="solid"/>
            <a:miter/>
          </a:ln>
        </p:spPr>
        <p:txBody>
          <a:bodyPr vert="horz" wrap="square" lIns="91440" tIns="45720" rIns="91440" bIns="45720" anchor="t" anchorCtr="0">
            <a:noAutofit/>
          </a:bodyPr>
          <a:lstStyle/>
          <a:p>
            <a:endParaRPr lang="zh-CN" altLang="en-US"/>
          </a:p>
        </p:txBody>
      </p:sp>
      <p:sp>
        <p:nvSpPr>
          <p:cNvPr id="180" name="编号占位符"/>
          <p:cNvSpPr>
            <a:spLocks noGrp="1"/>
          </p:cNvSpPr>
          <p:nvPr>
            <p:ph type="sldNum" idx="5"/>
            <p:custDataLst>
              <p:tags r:id="rId6"/>
            </p:custDataLst>
          </p:nvPr>
        </p:nvSpPr>
        <p:spPr>
          <a:xfrm>
            <a:off x="3884613" y="8685213"/>
            <a:ext cx="2971800" cy="457200"/>
          </a:xfrm>
          <a:prstGeom prst="rect">
            <a:avLst/>
          </a:prstGeom>
          <a:noFill/>
          <a:ln w="9525" cap="flat" cmpd="sng">
            <a:noFill/>
            <a:prstDash val="solid"/>
            <a:miter/>
          </a:ln>
        </p:spPr>
        <p:txBody>
          <a:bodyPr vert="horz" wrap="square" lIns="91440" tIns="45720" rIns="91440" bIns="45720" anchor="b" anchorCtr="0">
            <a:noAutofit/>
          </a:bodyPr>
          <a:lstStyle/>
          <a:p>
            <a:pPr marL="0" marR="0" lvl="0" indent="0" algn="r" defTabSz="914400" eaLnBrk="1" fontAlgn="base" latinLnBrk="0" hangingPunct="0">
              <a:lnSpc>
                <a:spcPct val="100000"/>
              </a:lnSpc>
              <a:spcBef>
                <a:spcPct val="0"/>
              </a:spcBef>
              <a:spcAft>
                <a:spcPct val="0"/>
              </a:spcAft>
              <a:buClrTx/>
              <a:buSzTx/>
              <a:buFontTx/>
              <a:buNone/>
              <a:defRPr/>
            </a:pPr>
            <a:fld id="{CAD2D6BD-DE1B-4B5F-8B41-2702339687B9}" type="slidenum">
              <a:rPr kumimoji="0" lang="en-US" altLang="zh-CN" sz="1200" b="0" i="0" u="none" strike="noStrike" kern="1200" cap="none" spc="0" normalizeH="0" baseline="0" noProof="0">
                <a:ln>
                  <a:noFill/>
                </a:ln>
                <a:solidFill>
                  <a:srgbClr val="000000"/>
                </a:solidFill>
                <a:effectLst/>
                <a:uLnTx/>
                <a:uFillTx/>
                <a:latin typeface="Times New Roman" panose="02020603050405020304" charset="0"/>
                <a:ea typeface="宋体" panose="02010600030101010101" pitchFamily="2" charset="-122"/>
                <a:cs typeface="Times New Roman" panose="02020603050405020304" charset="0"/>
              </a:rPr>
              <a:t>3</a:t>
            </a:fld>
            <a:endParaRPr kumimoji="0" lang="zh-CN" altLang="en-US" sz="1200" b="0" i="0" u="none" strike="noStrike" kern="1200" cap="none" spc="0" normalizeH="0" baseline="0" noProof="0">
              <a:ln>
                <a:noFill/>
              </a:ln>
              <a:solidFill>
                <a:srgbClr val="000000"/>
              </a:solidFill>
              <a:effectLst/>
              <a:uLnTx/>
              <a:uFillTx/>
              <a:latin typeface="Times New Roman" panose="02020603050405020304" charset="0"/>
              <a:ea typeface="宋体" panose="02010600030101010101" pitchFamily="2" charset="-122"/>
              <a:cs typeface="Times New Roman" panose="02020603050405020304" charset="0"/>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http://schemas.openxmlformats.org/presentationml/2006/main">
  <p:cSld name="">
    <p:spTree>
      <p:nvGrpSpPr>
        <p:cNvPr id="1" name=""/>
        <p:cNvGrpSpPr/>
        <p:nvPr>
          <p:custDataLst>
            <p:tags r:id="rId3"/>
          </p:custDataLst>
        </p:nvPr>
      </p:nvGrpSpPr>
      <p:grpSpPr>
        <a:xfrm>
          <a:off x="0" y="0"/>
          <a:ext cx="0" cy="0"/>
        </a:xfrm>
      </p:grpSpPr>
      <p:sp>
        <p:nvSpPr>
          <p:cNvPr id="2" name="幻灯片图像占位符 1"/>
          <p:cNvSpPr>
            <a:spLocks noGrp="1" noRot="1" noChangeAspect="1"/>
          </p:cNvSpPr>
          <p:nvPr>
            <p:ph type="sldImg" idx="2"/>
            <p:custDataLst>
              <p:tags r:id="rId4"/>
            </p:custDataLst>
          </p:nvPr>
        </p:nvSpPr>
        <p:spPr/>
      </p:sp>
      <p:sp>
        <p:nvSpPr>
          <p:cNvPr id="3" name="文本占位符 2"/>
          <p:cNvSpPr txBox="1">
            <a:spLocks noGrp="1"/>
          </p:cNvSpPr>
          <p:nvPr>
            <p:ph type="body" idx="3"/>
            <p:custDataLst>
              <p:tags r:id="rId5"/>
            </p:custDataLst>
          </p:nvPr>
        </p:nvSpPr>
        <p:spPr/>
        <p:txBody>
          <a:bodyPr/>
          <a:lstStyle/>
          <a:p>
            <a:endParaRPr lang="zh-CN" altLang="en-US"/>
          </a:p>
        </p:txBody>
      </p:sp>
    </p:spTree>
  </p:cSld>
  <p:clrMapOvr>
    <a:masterClrMapping/>
  </p:clrMapOvr>
</p:notes>
</file>

<file path=ppt/slideLayouts/_rels/slideLayout1.xml.rels>&#65279;<?xml version="1.0" encoding="utf-8" standalone="yes"?><Relationships xmlns="http://schemas.openxmlformats.org/package/2006/relationships"><Relationship Id="rId1" Type="http://schemas.openxmlformats.org/officeDocument/2006/relationships/tags" Target="../tags/tag1.xml" /><Relationship Id="rId2" Type="http://schemas.openxmlformats.org/officeDocument/2006/relationships/tags" Target="../tags/tag2.xml" /><Relationship Id="rId3" Type="http://schemas.openxmlformats.org/officeDocument/2006/relationships/tags" Target="../tags/tag3.xml" /><Relationship Id="rId4" Type="http://schemas.openxmlformats.org/officeDocument/2006/relationships/tags" Target="../tags/tag4.xml" /><Relationship Id="rId5" Type="http://schemas.openxmlformats.org/officeDocument/2006/relationships/tags" Target="../tags/tag5.xml" /><Relationship Id="rId6" Type="http://schemas.openxmlformats.org/officeDocument/2006/relationships/tags" Target="../tags/tag6.xml" /><Relationship Id="rId7" Type="http://schemas.openxmlformats.org/officeDocument/2006/relationships/slideMaster" Target="../slideMasters/slideMaster1.xml" /></Relationships>
</file>

<file path=ppt/slideLayouts/_rels/slideLayout10.xml.rels>&#65279;<?xml version="1.0" encoding="utf-8" standalone="yes"?><Relationships xmlns="http://schemas.openxmlformats.org/package/2006/relationships"><Relationship Id="rId1" Type="http://schemas.openxmlformats.org/officeDocument/2006/relationships/tags" Target="../tags/tag58.xml" /><Relationship Id="rId2" Type="http://schemas.openxmlformats.org/officeDocument/2006/relationships/tags" Target="../tags/tag59.xml" /><Relationship Id="rId3" Type="http://schemas.openxmlformats.org/officeDocument/2006/relationships/tags" Target="../tags/tag60.xml" /><Relationship Id="rId4" Type="http://schemas.openxmlformats.org/officeDocument/2006/relationships/tags" Target="../tags/tag61.xml" /><Relationship Id="rId5" Type="http://schemas.openxmlformats.org/officeDocument/2006/relationships/tags" Target="../tags/tag62.xml" /><Relationship Id="rId6" Type="http://schemas.openxmlformats.org/officeDocument/2006/relationships/tags" Target="../tags/tag63.xml" /><Relationship Id="rId7" Type="http://schemas.openxmlformats.org/officeDocument/2006/relationships/slideMaster" Target="../slideMasters/slideMaster1.xml" /></Relationships>
</file>

<file path=ppt/slideLayouts/_rels/slideLayout11.xml.rels>&#65279;<?xml version="1.0" encoding="utf-8" standalone="yes"?><Relationships xmlns="http://schemas.openxmlformats.org/package/2006/relationships"><Relationship Id="rId1" Type="http://schemas.openxmlformats.org/officeDocument/2006/relationships/tags" Target="../tags/tag64.xml" /><Relationship Id="rId2" Type="http://schemas.openxmlformats.org/officeDocument/2006/relationships/tags" Target="../tags/tag65.xml" /><Relationship Id="rId3" Type="http://schemas.openxmlformats.org/officeDocument/2006/relationships/tags" Target="../tags/tag66.xml" /><Relationship Id="rId4" Type="http://schemas.openxmlformats.org/officeDocument/2006/relationships/tags" Target="../tags/tag67.xml" /><Relationship Id="rId5" Type="http://schemas.openxmlformats.org/officeDocument/2006/relationships/tags" Target="../tags/tag68.xml" /><Relationship Id="rId6" Type="http://schemas.openxmlformats.org/officeDocument/2006/relationships/tags" Target="../tags/tag69.xml" /><Relationship Id="rId7" Type="http://schemas.openxmlformats.org/officeDocument/2006/relationships/slideMaster" Target="../slideMasters/slideMaster1.xml" /></Relationships>
</file>

<file path=ppt/slideLayouts/_rels/slideLayout12.xml.rels>&#65279;<?xml version="1.0" encoding="utf-8" standalone="yes"?><Relationships xmlns="http://schemas.openxmlformats.org/package/2006/relationships"><Relationship Id="rId1" Type="http://schemas.openxmlformats.org/officeDocument/2006/relationships/tags" Target="../tags/tag70.xml" /><Relationship Id="rId10" Type="http://schemas.openxmlformats.org/officeDocument/2006/relationships/tags" Target="../tags/tag79.xml" /><Relationship Id="rId11" Type="http://schemas.openxmlformats.org/officeDocument/2006/relationships/tags" Target="../tags/tag80.xml" /><Relationship Id="rId12" Type="http://schemas.openxmlformats.org/officeDocument/2006/relationships/slideMaster" Target="../slideMasters/slideMaster1.xml" /><Relationship Id="rId2" Type="http://schemas.openxmlformats.org/officeDocument/2006/relationships/tags" Target="../tags/tag71.xml" /><Relationship Id="rId3" Type="http://schemas.openxmlformats.org/officeDocument/2006/relationships/tags" Target="../tags/tag72.xml" /><Relationship Id="rId4" Type="http://schemas.openxmlformats.org/officeDocument/2006/relationships/tags" Target="../tags/tag73.xml" /><Relationship Id="rId5" Type="http://schemas.openxmlformats.org/officeDocument/2006/relationships/tags" Target="../tags/tag74.xml" /><Relationship Id="rId6" Type="http://schemas.openxmlformats.org/officeDocument/2006/relationships/tags" Target="../tags/tag75.xml" /><Relationship Id="rId7" Type="http://schemas.openxmlformats.org/officeDocument/2006/relationships/tags" Target="../tags/tag76.xml" /><Relationship Id="rId8" Type="http://schemas.openxmlformats.org/officeDocument/2006/relationships/tags" Target="../tags/tag77.xml" /><Relationship Id="rId9" Type="http://schemas.openxmlformats.org/officeDocument/2006/relationships/tags" Target="../tags/tag78.xml" /></Relationships>
</file>

<file path=ppt/slideLayouts/_rels/slideLayout13.xml.rels>&#65279;<?xml version="1.0" encoding="utf-8" standalone="yes"?><Relationships xmlns="http://schemas.openxmlformats.org/package/2006/relationships"><Relationship Id="rId1" Type="http://schemas.openxmlformats.org/officeDocument/2006/relationships/tags" Target="../tags/tag81.xml" /><Relationship Id="rId2" Type="http://schemas.openxmlformats.org/officeDocument/2006/relationships/tags" Target="../tags/tag82.xml" /><Relationship Id="rId3" Type="http://schemas.openxmlformats.org/officeDocument/2006/relationships/tags" Target="../tags/tag83.xml" /><Relationship Id="rId4" Type="http://schemas.openxmlformats.org/officeDocument/2006/relationships/image" Target="../media/image1.png" /><Relationship Id="rId5" Type="http://schemas.openxmlformats.org/officeDocument/2006/relationships/tags" Target="../tags/tag84.xml" /><Relationship Id="rId6" Type="http://schemas.openxmlformats.org/officeDocument/2006/relationships/slideMaster" Target="../slideMasters/slideMaster1.xml" /></Relationships>
</file>

<file path=ppt/slideLayouts/_rels/slideLayout14.xml.rels>&#65279;<?xml version="1.0" encoding="utf-8" standalone="yes"?><Relationships xmlns="http://schemas.openxmlformats.org/package/2006/relationships"><Relationship Id="rId1" Type="http://schemas.openxmlformats.org/officeDocument/2006/relationships/tags" Target="../tags/tag85.xml" /><Relationship Id="rId2" Type="http://schemas.openxmlformats.org/officeDocument/2006/relationships/image" Target="../media/image2.png" /><Relationship Id="rId3" Type="http://schemas.openxmlformats.org/officeDocument/2006/relationships/tags" Target="../tags/tag86.xml" /><Relationship Id="rId4" Type="http://schemas.openxmlformats.org/officeDocument/2006/relationships/slideMaster" Target="../slideMasters/slideMaster1.xml" /></Relationships>
</file>

<file path=ppt/slideLayouts/_rels/slideLayout2.xml.rels>&#65279;<?xml version="1.0" encoding="utf-8" standalone="yes"?><Relationships xmlns="http://schemas.openxmlformats.org/package/2006/relationships"><Relationship Id="rId1" Type="http://schemas.openxmlformats.org/officeDocument/2006/relationships/tags" Target="../tags/tag7.xml" /><Relationship Id="rId2" Type="http://schemas.openxmlformats.org/officeDocument/2006/relationships/tags" Target="../tags/tag8.xml" /><Relationship Id="rId3" Type="http://schemas.openxmlformats.org/officeDocument/2006/relationships/tags" Target="../tags/tag9.xml" /><Relationship Id="rId4" Type="http://schemas.openxmlformats.org/officeDocument/2006/relationships/tags" Target="../tags/tag10.xml" /><Relationship Id="rId5" Type="http://schemas.openxmlformats.org/officeDocument/2006/relationships/tags" Target="../tags/tag11.xml" /><Relationship Id="rId6" Type="http://schemas.openxmlformats.org/officeDocument/2006/relationships/tags" Target="../tags/tag12.xml" /><Relationship Id="rId7" Type="http://schemas.openxmlformats.org/officeDocument/2006/relationships/slideMaster" Target="../slideMasters/slideMaster1.xml" /></Relationships>
</file>

<file path=ppt/slideLayouts/_rels/slideLayout3.xml.rels>&#65279;<?xml version="1.0" encoding="utf-8" standalone="yes"?><Relationships xmlns="http://schemas.openxmlformats.org/package/2006/relationships"><Relationship Id="rId1" Type="http://schemas.openxmlformats.org/officeDocument/2006/relationships/tags" Target="../tags/tag13.xml" /><Relationship Id="rId2" Type="http://schemas.openxmlformats.org/officeDocument/2006/relationships/tags" Target="../tags/tag14.xml" /><Relationship Id="rId3" Type="http://schemas.openxmlformats.org/officeDocument/2006/relationships/tags" Target="../tags/tag15.xml" /><Relationship Id="rId4" Type="http://schemas.openxmlformats.org/officeDocument/2006/relationships/tags" Target="../tags/tag16.xml" /><Relationship Id="rId5" Type="http://schemas.openxmlformats.org/officeDocument/2006/relationships/tags" Target="../tags/tag17.xml" /><Relationship Id="rId6" Type="http://schemas.openxmlformats.org/officeDocument/2006/relationships/tags" Target="../tags/tag18.xml" /><Relationship Id="rId7" Type="http://schemas.openxmlformats.org/officeDocument/2006/relationships/slideMaster" Target="../slideMasters/slideMaster1.xml" /></Relationships>
</file>

<file path=ppt/slideLayouts/_rels/slideLayout4.xml.rels>&#65279;<?xml version="1.0" encoding="utf-8" standalone="yes"?><Relationships xmlns="http://schemas.openxmlformats.org/package/2006/relationships"><Relationship Id="rId1" Type="http://schemas.openxmlformats.org/officeDocument/2006/relationships/tags" Target="../tags/tag19.xml" /><Relationship Id="rId2" Type="http://schemas.openxmlformats.org/officeDocument/2006/relationships/tags" Target="../tags/tag20.xml" /><Relationship Id="rId3" Type="http://schemas.openxmlformats.org/officeDocument/2006/relationships/tags" Target="../tags/tag21.xml" /><Relationship Id="rId4" Type="http://schemas.openxmlformats.org/officeDocument/2006/relationships/tags" Target="../tags/tag22.xml" /><Relationship Id="rId5" Type="http://schemas.openxmlformats.org/officeDocument/2006/relationships/tags" Target="../tags/tag23.xml" /><Relationship Id="rId6" Type="http://schemas.openxmlformats.org/officeDocument/2006/relationships/tags" Target="../tags/tag24.xml" /><Relationship Id="rId7" Type="http://schemas.openxmlformats.org/officeDocument/2006/relationships/tags" Target="../tags/tag25.xml" /><Relationship Id="rId8" Type="http://schemas.openxmlformats.org/officeDocument/2006/relationships/slideMaster" Target="../slideMasters/slideMaster1.xml" /></Relationships>
</file>

<file path=ppt/slideLayouts/_rels/slideLayout5.xml.rels>&#65279;<?xml version="1.0" encoding="utf-8" standalone="yes"?><Relationships xmlns="http://schemas.openxmlformats.org/package/2006/relationships"><Relationship Id="rId1" Type="http://schemas.openxmlformats.org/officeDocument/2006/relationships/tags" Target="../tags/tag26.xml" /><Relationship Id="rId10" Type="http://schemas.openxmlformats.org/officeDocument/2006/relationships/slideMaster" Target="../slideMasters/slideMaster1.xml" /><Relationship Id="rId2" Type="http://schemas.openxmlformats.org/officeDocument/2006/relationships/tags" Target="../tags/tag27.xml" /><Relationship Id="rId3" Type="http://schemas.openxmlformats.org/officeDocument/2006/relationships/tags" Target="../tags/tag28.xml" /><Relationship Id="rId4" Type="http://schemas.openxmlformats.org/officeDocument/2006/relationships/tags" Target="../tags/tag29.xml" /><Relationship Id="rId5" Type="http://schemas.openxmlformats.org/officeDocument/2006/relationships/tags" Target="../tags/tag30.xml" /><Relationship Id="rId6" Type="http://schemas.openxmlformats.org/officeDocument/2006/relationships/tags" Target="../tags/tag31.xml" /><Relationship Id="rId7" Type="http://schemas.openxmlformats.org/officeDocument/2006/relationships/tags" Target="../tags/tag32.xml" /><Relationship Id="rId8" Type="http://schemas.openxmlformats.org/officeDocument/2006/relationships/tags" Target="../tags/tag33.xml" /><Relationship Id="rId9" Type="http://schemas.openxmlformats.org/officeDocument/2006/relationships/tags" Target="../tags/tag34.xml" /></Relationships>
</file>

<file path=ppt/slideLayouts/_rels/slideLayout6.xml.rels>&#65279;<?xml version="1.0" encoding="utf-8" standalone="yes"?><Relationships xmlns="http://schemas.openxmlformats.org/package/2006/relationships"><Relationship Id="rId1" Type="http://schemas.openxmlformats.org/officeDocument/2006/relationships/tags" Target="../tags/tag35.xml" /><Relationship Id="rId2" Type="http://schemas.openxmlformats.org/officeDocument/2006/relationships/tags" Target="../tags/tag36.xml" /><Relationship Id="rId3" Type="http://schemas.openxmlformats.org/officeDocument/2006/relationships/tags" Target="../tags/tag37.xml" /><Relationship Id="rId4" Type="http://schemas.openxmlformats.org/officeDocument/2006/relationships/tags" Target="../tags/tag38.xml" /><Relationship Id="rId5" Type="http://schemas.openxmlformats.org/officeDocument/2006/relationships/tags" Target="../tags/tag39.xml" /><Relationship Id="rId6" Type="http://schemas.openxmlformats.org/officeDocument/2006/relationships/slideMaster" Target="../slideMasters/slideMaster1.xml" /></Relationships>
</file>

<file path=ppt/slideLayouts/_rels/slideLayout7.xml.rels>&#65279;<?xml version="1.0" encoding="utf-8" standalone="yes"?><Relationships xmlns="http://schemas.openxmlformats.org/package/2006/relationships"><Relationship Id="rId1" Type="http://schemas.openxmlformats.org/officeDocument/2006/relationships/tags" Target="../tags/tag40.xml" /><Relationship Id="rId2" Type="http://schemas.openxmlformats.org/officeDocument/2006/relationships/tags" Target="../tags/tag41.xml" /><Relationship Id="rId3" Type="http://schemas.openxmlformats.org/officeDocument/2006/relationships/tags" Target="../tags/tag42.xml" /><Relationship Id="rId4" Type="http://schemas.openxmlformats.org/officeDocument/2006/relationships/tags" Target="../tags/tag43.xml" /><Relationship Id="rId5" Type="http://schemas.openxmlformats.org/officeDocument/2006/relationships/slideMaster" Target="../slideMasters/slideMaster1.xml" /></Relationships>
</file>

<file path=ppt/slideLayouts/_rels/slideLayout8.xml.rels>&#65279;<?xml version="1.0" encoding="utf-8" standalone="yes"?><Relationships xmlns="http://schemas.openxmlformats.org/package/2006/relationships"><Relationship Id="rId1" Type="http://schemas.openxmlformats.org/officeDocument/2006/relationships/tags" Target="../tags/tag44.xml" /><Relationship Id="rId2" Type="http://schemas.openxmlformats.org/officeDocument/2006/relationships/tags" Target="../tags/tag45.xml" /><Relationship Id="rId3" Type="http://schemas.openxmlformats.org/officeDocument/2006/relationships/tags" Target="../tags/tag46.xml" /><Relationship Id="rId4" Type="http://schemas.openxmlformats.org/officeDocument/2006/relationships/tags" Target="../tags/tag47.xml" /><Relationship Id="rId5" Type="http://schemas.openxmlformats.org/officeDocument/2006/relationships/tags" Target="../tags/tag48.xml" /><Relationship Id="rId6" Type="http://schemas.openxmlformats.org/officeDocument/2006/relationships/tags" Target="../tags/tag49.xml" /><Relationship Id="rId7" Type="http://schemas.openxmlformats.org/officeDocument/2006/relationships/tags" Target="../tags/tag50.xml" /><Relationship Id="rId8" Type="http://schemas.openxmlformats.org/officeDocument/2006/relationships/slideMaster" Target="../slideMasters/slideMaster1.xml" /></Relationships>
</file>

<file path=ppt/slideLayouts/_rels/slideLayout9.xml.rels>&#65279;<?xml version="1.0" encoding="utf-8" standalone="yes"?><Relationships xmlns="http://schemas.openxmlformats.org/package/2006/relationships"><Relationship Id="rId1" Type="http://schemas.openxmlformats.org/officeDocument/2006/relationships/tags" Target="../tags/tag51.xml" /><Relationship Id="rId2" Type="http://schemas.openxmlformats.org/officeDocument/2006/relationships/tags" Target="../tags/tag52.xml" /><Relationship Id="rId3" Type="http://schemas.openxmlformats.org/officeDocument/2006/relationships/tags" Target="../tags/tag53.xml" /><Relationship Id="rId4" Type="http://schemas.openxmlformats.org/officeDocument/2006/relationships/tags" Target="../tags/tag54.xml" /><Relationship Id="rId5" Type="http://schemas.openxmlformats.org/officeDocument/2006/relationships/tags" Target="../tags/tag55.xml" /><Relationship Id="rId6" Type="http://schemas.openxmlformats.org/officeDocument/2006/relationships/tags" Target="../tags/tag56.xml" /><Relationship Id="rId7" Type="http://schemas.openxmlformats.org/officeDocument/2006/relationships/tags" Target="../tags/tag57.xml" /><Relationship Id="rId8"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type="title" preserve="1">
  <p:cSld name="标题幻灯片">
    <p:spTree>
      <p:nvGrpSpPr>
        <p:cNvPr id="1" name=""/>
        <p:cNvGrpSpPr/>
        <p:nvPr>
          <p:custDataLst>
            <p:tags r:id="rId1"/>
          </p:custDataLst>
        </p:nvPr>
      </p:nvGrpSpPr>
      <p:grpSpPr>
        <a:xfrm>
          <a:off x="0" y="0"/>
          <a:ext cx="0" cy="0"/>
        </a:xfrm>
      </p:grpSpPr>
      <p:sp>
        <p:nvSpPr>
          <p:cNvPr id="2" name="标题 1"/>
          <p:cNvSpPr>
            <a:spLocks noGrp="1"/>
          </p:cNvSpPr>
          <p:nvPr>
            <p:ph type="ctrTitle"/>
            <p:custDataLst>
              <p:tags r:id="rId2"/>
            </p:custDataLst>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hasCustomPrompt="1"/>
            <p:custDataLst>
              <p:tags r:id="rId3"/>
            </p:custDataLst>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单击以编辑母版副标题样式</a:t>
            </a:r>
          </a:p>
        </p:txBody>
      </p:sp>
      <p:sp>
        <p:nvSpPr>
          <p:cNvPr id="4" name="日期占位符 3"/>
          <p:cNvSpPr>
            <a:spLocks noGrp="1"/>
          </p:cNvSpPr>
          <p:nvPr>
            <p:ph type="dt" sz="half" idx="10"/>
            <p:custDataLst>
              <p:tags r:id="rId4"/>
            </p:custDataLst>
          </p:nvPr>
        </p:nvSpPr>
        <p:spPr/>
        <p:txBody>
          <a:bodyPr/>
          <a:lstStyle/>
          <a:p>
            <a:fld id="{195A7763-550C-487E-83F3-8DAC1E98710A}" type="datetimeFigureOut">
              <a:rPr lang="zh-CN" altLang="en-US" smtClean="0"/>
              <a:t>2024/6/3</a:t>
            </a:fld>
            <a:endParaRPr lang="zh-CN" altLang="en-US"/>
          </a:p>
        </p:txBody>
      </p:sp>
      <p:sp>
        <p:nvSpPr>
          <p:cNvPr id="5" name="页脚占位符 4"/>
          <p:cNvSpPr>
            <a:spLocks noGrp="1"/>
          </p:cNvSpPr>
          <p:nvPr>
            <p:ph type="ftr" sz="quarter" idx="11"/>
            <p:custDataLst>
              <p:tags r:id="rId5"/>
            </p:custDataLst>
          </p:nvPr>
        </p:nvSpPr>
        <p:spPr/>
        <p:txBody>
          <a:bodyPr/>
          <a:lstStyle/>
          <a:p>
            <a:endParaRPr lang="zh-CN" altLang="en-US"/>
          </a:p>
        </p:txBody>
      </p:sp>
      <p:sp>
        <p:nvSpPr>
          <p:cNvPr id="6" name="灯片编号占位符 5"/>
          <p:cNvSpPr>
            <a:spLocks noGrp="1"/>
          </p:cNvSpPr>
          <p:nvPr>
            <p:ph type="sldNum" sz="quarter" idx="12"/>
            <p:custDataLst>
              <p:tags r:id="rId6"/>
            </p:custDataLst>
          </p:nvPr>
        </p:nvSpPr>
        <p:spPr/>
        <p:txBody>
          <a:bodyPr/>
          <a:lstStyle/>
          <a:p>
            <a:fld id="{FAE09162-089F-40F8-81E7-53132DE09725}" type="slidenum">
              <a:rPr lang="zh-CN" altLang="en-US" smtClean="0"/>
              <a:t>‹#›</a:t>
            </a:fld>
            <a:endParaRPr lang="zh-CN" altLang="en-US"/>
          </a:p>
        </p:txBody>
      </p:sp>
    </p:spTree>
  </p:cSld>
  <p:clrMapOvr>
    <a:masterClrMapping/>
  </p:clrMapOvr>
  <p:transition/>
  <p:timing/>
</p:sldLayout>
</file>

<file path=ppt/slideLayouts/slideLayout10.xml><?xml version="1.0" encoding="utf-8"?>
<p:sldLayout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type="vertTx" preserve="1">
  <p:cSld name="标题和竖排文字">
    <p:spTree>
      <p:nvGrpSpPr>
        <p:cNvPr id="1" name=""/>
        <p:cNvGrpSpPr/>
        <p:nvPr>
          <p:custDataLst>
            <p:tags r:id="rId1"/>
          </p:custDataLst>
        </p:nvPr>
      </p:nvGrpSpPr>
      <p:grpSpPr>
        <a:xfrm>
          <a:off x="0" y="0"/>
          <a:ext cx="0" cy="0"/>
        </a:xfrm>
      </p:grpSpPr>
      <p:sp>
        <p:nvSpPr>
          <p:cNvPr id="2" name="标题 1"/>
          <p:cNvSpPr>
            <a:spLocks noGrp="1"/>
          </p:cNvSpPr>
          <p:nvPr>
            <p:ph type="title"/>
            <p:custDataLst>
              <p:tags r:id="rId2"/>
            </p:custDataLst>
          </p:nvPr>
        </p:nvSpPr>
        <p:spPr/>
        <p:txBody>
          <a:bodyPr/>
          <a:lstStyle/>
          <a:p>
            <a:r>
              <a:rPr lang="zh-CN" altLang="en-US"/>
              <a:t>单击此处编辑母版标题样式</a:t>
            </a:r>
          </a:p>
        </p:txBody>
      </p:sp>
      <p:sp>
        <p:nvSpPr>
          <p:cNvPr id="3" name="竖排文字占位符 2"/>
          <p:cNvSpPr>
            <a:spLocks noGrp="1"/>
          </p:cNvSpPr>
          <p:nvPr>
            <p:ph type="body" orient="vert" idx="1" hasCustomPrompt="1"/>
            <p:custDataLst>
              <p:tags r:id="rId3"/>
            </p:custDataLst>
          </p:nvPr>
        </p:nvSpPr>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custDataLst>
              <p:tags r:id="rId4"/>
            </p:custDataLst>
          </p:nvPr>
        </p:nvSpPr>
        <p:spPr/>
        <p:txBody>
          <a:bodyPr/>
          <a:lstStyle/>
          <a:p>
            <a:fld id="{195A7763-550C-487E-83F3-8DAC1E98710A}" type="datetimeFigureOut">
              <a:rPr lang="zh-CN" altLang="en-US" smtClean="0"/>
              <a:t>2024/6/3</a:t>
            </a:fld>
            <a:endParaRPr lang="zh-CN" altLang="en-US"/>
          </a:p>
        </p:txBody>
      </p:sp>
      <p:sp>
        <p:nvSpPr>
          <p:cNvPr id="5" name="页脚占位符 4"/>
          <p:cNvSpPr>
            <a:spLocks noGrp="1"/>
          </p:cNvSpPr>
          <p:nvPr>
            <p:ph type="ftr" sz="quarter" idx="11"/>
            <p:custDataLst>
              <p:tags r:id="rId5"/>
            </p:custDataLst>
          </p:nvPr>
        </p:nvSpPr>
        <p:spPr/>
        <p:txBody>
          <a:bodyPr/>
          <a:lstStyle/>
          <a:p>
            <a:endParaRPr lang="zh-CN" altLang="en-US"/>
          </a:p>
        </p:txBody>
      </p:sp>
      <p:sp>
        <p:nvSpPr>
          <p:cNvPr id="6" name="灯片编号占位符 5"/>
          <p:cNvSpPr>
            <a:spLocks noGrp="1"/>
          </p:cNvSpPr>
          <p:nvPr>
            <p:ph type="sldNum" sz="quarter" idx="12"/>
            <p:custDataLst>
              <p:tags r:id="rId6"/>
            </p:custDataLst>
          </p:nvPr>
        </p:nvSpPr>
        <p:spPr/>
        <p:txBody>
          <a:bodyPr/>
          <a:lstStyle/>
          <a:p>
            <a:fld id="{FAE09162-089F-40F8-81E7-53132DE09725}" type="slidenum">
              <a:rPr lang="zh-CN" altLang="en-US" smtClean="0"/>
              <a:t>‹#›</a:t>
            </a:fld>
            <a:endParaRPr lang="zh-CN" altLang="en-US"/>
          </a:p>
        </p:txBody>
      </p:sp>
    </p:spTree>
  </p:cSld>
  <p:clrMapOvr>
    <a:masterClrMapping/>
  </p:clrMapOvr>
  <p:transition/>
  <p:timing/>
</p:sldLayout>
</file>

<file path=ppt/slideLayouts/slideLayout11.xml><?xml version="1.0" encoding="utf-8"?>
<p:sldLayout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type="vertTitleAndTx" preserve="1">
  <p:cSld name="竖排标题与文本">
    <p:spTree>
      <p:nvGrpSpPr>
        <p:cNvPr id="1" name=""/>
        <p:cNvGrpSpPr/>
        <p:nvPr>
          <p:custDataLst>
            <p:tags r:id="rId1"/>
          </p:custDataLst>
        </p:nvPr>
      </p:nvGrpSpPr>
      <p:grpSpPr>
        <a:xfrm>
          <a:off x="0" y="0"/>
          <a:ext cx="0" cy="0"/>
        </a:xfrm>
      </p:grpSpPr>
      <p:sp>
        <p:nvSpPr>
          <p:cNvPr id="2" name="竖排标题 1"/>
          <p:cNvSpPr>
            <a:spLocks noGrp="1"/>
          </p:cNvSpPr>
          <p:nvPr>
            <p:ph type="title" orient="vert"/>
            <p:custDataLst>
              <p:tags r:id="rId2"/>
            </p:custDataLst>
          </p:nvPr>
        </p:nvSpPr>
        <p:spPr>
          <a:xfrm>
            <a:off x="8724900" y="365125"/>
            <a:ext cx="2628900" cy="5811838"/>
          </a:xfrm>
        </p:spPr>
        <p:txBody>
          <a:bodyPr vert="eaVert"/>
          <a:lstStyle/>
          <a:p>
            <a:r>
              <a:rPr lang="zh-CN" altLang="en-US"/>
              <a:t>单击此处编辑母版标题样式</a:t>
            </a:r>
          </a:p>
        </p:txBody>
      </p:sp>
      <p:sp>
        <p:nvSpPr>
          <p:cNvPr id="3" name="竖排文字占位符 2"/>
          <p:cNvSpPr>
            <a:spLocks noGrp="1"/>
          </p:cNvSpPr>
          <p:nvPr>
            <p:ph type="body" orient="vert" idx="1" hasCustomPrompt="1"/>
            <p:custDataLst>
              <p:tags r:id="rId3"/>
            </p:custDataLst>
          </p:nvPr>
        </p:nvSpPr>
        <p:spPr>
          <a:xfrm>
            <a:off x="838200" y="365125"/>
            <a:ext cx="7734300" cy="5811838"/>
          </a:xfr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custDataLst>
              <p:tags r:id="rId4"/>
            </p:custDataLst>
          </p:nvPr>
        </p:nvSpPr>
        <p:spPr/>
        <p:txBody>
          <a:bodyPr/>
          <a:lstStyle/>
          <a:p>
            <a:fld id="{195A7763-550C-487E-83F3-8DAC1E98710A}" type="datetimeFigureOut">
              <a:rPr lang="zh-CN" altLang="en-US" smtClean="0"/>
              <a:t>2024/6/3</a:t>
            </a:fld>
            <a:endParaRPr lang="zh-CN" altLang="en-US"/>
          </a:p>
        </p:txBody>
      </p:sp>
      <p:sp>
        <p:nvSpPr>
          <p:cNvPr id="5" name="页脚占位符 4"/>
          <p:cNvSpPr>
            <a:spLocks noGrp="1"/>
          </p:cNvSpPr>
          <p:nvPr>
            <p:ph type="ftr" sz="quarter" idx="11"/>
            <p:custDataLst>
              <p:tags r:id="rId5"/>
            </p:custDataLst>
          </p:nvPr>
        </p:nvSpPr>
        <p:spPr/>
        <p:txBody>
          <a:bodyPr/>
          <a:lstStyle/>
          <a:p>
            <a:endParaRPr lang="zh-CN" altLang="en-US"/>
          </a:p>
        </p:txBody>
      </p:sp>
      <p:sp>
        <p:nvSpPr>
          <p:cNvPr id="6" name="灯片编号占位符 5"/>
          <p:cNvSpPr>
            <a:spLocks noGrp="1"/>
          </p:cNvSpPr>
          <p:nvPr>
            <p:ph type="sldNum" sz="quarter" idx="12"/>
            <p:custDataLst>
              <p:tags r:id="rId6"/>
            </p:custDataLst>
          </p:nvPr>
        </p:nvSpPr>
        <p:spPr/>
        <p:txBody>
          <a:bodyPr/>
          <a:lstStyle/>
          <a:p>
            <a:fld id="{FAE09162-089F-40F8-81E7-53132DE09725}" type="slidenum">
              <a:rPr lang="zh-CN" altLang="en-US" smtClean="0"/>
              <a:t>‹#›</a:t>
            </a:fld>
            <a:endParaRPr lang="zh-CN" altLang="en-US"/>
          </a:p>
        </p:txBody>
      </p:sp>
    </p:spTree>
  </p:cSld>
  <p:clrMapOvr>
    <a:masterClrMapping/>
  </p:clrMapOvr>
  <p:transition/>
  <p:timing/>
</p:sldLayout>
</file>

<file path=ppt/slideLayouts/slideLayout12.xml><?xml version="1.0" encoding="utf-8"?>
<p:sldLayout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reserve="1">
  <p:cSld name="3 栏">
    <p:spTree>
      <p:nvGrpSpPr>
        <p:cNvPr id="1" name=""/>
        <p:cNvGrpSpPr/>
        <p:nvPr>
          <p:custDataLst>
            <p:tags r:id="rId1"/>
          </p:custDataLst>
        </p:nvPr>
      </p:nvGrpSpPr>
      <p:grpSpPr>
        <a:xfrm>
          <a:off x="0" y="0"/>
          <a:ext cx="0" cy="0"/>
        </a:xfrm>
      </p:grpSpPr>
      <p:sp>
        <p:nvSpPr>
          <p:cNvPr id="15" name="Title 1"/>
          <p:cNvSpPr>
            <a:spLocks noGrp="1"/>
          </p:cNvSpPr>
          <p:nvPr>
            <p:ph type="title"/>
            <p:custDataLst>
              <p:tags r:id="rId2"/>
            </p:custDataLst>
          </p:nvPr>
        </p:nvSpPr>
        <p:spPr>
          <a:xfrm>
            <a:off x="685802" y="685800"/>
            <a:ext cx="10394706" cy="1151965"/>
          </a:xfrm>
        </p:spPr>
        <p:txBody>
          <a:bodyPr/>
          <a:lstStyle>
            <a:lvl1pPr algn="ctr">
              <a:defRPr/>
            </a:lvl1pPr>
          </a:lstStyle>
          <a:p>
            <a:r>
              <a:rPr lang="zh-CN" altLang="en-US"/>
              <a:t>单击此处编辑母版标题样式</a:t>
            </a:r>
            <a:endParaRPr lang="en-US"/>
          </a:p>
        </p:txBody>
      </p:sp>
      <p:sp>
        <p:nvSpPr>
          <p:cNvPr id="7" name="Text Placeholder 2"/>
          <p:cNvSpPr>
            <a:spLocks noGrp="1"/>
          </p:cNvSpPr>
          <p:nvPr>
            <p:ph type="body" idx="1" hasCustomPrompt="1"/>
            <p:custDataLst>
              <p:tags r:id="rId3"/>
            </p:custDataLst>
          </p:nvPr>
        </p:nvSpPr>
        <p:spPr>
          <a:xfrm>
            <a:off x="685802" y="2063395"/>
            <a:ext cx="3310128" cy="576262"/>
          </a:xfrm>
        </p:spPr>
        <p:txBody>
          <a:bodyPr anchor="b">
            <a:noAutofit/>
          </a:bodyPr>
          <a:lstStyle>
            <a:lvl1pPr marL="0" indent="0" algn="ctr">
              <a:lnSpc>
                <a:spcPct val="90000"/>
              </a:lnSpc>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8" name="Text Placeholder 3"/>
          <p:cNvSpPr>
            <a:spLocks noGrp="1"/>
          </p:cNvSpPr>
          <p:nvPr>
            <p:ph type="body" sz="half" idx="15" hasCustomPrompt="1"/>
            <p:custDataLst>
              <p:tags r:id="rId4"/>
            </p:custDataLst>
          </p:nvPr>
        </p:nvSpPr>
        <p:spPr>
          <a:xfrm>
            <a:off x="685802" y="2639658"/>
            <a:ext cx="3310128" cy="2734928"/>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a:t>编辑母版文本样式</a:t>
            </a:r>
          </a:p>
        </p:txBody>
      </p:sp>
      <p:sp>
        <p:nvSpPr>
          <p:cNvPr id="9" name="Text Placeholder 4"/>
          <p:cNvSpPr>
            <a:spLocks noGrp="1"/>
          </p:cNvSpPr>
          <p:nvPr>
            <p:ph type="body" sz="quarter" idx="3" hasCustomPrompt="1"/>
            <p:custDataLst>
              <p:tags r:id="rId5"/>
            </p:custDataLst>
          </p:nvPr>
        </p:nvSpPr>
        <p:spPr>
          <a:xfrm>
            <a:off x="4234622" y="2063395"/>
            <a:ext cx="3310128" cy="576262"/>
          </a:xfrm>
        </p:spPr>
        <p:txBody>
          <a:bodyPr anchor="b">
            <a:noAutofit/>
          </a:bodyPr>
          <a:lstStyle>
            <a:lvl1pPr marL="0" indent="0" algn="ctr">
              <a:lnSpc>
                <a:spcPct val="90000"/>
              </a:lnSpc>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10" name="Text Placeholder 3"/>
          <p:cNvSpPr>
            <a:spLocks noGrp="1"/>
          </p:cNvSpPr>
          <p:nvPr>
            <p:ph type="body" sz="half" idx="16" hasCustomPrompt="1"/>
            <p:custDataLst>
              <p:tags r:id="rId6"/>
            </p:custDataLst>
          </p:nvPr>
        </p:nvSpPr>
        <p:spPr>
          <a:xfrm>
            <a:off x="4234621" y="2639658"/>
            <a:ext cx="3310128" cy="2734928"/>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a:t>编辑母版文本样式</a:t>
            </a:r>
          </a:p>
        </p:txBody>
      </p:sp>
      <p:sp>
        <p:nvSpPr>
          <p:cNvPr id="11" name="Text Placeholder 4"/>
          <p:cNvSpPr>
            <a:spLocks noGrp="1"/>
          </p:cNvSpPr>
          <p:nvPr>
            <p:ph type="body" sz="quarter" idx="13" hasCustomPrompt="1"/>
            <p:custDataLst>
              <p:tags r:id="rId7"/>
            </p:custDataLst>
          </p:nvPr>
        </p:nvSpPr>
        <p:spPr>
          <a:xfrm>
            <a:off x="7770380" y="2063395"/>
            <a:ext cx="3310128" cy="576262"/>
          </a:xfrm>
        </p:spPr>
        <p:txBody>
          <a:bodyPr anchor="b">
            <a:noAutofit/>
          </a:bodyPr>
          <a:lstStyle>
            <a:lvl1pPr marL="0" indent="0" algn="ctr">
              <a:lnSpc>
                <a:spcPct val="90000"/>
              </a:lnSpc>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12" name="Text Placeholder 3"/>
          <p:cNvSpPr>
            <a:spLocks noGrp="1"/>
          </p:cNvSpPr>
          <p:nvPr>
            <p:ph type="body" sz="half" idx="17" hasCustomPrompt="1"/>
            <p:custDataLst>
              <p:tags r:id="rId8"/>
            </p:custDataLst>
          </p:nvPr>
        </p:nvSpPr>
        <p:spPr>
          <a:xfrm>
            <a:off x="7770380" y="2639658"/>
            <a:ext cx="3310128" cy="2734928"/>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a:t>编辑母版文本样式</a:t>
            </a:r>
          </a:p>
        </p:txBody>
      </p:sp>
      <p:sp>
        <p:nvSpPr>
          <p:cNvPr id="3" name="Date Placeholder 2"/>
          <p:cNvSpPr>
            <a:spLocks noGrp="1"/>
          </p:cNvSpPr>
          <p:nvPr>
            <p:ph type="dt" sz="half" idx="10"/>
            <p:custDataLst>
              <p:tags r:id="rId9"/>
            </p:custDataLst>
          </p:nvPr>
        </p:nvSpPr>
        <p:spPr/>
        <p:txBody>
          <a:bodyPr/>
          <a:lstStyle/>
          <a:p>
            <a:fld id="{12E0C83B-2A0D-4895-8D19-F0DA28872F64}" type="datetimeFigureOut">
              <a:rPr lang="en-US"/>
              <a:t>6/3/2024</a:t>
            </a:fld>
            <a:endParaRPr lang="en-US"/>
          </a:p>
        </p:txBody>
      </p:sp>
      <p:sp>
        <p:nvSpPr>
          <p:cNvPr id="4" name="Footer Placeholder 3"/>
          <p:cNvSpPr>
            <a:spLocks noGrp="1"/>
          </p:cNvSpPr>
          <p:nvPr>
            <p:ph type="ftr" sz="quarter" idx="11"/>
            <p:custDataLst>
              <p:tags r:id="rId10"/>
            </p:custDataLst>
          </p:nvPr>
        </p:nvSpPr>
        <p:spPr/>
        <p:txBody>
          <a:bodyPr/>
          <a:lstStyle/>
          <a:p>
            <a:endParaRPr lang="en-US"/>
          </a:p>
        </p:txBody>
      </p:sp>
      <p:sp>
        <p:nvSpPr>
          <p:cNvPr id="5" name="Slide Number Placeholder 4"/>
          <p:cNvSpPr>
            <a:spLocks noGrp="1"/>
          </p:cNvSpPr>
          <p:nvPr>
            <p:ph type="sldNum" sz="quarter" idx="12"/>
            <p:custDataLst>
              <p:tags r:id="rId11"/>
            </p:custDataLst>
          </p:nvPr>
        </p:nvSpPr>
        <p:spPr/>
        <p:txBody>
          <a:bodyPr/>
          <a:lstStyle/>
          <a:p>
            <a:fld id="{6D22F896-40B5-4ADD-8801-0D06FADFA095}" type="slidenum">
              <a:rPr lang="en-US"/>
              <a:t>‹#›</a:t>
            </a:fld>
            <a:endParaRPr lang="en-US"/>
          </a:p>
        </p:txBody>
      </p:sp>
    </p:spTree>
  </p:cSld>
  <p:clrMapOvr>
    <a:masterClrMapping/>
  </p:clrMapOvr>
  <p:transition/>
  <p:timing/>
</p:sldLayout>
</file>

<file path=ppt/slideLayouts/slideLayout13.xml><?xml version="1.0" encoding="utf-8"?>
<p:sldLayout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reserve="1" userDrawn="1">
  <p:cSld name="【正文】一部分">
    <p:bg>
      <p:bgPr>
        <a:solidFill>
          <a:srgbClr val="FFFFF5"/>
        </a:solidFill>
        <a:effectLst/>
      </p:bgPr>
    </p:bg>
    <p:spTree>
      <p:nvGrpSpPr>
        <p:cNvPr id="1" name=""/>
        <p:cNvGrpSpPr/>
        <p:nvPr>
          <p:custDataLst>
            <p:tags r:id="rId1"/>
          </p:custDataLst>
        </p:nvPr>
      </p:nvGrpSpPr>
      <p:grpSpPr>
        <a:xfrm>
          <a:off x="0" y="0"/>
          <a:ext cx="0" cy="0"/>
        </a:xfrm>
      </p:grpSpPr>
      <p:cxnSp>
        <p:nvCxnSpPr>
          <p:cNvPr id="41" name="直接箭头连接符 79"/>
          <p:cNvCxnSpPr/>
          <p:nvPr userDrawn="1">
            <p:custDataLst>
              <p:tags r:id="rId2"/>
            </p:custDataLst>
          </p:nvPr>
        </p:nvCxnSpPr>
        <p:spPr bwMode="auto">
          <a:xfrm>
            <a:off x="5014391" y="408985"/>
            <a:ext cx="6911260" cy="2374"/>
          </a:xfrm>
          <a:prstGeom prst="straightConnector1">
            <a:avLst/>
          </a:prstGeom>
          <a:ln w="6350">
            <a:solidFill>
              <a:srgbClr val="C00000"/>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9" name="直接连接符 8"/>
          <p:cNvCxnSpPr/>
          <p:nvPr userDrawn="1">
            <p:custDataLst>
              <p:tags r:id="rId3"/>
            </p:custDataLst>
          </p:nvPr>
        </p:nvCxnSpPr>
        <p:spPr>
          <a:xfrm>
            <a:off x="350874" y="6582976"/>
            <a:ext cx="7549394" cy="0"/>
          </a:xfrm>
          <a:prstGeom prst="line">
            <a:avLst/>
          </a:prstGeom>
          <a:ln>
            <a:solidFill>
              <a:srgbClr val="C00000"/>
            </a:solidFill>
          </a:ln>
        </p:spPr>
        <p:style>
          <a:lnRef idx="1">
            <a:schemeClr val="accent1"/>
          </a:lnRef>
          <a:fillRef idx="0">
            <a:schemeClr val="accent1"/>
          </a:fillRef>
          <a:effectRef idx="0">
            <a:schemeClr val="accent1"/>
          </a:effectRef>
          <a:fontRef idx="minor">
            <a:schemeClr val="tx1"/>
          </a:fontRef>
        </p:style>
      </p:cxnSp>
      <p:pic>
        <p:nvPicPr>
          <p:cNvPr id="5" name="图片 4"/>
          <p:cNvPicPr>
            <a:picLocks noChangeAspect="1"/>
          </p:cNvPicPr>
          <p:nvPr userDrawn="1">
            <p:custDataLst>
              <p:tags r:id="rId5"/>
            </p:custDataLst>
          </p:nvPr>
        </p:nvPicPr>
        <p:blipFill>
          <a:blip r:embed="rId4">
            <a:extLst>
              <a:ext uri="{28A0092B-C50C-407E-A947-70E740481C1C}">
                <a14:useLocalDpi xmlns:a14="http://schemas.microsoft.com/office/drawing/2010/main" val="0"/>
              </a:ext>
            </a:extLst>
          </a:blip>
          <a:stretch>
            <a:fillRect/>
          </a:stretch>
        </p:blipFill>
        <p:spPr>
          <a:xfrm>
            <a:off x="10963812" y="0"/>
            <a:ext cx="961839" cy="411359"/>
          </a:xfrm>
          <a:prstGeom prst="rect">
            <a:avLst/>
          </a:prstGeom>
        </p:spPr>
      </p:pic>
    </p:spTree>
  </p:cSld>
  <p:clrMapOvr>
    <a:masterClrMapping/>
  </p:clrMapOvr>
  <p:transition/>
  <p:timing/>
</p:sldLayout>
</file>

<file path=ppt/slideLayouts/slideLayout14.xml><?xml version="1.0" encoding="utf-8"?>
<p:sldLayout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type="twoObj">
  <p:cSld name="1_两栏内容">
    <p:spTree>
      <p:nvGrpSpPr>
        <p:cNvPr id="1" name=""/>
        <p:cNvGrpSpPr/>
        <p:nvPr>
          <p:custDataLst>
            <p:tags r:id="rId1"/>
          </p:custDataLst>
        </p:nvPr>
      </p:nvGrpSpPr>
      <p:grpSpPr>
        <a:xfrm>
          <a:off x="0" y="0"/>
          <a:ext cx="0" cy="0"/>
        </a:xfrm>
      </p:grpSpPr>
      <p:pic>
        <p:nvPicPr>
          <p:cNvPr id="8" name="图片 7" descr="图片38"/>
          <p:cNvPicPr>
            <a:picLocks noChangeAspect="1"/>
          </p:cNvPicPr>
          <p:nvPr userDrawn="1">
            <p:custDataLst>
              <p:tags r:id="rId3"/>
            </p:custDataLst>
          </p:nvPr>
        </p:nvPicPr>
        <p:blipFill>
          <a:blip r:embed="rId2"/>
          <a:stretch>
            <a:fillRect/>
          </a:stretch>
        </p:blipFill>
        <p:spPr>
          <a:xfrm>
            <a:off x="9612630" y="5024120"/>
            <a:ext cx="2475865" cy="1664970"/>
          </a:xfrm>
          <a:prstGeom prst="rect">
            <a:avLst/>
          </a:prstGeom>
        </p:spPr>
      </p:pic>
    </p:spTree>
    <p:extLst>
      <p:ext uri="{BB962C8B-B14F-4D97-AF65-F5344CB8AC3E}">
        <p14:creationId xmlns:p14="http://schemas.microsoft.com/office/powerpoint/2010/main" val="2511202781"/>
      </p:ext>
    </p:extLst>
  </p:cSld>
  <p:clrMapOvr>
    <a:masterClrMapping/>
  </p:clrMapOvr>
  <p:transition/>
  <p:timing/>
  <p:hf sldNum="0" hdr="0" dt="0"/>
</p:sldLayout>
</file>

<file path=ppt/slideLayouts/slideLayout2.xml><?xml version="1.0" encoding="utf-8"?>
<p:sldLayout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type="obj" preserve="1">
  <p:cSld name="标题和内容">
    <p:spTree>
      <p:nvGrpSpPr>
        <p:cNvPr id="1" name=""/>
        <p:cNvGrpSpPr/>
        <p:nvPr>
          <p:custDataLst>
            <p:tags r:id="rId1"/>
          </p:custDataLst>
        </p:nvPr>
      </p:nvGrpSpPr>
      <p:grpSpPr>
        <a:xfrm>
          <a:off x="0" y="0"/>
          <a:ext cx="0" cy="0"/>
        </a:xfrm>
      </p:grpSpPr>
      <p:sp>
        <p:nvSpPr>
          <p:cNvPr id="2" name="标题 1"/>
          <p:cNvSpPr>
            <a:spLocks noGrp="1"/>
          </p:cNvSpPr>
          <p:nvPr>
            <p:ph type="title"/>
            <p:custDataLst>
              <p:tags r:id="rId2"/>
            </p:custDataLst>
          </p:nvPr>
        </p:nvSpPr>
        <p:spPr/>
        <p:txBody>
          <a:bodyPr/>
          <a:lstStyle/>
          <a:p>
            <a:r>
              <a:rPr lang="zh-CN" altLang="en-US"/>
              <a:t>单击此处编辑母版标题样式</a:t>
            </a:r>
          </a:p>
        </p:txBody>
      </p:sp>
      <p:sp>
        <p:nvSpPr>
          <p:cNvPr id="3" name="内容占位符 2"/>
          <p:cNvSpPr>
            <a:spLocks noGrp="1"/>
          </p:cNvSpPr>
          <p:nvPr>
            <p:ph idx="1" hasCustomPrompt="1"/>
            <p:custDataLst>
              <p:tags r:id="rId3"/>
            </p:custDataLst>
          </p:nvPr>
        </p:nvSpPr>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custDataLst>
              <p:tags r:id="rId4"/>
            </p:custDataLst>
          </p:nvPr>
        </p:nvSpPr>
        <p:spPr/>
        <p:txBody>
          <a:bodyPr/>
          <a:lstStyle/>
          <a:p>
            <a:fld id="{195A7763-550C-487E-83F3-8DAC1E98710A}" type="datetimeFigureOut">
              <a:rPr lang="zh-CN" altLang="en-US" smtClean="0"/>
              <a:t>2024/6/3</a:t>
            </a:fld>
            <a:endParaRPr lang="zh-CN" altLang="en-US"/>
          </a:p>
        </p:txBody>
      </p:sp>
      <p:sp>
        <p:nvSpPr>
          <p:cNvPr id="5" name="页脚占位符 4"/>
          <p:cNvSpPr>
            <a:spLocks noGrp="1"/>
          </p:cNvSpPr>
          <p:nvPr>
            <p:ph type="ftr" sz="quarter" idx="11"/>
            <p:custDataLst>
              <p:tags r:id="rId5"/>
            </p:custDataLst>
          </p:nvPr>
        </p:nvSpPr>
        <p:spPr/>
        <p:txBody>
          <a:bodyPr/>
          <a:lstStyle/>
          <a:p>
            <a:endParaRPr lang="zh-CN" altLang="en-US"/>
          </a:p>
        </p:txBody>
      </p:sp>
      <p:sp>
        <p:nvSpPr>
          <p:cNvPr id="6" name="灯片编号占位符 5"/>
          <p:cNvSpPr>
            <a:spLocks noGrp="1"/>
          </p:cNvSpPr>
          <p:nvPr>
            <p:ph type="sldNum" sz="quarter" idx="12"/>
            <p:custDataLst>
              <p:tags r:id="rId6"/>
            </p:custDataLst>
          </p:nvPr>
        </p:nvSpPr>
        <p:spPr/>
        <p:txBody>
          <a:bodyPr/>
          <a:lstStyle/>
          <a:p>
            <a:fld id="{FAE09162-089F-40F8-81E7-53132DE09725}" type="slidenum">
              <a:rPr lang="zh-CN" altLang="en-US" smtClean="0"/>
              <a:t>‹#›</a:t>
            </a:fld>
            <a:endParaRPr lang="zh-CN" altLang="en-US"/>
          </a:p>
        </p:txBody>
      </p:sp>
    </p:spTree>
  </p:cSld>
  <p:clrMapOvr>
    <a:masterClrMapping/>
  </p:clrMapOvr>
  <p:transition/>
  <p:timing/>
</p:sldLayout>
</file>

<file path=ppt/slideLayouts/slideLayout3.xml><?xml version="1.0" encoding="utf-8"?>
<p:sldLayout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type="secHead" preserve="1">
  <p:cSld name="节标题">
    <p:spTree>
      <p:nvGrpSpPr>
        <p:cNvPr id="1" name=""/>
        <p:cNvGrpSpPr/>
        <p:nvPr>
          <p:custDataLst>
            <p:tags r:id="rId1"/>
          </p:custDataLst>
        </p:nvPr>
      </p:nvGrpSpPr>
      <p:grpSpPr>
        <a:xfrm>
          <a:off x="0" y="0"/>
          <a:ext cx="0" cy="0"/>
        </a:xfrm>
      </p:grpSpPr>
      <p:sp>
        <p:nvSpPr>
          <p:cNvPr id="2" name="标题 1"/>
          <p:cNvSpPr>
            <a:spLocks noGrp="1"/>
          </p:cNvSpPr>
          <p:nvPr>
            <p:ph type="title"/>
            <p:custDataLst>
              <p:tags r:id="rId2"/>
            </p:custDataLst>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p:cNvSpPr>
            <a:spLocks noGrp="1"/>
          </p:cNvSpPr>
          <p:nvPr>
            <p:ph type="body" idx="1" hasCustomPrompt="1"/>
            <p:custDataLst>
              <p:tags r:id="rId3"/>
            </p:custDataLst>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编辑母版文本样式</a:t>
            </a:r>
          </a:p>
        </p:txBody>
      </p:sp>
      <p:sp>
        <p:nvSpPr>
          <p:cNvPr id="4" name="日期占位符 3"/>
          <p:cNvSpPr>
            <a:spLocks noGrp="1"/>
          </p:cNvSpPr>
          <p:nvPr>
            <p:ph type="dt" sz="half" idx="10"/>
            <p:custDataLst>
              <p:tags r:id="rId4"/>
            </p:custDataLst>
          </p:nvPr>
        </p:nvSpPr>
        <p:spPr/>
        <p:txBody>
          <a:bodyPr/>
          <a:lstStyle/>
          <a:p>
            <a:fld id="{195A7763-550C-487E-83F3-8DAC1E98710A}" type="datetimeFigureOut">
              <a:rPr lang="zh-CN" altLang="en-US" smtClean="0"/>
              <a:t>2024/6/3</a:t>
            </a:fld>
            <a:endParaRPr lang="zh-CN" altLang="en-US"/>
          </a:p>
        </p:txBody>
      </p:sp>
      <p:sp>
        <p:nvSpPr>
          <p:cNvPr id="5" name="页脚占位符 4"/>
          <p:cNvSpPr>
            <a:spLocks noGrp="1"/>
          </p:cNvSpPr>
          <p:nvPr>
            <p:ph type="ftr" sz="quarter" idx="11"/>
            <p:custDataLst>
              <p:tags r:id="rId5"/>
            </p:custDataLst>
          </p:nvPr>
        </p:nvSpPr>
        <p:spPr/>
        <p:txBody>
          <a:bodyPr/>
          <a:lstStyle/>
          <a:p>
            <a:endParaRPr lang="zh-CN" altLang="en-US"/>
          </a:p>
        </p:txBody>
      </p:sp>
      <p:sp>
        <p:nvSpPr>
          <p:cNvPr id="6" name="灯片编号占位符 5"/>
          <p:cNvSpPr>
            <a:spLocks noGrp="1"/>
          </p:cNvSpPr>
          <p:nvPr>
            <p:ph type="sldNum" sz="quarter" idx="12"/>
            <p:custDataLst>
              <p:tags r:id="rId6"/>
            </p:custDataLst>
          </p:nvPr>
        </p:nvSpPr>
        <p:spPr/>
        <p:txBody>
          <a:bodyPr/>
          <a:lstStyle/>
          <a:p>
            <a:fld id="{FAE09162-089F-40F8-81E7-53132DE09725}" type="slidenum">
              <a:rPr lang="zh-CN" altLang="en-US" smtClean="0"/>
              <a:t>‹#›</a:t>
            </a:fld>
            <a:endParaRPr lang="zh-CN" altLang="en-US"/>
          </a:p>
        </p:txBody>
      </p:sp>
    </p:spTree>
  </p:cSld>
  <p:clrMapOvr>
    <a:masterClrMapping/>
  </p:clrMapOvr>
  <p:transition/>
  <p:timing/>
</p:sldLayout>
</file>

<file path=ppt/slideLayouts/slideLayout4.xml><?xml version="1.0" encoding="utf-8"?>
<p:sldLayout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type="twoObj" preserve="1">
  <p:cSld name="两栏内容">
    <p:spTree>
      <p:nvGrpSpPr>
        <p:cNvPr id="1" name=""/>
        <p:cNvGrpSpPr/>
        <p:nvPr>
          <p:custDataLst>
            <p:tags r:id="rId1"/>
          </p:custDataLst>
        </p:nvPr>
      </p:nvGrpSpPr>
      <p:grpSpPr>
        <a:xfrm>
          <a:off x="0" y="0"/>
          <a:ext cx="0" cy="0"/>
        </a:xfrm>
      </p:grpSpPr>
      <p:sp>
        <p:nvSpPr>
          <p:cNvPr id="2" name="标题 1"/>
          <p:cNvSpPr>
            <a:spLocks noGrp="1"/>
          </p:cNvSpPr>
          <p:nvPr>
            <p:ph type="title"/>
            <p:custDataLst>
              <p:tags r:id="rId2"/>
            </p:custDataLst>
          </p:nvPr>
        </p:nvSpPr>
        <p:spPr/>
        <p:txBody>
          <a:bodyPr/>
          <a:lstStyle/>
          <a:p>
            <a:r>
              <a:rPr lang="zh-CN" altLang="en-US"/>
              <a:t>单击此处编辑母版标题样式</a:t>
            </a:r>
          </a:p>
        </p:txBody>
      </p:sp>
      <p:sp>
        <p:nvSpPr>
          <p:cNvPr id="3" name="内容占位符 2"/>
          <p:cNvSpPr>
            <a:spLocks noGrp="1"/>
          </p:cNvSpPr>
          <p:nvPr>
            <p:ph sz="half" idx="1" hasCustomPrompt="1"/>
            <p:custDataLst>
              <p:tags r:id="rId3"/>
            </p:custDataLst>
          </p:nvPr>
        </p:nvSpPr>
        <p:spPr>
          <a:xfrm>
            <a:off x="838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hasCustomPrompt="1"/>
            <p:custDataLst>
              <p:tags r:id="rId4"/>
            </p:custDataLst>
          </p:nvPr>
        </p:nvSpPr>
        <p:spPr>
          <a:xfrm>
            <a:off x="6172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custDataLst>
              <p:tags r:id="rId5"/>
            </p:custDataLst>
          </p:nvPr>
        </p:nvSpPr>
        <p:spPr/>
        <p:txBody>
          <a:bodyPr/>
          <a:lstStyle/>
          <a:p>
            <a:fld id="{195A7763-550C-487E-83F3-8DAC1E98710A}" type="datetimeFigureOut">
              <a:rPr lang="zh-CN" altLang="en-US" smtClean="0"/>
              <a:t>2024/6/3</a:t>
            </a:fld>
            <a:endParaRPr lang="zh-CN" altLang="en-US"/>
          </a:p>
        </p:txBody>
      </p:sp>
      <p:sp>
        <p:nvSpPr>
          <p:cNvPr id="6" name="页脚占位符 5"/>
          <p:cNvSpPr>
            <a:spLocks noGrp="1"/>
          </p:cNvSpPr>
          <p:nvPr>
            <p:ph type="ftr" sz="quarter" idx="11"/>
            <p:custDataLst>
              <p:tags r:id="rId6"/>
            </p:custDataLst>
          </p:nvPr>
        </p:nvSpPr>
        <p:spPr/>
        <p:txBody>
          <a:bodyPr/>
          <a:lstStyle/>
          <a:p>
            <a:endParaRPr lang="zh-CN" altLang="en-US"/>
          </a:p>
        </p:txBody>
      </p:sp>
      <p:sp>
        <p:nvSpPr>
          <p:cNvPr id="7" name="灯片编号占位符 6"/>
          <p:cNvSpPr>
            <a:spLocks noGrp="1"/>
          </p:cNvSpPr>
          <p:nvPr>
            <p:ph type="sldNum" sz="quarter" idx="12"/>
            <p:custDataLst>
              <p:tags r:id="rId7"/>
            </p:custDataLst>
          </p:nvPr>
        </p:nvSpPr>
        <p:spPr/>
        <p:txBody>
          <a:bodyPr/>
          <a:lstStyle/>
          <a:p>
            <a:fld id="{FAE09162-089F-40F8-81E7-53132DE09725}" type="slidenum">
              <a:rPr lang="zh-CN" altLang="en-US" smtClean="0"/>
              <a:t>‹#›</a:t>
            </a:fld>
            <a:endParaRPr lang="zh-CN" altLang="en-US"/>
          </a:p>
        </p:txBody>
      </p:sp>
    </p:spTree>
  </p:cSld>
  <p:clrMapOvr>
    <a:masterClrMapping/>
  </p:clrMapOvr>
  <p:transition/>
  <p:timing/>
</p:sldLayout>
</file>

<file path=ppt/slideLayouts/slideLayout5.xml><?xml version="1.0" encoding="utf-8"?>
<p:sldLayout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type="twoTxTwoObj" preserve="1">
  <p:cSld name="比较">
    <p:spTree>
      <p:nvGrpSpPr>
        <p:cNvPr id="1" name=""/>
        <p:cNvGrpSpPr/>
        <p:nvPr>
          <p:custDataLst>
            <p:tags r:id="rId1"/>
          </p:custDataLst>
        </p:nvPr>
      </p:nvGrpSpPr>
      <p:grpSpPr>
        <a:xfrm>
          <a:off x="0" y="0"/>
          <a:ext cx="0" cy="0"/>
        </a:xfrm>
      </p:grpSpPr>
      <p:sp>
        <p:nvSpPr>
          <p:cNvPr id="2" name="标题 1"/>
          <p:cNvSpPr>
            <a:spLocks noGrp="1"/>
          </p:cNvSpPr>
          <p:nvPr>
            <p:ph type="title"/>
            <p:custDataLst>
              <p:tags r:id="rId2"/>
            </p:custDataLst>
          </p:nvPr>
        </p:nvSpPr>
        <p:spPr>
          <a:xfrm>
            <a:off x="839788" y="365125"/>
            <a:ext cx="10515600" cy="1325563"/>
          </a:xfrm>
        </p:spPr>
        <p:txBody>
          <a:bodyPr/>
          <a:lstStyle/>
          <a:p>
            <a:r>
              <a:rPr lang="zh-CN" altLang="en-US"/>
              <a:t>单击此处编辑母版标题样式</a:t>
            </a:r>
          </a:p>
        </p:txBody>
      </p:sp>
      <p:sp>
        <p:nvSpPr>
          <p:cNvPr id="3" name="文本占位符 2"/>
          <p:cNvSpPr>
            <a:spLocks noGrp="1"/>
          </p:cNvSpPr>
          <p:nvPr>
            <p:ph type="body" idx="1" hasCustomPrompt="1"/>
            <p:custDataLst>
              <p:tags r:id="rId3"/>
            </p:custDataLst>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4" name="内容占位符 3"/>
          <p:cNvSpPr>
            <a:spLocks noGrp="1"/>
          </p:cNvSpPr>
          <p:nvPr>
            <p:ph sz="half" idx="2" hasCustomPrompt="1"/>
            <p:custDataLst>
              <p:tags r:id="rId4"/>
            </p:custDataLst>
          </p:nvPr>
        </p:nvSpPr>
        <p:spPr>
          <a:xfrm>
            <a:off x="839788" y="2505075"/>
            <a:ext cx="5157787"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hasCustomPrompt="1"/>
            <p:custDataLst>
              <p:tags r:id="rId5"/>
            </p:custDataLst>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6" name="内容占位符 5"/>
          <p:cNvSpPr>
            <a:spLocks noGrp="1"/>
          </p:cNvSpPr>
          <p:nvPr>
            <p:ph sz="quarter" idx="4" hasCustomPrompt="1"/>
            <p:custDataLst>
              <p:tags r:id="rId6"/>
            </p:custDataLst>
          </p:nvPr>
        </p:nvSpPr>
        <p:spPr>
          <a:xfrm>
            <a:off x="6172200" y="2505075"/>
            <a:ext cx="5183188"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custDataLst>
              <p:tags r:id="rId7"/>
            </p:custDataLst>
          </p:nvPr>
        </p:nvSpPr>
        <p:spPr/>
        <p:txBody>
          <a:bodyPr/>
          <a:lstStyle/>
          <a:p>
            <a:fld id="{195A7763-550C-487E-83F3-8DAC1E98710A}" type="datetimeFigureOut">
              <a:rPr lang="zh-CN" altLang="en-US" smtClean="0"/>
              <a:t>2024/6/3</a:t>
            </a:fld>
            <a:endParaRPr lang="zh-CN" altLang="en-US"/>
          </a:p>
        </p:txBody>
      </p:sp>
      <p:sp>
        <p:nvSpPr>
          <p:cNvPr id="8" name="页脚占位符 7"/>
          <p:cNvSpPr>
            <a:spLocks noGrp="1"/>
          </p:cNvSpPr>
          <p:nvPr>
            <p:ph type="ftr" sz="quarter" idx="11"/>
            <p:custDataLst>
              <p:tags r:id="rId8"/>
            </p:custDataLst>
          </p:nvPr>
        </p:nvSpPr>
        <p:spPr/>
        <p:txBody>
          <a:bodyPr/>
          <a:lstStyle/>
          <a:p>
            <a:endParaRPr lang="zh-CN" altLang="en-US"/>
          </a:p>
        </p:txBody>
      </p:sp>
      <p:sp>
        <p:nvSpPr>
          <p:cNvPr id="9" name="灯片编号占位符 8"/>
          <p:cNvSpPr>
            <a:spLocks noGrp="1"/>
          </p:cNvSpPr>
          <p:nvPr>
            <p:ph type="sldNum" sz="quarter" idx="12"/>
            <p:custDataLst>
              <p:tags r:id="rId9"/>
            </p:custDataLst>
          </p:nvPr>
        </p:nvSpPr>
        <p:spPr/>
        <p:txBody>
          <a:bodyPr/>
          <a:lstStyle/>
          <a:p>
            <a:fld id="{FAE09162-089F-40F8-81E7-53132DE09725}" type="slidenum">
              <a:rPr lang="zh-CN" altLang="en-US" smtClean="0"/>
              <a:t>‹#›</a:t>
            </a:fld>
            <a:endParaRPr lang="zh-CN" altLang="en-US"/>
          </a:p>
        </p:txBody>
      </p:sp>
    </p:spTree>
  </p:cSld>
  <p:clrMapOvr>
    <a:masterClrMapping/>
  </p:clrMapOvr>
  <p:transition/>
  <p:timing/>
</p:sldLayout>
</file>

<file path=ppt/slideLayouts/slideLayout6.xml><?xml version="1.0" encoding="utf-8"?>
<p:sldLayout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type="titleOnly" preserve="1">
  <p:cSld name="仅标题">
    <p:spTree>
      <p:nvGrpSpPr>
        <p:cNvPr id="1" name=""/>
        <p:cNvGrpSpPr/>
        <p:nvPr>
          <p:custDataLst>
            <p:tags r:id="rId1"/>
          </p:custDataLst>
        </p:nvPr>
      </p:nvGrpSpPr>
      <p:grpSpPr>
        <a:xfrm>
          <a:off x="0" y="0"/>
          <a:ext cx="0" cy="0"/>
        </a:xfrm>
      </p:grpSpPr>
      <p:sp>
        <p:nvSpPr>
          <p:cNvPr id="2" name="标题 1"/>
          <p:cNvSpPr>
            <a:spLocks noGrp="1"/>
          </p:cNvSpPr>
          <p:nvPr>
            <p:ph type="title"/>
            <p:custDataLst>
              <p:tags r:id="rId2"/>
            </p:custDataLst>
          </p:nvPr>
        </p:nvSpPr>
        <p:spPr/>
        <p:txBody>
          <a:bodyPr/>
          <a:lstStyle/>
          <a:p>
            <a:r>
              <a:rPr lang="zh-CN" altLang="en-US"/>
              <a:t>单击此处编辑母版标题样式</a:t>
            </a:r>
          </a:p>
        </p:txBody>
      </p:sp>
      <p:sp>
        <p:nvSpPr>
          <p:cNvPr id="3" name="日期占位符 2"/>
          <p:cNvSpPr>
            <a:spLocks noGrp="1"/>
          </p:cNvSpPr>
          <p:nvPr>
            <p:ph type="dt" sz="half" idx="10"/>
            <p:custDataLst>
              <p:tags r:id="rId3"/>
            </p:custDataLst>
          </p:nvPr>
        </p:nvSpPr>
        <p:spPr/>
        <p:txBody>
          <a:bodyPr/>
          <a:lstStyle/>
          <a:p>
            <a:fld id="{195A7763-550C-487E-83F3-8DAC1E98710A}" type="datetimeFigureOut">
              <a:rPr lang="zh-CN" altLang="en-US" smtClean="0"/>
              <a:t>2024/6/3</a:t>
            </a:fld>
            <a:endParaRPr lang="zh-CN" altLang="en-US"/>
          </a:p>
        </p:txBody>
      </p:sp>
      <p:sp>
        <p:nvSpPr>
          <p:cNvPr id="4" name="页脚占位符 3"/>
          <p:cNvSpPr>
            <a:spLocks noGrp="1"/>
          </p:cNvSpPr>
          <p:nvPr>
            <p:ph type="ftr" sz="quarter" idx="11"/>
            <p:custDataLst>
              <p:tags r:id="rId4"/>
            </p:custDataLst>
          </p:nvPr>
        </p:nvSpPr>
        <p:spPr/>
        <p:txBody>
          <a:bodyPr/>
          <a:lstStyle/>
          <a:p>
            <a:endParaRPr lang="zh-CN" altLang="en-US"/>
          </a:p>
        </p:txBody>
      </p:sp>
      <p:sp>
        <p:nvSpPr>
          <p:cNvPr id="5" name="灯片编号占位符 4"/>
          <p:cNvSpPr>
            <a:spLocks noGrp="1"/>
          </p:cNvSpPr>
          <p:nvPr>
            <p:ph type="sldNum" sz="quarter" idx="12"/>
            <p:custDataLst>
              <p:tags r:id="rId5"/>
            </p:custDataLst>
          </p:nvPr>
        </p:nvSpPr>
        <p:spPr/>
        <p:txBody>
          <a:bodyPr/>
          <a:lstStyle/>
          <a:p>
            <a:fld id="{FAE09162-089F-40F8-81E7-53132DE09725}" type="slidenum">
              <a:rPr lang="zh-CN" altLang="en-US" smtClean="0"/>
              <a:t>‹#›</a:t>
            </a:fld>
            <a:endParaRPr lang="zh-CN" altLang="en-US"/>
          </a:p>
        </p:txBody>
      </p:sp>
    </p:spTree>
  </p:cSld>
  <p:clrMapOvr>
    <a:masterClrMapping/>
  </p:clrMapOvr>
  <p:transition/>
  <p:timing/>
</p:sldLayout>
</file>

<file path=ppt/slideLayouts/slideLayout7.xml><?xml version="1.0" encoding="utf-8"?>
<p:sldLayout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type="blank" preserve="1">
  <p:cSld name="空白">
    <p:spTree>
      <p:nvGrpSpPr>
        <p:cNvPr id="1" name=""/>
        <p:cNvGrpSpPr/>
        <p:nvPr>
          <p:custDataLst>
            <p:tags r:id="rId1"/>
          </p:custDataLst>
        </p:nvPr>
      </p:nvGrpSpPr>
      <p:grpSpPr>
        <a:xfrm>
          <a:off x="0" y="0"/>
          <a:ext cx="0" cy="0"/>
        </a:xfrm>
      </p:grpSpPr>
      <p:sp>
        <p:nvSpPr>
          <p:cNvPr id="2" name="日期占位符 1"/>
          <p:cNvSpPr>
            <a:spLocks noGrp="1"/>
          </p:cNvSpPr>
          <p:nvPr>
            <p:ph type="dt" sz="half" idx="10"/>
            <p:custDataLst>
              <p:tags r:id="rId2"/>
            </p:custDataLst>
          </p:nvPr>
        </p:nvSpPr>
        <p:spPr/>
        <p:txBody>
          <a:bodyPr/>
          <a:lstStyle/>
          <a:p>
            <a:fld id="{195A7763-550C-487E-83F3-8DAC1E98710A}" type="datetimeFigureOut">
              <a:rPr lang="zh-CN" altLang="en-US" smtClean="0"/>
              <a:t>2024/6/3</a:t>
            </a:fld>
            <a:endParaRPr lang="zh-CN" altLang="en-US"/>
          </a:p>
        </p:txBody>
      </p:sp>
      <p:sp>
        <p:nvSpPr>
          <p:cNvPr id="3" name="页脚占位符 2"/>
          <p:cNvSpPr>
            <a:spLocks noGrp="1"/>
          </p:cNvSpPr>
          <p:nvPr>
            <p:ph type="ftr" sz="quarter" idx="11"/>
            <p:custDataLst>
              <p:tags r:id="rId3"/>
            </p:custDataLst>
          </p:nvPr>
        </p:nvSpPr>
        <p:spPr/>
        <p:txBody>
          <a:bodyPr/>
          <a:lstStyle/>
          <a:p>
            <a:endParaRPr lang="zh-CN" altLang="en-US"/>
          </a:p>
        </p:txBody>
      </p:sp>
      <p:sp>
        <p:nvSpPr>
          <p:cNvPr id="4" name="灯片编号占位符 3"/>
          <p:cNvSpPr>
            <a:spLocks noGrp="1"/>
          </p:cNvSpPr>
          <p:nvPr>
            <p:ph type="sldNum" sz="quarter" idx="12"/>
            <p:custDataLst>
              <p:tags r:id="rId4"/>
            </p:custDataLst>
          </p:nvPr>
        </p:nvSpPr>
        <p:spPr/>
        <p:txBody>
          <a:bodyPr/>
          <a:lstStyle/>
          <a:p>
            <a:fld id="{FAE09162-089F-40F8-81E7-53132DE09725}" type="slidenum">
              <a:rPr lang="zh-CN" altLang="en-US" smtClean="0"/>
              <a:t>‹#›</a:t>
            </a:fld>
            <a:endParaRPr lang="zh-CN" altLang="en-US"/>
          </a:p>
        </p:txBody>
      </p:sp>
    </p:spTree>
  </p:cSld>
  <p:clrMapOvr>
    <a:masterClrMapping/>
  </p:clrMapOvr>
  <p:transition/>
  <p:timing/>
</p:sldLayout>
</file>

<file path=ppt/slideLayouts/slideLayout8.xml><?xml version="1.0" encoding="utf-8"?>
<p:sldLayout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type="objTx" preserve="1">
  <p:cSld name="内容与标题">
    <p:spTree>
      <p:nvGrpSpPr>
        <p:cNvPr id="1" name=""/>
        <p:cNvGrpSpPr/>
        <p:nvPr>
          <p:custDataLst>
            <p:tags r:id="rId1"/>
          </p:custDataLst>
        </p:nvPr>
      </p:nvGrpSpPr>
      <p:grpSpPr>
        <a:xfrm>
          <a:off x="0" y="0"/>
          <a:ext cx="0" cy="0"/>
        </a:xfrm>
      </p:grpSpPr>
      <p:sp>
        <p:nvSpPr>
          <p:cNvPr id="2" name="标题 1"/>
          <p:cNvSpPr>
            <a:spLocks noGrp="1"/>
          </p:cNvSpPr>
          <p:nvPr>
            <p:ph type="title"/>
            <p:custDataLst>
              <p:tags r:id="rId2"/>
            </p:custDataLst>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p:cNvSpPr>
            <a:spLocks noGrp="1"/>
          </p:cNvSpPr>
          <p:nvPr>
            <p:ph idx="1" hasCustomPrompt="1"/>
            <p:custDataLst>
              <p:tags r:id="rId3"/>
            </p:custDataLst>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hasCustomPrompt="1"/>
            <p:custDataLst>
              <p:tags r:id="rId4"/>
            </p:custDataLst>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p:cNvSpPr>
            <a:spLocks noGrp="1"/>
          </p:cNvSpPr>
          <p:nvPr>
            <p:ph type="dt" sz="half" idx="10"/>
            <p:custDataLst>
              <p:tags r:id="rId5"/>
            </p:custDataLst>
          </p:nvPr>
        </p:nvSpPr>
        <p:spPr/>
        <p:txBody>
          <a:bodyPr/>
          <a:lstStyle/>
          <a:p>
            <a:fld id="{195A7763-550C-487E-83F3-8DAC1E98710A}" type="datetimeFigureOut">
              <a:rPr lang="zh-CN" altLang="en-US" smtClean="0"/>
              <a:t>2024/6/3</a:t>
            </a:fld>
            <a:endParaRPr lang="zh-CN" altLang="en-US"/>
          </a:p>
        </p:txBody>
      </p:sp>
      <p:sp>
        <p:nvSpPr>
          <p:cNvPr id="6" name="页脚占位符 5"/>
          <p:cNvSpPr>
            <a:spLocks noGrp="1"/>
          </p:cNvSpPr>
          <p:nvPr>
            <p:ph type="ftr" sz="quarter" idx="11"/>
            <p:custDataLst>
              <p:tags r:id="rId6"/>
            </p:custDataLst>
          </p:nvPr>
        </p:nvSpPr>
        <p:spPr/>
        <p:txBody>
          <a:bodyPr/>
          <a:lstStyle/>
          <a:p>
            <a:endParaRPr lang="zh-CN" altLang="en-US"/>
          </a:p>
        </p:txBody>
      </p:sp>
      <p:sp>
        <p:nvSpPr>
          <p:cNvPr id="7" name="灯片编号占位符 6"/>
          <p:cNvSpPr>
            <a:spLocks noGrp="1"/>
          </p:cNvSpPr>
          <p:nvPr>
            <p:ph type="sldNum" sz="quarter" idx="12"/>
            <p:custDataLst>
              <p:tags r:id="rId7"/>
            </p:custDataLst>
          </p:nvPr>
        </p:nvSpPr>
        <p:spPr/>
        <p:txBody>
          <a:bodyPr/>
          <a:lstStyle/>
          <a:p>
            <a:fld id="{FAE09162-089F-40F8-81E7-53132DE09725}" type="slidenum">
              <a:rPr lang="zh-CN" altLang="en-US" smtClean="0"/>
              <a:t>‹#›</a:t>
            </a:fld>
            <a:endParaRPr lang="zh-CN" altLang="en-US"/>
          </a:p>
        </p:txBody>
      </p:sp>
    </p:spTree>
  </p:cSld>
  <p:clrMapOvr>
    <a:masterClrMapping/>
  </p:clrMapOvr>
  <p:transition/>
  <p:timing/>
</p:sldLayout>
</file>

<file path=ppt/slideLayouts/slideLayout9.xml><?xml version="1.0" encoding="utf-8"?>
<p:sldLayout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type="picTx" preserve="1">
  <p:cSld name="图片与标题">
    <p:spTree>
      <p:nvGrpSpPr>
        <p:cNvPr id="1" name=""/>
        <p:cNvGrpSpPr/>
        <p:nvPr>
          <p:custDataLst>
            <p:tags r:id="rId1"/>
          </p:custDataLst>
        </p:nvPr>
      </p:nvGrpSpPr>
      <p:grpSpPr>
        <a:xfrm>
          <a:off x="0" y="0"/>
          <a:ext cx="0" cy="0"/>
        </a:xfrm>
      </p:grpSpPr>
      <p:sp>
        <p:nvSpPr>
          <p:cNvPr id="2" name="标题 1"/>
          <p:cNvSpPr>
            <a:spLocks noGrp="1"/>
          </p:cNvSpPr>
          <p:nvPr>
            <p:ph type="title"/>
            <p:custDataLst>
              <p:tags r:id="rId2"/>
            </p:custDataLst>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p:cNvSpPr>
            <a:spLocks noGrp="1"/>
          </p:cNvSpPr>
          <p:nvPr>
            <p:ph type="pic" idx="1"/>
            <p:custDataLst>
              <p:tags r:id="rId3"/>
            </p:custDataLst>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hasCustomPrompt="1"/>
            <p:custDataLst>
              <p:tags r:id="rId4"/>
            </p:custDataLst>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p:cNvSpPr>
            <a:spLocks noGrp="1"/>
          </p:cNvSpPr>
          <p:nvPr>
            <p:ph type="dt" sz="half" idx="10"/>
            <p:custDataLst>
              <p:tags r:id="rId5"/>
            </p:custDataLst>
          </p:nvPr>
        </p:nvSpPr>
        <p:spPr/>
        <p:txBody>
          <a:bodyPr/>
          <a:lstStyle/>
          <a:p>
            <a:fld id="{195A7763-550C-487E-83F3-8DAC1E98710A}" type="datetimeFigureOut">
              <a:rPr lang="zh-CN" altLang="en-US" smtClean="0"/>
              <a:t>2024/6/3</a:t>
            </a:fld>
            <a:endParaRPr lang="zh-CN" altLang="en-US"/>
          </a:p>
        </p:txBody>
      </p:sp>
      <p:sp>
        <p:nvSpPr>
          <p:cNvPr id="6" name="页脚占位符 5"/>
          <p:cNvSpPr>
            <a:spLocks noGrp="1"/>
          </p:cNvSpPr>
          <p:nvPr>
            <p:ph type="ftr" sz="quarter" idx="11"/>
            <p:custDataLst>
              <p:tags r:id="rId6"/>
            </p:custDataLst>
          </p:nvPr>
        </p:nvSpPr>
        <p:spPr/>
        <p:txBody>
          <a:bodyPr/>
          <a:lstStyle/>
          <a:p>
            <a:endParaRPr lang="zh-CN" altLang="en-US"/>
          </a:p>
        </p:txBody>
      </p:sp>
      <p:sp>
        <p:nvSpPr>
          <p:cNvPr id="7" name="灯片编号占位符 6"/>
          <p:cNvSpPr>
            <a:spLocks noGrp="1"/>
          </p:cNvSpPr>
          <p:nvPr>
            <p:ph type="sldNum" sz="quarter" idx="12"/>
            <p:custDataLst>
              <p:tags r:id="rId7"/>
            </p:custDataLst>
          </p:nvPr>
        </p:nvSpPr>
        <p:spPr/>
        <p:txBody>
          <a:bodyPr/>
          <a:lstStyle/>
          <a:p>
            <a:fld id="{FAE09162-089F-40F8-81E7-53132DE09725}" type="slidenum">
              <a:rPr lang="zh-CN" altLang="en-US" smtClean="0"/>
              <a:t>‹#›</a:t>
            </a:fld>
            <a:endParaRPr lang="zh-CN" altLang="en-US"/>
          </a:p>
        </p:txBody>
      </p:sp>
    </p:spTree>
  </p:cSld>
  <p:clrMapOvr>
    <a:masterClrMapping/>
  </p:clrMapOvr>
  <p:transition/>
  <p:timing/>
</p:sldLayout>
</file>

<file path=ppt/slideMasters/_rels/slideMaster1.xml.rels>&#65279;<?xml version="1.0" encoding="utf-8" standalone="yes"?><Relationships xmlns="http://schemas.openxmlformats.org/package/2006/relationships"><Relationship Id="rId1" Type="http://schemas.openxmlformats.org/officeDocument/2006/relationships/slideLayout" Target="../slideLayouts/slideLayout1.xml" /><Relationship Id="rId10" Type="http://schemas.openxmlformats.org/officeDocument/2006/relationships/slideLayout" Target="../slideLayouts/slideLayout10.xml" /><Relationship Id="rId11" Type="http://schemas.openxmlformats.org/officeDocument/2006/relationships/slideLayout" Target="../slideLayouts/slideLayout11.xml" /><Relationship Id="rId12" Type="http://schemas.openxmlformats.org/officeDocument/2006/relationships/slideLayout" Target="../slideLayouts/slideLayout12.xml" /><Relationship Id="rId13" Type="http://schemas.openxmlformats.org/officeDocument/2006/relationships/slideLayout" Target="../slideLayouts/slideLayout13.xml" /><Relationship Id="rId14" Type="http://schemas.openxmlformats.org/officeDocument/2006/relationships/slideLayout" Target="../slideLayouts/slideLayout14.xml" /><Relationship Id="rId15" Type="http://schemas.openxmlformats.org/officeDocument/2006/relationships/tags" Target="../tags/tag87.xml" /><Relationship Id="rId16" Type="http://schemas.openxmlformats.org/officeDocument/2006/relationships/tags" Target="../tags/tag88.xml" /><Relationship Id="rId17" Type="http://schemas.openxmlformats.org/officeDocument/2006/relationships/tags" Target="../tags/tag89.xml" /><Relationship Id="rId18" Type="http://schemas.openxmlformats.org/officeDocument/2006/relationships/tags" Target="../tags/tag90.xml" /><Relationship Id="rId19" Type="http://schemas.openxmlformats.org/officeDocument/2006/relationships/tags" Target="../tags/tag91.xml" /><Relationship Id="rId2" Type="http://schemas.openxmlformats.org/officeDocument/2006/relationships/slideLayout" Target="../slideLayouts/slideLayout2.xml" /><Relationship Id="rId20" Type="http://schemas.openxmlformats.org/officeDocument/2006/relationships/tags" Target="../tags/tag92.xml" /><Relationship Id="rId21" Type="http://schemas.openxmlformats.org/officeDocument/2006/relationships/image" Target="file:///D:\qq&#25991;&#20214;\712321467\Image\C2C\Image2\%7b75232B38-A165-1FB7-499C-2E1C792CACB5%7d.png" TargetMode="External" /><Relationship Id="rId22" Type="http://schemas.openxmlformats.org/officeDocument/2006/relationships/image" Target="../media/image3.png" /><Relationship Id="rId23" Type="http://schemas.openxmlformats.org/officeDocument/2006/relationships/tags" Target="../tags/tag93.xml" /><Relationship Id="rId24" Type="http://schemas.openxmlformats.org/officeDocument/2006/relationships/tags" Target="../tags/tag94.xml" /><Relationship Id="rId25" Type="http://schemas.openxmlformats.org/officeDocument/2006/relationships/theme" Target="../theme/theme1.xml" /><Relationship Id="rId3" Type="http://schemas.openxmlformats.org/officeDocument/2006/relationships/slideLayout" Target="../slideLayouts/slideLayout3.xml" /><Relationship Id="rId4" Type="http://schemas.openxmlformats.org/officeDocument/2006/relationships/slideLayout" Target="../slideLayouts/slideLayout4.xml" /><Relationship Id="rId5" Type="http://schemas.openxmlformats.org/officeDocument/2006/relationships/slideLayout" Target="../slideLayouts/slideLayout5.xml" /><Relationship Id="rId6" Type="http://schemas.openxmlformats.org/officeDocument/2006/relationships/slideLayout" Target="../slideLayouts/slideLayout6.xml" /><Relationship Id="rId7" Type="http://schemas.openxmlformats.org/officeDocument/2006/relationships/slideLayout" Target="../slideLayouts/slideLayout7.xml" /><Relationship Id="rId8" Type="http://schemas.openxmlformats.org/officeDocument/2006/relationships/slideLayout" Target="../slideLayouts/slideLayout8.xml" /><Relationship Id="rId9" Type="http://schemas.openxmlformats.org/officeDocument/2006/relationships/slideLayout" Target="../slideLayouts/slideLayout9.xml" /></Relationships>
</file>

<file path=ppt/slideMasters/slideMaster1.xml><?xml version="1.0" encoding="utf-8"?>
<p:sldMaster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p:bg>
      <p:bgRef idx="1001">
        <a:schemeClr val="bg1"/>
      </p:bgRef>
    </p:bg>
    <p:spTree>
      <p:nvGrpSpPr>
        <p:cNvPr id="1" name=""/>
        <p:cNvGrpSpPr/>
        <p:nvPr>
          <p:custDataLst>
            <p:tags r:id="rId15"/>
          </p:custDataLst>
        </p:nvPr>
      </p:nvGrpSpPr>
      <p:grpSpPr>
        <a:xfrm>
          <a:off x="0" y="0"/>
          <a:ext cx="0" cy="0"/>
        </a:xfrm>
      </p:grpSpPr>
      <p:sp>
        <p:nvSpPr>
          <p:cNvPr id="2" name="标题占位符 1"/>
          <p:cNvSpPr>
            <a:spLocks noGrp="1"/>
          </p:cNvSpPr>
          <p:nvPr>
            <p:ph type="title"/>
            <p:custDataLst>
              <p:tags r:id="rId16"/>
            </p:custDataLst>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custDataLst>
              <p:tags r:id="rId17"/>
            </p:custDataLst>
          </p:nvPr>
        </p:nvSpPr>
        <p:spPr>
          <a:xfrm>
            <a:off x="838200" y="1825625"/>
            <a:ext cx="10515600" cy="4351338"/>
          </a:xfrm>
          <a:prstGeom prst="rect">
            <a:avLst/>
          </a:prstGeom>
        </p:spPr>
        <p:txBody>
          <a:bodyPr vert="horz" lIns="91440" tIns="45720" rIns="91440" bIns="45720" rtlCol="0">
            <a:normAutofit/>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custDataLst>
              <p:tags r:id="rId18"/>
            </p:custDataLst>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95A7763-550C-487E-83F3-8DAC1E98710A}" type="datetimeFigureOut">
              <a:rPr lang="zh-CN" altLang="en-US" smtClean="0"/>
              <a:t>2024/6/3</a:t>
            </a:fld>
            <a:endParaRPr lang="zh-CN" altLang="en-US"/>
          </a:p>
        </p:txBody>
      </p:sp>
      <p:sp>
        <p:nvSpPr>
          <p:cNvPr id="5" name="页脚占位符 4"/>
          <p:cNvSpPr>
            <a:spLocks noGrp="1"/>
          </p:cNvSpPr>
          <p:nvPr>
            <p:ph type="ftr" sz="quarter" idx="3"/>
            <p:custDataLst>
              <p:tags r:id="rId19"/>
            </p:custDataLst>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custDataLst>
              <p:tags r:id="rId20"/>
            </p:custDataLst>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AE09162-089F-40F8-81E7-53132DE09725}" type="slidenum">
              <a:rPr lang="zh-CN" altLang="en-US" smtClean="0"/>
              <a:t>‹#›</a:t>
            </a:fld>
            <a:endParaRPr lang="zh-CN" altLang="en-US"/>
          </a:p>
        </p:txBody>
      </p:sp>
      <p:pic>
        <p:nvPicPr>
          <p:cNvPr id="7" name="图片 1073743875" descr="学科网 zxxk.com"/>
          <p:cNvPicPr>
            <a:picLocks noChangeAspect="1"/>
          </p:cNvPicPr>
          <p:nvPr>
            <p:custDataLst>
              <p:tags r:id="rId23"/>
            </p:custDataLst>
          </p:nvPr>
        </p:nvPicPr>
        <p:blipFill>
          <a:blip r:embed="rId22" r:link="rId21"/>
          <a:stretch>
            <a:fillRect/>
          </a:stretch>
        </p:blipFill>
        <p:spPr>
          <a:xfrm>
            <a:off x="838200" y="365125"/>
            <a:ext cx="9525" cy="9525"/>
          </a:xfrm>
          <a:prstGeom prst="rect">
            <a:avLst/>
          </a:prstGeom>
          <a:noFill/>
          <a:ln>
            <a:noFill/>
            <a:miter lim="800000"/>
          </a:ln>
        </p:spPr>
      </p:pic>
      <p:pic>
        <p:nvPicPr>
          <p:cNvPr id="8" name="图片 1073743875" descr="学科网 zxxk.com" title=""/>
          <p:cNvPicPr>
            <a:picLocks noChangeAspect="1"/>
          </p:cNvPicPr>
          <p:nvPr>
            <p:custDataLst>
              <p:tags r:id="rId24"/>
            </p:custDataLst>
          </p:nvPr>
        </p:nvPicPr>
        <p:blipFill>
          <a:blip r:embed="rId22" r:link="rId21"/>
          <a:stretch>
            <a:fillRect/>
          </a:stretch>
        </p:blipFill>
        <p:spPr>
          <a:xfrm>
            <a:off x="838200" y="365125"/>
            <a:ext cx="9525" cy="9525"/>
          </a:xfrm>
          <a:prstGeom prst="rect">
            <a:avLst/>
          </a:prstGeom>
          <a:noFill/>
          <a:ln>
            <a:noFill/>
            <a:miter lim="800000"/>
          </a:ln>
        </p:spPr>
      </p:pic>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Lst>
  <p:transition/>
  <p:timing/>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&#65279;<?xml version="1.0" encoding="utf-8" standalone="yes"?><Relationships xmlns="http://schemas.openxmlformats.org/package/2006/relationships"><Relationship Id="rId1" Type="http://schemas.openxmlformats.org/officeDocument/2006/relationships/slideLayout" Target="../slideLayouts/slideLayout1.xml" /><Relationship Id="rId2" Type="http://schemas.openxmlformats.org/officeDocument/2006/relationships/tags" Target="../tags/tag102.xml" /><Relationship Id="rId3" Type="http://schemas.openxmlformats.org/officeDocument/2006/relationships/tags" Target="../tags/tag103.xml" /><Relationship Id="rId4" Type="http://schemas.openxmlformats.org/officeDocument/2006/relationships/tags" Target="../tags/tag104.xml" /><Relationship Id="rId5" Type="http://schemas.openxmlformats.org/officeDocument/2006/relationships/tags" Target="../tags/tag105.xml" /><Relationship Id="rId6" Type="http://schemas.openxmlformats.org/officeDocument/2006/relationships/image" Target="../media/image4.jpeg" /><Relationship Id="rId7" Type="http://schemas.openxmlformats.org/officeDocument/2006/relationships/tags" Target="../tags/tag106.xml" /></Relationships>
</file>

<file path=ppt/slides/_rels/slide10.xml.rels>&#65279;<?xml version="1.0" encoding="utf-8" standalone="yes"?><Relationships xmlns="http://schemas.openxmlformats.org/package/2006/relationships"><Relationship Id="rId1" Type="http://schemas.openxmlformats.org/officeDocument/2006/relationships/slideLayout" Target="../slideLayouts/slideLayout3.xml" /><Relationship Id="rId2" Type="http://schemas.openxmlformats.org/officeDocument/2006/relationships/tags" Target="../tags/tag172.xml" /><Relationship Id="rId3" Type="http://schemas.openxmlformats.org/officeDocument/2006/relationships/tags" Target="../tags/tag173.xml" /><Relationship Id="rId4" Type="http://schemas.openxmlformats.org/officeDocument/2006/relationships/tags" Target="../tags/tag174.xml" /><Relationship Id="rId5" Type="http://schemas.openxmlformats.org/officeDocument/2006/relationships/image" Target="../media/image5.png" /><Relationship Id="rId6" Type="http://schemas.microsoft.com/office/2007/relationships/hdphoto" Target="../media/image6.wdp" /><Relationship Id="rId7" Type="http://schemas.openxmlformats.org/officeDocument/2006/relationships/tags" Target="../tags/tag175.xml" /></Relationships>
</file>

<file path=ppt/slides/_rels/slide11.xml.rels>&#65279;<?xml version="1.0" encoding="utf-8" standalone="yes"?><Relationships xmlns="http://schemas.openxmlformats.org/package/2006/relationships"><Relationship Id="rId1" Type="http://schemas.openxmlformats.org/officeDocument/2006/relationships/slideLayout" Target="../slideLayouts/slideLayout2.xml" /><Relationship Id="rId2" Type="http://schemas.openxmlformats.org/officeDocument/2006/relationships/tags" Target="../tags/tag176.xml" /><Relationship Id="rId3" Type="http://schemas.openxmlformats.org/officeDocument/2006/relationships/tags" Target="../tags/tag177.xml" /><Relationship Id="rId4" Type="http://schemas.openxmlformats.org/officeDocument/2006/relationships/tags" Target="../tags/tag178.xml" /><Relationship Id="rId5" Type="http://schemas.openxmlformats.org/officeDocument/2006/relationships/image" Target="../media/image15.jpeg" /><Relationship Id="rId6" Type="http://schemas.openxmlformats.org/officeDocument/2006/relationships/tags" Target="../tags/tag179.xml" /></Relationships>
</file>

<file path=ppt/slides/_rels/slide12.xml.rels>&#65279;<?xml version="1.0" encoding="utf-8" standalone="yes"?><Relationships xmlns="http://schemas.openxmlformats.org/package/2006/relationships"><Relationship Id="rId1" Type="http://schemas.openxmlformats.org/officeDocument/2006/relationships/slideLayout" Target="../slideLayouts/slideLayout7.xml" /><Relationship Id="rId10" Type="http://schemas.openxmlformats.org/officeDocument/2006/relationships/tags" Target="../tags/tag189.xml" /><Relationship Id="rId11" Type="http://schemas.openxmlformats.org/officeDocument/2006/relationships/tags" Target="../tags/tag190.xml" /><Relationship Id="rId12" Type="http://schemas.openxmlformats.org/officeDocument/2006/relationships/tags" Target="../tags/tag191.xml" /><Relationship Id="rId13" Type="http://schemas.openxmlformats.org/officeDocument/2006/relationships/tags" Target="../tags/tag192.xml" /><Relationship Id="rId14" Type="http://schemas.openxmlformats.org/officeDocument/2006/relationships/tags" Target="../tags/tag193.xml" /><Relationship Id="rId15" Type="http://schemas.openxmlformats.org/officeDocument/2006/relationships/tags" Target="../tags/tag194.xml" /><Relationship Id="rId16" Type="http://schemas.openxmlformats.org/officeDocument/2006/relationships/tags" Target="../tags/tag195.xml" /><Relationship Id="rId17" Type="http://schemas.openxmlformats.org/officeDocument/2006/relationships/tags" Target="../tags/tag196.xml" /><Relationship Id="rId18" Type="http://schemas.openxmlformats.org/officeDocument/2006/relationships/tags" Target="../tags/tag197.xml" /><Relationship Id="rId19" Type="http://schemas.openxmlformats.org/officeDocument/2006/relationships/tags" Target="../tags/tag198.xml" /><Relationship Id="rId2" Type="http://schemas.openxmlformats.org/officeDocument/2006/relationships/notesSlide" Target="../notesSlides/notesSlide2.xml" /><Relationship Id="rId20" Type="http://schemas.openxmlformats.org/officeDocument/2006/relationships/tags" Target="../tags/tag199.xml" /><Relationship Id="rId21" Type="http://schemas.openxmlformats.org/officeDocument/2006/relationships/tags" Target="../tags/tag200.xml" /><Relationship Id="rId22" Type="http://schemas.openxmlformats.org/officeDocument/2006/relationships/tags" Target="../tags/tag201.xml" /><Relationship Id="rId23" Type="http://schemas.openxmlformats.org/officeDocument/2006/relationships/tags" Target="../tags/tag202.xml" /><Relationship Id="rId24" Type="http://schemas.openxmlformats.org/officeDocument/2006/relationships/tags" Target="../tags/tag203.xml" /><Relationship Id="rId25" Type="http://schemas.openxmlformats.org/officeDocument/2006/relationships/tags" Target="../tags/tag204.xml" /><Relationship Id="rId26" Type="http://schemas.openxmlformats.org/officeDocument/2006/relationships/tags" Target="../tags/tag205.xml" /><Relationship Id="rId27" Type="http://schemas.openxmlformats.org/officeDocument/2006/relationships/tags" Target="../tags/tag206.xml" /><Relationship Id="rId28" Type="http://schemas.openxmlformats.org/officeDocument/2006/relationships/tags" Target="../tags/tag207.xml" /><Relationship Id="rId29" Type="http://schemas.openxmlformats.org/officeDocument/2006/relationships/tags" Target="../tags/tag208.xml" /><Relationship Id="rId3" Type="http://schemas.openxmlformats.org/officeDocument/2006/relationships/tags" Target="../tags/tag183.xml" /><Relationship Id="rId30" Type="http://schemas.openxmlformats.org/officeDocument/2006/relationships/tags" Target="../tags/tag209.xml" /><Relationship Id="rId31" Type="http://schemas.openxmlformats.org/officeDocument/2006/relationships/tags" Target="../tags/tag210.xml" /><Relationship Id="rId32" Type="http://schemas.openxmlformats.org/officeDocument/2006/relationships/tags" Target="../tags/tag211.xml" /><Relationship Id="rId33" Type="http://schemas.openxmlformats.org/officeDocument/2006/relationships/tags" Target="../tags/tag212.xml" /><Relationship Id="rId4" Type="http://schemas.openxmlformats.org/officeDocument/2006/relationships/image" Target="../media/image16.jpeg" /><Relationship Id="rId5" Type="http://schemas.openxmlformats.org/officeDocument/2006/relationships/tags" Target="../tags/tag184.xml" /><Relationship Id="rId6" Type="http://schemas.openxmlformats.org/officeDocument/2006/relationships/tags" Target="../tags/tag185.xml" /><Relationship Id="rId7" Type="http://schemas.openxmlformats.org/officeDocument/2006/relationships/tags" Target="../tags/tag186.xml" /><Relationship Id="rId8" Type="http://schemas.openxmlformats.org/officeDocument/2006/relationships/tags" Target="../tags/tag187.xml" /><Relationship Id="rId9" Type="http://schemas.openxmlformats.org/officeDocument/2006/relationships/tags" Target="../tags/tag188.xml" /></Relationships>
</file>

<file path=ppt/slides/_rels/slide13.xml.rels>&#65279;<?xml version="1.0" encoding="utf-8" standalone="yes"?><Relationships xmlns="http://schemas.openxmlformats.org/package/2006/relationships"><Relationship Id="rId1" Type="http://schemas.openxmlformats.org/officeDocument/2006/relationships/slideLayout" Target="../slideLayouts/slideLayout7.xml" /><Relationship Id="rId10" Type="http://schemas.openxmlformats.org/officeDocument/2006/relationships/tags" Target="../tags/tag220.xml" /><Relationship Id="rId11" Type="http://schemas.openxmlformats.org/officeDocument/2006/relationships/tags" Target="../tags/tag221.xml" /><Relationship Id="rId12" Type="http://schemas.openxmlformats.org/officeDocument/2006/relationships/tags" Target="../tags/tag222.xml" /><Relationship Id="rId13" Type="http://schemas.openxmlformats.org/officeDocument/2006/relationships/tags" Target="../tags/tag223.xml" /><Relationship Id="rId14" Type="http://schemas.openxmlformats.org/officeDocument/2006/relationships/tags" Target="../tags/tag224.xml" /><Relationship Id="rId15" Type="http://schemas.openxmlformats.org/officeDocument/2006/relationships/tags" Target="../tags/tag225.xml" /><Relationship Id="rId16" Type="http://schemas.openxmlformats.org/officeDocument/2006/relationships/tags" Target="../tags/tag226.xml" /><Relationship Id="rId17" Type="http://schemas.openxmlformats.org/officeDocument/2006/relationships/tags" Target="../tags/tag227.xml" /><Relationship Id="rId18" Type="http://schemas.openxmlformats.org/officeDocument/2006/relationships/tags" Target="../tags/tag228.xml" /><Relationship Id="rId19" Type="http://schemas.openxmlformats.org/officeDocument/2006/relationships/tags" Target="../tags/tag229.xml" /><Relationship Id="rId2" Type="http://schemas.openxmlformats.org/officeDocument/2006/relationships/tags" Target="../tags/tag213.xml" /><Relationship Id="rId20" Type="http://schemas.openxmlformats.org/officeDocument/2006/relationships/tags" Target="../tags/tag230.xml" /><Relationship Id="rId21" Type="http://schemas.openxmlformats.org/officeDocument/2006/relationships/tags" Target="../tags/tag231.xml" /><Relationship Id="rId22" Type="http://schemas.openxmlformats.org/officeDocument/2006/relationships/tags" Target="../tags/tag232.xml" /><Relationship Id="rId23" Type="http://schemas.openxmlformats.org/officeDocument/2006/relationships/tags" Target="../tags/tag233.xml" /><Relationship Id="rId24" Type="http://schemas.openxmlformats.org/officeDocument/2006/relationships/tags" Target="../tags/tag234.xml" /><Relationship Id="rId25" Type="http://schemas.openxmlformats.org/officeDocument/2006/relationships/tags" Target="../tags/tag235.xml" /><Relationship Id="rId26" Type="http://schemas.openxmlformats.org/officeDocument/2006/relationships/tags" Target="../tags/tag236.xml" /><Relationship Id="rId27" Type="http://schemas.openxmlformats.org/officeDocument/2006/relationships/image" Target="../media/image5.png" /><Relationship Id="rId28" Type="http://schemas.microsoft.com/office/2007/relationships/hdphoto" Target="../media/image6.wdp" /><Relationship Id="rId29" Type="http://schemas.openxmlformats.org/officeDocument/2006/relationships/tags" Target="../tags/tag237.xml" /><Relationship Id="rId3" Type="http://schemas.openxmlformats.org/officeDocument/2006/relationships/image" Target="../media/image17.png" /><Relationship Id="rId4" Type="http://schemas.openxmlformats.org/officeDocument/2006/relationships/tags" Target="../tags/tag214.xml" /><Relationship Id="rId5" Type="http://schemas.openxmlformats.org/officeDocument/2006/relationships/tags" Target="../tags/tag215.xml" /><Relationship Id="rId6" Type="http://schemas.openxmlformats.org/officeDocument/2006/relationships/tags" Target="../tags/tag216.xml" /><Relationship Id="rId7" Type="http://schemas.openxmlformats.org/officeDocument/2006/relationships/tags" Target="../tags/tag217.xml" /><Relationship Id="rId8" Type="http://schemas.openxmlformats.org/officeDocument/2006/relationships/tags" Target="../tags/tag218.xml" /><Relationship Id="rId9" Type="http://schemas.openxmlformats.org/officeDocument/2006/relationships/tags" Target="../tags/tag219.xml" /></Relationships>
</file>

<file path=ppt/slides/_rels/slide14.xml.rels>&#65279;<?xml version="1.0" encoding="utf-8" standalone="yes"?><Relationships xmlns="http://schemas.openxmlformats.org/package/2006/relationships"><Relationship Id="rId1" Type="http://schemas.openxmlformats.org/officeDocument/2006/relationships/slideLayout" Target="../slideLayouts/slideLayout7.xml" /><Relationship Id="rId2" Type="http://schemas.openxmlformats.org/officeDocument/2006/relationships/tags" Target="../tags/tag238.xml" /><Relationship Id="rId3" Type="http://schemas.openxmlformats.org/officeDocument/2006/relationships/tags" Target="../tags/tag239.xml" /><Relationship Id="rId4" Type="http://schemas.openxmlformats.org/officeDocument/2006/relationships/image" Target="../media/image18.jpeg" /><Relationship Id="rId5" Type="http://schemas.openxmlformats.org/officeDocument/2006/relationships/tags" Target="../tags/tag240.xml" /></Relationships>
</file>

<file path=ppt/slides/_rels/slide15.xml.rels>&#65279;<?xml version="1.0" encoding="utf-8" standalone="yes"?><Relationships xmlns="http://schemas.openxmlformats.org/package/2006/relationships"><Relationship Id="rId1" Type="http://schemas.openxmlformats.org/officeDocument/2006/relationships/slideLayout" Target="../slideLayouts/slideLayout1.xml" /><Relationship Id="rId10" Type="http://schemas.openxmlformats.org/officeDocument/2006/relationships/tags" Target="../tags/tag246.xml" /><Relationship Id="rId11" Type="http://schemas.openxmlformats.org/officeDocument/2006/relationships/tags" Target="../tags/tag247.xml" /><Relationship Id="rId12" Type="http://schemas.openxmlformats.org/officeDocument/2006/relationships/image" Target="../media/image21.jpeg" /><Relationship Id="rId13" Type="http://schemas.openxmlformats.org/officeDocument/2006/relationships/tags" Target="../tags/tag248.xml" /><Relationship Id="rId14" Type="http://schemas.openxmlformats.org/officeDocument/2006/relationships/tags" Target="../tags/tag249.xml" /><Relationship Id="rId15" Type="http://schemas.openxmlformats.org/officeDocument/2006/relationships/tags" Target="../tags/tag250.xml" /><Relationship Id="rId16" Type="http://schemas.openxmlformats.org/officeDocument/2006/relationships/tags" Target="../tags/tag251.xml" /><Relationship Id="rId17" Type="http://schemas.openxmlformats.org/officeDocument/2006/relationships/tags" Target="../tags/tag252.xml" /><Relationship Id="rId18" Type="http://schemas.openxmlformats.org/officeDocument/2006/relationships/tags" Target="../tags/tag253.xml" /><Relationship Id="rId19" Type="http://schemas.openxmlformats.org/officeDocument/2006/relationships/tags" Target="../tags/tag254.xml" /><Relationship Id="rId2" Type="http://schemas.openxmlformats.org/officeDocument/2006/relationships/tags" Target="../tags/tag241.xml" /><Relationship Id="rId20" Type="http://schemas.openxmlformats.org/officeDocument/2006/relationships/tags" Target="../tags/tag255.xml" /><Relationship Id="rId3" Type="http://schemas.openxmlformats.org/officeDocument/2006/relationships/image" Target="../media/image19.jpeg" /><Relationship Id="rId4" Type="http://schemas.openxmlformats.org/officeDocument/2006/relationships/tags" Target="../tags/tag242.xml" /><Relationship Id="rId5" Type="http://schemas.openxmlformats.org/officeDocument/2006/relationships/tags" Target="../tags/tag243.xml" /><Relationship Id="rId6" Type="http://schemas.openxmlformats.org/officeDocument/2006/relationships/image" Target="../media/image18.jpeg" /><Relationship Id="rId7" Type="http://schemas.openxmlformats.org/officeDocument/2006/relationships/tags" Target="../tags/tag244.xml" /><Relationship Id="rId8" Type="http://schemas.openxmlformats.org/officeDocument/2006/relationships/tags" Target="../tags/tag245.xml" /><Relationship Id="rId9" Type="http://schemas.openxmlformats.org/officeDocument/2006/relationships/image" Target="../media/image20.jpeg" /></Relationships>
</file>

<file path=ppt/slides/_rels/slide16.xml.rels>&#65279;<?xml version="1.0" encoding="utf-8" standalone="yes"?><Relationships xmlns="http://schemas.openxmlformats.org/package/2006/relationships"><Relationship Id="rId1" Type="http://schemas.openxmlformats.org/officeDocument/2006/relationships/slideLayout" Target="../slideLayouts/slideLayout2.xml" /><Relationship Id="rId2" Type="http://schemas.openxmlformats.org/officeDocument/2006/relationships/tags" Target="../tags/tag256.xml" /><Relationship Id="rId3" Type="http://schemas.openxmlformats.org/officeDocument/2006/relationships/tags" Target="../tags/tag257.xml" /><Relationship Id="rId4" Type="http://schemas.openxmlformats.org/officeDocument/2006/relationships/tags" Target="../tags/tag258.xml" /></Relationships>
</file>

<file path=ppt/slides/_rels/slide17.xml.rels>&#65279;<?xml version="1.0" encoding="utf-8" standalone="yes"?><Relationships xmlns="http://schemas.openxmlformats.org/package/2006/relationships"><Relationship Id="rId1" Type="http://schemas.openxmlformats.org/officeDocument/2006/relationships/slideLayout" Target="../slideLayouts/slideLayout1.xml" /><Relationship Id="rId10" Type="http://schemas.openxmlformats.org/officeDocument/2006/relationships/tags" Target="../tags/tag265.xml" /><Relationship Id="rId11" Type="http://schemas.openxmlformats.org/officeDocument/2006/relationships/tags" Target="../tags/tag266.xml" /><Relationship Id="rId2" Type="http://schemas.openxmlformats.org/officeDocument/2006/relationships/tags" Target="../tags/tag259.xml" /><Relationship Id="rId3" Type="http://schemas.openxmlformats.org/officeDocument/2006/relationships/image" Target="../media/image22.gif" /><Relationship Id="rId4" Type="http://schemas.openxmlformats.org/officeDocument/2006/relationships/tags" Target="../tags/tag260.xml" /><Relationship Id="rId5" Type="http://schemas.openxmlformats.org/officeDocument/2006/relationships/tags" Target="../tags/tag261.xml" /><Relationship Id="rId6" Type="http://schemas.openxmlformats.org/officeDocument/2006/relationships/image" Target="../media/image23.jpeg" /><Relationship Id="rId7" Type="http://schemas.openxmlformats.org/officeDocument/2006/relationships/tags" Target="../tags/tag262.xml" /><Relationship Id="rId8" Type="http://schemas.openxmlformats.org/officeDocument/2006/relationships/tags" Target="../tags/tag263.xml" /><Relationship Id="rId9" Type="http://schemas.openxmlformats.org/officeDocument/2006/relationships/tags" Target="../tags/tag264.xml" /></Relationships>
</file>

<file path=ppt/slides/_rels/slide18.xml.rels>&#65279;<?xml version="1.0" encoding="utf-8" standalone="yes"?><Relationships xmlns="http://schemas.openxmlformats.org/package/2006/relationships"><Relationship Id="rId1" Type="http://schemas.openxmlformats.org/officeDocument/2006/relationships/slideLayout" Target="../slideLayouts/slideLayout2.xml" /><Relationship Id="rId2" Type="http://schemas.openxmlformats.org/officeDocument/2006/relationships/tags" Target="../tags/tag267.xml" /><Relationship Id="rId3" Type="http://schemas.openxmlformats.org/officeDocument/2006/relationships/tags" Target="../tags/tag268.xml" /><Relationship Id="rId4" Type="http://schemas.openxmlformats.org/officeDocument/2006/relationships/tags" Target="../tags/tag269.xml" /></Relationships>
</file>

<file path=ppt/slides/_rels/slide19.xml.rels>&#65279;<?xml version="1.0" encoding="utf-8" standalone="yes"?><Relationships xmlns="http://schemas.openxmlformats.org/package/2006/relationships"><Relationship Id="rId1" Type="http://schemas.openxmlformats.org/officeDocument/2006/relationships/slideLayout" Target="../slideLayouts/slideLayout7.xml" /><Relationship Id="rId10" Type="http://schemas.openxmlformats.org/officeDocument/2006/relationships/tags" Target="../tags/tag276.xml" /><Relationship Id="rId11" Type="http://schemas.openxmlformats.org/officeDocument/2006/relationships/tags" Target="../tags/tag277.xml" /><Relationship Id="rId12" Type="http://schemas.openxmlformats.org/officeDocument/2006/relationships/tags" Target="../tags/tag278.xml" /><Relationship Id="rId2" Type="http://schemas.openxmlformats.org/officeDocument/2006/relationships/tags" Target="../tags/tag270.xml" /><Relationship Id="rId3" Type="http://schemas.openxmlformats.org/officeDocument/2006/relationships/image" Target="../media/image24.png" /><Relationship Id="rId4" Type="http://schemas.openxmlformats.org/officeDocument/2006/relationships/tags" Target="../tags/tag271.xml" /><Relationship Id="rId5" Type="http://schemas.openxmlformats.org/officeDocument/2006/relationships/tags" Target="../tags/tag272.xml" /><Relationship Id="rId6" Type="http://schemas.openxmlformats.org/officeDocument/2006/relationships/tags" Target="../tags/tag273.xml" /><Relationship Id="rId7" Type="http://schemas.openxmlformats.org/officeDocument/2006/relationships/image" Target="../media/image25.jpeg" /><Relationship Id="rId8" Type="http://schemas.openxmlformats.org/officeDocument/2006/relationships/tags" Target="../tags/tag274.xml" /><Relationship Id="rId9" Type="http://schemas.openxmlformats.org/officeDocument/2006/relationships/tags" Target="../tags/tag275.xml" /></Relationships>
</file>

<file path=ppt/slides/_rels/slide2.xml.rels>&#65279;<?xml version="1.0" encoding="utf-8" standalone="yes"?><Relationships xmlns="http://schemas.openxmlformats.org/package/2006/relationships"><Relationship Id="rId1" Type="http://schemas.openxmlformats.org/officeDocument/2006/relationships/slideLayout" Target="../slideLayouts/slideLayout1.xml" /><Relationship Id="rId2" Type="http://schemas.openxmlformats.org/officeDocument/2006/relationships/tags" Target="../tags/tag107.xml" /><Relationship Id="rId3" Type="http://schemas.openxmlformats.org/officeDocument/2006/relationships/tags" Target="../tags/tag108.xml" /><Relationship Id="rId4" Type="http://schemas.openxmlformats.org/officeDocument/2006/relationships/image" Target="../media/image5.png" /><Relationship Id="rId5" Type="http://schemas.microsoft.com/office/2007/relationships/hdphoto" Target="../media/image6.wdp" /><Relationship Id="rId6" Type="http://schemas.openxmlformats.org/officeDocument/2006/relationships/tags" Target="../tags/tag109.xml" /><Relationship Id="rId7" Type="http://schemas.openxmlformats.org/officeDocument/2006/relationships/tags" Target="../tags/tag110.xml" /><Relationship Id="rId8" Type="http://schemas.openxmlformats.org/officeDocument/2006/relationships/tags" Target="../tags/tag111.xml" /></Relationships>
</file>

<file path=ppt/slides/_rels/slide20.xml.rels>&#65279;<?xml version="1.0" encoding="utf-8" standalone="yes"?><Relationships xmlns="http://schemas.openxmlformats.org/package/2006/relationships"><Relationship Id="rId1" Type="http://schemas.openxmlformats.org/officeDocument/2006/relationships/slideLayout" Target="../slideLayouts/slideLayout7.xml" /><Relationship Id="rId2" Type="http://schemas.openxmlformats.org/officeDocument/2006/relationships/tags" Target="../tags/tag279.xml" /><Relationship Id="rId3" Type="http://schemas.openxmlformats.org/officeDocument/2006/relationships/tags" Target="../tags/tag280.xml" /></Relationships>
</file>

<file path=ppt/slides/_rels/slide21.xml.rels>&#65279;<?xml version="1.0" encoding="utf-8" standalone="yes"?><Relationships xmlns="http://schemas.openxmlformats.org/package/2006/relationships"><Relationship Id="rId1" Type="http://schemas.openxmlformats.org/officeDocument/2006/relationships/slideLayout" Target="../slideLayouts/slideLayout7.xml" /><Relationship Id="rId10" Type="http://schemas.openxmlformats.org/officeDocument/2006/relationships/tags" Target="../tags/tag287.xml" /><Relationship Id="rId11" Type="http://schemas.openxmlformats.org/officeDocument/2006/relationships/tags" Target="../tags/tag288.xml" /><Relationship Id="rId12" Type="http://schemas.openxmlformats.org/officeDocument/2006/relationships/tags" Target="../tags/tag289.xml" /><Relationship Id="rId13" Type="http://schemas.openxmlformats.org/officeDocument/2006/relationships/tags" Target="../tags/tag290.xml" /><Relationship Id="rId14" Type="http://schemas.openxmlformats.org/officeDocument/2006/relationships/tags" Target="../tags/tag291.xml" /><Relationship Id="rId15" Type="http://schemas.openxmlformats.org/officeDocument/2006/relationships/tags" Target="../tags/tag292.xml" /><Relationship Id="rId16" Type="http://schemas.openxmlformats.org/officeDocument/2006/relationships/tags" Target="../tags/tag293.xml" /><Relationship Id="rId17" Type="http://schemas.openxmlformats.org/officeDocument/2006/relationships/tags" Target="../tags/tag294.xml" /><Relationship Id="rId18" Type="http://schemas.openxmlformats.org/officeDocument/2006/relationships/tags" Target="../tags/tag295.xml" /><Relationship Id="rId19" Type="http://schemas.openxmlformats.org/officeDocument/2006/relationships/tags" Target="../tags/tag296.xml" /><Relationship Id="rId2" Type="http://schemas.openxmlformats.org/officeDocument/2006/relationships/tags" Target="../tags/tag281.xml" /><Relationship Id="rId20" Type="http://schemas.openxmlformats.org/officeDocument/2006/relationships/image" Target="../media/image28.png" /><Relationship Id="rId21" Type="http://schemas.microsoft.com/office/2007/relationships/hdphoto" Target="../media/image29.wdp" /><Relationship Id="rId22" Type="http://schemas.openxmlformats.org/officeDocument/2006/relationships/tags" Target="../tags/tag297.xml" /><Relationship Id="rId23" Type="http://schemas.openxmlformats.org/officeDocument/2006/relationships/tags" Target="../tags/tag298.xml" /><Relationship Id="rId24" Type="http://schemas.openxmlformats.org/officeDocument/2006/relationships/image" Target="../media/image30.jpeg" /><Relationship Id="rId25" Type="http://schemas.openxmlformats.org/officeDocument/2006/relationships/tags" Target="../tags/tag299.xml" /><Relationship Id="rId26" Type="http://schemas.openxmlformats.org/officeDocument/2006/relationships/image" Target="../media/image31.png" /><Relationship Id="rId27" Type="http://schemas.openxmlformats.org/officeDocument/2006/relationships/tags" Target="../tags/tag300.xml" /><Relationship Id="rId28" Type="http://schemas.openxmlformats.org/officeDocument/2006/relationships/tags" Target="../tags/tag301.xml" /><Relationship Id="rId29" Type="http://schemas.openxmlformats.org/officeDocument/2006/relationships/tags" Target="../tags/tag302.xml" /><Relationship Id="rId3" Type="http://schemas.openxmlformats.org/officeDocument/2006/relationships/image" Target="../media/image26.png" /><Relationship Id="rId4" Type="http://schemas.openxmlformats.org/officeDocument/2006/relationships/tags" Target="../tags/tag282.xml" /><Relationship Id="rId5" Type="http://schemas.openxmlformats.org/officeDocument/2006/relationships/tags" Target="../tags/tag283.xml" /><Relationship Id="rId6" Type="http://schemas.openxmlformats.org/officeDocument/2006/relationships/tags" Target="../tags/tag284.xml" /><Relationship Id="rId7" Type="http://schemas.openxmlformats.org/officeDocument/2006/relationships/image" Target="../media/image27.png" /><Relationship Id="rId8" Type="http://schemas.openxmlformats.org/officeDocument/2006/relationships/tags" Target="../tags/tag285.xml" /><Relationship Id="rId9" Type="http://schemas.openxmlformats.org/officeDocument/2006/relationships/tags" Target="../tags/tag286.xml" /></Relationships>
</file>

<file path=ppt/slides/_rels/slide22.xml.rels>&#65279;<?xml version="1.0" encoding="utf-8" standalone="yes"?><Relationships xmlns="http://schemas.openxmlformats.org/package/2006/relationships"><Relationship Id="rId1" Type="http://schemas.openxmlformats.org/officeDocument/2006/relationships/slideLayout" Target="../slideLayouts/slideLayout7.xml" /><Relationship Id="rId10" Type="http://schemas.openxmlformats.org/officeDocument/2006/relationships/tags" Target="../tags/tag310.xml" /><Relationship Id="rId11" Type="http://schemas.openxmlformats.org/officeDocument/2006/relationships/tags" Target="../tags/tag311.xml" /><Relationship Id="rId12" Type="http://schemas.openxmlformats.org/officeDocument/2006/relationships/tags" Target="../tags/tag312.xml" /><Relationship Id="rId13" Type="http://schemas.openxmlformats.org/officeDocument/2006/relationships/tags" Target="../tags/tag313.xml" /><Relationship Id="rId14" Type="http://schemas.openxmlformats.org/officeDocument/2006/relationships/tags" Target="../tags/tag314.xml" /><Relationship Id="rId15" Type="http://schemas.openxmlformats.org/officeDocument/2006/relationships/tags" Target="../tags/tag315.xml" /><Relationship Id="rId16" Type="http://schemas.openxmlformats.org/officeDocument/2006/relationships/tags" Target="../tags/tag316.xml" /><Relationship Id="rId17" Type="http://schemas.openxmlformats.org/officeDocument/2006/relationships/tags" Target="../tags/tag317.xml" /><Relationship Id="rId18" Type="http://schemas.openxmlformats.org/officeDocument/2006/relationships/tags" Target="../tags/tag318.xml" /><Relationship Id="rId19" Type="http://schemas.openxmlformats.org/officeDocument/2006/relationships/tags" Target="../tags/tag319.xml" /><Relationship Id="rId2" Type="http://schemas.openxmlformats.org/officeDocument/2006/relationships/tags" Target="../tags/tag303.xml" /><Relationship Id="rId20" Type="http://schemas.openxmlformats.org/officeDocument/2006/relationships/tags" Target="../tags/tag320.xml" /><Relationship Id="rId21" Type="http://schemas.openxmlformats.org/officeDocument/2006/relationships/image" Target="../media/image33.png" /><Relationship Id="rId3" Type="http://schemas.openxmlformats.org/officeDocument/2006/relationships/tags" Target="../tags/tag304.xml" /><Relationship Id="rId4" Type="http://schemas.openxmlformats.org/officeDocument/2006/relationships/tags" Target="../tags/tag305.xml" /><Relationship Id="rId5" Type="http://schemas.openxmlformats.org/officeDocument/2006/relationships/image" Target="../media/image32.png" /><Relationship Id="rId6" Type="http://schemas.openxmlformats.org/officeDocument/2006/relationships/tags" Target="../tags/tag306.xml" /><Relationship Id="rId7" Type="http://schemas.openxmlformats.org/officeDocument/2006/relationships/tags" Target="../tags/tag307.xml" /><Relationship Id="rId8" Type="http://schemas.openxmlformats.org/officeDocument/2006/relationships/tags" Target="../tags/tag308.xml" /><Relationship Id="rId9" Type="http://schemas.openxmlformats.org/officeDocument/2006/relationships/tags" Target="../tags/tag309.xml" /></Relationships>
</file>

<file path=ppt/slides/_rels/slide23.xml.rels>&#65279;<?xml version="1.0" encoding="utf-8" standalone="yes"?><Relationships xmlns="http://schemas.openxmlformats.org/package/2006/relationships"><Relationship Id="rId1" Type="http://schemas.openxmlformats.org/officeDocument/2006/relationships/slideLayout" Target="../slideLayouts/slideLayout1.xml" /><Relationship Id="rId10" Type="http://schemas.openxmlformats.org/officeDocument/2006/relationships/tags" Target="../tags/tag326.xml" /><Relationship Id="rId2" Type="http://schemas.openxmlformats.org/officeDocument/2006/relationships/tags" Target="../tags/tag321.xml" /><Relationship Id="rId3" Type="http://schemas.openxmlformats.org/officeDocument/2006/relationships/tags" Target="../tags/tag322.xml" /><Relationship Id="rId4" Type="http://schemas.openxmlformats.org/officeDocument/2006/relationships/image" Target="../media/image5.png" /><Relationship Id="rId5" Type="http://schemas.microsoft.com/office/2007/relationships/hdphoto" Target="../media/image6.wdp" /><Relationship Id="rId6" Type="http://schemas.openxmlformats.org/officeDocument/2006/relationships/tags" Target="../tags/tag323.xml" /><Relationship Id="rId7" Type="http://schemas.openxmlformats.org/officeDocument/2006/relationships/tags" Target="../tags/tag324.xml" /><Relationship Id="rId8" Type="http://schemas.openxmlformats.org/officeDocument/2006/relationships/tags" Target="../tags/tag325.xml" /><Relationship Id="rId9" Type="http://schemas.openxmlformats.org/officeDocument/2006/relationships/image" Target="../media/image12.png" /></Relationships>
</file>

<file path=ppt/slides/_rels/slide24.xml.rels>&#65279;<?xml version="1.0" encoding="utf-8" standalone="yes"?><Relationships xmlns="http://schemas.openxmlformats.org/package/2006/relationships"><Relationship Id="rId1" Type="http://schemas.openxmlformats.org/officeDocument/2006/relationships/slideLayout" Target="../slideLayouts/slideLayout7.xml" /><Relationship Id="rId2" Type="http://schemas.openxmlformats.org/officeDocument/2006/relationships/tags" Target="../tags/tag327.xml" /><Relationship Id="rId3" Type="http://schemas.openxmlformats.org/officeDocument/2006/relationships/tags" Target="../tags/tag328.xml" /><Relationship Id="rId4" Type="http://schemas.openxmlformats.org/officeDocument/2006/relationships/tags" Target="../tags/tag329.xml" /><Relationship Id="rId5" Type="http://schemas.openxmlformats.org/officeDocument/2006/relationships/image" Target="../media/image34.png" /><Relationship Id="rId6" Type="http://schemas.openxmlformats.org/officeDocument/2006/relationships/tags" Target="../tags/tag330.xml" /></Relationships>
</file>

<file path=ppt/slides/_rels/slide25.xml.rels>&#65279;<?xml version="1.0" encoding="utf-8" standalone="yes"?><Relationships xmlns="http://schemas.openxmlformats.org/package/2006/relationships"><Relationship Id="rId1" Type="http://schemas.openxmlformats.org/officeDocument/2006/relationships/slideLayout" Target="../slideLayouts/slideLayout7.xml" /><Relationship Id="rId2" Type="http://schemas.openxmlformats.org/officeDocument/2006/relationships/tags" Target="../tags/tag331.xml" /><Relationship Id="rId3" Type="http://schemas.openxmlformats.org/officeDocument/2006/relationships/tags" Target="../tags/tag332.xml" /><Relationship Id="rId4" Type="http://schemas.openxmlformats.org/officeDocument/2006/relationships/tags" Target="../tags/tag333.xml" /><Relationship Id="rId5" Type="http://schemas.openxmlformats.org/officeDocument/2006/relationships/tags" Target="../tags/tag334.xml" /><Relationship Id="rId6" Type="http://schemas.openxmlformats.org/officeDocument/2006/relationships/image" Target="../media/image34.png" /><Relationship Id="rId7" Type="http://schemas.openxmlformats.org/officeDocument/2006/relationships/tags" Target="../tags/tag335.xml" /></Relationships>
</file>

<file path=ppt/slides/_rels/slide26.xml.rels>&#65279;<?xml version="1.0" encoding="utf-8" standalone="yes"?><Relationships xmlns="http://schemas.openxmlformats.org/package/2006/relationships"><Relationship Id="rId1" Type="http://schemas.openxmlformats.org/officeDocument/2006/relationships/slideLayout" Target="../slideLayouts/slideLayout7.xml" /><Relationship Id="rId2" Type="http://schemas.openxmlformats.org/officeDocument/2006/relationships/tags" Target="../tags/tag336.xml" /><Relationship Id="rId3" Type="http://schemas.openxmlformats.org/officeDocument/2006/relationships/tags" Target="../tags/tag337.xml" /><Relationship Id="rId4" Type="http://schemas.openxmlformats.org/officeDocument/2006/relationships/tags" Target="../tags/tag338.xml" /><Relationship Id="rId5" Type="http://schemas.openxmlformats.org/officeDocument/2006/relationships/image" Target="../media/image34.png" /><Relationship Id="rId6" Type="http://schemas.openxmlformats.org/officeDocument/2006/relationships/tags" Target="../tags/tag339.xml" /><Relationship Id="rId7" Type="http://schemas.openxmlformats.org/officeDocument/2006/relationships/image" Target="../media/image35.png" /><Relationship Id="rId8" Type="http://schemas.openxmlformats.org/officeDocument/2006/relationships/tags" Target="../tags/tag340.xml" /></Relationships>
</file>

<file path=ppt/slides/_rels/slide27.xml.rels>&#65279;<?xml version="1.0" encoding="utf-8" standalone="yes"?><Relationships xmlns="http://schemas.openxmlformats.org/package/2006/relationships"><Relationship Id="rId1" Type="http://schemas.openxmlformats.org/officeDocument/2006/relationships/slideLayout" Target="../slideLayouts/slideLayout7.xml" /><Relationship Id="rId2" Type="http://schemas.openxmlformats.org/officeDocument/2006/relationships/tags" Target="../tags/tag341.xml" /><Relationship Id="rId3" Type="http://schemas.openxmlformats.org/officeDocument/2006/relationships/tags" Target="../tags/tag342.xml" /><Relationship Id="rId4" Type="http://schemas.openxmlformats.org/officeDocument/2006/relationships/image" Target="../media/image34.png" /><Relationship Id="rId5" Type="http://schemas.openxmlformats.org/officeDocument/2006/relationships/tags" Target="../tags/tag343.xml" /></Relationships>
</file>

<file path=ppt/slides/_rels/slide28.xml.rels>&#65279;<?xml version="1.0" encoding="utf-8" standalone="yes"?><Relationships xmlns="http://schemas.openxmlformats.org/package/2006/relationships"><Relationship Id="rId1" Type="http://schemas.openxmlformats.org/officeDocument/2006/relationships/slideLayout" Target="../slideLayouts/slideLayout7.xml" /><Relationship Id="rId2" Type="http://schemas.openxmlformats.org/officeDocument/2006/relationships/tags" Target="../tags/tag344.xml" /><Relationship Id="rId3" Type="http://schemas.openxmlformats.org/officeDocument/2006/relationships/tags" Target="../tags/tag345.xml" /><Relationship Id="rId4" Type="http://schemas.openxmlformats.org/officeDocument/2006/relationships/tags" Target="../tags/tag346.xml" /><Relationship Id="rId5" Type="http://schemas.openxmlformats.org/officeDocument/2006/relationships/tags" Target="../tags/tag347.xml" /><Relationship Id="rId6" Type="http://schemas.openxmlformats.org/officeDocument/2006/relationships/image" Target="../media/image34.png" /><Relationship Id="rId7" Type="http://schemas.openxmlformats.org/officeDocument/2006/relationships/tags" Target="../tags/tag348.xml" /></Relationships>
</file>

<file path=ppt/slides/_rels/slide29.xml.rels>&#65279;<?xml version="1.0" encoding="utf-8" standalone="yes"?><Relationships xmlns="http://schemas.openxmlformats.org/package/2006/relationships"><Relationship Id="rId1" Type="http://schemas.openxmlformats.org/officeDocument/2006/relationships/slideLayout" Target="../slideLayouts/slideLayout2.xml" /><Relationship Id="rId2" Type="http://schemas.openxmlformats.org/officeDocument/2006/relationships/tags" Target="../tags/tag349.xml" /><Relationship Id="rId3" Type="http://schemas.openxmlformats.org/officeDocument/2006/relationships/tags" Target="../tags/tag350.xml" /><Relationship Id="rId4" Type="http://schemas.openxmlformats.org/officeDocument/2006/relationships/tags" Target="../tags/tag351.xml" /><Relationship Id="rId5" Type="http://schemas.openxmlformats.org/officeDocument/2006/relationships/image" Target="../media/image34.png" /><Relationship Id="rId6" Type="http://schemas.openxmlformats.org/officeDocument/2006/relationships/tags" Target="../tags/tag352.xml" /></Relationships>
</file>

<file path=ppt/slides/_rels/slide3.xml.rels>&#65279;<?xml version="1.0" encoding="utf-8" standalone="yes"?><Relationships xmlns="http://schemas.openxmlformats.org/package/2006/relationships"><Relationship Id="rId1" Type="http://schemas.openxmlformats.org/officeDocument/2006/relationships/slideLayout" Target="../slideLayouts/slideLayout2.xml" /><Relationship Id="rId2" Type="http://schemas.openxmlformats.org/officeDocument/2006/relationships/notesSlide" Target="../notesSlides/notesSlide1.xml" /><Relationship Id="rId3" Type="http://schemas.openxmlformats.org/officeDocument/2006/relationships/tags" Target="../tags/tag116.xml" /><Relationship Id="rId4" Type="http://schemas.openxmlformats.org/officeDocument/2006/relationships/tags" Target="../tags/tag117.xml" /><Relationship Id="rId5" Type="http://schemas.openxmlformats.org/officeDocument/2006/relationships/tags" Target="../tags/tag118.xml" /><Relationship Id="rId6" Type="http://schemas.openxmlformats.org/officeDocument/2006/relationships/tags" Target="../tags/tag119.xml" /><Relationship Id="rId7" Type="http://schemas.openxmlformats.org/officeDocument/2006/relationships/tags" Target="../tags/tag120.xml" /><Relationship Id="rId8" Type="http://schemas.openxmlformats.org/officeDocument/2006/relationships/tags" Target="../tags/tag121.xml" /></Relationships>
</file>

<file path=ppt/slides/_rels/slide30.xml.rels>&#65279;<?xml version="1.0" encoding="utf-8" standalone="yes"?><Relationships xmlns="http://schemas.openxmlformats.org/package/2006/relationships"><Relationship Id="rId1" Type="http://schemas.openxmlformats.org/officeDocument/2006/relationships/slideLayout" Target="../slideLayouts/slideLayout2.xml" /><Relationship Id="rId2" Type="http://schemas.openxmlformats.org/officeDocument/2006/relationships/tags" Target="../tags/tag353.xml" /><Relationship Id="rId3" Type="http://schemas.openxmlformats.org/officeDocument/2006/relationships/tags" Target="../tags/tag354.xml" /><Relationship Id="rId4" Type="http://schemas.openxmlformats.org/officeDocument/2006/relationships/tags" Target="../tags/tag355.xml" /><Relationship Id="rId5" Type="http://schemas.openxmlformats.org/officeDocument/2006/relationships/image" Target="../media/image34.png" /><Relationship Id="rId6" Type="http://schemas.openxmlformats.org/officeDocument/2006/relationships/tags" Target="../tags/tag356.xml" /></Relationships>
</file>

<file path=ppt/slides/_rels/slide31.xml.rels>&#65279;<?xml version="1.0" encoding="utf-8" standalone="yes"?><Relationships xmlns="http://schemas.openxmlformats.org/package/2006/relationships"><Relationship Id="rId1" Type="http://schemas.openxmlformats.org/officeDocument/2006/relationships/slideLayout" Target="../slideLayouts/slideLayout2.xml" /><Relationship Id="rId2" Type="http://schemas.openxmlformats.org/officeDocument/2006/relationships/tags" Target="../tags/tag357.xml" /><Relationship Id="rId3" Type="http://schemas.openxmlformats.org/officeDocument/2006/relationships/tags" Target="../tags/tag358.xml" /><Relationship Id="rId4" Type="http://schemas.openxmlformats.org/officeDocument/2006/relationships/tags" Target="../tags/tag359.xml" /><Relationship Id="rId5" Type="http://schemas.openxmlformats.org/officeDocument/2006/relationships/image" Target="../media/image34.png" /><Relationship Id="rId6" Type="http://schemas.openxmlformats.org/officeDocument/2006/relationships/tags" Target="../tags/tag360.xml" /></Relationships>
</file>

<file path=ppt/slides/_rels/slide32.xml.rels>&#65279;<?xml version="1.0" encoding="utf-8" standalone="yes"?><Relationships xmlns="http://schemas.openxmlformats.org/package/2006/relationships"><Relationship Id="rId1" Type="http://schemas.openxmlformats.org/officeDocument/2006/relationships/slideLayout" Target="../slideLayouts/slideLayout2.xml" /><Relationship Id="rId2" Type="http://schemas.openxmlformats.org/officeDocument/2006/relationships/tags" Target="../tags/tag361.xml" /><Relationship Id="rId3" Type="http://schemas.openxmlformats.org/officeDocument/2006/relationships/tags" Target="../tags/tag362.xml" /><Relationship Id="rId4" Type="http://schemas.openxmlformats.org/officeDocument/2006/relationships/tags" Target="../tags/tag363.xml" /><Relationship Id="rId5" Type="http://schemas.openxmlformats.org/officeDocument/2006/relationships/image" Target="../media/image34.png" /><Relationship Id="rId6" Type="http://schemas.openxmlformats.org/officeDocument/2006/relationships/tags" Target="../tags/tag364.xml" /></Relationships>
</file>

<file path=ppt/slides/_rels/slide33.xml.rels>&#65279;<?xml version="1.0" encoding="utf-8" standalone="yes"?><Relationships xmlns="http://schemas.openxmlformats.org/package/2006/relationships"><Relationship Id="rId1" Type="http://schemas.openxmlformats.org/officeDocument/2006/relationships/slideLayout" Target="../slideLayouts/slideLayout1.xml" /><Relationship Id="rId2" Type="http://schemas.openxmlformats.org/officeDocument/2006/relationships/tags" Target="../tags/tag365.xml" /><Relationship Id="rId3" Type="http://schemas.openxmlformats.org/officeDocument/2006/relationships/image" Target="../media/image36.png" /><Relationship Id="rId4" Type="http://schemas.openxmlformats.org/officeDocument/2006/relationships/tags" Target="../tags/tag366.xml" /><Relationship Id="rId5" Type="http://schemas.openxmlformats.org/officeDocument/2006/relationships/tags" Target="../tags/tag367.xml" /></Relationships>
</file>

<file path=ppt/slides/_rels/slide4.xml.rels>&#65279;<?xml version="1.0" encoding="utf-8" standalone="yes"?><Relationships xmlns="http://schemas.openxmlformats.org/package/2006/relationships"><Relationship Id="rId1" Type="http://schemas.openxmlformats.org/officeDocument/2006/relationships/slideLayout" Target="../slideLayouts/slideLayout14.xml" /><Relationship Id="rId10" Type="http://schemas.openxmlformats.org/officeDocument/2006/relationships/tags" Target="../tags/tag126.xml" /><Relationship Id="rId11" Type="http://schemas.openxmlformats.org/officeDocument/2006/relationships/tags" Target="../tags/tag127.xml" /><Relationship Id="rId12" Type="http://schemas.openxmlformats.org/officeDocument/2006/relationships/tags" Target="../tags/tag128.xml" /><Relationship Id="rId13" Type="http://schemas.openxmlformats.org/officeDocument/2006/relationships/tags" Target="../tags/tag129.xml" /><Relationship Id="rId14" Type="http://schemas.openxmlformats.org/officeDocument/2006/relationships/tags" Target="../tags/tag130.xml" /><Relationship Id="rId15" Type="http://schemas.openxmlformats.org/officeDocument/2006/relationships/tags" Target="../tags/tag131.xml" /><Relationship Id="rId2" Type="http://schemas.openxmlformats.org/officeDocument/2006/relationships/tags" Target="../tags/tag122.xml" /><Relationship Id="rId3" Type="http://schemas.openxmlformats.org/officeDocument/2006/relationships/image" Target="../media/image7.jpeg" /><Relationship Id="rId4" Type="http://schemas.openxmlformats.org/officeDocument/2006/relationships/tags" Target="../tags/tag123.xml" /><Relationship Id="rId5" Type="http://schemas.openxmlformats.org/officeDocument/2006/relationships/image" Target="../media/image8.jpeg" /><Relationship Id="rId6" Type="http://schemas.openxmlformats.org/officeDocument/2006/relationships/tags" Target="../tags/tag124.xml" /><Relationship Id="rId7" Type="http://schemas.openxmlformats.org/officeDocument/2006/relationships/image" Target="../media/image9.jpeg" /><Relationship Id="rId8" Type="http://schemas.openxmlformats.org/officeDocument/2006/relationships/tags" Target="../tags/tag125.xml" /><Relationship Id="rId9" Type="http://schemas.openxmlformats.org/officeDocument/2006/relationships/image" Target="../media/image10.jpeg" /></Relationships>
</file>

<file path=ppt/slides/_rels/slide5.xml.rels>&#65279;<?xml version="1.0" encoding="utf-8" standalone="yes"?><Relationships xmlns="http://schemas.openxmlformats.org/package/2006/relationships"><Relationship Id="rId1" Type="http://schemas.openxmlformats.org/officeDocument/2006/relationships/slideLayout" Target="../slideLayouts/slideLayout2.xml" /><Relationship Id="rId2" Type="http://schemas.openxmlformats.org/officeDocument/2006/relationships/tags" Target="../tags/tag132.xml" /><Relationship Id="rId3" Type="http://schemas.openxmlformats.org/officeDocument/2006/relationships/tags" Target="../tags/tag133.xml" /><Relationship Id="rId4" Type="http://schemas.openxmlformats.org/officeDocument/2006/relationships/tags" Target="../tags/tag134.xml" /><Relationship Id="rId5" Type="http://schemas.openxmlformats.org/officeDocument/2006/relationships/image" Target="../media/image11.png" /><Relationship Id="rId6" Type="http://schemas.openxmlformats.org/officeDocument/2006/relationships/tags" Target="../tags/tag135.xml" /><Relationship Id="rId7" Type="http://schemas.openxmlformats.org/officeDocument/2006/relationships/tags" Target="../tags/tag136.xml" /><Relationship Id="rId8" Type="http://schemas.openxmlformats.org/officeDocument/2006/relationships/tags" Target="../tags/tag137.xml" /></Relationships>
</file>

<file path=ppt/slides/_rels/slide6.xml.rels>&#65279;<?xml version="1.0" encoding="utf-8" standalone="yes"?><Relationships xmlns="http://schemas.openxmlformats.org/package/2006/relationships"><Relationship Id="rId1" Type="http://schemas.openxmlformats.org/officeDocument/2006/relationships/slideLayout" Target="../slideLayouts/slideLayout2.xml" /><Relationship Id="rId2" Type="http://schemas.openxmlformats.org/officeDocument/2006/relationships/tags" Target="../tags/tag138.xml" /><Relationship Id="rId3" Type="http://schemas.openxmlformats.org/officeDocument/2006/relationships/tags" Target="../tags/tag139.xml" /><Relationship Id="rId4" Type="http://schemas.openxmlformats.org/officeDocument/2006/relationships/image" Target="../media/image5.png" /><Relationship Id="rId5" Type="http://schemas.microsoft.com/office/2007/relationships/hdphoto" Target="../media/image6.wdp" /><Relationship Id="rId6" Type="http://schemas.openxmlformats.org/officeDocument/2006/relationships/tags" Target="../tags/tag140.xml" /></Relationships>
</file>

<file path=ppt/slides/_rels/slide7.xml.rels>&#65279;<?xml version="1.0" encoding="utf-8" standalone="yes"?><Relationships xmlns="http://schemas.openxmlformats.org/package/2006/relationships"><Relationship Id="rId1" Type="http://schemas.openxmlformats.org/officeDocument/2006/relationships/slideLayout" Target="../slideLayouts/slideLayout1.xml" /><Relationship Id="rId10" Type="http://schemas.openxmlformats.org/officeDocument/2006/relationships/tags" Target="../tags/tag146.xml" /><Relationship Id="rId11" Type="http://schemas.openxmlformats.org/officeDocument/2006/relationships/tags" Target="../tags/tag147.xml" /><Relationship Id="rId12" Type="http://schemas.openxmlformats.org/officeDocument/2006/relationships/tags" Target="../tags/tag148.xml" /><Relationship Id="rId13" Type="http://schemas.openxmlformats.org/officeDocument/2006/relationships/tags" Target="../tags/tag149.xml" /><Relationship Id="rId14" Type="http://schemas.openxmlformats.org/officeDocument/2006/relationships/tags" Target="../tags/tag150.xml" /><Relationship Id="rId15" Type="http://schemas.openxmlformats.org/officeDocument/2006/relationships/tags" Target="../tags/tag151.xml" /><Relationship Id="rId16" Type="http://schemas.openxmlformats.org/officeDocument/2006/relationships/tags" Target="../tags/tag152.xml" /><Relationship Id="rId17" Type="http://schemas.openxmlformats.org/officeDocument/2006/relationships/tags" Target="../tags/tag153.xml" /><Relationship Id="rId18" Type="http://schemas.openxmlformats.org/officeDocument/2006/relationships/tags" Target="../tags/tag154.xml" /><Relationship Id="rId2" Type="http://schemas.openxmlformats.org/officeDocument/2006/relationships/tags" Target="../tags/tag141.xml" /><Relationship Id="rId3" Type="http://schemas.openxmlformats.org/officeDocument/2006/relationships/tags" Target="../tags/tag142.xml" /><Relationship Id="rId4" Type="http://schemas.openxmlformats.org/officeDocument/2006/relationships/image" Target="../media/image5.png" /><Relationship Id="rId5" Type="http://schemas.microsoft.com/office/2007/relationships/hdphoto" Target="../media/image6.wdp" /><Relationship Id="rId6" Type="http://schemas.openxmlformats.org/officeDocument/2006/relationships/tags" Target="../tags/tag143.xml" /><Relationship Id="rId7" Type="http://schemas.openxmlformats.org/officeDocument/2006/relationships/tags" Target="../tags/tag144.xml" /><Relationship Id="rId8" Type="http://schemas.openxmlformats.org/officeDocument/2006/relationships/tags" Target="../tags/tag145.xml" /><Relationship Id="rId9" Type="http://schemas.openxmlformats.org/officeDocument/2006/relationships/image" Target="../media/image12.png" /></Relationships>
</file>

<file path=ppt/slides/_rels/slide8.xml.rels>&#65279;<?xml version="1.0" encoding="utf-8" standalone="yes"?><Relationships xmlns="http://schemas.openxmlformats.org/package/2006/relationships"><Relationship Id="rId1" Type="http://schemas.openxmlformats.org/officeDocument/2006/relationships/slideLayout" Target="../slideLayouts/slideLayout2.xml" /><Relationship Id="rId2" Type="http://schemas.openxmlformats.org/officeDocument/2006/relationships/tags" Target="../tags/tag155.xml" /><Relationship Id="rId3" Type="http://schemas.openxmlformats.org/officeDocument/2006/relationships/tags" Target="../tags/tag156.xml" /><Relationship Id="rId4" Type="http://schemas.openxmlformats.org/officeDocument/2006/relationships/image" Target="../media/image13.jpeg" /><Relationship Id="rId5" Type="http://schemas.openxmlformats.org/officeDocument/2006/relationships/tags" Target="../tags/tag157.xml" /><Relationship Id="rId6" Type="http://schemas.openxmlformats.org/officeDocument/2006/relationships/image" Target="../media/image5.png" /><Relationship Id="rId7" Type="http://schemas.microsoft.com/office/2007/relationships/hdphoto" Target="../media/image6.wdp" /><Relationship Id="rId8" Type="http://schemas.openxmlformats.org/officeDocument/2006/relationships/tags" Target="../tags/tag158.xml" /></Relationships>
</file>

<file path=ppt/slides/_rels/slide9.xml.rels>&#65279;<?xml version="1.0" encoding="utf-8" standalone="yes"?><Relationships xmlns="http://schemas.openxmlformats.org/package/2006/relationships"><Relationship Id="rId1" Type="http://schemas.openxmlformats.org/officeDocument/2006/relationships/slideLayout" Target="../slideLayouts/slideLayout1.xml" /><Relationship Id="rId10" Type="http://schemas.openxmlformats.org/officeDocument/2006/relationships/tags" Target="../tags/tag164.xml" /><Relationship Id="rId11" Type="http://schemas.openxmlformats.org/officeDocument/2006/relationships/tags" Target="../tags/tag165.xml" /><Relationship Id="rId12" Type="http://schemas.openxmlformats.org/officeDocument/2006/relationships/tags" Target="../tags/tag166.xml" /><Relationship Id="rId13" Type="http://schemas.openxmlformats.org/officeDocument/2006/relationships/tags" Target="../tags/tag167.xml" /><Relationship Id="rId14" Type="http://schemas.openxmlformats.org/officeDocument/2006/relationships/tags" Target="../tags/tag168.xml" /><Relationship Id="rId15" Type="http://schemas.openxmlformats.org/officeDocument/2006/relationships/tags" Target="../tags/tag169.xml" /><Relationship Id="rId16" Type="http://schemas.openxmlformats.org/officeDocument/2006/relationships/tags" Target="../tags/tag170.xml" /><Relationship Id="rId17" Type="http://schemas.openxmlformats.org/officeDocument/2006/relationships/tags" Target="../tags/tag171.xml" /><Relationship Id="rId2" Type="http://schemas.openxmlformats.org/officeDocument/2006/relationships/tags" Target="../tags/tag159.xml" /><Relationship Id="rId3" Type="http://schemas.openxmlformats.org/officeDocument/2006/relationships/tags" Target="../tags/tag160.xml" /><Relationship Id="rId4" Type="http://schemas.openxmlformats.org/officeDocument/2006/relationships/image" Target="../media/image5.png" /><Relationship Id="rId5" Type="http://schemas.microsoft.com/office/2007/relationships/hdphoto" Target="../media/image6.wdp" /><Relationship Id="rId6" Type="http://schemas.openxmlformats.org/officeDocument/2006/relationships/tags" Target="../tags/tag161.xml" /><Relationship Id="rId7" Type="http://schemas.openxmlformats.org/officeDocument/2006/relationships/image" Target="../media/image14.png" /><Relationship Id="rId8" Type="http://schemas.openxmlformats.org/officeDocument/2006/relationships/tags" Target="../tags/tag162.xml" /><Relationship Id="rId9" Type="http://schemas.openxmlformats.org/officeDocument/2006/relationships/tags" Target="../tags/tag163.xml" /></Relationships>
</file>

<file path=ppt/slides/slide1.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name="">
    <p:bg>
      <p:bgPr>
        <a:noFill/>
        <a:effectLst/>
      </p:bgPr>
    </p:bg>
    <p:spTree>
      <p:nvGrpSpPr>
        <p:cNvPr id="1" name=""/>
        <p:cNvGrpSpPr/>
        <p:nvPr>
          <p:custDataLst>
            <p:tags r:id="rId2"/>
          </p:custDataLst>
        </p:nvPr>
      </p:nvGrpSpPr>
      <p:grpSpPr>
        <a:xfrm>
          <a:off x="0" y="0"/>
          <a:ext cx="0" cy="0"/>
        </a:xfrm>
      </p:grpSpPr>
      <p:sp>
        <p:nvSpPr>
          <p:cNvPr id="2" name="标题 1" title=""/>
          <p:cNvSpPr>
            <a:spLocks noGrp="1"/>
          </p:cNvSpPr>
          <p:nvPr>
            <p:ph type="ctrTitle"/>
            <p:custDataLst>
              <p:tags r:id="rId3"/>
            </p:custDataLst>
          </p:nvPr>
        </p:nvSpPr>
        <p:spPr>
          <a:xfrm>
            <a:off x="505460" y="1540828"/>
            <a:ext cx="6321009" cy="2387600"/>
          </a:xfrm>
        </p:spPr>
        <p:txBody>
          <a:bodyPr/>
          <a:lstStyle/>
          <a:p>
            <a:r>
              <a:rPr lang="en-US" altLang="zh-CN" b="1" smtClean="0">
                <a:effectLst>
                  <a:outerShdw blurRad="38100" dist="38100" dir="2700000" algn="tl">
                    <a:srgbClr val="000000">
                      <a:alpha val="43137"/>
                    </a:srgbClr>
                  </a:outerShdw>
                </a:effectLst>
              </a:rPr>
              <a:t>.</a:t>
            </a:r>
            <a:r>
              <a:rPr lang="zh-CN" altLang="en-US" b="1" smtClean="0">
                <a:effectLst>
                  <a:outerShdw blurRad="38100" dist="38100" dir="2700000" algn="tl">
                    <a:srgbClr val="000000">
                      <a:alpha val="43137"/>
                    </a:srgbClr>
                  </a:outerShdw>
                </a:effectLst>
              </a:rPr>
              <a:t>沁园春   长沙</a:t>
            </a:r>
            <a:endParaRPr lang="zh-CN" altLang="en-US" b="1">
              <a:effectLst>
                <a:outerShdw blurRad="38100" dist="38100" dir="2700000" algn="tl">
                  <a:srgbClr val="000000">
                    <a:alpha val="43137"/>
                  </a:srgbClr>
                </a:outerShdw>
              </a:effectLst>
            </a:endParaRPr>
          </a:p>
        </p:txBody>
      </p:sp>
      <p:sp>
        <p:nvSpPr>
          <p:cNvPr id="3" name="副标题 2" title=""/>
          <p:cNvSpPr>
            <a:spLocks noGrp="1"/>
          </p:cNvSpPr>
          <p:nvPr>
            <p:ph type="subTitle" idx="1"/>
            <p:custDataLst>
              <p:tags r:id="rId4"/>
            </p:custDataLst>
          </p:nvPr>
        </p:nvSpPr>
        <p:spPr>
          <a:xfrm>
            <a:off x="365760" y="4148320"/>
            <a:ext cx="9144000" cy="1655762"/>
          </a:xfrm>
        </p:spPr>
        <p:txBody>
          <a:bodyPr/>
          <a:lstStyle/>
          <a:p>
            <a:r>
              <a:rPr lang="zh-CN" altLang="en-US" b="1" smtClean="0">
                <a:effectLst>
                  <a:outerShdw blurRad="38100" dist="38100" dir="2700000" algn="tl">
                    <a:srgbClr val="000000">
                      <a:alpha val="43137"/>
                    </a:srgbClr>
                  </a:outerShdw>
                </a:effectLst>
              </a:rPr>
              <a:t>                              </a:t>
            </a:r>
            <a:r>
              <a:rPr lang="zh-CN" altLang="en-US" sz="3600" b="1" smtClean="0">
                <a:effectLst>
                  <a:outerShdw blurRad="38100" dist="38100" dir="2700000" algn="tl">
                    <a:srgbClr val="000000">
                      <a:alpha val="43137"/>
                    </a:srgbClr>
                  </a:outerShdw>
                </a:effectLst>
              </a:rPr>
              <a:t>毛泽东</a:t>
            </a:r>
            <a:endParaRPr lang="zh-CN" altLang="en-US" b="1">
              <a:effectLst>
                <a:outerShdw blurRad="38100" dist="38100" dir="2700000" algn="tl">
                  <a:srgbClr val="000000">
                    <a:alpha val="43137"/>
                  </a:srgbClr>
                </a:outerShdw>
              </a:effectLst>
            </a:endParaRPr>
          </a:p>
        </p:txBody>
      </p:sp>
      <p:sp>
        <p:nvSpPr>
          <p:cNvPr id="4" name="标题 1" title=""/>
          <p:cNvSpPr txBox="1"/>
          <p:nvPr>
            <p:custDataLst>
              <p:tags r:id="rId5"/>
            </p:custDataLst>
          </p:nvPr>
        </p:nvSpPr>
        <p:spPr>
          <a:xfrm>
            <a:off x="239349" y="332656"/>
            <a:ext cx="13990917" cy="1314170"/>
          </a:xfrm>
          <a:prstGeom prst="rect">
            <a:avLst/>
          </a:prstGeom>
        </p:spPr>
        <p:txBody>
          <a:bodyPr vert="horz" lIns="91440" tIns="45720" rIns="91440" bIns="45720" rtlCol="0" anchor="ctr">
            <a:normAutofit/>
            <a:scene3d>
              <a:camera prst="orthographicFront"/>
              <a:lightRig rig="threePt" dir="t"/>
            </a:scene3d>
          </a:bodyPr>
          <a:lstStyle/>
          <a:p>
            <a:pPr marL="0" marR="0" lvl="0" indent="0" defTabSz="914400" rtl="0" eaLnBrk="1" fontAlgn="auto" latinLnBrk="0" hangingPunct="1">
              <a:lnSpc>
                <a:spcPct val="100000"/>
              </a:lnSpc>
              <a:spcBef>
                <a:spcPct val="0"/>
              </a:spcBef>
              <a:spcAft>
                <a:spcPct val="0"/>
              </a:spcAft>
              <a:buClrTx/>
              <a:buSzTx/>
              <a:buFontTx/>
              <a:buNone/>
              <a:defRPr/>
            </a:pPr>
            <a:r>
              <a:rPr kumimoji="0" lang="zh-CN" altLang="en-US" sz="4400" b="1" i="0" u="none" strike="noStrike" kern="1200" cap="none" spc="0" normalizeH="0" baseline="0" noProof="0" smtClean="0">
                <a:ln w="22225">
                  <a:solidFill>
                    <a:schemeClr val="accent2"/>
                  </a:solidFill>
                  <a:prstDash val="solid"/>
                </a:ln>
                <a:solidFill>
                  <a:srgbClr val="FF0000"/>
                </a:solidFill>
                <a:effectLst/>
                <a:uLnTx/>
                <a:uFillTx/>
                <a:latin typeface="+mj-lt"/>
                <a:ea typeface="+mj-ea"/>
                <a:cs typeface="+mj-cs"/>
              </a:rPr>
              <a:t>一轮回归课本：  </a:t>
            </a:r>
            <a:r>
              <a:rPr lang="zh-CN" altLang="en-US" sz="4400" b="1" noProof="0" smtClean="0">
                <a:ln w="22225">
                  <a:solidFill>
                    <a:schemeClr val="accent2"/>
                  </a:solidFill>
                  <a:prstDash val="solid"/>
                </a:ln>
                <a:solidFill>
                  <a:srgbClr val="FF0000"/>
                </a:solidFill>
                <a:latin typeface="+mj-lt"/>
                <a:ea typeface="+mj-ea"/>
                <a:cs typeface="+mj-cs"/>
              </a:rPr>
              <a:t>诗歌的</a:t>
            </a:r>
            <a:r>
              <a:rPr kumimoji="0" lang="zh-CN" altLang="en-US" sz="4400" b="1" i="0" u="none" strike="noStrike" kern="1200" cap="none" spc="0" normalizeH="0" baseline="0" noProof="0" smtClean="0">
                <a:ln w="22225">
                  <a:solidFill>
                    <a:schemeClr val="accent2"/>
                  </a:solidFill>
                  <a:prstDash val="solid"/>
                </a:ln>
                <a:solidFill>
                  <a:schemeClr val="accent2">
                    <a:lumMod val="40000"/>
                    <a:lumOff val="60000"/>
                  </a:schemeClr>
                </a:solidFill>
                <a:effectLst/>
                <a:uLnTx/>
                <a:uFillTx/>
                <a:latin typeface="+mj-lt"/>
                <a:ea typeface="+mj-ea"/>
                <a:cs typeface="+mj-cs"/>
              </a:rPr>
              <a:t>意象与意境</a:t>
            </a:r>
            <a:endParaRPr kumimoji="0" lang="zh-CN" altLang="en-US" sz="4400" b="1" i="0" u="none" strike="noStrike" kern="1200" cap="none" spc="0" normalizeH="0" baseline="0" noProof="0">
              <a:ln w="22225">
                <a:solidFill>
                  <a:schemeClr val="accent2"/>
                </a:solidFill>
                <a:prstDash val="solid"/>
              </a:ln>
              <a:solidFill>
                <a:schemeClr val="accent2">
                  <a:lumMod val="40000"/>
                  <a:lumOff val="60000"/>
                </a:schemeClr>
              </a:solidFill>
              <a:effectLst/>
              <a:uLnTx/>
              <a:uFillTx/>
              <a:latin typeface="+mj-lt"/>
              <a:ea typeface="+mj-ea"/>
              <a:cs typeface="+mj-cs"/>
            </a:endParaRPr>
          </a:p>
        </p:txBody>
      </p:sp>
      <p:pic>
        <p:nvPicPr>
          <p:cNvPr id="6" name="Picture 2" title=""/>
          <p:cNvPicPr>
            <a:picLocks noChangeAspect="1" noChangeArrowheads="1"/>
          </p:cNvPicPr>
          <p:nvPr>
            <p:custDataLst>
              <p:tags r:id="rId7"/>
            </p:custDataLst>
          </p:nvPr>
        </p:nvPicPr>
        <p:blipFill>
          <a:blip r:embed="rId6">
            <a:extLst>
              <a:ext uri="{28A0092B-C50C-407E-A947-70E740481C1C}">
                <a14:useLocalDpi xmlns:a14="http://schemas.microsoft.com/office/drawing/2010/main" val="0"/>
              </a:ext>
            </a:extLst>
          </a:blip>
          <a:stretch>
            <a:fillRect/>
          </a:stretch>
        </p:blipFill>
        <p:spPr bwMode="auto">
          <a:xfrm>
            <a:off x="7234807" y="2126024"/>
            <a:ext cx="4829810" cy="434721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ransition/>
  <p:timing/>
</p:sld>
</file>

<file path=ppt/slides/slide10.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name="">
    <p:spTree>
      <p:nvGrpSpPr>
        <p:cNvPr id="1" name=""/>
        <p:cNvGrpSpPr/>
        <p:nvPr>
          <p:custDataLst>
            <p:tags r:id="rId2"/>
          </p:custDataLst>
        </p:nvPr>
      </p:nvGrpSpPr>
      <p:grpSpPr>
        <a:xfrm>
          <a:off x="0" y="0"/>
          <a:ext cx="0" cy="0"/>
        </a:xfrm>
      </p:grpSpPr>
      <p:sp>
        <p:nvSpPr>
          <p:cNvPr id="2" name="标题 1" title=""/>
          <p:cNvSpPr>
            <a:spLocks noGrp="1"/>
          </p:cNvSpPr>
          <p:nvPr>
            <p:ph type="title"/>
            <p:custDataLst>
              <p:tags r:id="rId3"/>
            </p:custDataLst>
          </p:nvPr>
        </p:nvSpPr>
        <p:spPr>
          <a:xfrm>
            <a:off x="927845" y="370490"/>
            <a:ext cx="10394950" cy="2188495"/>
          </a:xfrm>
        </p:spPr>
        <p:txBody>
          <a:bodyPr>
            <a:noAutofit/>
          </a:bodyPr>
          <a:lstStyle/>
          <a:p>
            <a:pPr fontAlgn="auto">
              <a:lnSpc>
                <a:spcPct val="150000"/>
              </a:lnSpc>
            </a:pPr>
            <a:br>
              <a:rPr lang="zh-CN" altLang="en-US" sz="3200">
                <a:solidFill>
                  <a:schemeClr val="tx1"/>
                </a:solidFill>
              </a:rPr>
            </a:br>
            <a:br>
              <a:rPr lang="zh-CN" altLang="en-US" sz="3200">
                <a:solidFill>
                  <a:schemeClr val="tx1"/>
                </a:solidFill>
              </a:rPr>
            </a:br>
            <a:r>
              <a:rPr lang="zh-CN" altLang="en-US" sz="3200" b="1">
                <a:solidFill>
                  <a:schemeClr val="tx1"/>
                </a:solidFill>
              </a:rPr>
              <a:t>所谓“意境”，可以说就是</a:t>
            </a:r>
            <a:r>
              <a:rPr lang="zh-CN" altLang="en-US" sz="3200" b="1">
                <a:solidFill>
                  <a:srgbClr val="FF0000"/>
                </a:solidFill>
              </a:rPr>
              <a:t>诗人的主观思想感情</a:t>
            </a:r>
            <a:r>
              <a:rPr lang="zh-CN" altLang="en-US" sz="3200" b="1">
                <a:solidFill>
                  <a:schemeClr val="tx1"/>
                </a:solidFill>
              </a:rPr>
              <a:t>与诗中所</a:t>
            </a:r>
            <a:r>
              <a:rPr lang="zh-CN" altLang="en-US" sz="3200" b="1">
                <a:solidFill>
                  <a:srgbClr val="FF0000"/>
                </a:solidFill>
              </a:rPr>
              <a:t>描绘的生活图景</a:t>
            </a:r>
            <a:r>
              <a:rPr lang="zh-CN" altLang="en-US" sz="3200" b="1">
                <a:solidFill>
                  <a:schemeClr val="tx1"/>
                </a:solidFill>
              </a:rPr>
              <a:t>有机融合而形成的一种耐人寻味的艺术境界</a:t>
            </a:r>
            <a:r>
              <a:rPr lang="zh-CN" altLang="en-US" sz="3200">
                <a:solidFill>
                  <a:schemeClr val="tx1"/>
                </a:solidFill>
              </a:rPr>
              <a:t>，</a:t>
            </a:r>
            <a:r>
              <a:rPr lang="zh-CN" altLang="en-US" sz="3200" b="1">
                <a:solidFill>
                  <a:schemeClr val="tx1"/>
                </a:solidFill>
              </a:rPr>
              <a:t>是诗人强烈的感情和生动的客观事物的交融</a:t>
            </a:r>
            <a:r>
              <a:rPr lang="zh-CN" altLang="en-US" sz="3200" b="1" smtClean="0">
                <a:solidFill>
                  <a:schemeClr val="tx1"/>
                </a:solidFill>
              </a:rPr>
              <a:t>。</a:t>
            </a:r>
            <a:endParaRPr lang="zh-CN" altLang="en-US" sz="3200" b="1">
              <a:solidFill>
                <a:schemeClr val="tx1"/>
              </a:solidFill>
            </a:endParaRPr>
          </a:p>
        </p:txBody>
      </p:sp>
      <p:sp>
        <p:nvSpPr>
          <p:cNvPr id="3" name="标题 1" title=""/>
          <p:cNvSpPr txBox="1"/>
          <p:nvPr>
            <p:custDataLst>
              <p:tags r:id="rId4"/>
            </p:custDataLst>
          </p:nvPr>
        </p:nvSpPr>
        <p:spPr>
          <a:xfrm>
            <a:off x="1064787" y="3594538"/>
            <a:ext cx="10394950" cy="740695"/>
          </a:xfrm>
          <a:prstGeom prst="rect">
            <a:avLst/>
          </a:prstGeom>
        </p:spPr>
        <p:txBody>
          <a:bodyPr vert="horz" lIns="91440" tIns="45720" rIns="91440" bIns="45720" rtlCol="0" anchor="b">
            <a:noAutofit/>
          </a:bodyPr>
          <a:lstStyle>
            <a:lvl1pPr algn="l" defTabSz="914400" rtl="0" eaLnBrk="1" latinLnBrk="0" hangingPunct="1">
              <a:lnSpc>
                <a:spcPct val="90000"/>
              </a:lnSpc>
              <a:spcBef>
                <a:spcPct val="0"/>
              </a:spcBef>
              <a:buNone/>
              <a:defRPr sz="6000" kern="1200">
                <a:solidFill>
                  <a:schemeClr val="tx1"/>
                </a:solidFill>
                <a:latin typeface="+mj-lt"/>
                <a:ea typeface="+mj-ea"/>
                <a:cs typeface="+mj-cs"/>
              </a:defRPr>
            </a:lvl1pPr>
          </a:lstStyle>
          <a:p>
            <a:pPr>
              <a:lnSpc>
                <a:spcPct val="150000"/>
              </a:lnSpc>
            </a:pPr>
            <a:br>
              <a:rPr lang="zh-CN" altLang="en-US" sz="3200" b="1" smtClean="0">
                <a:solidFill>
                  <a:srgbClr val="C00000"/>
                </a:solidFill>
              </a:rPr>
            </a:br>
            <a:br>
              <a:rPr lang="zh-CN" altLang="en-US" sz="3200" b="1" smtClean="0">
                <a:solidFill>
                  <a:srgbClr val="C00000"/>
                </a:solidFill>
              </a:rPr>
            </a:br>
            <a:r>
              <a:rPr lang="zh-CN" altLang="en-US" sz="3200" b="1" smtClean="0">
                <a:solidFill>
                  <a:srgbClr val="C00000"/>
                </a:solidFill>
              </a:rPr>
              <a:t>词以境界为最上。有境界自成高格，自有名句</a:t>
            </a:r>
            <a:endParaRPr lang="zh-CN" altLang="en-US" sz="3200" b="1">
              <a:solidFill>
                <a:srgbClr val="C00000"/>
              </a:solidFill>
            </a:endParaRPr>
          </a:p>
        </p:txBody>
      </p:sp>
      <p:pic>
        <p:nvPicPr>
          <p:cNvPr id="4" name="图片 3" title=""/>
          <p:cNvPicPr>
            <a:picLocks noChangeAspect="1"/>
          </p:cNvPicPr>
          <p:nvPr>
            <p:custDataLst>
              <p:tags r:id="rId7"/>
            </p:custDataLst>
          </p:nvPr>
        </p:nvPicPr>
        <p:blipFill>
          <a:blip r:embed="rId5">
            <a:extLst>
              <a:ext uri="{BEBA8EAE-BF5A-486C-A8C5-ECC9F3942E4B}">
                <a14:imgProps xmlns:a14="http://schemas.microsoft.com/office/drawing/2010/main">
                  <a14:imgLayer r:embed="rId6">
                    <a14:imgEffect>
                      <a14:brightnessContrast contrast="-5000"/>
                    </a14:imgEffect>
                  </a14:imgLayer>
                </a14:imgProps>
              </a:ext>
            </a:extLst>
          </a:blip>
          <a:srcRect l="62328"/>
          <a:stretch>
            <a:fillRect/>
          </a:stretch>
        </p:blipFill>
        <p:spPr>
          <a:xfrm>
            <a:off x="7662632" y="0"/>
            <a:ext cx="4593058" cy="6858000"/>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3838393153"/>
      </p:ext>
    </p:extLst>
  </p:cSld>
  <p:clrMapOvr>
    <a:masterClrMapping/>
  </p:clrMapOvr>
  <p:transition/>
  <p:timing/>
</p:sld>
</file>

<file path=ppt/slides/slide11.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name="">
    <p:spTree>
      <p:nvGrpSpPr>
        <p:cNvPr id="1" name=""/>
        <p:cNvGrpSpPr/>
        <p:nvPr>
          <p:custDataLst>
            <p:tags r:id="rId2"/>
          </p:custDataLst>
        </p:nvPr>
      </p:nvGrpSpPr>
      <p:grpSpPr>
        <a:xfrm>
          <a:off x="0" y="0"/>
          <a:ext cx="0" cy="0"/>
        </a:xfrm>
      </p:grpSpPr>
      <p:sp>
        <p:nvSpPr>
          <p:cNvPr id="2" name="标题 1" title=""/>
          <p:cNvSpPr>
            <a:spLocks noGrp="1"/>
          </p:cNvSpPr>
          <p:nvPr>
            <p:ph type="title"/>
            <p:custDataLst>
              <p:tags r:id="rId3"/>
            </p:custDataLst>
          </p:nvPr>
        </p:nvSpPr>
        <p:spPr>
          <a:xfrm>
            <a:off x="819807" y="365126"/>
            <a:ext cx="11122571" cy="848820"/>
          </a:xfrm>
        </p:spPr>
        <p:txBody>
          <a:bodyPr>
            <a:normAutofit/>
          </a:bodyPr>
          <a:lstStyle/>
          <a:p>
            <a:r>
              <a:rPr lang="zh-CN" altLang="en-US" sz="3200" b="1">
                <a:solidFill>
                  <a:srgbClr val="FF0000"/>
                </a:solidFill>
                <a:effectLst>
                  <a:outerShdw blurRad="38100" dist="38100" dir="2700000" algn="tl">
                    <a:srgbClr val="000000">
                      <a:alpha val="43137"/>
                    </a:srgbClr>
                  </a:outerShdw>
                </a:effectLst>
                <a:latin typeface="宋体" pitchFamily="2" charset="-122"/>
                <a:ea typeface="宋体" panose="02010600030101010101" pitchFamily="2" charset="-122"/>
              </a:rPr>
              <a:t>学习目标二</a:t>
            </a:r>
            <a:r>
              <a:rPr lang="zh-CN" altLang="en-US" sz="3200" b="1" smtClean="0">
                <a:solidFill>
                  <a:srgbClr val="FF0000"/>
                </a:solidFill>
                <a:effectLst>
                  <a:outerShdw blurRad="38100" dist="38100" dir="2700000" algn="tl">
                    <a:srgbClr val="000000">
                      <a:alpha val="43137"/>
                    </a:srgbClr>
                  </a:outerShdw>
                </a:effectLst>
                <a:latin typeface="宋体" pitchFamily="2" charset="-122"/>
                <a:ea typeface="宋体" panose="02010600030101010101" pitchFamily="2" charset="-122"/>
              </a:rPr>
              <a:t>：鉴赏语言</a:t>
            </a:r>
            <a:endParaRPr lang="zh-CN" altLang="en-US" sz="3200"/>
          </a:p>
        </p:txBody>
      </p:sp>
      <p:sp>
        <p:nvSpPr>
          <p:cNvPr id="3" name="内容占位符 2" title=""/>
          <p:cNvSpPr>
            <a:spLocks noGrp="1"/>
          </p:cNvSpPr>
          <p:nvPr>
            <p:ph idx="1"/>
            <p:custDataLst>
              <p:tags r:id="rId4"/>
            </p:custDataLst>
          </p:nvPr>
        </p:nvSpPr>
        <p:spPr/>
        <p:txBody>
          <a:bodyPr>
            <a:normAutofit/>
          </a:bodyPr>
          <a:lstStyle/>
          <a:p>
            <a:r>
              <a:rPr lang="en-US" altLang="zh-CN" sz="4000" b="1" smtClean="0"/>
              <a:t>1.</a:t>
            </a:r>
            <a:r>
              <a:rPr lang="zh-CN" altLang="en-US" sz="4000" b="1" smtClean="0"/>
              <a:t>富有表现力的语言</a:t>
            </a:r>
            <a:endParaRPr lang="en-US" altLang="zh-CN" sz="4000" b="1" smtClean="0"/>
          </a:p>
          <a:p>
            <a:r>
              <a:rPr lang="en-US" altLang="zh-CN" sz="4000" b="1" smtClean="0"/>
              <a:t>2.</a:t>
            </a:r>
            <a:r>
              <a:rPr lang="zh-CN" altLang="en-US" sz="4000" b="1" smtClean="0"/>
              <a:t>描写手法</a:t>
            </a:r>
            <a:endParaRPr lang="en-US" altLang="zh-CN" sz="4000" b="1" smtClean="0"/>
          </a:p>
          <a:p>
            <a:r>
              <a:rPr lang="en-US" altLang="zh-CN" sz="4000" b="1" smtClean="0"/>
              <a:t>3.</a:t>
            </a:r>
            <a:r>
              <a:rPr lang="zh-CN" altLang="en-US" sz="4000" b="1" smtClean="0"/>
              <a:t>句式特点</a:t>
            </a:r>
            <a:endParaRPr lang="zh-CN" altLang="en-US" sz="4000" b="1"/>
          </a:p>
        </p:txBody>
      </p:sp>
      <p:pic>
        <p:nvPicPr>
          <p:cNvPr id="4" name="图片 3" title=""/>
          <p:cNvPicPr>
            <a:picLocks noChangeAspect="1"/>
          </p:cNvPicPr>
          <p:nvPr>
            <p:custDataLst>
              <p:tags r:id="rId6"/>
            </p:custDataLst>
          </p:nvPr>
        </p:nvPicPr>
        <p:blipFill>
          <a:blip r:embed="rId5">
            <a:extLst>
              <a:ext uri="{28A0092B-C50C-407E-A947-70E740481C1C}">
                <a14:useLocalDpi xmlns:a14="http://schemas.microsoft.com/office/drawing/2010/main" val="0"/>
              </a:ext>
            </a:extLst>
          </a:blip>
          <a:stretch>
            <a:fillRect/>
          </a:stretch>
        </p:blipFill>
        <p:spPr>
          <a:xfrm>
            <a:off x="7725103" y="0"/>
            <a:ext cx="4443250" cy="6763407"/>
          </a:xfrm>
          <a:prstGeom prst="rect">
            <a:avLst/>
          </a:prstGeom>
        </p:spPr>
      </p:pic>
    </p:spTree>
    <p:extLst>
      <p:ext uri="{BB962C8B-B14F-4D97-AF65-F5344CB8AC3E}">
        <p14:creationId xmlns:p14="http://schemas.microsoft.com/office/powerpoint/2010/main" val="190564466"/>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afterGroup">
                            <p:stCondLst>
                              <p:cond delay="0"/>
                            </p:stCondLst>
                            <p:childTnLst>
                              <p:par>
                                <p:cTn id="5" presetID="6" presetClass="entr" presetSubtype="16"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circle(in)">
                                      <p:cBhvr>
                                        <p:cTn id="7"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name="">
    <p:spTree>
      <p:nvGrpSpPr>
        <p:cNvPr id="1" name=""/>
        <p:cNvGrpSpPr/>
        <p:nvPr>
          <p:custDataLst>
            <p:tags r:id="rId3"/>
          </p:custDataLst>
        </p:nvPr>
      </p:nvGrpSpPr>
      <p:grpSpPr>
        <a:xfrm>
          <a:off x="0" y="0"/>
          <a:ext cx="0" cy="0"/>
        </a:xfrm>
      </p:grpSpPr>
      <p:pic>
        <p:nvPicPr>
          <p:cNvPr id="3" name="图片 2" title=""/>
          <p:cNvPicPr>
            <a:picLocks noChangeAspect="1"/>
          </p:cNvPicPr>
          <p:nvPr>
            <p:custDataLst>
              <p:tags r:id="rId5"/>
            </p:custDataLst>
          </p:nvPr>
        </p:nvPicPr>
        <p:blipFill>
          <a:blip r:embed="rId4">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0" name="矩形 19" title=""/>
          <p:cNvSpPr/>
          <p:nvPr>
            <p:custDataLst>
              <p:tags r:id="rId6"/>
            </p:custDataLst>
          </p:nvPr>
        </p:nvSpPr>
        <p:spPr>
          <a:xfrm>
            <a:off x="1250950" y="1566149"/>
            <a:ext cx="3217472" cy="4011355"/>
          </a:xfrm>
          <a:prstGeom prst="rect">
            <a:avLst/>
          </a:prstGeom>
          <a:gradFill>
            <a:gsLst>
              <a:gs pos="0">
                <a:schemeClr val="tx1"/>
              </a:gs>
              <a:gs pos="100000">
                <a:schemeClr val="tx1">
                  <a:alpha val="0"/>
                </a:schemeClr>
              </a:gs>
            </a:gsLst>
            <a:lin ang="0" scaled="1"/>
          </a:gradFill>
        </p:spPr>
        <p:txBody>
          <a:bodyPr wrap="square" lIns="0" tIns="0" rIns="0" bIns="0" rtlCol="0" anchor="ctr">
            <a:noAutofit/>
          </a:bodyP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Arial" panose="020b0604020202020204" pitchFamily="34" charset="0"/>
              <a:ea typeface="微软雅黑" panose="020b0503020204020204" charset="-122"/>
              <a:cs typeface="+mn-cs"/>
              <a:sym typeface="Arial" panose="020b0604020202020204" pitchFamily="34" charset="0"/>
            </a:endParaRPr>
          </a:p>
        </p:txBody>
      </p:sp>
      <p:sp>
        <p:nvSpPr>
          <p:cNvPr id="4" name="文本框 3" title=""/>
          <p:cNvSpPr txBox="1"/>
          <p:nvPr>
            <p:custDataLst>
              <p:tags r:id="rId7"/>
            </p:custDataLst>
          </p:nvPr>
        </p:nvSpPr>
        <p:spPr>
          <a:xfrm>
            <a:off x="1250950" y="2904789"/>
            <a:ext cx="2070100" cy="645160"/>
          </a:xfrm>
          <a:prstGeom prst="rect">
            <a:avLst/>
          </a:prstGeom>
          <a:noFill/>
        </p:spPr>
        <p:txBody>
          <a:bodyPr wrap="square" rtlCol="0">
            <a:spAutoFit/>
          </a:bodyPr>
          <a:lstStyle/>
          <a:p>
            <a:pPr marL="0" marR="0" lvl="0" indent="0" algn="l" defTabSz="914400" rtl="0" eaLnBrk="1" fontAlgn="auto" latinLnBrk="0" hangingPunct="1">
              <a:lnSpc>
                <a:spcPct val="100000"/>
              </a:lnSpc>
              <a:spcBef>
                <a:spcPct val="50000"/>
              </a:spcBef>
              <a:spcAft>
                <a:spcPct val="0"/>
              </a:spcAft>
              <a:buClrTx/>
              <a:buSzTx/>
              <a:buFontTx/>
              <a:buNone/>
              <a:defRPr/>
            </a:pPr>
            <a:r>
              <a:rPr kumimoji="0" lang="zh-CN" altLang="en-US" sz="3600" b="1" i="0" u="none" strike="noStrike" kern="1200" cap="none" spc="0" normalizeH="0" baseline="0" noProof="0">
                <a:ln>
                  <a:noFill/>
                </a:ln>
                <a:solidFill>
                  <a:srgbClr val="FF0000"/>
                </a:solidFill>
                <a:effectLst>
                  <a:outerShdw blurRad="38100" dist="38100" dir="2700000" algn="tl">
                    <a:srgbClr val="000000">
                      <a:alpha val="43137"/>
                    </a:srgbClr>
                  </a:outerShdw>
                </a:effectLst>
                <a:uLnTx/>
                <a:uFillTx/>
                <a:latin typeface="Arial" panose="020b0604020202020204" pitchFamily="34" charset="0"/>
                <a:ea typeface="微软雅黑" panose="020b0503020204020204" charset="-122"/>
                <a:cs typeface="+mn-cs"/>
                <a:sym typeface="Arial" panose="020b0604020202020204" pitchFamily="34" charset="0"/>
              </a:rPr>
              <a:t>漫江碧透</a:t>
            </a:r>
          </a:p>
        </p:txBody>
      </p:sp>
      <p:sp>
        <p:nvSpPr>
          <p:cNvPr id="16" name="文本框 15" title=""/>
          <p:cNvSpPr txBox="1"/>
          <p:nvPr>
            <p:custDataLst>
              <p:tags r:id="rId8"/>
            </p:custDataLst>
          </p:nvPr>
        </p:nvSpPr>
        <p:spPr>
          <a:xfrm>
            <a:off x="1250950" y="3599479"/>
            <a:ext cx="2175510" cy="645160"/>
          </a:xfrm>
          <a:prstGeom prst="rect">
            <a:avLst/>
          </a:prstGeom>
          <a:noFill/>
        </p:spPr>
        <p:txBody>
          <a:bodyPr wrap="square" rtlCol="0">
            <a:spAutoFit/>
          </a:bodyPr>
          <a:lstStyle/>
          <a:p>
            <a:pPr marL="0" marR="0" lvl="0" indent="0" algn="l" defTabSz="914400" rtl="0" eaLnBrk="1" fontAlgn="auto" latinLnBrk="0" hangingPunct="1">
              <a:lnSpc>
                <a:spcPct val="100000"/>
              </a:lnSpc>
              <a:spcBef>
                <a:spcPct val="50000"/>
              </a:spcBef>
              <a:spcAft>
                <a:spcPct val="0"/>
              </a:spcAft>
              <a:buClrTx/>
              <a:buSzTx/>
              <a:buFontTx/>
              <a:buNone/>
              <a:defRPr/>
            </a:pPr>
            <a:r>
              <a:rPr kumimoji="0" lang="zh-CN" altLang="en-US" sz="3600" b="1" i="0" u="none" strike="noStrike" kern="1200" cap="none" spc="0" normalizeH="0" baseline="0" noProof="0">
                <a:ln>
                  <a:noFill/>
                </a:ln>
                <a:solidFill>
                  <a:srgbClr val="FF0000"/>
                </a:solidFill>
                <a:effectLst>
                  <a:outerShdw blurRad="38100" dist="38100" dir="2700000" algn="tl">
                    <a:srgbClr val="000000">
                      <a:alpha val="43137"/>
                    </a:srgbClr>
                  </a:outerShdw>
                </a:effectLst>
                <a:uLnTx/>
                <a:uFillTx/>
                <a:latin typeface="Arial" panose="020b0604020202020204" pitchFamily="34" charset="0"/>
                <a:ea typeface="微软雅黑" panose="020b0503020204020204" charset="-122"/>
                <a:cs typeface="+mn-cs"/>
                <a:sym typeface="Arial" panose="020b0604020202020204" pitchFamily="34" charset="0"/>
              </a:rPr>
              <a:t>百舸争流</a:t>
            </a:r>
          </a:p>
        </p:txBody>
      </p:sp>
      <p:sp>
        <p:nvSpPr>
          <p:cNvPr id="17" name="文本框 16" title=""/>
          <p:cNvSpPr txBox="1"/>
          <p:nvPr>
            <p:custDataLst>
              <p:tags r:id="rId9"/>
            </p:custDataLst>
          </p:nvPr>
        </p:nvSpPr>
        <p:spPr>
          <a:xfrm>
            <a:off x="1250950" y="4283374"/>
            <a:ext cx="2130425" cy="645160"/>
          </a:xfrm>
          <a:prstGeom prst="rect">
            <a:avLst/>
          </a:prstGeom>
          <a:noFill/>
        </p:spPr>
        <p:txBody>
          <a:bodyPr wrap="square" rtlCol="0">
            <a:spAutoFit/>
          </a:bodyPr>
          <a:lstStyle/>
          <a:p>
            <a:pPr marL="0" marR="0" lvl="0" indent="0" algn="l" defTabSz="914400" rtl="0" eaLnBrk="1" fontAlgn="auto" latinLnBrk="0" hangingPunct="1">
              <a:lnSpc>
                <a:spcPct val="100000"/>
              </a:lnSpc>
              <a:spcBef>
                <a:spcPct val="50000"/>
              </a:spcBef>
              <a:spcAft>
                <a:spcPct val="0"/>
              </a:spcAft>
              <a:buClrTx/>
              <a:buSzTx/>
              <a:buFontTx/>
              <a:buNone/>
              <a:defRPr/>
            </a:pPr>
            <a:r>
              <a:rPr kumimoji="0" lang="zh-CN" altLang="en-US" sz="3600" b="1" i="0" u="none" strike="noStrike" kern="1200" cap="none" spc="0" normalizeH="0" baseline="0" noProof="0">
                <a:ln>
                  <a:noFill/>
                </a:ln>
                <a:solidFill>
                  <a:srgbClr val="FF0000"/>
                </a:solidFill>
                <a:effectLst>
                  <a:outerShdw blurRad="38100" dist="38100" dir="2700000" algn="tl">
                    <a:srgbClr val="000000">
                      <a:alpha val="43137"/>
                    </a:srgbClr>
                  </a:outerShdw>
                </a:effectLst>
                <a:uLnTx/>
                <a:uFillTx/>
                <a:latin typeface="Arial" panose="020b0604020202020204" pitchFamily="34" charset="0"/>
                <a:ea typeface="微软雅黑" panose="020b0503020204020204" charset="-122"/>
                <a:cs typeface="+mn-cs"/>
                <a:sym typeface="Arial" panose="020b0604020202020204" pitchFamily="34" charset="0"/>
              </a:rPr>
              <a:t>鹰击长空</a:t>
            </a:r>
          </a:p>
        </p:txBody>
      </p:sp>
      <p:sp>
        <p:nvSpPr>
          <p:cNvPr id="18" name="文本框 17" title=""/>
          <p:cNvSpPr txBox="1"/>
          <p:nvPr>
            <p:custDataLst>
              <p:tags r:id="rId10"/>
            </p:custDataLst>
          </p:nvPr>
        </p:nvSpPr>
        <p:spPr>
          <a:xfrm>
            <a:off x="1251094" y="4989632"/>
            <a:ext cx="4127500" cy="645160"/>
          </a:xfrm>
          <a:prstGeom prst="rect">
            <a:avLst/>
          </a:prstGeom>
          <a:noFill/>
        </p:spPr>
        <p:txBody>
          <a:bodyPr wrap="square" rtlCol="0">
            <a:spAutoFit/>
          </a:bodyPr>
          <a:lstStyle/>
          <a:p>
            <a:pPr marL="0" marR="0" lvl="0" indent="0" algn="l" defTabSz="914400" rtl="0" eaLnBrk="1" fontAlgn="auto" latinLnBrk="0" hangingPunct="1">
              <a:lnSpc>
                <a:spcPct val="100000"/>
              </a:lnSpc>
              <a:spcBef>
                <a:spcPct val="50000"/>
              </a:spcBef>
              <a:spcAft>
                <a:spcPct val="0"/>
              </a:spcAft>
              <a:buClrTx/>
              <a:buSzTx/>
              <a:buFontTx/>
              <a:buNone/>
              <a:defRPr/>
            </a:pPr>
            <a:r>
              <a:rPr kumimoji="0" lang="zh-CN" altLang="en-US" sz="3600" b="1" i="0" u="none" strike="noStrike" kern="1200" cap="none" spc="0" normalizeH="0" baseline="0" noProof="0">
                <a:ln>
                  <a:noFill/>
                </a:ln>
                <a:solidFill>
                  <a:srgbClr val="FF0000"/>
                </a:solidFill>
                <a:effectLst>
                  <a:outerShdw blurRad="38100" dist="38100" dir="2700000" algn="tl">
                    <a:srgbClr val="000000">
                      <a:alpha val="43137"/>
                    </a:srgbClr>
                  </a:outerShdw>
                </a:effectLst>
                <a:uLnTx/>
                <a:uFillTx/>
                <a:latin typeface="Arial" panose="020b0604020202020204" pitchFamily="34" charset="0"/>
                <a:ea typeface="微软雅黑" panose="020b0503020204020204" charset="-122"/>
                <a:cs typeface="+mn-cs"/>
                <a:sym typeface="Arial" panose="020b0604020202020204" pitchFamily="34" charset="0"/>
              </a:rPr>
              <a:t>鱼翔浅底</a:t>
            </a:r>
          </a:p>
        </p:txBody>
      </p:sp>
      <p:cxnSp>
        <p:nvCxnSpPr>
          <p:cNvPr id="21" name="直接连接符 20" title=""/>
          <p:cNvCxnSpPr/>
          <p:nvPr>
            <p:custDataLst>
              <p:tags r:id="rId11"/>
            </p:custDataLst>
          </p:nvPr>
        </p:nvCxnSpPr>
        <p:spPr>
          <a:xfrm flipH="1" flipV="1">
            <a:off x="860849" y="2508615"/>
            <a:ext cx="0" cy="2419919"/>
          </a:xfrm>
          <a:prstGeom prst="line">
            <a:avLst/>
          </a:prstGeom>
          <a:ln w="101600" cap="rnd">
            <a:solidFill>
              <a:srgbClr val="A54D12"/>
            </a:solidFill>
            <a:round/>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24" name="直接连接符 23" title=""/>
          <p:cNvCxnSpPr/>
          <p:nvPr>
            <p:custDataLst>
              <p:tags r:id="rId12"/>
            </p:custDataLst>
          </p:nvPr>
        </p:nvCxnSpPr>
        <p:spPr>
          <a:xfrm>
            <a:off x="1352761" y="2866839"/>
            <a:ext cx="1755776" cy="0"/>
          </a:xfrm>
          <a:prstGeom prst="line">
            <a:avLst/>
          </a:prstGeom>
          <a:ln w="12700">
            <a:solidFill>
              <a:schemeClr val="bg1"/>
            </a:solidFill>
            <a:prstDash val="dash"/>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27" name="直接连接符 26" title=""/>
          <p:cNvCxnSpPr/>
          <p:nvPr>
            <p:custDataLst>
              <p:tags r:id="rId13"/>
            </p:custDataLst>
          </p:nvPr>
        </p:nvCxnSpPr>
        <p:spPr>
          <a:xfrm>
            <a:off x="1352761" y="3571827"/>
            <a:ext cx="1755776" cy="0"/>
          </a:xfrm>
          <a:prstGeom prst="line">
            <a:avLst/>
          </a:prstGeom>
          <a:ln w="12700">
            <a:solidFill>
              <a:schemeClr val="bg1"/>
            </a:solidFill>
            <a:prstDash val="dash"/>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28" name="直接连接符 27" title=""/>
          <p:cNvCxnSpPr/>
          <p:nvPr>
            <p:custDataLst>
              <p:tags r:id="rId14"/>
            </p:custDataLst>
          </p:nvPr>
        </p:nvCxnSpPr>
        <p:spPr>
          <a:xfrm>
            <a:off x="1352761" y="4194004"/>
            <a:ext cx="1755776" cy="0"/>
          </a:xfrm>
          <a:prstGeom prst="line">
            <a:avLst/>
          </a:prstGeom>
          <a:ln w="12700">
            <a:solidFill>
              <a:schemeClr val="bg1"/>
            </a:solidFill>
            <a:prstDash val="dash"/>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2" name="文本框 1" title=""/>
          <p:cNvSpPr txBox="1"/>
          <p:nvPr>
            <p:custDataLst>
              <p:tags r:id="rId15"/>
            </p:custDataLst>
          </p:nvPr>
        </p:nvSpPr>
        <p:spPr>
          <a:xfrm>
            <a:off x="1251094" y="2209751"/>
            <a:ext cx="4127500" cy="645160"/>
          </a:xfrm>
          <a:prstGeom prst="rect">
            <a:avLst/>
          </a:prstGeom>
          <a:noFill/>
        </p:spPr>
        <p:txBody>
          <a:bodyPr wrap="square" rtlCol="0">
            <a:spAutoFit/>
          </a:bodyPr>
          <a:lstStyle/>
          <a:p>
            <a:pPr marL="0" marR="0" lvl="0" indent="0" algn="l" defTabSz="914400" rtl="0" eaLnBrk="1" fontAlgn="auto" latinLnBrk="0" hangingPunct="1">
              <a:lnSpc>
                <a:spcPct val="100000"/>
              </a:lnSpc>
              <a:spcBef>
                <a:spcPct val="50000"/>
              </a:spcBef>
              <a:spcAft>
                <a:spcPct val="0"/>
              </a:spcAft>
              <a:buClrTx/>
              <a:buSzTx/>
              <a:buFontTx/>
              <a:buNone/>
              <a:defRPr/>
            </a:pPr>
            <a:r>
              <a:rPr kumimoji="0" lang="zh-CN" altLang="en-US" sz="3600" b="1" i="0" u="none" strike="noStrike" kern="1200" cap="none" spc="0" normalizeH="0" baseline="0" noProof="0">
                <a:ln>
                  <a:noFill/>
                </a:ln>
                <a:solidFill>
                  <a:srgbClr val="FF0000"/>
                </a:solidFill>
                <a:effectLst>
                  <a:outerShdw blurRad="38100" dist="38100" dir="2700000" algn="tl">
                    <a:srgbClr val="000000">
                      <a:alpha val="43137"/>
                    </a:srgbClr>
                  </a:outerShdw>
                </a:effectLst>
                <a:uLnTx/>
                <a:uFillTx/>
                <a:latin typeface="Arial" panose="020b0604020202020204" pitchFamily="34" charset="0"/>
                <a:ea typeface="微软雅黑" panose="020b0503020204020204" charset="-122"/>
                <a:cs typeface="+mn-cs"/>
                <a:sym typeface="Arial" panose="020b0604020202020204" pitchFamily="34" charset="0"/>
              </a:rPr>
              <a:t>层林尽染</a:t>
            </a:r>
          </a:p>
        </p:txBody>
      </p:sp>
      <p:sp>
        <p:nvSpPr>
          <p:cNvPr id="5" name="文本框 4" title=""/>
          <p:cNvSpPr txBox="1"/>
          <p:nvPr>
            <p:custDataLst>
              <p:tags r:id="rId16"/>
            </p:custDataLst>
          </p:nvPr>
        </p:nvSpPr>
        <p:spPr>
          <a:xfrm>
            <a:off x="1251094" y="1581736"/>
            <a:ext cx="4127500" cy="645160"/>
          </a:xfrm>
          <a:prstGeom prst="rect">
            <a:avLst/>
          </a:prstGeom>
          <a:noFill/>
        </p:spPr>
        <p:txBody>
          <a:bodyPr wrap="square" rtlCol="0">
            <a:spAutoFit/>
          </a:bodyPr>
          <a:lstStyle/>
          <a:p>
            <a:pPr marL="0" marR="0" lvl="0" indent="0" algn="l" defTabSz="914400" rtl="0" eaLnBrk="1" fontAlgn="auto" latinLnBrk="0" hangingPunct="1">
              <a:lnSpc>
                <a:spcPct val="100000"/>
              </a:lnSpc>
              <a:spcBef>
                <a:spcPct val="50000"/>
              </a:spcBef>
              <a:spcAft>
                <a:spcPct val="0"/>
              </a:spcAft>
              <a:buClrTx/>
              <a:buSzTx/>
              <a:buFontTx/>
              <a:buNone/>
              <a:defRPr/>
            </a:pPr>
            <a:r>
              <a:rPr kumimoji="0" lang="zh-CN" altLang="en-US" sz="3600" b="1" i="0" u="none" strike="noStrike" kern="1200" cap="none" spc="0" normalizeH="0" baseline="0" noProof="0">
                <a:ln>
                  <a:noFill/>
                </a:ln>
                <a:solidFill>
                  <a:srgbClr val="FF0000"/>
                </a:solidFill>
                <a:effectLst>
                  <a:outerShdw blurRad="38100" dist="38100" dir="2700000" algn="tl">
                    <a:srgbClr val="000000">
                      <a:alpha val="43137"/>
                    </a:srgbClr>
                  </a:outerShdw>
                </a:effectLst>
                <a:uLnTx/>
                <a:uFillTx/>
                <a:latin typeface="Arial" panose="020b0604020202020204" pitchFamily="34" charset="0"/>
                <a:ea typeface="微软雅黑" panose="020b0503020204020204" charset="-122"/>
                <a:cs typeface="+mn-cs"/>
                <a:sym typeface="Arial" panose="020b0604020202020204" pitchFamily="34" charset="0"/>
              </a:rPr>
              <a:t>万山红遍</a:t>
            </a:r>
          </a:p>
        </p:txBody>
      </p:sp>
      <p:cxnSp>
        <p:nvCxnSpPr>
          <p:cNvPr id="6" name="直接连接符 5" title=""/>
          <p:cNvCxnSpPr/>
          <p:nvPr>
            <p:custDataLst>
              <p:tags r:id="rId17"/>
            </p:custDataLst>
          </p:nvPr>
        </p:nvCxnSpPr>
        <p:spPr>
          <a:xfrm>
            <a:off x="1352761" y="2161989"/>
            <a:ext cx="1755776" cy="0"/>
          </a:xfrm>
          <a:prstGeom prst="line">
            <a:avLst/>
          </a:prstGeom>
          <a:ln w="12700">
            <a:solidFill>
              <a:schemeClr val="bg1"/>
            </a:solidFill>
            <a:prstDash val="dash"/>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7" name="直接连接符 6" title=""/>
          <p:cNvCxnSpPr/>
          <p:nvPr>
            <p:custDataLst>
              <p:tags r:id="rId18"/>
            </p:custDataLst>
          </p:nvPr>
        </p:nvCxnSpPr>
        <p:spPr>
          <a:xfrm>
            <a:off x="1352761" y="1475554"/>
            <a:ext cx="1755776" cy="0"/>
          </a:xfrm>
          <a:prstGeom prst="line">
            <a:avLst/>
          </a:prstGeom>
          <a:ln w="12700">
            <a:solidFill>
              <a:schemeClr val="bg1"/>
            </a:solidFill>
            <a:prstDash val="dash"/>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8" name="文本框 7" title=""/>
          <p:cNvSpPr txBox="1"/>
          <p:nvPr>
            <p:custDataLst>
              <p:tags r:id="rId19"/>
            </p:custDataLst>
          </p:nvPr>
        </p:nvSpPr>
        <p:spPr>
          <a:xfrm>
            <a:off x="211427" y="169853"/>
            <a:ext cx="6096000" cy="1106170"/>
          </a:xfrm>
          <a:prstGeom prst="rect">
            <a:avLst/>
          </a:prstGeom>
          <a:noFill/>
        </p:spPr>
        <p:txBody>
          <a:bodyPr wrap="none" rtlCol="0">
            <a:noAutofit/>
          </a:bodyPr>
          <a:lstStyle/>
          <a:p>
            <a:r>
              <a:rPr lang="zh-CN" altLang="en-US" sz="7200">
                <a:solidFill>
                  <a:schemeClr val="accent1"/>
                </a:solidFill>
                <a:latin typeface="华文行楷" pitchFamily="2" charset="-122"/>
                <a:ea typeface="华文行楷" pitchFamily="2" charset="-122"/>
              </a:rPr>
              <a:t>上片</a:t>
            </a:r>
            <a:r>
              <a:rPr lang="en-US" altLang="zh-CN" sz="7200">
                <a:solidFill>
                  <a:schemeClr val="accent1"/>
                </a:solidFill>
                <a:latin typeface="华文行楷" pitchFamily="2" charset="-122"/>
                <a:ea typeface="华文行楷" pitchFamily="2" charset="-122"/>
              </a:rPr>
              <a:t>——</a:t>
            </a:r>
            <a:r>
              <a:rPr lang="zh-CN" altLang="en-US" sz="7200">
                <a:solidFill>
                  <a:schemeClr val="accent1"/>
                </a:solidFill>
                <a:latin typeface="华文行楷" pitchFamily="2" charset="-122"/>
                <a:ea typeface="华文行楷" pitchFamily="2" charset="-122"/>
              </a:rPr>
              <a:t>看</a:t>
            </a:r>
            <a:r>
              <a:rPr lang="zh-CN" altLang="en-US" sz="3600">
                <a:solidFill>
                  <a:srgbClr val="C00000"/>
                </a:solidFill>
                <a:latin typeface="华文行楷" pitchFamily="2" charset="-122"/>
                <a:ea typeface="华文行楷" pitchFamily="2" charset="-122"/>
              </a:rPr>
              <a:t>（</a:t>
            </a:r>
            <a:r>
              <a:rPr lang="zh-CN" altLang="en-US" sz="3600" b="1">
                <a:solidFill>
                  <a:srgbClr val="C00000"/>
                </a:solidFill>
                <a:effectLst>
                  <a:outerShdw blurRad="38100" dist="38100" dir="2700000" algn="tl">
                    <a:srgbClr val="000000">
                      <a:alpha val="43137"/>
                    </a:srgbClr>
                  </a:outerShdw>
                </a:effectLst>
                <a:latin typeface="华文行楷" pitchFamily="2" charset="-122"/>
                <a:ea typeface="华文行楷" pitchFamily="2" charset="-122"/>
              </a:rPr>
              <a:t>意象、意境 </a:t>
            </a:r>
            <a:r>
              <a:rPr lang="en-US" altLang="zh-CN" sz="3600" b="1">
                <a:solidFill>
                  <a:srgbClr val="C00000"/>
                </a:solidFill>
                <a:effectLst>
                  <a:outerShdw blurRad="38100" dist="38100" dir="2700000" algn="tl">
                    <a:srgbClr val="000000">
                      <a:alpha val="43137"/>
                    </a:srgbClr>
                  </a:outerShdw>
                </a:effectLst>
                <a:latin typeface="华文行楷" pitchFamily="2" charset="-122"/>
                <a:ea typeface="华文行楷" pitchFamily="2" charset="-122"/>
              </a:rPr>
              <a:t>—</a:t>
            </a:r>
            <a:r>
              <a:rPr lang="zh-CN" altLang="en-US" sz="3600" b="1">
                <a:solidFill>
                  <a:srgbClr val="C00000"/>
                </a:solidFill>
                <a:effectLst>
                  <a:outerShdw blurRad="38100" dist="38100" dir="2700000" algn="tl">
                    <a:srgbClr val="000000">
                      <a:alpha val="43137"/>
                    </a:srgbClr>
                  </a:outerShdw>
                </a:effectLst>
                <a:latin typeface="华文行楷" pitchFamily="2" charset="-122"/>
                <a:ea typeface="华文行楷" pitchFamily="2" charset="-122"/>
              </a:rPr>
              <a:t>手法</a:t>
            </a:r>
            <a:r>
              <a:rPr lang="zh-CN" altLang="en-US" sz="3600">
                <a:solidFill>
                  <a:srgbClr val="C00000"/>
                </a:solidFill>
                <a:latin typeface="华文行楷" pitchFamily="2" charset="-122"/>
                <a:ea typeface="华文行楷" pitchFamily="2" charset="-122"/>
              </a:rPr>
              <a:t>）</a:t>
            </a:r>
          </a:p>
        </p:txBody>
      </p:sp>
      <p:sp>
        <p:nvSpPr>
          <p:cNvPr id="9" name="文本框 8" title=""/>
          <p:cNvSpPr txBox="1"/>
          <p:nvPr>
            <p:custDataLst>
              <p:tags r:id="rId20"/>
            </p:custDataLst>
          </p:nvPr>
        </p:nvSpPr>
        <p:spPr>
          <a:xfrm>
            <a:off x="8597898" y="2446947"/>
            <a:ext cx="2813853" cy="2330450"/>
          </a:xfrm>
          <a:prstGeom prst="rect">
            <a:avLst/>
          </a:prstGeom>
        </p:spPr>
        <p:style>
          <a:lnRef idx="2">
            <a:schemeClr val="accent5"/>
          </a:lnRef>
          <a:fillRef idx="1">
            <a:schemeClr val="lt1"/>
          </a:fillRef>
          <a:effectRef idx="0">
            <a:schemeClr val="accent5"/>
          </a:effectRef>
          <a:fontRef idx="minor">
            <a:schemeClr val="dk1"/>
          </a:fontRef>
        </p:style>
        <p:txBody>
          <a:bodyPr wrap="square">
            <a:spAutoFit/>
          </a:bodyPr>
          <a:lstStyle/>
          <a:p>
            <a:pPr marL="0" marR="0" lvl="0" indent="0" algn="ctr" defTabSz="914400" rtl="0" eaLnBrk="1" fontAlgn="auto" latinLnBrk="0" hangingPunct="1">
              <a:lnSpc>
                <a:spcPct val="130000"/>
              </a:lnSpc>
              <a:spcBef>
                <a:spcPct val="0"/>
              </a:spcBef>
              <a:spcAft>
                <a:spcPct val="0"/>
              </a:spcAft>
              <a:buClrTx/>
              <a:buSzTx/>
              <a:buFontTx/>
              <a:buNone/>
              <a:defRPr/>
            </a:pPr>
            <a:r>
              <a:rPr kumimoji="0" lang="zh-CN" altLang="en-US" sz="2800" b="1" i="0" u="none" strike="noStrike" kern="1200" cap="none" spc="0" normalizeH="0" baseline="0" noProof="0">
                <a:ln>
                  <a:noFill/>
                </a:ln>
                <a:solidFill>
                  <a:srgbClr val="FF0000"/>
                </a:solidFill>
                <a:effectLst>
                  <a:outerShdw blurRad="38100" dist="38100" dir="2700000" algn="tl">
                    <a:srgbClr val="000000">
                      <a:alpha val="43137"/>
                    </a:srgbClr>
                  </a:outerShdw>
                </a:effectLst>
                <a:uLnTx/>
                <a:uFillTx/>
                <a:latin typeface="Arial" panose="020b0604020202020204" pitchFamily="34" charset="0"/>
                <a:ea typeface="微软雅黑" panose="020b0503020204020204" charset="-122"/>
                <a:cs typeface="+mn-cs"/>
                <a:sym typeface="Arial" panose="020b0604020202020204" pitchFamily="34" charset="0"/>
              </a:rPr>
              <a:t>生机盎然</a:t>
            </a:r>
            <a:endParaRPr kumimoji="0" lang="en-US" altLang="zh-CN" sz="2800" b="1" i="0" u="none" strike="noStrike" kern="1200" cap="none" spc="0" normalizeH="0" baseline="0" noProof="0">
              <a:ln>
                <a:noFill/>
              </a:ln>
              <a:solidFill>
                <a:srgbClr val="FF0000"/>
              </a:solidFill>
              <a:effectLst>
                <a:outerShdw blurRad="38100" dist="38100" dir="2700000" algn="tl">
                  <a:srgbClr val="000000">
                    <a:alpha val="43137"/>
                  </a:srgbClr>
                </a:outerShdw>
              </a:effectLst>
              <a:uLnTx/>
              <a:uFillTx/>
              <a:latin typeface="Arial" panose="020b0604020202020204" pitchFamily="34" charset="0"/>
              <a:ea typeface="微软雅黑" panose="020b0503020204020204" charset="-122"/>
              <a:cs typeface="+mn-cs"/>
              <a:sym typeface="Arial" panose="020b0604020202020204" pitchFamily="34" charset="0"/>
            </a:endParaRPr>
          </a:p>
          <a:p>
            <a:pPr marL="0" marR="0" lvl="0" indent="0" algn="ctr" defTabSz="914400" rtl="0" eaLnBrk="1" fontAlgn="auto" latinLnBrk="0" hangingPunct="1">
              <a:lnSpc>
                <a:spcPct val="130000"/>
              </a:lnSpc>
              <a:spcBef>
                <a:spcPct val="0"/>
              </a:spcBef>
              <a:spcAft>
                <a:spcPct val="0"/>
              </a:spcAft>
              <a:buClrTx/>
              <a:buSzTx/>
              <a:buFontTx/>
              <a:buNone/>
              <a:defRPr/>
            </a:pPr>
            <a:r>
              <a:rPr lang="zh-CN" altLang="en-US" sz="2800" b="1">
                <a:solidFill>
                  <a:srgbClr val="FF0000"/>
                </a:solidFill>
                <a:effectLst>
                  <a:outerShdw blurRad="38100" dist="38100" dir="2700000" algn="tl">
                    <a:srgbClr val="000000">
                      <a:alpha val="43137"/>
                    </a:srgbClr>
                  </a:outerShdw>
                </a:effectLst>
                <a:latin typeface="Arial" panose="020b0604020202020204" pitchFamily="34" charset="0"/>
                <a:ea typeface="微软雅黑" panose="020b0503020204020204" charset="-122"/>
                <a:sym typeface="Arial" panose="020b0604020202020204" pitchFamily="34" charset="0"/>
              </a:rPr>
              <a:t>色彩绚丽</a:t>
            </a:r>
            <a:endParaRPr lang="en-US" altLang="zh-CN" sz="2800" b="1">
              <a:solidFill>
                <a:srgbClr val="FF0000"/>
              </a:solidFill>
              <a:effectLst>
                <a:outerShdw blurRad="38100" dist="38100" dir="2700000" algn="tl">
                  <a:srgbClr val="000000">
                    <a:alpha val="43137"/>
                  </a:srgbClr>
                </a:outerShdw>
              </a:effectLst>
              <a:latin typeface="Arial" panose="020b0604020202020204" pitchFamily="34" charset="0"/>
              <a:ea typeface="微软雅黑" panose="020b0503020204020204" charset="-122"/>
              <a:sym typeface="Arial" panose="020b0604020202020204" pitchFamily="34" charset="0"/>
            </a:endParaRPr>
          </a:p>
          <a:p>
            <a:pPr marL="0" marR="0" lvl="0" indent="0" algn="ctr" defTabSz="914400" rtl="0" eaLnBrk="1" fontAlgn="auto" latinLnBrk="0" hangingPunct="1">
              <a:lnSpc>
                <a:spcPct val="130000"/>
              </a:lnSpc>
              <a:spcBef>
                <a:spcPct val="0"/>
              </a:spcBef>
              <a:spcAft>
                <a:spcPct val="0"/>
              </a:spcAft>
              <a:buClrTx/>
              <a:buSzTx/>
              <a:buFontTx/>
              <a:buNone/>
              <a:defRPr/>
            </a:pPr>
            <a:r>
              <a:rPr kumimoji="0" lang="zh-CN" altLang="en-US" sz="2800" b="1" i="0" u="none" strike="noStrike" kern="1200" cap="none" spc="0" normalizeH="0" baseline="0" noProof="0">
                <a:ln>
                  <a:noFill/>
                </a:ln>
                <a:solidFill>
                  <a:srgbClr val="FF0000"/>
                </a:solidFill>
                <a:effectLst>
                  <a:outerShdw blurRad="38100" dist="38100" dir="2700000" algn="tl">
                    <a:srgbClr val="000000">
                      <a:alpha val="43137"/>
                    </a:srgbClr>
                  </a:outerShdw>
                </a:effectLst>
                <a:uLnTx/>
                <a:uFillTx/>
                <a:latin typeface="Arial" panose="020b0604020202020204" pitchFamily="34" charset="0"/>
                <a:ea typeface="微软雅黑" panose="020b0503020204020204" charset="-122"/>
                <a:cs typeface="+mn-cs"/>
                <a:sym typeface="Arial" panose="020b0604020202020204" pitchFamily="34" charset="0"/>
              </a:rPr>
              <a:t>壮丽开阔</a:t>
            </a:r>
            <a:endParaRPr kumimoji="0" lang="en-US" altLang="zh-CN" sz="2800" b="1" i="0" u="none" strike="noStrike" kern="1200" cap="none" spc="0" normalizeH="0" baseline="0" noProof="0">
              <a:ln>
                <a:noFill/>
              </a:ln>
              <a:solidFill>
                <a:srgbClr val="FF0000"/>
              </a:solidFill>
              <a:effectLst>
                <a:outerShdw blurRad="38100" dist="38100" dir="2700000" algn="tl">
                  <a:srgbClr val="000000">
                    <a:alpha val="43137"/>
                  </a:srgbClr>
                </a:outerShdw>
              </a:effectLst>
              <a:uLnTx/>
              <a:uFillTx/>
              <a:latin typeface="Arial" panose="020b0604020202020204" pitchFamily="34" charset="0"/>
              <a:ea typeface="微软雅黑" panose="020b0503020204020204" charset="-122"/>
              <a:cs typeface="+mn-cs"/>
              <a:sym typeface="Arial" panose="020b0604020202020204" pitchFamily="34" charset="0"/>
            </a:endParaRPr>
          </a:p>
          <a:p>
            <a:pPr marL="0" marR="0" lvl="0" indent="0" algn="ctr" defTabSz="914400" rtl="0" eaLnBrk="1" fontAlgn="auto" latinLnBrk="0" hangingPunct="1">
              <a:lnSpc>
                <a:spcPct val="130000"/>
              </a:lnSpc>
              <a:spcBef>
                <a:spcPct val="0"/>
              </a:spcBef>
              <a:spcAft>
                <a:spcPct val="0"/>
              </a:spcAft>
              <a:buClrTx/>
              <a:buSzTx/>
              <a:buFontTx/>
              <a:buNone/>
              <a:defRPr/>
            </a:pPr>
            <a:r>
              <a:rPr lang="zh-CN" altLang="en-US" sz="2800" b="1">
                <a:solidFill>
                  <a:srgbClr val="FF0000"/>
                </a:solidFill>
                <a:effectLst>
                  <a:outerShdw blurRad="38100" dist="38100" dir="2700000" algn="tl">
                    <a:srgbClr val="000000">
                      <a:alpha val="43137"/>
                    </a:srgbClr>
                  </a:outerShdw>
                </a:effectLst>
                <a:latin typeface="Arial" panose="020b0604020202020204" pitchFamily="34" charset="0"/>
                <a:ea typeface="微软雅黑" panose="020b0503020204020204" charset="-122"/>
                <a:sym typeface="Arial" panose="020b0604020202020204" pitchFamily="34" charset="0"/>
              </a:rPr>
              <a:t>崇高美</a:t>
            </a:r>
            <a:endParaRPr kumimoji="0" lang="zh-CN" altLang="en-US" sz="2800" b="1" i="0" u="none" strike="noStrike" kern="1200" cap="none" spc="0" normalizeH="0" baseline="0" noProof="0">
              <a:ln>
                <a:noFill/>
              </a:ln>
              <a:solidFill>
                <a:srgbClr val="FF0000"/>
              </a:solidFill>
              <a:effectLst>
                <a:outerShdw blurRad="38100" dist="38100" dir="2700000" algn="tl">
                  <a:srgbClr val="000000">
                    <a:alpha val="43137"/>
                  </a:srgbClr>
                </a:outerShdw>
              </a:effectLst>
              <a:uLnTx/>
              <a:uFillTx/>
              <a:latin typeface="Arial" panose="020b0604020202020204" pitchFamily="34" charset="0"/>
              <a:ea typeface="微软雅黑" panose="020b0503020204020204" charset="-122"/>
              <a:cs typeface="+mn-cs"/>
              <a:sym typeface="Arial" panose="020b0604020202020204" pitchFamily="34" charset="0"/>
            </a:endParaRPr>
          </a:p>
        </p:txBody>
      </p:sp>
      <p:sp>
        <p:nvSpPr>
          <p:cNvPr id="10" name="文本框 9" title=""/>
          <p:cNvSpPr txBox="1"/>
          <p:nvPr>
            <p:custDataLst>
              <p:tags r:id="rId21"/>
            </p:custDataLst>
          </p:nvPr>
        </p:nvSpPr>
        <p:spPr>
          <a:xfrm>
            <a:off x="8986167" y="1732832"/>
            <a:ext cx="2037317" cy="645160"/>
          </a:xfrm>
          <a:prstGeom prst="rect">
            <a:avLst/>
          </a:prstGeom>
          <a:solidFill>
            <a:schemeClr val="tx2">
              <a:lumMod val="90000"/>
            </a:schemeClr>
          </a:solidFill>
        </p:spPr>
        <p:txBody>
          <a:bodyPr wrap="square">
            <a:spAutoFit/>
          </a:bodyPr>
          <a:lstStyle/>
          <a:p>
            <a:pPr marL="0" marR="0" lvl="0" indent="0" algn="ctr" defTabSz="914400" rtl="0" eaLnBrk="1" fontAlgn="auto" latinLnBrk="0" hangingPunct="1">
              <a:lnSpc>
                <a:spcPct val="100000"/>
              </a:lnSpc>
              <a:spcBef>
                <a:spcPct val="50000"/>
              </a:spcBef>
              <a:spcAft>
                <a:spcPct val="0"/>
              </a:spcAft>
              <a:buClrTx/>
              <a:buSzTx/>
              <a:buFontTx/>
              <a:buNone/>
              <a:defRPr/>
            </a:pPr>
            <a:r>
              <a:rPr kumimoji="0" lang="zh-CN" altLang="en-US" sz="3600" b="1" i="0" u="none" strike="noStrike" kern="1200" cap="none" spc="0" normalizeH="0" baseline="0" noProof="0">
                <a:ln>
                  <a:noFill/>
                </a:ln>
                <a:solidFill>
                  <a:srgbClr val="A54D12"/>
                </a:solidFill>
                <a:effectLst>
                  <a:outerShdw blurRad="38100" dist="38100" dir="2700000" algn="tl">
                    <a:srgbClr val="000000">
                      <a:alpha val="43137"/>
                    </a:srgbClr>
                  </a:outerShdw>
                </a:effectLst>
                <a:uLnTx/>
                <a:uFillTx/>
                <a:latin typeface="Arial" panose="020b0604020202020204" pitchFamily="34" charset="0"/>
                <a:ea typeface="微软雅黑" panose="020b0503020204020204" charset="-122"/>
                <a:cs typeface="+mn-cs"/>
                <a:sym typeface="Arial" panose="020b0604020202020204" pitchFamily="34" charset="0"/>
              </a:rPr>
              <a:t>意境</a:t>
            </a:r>
          </a:p>
        </p:txBody>
      </p:sp>
      <p:sp>
        <p:nvSpPr>
          <p:cNvPr id="11" name="矩形 10" title=""/>
          <p:cNvSpPr/>
          <p:nvPr>
            <p:custDataLst>
              <p:tags r:id="rId22"/>
            </p:custDataLst>
          </p:nvPr>
        </p:nvSpPr>
        <p:spPr>
          <a:xfrm>
            <a:off x="0" y="5844372"/>
            <a:ext cx="12192000" cy="955399"/>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2800" b="1">
                <a:effectLst>
                  <a:outerShdw blurRad="38100" dist="38100" dir="2700000" algn="tl">
                    <a:srgbClr val="000000">
                      <a:alpha val="43137"/>
                    </a:srgbClr>
                  </a:outerShdw>
                </a:effectLst>
                <a:latin typeface="宋体" pitchFamily="2" charset="-122"/>
                <a:ea typeface="宋体" panose="02010600030101010101" pitchFamily="2" charset="-122"/>
              </a:rPr>
              <a:t>一幅（色彩绚烂、生机勃勃、壮丽开阔</a:t>
            </a:r>
            <a:r>
              <a:rPr lang="en-US" altLang="zh-CN" sz="2800" b="1">
                <a:effectLst>
                  <a:outerShdw blurRad="38100" dist="38100" dir="2700000" algn="tl">
                    <a:srgbClr val="000000">
                      <a:alpha val="43137"/>
                    </a:srgbClr>
                  </a:outerShdw>
                </a:effectLst>
                <a:latin typeface="宋体" pitchFamily="2" charset="-122"/>
                <a:ea typeface="宋体" panose="02010600030101010101" pitchFamily="2" charset="-122"/>
              </a:rPr>
              <a:t>……</a:t>
            </a:r>
            <a:r>
              <a:rPr lang="zh-CN" altLang="en-US" sz="2800" b="1">
                <a:effectLst>
                  <a:outerShdw blurRad="38100" dist="38100" dir="2700000" algn="tl">
                    <a:srgbClr val="000000">
                      <a:alpha val="43137"/>
                    </a:srgbClr>
                  </a:outerShdw>
                </a:effectLst>
                <a:latin typeface="宋体" pitchFamily="2" charset="-122"/>
                <a:ea typeface="宋体" panose="02010600030101010101" pitchFamily="2" charset="-122"/>
              </a:rPr>
              <a:t>）的湘江秋景图</a:t>
            </a:r>
          </a:p>
        </p:txBody>
      </p:sp>
      <p:sp>
        <p:nvSpPr>
          <p:cNvPr id="48" name="右大括号 47" title=""/>
          <p:cNvSpPr/>
          <p:nvPr>
            <p:custDataLst>
              <p:tags r:id="rId23"/>
            </p:custDataLst>
          </p:nvPr>
        </p:nvSpPr>
        <p:spPr>
          <a:xfrm>
            <a:off x="5158311" y="1779901"/>
            <a:ext cx="406631" cy="1457427"/>
          </a:xfrm>
          <a:prstGeom prst="rightBrace">
            <a:avLst/>
          </a:prstGeom>
          <a:ln w="28575">
            <a:headEnd type="none" w="med" len="med"/>
            <a:tailEnd type="none" w="med" len="med"/>
          </a:ln>
        </p:spPr>
        <p:style>
          <a:lnRef idx="3">
            <a:schemeClr val="accent1"/>
          </a:lnRef>
          <a:fillRef idx="0">
            <a:schemeClr val="accent1"/>
          </a:fillRef>
          <a:effectRef idx="2">
            <a:schemeClr val="accent1"/>
          </a:effectRef>
          <a:fontRef idx="minor">
            <a:schemeClr val="tx1"/>
          </a:fontRef>
        </p:style>
        <p:txBody>
          <a:bodyPr rtlCol="0" anchor="ctr"/>
          <a:lstStyle/>
          <a:p>
            <a:pPr algn="ctr"/>
            <a:endParaRPr lang="zh-CN" altLang="en-US"/>
          </a:p>
        </p:txBody>
      </p:sp>
      <p:sp>
        <p:nvSpPr>
          <p:cNvPr id="49" name="右大括号 48" title=""/>
          <p:cNvSpPr/>
          <p:nvPr>
            <p:custDataLst>
              <p:tags r:id="rId24"/>
            </p:custDataLst>
          </p:nvPr>
        </p:nvSpPr>
        <p:spPr>
          <a:xfrm>
            <a:off x="3235666" y="1791440"/>
            <a:ext cx="406631" cy="822032"/>
          </a:xfrm>
          <a:prstGeom prst="rightBrace">
            <a:avLst/>
          </a:prstGeom>
          <a:ln w="28575">
            <a:headEnd type="none" w="med" len="med"/>
            <a:tailEnd type="none" w="med" len="med"/>
          </a:ln>
        </p:spPr>
        <p:style>
          <a:lnRef idx="3">
            <a:schemeClr val="accent1"/>
          </a:lnRef>
          <a:fillRef idx="0">
            <a:schemeClr val="accent1"/>
          </a:fillRef>
          <a:effectRef idx="2">
            <a:schemeClr val="accent1"/>
          </a:effectRef>
          <a:fontRef idx="minor">
            <a:schemeClr val="tx1"/>
          </a:fontRef>
        </p:style>
        <p:txBody>
          <a:bodyPr rtlCol="0" anchor="ctr"/>
          <a:lstStyle/>
          <a:p>
            <a:pPr algn="ctr"/>
            <a:endParaRPr lang="zh-CN" altLang="en-US"/>
          </a:p>
        </p:txBody>
      </p:sp>
      <p:sp>
        <p:nvSpPr>
          <p:cNvPr id="50" name="右大括号 49" title=""/>
          <p:cNvSpPr/>
          <p:nvPr>
            <p:custDataLst>
              <p:tags r:id="rId25"/>
            </p:custDataLst>
          </p:nvPr>
        </p:nvSpPr>
        <p:spPr>
          <a:xfrm>
            <a:off x="3301545" y="3115796"/>
            <a:ext cx="406631" cy="822032"/>
          </a:xfrm>
          <a:prstGeom prst="rightBrace">
            <a:avLst/>
          </a:prstGeom>
          <a:ln w="28575">
            <a:headEnd type="none" w="med" len="med"/>
            <a:tailEnd type="none" w="med" len="med"/>
          </a:ln>
        </p:spPr>
        <p:style>
          <a:lnRef idx="3">
            <a:schemeClr val="accent1"/>
          </a:lnRef>
          <a:fillRef idx="0">
            <a:schemeClr val="accent1"/>
          </a:fillRef>
          <a:effectRef idx="2">
            <a:schemeClr val="accent1"/>
          </a:effectRef>
          <a:fontRef idx="minor">
            <a:schemeClr val="tx1"/>
          </a:fontRef>
        </p:style>
        <p:txBody>
          <a:bodyPr rtlCol="0" anchor="ctr"/>
          <a:lstStyle/>
          <a:p>
            <a:pPr algn="ctr"/>
            <a:endParaRPr lang="zh-CN" altLang="en-US"/>
          </a:p>
        </p:txBody>
      </p:sp>
      <p:sp>
        <p:nvSpPr>
          <p:cNvPr id="51" name="文本框 50" title=""/>
          <p:cNvSpPr txBox="1"/>
          <p:nvPr>
            <p:custDataLst>
              <p:tags r:id="rId26"/>
            </p:custDataLst>
          </p:nvPr>
        </p:nvSpPr>
        <p:spPr>
          <a:xfrm>
            <a:off x="5817583" y="2197225"/>
            <a:ext cx="663623" cy="669286"/>
          </a:xfrm>
          <a:prstGeom prst="rect">
            <a:avLst/>
          </a:prstGeom>
        </p:spPr>
        <p:style>
          <a:lnRef idx="2">
            <a:schemeClr val="accent2"/>
          </a:lnRef>
          <a:fillRef idx="1">
            <a:schemeClr val="lt1"/>
          </a:fillRef>
          <a:effectRef idx="0">
            <a:schemeClr val="accent2"/>
          </a:effectRef>
          <a:fontRef idx="minor">
            <a:schemeClr val="dk1"/>
          </a:fontRef>
        </p:style>
        <p:txBody>
          <a:bodyPr wrap="square">
            <a:spAutoFit/>
          </a:bodyPr>
          <a:lstStyle/>
          <a:p>
            <a:pPr marL="0" marR="0" lvl="0" indent="0" algn="ctr" defTabSz="914400" rtl="0" eaLnBrk="1" fontAlgn="auto" latinLnBrk="0" hangingPunct="1">
              <a:lnSpc>
                <a:spcPct val="130000"/>
              </a:lnSpc>
              <a:spcBef>
                <a:spcPct val="0"/>
              </a:spcBef>
              <a:spcAft>
                <a:spcPct val="0"/>
              </a:spcAft>
              <a:buClrTx/>
              <a:buSzTx/>
              <a:buFontTx/>
              <a:buNone/>
              <a:defRPr/>
            </a:pPr>
            <a:r>
              <a:rPr kumimoji="0" lang="zh-CN" altLang="en-US" sz="3200" b="0" i="0" u="none" strike="noStrike" kern="1200" cap="none" spc="0" normalizeH="0" baseline="0" noProof="0">
                <a:ln>
                  <a:noFill/>
                </a:ln>
                <a:solidFill>
                  <a:prstClr val="black"/>
                </a:solidFill>
                <a:effectLst/>
                <a:uLnTx/>
                <a:uFillTx/>
                <a:latin typeface="Arial" panose="020b0604020202020204" pitchFamily="34" charset="0"/>
                <a:ea typeface="微软雅黑" panose="020b0503020204020204" charset="-122"/>
                <a:cs typeface="+mn-cs"/>
                <a:sym typeface="Arial" panose="020b0604020202020204" pitchFamily="34" charset="0"/>
              </a:rPr>
              <a:t>静</a:t>
            </a:r>
          </a:p>
        </p:txBody>
      </p:sp>
      <p:sp>
        <p:nvSpPr>
          <p:cNvPr id="52" name="文本框 51" title=""/>
          <p:cNvSpPr txBox="1"/>
          <p:nvPr>
            <p:custDataLst>
              <p:tags r:id="rId27"/>
            </p:custDataLst>
          </p:nvPr>
        </p:nvSpPr>
        <p:spPr>
          <a:xfrm>
            <a:off x="5843836" y="4231951"/>
            <a:ext cx="663623" cy="669286"/>
          </a:xfrm>
          <a:prstGeom prst="rect">
            <a:avLst/>
          </a:prstGeom>
        </p:spPr>
        <p:style>
          <a:lnRef idx="2">
            <a:schemeClr val="accent2"/>
          </a:lnRef>
          <a:fillRef idx="1">
            <a:schemeClr val="lt1"/>
          </a:fillRef>
          <a:effectRef idx="0">
            <a:schemeClr val="accent2"/>
          </a:effectRef>
          <a:fontRef idx="minor">
            <a:schemeClr val="dk1"/>
          </a:fontRef>
        </p:style>
        <p:txBody>
          <a:bodyPr wrap="square">
            <a:spAutoFit/>
          </a:bodyPr>
          <a:lstStyle/>
          <a:p>
            <a:pPr marL="0" marR="0" lvl="0" indent="0" algn="ctr" defTabSz="914400" rtl="0" eaLnBrk="1" fontAlgn="auto" latinLnBrk="0" hangingPunct="1">
              <a:lnSpc>
                <a:spcPct val="130000"/>
              </a:lnSpc>
              <a:spcBef>
                <a:spcPct val="0"/>
              </a:spcBef>
              <a:spcAft>
                <a:spcPct val="0"/>
              </a:spcAft>
              <a:buClrTx/>
              <a:buSzTx/>
              <a:buFontTx/>
              <a:buNone/>
              <a:defRPr/>
            </a:pPr>
            <a:r>
              <a:rPr lang="zh-CN" altLang="en-US" sz="3200">
                <a:solidFill>
                  <a:prstClr val="black"/>
                </a:solidFill>
                <a:latin typeface="Arial" panose="020b0604020202020204" pitchFamily="34" charset="0"/>
                <a:ea typeface="微软雅黑" panose="020b0503020204020204" charset="-122"/>
                <a:sym typeface="Arial" panose="020b0604020202020204" pitchFamily="34" charset="0"/>
              </a:rPr>
              <a:t>动</a:t>
            </a:r>
            <a:endParaRPr kumimoji="0" lang="zh-CN" altLang="en-US" sz="3200" b="0" i="0" u="none" strike="noStrike" kern="1200" cap="none" spc="0" normalizeH="0" baseline="0" noProof="0">
              <a:ln>
                <a:noFill/>
              </a:ln>
              <a:solidFill>
                <a:prstClr val="black"/>
              </a:solidFill>
              <a:effectLst/>
              <a:uLnTx/>
              <a:uFillTx/>
              <a:latin typeface="Arial" panose="020b0604020202020204" pitchFamily="34" charset="0"/>
              <a:ea typeface="微软雅黑" panose="020b0503020204020204" charset="-122"/>
              <a:cs typeface="+mn-cs"/>
              <a:sym typeface="Arial" panose="020b0604020202020204" pitchFamily="34" charset="0"/>
            </a:endParaRPr>
          </a:p>
        </p:txBody>
      </p:sp>
      <p:sp>
        <p:nvSpPr>
          <p:cNvPr id="53" name="右大括号 52" title=""/>
          <p:cNvSpPr/>
          <p:nvPr>
            <p:custDataLst>
              <p:tags r:id="rId28"/>
            </p:custDataLst>
          </p:nvPr>
        </p:nvSpPr>
        <p:spPr>
          <a:xfrm>
            <a:off x="5184689" y="3929026"/>
            <a:ext cx="406631" cy="1457427"/>
          </a:xfrm>
          <a:prstGeom prst="rightBrace">
            <a:avLst/>
          </a:prstGeom>
          <a:ln w="28575">
            <a:headEnd type="none" w="med" len="med"/>
            <a:tailEnd type="none" w="med" len="med"/>
          </a:ln>
        </p:spPr>
        <p:style>
          <a:lnRef idx="3">
            <a:schemeClr val="accent1"/>
          </a:lnRef>
          <a:fillRef idx="0">
            <a:schemeClr val="accent1"/>
          </a:fillRef>
          <a:effectRef idx="2">
            <a:schemeClr val="accent1"/>
          </a:effectRef>
          <a:fontRef idx="minor">
            <a:schemeClr val="tx1"/>
          </a:fontRef>
        </p:style>
        <p:txBody>
          <a:bodyPr rtlCol="0" anchor="ctr"/>
          <a:lstStyle/>
          <a:p>
            <a:pPr algn="ctr"/>
            <a:endParaRPr lang="zh-CN" altLang="en-US"/>
          </a:p>
        </p:txBody>
      </p:sp>
      <p:sp>
        <p:nvSpPr>
          <p:cNvPr id="54" name="文本框 53" title=""/>
          <p:cNvSpPr txBox="1"/>
          <p:nvPr>
            <p:custDataLst>
              <p:tags r:id="rId29"/>
            </p:custDataLst>
          </p:nvPr>
        </p:nvSpPr>
        <p:spPr>
          <a:xfrm>
            <a:off x="3839846" y="1886459"/>
            <a:ext cx="663623" cy="730885"/>
          </a:xfrm>
          <a:prstGeom prst="rect">
            <a:avLst/>
          </a:prstGeom>
        </p:spPr>
        <p:style>
          <a:lnRef idx="2">
            <a:schemeClr val="dk1"/>
          </a:lnRef>
          <a:fillRef idx="1">
            <a:schemeClr val="lt1"/>
          </a:fillRef>
          <a:effectRef idx="0">
            <a:schemeClr val="dk1"/>
          </a:effectRef>
          <a:fontRef idx="minor">
            <a:schemeClr val="dk1"/>
          </a:fontRef>
        </p:style>
        <p:txBody>
          <a:bodyPr wrap="square">
            <a:spAutoFit/>
          </a:bodyPr>
          <a:lstStyle/>
          <a:p>
            <a:pPr marL="0" marR="0" lvl="0" indent="0" algn="ctr" defTabSz="914400" rtl="0" eaLnBrk="1" fontAlgn="auto" latinLnBrk="0" hangingPunct="1">
              <a:lnSpc>
                <a:spcPct val="130000"/>
              </a:lnSpc>
              <a:spcBef>
                <a:spcPct val="0"/>
              </a:spcBef>
              <a:spcAft>
                <a:spcPct val="0"/>
              </a:spcAft>
              <a:buClrTx/>
              <a:buSzTx/>
              <a:buFontTx/>
              <a:buNone/>
              <a:defRPr/>
            </a:pPr>
            <a:r>
              <a:rPr kumimoji="0" lang="zh-CN" altLang="en-US" sz="3200" b="1" i="0" u="none" strike="noStrike" kern="1200" cap="none" spc="0" normalizeH="0" baseline="0" noProof="0">
                <a:ln>
                  <a:noFill/>
                </a:ln>
                <a:solidFill>
                  <a:prstClr val="black"/>
                </a:solidFill>
                <a:effectLst>
                  <a:outerShdw blurRad="38100" dist="38100" dir="2700000" algn="tl">
                    <a:srgbClr val="000000">
                      <a:alpha val="43137"/>
                    </a:srgbClr>
                  </a:outerShdw>
                </a:effectLst>
                <a:uLnTx/>
                <a:uFillTx/>
                <a:latin typeface="Arial" panose="020b0604020202020204" pitchFamily="34" charset="0"/>
                <a:ea typeface="微软雅黑" panose="020b0503020204020204" charset="-122"/>
                <a:cs typeface="+mn-cs"/>
                <a:sym typeface="Arial" panose="020b0604020202020204" pitchFamily="34" charset="0"/>
              </a:rPr>
              <a:t>远</a:t>
            </a:r>
          </a:p>
        </p:txBody>
      </p:sp>
      <p:sp>
        <p:nvSpPr>
          <p:cNvPr id="55" name="文本框 54" title=""/>
          <p:cNvSpPr txBox="1"/>
          <p:nvPr>
            <p:custDataLst>
              <p:tags r:id="rId30"/>
            </p:custDataLst>
          </p:nvPr>
        </p:nvSpPr>
        <p:spPr>
          <a:xfrm>
            <a:off x="3839846" y="3249635"/>
            <a:ext cx="663623" cy="730885"/>
          </a:xfrm>
          <a:prstGeom prst="rect">
            <a:avLst/>
          </a:prstGeom>
        </p:spPr>
        <p:style>
          <a:lnRef idx="2">
            <a:schemeClr val="dk1"/>
          </a:lnRef>
          <a:fillRef idx="1">
            <a:schemeClr val="lt1"/>
          </a:fillRef>
          <a:effectRef idx="0">
            <a:schemeClr val="dk1"/>
          </a:effectRef>
          <a:fontRef idx="minor">
            <a:schemeClr val="dk1"/>
          </a:fontRef>
        </p:style>
        <p:txBody>
          <a:bodyPr wrap="square">
            <a:spAutoFit/>
          </a:bodyPr>
          <a:lstStyle/>
          <a:p>
            <a:pPr marL="0" marR="0" lvl="0" indent="0" algn="ctr" defTabSz="914400" rtl="0" eaLnBrk="1" fontAlgn="auto" latinLnBrk="0" hangingPunct="1">
              <a:lnSpc>
                <a:spcPct val="130000"/>
              </a:lnSpc>
              <a:spcBef>
                <a:spcPct val="0"/>
              </a:spcBef>
              <a:spcAft>
                <a:spcPct val="0"/>
              </a:spcAft>
              <a:buClrTx/>
              <a:buSzTx/>
              <a:buFontTx/>
              <a:buNone/>
              <a:defRPr/>
            </a:pPr>
            <a:r>
              <a:rPr kumimoji="0" lang="zh-CN" altLang="en-US" sz="3200" b="1" i="0" u="none" strike="noStrike" kern="1200" cap="none" spc="0" normalizeH="0" baseline="0" noProof="0">
                <a:ln>
                  <a:noFill/>
                </a:ln>
                <a:solidFill>
                  <a:prstClr val="black"/>
                </a:solidFill>
                <a:effectLst>
                  <a:outerShdw blurRad="38100" dist="38100" dir="2700000" algn="tl">
                    <a:srgbClr val="000000">
                      <a:alpha val="43137"/>
                    </a:srgbClr>
                  </a:outerShdw>
                </a:effectLst>
                <a:uLnTx/>
                <a:uFillTx/>
                <a:latin typeface="Arial" panose="020b0604020202020204" pitchFamily="34" charset="0"/>
                <a:ea typeface="微软雅黑" panose="020b0503020204020204" charset="-122"/>
                <a:cs typeface="+mn-cs"/>
                <a:sym typeface="Arial" panose="020b0604020202020204" pitchFamily="34" charset="0"/>
              </a:rPr>
              <a:t>近</a:t>
            </a:r>
          </a:p>
        </p:txBody>
      </p:sp>
      <p:sp>
        <p:nvSpPr>
          <p:cNvPr id="56" name="文本框 55" title=""/>
          <p:cNvSpPr txBox="1"/>
          <p:nvPr>
            <p:custDataLst>
              <p:tags r:id="rId31"/>
            </p:custDataLst>
          </p:nvPr>
        </p:nvSpPr>
        <p:spPr>
          <a:xfrm>
            <a:off x="3847307" y="5051810"/>
            <a:ext cx="663623" cy="730885"/>
          </a:xfrm>
          <a:prstGeom prst="rect">
            <a:avLst/>
          </a:prstGeom>
          <a:solidFill>
            <a:schemeClr val="tx2">
              <a:lumMod val="90000"/>
            </a:schemeClr>
          </a:solidFill>
        </p:spPr>
        <p:txBody>
          <a:bodyPr wrap="square">
            <a:spAutoFit/>
          </a:bodyPr>
          <a:lstStyle/>
          <a:p>
            <a:pPr marL="0" marR="0" lvl="0" indent="0" algn="ctr" defTabSz="914400" rtl="0" eaLnBrk="1" fontAlgn="auto" latinLnBrk="0" hangingPunct="1">
              <a:lnSpc>
                <a:spcPct val="130000"/>
              </a:lnSpc>
              <a:spcBef>
                <a:spcPct val="0"/>
              </a:spcBef>
              <a:spcAft>
                <a:spcPct val="0"/>
              </a:spcAft>
              <a:buClrTx/>
              <a:buSzTx/>
              <a:buFontTx/>
              <a:buNone/>
              <a:defRPr/>
            </a:pPr>
            <a:r>
              <a:rPr kumimoji="0" lang="zh-CN" altLang="en-US" sz="3200" b="1" i="0" u="none" strike="noStrike" kern="1200" cap="none" spc="0" normalizeH="0" baseline="0" noProof="0">
                <a:ln>
                  <a:noFill/>
                </a:ln>
                <a:solidFill>
                  <a:prstClr val="black"/>
                </a:solidFill>
                <a:effectLst>
                  <a:outerShdw blurRad="38100" dist="38100" dir="2700000" algn="tl">
                    <a:srgbClr val="000000">
                      <a:alpha val="43137"/>
                    </a:srgbClr>
                  </a:outerShdw>
                </a:effectLst>
                <a:uLnTx/>
                <a:uFillTx/>
                <a:latin typeface="Arial" panose="020b0604020202020204" pitchFamily="34" charset="0"/>
                <a:ea typeface="微软雅黑" panose="020b0503020204020204" charset="-122"/>
                <a:cs typeface="+mn-cs"/>
                <a:sym typeface="Arial" panose="020b0604020202020204" pitchFamily="34" charset="0"/>
              </a:rPr>
              <a:t>俯</a:t>
            </a:r>
          </a:p>
        </p:txBody>
      </p:sp>
      <p:sp>
        <p:nvSpPr>
          <p:cNvPr id="57" name="文本框 56" title=""/>
          <p:cNvSpPr txBox="1"/>
          <p:nvPr>
            <p:custDataLst>
              <p:tags r:id="rId32"/>
            </p:custDataLst>
          </p:nvPr>
        </p:nvSpPr>
        <p:spPr>
          <a:xfrm>
            <a:off x="3854441" y="4265484"/>
            <a:ext cx="656489" cy="730885"/>
          </a:xfrm>
          <a:prstGeom prst="rect">
            <a:avLst/>
          </a:prstGeom>
        </p:spPr>
        <p:style>
          <a:lnRef idx="2">
            <a:schemeClr val="dk1"/>
          </a:lnRef>
          <a:fillRef idx="1">
            <a:schemeClr val="lt1"/>
          </a:fillRef>
          <a:effectRef idx="0">
            <a:schemeClr val="dk1"/>
          </a:effectRef>
          <a:fontRef idx="minor">
            <a:schemeClr val="dk1"/>
          </a:fontRef>
        </p:style>
        <p:txBody>
          <a:bodyPr wrap="square">
            <a:spAutoFit/>
          </a:bodyPr>
          <a:lstStyle/>
          <a:p>
            <a:pPr marL="0" marR="0" lvl="0" indent="0" algn="ctr" defTabSz="914400" rtl="0" eaLnBrk="1" fontAlgn="auto" latinLnBrk="0" hangingPunct="1">
              <a:lnSpc>
                <a:spcPct val="130000"/>
              </a:lnSpc>
              <a:spcBef>
                <a:spcPct val="0"/>
              </a:spcBef>
              <a:spcAft>
                <a:spcPct val="0"/>
              </a:spcAft>
              <a:buClrTx/>
              <a:buSzTx/>
              <a:buFontTx/>
              <a:buNone/>
              <a:defRPr/>
            </a:pPr>
            <a:r>
              <a:rPr kumimoji="0" lang="zh-CN" altLang="en-US" sz="3200" b="1" i="0" u="none" strike="noStrike" kern="1200" cap="none" spc="0" normalizeH="0" baseline="0" noProof="0">
                <a:ln>
                  <a:noFill/>
                </a:ln>
                <a:solidFill>
                  <a:prstClr val="black"/>
                </a:solidFill>
                <a:effectLst>
                  <a:outerShdw blurRad="38100" dist="38100" dir="2700000" algn="tl">
                    <a:srgbClr val="000000">
                      <a:alpha val="43137"/>
                    </a:srgbClr>
                  </a:outerShdw>
                </a:effectLst>
                <a:uLnTx/>
                <a:uFillTx/>
                <a:latin typeface="Arial" panose="020b0604020202020204" pitchFamily="34" charset="0"/>
                <a:ea typeface="微软雅黑" panose="020b0503020204020204" charset="-122"/>
                <a:cs typeface="+mn-cs"/>
                <a:sym typeface="Arial" panose="020b0604020202020204" pitchFamily="34" charset="0"/>
              </a:rPr>
              <a:t>仰</a:t>
            </a:r>
          </a:p>
        </p:txBody>
      </p:sp>
      <p:sp>
        <p:nvSpPr>
          <p:cNvPr id="58" name="文本框 57" title=""/>
          <p:cNvSpPr txBox="1"/>
          <p:nvPr>
            <p:custDataLst>
              <p:tags r:id="rId33"/>
            </p:custDataLst>
          </p:nvPr>
        </p:nvSpPr>
        <p:spPr>
          <a:xfrm>
            <a:off x="6891112" y="3298588"/>
            <a:ext cx="1167780" cy="584775"/>
          </a:xfrm>
          <a:prstGeom prst="rect">
            <a:avLst/>
          </a:prstGeom>
          <a:solidFill>
            <a:schemeClr val="tx2">
              <a:lumMod val="90000"/>
            </a:schemeClr>
          </a:solidFill>
        </p:spPr>
        <p:txBody>
          <a:bodyPr wrap="square">
            <a:spAutoFit/>
          </a:bodyPr>
          <a:lstStyle/>
          <a:p>
            <a:pPr marL="0" marR="0" lvl="0" indent="0" algn="ctr" defTabSz="914400" rtl="0" eaLnBrk="1" fontAlgn="auto" latinLnBrk="0" hangingPunct="1">
              <a:lnSpc>
                <a:spcPct val="100000"/>
              </a:lnSpc>
              <a:spcBef>
                <a:spcPct val="50000"/>
              </a:spcBef>
              <a:spcAft>
                <a:spcPct val="0"/>
              </a:spcAft>
              <a:buClrTx/>
              <a:buSzTx/>
              <a:buFontTx/>
              <a:buNone/>
              <a:defRPr/>
            </a:pPr>
            <a:r>
              <a:rPr kumimoji="0" lang="zh-CN" altLang="en-US" sz="3200" b="0" i="0" u="none" strike="noStrike" kern="1200" cap="none" spc="0" normalizeH="0" baseline="0" noProof="0">
                <a:ln>
                  <a:noFill/>
                </a:ln>
                <a:solidFill>
                  <a:schemeClr val="bg1"/>
                </a:solidFill>
                <a:effectLst/>
                <a:uLnTx/>
                <a:uFillTx/>
                <a:latin typeface="Arial" panose="020b0604020202020204" pitchFamily="34" charset="0"/>
                <a:ea typeface="微软雅黑" panose="020b0503020204020204" charset="-122"/>
                <a:cs typeface="+mn-cs"/>
                <a:sym typeface="Arial" panose="020b0604020202020204" pitchFamily="34" charset="0"/>
              </a:rPr>
              <a:t>色彩</a:t>
            </a:r>
          </a:p>
        </p:txBody>
      </p:sp>
    </p:spTree>
    <p:extLst>
      <p:ext uri="{BB962C8B-B14F-4D97-AF65-F5344CB8AC3E}">
        <p14:creationId xmlns:p14="http://schemas.microsoft.com/office/powerpoint/2010/main" val="4040572327"/>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9"/>
                                        </p:tgtEl>
                                        <p:attrNameLst>
                                          <p:attrName>style.visibility</p:attrName>
                                        </p:attrNameLst>
                                      </p:cBhvr>
                                      <p:to>
                                        <p:strVal val="visible"/>
                                      </p:to>
                                    </p:set>
                                    <p:anim calcmode="lin" valueType="num">
                                      <p:cBhvr additive="base">
                                        <p:cTn id="7" dur="500" fill="hold"/>
                                        <p:tgtEl>
                                          <p:spTgt spid="49"/>
                                        </p:tgtEl>
                                        <p:attrNameLst>
                                          <p:attrName>ppt_x</p:attrName>
                                        </p:attrNameLst>
                                      </p:cBhvr>
                                      <p:tavLst>
                                        <p:tav tm="0">
                                          <p:val>
                                            <p:strVal val="#ppt_x"/>
                                          </p:val>
                                        </p:tav>
                                        <p:tav tm="100000">
                                          <p:val>
                                            <p:strVal val="#ppt_x"/>
                                          </p:val>
                                        </p:tav>
                                      </p:tavLst>
                                    </p:anim>
                                    <p:anim calcmode="lin" valueType="num">
                                      <p:cBhvr additive="base">
                                        <p:cTn id="8" dur="500" fill="hold"/>
                                        <p:tgtEl>
                                          <p:spTgt spid="49"/>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54"/>
                                        </p:tgtEl>
                                        <p:attrNameLst>
                                          <p:attrName>style.visibility</p:attrName>
                                        </p:attrNameLst>
                                      </p:cBhvr>
                                      <p:to>
                                        <p:strVal val="visible"/>
                                      </p:to>
                                    </p:set>
                                    <p:anim calcmode="lin" valueType="num">
                                      <p:cBhvr additive="base">
                                        <p:cTn id="11" dur="500" fill="hold"/>
                                        <p:tgtEl>
                                          <p:spTgt spid="54"/>
                                        </p:tgtEl>
                                        <p:attrNameLst>
                                          <p:attrName>ppt_x</p:attrName>
                                        </p:attrNameLst>
                                      </p:cBhvr>
                                      <p:tavLst>
                                        <p:tav tm="0">
                                          <p:val>
                                            <p:strVal val="#ppt_x"/>
                                          </p:val>
                                        </p:tav>
                                        <p:tav tm="100000">
                                          <p:val>
                                            <p:strVal val="#ppt_x"/>
                                          </p:val>
                                        </p:tav>
                                      </p:tavLst>
                                    </p:anim>
                                    <p:anim calcmode="lin" valueType="num">
                                      <p:cBhvr additive="base">
                                        <p:cTn id="12" dur="500" fill="hold"/>
                                        <p:tgtEl>
                                          <p:spTgt spid="54"/>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50"/>
                                        </p:tgtEl>
                                        <p:attrNameLst>
                                          <p:attrName>style.visibility</p:attrName>
                                        </p:attrNameLst>
                                      </p:cBhvr>
                                      <p:to>
                                        <p:strVal val="visible"/>
                                      </p:to>
                                    </p:set>
                                    <p:anim calcmode="lin" valueType="num">
                                      <p:cBhvr additive="base">
                                        <p:cTn id="15" dur="500" fill="hold"/>
                                        <p:tgtEl>
                                          <p:spTgt spid="50"/>
                                        </p:tgtEl>
                                        <p:attrNameLst>
                                          <p:attrName>ppt_x</p:attrName>
                                        </p:attrNameLst>
                                      </p:cBhvr>
                                      <p:tavLst>
                                        <p:tav tm="0">
                                          <p:val>
                                            <p:strVal val="#ppt_x"/>
                                          </p:val>
                                        </p:tav>
                                        <p:tav tm="100000">
                                          <p:val>
                                            <p:strVal val="#ppt_x"/>
                                          </p:val>
                                        </p:tav>
                                      </p:tavLst>
                                    </p:anim>
                                    <p:anim calcmode="lin" valueType="num">
                                      <p:cBhvr additive="base">
                                        <p:cTn id="16" dur="500" fill="hold"/>
                                        <p:tgtEl>
                                          <p:spTgt spid="50"/>
                                        </p:tgtEl>
                                        <p:attrNameLst>
                                          <p:attrName>ppt_y</p:attrName>
                                        </p:attrNameLst>
                                      </p:cBhvr>
                                      <p:tavLst>
                                        <p:tav tm="0">
                                          <p:val>
                                            <p:strVal val="1+#ppt_h/2"/>
                                          </p:val>
                                        </p:tav>
                                        <p:tav tm="100000">
                                          <p:val>
                                            <p:strVal val="#ppt_y"/>
                                          </p:val>
                                        </p:tav>
                                      </p:tavLst>
                                    </p:anim>
                                  </p:childTnLst>
                                </p:cTn>
                              </p:par>
                              <p:par>
                                <p:cTn id="17" presetID="2" presetClass="entr" presetSubtype="4" fill="hold" grpId="0" nodeType="withEffect">
                                  <p:stCondLst>
                                    <p:cond delay="0"/>
                                  </p:stCondLst>
                                  <p:childTnLst>
                                    <p:set>
                                      <p:cBhvr>
                                        <p:cTn id="18" dur="1" fill="hold">
                                          <p:stCondLst>
                                            <p:cond delay="0"/>
                                          </p:stCondLst>
                                        </p:cTn>
                                        <p:tgtEl>
                                          <p:spTgt spid="55"/>
                                        </p:tgtEl>
                                        <p:attrNameLst>
                                          <p:attrName>style.visibility</p:attrName>
                                        </p:attrNameLst>
                                      </p:cBhvr>
                                      <p:to>
                                        <p:strVal val="visible"/>
                                      </p:to>
                                    </p:set>
                                    <p:anim calcmode="lin" valueType="num">
                                      <p:cBhvr additive="base">
                                        <p:cTn id="19" dur="500" fill="hold"/>
                                        <p:tgtEl>
                                          <p:spTgt spid="55"/>
                                        </p:tgtEl>
                                        <p:attrNameLst>
                                          <p:attrName>ppt_x</p:attrName>
                                        </p:attrNameLst>
                                      </p:cBhvr>
                                      <p:tavLst>
                                        <p:tav tm="0">
                                          <p:val>
                                            <p:strVal val="#ppt_x"/>
                                          </p:val>
                                        </p:tav>
                                        <p:tav tm="100000">
                                          <p:val>
                                            <p:strVal val="#ppt_x"/>
                                          </p:val>
                                        </p:tav>
                                      </p:tavLst>
                                    </p:anim>
                                    <p:anim calcmode="lin" valueType="num">
                                      <p:cBhvr additive="base">
                                        <p:cTn id="20" dur="500" fill="hold"/>
                                        <p:tgtEl>
                                          <p:spTgt spid="55"/>
                                        </p:tgtEl>
                                        <p:attrNameLst>
                                          <p:attrName>ppt_y</p:attrName>
                                        </p:attrNameLst>
                                      </p:cBhvr>
                                      <p:tavLst>
                                        <p:tav tm="0">
                                          <p:val>
                                            <p:strVal val="1+#ppt_h/2"/>
                                          </p:val>
                                        </p:tav>
                                        <p:tav tm="100000">
                                          <p:val>
                                            <p:strVal val="#ppt_y"/>
                                          </p:val>
                                        </p:tav>
                                      </p:tavLst>
                                    </p:anim>
                                  </p:childTnLst>
                                </p:cTn>
                              </p:par>
                            </p:childTnLst>
                          </p:cTn>
                        </p:par>
                      </p:childTnLst>
                    </p:cTn>
                  </p:par>
                  <p:par>
                    <p:cTn id="21" fill="hold" nodeType="clickPar">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57"/>
                                        </p:tgtEl>
                                        <p:attrNameLst>
                                          <p:attrName>style.visibility</p:attrName>
                                        </p:attrNameLst>
                                      </p:cBhvr>
                                      <p:to>
                                        <p:strVal val="visible"/>
                                      </p:to>
                                    </p:set>
                                    <p:anim calcmode="lin" valueType="num">
                                      <p:cBhvr additive="base">
                                        <p:cTn id="25" dur="500" fill="hold"/>
                                        <p:tgtEl>
                                          <p:spTgt spid="57"/>
                                        </p:tgtEl>
                                        <p:attrNameLst>
                                          <p:attrName>ppt_x</p:attrName>
                                        </p:attrNameLst>
                                      </p:cBhvr>
                                      <p:tavLst>
                                        <p:tav tm="0">
                                          <p:val>
                                            <p:strVal val="#ppt_x"/>
                                          </p:val>
                                        </p:tav>
                                        <p:tav tm="100000">
                                          <p:val>
                                            <p:strVal val="#ppt_x"/>
                                          </p:val>
                                        </p:tav>
                                      </p:tavLst>
                                    </p:anim>
                                    <p:anim calcmode="lin" valueType="num">
                                      <p:cBhvr additive="base">
                                        <p:cTn id="26" dur="500" fill="hold"/>
                                        <p:tgtEl>
                                          <p:spTgt spid="57"/>
                                        </p:tgtEl>
                                        <p:attrNameLst>
                                          <p:attrName>ppt_y</p:attrName>
                                        </p:attrNameLst>
                                      </p:cBhvr>
                                      <p:tavLst>
                                        <p:tav tm="0">
                                          <p:val>
                                            <p:strVal val="1+#ppt_h/2"/>
                                          </p:val>
                                        </p:tav>
                                        <p:tav tm="100000">
                                          <p:val>
                                            <p:strVal val="#ppt_y"/>
                                          </p:val>
                                        </p:tav>
                                      </p:tavLst>
                                    </p:anim>
                                  </p:childTnLst>
                                </p:cTn>
                              </p:par>
                              <p:par>
                                <p:cTn id="27" presetID="2" presetClass="entr" presetSubtype="4" fill="hold" grpId="0" nodeType="withEffect">
                                  <p:stCondLst>
                                    <p:cond delay="0"/>
                                  </p:stCondLst>
                                  <p:childTnLst>
                                    <p:set>
                                      <p:cBhvr>
                                        <p:cTn id="28" dur="1" fill="hold">
                                          <p:stCondLst>
                                            <p:cond delay="0"/>
                                          </p:stCondLst>
                                        </p:cTn>
                                        <p:tgtEl>
                                          <p:spTgt spid="56"/>
                                        </p:tgtEl>
                                        <p:attrNameLst>
                                          <p:attrName>style.visibility</p:attrName>
                                        </p:attrNameLst>
                                      </p:cBhvr>
                                      <p:to>
                                        <p:strVal val="visible"/>
                                      </p:to>
                                    </p:set>
                                    <p:anim calcmode="lin" valueType="num">
                                      <p:cBhvr additive="base">
                                        <p:cTn id="29" dur="500" fill="hold"/>
                                        <p:tgtEl>
                                          <p:spTgt spid="56"/>
                                        </p:tgtEl>
                                        <p:attrNameLst>
                                          <p:attrName>ppt_x</p:attrName>
                                        </p:attrNameLst>
                                      </p:cBhvr>
                                      <p:tavLst>
                                        <p:tav tm="0">
                                          <p:val>
                                            <p:strVal val="#ppt_x"/>
                                          </p:val>
                                        </p:tav>
                                        <p:tav tm="100000">
                                          <p:val>
                                            <p:strVal val="#ppt_x"/>
                                          </p:val>
                                        </p:tav>
                                      </p:tavLst>
                                    </p:anim>
                                    <p:anim calcmode="lin" valueType="num">
                                      <p:cBhvr additive="base">
                                        <p:cTn id="30" dur="500" fill="hold"/>
                                        <p:tgtEl>
                                          <p:spTgt spid="56"/>
                                        </p:tgtEl>
                                        <p:attrNameLst>
                                          <p:attrName>ppt_y</p:attrName>
                                        </p:attrNameLst>
                                      </p:cBhvr>
                                      <p:tavLst>
                                        <p:tav tm="0">
                                          <p:val>
                                            <p:strVal val="1+#ppt_h/2"/>
                                          </p:val>
                                        </p:tav>
                                        <p:tav tm="100000">
                                          <p:val>
                                            <p:strVal val="#ppt_y"/>
                                          </p:val>
                                        </p:tav>
                                      </p:tavLst>
                                    </p:anim>
                                  </p:childTnLst>
                                </p:cTn>
                              </p:par>
                            </p:childTnLst>
                          </p:cTn>
                        </p:par>
                      </p:childTnLst>
                    </p:cTn>
                  </p:par>
                  <p:par>
                    <p:cTn id="31" fill="hold" nodeType="clickPar">
                      <p:stCondLst>
                        <p:cond delay="indefinite"/>
                      </p:stCondLst>
                      <p:childTnLst>
                        <p:par>
                          <p:cTn id="32" fill="hold">
                            <p:stCondLst>
                              <p:cond delay="0"/>
                            </p:stCondLst>
                            <p:childTnLst>
                              <p:par>
                                <p:cTn id="33" presetID="2" presetClass="entr" presetSubtype="4" fill="hold" grpId="0" nodeType="clickEffect">
                                  <p:stCondLst>
                                    <p:cond delay="0"/>
                                  </p:stCondLst>
                                  <p:childTnLst>
                                    <p:set>
                                      <p:cBhvr>
                                        <p:cTn id="34" dur="1" fill="hold">
                                          <p:stCondLst>
                                            <p:cond delay="0"/>
                                          </p:stCondLst>
                                        </p:cTn>
                                        <p:tgtEl>
                                          <p:spTgt spid="48"/>
                                        </p:tgtEl>
                                        <p:attrNameLst>
                                          <p:attrName>style.visibility</p:attrName>
                                        </p:attrNameLst>
                                      </p:cBhvr>
                                      <p:to>
                                        <p:strVal val="visible"/>
                                      </p:to>
                                    </p:set>
                                    <p:anim calcmode="lin" valueType="num">
                                      <p:cBhvr additive="base">
                                        <p:cTn id="35" dur="500" fill="hold"/>
                                        <p:tgtEl>
                                          <p:spTgt spid="48"/>
                                        </p:tgtEl>
                                        <p:attrNameLst>
                                          <p:attrName>ppt_x</p:attrName>
                                        </p:attrNameLst>
                                      </p:cBhvr>
                                      <p:tavLst>
                                        <p:tav tm="0">
                                          <p:val>
                                            <p:strVal val="#ppt_x"/>
                                          </p:val>
                                        </p:tav>
                                        <p:tav tm="100000">
                                          <p:val>
                                            <p:strVal val="#ppt_x"/>
                                          </p:val>
                                        </p:tav>
                                      </p:tavLst>
                                    </p:anim>
                                    <p:anim calcmode="lin" valueType="num">
                                      <p:cBhvr additive="base">
                                        <p:cTn id="36" dur="500" fill="hold"/>
                                        <p:tgtEl>
                                          <p:spTgt spid="48"/>
                                        </p:tgtEl>
                                        <p:attrNameLst>
                                          <p:attrName>ppt_y</p:attrName>
                                        </p:attrNameLst>
                                      </p:cBhvr>
                                      <p:tavLst>
                                        <p:tav tm="0">
                                          <p:val>
                                            <p:strVal val="1+#ppt_h/2"/>
                                          </p:val>
                                        </p:tav>
                                        <p:tav tm="100000">
                                          <p:val>
                                            <p:strVal val="#ppt_y"/>
                                          </p:val>
                                        </p:tav>
                                      </p:tavLst>
                                    </p:anim>
                                  </p:childTnLst>
                                </p:cTn>
                              </p:par>
                              <p:par>
                                <p:cTn id="37" presetID="2" presetClass="entr" presetSubtype="4" fill="hold" grpId="0" nodeType="withEffect">
                                  <p:stCondLst>
                                    <p:cond delay="0"/>
                                  </p:stCondLst>
                                  <p:childTnLst>
                                    <p:set>
                                      <p:cBhvr>
                                        <p:cTn id="38" dur="1" fill="hold">
                                          <p:stCondLst>
                                            <p:cond delay="0"/>
                                          </p:stCondLst>
                                        </p:cTn>
                                        <p:tgtEl>
                                          <p:spTgt spid="51"/>
                                        </p:tgtEl>
                                        <p:attrNameLst>
                                          <p:attrName>style.visibility</p:attrName>
                                        </p:attrNameLst>
                                      </p:cBhvr>
                                      <p:to>
                                        <p:strVal val="visible"/>
                                      </p:to>
                                    </p:set>
                                    <p:anim calcmode="lin" valueType="num">
                                      <p:cBhvr additive="base">
                                        <p:cTn id="39" dur="500" fill="hold"/>
                                        <p:tgtEl>
                                          <p:spTgt spid="51"/>
                                        </p:tgtEl>
                                        <p:attrNameLst>
                                          <p:attrName>ppt_x</p:attrName>
                                        </p:attrNameLst>
                                      </p:cBhvr>
                                      <p:tavLst>
                                        <p:tav tm="0">
                                          <p:val>
                                            <p:strVal val="#ppt_x"/>
                                          </p:val>
                                        </p:tav>
                                        <p:tav tm="100000">
                                          <p:val>
                                            <p:strVal val="#ppt_x"/>
                                          </p:val>
                                        </p:tav>
                                      </p:tavLst>
                                    </p:anim>
                                    <p:anim calcmode="lin" valueType="num">
                                      <p:cBhvr additive="base">
                                        <p:cTn id="40" dur="500" fill="hold"/>
                                        <p:tgtEl>
                                          <p:spTgt spid="51"/>
                                        </p:tgtEl>
                                        <p:attrNameLst>
                                          <p:attrName>ppt_y</p:attrName>
                                        </p:attrNameLst>
                                      </p:cBhvr>
                                      <p:tavLst>
                                        <p:tav tm="0">
                                          <p:val>
                                            <p:strVal val="1+#ppt_h/2"/>
                                          </p:val>
                                        </p:tav>
                                        <p:tav tm="100000">
                                          <p:val>
                                            <p:strVal val="#ppt_y"/>
                                          </p:val>
                                        </p:tav>
                                      </p:tavLst>
                                    </p:anim>
                                  </p:childTnLst>
                                </p:cTn>
                              </p:par>
                              <p:par>
                                <p:cTn id="41" presetID="2" presetClass="entr" presetSubtype="4" fill="hold" grpId="0" nodeType="withEffect">
                                  <p:stCondLst>
                                    <p:cond delay="0"/>
                                  </p:stCondLst>
                                  <p:childTnLst>
                                    <p:set>
                                      <p:cBhvr>
                                        <p:cTn id="42" dur="1" fill="hold">
                                          <p:stCondLst>
                                            <p:cond delay="0"/>
                                          </p:stCondLst>
                                        </p:cTn>
                                        <p:tgtEl>
                                          <p:spTgt spid="53"/>
                                        </p:tgtEl>
                                        <p:attrNameLst>
                                          <p:attrName>style.visibility</p:attrName>
                                        </p:attrNameLst>
                                      </p:cBhvr>
                                      <p:to>
                                        <p:strVal val="visible"/>
                                      </p:to>
                                    </p:set>
                                    <p:anim calcmode="lin" valueType="num">
                                      <p:cBhvr additive="base">
                                        <p:cTn id="43" dur="500" fill="hold"/>
                                        <p:tgtEl>
                                          <p:spTgt spid="53"/>
                                        </p:tgtEl>
                                        <p:attrNameLst>
                                          <p:attrName>ppt_x</p:attrName>
                                        </p:attrNameLst>
                                      </p:cBhvr>
                                      <p:tavLst>
                                        <p:tav tm="0">
                                          <p:val>
                                            <p:strVal val="#ppt_x"/>
                                          </p:val>
                                        </p:tav>
                                        <p:tav tm="100000">
                                          <p:val>
                                            <p:strVal val="#ppt_x"/>
                                          </p:val>
                                        </p:tav>
                                      </p:tavLst>
                                    </p:anim>
                                    <p:anim calcmode="lin" valueType="num">
                                      <p:cBhvr additive="base">
                                        <p:cTn id="44" dur="500" fill="hold"/>
                                        <p:tgtEl>
                                          <p:spTgt spid="53"/>
                                        </p:tgtEl>
                                        <p:attrNameLst>
                                          <p:attrName>ppt_y</p:attrName>
                                        </p:attrNameLst>
                                      </p:cBhvr>
                                      <p:tavLst>
                                        <p:tav tm="0">
                                          <p:val>
                                            <p:strVal val="1+#ppt_h/2"/>
                                          </p:val>
                                        </p:tav>
                                        <p:tav tm="100000">
                                          <p:val>
                                            <p:strVal val="#ppt_y"/>
                                          </p:val>
                                        </p:tav>
                                      </p:tavLst>
                                    </p:anim>
                                  </p:childTnLst>
                                </p:cTn>
                              </p:par>
                              <p:par>
                                <p:cTn id="45" presetID="2" presetClass="entr" presetSubtype="4" fill="hold" grpId="0" nodeType="withEffect">
                                  <p:stCondLst>
                                    <p:cond delay="0"/>
                                  </p:stCondLst>
                                  <p:childTnLst>
                                    <p:set>
                                      <p:cBhvr>
                                        <p:cTn id="46" dur="1" fill="hold">
                                          <p:stCondLst>
                                            <p:cond delay="0"/>
                                          </p:stCondLst>
                                        </p:cTn>
                                        <p:tgtEl>
                                          <p:spTgt spid="52"/>
                                        </p:tgtEl>
                                        <p:attrNameLst>
                                          <p:attrName>style.visibility</p:attrName>
                                        </p:attrNameLst>
                                      </p:cBhvr>
                                      <p:to>
                                        <p:strVal val="visible"/>
                                      </p:to>
                                    </p:set>
                                    <p:anim calcmode="lin" valueType="num">
                                      <p:cBhvr additive="base">
                                        <p:cTn id="47" dur="500" fill="hold"/>
                                        <p:tgtEl>
                                          <p:spTgt spid="52"/>
                                        </p:tgtEl>
                                        <p:attrNameLst>
                                          <p:attrName>ppt_x</p:attrName>
                                        </p:attrNameLst>
                                      </p:cBhvr>
                                      <p:tavLst>
                                        <p:tav tm="0">
                                          <p:val>
                                            <p:strVal val="#ppt_x"/>
                                          </p:val>
                                        </p:tav>
                                        <p:tav tm="100000">
                                          <p:val>
                                            <p:strVal val="#ppt_x"/>
                                          </p:val>
                                        </p:tav>
                                      </p:tavLst>
                                    </p:anim>
                                    <p:anim calcmode="lin" valueType="num">
                                      <p:cBhvr additive="base">
                                        <p:cTn id="48" dur="500" fill="hold"/>
                                        <p:tgtEl>
                                          <p:spTgt spid="52"/>
                                        </p:tgtEl>
                                        <p:attrNameLst>
                                          <p:attrName>ppt_y</p:attrName>
                                        </p:attrNameLst>
                                      </p:cBhvr>
                                      <p:tavLst>
                                        <p:tav tm="0">
                                          <p:val>
                                            <p:strVal val="1+#ppt_h/2"/>
                                          </p:val>
                                        </p:tav>
                                        <p:tav tm="100000">
                                          <p:val>
                                            <p:strVal val="#ppt_y"/>
                                          </p:val>
                                        </p:tav>
                                      </p:tavLst>
                                    </p:anim>
                                  </p:childTnLst>
                                </p:cTn>
                              </p:par>
                            </p:childTnLst>
                          </p:cTn>
                        </p:par>
                      </p:childTnLst>
                    </p:cTn>
                  </p:par>
                  <p:par>
                    <p:cTn id="49" fill="hold" nodeType="clickPar">
                      <p:stCondLst>
                        <p:cond delay="indefinite"/>
                      </p:stCondLst>
                      <p:childTnLst>
                        <p:par>
                          <p:cTn id="50" fill="hold">
                            <p:stCondLst>
                              <p:cond delay="0"/>
                            </p:stCondLst>
                            <p:childTnLst>
                              <p:par>
                                <p:cTn id="51" presetID="2" presetClass="entr" presetSubtype="4" fill="hold" grpId="0" nodeType="clickEffect">
                                  <p:stCondLst>
                                    <p:cond delay="0"/>
                                  </p:stCondLst>
                                  <p:childTnLst>
                                    <p:set>
                                      <p:cBhvr>
                                        <p:cTn id="52" dur="1" fill="hold">
                                          <p:stCondLst>
                                            <p:cond delay="0"/>
                                          </p:stCondLst>
                                        </p:cTn>
                                        <p:tgtEl>
                                          <p:spTgt spid="58"/>
                                        </p:tgtEl>
                                        <p:attrNameLst>
                                          <p:attrName>style.visibility</p:attrName>
                                        </p:attrNameLst>
                                      </p:cBhvr>
                                      <p:to>
                                        <p:strVal val="visible"/>
                                      </p:to>
                                    </p:set>
                                    <p:anim calcmode="lin" valueType="num">
                                      <p:cBhvr additive="base">
                                        <p:cTn id="53" dur="500" fill="hold"/>
                                        <p:tgtEl>
                                          <p:spTgt spid="58"/>
                                        </p:tgtEl>
                                        <p:attrNameLst>
                                          <p:attrName>ppt_x</p:attrName>
                                        </p:attrNameLst>
                                      </p:cBhvr>
                                      <p:tavLst>
                                        <p:tav tm="0">
                                          <p:val>
                                            <p:strVal val="#ppt_x"/>
                                          </p:val>
                                        </p:tav>
                                        <p:tav tm="100000">
                                          <p:val>
                                            <p:strVal val="#ppt_x"/>
                                          </p:val>
                                        </p:tav>
                                      </p:tavLst>
                                    </p:anim>
                                    <p:anim calcmode="lin" valueType="num">
                                      <p:cBhvr additive="base">
                                        <p:cTn id="54" dur="500" fill="hold"/>
                                        <p:tgtEl>
                                          <p:spTgt spid="58"/>
                                        </p:tgtEl>
                                        <p:attrNameLst>
                                          <p:attrName>ppt_y</p:attrName>
                                        </p:attrNameLst>
                                      </p:cBhvr>
                                      <p:tavLst>
                                        <p:tav tm="0">
                                          <p:val>
                                            <p:strVal val="1+#ppt_h/2"/>
                                          </p:val>
                                        </p:tav>
                                        <p:tav tm="100000">
                                          <p:val>
                                            <p:strVal val="#ppt_y"/>
                                          </p:val>
                                        </p:tav>
                                      </p:tavLst>
                                    </p:anim>
                                  </p:childTnLst>
                                </p:cTn>
                              </p:par>
                            </p:childTnLst>
                          </p:cTn>
                        </p:par>
                      </p:childTnLst>
                    </p:cTn>
                  </p:par>
                  <p:par>
                    <p:cTn id="55" fill="hold" nodeType="clickPar">
                      <p:stCondLst>
                        <p:cond delay="indefinite"/>
                      </p:stCondLst>
                      <p:childTnLst>
                        <p:par>
                          <p:cTn id="56" fill="hold">
                            <p:stCondLst>
                              <p:cond delay="0"/>
                            </p:stCondLst>
                            <p:childTnLst>
                              <p:par>
                                <p:cTn id="57" presetID="2" presetClass="entr" presetSubtype="4" fill="hold" grpId="0" nodeType="clickEffect">
                                  <p:stCondLst>
                                    <p:cond delay="0"/>
                                  </p:stCondLst>
                                  <p:childTnLst>
                                    <p:set>
                                      <p:cBhvr>
                                        <p:cTn id="58" dur="1" fill="hold">
                                          <p:stCondLst>
                                            <p:cond delay="0"/>
                                          </p:stCondLst>
                                        </p:cTn>
                                        <p:tgtEl>
                                          <p:spTgt spid="9"/>
                                        </p:tgtEl>
                                        <p:attrNameLst>
                                          <p:attrName>style.visibility</p:attrName>
                                        </p:attrNameLst>
                                      </p:cBhvr>
                                      <p:to>
                                        <p:strVal val="visible"/>
                                      </p:to>
                                    </p:set>
                                    <p:anim calcmode="lin" valueType="num">
                                      <p:cBhvr additive="base">
                                        <p:cTn id="59" dur="500" fill="hold"/>
                                        <p:tgtEl>
                                          <p:spTgt spid="9"/>
                                        </p:tgtEl>
                                        <p:attrNameLst>
                                          <p:attrName>ppt_x</p:attrName>
                                        </p:attrNameLst>
                                      </p:cBhvr>
                                      <p:tavLst>
                                        <p:tav tm="0">
                                          <p:val>
                                            <p:strVal val="#ppt_x"/>
                                          </p:val>
                                        </p:tav>
                                        <p:tav tm="100000">
                                          <p:val>
                                            <p:strVal val="#ppt_x"/>
                                          </p:val>
                                        </p:tav>
                                      </p:tavLst>
                                    </p:anim>
                                    <p:anim calcmode="lin" valueType="num">
                                      <p:cBhvr additive="base">
                                        <p:cTn id="60"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61" fill="hold" nodeType="clickPar">
                      <p:stCondLst>
                        <p:cond delay="indefinite"/>
                      </p:stCondLst>
                      <p:childTnLst>
                        <p:par>
                          <p:cTn id="62" fill="hold">
                            <p:stCondLst>
                              <p:cond delay="0"/>
                            </p:stCondLst>
                            <p:childTnLst>
                              <p:par>
                                <p:cTn id="63" presetID="2" presetClass="entr" presetSubtype="4" fill="hold" grpId="0" nodeType="clickEffect">
                                  <p:stCondLst>
                                    <p:cond delay="0"/>
                                  </p:stCondLst>
                                  <p:childTnLst>
                                    <p:set>
                                      <p:cBhvr>
                                        <p:cTn id="64" dur="1" fill="hold">
                                          <p:stCondLst>
                                            <p:cond delay="0"/>
                                          </p:stCondLst>
                                        </p:cTn>
                                        <p:tgtEl>
                                          <p:spTgt spid="11"/>
                                        </p:tgtEl>
                                        <p:attrNameLst>
                                          <p:attrName>style.visibility</p:attrName>
                                        </p:attrNameLst>
                                      </p:cBhvr>
                                      <p:to>
                                        <p:strVal val="visible"/>
                                      </p:to>
                                    </p:set>
                                    <p:anim calcmode="lin" valueType="num">
                                      <p:cBhvr additive="base">
                                        <p:cTn id="65" dur="500" fill="hold"/>
                                        <p:tgtEl>
                                          <p:spTgt spid="11"/>
                                        </p:tgtEl>
                                        <p:attrNameLst>
                                          <p:attrName>ppt_x</p:attrName>
                                        </p:attrNameLst>
                                      </p:cBhvr>
                                      <p:tavLst>
                                        <p:tav tm="0">
                                          <p:val>
                                            <p:strVal val="#ppt_x"/>
                                          </p:val>
                                        </p:tav>
                                        <p:tav tm="100000">
                                          <p:val>
                                            <p:strVal val="#ppt_x"/>
                                          </p:val>
                                        </p:tav>
                                      </p:tavLst>
                                    </p:anim>
                                    <p:anim calcmode="lin" valueType="num">
                                      <p:cBhvr additive="base">
                                        <p:cTn id="66"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1" grpId="0" animBg="1"/>
      <p:bldP spid="48" grpId="0" animBg="1"/>
      <p:bldP spid="49" grpId="0" animBg="1"/>
      <p:bldP spid="50" grpId="0" animBg="1"/>
      <p:bldP spid="51" grpId="0" animBg="1"/>
      <p:bldP spid="52" grpId="0" animBg="1"/>
      <p:bldP spid="53" grpId="0" animBg="1"/>
      <p:bldP spid="54" grpId="0" animBg="1"/>
      <p:bldP spid="55" grpId="0" animBg="1"/>
      <p:bldP spid="56" grpId="0" animBg="1"/>
      <p:bldP spid="57" grpId="0" animBg="1"/>
      <p:bldP spid="58" grpId="0" animBg="1"/>
    </p:bldLst>
  </p:timing>
</p:sld>
</file>

<file path=ppt/slides/slide13.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name="">
    <p:bg>
      <p:bgPr>
        <a:noFill/>
        <a:effectLst/>
      </p:bgPr>
    </p:bg>
    <p:spTree>
      <p:nvGrpSpPr>
        <p:cNvPr id="1" name=""/>
        <p:cNvGrpSpPr/>
        <p:nvPr>
          <p:custDataLst>
            <p:tags r:id="rId2"/>
          </p:custDataLst>
        </p:nvPr>
      </p:nvGrpSpPr>
      <p:grpSpPr>
        <a:xfrm>
          <a:off x="0" y="0"/>
          <a:ext cx="0" cy="0"/>
        </a:xfrm>
      </p:grpSpPr>
      <p:pic>
        <p:nvPicPr>
          <p:cNvPr id="46" name="图片 45" title=""/>
          <p:cNvPicPr>
            <a:picLocks noChangeAspect="1"/>
          </p:cNvPicPr>
          <p:nvPr>
            <p:custDataLst>
              <p:tags r:id="rId4"/>
            </p:custDataLst>
          </p:nvPr>
        </p:nvPicPr>
        <p:blipFill>
          <a:blip r:embed="rId3">
            <a:alphaModFix amt="44000"/>
            <a:duotone>
              <a:schemeClr val="bg2">
                <a:shade val="45000"/>
                <a:satMod val="135000"/>
              </a:schemeClr>
              <a:prstClr val="white"/>
            </a:duotone>
          </a:blip>
          <a:srcRect l="17876" t="15130" b="15130"/>
          <a:stretch>
            <a:fillRect/>
          </a:stretch>
        </p:blipFill>
        <p:spPr>
          <a:xfrm rot="5400000">
            <a:off x="2666715" y="-2667001"/>
            <a:ext cx="6858000" cy="12192000"/>
          </a:xfrm>
          <a:custGeom>
            <a:gdLst>
              <a:gd name="connsiteX0" fmla="*/ 0 w 6858000"/>
              <a:gd name="connsiteY0" fmla="*/ 12192000 h 12192000"/>
              <a:gd name="connsiteX1" fmla="*/ 0 w 6858000"/>
              <a:gd name="connsiteY1" fmla="*/ 0 h 12192000"/>
              <a:gd name="connsiteX2" fmla="*/ 6858000 w 6858000"/>
              <a:gd name="connsiteY2" fmla="*/ 0 h 12192000"/>
              <a:gd name="connsiteX3" fmla="*/ 6858000 w 6858000"/>
              <a:gd name="connsiteY3" fmla="*/ 12192000 h 12192000"/>
            </a:gdLst>
            <a:cxnLst>
              <a:cxn ang="0">
                <a:pos x="connsiteX0" y="connsiteY0"/>
              </a:cxn>
              <a:cxn ang="0">
                <a:pos x="connsiteX1" y="connsiteY1"/>
              </a:cxn>
              <a:cxn ang="0">
                <a:pos x="connsiteX2" y="connsiteY2"/>
              </a:cxn>
              <a:cxn ang="0">
                <a:pos x="connsiteX3" y="connsiteY3"/>
              </a:cxn>
            </a:cxnLst>
            <a:rect l="l" t="t" r="r" b="b"/>
            <a:pathLst>
              <a:path w="6858000" h="12192000">
                <a:moveTo>
                  <a:pt x="0" y="12192000"/>
                </a:moveTo>
                <a:lnTo>
                  <a:pt x="0" y="0"/>
                </a:lnTo>
                <a:lnTo>
                  <a:pt x="6858000" y="0"/>
                </a:lnTo>
                <a:lnTo>
                  <a:pt x="6858000" y="12192000"/>
                </a:lnTo>
                <a:close/>
              </a:path>
            </a:pathLst>
          </a:custGeom>
        </p:spPr>
      </p:pic>
      <p:sp>
        <p:nvSpPr>
          <p:cNvPr id="1048733" name="文本框 4" title=""/>
          <p:cNvSpPr txBox="1"/>
          <p:nvPr>
            <p:custDataLst>
              <p:tags r:id="rId5"/>
            </p:custDataLst>
          </p:nvPr>
        </p:nvSpPr>
        <p:spPr>
          <a:xfrm>
            <a:off x="1192417" y="367271"/>
            <a:ext cx="3425138" cy="6123940"/>
          </a:xfrm>
          <a:prstGeom prst="rect">
            <a:avLst/>
          </a:prstGeom>
          <a:noFill/>
        </p:spPr>
        <p:txBody>
          <a:bodyPr wrap="square">
            <a:spAutoFit/>
          </a:bodyPr>
          <a:lstStyle/>
          <a:p>
            <a:pPr marR="0" lvl="0" indent="0" algn="dist" defTabSz="914400" rtl="0" eaLnBrk="0" fontAlgn="base" hangingPunct="0">
              <a:lnSpc>
                <a:spcPct val="200000"/>
              </a:lnSpc>
              <a:spcBef>
                <a:spcPct val="0"/>
              </a:spcBef>
              <a:spcAft>
                <a:spcPct val="0"/>
              </a:spcAft>
              <a:buClrTx/>
              <a:buSzTx/>
              <a:buFontTx/>
              <a:buNone/>
            </a:pPr>
            <a:r>
              <a:rPr kumimoji="0" lang="zh-CN" altLang="zh-CN" sz="2800" b="1" i="0" u="none" strike="noStrike" cap="none" normalizeH="0" baseline="0">
                <a:ln>
                  <a:noFill/>
                </a:ln>
                <a:gradFill>
                  <a:gsLst>
                    <a:gs pos="0">
                      <a:srgbClr val="FECF40"/>
                    </a:gs>
                    <a:gs pos="100000">
                      <a:srgbClr val="846C21"/>
                    </a:gs>
                  </a:gsLst>
                  <a:lin scaled="0"/>
                </a:gradFill>
                <a:effectLst>
                  <a:outerShdw blurRad="38100" dist="38100" dir="2700000" algn="tl">
                    <a:srgbClr val="000000">
                      <a:alpha val="43137"/>
                    </a:srgbClr>
                  </a:outerShdw>
                </a:effectLst>
                <a:latin typeface="微软雅黑" panose="020b0503020204020204" charset="-122"/>
                <a:ea typeface="微软雅黑" panose="020b0503020204020204" charset="-122"/>
                <a:cs typeface="Calibri" panose="020f0502020204030204" charset="0"/>
              </a:rPr>
              <a:t>万</a:t>
            </a:r>
            <a:r>
              <a:rPr kumimoji="0" lang="zh-CN" altLang="zh-CN" sz="2800" b="1" i="0" u="none" strike="noStrike" cap="none" normalizeH="0" baseline="0">
                <a:ln>
                  <a:noFill/>
                </a:ln>
                <a:solidFill>
                  <a:schemeClr val="tx1">
                    <a:lumMod val="75000"/>
                    <a:lumOff val="25000"/>
                  </a:schemeClr>
                </a:solidFill>
                <a:effectLst>
                  <a:outerShdw blurRad="38100" dist="38100" dir="2700000" algn="tl">
                    <a:srgbClr val="000000">
                      <a:alpha val="43137"/>
                    </a:srgbClr>
                  </a:outerShdw>
                </a:effectLst>
                <a:latin typeface="微软雅黑" panose="020b0503020204020204" charset="-122"/>
                <a:ea typeface="微软雅黑" panose="020b0503020204020204" charset="-122"/>
                <a:cs typeface="Calibri" panose="020f0502020204030204" charset="0"/>
              </a:rPr>
              <a:t>山</a:t>
            </a:r>
            <a:r>
              <a:rPr kumimoji="0" lang="zh-CN" altLang="zh-CN" sz="2800" b="1" i="0" u="none" strike="noStrike" cap="none" normalizeH="0" baseline="0">
                <a:ln>
                  <a:noFill/>
                </a:ln>
                <a:gradFill>
                  <a:gsLst>
                    <a:gs pos="0">
                      <a:srgbClr val="012D86"/>
                    </a:gs>
                    <a:gs pos="100000">
                      <a:srgbClr val="0E2557"/>
                    </a:gs>
                  </a:gsLst>
                  <a:lin scaled="0"/>
                </a:gradFill>
                <a:effectLst>
                  <a:outerShdw blurRad="38100" dist="38100" dir="2700000" algn="tl">
                    <a:srgbClr val="000000">
                      <a:alpha val="43137"/>
                    </a:srgbClr>
                  </a:outerShdw>
                </a:effectLst>
                <a:latin typeface="微软雅黑" panose="020b0503020204020204" charset="-122"/>
                <a:ea typeface="微软雅黑" panose="020b0503020204020204" charset="-122"/>
                <a:cs typeface="Calibri" panose="020f0502020204030204" charset="0"/>
              </a:rPr>
              <a:t>红</a:t>
            </a:r>
            <a:r>
              <a:rPr kumimoji="0" lang="zh-CN" altLang="zh-CN" sz="2800" b="1" i="0" u="none" strike="noStrike" cap="none" normalizeH="0" baseline="0">
                <a:ln>
                  <a:noFill/>
                </a:ln>
                <a:solidFill>
                  <a:srgbClr val="AD473C"/>
                </a:solidFill>
                <a:effectLst>
                  <a:outerShdw blurRad="38100" dist="38100" dir="2700000" algn="tl">
                    <a:srgbClr val="000000">
                      <a:alpha val="43137"/>
                    </a:srgbClr>
                  </a:outerShdw>
                </a:effectLst>
                <a:latin typeface="微软雅黑" panose="020b0503020204020204" charset="-122"/>
                <a:ea typeface="微软雅黑" panose="020b0503020204020204" charset="-122"/>
                <a:cs typeface="Calibri" panose="020f0502020204030204" charset="0"/>
              </a:rPr>
              <a:t>遍</a:t>
            </a:r>
            <a:r>
              <a:rPr kumimoji="0" lang="zh-CN" altLang="zh-CN" sz="2800" b="1" i="0" u="none" strike="noStrike" cap="none" normalizeH="0" baseline="0">
                <a:ln>
                  <a:noFill/>
                </a:ln>
                <a:solidFill>
                  <a:schemeClr val="tx1">
                    <a:lumMod val="75000"/>
                    <a:lumOff val="25000"/>
                  </a:schemeClr>
                </a:solidFill>
                <a:effectLst>
                  <a:outerShdw blurRad="38100" dist="38100" dir="2700000" algn="tl">
                    <a:srgbClr val="000000">
                      <a:alpha val="43137"/>
                    </a:srgbClr>
                  </a:outerShdw>
                </a:effectLst>
                <a:latin typeface="微软雅黑" panose="020b0503020204020204" charset="-122"/>
                <a:ea typeface="微软雅黑" panose="020b0503020204020204" charset="-122"/>
                <a:cs typeface="Calibri" panose="020f0502020204030204" charset="0"/>
              </a:rPr>
              <a:t>，</a:t>
            </a:r>
            <a:endParaRPr kumimoji="0" lang="en-US" altLang="zh-CN" sz="2800" b="1" i="0" u="none" strike="noStrike" cap="none" normalizeH="0" baseline="0">
              <a:ln>
                <a:noFill/>
              </a:ln>
              <a:solidFill>
                <a:schemeClr val="tx1"/>
              </a:solidFill>
              <a:effectLst>
                <a:outerShdw blurRad="38100" dist="38100" dir="2700000" algn="tl">
                  <a:srgbClr val="000000">
                    <a:alpha val="43137"/>
                  </a:srgbClr>
                </a:outerShdw>
              </a:effectLst>
              <a:latin typeface="微软雅黑" panose="020b0503020204020204" charset="-122"/>
              <a:ea typeface="微软雅黑" panose="020b0503020204020204" charset="-122"/>
              <a:cs typeface="Calibri" panose="020f0502020204030204" charset="0"/>
            </a:endParaRPr>
          </a:p>
          <a:p>
            <a:pPr marR="0" lvl="0" indent="0" algn="dist" defTabSz="914400" rtl="0" eaLnBrk="0" fontAlgn="base" hangingPunct="0">
              <a:lnSpc>
                <a:spcPct val="200000"/>
              </a:lnSpc>
              <a:spcBef>
                <a:spcPct val="0"/>
              </a:spcBef>
              <a:spcAft>
                <a:spcPct val="0"/>
              </a:spcAft>
              <a:buClrTx/>
              <a:buSzTx/>
              <a:buFontTx/>
              <a:buNone/>
            </a:pPr>
            <a:r>
              <a:rPr kumimoji="0" lang="zh-CN" altLang="zh-CN" sz="2800" b="1" i="0" u="none" strike="noStrike" cap="none" normalizeH="0" baseline="0">
                <a:ln>
                  <a:noFill/>
                </a:ln>
                <a:solidFill>
                  <a:schemeClr val="tx1">
                    <a:lumMod val="75000"/>
                    <a:lumOff val="25000"/>
                  </a:schemeClr>
                </a:solidFill>
                <a:effectLst>
                  <a:outerShdw blurRad="38100" dist="38100" dir="2700000" algn="tl">
                    <a:srgbClr val="000000">
                      <a:alpha val="43137"/>
                    </a:srgbClr>
                  </a:outerShdw>
                </a:effectLst>
                <a:latin typeface="微软雅黑" panose="020b0503020204020204" charset="-122"/>
                <a:ea typeface="微软雅黑" panose="020b0503020204020204" charset="-122"/>
                <a:cs typeface="Calibri" panose="020f0502020204030204" charset="0"/>
              </a:rPr>
              <a:t>层林</a:t>
            </a:r>
            <a:r>
              <a:rPr kumimoji="0" lang="zh-CN" altLang="zh-CN" sz="2800" b="1" i="0" u="none" strike="noStrike" cap="none" normalizeH="0" baseline="0">
                <a:ln>
                  <a:noFill/>
                </a:ln>
                <a:gradFill>
                  <a:gsLst>
                    <a:gs pos="0">
                      <a:srgbClr val="14CD68"/>
                    </a:gs>
                    <a:gs pos="100000">
                      <a:srgbClr val="0B6E38"/>
                    </a:gs>
                  </a:gsLst>
                  <a:lin ang="5400000" scaled="0"/>
                </a:gradFill>
                <a:effectLst>
                  <a:outerShdw blurRad="38100" dist="38100" dir="2700000" algn="tl">
                    <a:srgbClr val="000000">
                      <a:alpha val="43137"/>
                    </a:srgbClr>
                  </a:outerShdw>
                </a:effectLst>
                <a:latin typeface="微软雅黑" panose="020b0503020204020204" charset="-122"/>
                <a:ea typeface="微软雅黑" panose="020b0503020204020204" charset="-122"/>
                <a:cs typeface="Calibri" panose="020f0502020204030204" charset="0"/>
              </a:rPr>
              <a:t>尽染</a:t>
            </a:r>
            <a:r>
              <a:rPr kumimoji="0" lang="zh-CN" altLang="zh-CN" sz="2800" b="1" i="0" u="none" strike="noStrike" cap="none" normalizeH="0" baseline="0">
                <a:ln>
                  <a:noFill/>
                </a:ln>
                <a:solidFill>
                  <a:schemeClr val="tx1">
                    <a:lumMod val="75000"/>
                    <a:lumOff val="25000"/>
                  </a:schemeClr>
                </a:solidFill>
                <a:effectLst>
                  <a:outerShdw blurRad="38100" dist="38100" dir="2700000" algn="tl">
                    <a:srgbClr val="000000">
                      <a:alpha val="43137"/>
                    </a:srgbClr>
                  </a:outerShdw>
                </a:effectLst>
                <a:latin typeface="微软雅黑" panose="020b0503020204020204" charset="-122"/>
                <a:ea typeface="微软雅黑" panose="020b0503020204020204" charset="-122"/>
                <a:cs typeface="Calibri" panose="020f0502020204030204" charset="0"/>
              </a:rPr>
              <a:t>；</a:t>
            </a:r>
            <a:endParaRPr kumimoji="0" lang="en-US" altLang="zh-CN" sz="2800" b="1" i="0" u="none" strike="noStrike" cap="none" normalizeH="0" baseline="0">
              <a:ln>
                <a:noFill/>
              </a:ln>
              <a:solidFill>
                <a:schemeClr val="tx1"/>
              </a:solidFill>
              <a:effectLst>
                <a:outerShdw blurRad="38100" dist="38100" dir="2700000" algn="tl">
                  <a:srgbClr val="000000">
                    <a:alpha val="43137"/>
                  </a:srgbClr>
                </a:outerShdw>
              </a:effectLst>
              <a:latin typeface="微软雅黑" panose="020b0503020204020204" charset="-122"/>
              <a:ea typeface="微软雅黑" panose="020b0503020204020204" charset="-122"/>
              <a:cs typeface="Calibri" panose="020f0502020204030204" charset="0"/>
            </a:endParaRPr>
          </a:p>
          <a:p>
            <a:pPr marR="0" lvl="0" indent="0" algn="dist" defTabSz="914400" rtl="0" eaLnBrk="0" fontAlgn="base" hangingPunct="0">
              <a:lnSpc>
                <a:spcPct val="200000"/>
              </a:lnSpc>
              <a:spcBef>
                <a:spcPct val="0"/>
              </a:spcBef>
              <a:spcAft>
                <a:spcPct val="0"/>
              </a:spcAft>
              <a:buClrTx/>
              <a:buSzTx/>
              <a:buFontTx/>
              <a:buNone/>
            </a:pPr>
            <a:r>
              <a:rPr kumimoji="0" lang="zh-CN" altLang="zh-CN" sz="2800" b="1" i="0" u="none" strike="noStrike" cap="none" normalizeH="0" baseline="0">
                <a:ln>
                  <a:noFill/>
                </a:ln>
                <a:solidFill>
                  <a:srgbClr val="AD473C"/>
                </a:solidFill>
                <a:effectLst>
                  <a:outerShdw blurRad="38100" dist="38100" dir="2700000" algn="tl">
                    <a:srgbClr val="000000">
                      <a:alpha val="43137"/>
                    </a:srgbClr>
                  </a:outerShdw>
                </a:effectLst>
                <a:latin typeface="微软雅黑" panose="020b0503020204020204" charset="-122"/>
                <a:ea typeface="微软雅黑" panose="020b0503020204020204" charset="-122"/>
                <a:cs typeface="Calibri" panose="020f0502020204030204" charset="0"/>
              </a:rPr>
              <a:t>漫</a:t>
            </a:r>
            <a:r>
              <a:rPr kumimoji="0" lang="zh-CN" altLang="zh-CN" sz="2800" b="1" i="0" u="none" strike="noStrike" cap="none" normalizeH="0" baseline="0">
                <a:ln>
                  <a:noFill/>
                </a:ln>
                <a:solidFill>
                  <a:schemeClr val="tx1">
                    <a:lumMod val="75000"/>
                    <a:lumOff val="25000"/>
                  </a:schemeClr>
                </a:solidFill>
                <a:effectLst>
                  <a:outerShdw blurRad="38100" dist="38100" dir="2700000" algn="tl">
                    <a:srgbClr val="000000">
                      <a:alpha val="43137"/>
                    </a:srgbClr>
                  </a:outerShdw>
                </a:effectLst>
                <a:latin typeface="微软雅黑" panose="020b0503020204020204" charset="-122"/>
                <a:ea typeface="微软雅黑" panose="020b0503020204020204" charset="-122"/>
                <a:cs typeface="Calibri" panose="020f0502020204030204" charset="0"/>
              </a:rPr>
              <a:t>江</a:t>
            </a:r>
            <a:r>
              <a:rPr kumimoji="0" lang="zh-CN" altLang="zh-CN" sz="2800" b="1" i="0" u="none" strike="noStrike" cap="none" normalizeH="0" baseline="0">
                <a:ln>
                  <a:noFill/>
                </a:ln>
                <a:gradFill>
                  <a:gsLst>
                    <a:gs pos="0">
                      <a:srgbClr val="14CD68"/>
                    </a:gs>
                    <a:gs pos="100000">
                      <a:srgbClr val="0B6E38"/>
                    </a:gs>
                  </a:gsLst>
                  <a:lin ang="5400000" scaled="0"/>
                </a:gradFill>
                <a:effectLst>
                  <a:outerShdw blurRad="38100" dist="38100" dir="2700000" algn="tl">
                    <a:srgbClr val="000000">
                      <a:alpha val="43137"/>
                    </a:srgbClr>
                  </a:outerShdw>
                </a:effectLst>
                <a:latin typeface="微软雅黑" panose="020b0503020204020204" charset="-122"/>
                <a:ea typeface="微软雅黑" panose="020b0503020204020204" charset="-122"/>
                <a:cs typeface="Calibri" panose="020f0502020204030204" charset="0"/>
              </a:rPr>
              <a:t>碧透</a:t>
            </a:r>
            <a:r>
              <a:rPr kumimoji="0" lang="zh-CN" altLang="zh-CN" sz="2800" b="1" i="0" u="none" strike="noStrike" cap="none" normalizeH="0" baseline="0">
                <a:ln>
                  <a:noFill/>
                </a:ln>
                <a:solidFill>
                  <a:schemeClr val="tx1">
                    <a:lumMod val="75000"/>
                    <a:lumOff val="25000"/>
                  </a:schemeClr>
                </a:solidFill>
                <a:effectLst>
                  <a:outerShdw blurRad="38100" dist="38100" dir="2700000" algn="tl">
                    <a:srgbClr val="000000">
                      <a:alpha val="43137"/>
                    </a:srgbClr>
                  </a:outerShdw>
                </a:effectLst>
                <a:latin typeface="微软雅黑" panose="020b0503020204020204" charset="-122"/>
                <a:ea typeface="微软雅黑" panose="020b0503020204020204" charset="-122"/>
                <a:cs typeface="Calibri" panose="020f0502020204030204" charset="0"/>
              </a:rPr>
              <a:t>，</a:t>
            </a:r>
            <a:endParaRPr kumimoji="0" lang="en-US" altLang="zh-CN" sz="2800" b="1" i="0" u="none" strike="noStrike" cap="none" normalizeH="0" baseline="0">
              <a:ln>
                <a:noFill/>
              </a:ln>
              <a:solidFill>
                <a:schemeClr val="tx1"/>
              </a:solidFill>
              <a:effectLst>
                <a:outerShdw blurRad="38100" dist="38100" dir="2700000" algn="tl">
                  <a:srgbClr val="000000">
                    <a:alpha val="43137"/>
                  </a:srgbClr>
                </a:outerShdw>
              </a:effectLst>
              <a:latin typeface="微软雅黑" panose="020b0503020204020204" charset="-122"/>
              <a:ea typeface="微软雅黑" panose="020b0503020204020204" charset="-122"/>
              <a:cs typeface="Calibri" panose="020f0502020204030204" charset="0"/>
            </a:endParaRPr>
          </a:p>
          <a:p>
            <a:pPr marR="0" lvl="0" indent="0" algn="dist" defTabSz="914400" rtl="0" eaLnBrk="0" fontAlgn="base" hangingPunct="0">
              <a:lnSpc>
                <a:spcPct val="200000"/>
              </a:lnSpc>
              <a:spcBef>
                <a:spcPct val="0"/>
              </a:spcBef>
              <a:spcAft>
                <a:spcPct val="0"/>
              </a:spcAft>
              <a:buClrTx/>
              <a:buSzTx/>
              <a:buFontTx/>
              <a:buNone/>
            </a:pPr>
            <a:r>
              <a:rPr kumimoji="0" lang="zh-CN" altLang="zh-CN" sz="2800" b="1" i="0" u="none" strike="noStrike" cap="none" normalizeH="0" baseline="0">
                <a:ln>
                  <a:noFill/>
                </a:ln>
                <a:gradFill>
                  <a:gsLst>
                    <a:gs pos="50000">
                      <a:srgbClr val="F8E786"/>
                    </a:gs>
                    <a:gs pos="0">
                      <a:srgbClr val="FAEFAE"/>
                    </a:gs>
                    <a:gs pos="100000">
                      <a:srgbClr val="F5DE5D"/>
                    </a:gs>
                  </a:gsLst>
                  <a:lin scaled="1"/>
                </a:gradFill>
                <a:effectLst>
                  <a:outerShdw blurRad="38100" dist="38100" dir="2700000" algn="tl">
                    <a:srgbClr val="000000">
                      <a:alpha val="43137"/>
                    </a:srgbClr>
                  </a:outerShdw>
                </a:effectLst>
                <a:latin typeface="微软雅黑" panose="020b0503020204020204" charset="-122"/>
                <a:ea typeface="微软雅黑" panose="020b0503020204020204" charset="-122"/>
                <a:cs typeface="Calibri" panose="020f0502020204030204" charset="0"/>
              </a:rPr>
              <a:t>百</a:t>
            </a:r>
            <a:r>
              <a:rPr kumimoji="0" lang="zh-CN" altLang="zh-CN" sz="2800" b="1" i="0" u="none" strike="noStrike" cap="none" normalizeH="0" baseline="0">
                <a:ln>
                  <a:noFill/>
                </a:ln>
                <a:solidFill>
                  <a:schemeClr val="tx1">
                    <a:lumMod val="75000"/>
                    <a:lumOff val="25000"/>
                  </a:schemeClr>
                </a:solidFill>
                <a:effectLst>
                  <a:outerShdw blurRad="38100" dist="38100" dir="2700000" algn="tl">
                    <a:srgbClr val="000000">
                      <a:alpha val="43137"/>
                    </a:srgbClr>
                  </a:outerShdw>
                </a:effectLst>
                <a:latin typeface="微软雅黑" panose="020b0503020204020204" charset="-122"/>
                <a:ea typeface="微软雅黑" panose="020b0503020204020204" charset="-122"/>
                <a:cs typeface="Calibri" panose="020f0502020204030204" charset="0"/>
              </a:rPr>
              <a:t>舸</a:t>
            </a:r>
            <a:r>
              <a:rPr kumimoji="0" lang="zh-CN" altLang="zh-CN" sz="2800" b="1" i="0" u="none" strike="noStrike" cap="none" normalizeH="0" baseline="0">
                <a:ln>
                  <a:noFill/>
                </a:ln>
                <a:solidFill>
                  <a:srgbClr val="4876CA"/>
                </a:solidFill>
                <a:effectLst>
                  <a:outerShdw blurRad="38100" dist="38100" dir="2700000" algn="tl">
                    <a:srgbClr val="000000">
                      <a:alpha val="43137"/>
                    </a:srgbClr>
                  </a:outerShdw>
                </a:effectLst>
                <a:latin typeface="微软雅黑" panose="020b0503020204020204" charset="-122"/>
                <a:ea typeface="微软雅黑" panose="020b0503020204020204" charset="-122"/>
                <a:cs typeface="Calibri" panose="020f0502020204030204" charset="0"/>
              </a:rPr>
              <a:t>争</a:t>
            </a:r>
            <a:r>
              <a:rPr kumimoji="0" lang="zh-CN" altLang="zh-CN" sz="2800" b="1" i="0" u="none" strike="noStrike" cap="none" normalizeH="0" baseline="0">
                <a:ln>
                  <a:noFill/>
                </a:ln>
                <a:solidFill>
                  <a:schemeClr val="tx1">
                    <a:lumMod val="75000"/>
                    <a:lumOff val="25000"/>
                  </a:schemeClr>
                </a:solidFill>
                <a:effectLst>
                  <a:outerShdw blurRad="38100" dist="38100" dir="2700000" algn="tl">
                    <a:srgbClr val="000000">
                      <a:alpha val="43137"/>
                    </a:srgbClr>
                  </a:outerShdw>
                </a:effectLst>
                <a:latin typeface="微软雅黑" panose="020b0503020204020204" charset="-122"/>
                <a:ea typeface="微软雅黑" panose="020b0503020204020204" charset="-122"/>
                <a:cs typeface="Calibri" panose="020f0502020204030204" charset="0"/>
              </a:rPr>
              <a:t>流。</a:t>
            </a:r>
          </a:p>
          <a:p>
            <a:pPr marR="0" lvl="0" indent="0" algn="dist" defTabSz="914400" rtl="0" eaLnBrk="0" fontAlgn="base" hangingPunct="0">
              <a:lnSpc>
                <a:spcPct val="200000"/>
              </a:lnSpc>
              <a:spcBef>
                <a:spcPct val="0"/>
              </a:spcBef>
              <a:spcAft>
                <a:spcPct val="0"/>
              </a:spcAft>
              <a:buClrTx/>
              <a:buSzTx/>
              <a:buFontTx/>
              <a:buNone/>
            </a:pPr>
            <a:r>
              <a:rPr kumimoji="0" lang="zh-CN" altLang="zh-CN" sz="2800" b="1" i="0" u="none" strike="noStrike" cap="none" normalizeH="0" baseline="0">
                <a:ln>
                  <a:noFill/>
                </a:ln>
                <a:solidFill>
                  <a:schemeClr val="tx1">
                    <a:lumMod val="75000"/>
                    <a:lumOff val="25000"/>
                  </a:schemeClr>
                </a:solidFill>
                <a:effectLst>
                  <a:outerShdw blurRad="38100" dist="38100" dir="2700000" algn="tl">
                    <a:srgbClr val="000000">
                      <a:alpha val="43137"/>
                    </a:srgbClr>
                  </a:outerShdw>
                </a:effectLst>
                <a:latin typeface="微软雅黑" panose="020b0503020204020204" charset="-122"/>
                <a:ea typeface="微软雅黑" panose="020b0503020204020204" charset="-122"/>
                <a:cs typeface="Calibri" panose="020f0502020204030204" charset="0"/>
              </a:rPr>
              <a:t>鹰</a:t>
            </a:r>
            <a:r>
              <a:rPr kumimoji="0" lang="zh-CN" altLang="zh-CN" sz="2800" b="1" i="0" u="none" strike="noStrike" cap="none" normalizeH="0" baseline="0">
                <a:ln>
                  <a:noFill/>
                </a:ln>
                <a:solidFill>
                  <a:srgbClr val="4876CA"/>
                </a:solidFill>
                <a:effectLst>
                  <a:outerShdw blurRad="38100" dist="38100" dir="2700000" algn="tl">
                    <a:srgbClr val="000000">
                      <a:alpha val="43137"/>
                    </a:srgbClr>
                  </a:outerShdw>
                </a:effectLst>
                <a:latin typeface="微软雅黑" panose="020b0503020204020204" charset="-122"/>
                <a:ea typeface="微软雅黑" panose="020b0503020204020204" charset="-122"/>
                <a:cs typeface="Calibri" panose="020f0502020204030204" charset="0"/>
              </a:rPr>
              <a:t>击</a:t>
            </a:r>
            <a:r>
              <a:rPr kumimoji="0" lang="zh-CN" altLang="zh-CN" sz="2800" b="1" i="0" u="none" strike="noStrike" cap="none" normalizeH="0" baseline="0">
                <a:ln>
                  <a:noFill/>
                </a:ln>
                <a:solidFill>
                  <a:schemeClr val="tx1">
                    <a:lumMod val="75000"/>
                    <a:lumOff val="25000"/>
                  </a:schemeClr>
                </a:solidFill>
                <a:effectLst>
                  <a:outerShdw blurRad="38100" dist="38100" dir="2700000" algn="tl">
                    <a:srgbClr val="000000">
                      <a:alpha val="43137"/>
                    </a:srgbClr>
                  </a:outerShdw>
                </a:effectLst>
                <a:latin typeface="微软雅黑" panose="020b0503020204020204" charset="-122"/>
                <a:ea typeface="微软雅黑" panose="020b0503020204020204" charset="-122"/>
                <a:cs typeface="Calibri" panose="020f0502020204030204" charset="0"/>
              </a:rPr>
              <a:t>长空，</a:t>
            </a:r>
          </a:p>
          <a:p>
            <a:pPr marR="0" lvl="0" indent="0" algn="dist" defTabSz="914400" rtl="0" eaLnBrk="0" fontAlgn="base" hangingPunct="0">
              <a:lnSpc>
                <a:spcPct val="200000"/>
              </a:lnSpc>
              <a:spcBef>
                <a:spcPct val="0"/>
              </a:spcBef>
              <a:spcAft>
                <a:spcPct val="0"/>
              </a:spcAft>
              <a:buClrTx/>
              <a:buSzTx/>
              <a:buFontTx/>
              <a:buNone/>
            </a:pPr>
            <a:r>
              <a:rPr kumimoji="0" lang="zh-CN" altLang="zh-CN" sz="2800" b="1" i="0" u="none" strike="noStrike" cap="none" normalizeH="0" baseline="0">
                <a:ln>
                  <a:noFill/>
                </a:ln>
                <a:solidFill>
                  <a:schemeClr val="tx1">
                    <a:lumMod val="75000"/>
                    <a:lumOff val="25000"/>
                  </a:schemeClr>
                </a:solidFill>
                <a:effectLst>
                  <a:outerShdw blurRad="38100" dist="38100" dir="2700000" algn="tl">
                    <a:srgbClr val="000000">
                      <a:alpha val="43137"/>
                    </a:srgbClr>
                  </a:outerShdw>
                </a:effectLst>
                <a:latin typeface="微软雅黑" panose="020b0503020204020204" charset="-122"/>
                <a:ea typeface="微软雅黑" panose="020b0503020204020204" charset="-122"/>
                <a:cs typeface="Calibri" panose="020f0502020204030204" charset="0"/>
              </a:rPr>
              <a:t>鱼</a:t>
            </a:r>
            <a:r>
              <a:rPr kumimoji="0" lang="zh-CN" altLang="zh-CN" sz="2800" b="1" i="0" u="none" strike="noStrike" cap="none" normalizeH="0" baseline="0">
                <a:ln>
                  <a:noFill/>
                </a:ln>
                <a:solidFill>
                  <a:srgbClr val="4876CA"/>
                </a:solidFill>
                <a:effectLst>
                  <a:outerShdw blurRad="38100" dist="38100" dir="2700000" algn="tl">
                    <a:srgbClr val="000000">
                      <a:alpha val="43137"/>
                    </a:srgbClr>
                  </a:outerShdw>
                </a:effectLst>
                <a:latin typeface="微软雅黑" panose="020b0503020204020204" charset="-122"/>
                <a:ea typeface="微软雅黑" panose="020b0503020204020204" charset="-122"/>
                <a:cs typeface="Calibri" panose="020f0502020204030204" charset="0"/>
              </a:rPr>
              <a:t>翔</a:t>
            </a:r>
            <a:r>
              <a:rPr kumimoji="0" lang="zh-CN" altLang="zh-CN" sz="2800" b="1" i="0" u="none" strike="noStrike" cap="none" normalizeH="0" baseline="0">
                <a:ln>
                  <a:noFill/>
                </a:ln>
                <a:solidFill>
                  <a:schemeClr val="tx1">
                    <a:lumMod val="75000"/>
                    <a:lumOff val="25000"/>
                  </a:schemeClr>
                </a:solidFill>
                <a:effectLst>
                  <a:outerShdw blurRad="38100" dist="38100" dir="2700000" algn="tl">
                    <a:srgbClr val="000000">
                      <a:alpha val="43137"/>
                    </a:srgbClr>
                  </a:outerShdw>
                </a:effectLst>
                <a:latin typeface="微软雅黑" panose="020b0503020204020204" charset="-122"/>
                <a:ea typeface="微软雅黑" panose="020b0503020204020204" charset="-122"/>
                <a:cs typeface="Calibri" panose="020f0502020204030204" charset="0"/>
              </a:rPr>
              <a:t>浅底，</a:t>
            </a:r>
            <a:endParaRPr kumimoji="0" lang="en-US" altLang="zh-CN" sz="2800" i="0" u="none" strike="noStrike" cap="none" normalizeH="0" baseline="0">
              <a:ln>
                <a:noFill/>
              </a:ln>
              <a:solidFill>
                <a:schemeClr val="tx1"/>
              </a:solidFill>
              <a:effectLst/>
              <a:latin typeface="微软雅黑" panose="020b0503020204020204" charset="-122"/>
              <a:ea typeface="微软雅黑" panose="020b0503020204020204" charset="-122"/>
              <a:cs typeface="Calibri" panose="020f0502020204030204" charset="0"/>
            </a:endParaRPr>
          </a:p>
          <a:p>
            <a:pPr marR="0" lvl="0" indent="0" algn="dist" defTabSz="914400" rtl="0" eaLnBrk="0" fontAlgn="base" hangingPunct="0">
              <a:lnSpc>
                <a:spcPct val="200000"/>
              </a:lnSpc>
              <a:spcBef>
                <a:spcPct val="0"/>
              </a:spcBef>
              <a:spcAft>
                <a:spcPct val="0"/>
              </a:spcAft>
              <a:buClrTx/>
              <a:buSzTx/>
              <a:buFontTx/>
              <a:buNone/>
            </a:pPr>
            <a:endParaRPr kumimoji="0" lang="en-US" altLang="zh-CN" sz="2800" i="0" u="none" strike="noStrike" cap="none" normalizeH="0" baseline="0">
              <a:ln>
                <a:noFill/>
              </a:ln>
              <a:solidFill>
                <a:schemeClr val="tx1"/>
              </a:solidFill>
              <a:effectLst/>
              <a:latin typeface="微软雅黑" panose="020b0503020204020204" charset="-122"/>
              <a:ea typeface="微软雅黑" panose="020b0503020204020204" charset="-122"/>
              <a:cs typeface="Calibri" panose="020f0502020204030204" charset="0"/>
            </a:endParaRPr>
          </a:p>
        </p:txBody>
      </p:sp>
      <p:grpSp>
        <p:nvGrpSpPr>
          <p:cNvPr id="26" name="组合 25" title=""/>
          <p:cNvGrpSpPr/>
          <p:nvPr>
            <p:custDataLst>
              <p:tags r:id="rId6"/>
            </p:custDataLst>
          </p:nvPr>
        </p:nvGrpSpPr>
        <p:grpSpPr>
          <a:xfrm>
            <a:off x="6638290" y="626883"/>
            <a:ext cx="4418965" cy="1023482"/>
            <a:chOff x="9959" y="671"/>
            <a:chExt cx="8428" cy="2061"/>
          </a:xfrm>
        </p:grpSpPr>
        <p:sp>
          <p:nvSpPr>
            <p:cNvPr id="19" name="矩形: 剪去对角 48137"/>
            <p:cNvSpPr/>
            <p:nvPr>
              <p:custDataLst>
                <p:tags r:id="rId7"/>
              </p:custDataLst>
            </p:nvPr>
          </p:nvSpPr>
          <p:spPr>
            <a:xfrm rot="10800000">
              <a:off x="9959" y="671"/>
              <a:ext cx="8427" cy="2061"/>
            </a:xfrm>
            <a:prstGeom prst="snip2DiagRect">
              <a:avLst>
                <a:gd name="adj1" fmla="val 6308"/>
                <a:gd name="adj2" fmla="val 5992"/>
              </a:avLst>
            </a:prstGeom>
            <a:gradFill>
              <a:gsLst>
                <a:gs pos="3000">
                  <a:srgbClr val="DACDBD">
                    <a:lumMod val="45000"/>
                    <a:lumOff val="55000"/>
                  </a:srgbClr>
                </a:gs>
                <a:gs pos="100000">
                  <a:srgbClr val="DACDBD">
                    <a:lumMod val="86000"/>
                  </a:srgbClr>
                </a:gs>
              </a:gsLst>
              <a:lin ang="0" scaled="1"/>
            </a:gradFill>
            <a:ln>
              <a:noFill/>
            </a:ln>
          </p:spPr>
          <p:style>
            <a:lnRef idx="2">
              <a:srgbClr val="0E6897">
                <a:shade val="50000"/>
              </a:srgbClr>
            </a:lnRef>
            <a:fillRef idx="1">
              <a:srgbClr val="0E6897"/>
            </a:fillRef>
            <a:effectRef idx="0">
              <a:srgbClr val="0E6897"/>
            </a:effectRef>
            <a:fontRef idx="minor">
              <a:sysClr val="window" lastClr="FFFFFF"/>
            </a:fontRef>
          </p:style>
          <p:txBody>
            <a:bodyPr rtlCol="0" anchor="ctr"/>
            <a:lstStyle/>
            <a:p>
              <a:pPr algn="ctr"/>
              <a:endParaRPr lang="zh-CN" altLang="en-US"/>
            </a:p>
          </p:txBody>
        </p:sp>
        <p:sp>
          <p:nvSpPr>
            <p:cNvPr id="24" name="矩形: 剪去对角 48142"/>
            <p:cNvSpPr/>
            <p:nvPr>
              <p:custDataLst>
                <p:tags r:id="rId8"/>
              </p:custDataLst>
            </p:nvPr>
          </p:nvSpPr>
          <p:spPr>
            <a:xfrm rot="10800000">
              <a:off x="10025" y="739"/>
              <a:ext cx="8362" cy="1926"/>
            </a:xfrm>
            <a:prstGeom prst="snip2DiagRect">
              <a:avLst>
                <a:gd name="adj1" fmla="val 6308"/>
                <a:gd name="adj2" fmla="val 5992"/>
              </a:avLst>
            </a:prstGeom>
            <a:noFill/>
            <a:ln w="6350">
              <a:solidFill>
                <a:srgbClr val="DACDBD">
                  <a:lumMod val="20000"/>
                  <a:lumOff val="80000"/>
                  <a:alpha val="86000"/>
                </a:srgbClr>
              </a:solidFill>
            </a:ln>
          </p:spPr>
          <p:style>
            <a:lnRef idx="2">
              <a:srgbClr val="0E6897">
                <a:shade val="50000"/>
              </a:srgbClr>
            </a:lnRef>
            <a:fillRef idx="1">
              <a:srgbClr val="0E6897"/>
            </a:fillRef>
            <a:effectRef idx="0">
              <a:srgbClr val="0E6897"/>
            </a:effectRef>
            <a:fontRef idx="minor">
              <a:sysClr val="window" lastClr="FFFFFF"/>
            </a:fontRef>
          </p:style>
          <p:txBody>
            <a:bodyPr rtlCol="0" anchor="ctr"/>
            <a:lstStyle/>
            <a:p>
              <a:pPr algn="ctr"/>
              <a:endParaRPr lang="zh-CN" altLang="en-US"/>
            </a:p>
          </p:txBody>
        </p:sp>
      </p:grpSp>
      <p:grpSp>
        <p:nvGrpSpPr>
          <p:cNvPr id="27" name="组合 26" title=""/>
          <p:cNvGrpSpPr/>
          <p:nvPr>
            <p:custDataLst>
              <p:tags r:id="rId9"/>
            </p:custDataLst>
          </p:nvPr>
        </p:nvGrpSpPr>
        <p:grpSpPr>
          <a:xfrm>
            <a:off x="6638290" y="5222240"/>
            <a:ext cx="4418965" cy="1023620"/>
            <a:chOff x="9959" y="672"/>
            <a:chExt cx="8428" cy="2061"/>
          </a:xfrm>
        </p:grpSpPr>
        <p:sp>
          <p:nvSpPr>
            <p:cNvPr id="28" name="矩形: 剪去对角 48137"/>
            <p:cNvSpPr/>
            <p:nvPr>
              <p:custDataLst>
                <p:tags r:id="rId10"/>
              </p:custDataLst>
            </p:nvPr>
          </p:nvSpPr>
          <p:spPr>
            <a:xfrm rot="10800000">
              <a:off x="9959" y="672"/>
              <a:ext cx="8427" cy="2061"/>
            </a:xfrm>
            <a:prstGeom prst="snip2DiagRect">
              <a:avLst>
                <a:gd name="adj1" fmla="val 6308"/>
                <a:gd name="adj2" fmla="val 5992"/>
              </a:avLst>
            </a:prstGeom>
            <a:gradFill>
              <a:gsLst>
                <a:gs pos="3000">
                  <a:srgbClr val="DACDBD">
                    <a:lumMod val="45000"/>
                    <a:lumOff val="55000"/>
                  </a:srgbClr>
                </a:gs>
                <a:gs pos="100000">
                  <a:srgbClr val="DACDBD">
                    <a:lumMod val="86000"/>
                  </a:srgbClr>
                </a:gs>
              </a:gsLst>
              <a:lin ang="0" scaled="1"/>
            </a:gradFill>
            <a:ln>
              <a:noFill/>
            </a:ln>
          </p:spPr>
          <p:style>
            <a:lnRef idx="2">
              <a:srgbClr val="0E6897">
                <a:shade val="50000"/>
              </a:srgbClr>
            </a:lnRef>
            <a:fillRef idx="1">
              <a:srgbClr val="0E6897"/>
            </a:fillRef>
            <a:effectRef idx="0">
              <a:srgbClr val="0E6897"/>
            </a:effectRef>
            <a:fontRef idx="minor">
              <a:sysClr val="window" lastClr="FFFFFF"/>
            </a:fontRef>
          </p:style>
          <p:txBody>
            <a:bodyPr rtlCol="0" anchor="ctr"/>
            <a:lstStyle/>
            <a:p>
              <a:pPr algn="ctr"/>
              <a:endParaRPr lang="zh-CN" altLang="en-US"/>
            </a:p>
          </p:txBody>
        </p:sp>
        <p:sp>
          <p:nvSpPr>
            <p:cNvPr id="29" name="矩形: 剪去对角 48142"/>
            <p:cNvSpPr/>
            <p:nvPr>
              <p:custDataLst>
                <p:tags r:id="rId11"/>
              </p:custDataLst>
            </p:nvPr>
          </p:nvSpPr>
          <p:spPr>
            <a:xfrm rot="10800000">
              <a:off x="10025" y="739"/>
              <a:ext cx="8362" cy="1926"/>
            </a:xfrm>
            <a:prstGeom prst="snip2DiagRect">
              <a:avLst>
                <a:gd name="adj1" fmla="val 6308"/>
                <a:gd name="adj2" fmla="val 5992"/>
              </a:avLst>
            </a:prstGeom>
            <a:noFill/>
            <a:ln w="6350">
              <a:solidFill>
                <a:srgbClr val="DACDBD">
                  <a:lumMod val="20000"/>
                  <a:lumOff val="80000"/>
                  <a:alpha val="86000"/>
                </a:srgbClr>
              </a:solidFill>
            </a:ln>
          </p:spPr>
          <p:style>
            <a:lnRef idx="2">
              <a:srgbClr val="0E6897">
                <a:shade val="50000"/>
              </a:srgbClr>
            </a:lnRef>
            <a:fillRef idx="1">
              <a:srgbClr val="0E6897"/>
            </a:fillRef>
            <a:effectRef idx="0">
              <a:srgbClr val="0E6897"/>
            </a:effectRef>
            <a:fontRef idx="minor">
              <a:sysClr val="window" lastClr="FFFFFF"/>
            </a:fontRef>
          </p:style>
          <p:txBody>
            <a:bodyPr rtlCol="0" anchor="ctr"/>
            <a:lstStyle/>
            <a:p>
              <a:pPr algn="ctr"/>
              <a:endParaRPr lang="zh-CN" altLang="en-US"/>
            </a:p>
          </p:txBody>
        </p:sp>
      </p:grpSp>
      <p:grpSp>
        <p:nvGrpSpPr>
          <p:cNvPr id="30" name="组合 29" title=""/>
          <p:cNvGrpSpPr/>
          <p:nvPr>
            <p:custDataLst>
              <p:tags r:id="rId12"/>
            </p:custDataLst>
          </p:nvPr>
        </p:nvGrpSpPr>
        <p:grpSpPr>
          <a:xfrm>
            <a:off x="6638290" y="1776095"/>
            <a:ext cx="4419489" cy="1023482"/>
            <a:chOff x="9959" y="672"/>
            <a:chExt cx="8429" cy="2061"/>
          </a:xfrm>
        </p:grpSpPr>
        <p:sp>
          <p:nvSpPr>
            <p:cNvPr id="31" name="矩形: 剪去对角 48137"/>
            <p:cNvSpPr/>
            <p:nvPr>
              <p:custDataLst>
                <p:tags r:id="rId13"/>
              </p:custDataLst>
            </p:nvPr>
          </p:nvSpPr>
          <p:spPr>
            <a:xfrm rot="10800000">
              <a:off x="9959" y="672"/>
              <a:ext cx="8429" cy="2061"/>
            </a:xfrm>
            <a:prstGeom prst="snip2DiagRect">
              <a:avLst>
                <a:gd name="adj1" fmla="val 6308"/>
                <a:gd name="adj2" fmla="val 5992"/>
              </a:avLst>
            </a:prstGeom>
            <a:gradFill>
              <a:gsLst>
                <a:gs pos="3000">
                  <a:srgbClr val="DACDBD">
                    <a:lumMod val="45000"/>
                    <a:lumOff val="55000"/>
                  </a:srgbClr>
                </a:gs>
                <a:gs pos="100000">
                  <a:srgbClr val="DACDBD">
                    <a:lumMod val="86000"/>
                  </a:srgbClr>
                </a:gs>
              </a:gsLst>
              <a:lin ang="0" scaled="1"/>
            </a:gradFill>
            <a:ln>
              <a:noFill/>
            </a:ln>
          </p:spPr>
          <p:style>
            <a:lnRef idx="2">
              <a:srgbClr val="0E6897">
                <a:shade val="50000"/>
              </a:srgbClr>
            </a:lnRef>
            <a:fillRef idx="1">
              <a:srgbClr val="0E6897"/>
            </a:fillRef>
            <a:effectRef idx="0">
              <a:srgbClr val="0E6897"/>
            </a:effectRef>
            <a:fontRef idx="minor">
              <a:sysClr val="window" lastClr="FFFFFF"/>
            </a:fontRef>
          </p:style>
          <p:txBody>
            <a:bodyPr rtlCol="0" anchor="ctr"/>
            <a:lstStyle/>
            <a:p>
              <a:pPr algn="ctr"/>
              <a:endParaRPr lang="zh-CN" altLang="en-US"/>
            </a:p>
          </p:txBody>
        </p:sp>
        <p:sp>
          <p:nvSpPr>
            <p:cNvPr id="32" name="矩形: 剪去对角 48142"/>
            <p:cNvSpPr/>
            <p:nvPr>
              <p:custDataLst>
                <p:tags r:id="rId14"/>
              </p:custDataLst>
            </p:nvPr>
          </p:nvSpPr>
          <p:spPr>
            <a:xfrm rot="10800000">
              <a:off x="10025" y="739"/>
              <a:ext cx="8362" cy="1926"/>
            </a:xfrm>
            <a:prstGeom prst="snip2DiagRect">
              <a:avLst>
                <a:gd name="adj1" fmla="val 6308"/>
                <a:gd name="adj2" fmla="val 5992"/>
              </a:avLst>
            </a:prstGeom>
            <a:noFill/>
            <a:ln w="6350">
              <a:solidFill>
                <a:srgbClr val="DACDBD">
                  <a:lumMod val="20000"/>
                  <a:lumOff val="80000"/>
                  <a:alpha val="86000"/>
                </a:srgbClr>
              </a:solidFill>
            </a:ln>
          </p:spPr>
          <p:style>
            <a:lnRef idx="2">
              <a:srgbClr val="0E6897">
                <a:shade val="50000"/>
              </a:srgbClr>
            </a:lnRef>
            <a:fillRef idx="1">
              <a:srgbClr val="0E6897"/>
            </a:fillRef>
            <a:effectRef idx="0">
              <a:srgbClr val="0E6897"/>
            </a:effectRef>
            <a:fontRef idx="minor">
              <a:sysClr val="window" lastClr="FFFFFF"/>
            </a:fontRef>
          </p:style>
          <p:txBody>
            <a:bodyPr rtlCol="0" anchor="ctr"/>
            <a:lstStyle/>
            <a:p>
              <a:pPr algn="ctr"/>
              <a:endParaRPr lang="zh-CN" altLang="en-US"/>
            </a:p>
          </p:txBody>
        </p:sp>
      </p:grpSp>
      <p:grpSp>
        <p:nvGrpSpPr>
          <p:cNvPr id="33" name="组合 32" title=""/>
          <p:cNvGrpSpPr/>
          <p:nvPr>
            <p:custDataLst>
              <p:tags r:id="rId15"/>
            </p:custDataLst>
          </p:nvPr>
        </p:nvGrpSpPr>
        <p:grpSpPr>
          <a:xfrm>
            <a:off x="6638290" y="2924810"/>
            <a:ext cx="4418965" cy="1023620"/>
            <a:chOff x="9959" y="672"/>
            <a:chExt cx="8428" cy="2061"/>
          </a:xfrm>
        </p:grpSpPr>
        <p:sp>
          <p:nvSpPr>
            <p:cNvPr id="34" name="矩形: 剪去对角 48137"/>
            <p:cNvSpPr/>
            <p:nvPr>
              <p:custDataLst>
                <p:tags r:id="rId16"/>
              </p:custDataLst>
            </p:nvPr>
          </p:nvSpPr>
          <p:spPr>
            <a:xfrm rot="10800000">
              <a:off x="9959" y="672"/>
              <a:ext cx="8427" cy="2061"/>
            </a:xfrm>
            <a:prstGeom prst="snip2DiagRect">
              <a:avLst>
                <a:gd name="adj1" fmla="val 6308"/>
                <a:gd name="adj2" fmla="val 5992"/>
              </a:avLst>
            </a:prstGeom>
            <a:gradFill>
              <a:gsLst>
                <a:gs pos="3000">
                  <a:srgbClr val="DACDBD">
                    <a:lumMod val="45000"/>
                    <a:lumOff val="55000"/>
                  </a:srgbClr>
                </a:gs>
                <a:gs pos="100000">
                  <a:srgbClr val="DACDBD">
                    <a:lumMod val="86000"/>
                  </a:srgbClr>
                </a:gs>
              </a:gsLst>
              <a:lin ang="0" scaled="1"/>
            </a:gradFill>
            <a:ln>
              <a:noFill/>
            </a:ln>
          </p:spPr>
          <p:style>
            <a:lnRef idx="2">
              <a:srgbClr val="0E6897">
                <a:shade val="50000"/>
              </a:srgbClr>
            </a:lnRef>
            <a:fillRef idx="1">
              <a:srgbClr val="0E6897"/>
            </a:fillRef>
            <a:effectRef idx="0">
              <a:srgbClr val="0E6897"/>
            </a:effectRef>
            <a:fontRef idx="minor">
              <a:sysClr val="window" lastClr="FFFFFF"/>
            </a:fontRef>
          </p:style>
          <p:txBody>
            <a:bodyPr rtlCol="0" anchor="ctr"/>
            <a:lstStyle/>
            <a:p>
              <a:pPr algn="ctr"/>
              <a:endParaRPr lang="zh-CN" altLang="en-US"/>
            </a:p>
          </p:txBody>
        </p:sp>
        <p:sp>
          <p:nvSpPr>
            <p:cNvPr id="35" name="矩形: 剪去对角 48142"/>
            <p:cNvSpPr/>
            <p:nvPr>
              <p:custDataLst>
                <p:tags r:id="rId17"/>
              </p:custDataLst>
            </p:nvPr>
          </p:nvSpPr>
          <p:spPr>
            <a:xfrm rot="10800000">
              <a:off x="10025" y="739"/>
              <a:ext cx="8362" cy="1926"/>
            </a:xfrm>
            <a:prstGeom prst="snip2DiagRect">
              <a:avLst>
                <a:gd name="adj1" fmla="val 6308"/>
                <a:gd name="adj2" fmla="val 5992"/>
              </a:avLst>
            </a:prstGeom>
            <a:noFill/>
            <a:ln w="6350">
              <a:solidFill>
                <a:srgbClr val="DACDBD">
                  <a:lumMod val="20000"/>
                  <a:lumOff val="80000"/>
                  <a:alpha val="86000"/>
                </a:srgbClr>
              </a:solidFill>
            </a:ln>
          </p:spPr>
          <p:style>
            <a:lnRef idx="2">
              <a:srgbClr val="0E6897">
                <a:shade val="50000"/>
              </a:srgbClr>
            </a:lnRef>
            <a:fillRef idx="1">
              <a:srgbClr val="0E6897"/>
            </a:fillRef>
            <a:effectRef idx="0">
              <a:srgbClr val="0E6897"/>
            </a:effectRef>
            <a:fontRef idx="minor">
              <a:sysClr val="window" lastClr="FFFFFF"/>
            </a:fontRef>
          </p:style>
          <p:txBody>
            <a:bodyPr rtlCol="0" anchor="ctr"/>
            <a:lstStyle/>
            <a:p>
              <a:pPr algn="ctr"/>
              <a:endParaRPr lang="zh-CN" altLang="en-US"/>
            </a:p>
          </p:txBody>
        </p:sp>
      </p:grpSp>
      <p:grpSp>
        <p:nvGrpSpPr>
          <p:cNvPr id="36" name="组合 35" title=""/>
          <p:cNvGrpSpPr/>
          <p:nvPr>
            <p:custDataLst>
              <p:tags r:id="rId18"/>
            </p:custDataLst>
          </p:nvPr>
        </p:nvGrpSpPr>
        <p:grpSpPr>
          <a:xfrm>
            <a:off x="6638290" y="4073525"/>
            <a:ext cx="4418965" cy="1023620"/>
            <a:chOff x="9959" y="672"/>
            <a:chExt cx="8428" cy="2061"/>
          </a:xfrm>
        </p:grpSpPr>
        <p:sp>
          <p:nvSpPr>
            <p:cNvPr id="37" name="矩形: 剪去对角 48137"/>
            <p:cNvSpPr/>
            <p:nvPr>
              <p:custDataLst>
                <p:tags r:id="rId19"/>
              </p:custDataLst>
            </p:nvPr>
          </p:nvSpPr>
          <p:spPr>
            <a:xfrm rot="10800000">
              <a:off x="9959" y="672"/>
              <a:ext cx="8427" cy="2061"/>
            </a:xfrm>
            <a:prstGeom prst="snip2DiagRect">
              <a:avLst>
                <a:gd name="adj1" fmla="val 6308"/>
                <a:gd name="adj2" fmla="val 5992"/>
              </a:avLst>
            </a:prstGeom>
            <a:gradFill>
              <a:gsLst>
                <a:gs pos="3000">
                  <a:srgbClr val="DACDBD">
                    <a:lumMod val="45000"/>
                    <a:lumOff val="55000"/>
                  </a:srgbClr>
                </a:gs>
                <a:gs pos="100000">
                  <a:srgbClr val="DACDBD">
                    <a:lumMod val="86000"/>
                  </a:srgbClr>
                </a:gs>
              </a:gsLst>
              <a:lin ang="0" scaled="1"/>
            </a:gradFill>
            <a:ln>
              <a:noFill/>
            </a:ln>
          </p:spPr>
          <p:style>
            <a:lnRef idx="2">
              <a:srgbClr val="0E6897">
                <a:shade val="50000"/>
              </a:srgbClr>
            </a:lnRef>
            <a:fillRef idx="1">
              <a:srgbClr val="0E6897"/>
            </a:fillRef>
            <a:effectRef idx="0">
              <a:srgbClr val="0E6897"/>
            </a:effectRef>
            <a:fontRef idx="minor">
              <a:sysClr val="window" lastClr="FFFFFF"/>
            </a:fontRef>
          </p:style>
          <p:txBody>
            <a:bodyPr rtlCol="0" anchor="ctr"/>
            <a:lstStyle/>
            <a:p>
              <a:pPr algn="ctr"/>
              <a:endParaRPr lang="zh-CN" altLang="en-US"/>
            </a:p>
          </p:txBody>
        </p:sp>
        <p:sp>
          <p:nvSpPr>
            <p:cNvPr id="38" name="矩形: 剪去对角 48142"/>
            <p:cNvSpPr/>
            <p:nvPr>
              <p:custDataLst>
                <p:tags r:id="rId20"/>
              </p:custDataLst>
            </p:nvPr>
          </p:nvSpPr>
          <p:spPr>
            <a:xfrm rot="10800000">
              <a:off x="10025" y="739"/>
              <a:ext cx="8362" cy="1926"/>
            </a:xfrm>
            <a:prstGeom prst="snip2DiagRect">
              <a:avLst>
                <a:gd name="adj1" fmla="val 6308"/>
                <a:gd name="adj2" fmla="val 5992"/>
              </a:avLst>
            </a:prstGeom>
            <a:noFill/>
            <a:ln w="6350">
              <a:solidFill>
                <a:srgbClr val="DACDBD">
                  <a:lumMod val="20000"/>
                  <a:lumOff val="80000"/>
                  <a:alpha val="86000"/>
                </a:srgbClr>
              </a:solidFill>
            </a:ln>
          </p:spPr>
          <p:style>
            <a:lnRef idx="2">
              <a:srgbClr val="0E6897">
                <a:shade val="50000"/>
              </a:srgbClr>
            </a:lnRef>
            <a:fillRef idx="1">
              <a:srgbClr val="0E6897"/>
            </a:fillRef>
            <a:effectRef idx="0">
              <a:srgbClr val="0E6897"/>
            </a:effectRef>
            <a:fontRef idx="minor">
              <a:sysClr val="window" lastClr="FFFFFF"/>
            </a:fontRef>
          </p:style>
          <p:txBody>
            <a:bodyPr rtlCol="0" anchor="ctr"/>
            <a:lstStyle/>
            <a:p>
              <a:pPr algn="ctr"/>
              <a:endParaRPr lang="zh-CN" altLang="en-US"/>
            </a:p>
          </p:txBody>
        </p:sp>
      </p:grpSp>
      <p:sp>
        <p:nvSpPr>
          <p:cNvPr id="39" name="文本框 38" title=""/>
          <p:cNvSpPr txBox="1"/>
          <p:nvPr>
            <p:custDataLst>
              <p:tags r:id="rId21"/>
            </p:custDataLst>
          </p:nvPr>
        </p:nvSpPr>
        <p:spPr>
          <a:xfrm>
            <a:off x="6762750" y="908685"/>
            <a:ext cx="2857500" cy="521970"/>
          </a:xfrm>
          <a:prstGeom prst="rect">
            <a:avLst/>
          </a:prstGeom>
          <a:noFill/>
        </p:spPr>
        <p:txBody>
          <a:bodyPr wrap="square" rtlCol="0" anchor="t">
            <a:spAutoFit/>
          </a:bodyPr>
          <a:lstStyle/>
          <a:p>
            <a:pPr lvl="0">
              <a:lnSpc>
                <a:spcPct val="100000"/>
              </a:lnSpc>
              <a:spcBef>
                <a:spcPct val="0"/>
              </a:spcBef>
              <a:spcAft>
                <a:spcPct val="35000"/>
              </a:spcAft>
            </a:pPr>
            <a:r>
              <a:rPr lang="zh-CN" altLang="zh-CN" sz="2800" kern="100">
                <a:solidFill>
                  <a:schemeClr val="tx1">
                    <a:lumMod val="75000"/>
                    <a:lumOff val="25000"/>
                  </a:schemeClr>
                </a:solidFill>
                <a:latin typeface="微软雅黑" panose="020b0503020204020204" charset="-122"/>
                <a:ea typeface="微软雅黑" panose="020b0503020204020204" charset="-122"/>
                <a:cs typeface="Times New Roman" panose="02020603050405020304" charset="0"/>
                <a:sym typeface="+mn-ea"/>
              </a:rPr>
              <a:t>数量：(万、百)</a:t>
            </a:r>
          </a:p>
        </p:txBody>
      </p:sp>
      <p:sp>
        <p:nvSpPr>
          <p:cNvPr id="40" name="文本框 39" title=""/>
          <p:cNvSpPr txBox="1"/>
          <p:nvPr>
            <p:custDataLst>
              <p:tags r:id="rId22"/>
            </p:custDataLst>
          </p:nvPr>
        </p:nvSpPr>
        <p:spPr>
          <a:xfrm>
            <a:off x="6762750" y="5465445"/>
            <a:ext cx="3448685" cy="521970"/>
          </a:xfrm>
          <a:prstGeom prst="rect">
            <a:avLst/>
          </a:prstGeom>
          <a:noFill/>
        </p:spPr>
        <p:txBody>
          <a:bodyPr wrap="square" rtlCol="0" anchor="t">
            <a:spAutoFit/>
          </a:bodyPr>
          <a:lstStyle/>
          <a:p>
            <a:pPr lvl="0">
              <a:lnSpc>
                <a:spcPct val="100000"/>
              </a:lnSpc>
              <a:spcBef>
                <a:spcPct val="0"/>
              </a:spcBef>
              <a:spcAft>
                <a:spcPct val="35000"/>
              </a:spcAft>
            </a:pPr>
            <a:r>
              <a:rPr lang="zh-CN" altLang="zh-CN" sz="2800" kern="100">
                <a:solidFill>
                  <a:schemeClr val="tx1">
                    <a:lumMod val="75000"/>
                    <a:lumOff val="25000"/>
                  </a:schemeClr>
                </a:solidFill>
                <a:latin typeface="微软雅黑" panose="020b0503020204020204" charset="-122"/>
                <a:ea typeface="微软雅黑" panose="020b0503020204020204" charset="-122"/>
                <a:cs typeface="Times New Roman" panose="02020603050405020304" charset="0"/>
                <a:sym typeface="+mn-ea"/>
              </a:rPr>
              <a:t>范围：(遍、漫)</a:t>
            </a:r>
          </a:p>
        </p:txBody>
      </p:sp>
      <p:sp>
        <p:nvSpPr>
          <p:cNvPr id="41" name="文本框 40" title=""/>
          <p:cNvSpPr txBox="1"/>
          <p:nvPr>
            <p:custDataLst>
              <p:tags r:id="rId23"/>
            </p:custDataLst>
          </p:nvPr>
        </p:nvSpPr>
        <p:spPr>
          <a:xfrm>
            <a:off x="6762750" y="2047875"/>
            <a:ext cx="3369945" cy="521970"/>
          </a:xfrm>
          <a:prstGeom prst="rect">
            <a:avLst/>
          </a:prstGeom>
          <a:noFill/>
        </p:spPr>
        <p:txBody>
          <a:bodyPr wrap="square" rtlCol="0" anchor="t">
            <a:spAutoFit/>
          </a:bodyPr>
          <a:lstStyle/>
          <a:p>
            <a:pPr lvl="0">
              <a:lnSpc>
                <a:spcPct val="100000"/>
              </a:lnSpc>
              <a:spcBef>
                <a:spcPct val="0"/>
              </a:spcBef>
              <a:spcAft>
                <a:spcPct val="35000"/>
              </a:spcAft>
            </a:pPr>
            <a:r>
              <a:rPr lang="zh-CN" altLang="zh-CN" sz="2800" kern="100">
                <a:solidFill>
                  <a:schemeClr val="tx1">
                    <a:lumMod val="75000"/>
                    <a:lumOff val="25000"/>
                  </a:schemeClr>
                </a:solidFill>
                <a:latin typeface="微软雅黑" panose="020b0503020204020204" charset="-122"/>
                <a:ea typeface="微软雅黑" panose="020b0503020204020204" charset="-122"/>
                <a:cs typeface="Times New Roman" panose="02020603050405020304" charset="0"/>
                <a:sym typeface="+mn-ea"/>
              </a:rPr>
              <a:t>色彩斑斓：(红、碧)</a:t>
            </a:r>
          </a:p>
        </p:txBody>
      </p:sp>
      <p:sp>
        <p:nvSpPr>
          <p:cNvPr id="42" name="文本框 41" title=""/>
          <p:cNvSpPr txBox="1"/>
          <p:nvPr>
            <p:custDataLst>
              <p:tags r:id="rId24"/>
            </p:custDataLst>
          </p:nvPr>
        </p:nvSpPr>
        <p:spPr>
          <a:xfrm>
            <a:off x="6762750" y="3187065"/>
            <a:ext cx="3448685" cy="521970"/>
          </a:xfrm>
          <a:prstGeom prst="rect">
            <a:avLst/>
          </a:prstGeom>
          <a:noFill/>
        </p:spPr>
        <p:txBody>
          <a:bodyPr wrap="square" rtlCol="0" anchor="t">
            <a:spAutoFit/>
          </a:bodyPr>
          <a:lstStyle/>
          <a:p>
            <a:pPr lvl="0">
              <a:lnSpc>
                <a:spcPct val="100000"/>
              </a:lnSpc>
              <a:spcBef>
                <a:spcPct val="0"/>
              </a:spcBef>
              <a:spcAft>
                <a:spcPct val="35000"/>
              </a:spcAft>
            </a:pPr>
            <a:r>
              <a:rPr lang="zh-CN" altLang="zh-CN" sz="2800" kern="100">
                <a:solidFill>
                  <a:schemeClr val="tx1">
                    <a:lumMod val="75000"/>
                    <a:lumOff val="25000"/>
                  </a:schemeClr>
                </a:solidFill>
                <a:latin typeface="微软雅黑" panose="020b0503020204020204" charset="-122"/>
                <a:ea typeface="微软雅黑" panose="020b0503020204020204" charset="-122"/>
                <a:cs typeface="Times New Roman" panose="02020603050405020304" charset="0"/>
                <a:sym typeface="+mn-ea"/>
              </a:rPr>
              <a:t>力度：(争、击、竞)</a:t>
            </a:r>
          </a:p>
        </p:txBody>
      </p:sp>
      <p:sp>
        <p:nvSpPr>
          <p:cNvPr id="43" name="文本框 42" title=""/>
          <p:cNvSpPr txBox="1"/>
          <p:nvPr>
            <p:custDataLst>
              <p:tags r:id="rId25"/>
            </p:custDataLst>
          </p:nvPr>
        </p:nvSpPr>
        <p:spPr>
          <a:xfrm>
            <a:off x="6762750" y="4326255"/>
            <a:ext cx="3448685" cy="521970"/>
          </a:xfrm>
          <a:prstGeom prst="rect">
            <a:avLst/>
          </a:prstGeom>
          <a:noFill/>
        </p:spPr>
        <p:txBody>
          <a:bodyPr wrap="square" rtlCol="0" anchor="t">
            <a:spAutoFit/>
          </a:bodyPr>
          <a:lstStyle/>
          <a:p>
            <a:pPr lvl="0">
              <a:lnSpc>
                <a:spcPct val="100000"/>
              </a:lnSpc>
              <a:spcBef>
                <a:spcPct val="0"/>
              </a:spcBef>
              <a:spcAft>
                <a:spcPct val="35000"/>
              </a:spcAft>
            </a:pPr>
            <a:r>
              <a:rPr lang="zh-CN" altLang="zh-CN" sz="2800" kern="100">
                <a:solidFill>
                  <a:schemeClr val="tx1">
                    <a:lumMod val="75000"/>
                    <a:lumOff val="25000"/>
                  </a:schemeClr>
                </a:solidFill>
                <a:latin typeface="微软雅黑" panose="020b0503020204020204" charset="-122"/>
                <a:ea typeface="微软雅黑" panose="020b0503020204020204" charset="-122"/>
                <a:cs typeface="Times New Roman" panose="02020603050405020304" charset="0"/>
                <a:sym typeface="+mn-ea"/>
              </a:rPr>
              <a:t>程度：(尽染、碧透）</a:t>
            </a:r>
          </a:p>
        </p:txBody>
      </p:sp>
      <p:sp>
        <p:nvSpPr>
          <p:cNvPr id="2" name="矩形 1" title=""/>
          <p:cNvSpPr/>
          <p:nvPr>
            <p:custDataLst>
              <p:tags r:id="rId26"/>
            </p:custDataLst>
          </p:nvPr>
        </p:nvSpPr>
        <p:spPr>
          <a:xfrm>
            <a:off x="316093" y="182605"/>
            <a:ext cx="4229043" cy="646331"/>
          </a:xfrm>
          <a:prstGeom prst="rect">
            <a:avLst/>
          </a:prstGeom>
        </p:spPr>
        <p:txBody>
          <a:bodyPr wrap="none">
            <a:spAutoFit/>
          </a:bodyPr>
          <a:lstStyle/>
          <a:p>
            <a:r>
              <a:rPr lang="en-US" altLang="zh-CN" sz="3600" b="1">
                <a:solidFill>
                  <a:srgbClr val="FF0000"/>
                </a:solidFill>
              </a:rPr>
              <a:t>1.</a:t>
            </a:r>
            <a:r>
              <a:rPr lang="zh-CN" altLang="en-US" sz="3600" b="1">
                <a:solidFill>
                  <a:srgbClr val="FF0000"/>
                </a:solidFill>
              </a:rPr>
              <a:t>富有表现力的语言</a:t>
            </a:r>
            <a:endParaRPr lang="en-US" altLang="zh-CN" sz="3600" b="1">
              <a:solidFill>
                <a:srgbClr val="FF0000"/>
              </a:solidFill>
            </a:endParaRPr>
          </a:p>
        </p:txBody>
      </p:sp>
      <p:pic>
        <p:nvPicPr>
          <p:cNvPr id="25" name="图片 24" title=""/>
          <p:cNvPicPr>
            <a:picLocks noChangeAspect="1"/>
          </p:cNvPicPr>
          <p:nvPr>
            <p:custDataLst>
              <p:tags r:id="rId29"/>
            </p:custDataLst>
          </p:nvPr>
        </p:nvPicPr>
        <p:blipFill>
          <a:blip r:embed="rId27">
            <a:extLst>
              <a:ext uri="{BEBA8EAE-BF5A-486C-A8C5-ECC9F3942E4B}">
                <a14:imgProps xmlns:a14="http://schemas.microsoft.com/office/drawing/2010/main">
                  <a14:imgLayer r:embed="rId28">
                    <a14:imgEffect>
                      <a14:brightnessContrast contrast="-5000"/>
                    </a14:imgEffect>
                  </a14:imgLayer>
                </a14:imgProps>
              </a:ext>
            </a:extLst>
          </a:blip>
          <a:srcRect l="62328"/>
          <a:stretch>
            <a:fillRect/>
          </a:stretch>
        </p:blipFill>
        <p:spPr>
          <a:xfrm>
            <a:off x="7662632" y="0"/>
            <a:ext cx="4593058" cy="6858000"/>
          </a:xfrm>
          <a:prstGeom prst="rect">
            <a:avLst/>
          </a:prstGeom>
          <a:effectLst>
            <a:outerShdw blurRad="50800" dist="38100" dir="2700000" algn="tl" rotWithShape="0">
              <a:prstClr val="black">
                <a:alpha val="40000"/>
              </a:prstClr>
            </a:outerShdw>
          </a:effectLst>
        </p:spPr>
      </p:pic>
    </p:spTree>
  </p:cSld>
  <p:clrMapOvr>
    <a:masterClrMapping/>
  </p:clrMapOvr>
  <p:transition spd="slow">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afterGroup">
                            <p:stCondLst>
                              <p:cond delay="0"/>
                            </p:stCondLst>
                            <p:childTnLst>
                              <p:par>
                                <p:cTn id="5" presetID="14" presetClass="entr" presetSubtype="10" fill="hold" grpId="0" nodeType="afterEffect">
                                  <p:stCondLst>
                                    <p:cond delay="0"/>
                                  </p:stCondLst>
                                  <p:childTnLst>
                                    <p:set>
                                      <p:cBhvr>
                                        <p:cTn id="6" dur="1" fill="hold">
                                          <p:stCondLst>
                                            <p:cond delay="0"/>
                                          </p:stCondLst>
                                        </p:cTn>
                                        <p:tgtEl>
                                          <p:spTgt spid="1048733"/>
                                        </p:tgtEl>
                                        <p:attrNameLst>
                                          <p:attrName>style.visibility</p:attrName>
                                        </p:attrNameLst>
                                      </p:cBhvr>
                                      <p:to>
                                        <p:strVal val="visible"/>
                                      </p:to>
                                    </p:set>
                                    <p:animEffect transition="in" filter="randombar(horizontal)">
                                      <p:cBhvr>
                                        <p:cTn id="7" dur="500"/>
                                        <p:tgtEl>
                                          <p:spTgt spid="1048733"/>
                                        </p:tgtEl>
                                      </p:cBhvr>
                                    </p:animEffect>
                                  </p:childTnLst>
                                </p:cTn>
                              </p:par>
                            </p:childTnLst>
                          </p:cTn>
                        </p:par>
                        <p:par>
                          <p:cTn id="8" fill="hold" nodeType="afterGroup">
                            <p:stCondLst>
                              <p:cond delay="500"/>
                            </p:stCondLst>
                            <p:childTnLst>
                              <p:par>
                                <p:cTn id="9" presetID="22" presetClass="entr" presetSubtype="8" fill="hold" nodeType="afterEffect">
                                  <p:stCondLst>
                                    <p:cond delay="0"/>
                                  </p:stCondLst>
                                  <p:childTnLst>
                                    <p:set>
                                      <p:cBhvr>
                                        <p:cTn id="10" dur="1" fill="hold">
                                          <p:stCondLst>
                                            <p:cond delay="0"/>
                                          </p:stCondLst>
                                        </p:cTn>
                                        <p:tgtEl>
                                          <p:spTgt spid="26"/>
                                        </p:tgtEl>
                                        <p:attrNameLst>
                                          <p:attrName>style.visibility</p:attrName>
                                        </p:attrNameLst>
                                      </p:cBhvr>
                                      <p:to>
                                        <p:strVal val="visible"/>
                                      </p:to>
                                    </p:set>
                                    <p:animEffect transition="in" filter="wipe(left)">
                                      <p:cBhvr>
                                        <p:cTn id="11" dur="500"/>
                                        <p:tgtEl>
                                          <p:spTgt spid="26"/>
                                        </p:tgtEl>
                                      </p:cBhvr>
                                    </p:animEffect>
                                  </p:childTnLst>
                                </p:cTn>
                              </p:par>
                              <p:par>
                                <p:cTn id="12" presetID="22" presetClass="entr" presetSubtype="8" fill="hold" nodeType="withEffect">
                                  <p:stCondLst>
                                    <p:cond delay="0"/>
                                  </p:stCondLst>
                                  <p:childTnLst>
                                    <p:set>
                                      <p:cBhvr>
                                        <p:cTn id="13" dur="1" fill="hold">
                                          <p:stCondLst>
                                            <p:cond delay="0"/>
                                          </p:stCondLst>
                                        </p:cTn>
                                        <p:tgtEl>
                                          <p:spTgt spid="27"/>
                                        </p:tgtEl>
                                        <p:attrNameLst>
                                          <p:attrName>style.visibility</p:attrName>
                                        </p:attrNameLst>
                                      </p:cBhvr>
                                      <p:to>
                                        <p:strVal val="visible"/>
                                      </p:to>
                                    </p:set>
                                    <p:animEffect transition="in" filter="wipe(left)">
                                      <p:cBhvr>
                                        <p:cTn id="14" dur="500"/>
                                        <p:tgtEl>
                                          <p:spTgt spid="27"/>
                                        </p:tgtEl>
                                      </p:cBhvr>
                                    </p:animEffect>
                                  </p:childTnLst>
                                </p:cTn>
                              </p:par>
                              <p:par>
                                <p:cTn id="15" presetID="22" presetClass="entr" presetSubtype="8" fill="hold" nodeType="withEffect">
                                  <p:stCondLst>
                                    <p:cond delay="0"/>
                                  </p:stCondLst>
                                  <p:childTnLst>
                                    <p:set>
                                      <p:cBhvr>
                                        <p:cTn id="16" dur="1" fill="hold">
                                          <p:stCondLst>
                                            <p:cond delay="0"/>
                                          </p:stCondLst>
                                        </p:cTn>
                                        <p:tgtEl>
                                          <p:spTgt spid="30"/>
                                        </p:tgtEl>
                                        <p:attrNameLst>
                                          <p:attrName>style.visibility</p:attrName>
                                        </p:attrNameLst>
                                      </p:cBhvr>
                                      <p:to>
                                        <p:strVal val="visible"/>
                                      </p:to>
                                    </p:set>
                                    <p:animEffect transition="in" filter="wipe(left)">
                                      <p:cBhvr>
                                        <p:cTn id="17" dur="500"/>
                                        <p:tgtEl>
                                          <p:spTgt spid="30"/>
                                        </p:tgtEl>
                                      </p:cBhvr>
                                    </p:animEffect>
                                  </p:childTnLst>
                                </p:cTn>
                              </p:par>
                              <p:par>
                                <p:cTn id="18" presetID="22" presetClass="entr" presetSubtype="8" fill="hold" nodeType="withEffect">
                                  <p:stCondLst>
                                    <p:cond delay="0"/>
                                  </p:stCondLst>
                                  <p:childTnLst>
                                    <p:set>
                                      <p:cBhvr>
                                        <p:cTn id="19" dur="1" fill="hold">
                                          <p:stCondLst>
                                            <p:cond delay="0"/>
                                          </p:stCondLst>
                                        </p:cTn>
                                        <p:tgtEl>
                                          <p:spTgt spid="33"/>
                                        </p:tgtEl>
                                        <p:attrNameLst>
                                          <p:attrName>style.visibility</p:attrName>
                                        </p:attrNameLst>
                                      </p:cBhvr>
                                      <p:to>
                                        <p:strVal val="visible"/>
                                      </p:to>
                                    </p:set>
                                    <p:animEffect transition="in" filter="wipe(left)">
                                      <p:cBhvr>
                                        <p:cTn id="20" dur="500"/>
                                        <p:tgtEl>
                                          <p:spTgt spid="33"/>
                                        </p:tgtEl>
                                      </p:cBhvr>
                                    </p:animEffect>
                                  </p:childTnLst>
                                </p:cTn>
                              </p:par>
                              <p:par>
                                <p:cTn id="21" presetID="22" presetClass="entr" presetSubtype="8" fill="hold" nodeType="withEffect">
                                  <p:stCondLst>
                                    <p:cond delay="0"/>
                                  </p:stCondLst>
                                  <p:childTnLst>
                                    <p:set>
                                      <p:cBhvr>
                                        <p:cTn id="22" dur="1" fill="hold">
                                          <p:stCondLst>
                                            <p:cond delay="0"/>
                                          </p:stCondLst>
                                        </p:cTn>
                                        <p:tgtEl>
                                          <p:spTgt spid="36"/>
                                        </p:tgtEl>
                                        <p:attrNameLst>
                                          <p:attrName>style.visibility</p:attrName>
                                        </p:attrNameLst>
                                      </p:cBhvr>
                                      <p:to>
                                        <p:strVal val="visible"/>
                                      </p:to>
                                    </p:set>
                                    <p:animEffect transition="in" filter="wipe(left)">
                                      <p:cBhvr>
                                        <p:cTn id="23" dur="500"/>
                                        <p:tgtEl>
                                          <p:spTgt spid="36"/>
                                        </p:tgtEl>
                                      </p:cBhvr>
                                    </p:animEffect>
                                  </p:childTnLst>
                                </p:cTn>
                              </p:par>
                              <p:par>
                                <p:cTn id="24" presetID="22" presetClass="entr" presetSubtype="8" fill="hold" grpId="0" nodeType="withEffect">
                                  <p:stCondLst>
                                    <p:cond delay="0"/>
                                  </p:stCondLst>
                                  <p:childTnLst>
                                    <p:set>
                                      <p:cBhvr>
                                        <p:cTn id="25" dur="1" fill="hold">
                                          <p:stCondLst>
                                            <p:cond delay="0"/>
                                          </p:stCondLst>
                                        </p:cTn>
                                        <p:tgtEl>
                                          <p:spTgt spid="39"/>
                                        </p:tgtEl>
                                        <p:attrNameLst>
                                          <p:attrName>style.visibility</p:attrName>
                                        </p:attrNameLst>
                                      </p:cBhvr>
                                      <p:to>
                                        <p:strVal val="visible"/>
                                      </p:to>
                                    </p:set>
                                    <p:animEffect transition="in" filter="wipe(left)">
                                      <p:cBhvr>
                                        <p:cTn id="26" dur="500"/>
                                        <p:tgtEl>
                                          <p:spTgt spid="39"/>
                                        </p:tgtEl>
                                      </p:cBhvr>
                                    </p:animEffect>
                                  </p:childTnLst>
                                </p:cTn>
                              </p:par>
                              <p:par>
                                <p:cTn id="27" presetID="22" presetClass="entr" presetSubtype="8" fill="hold" grpId="0" nodeType="withEffect">
                                  <p:stCondLst>
                                    <p:cond delay="0"/>
                                  </p:stCondLst>
                                  <p:childTnLst>
                                    <p:set>
                                      <p:cBhvr>
                                        <p:cTn id="28" dur="1" fill="hold">
                                          <p:stCondLst>
                                            <p:cond delay="0"/>
                                          </p:stCondLst>
                                        </p:cTn>
                                        <p:tgtEl>
                                          <p:spTgt spid="40"/>
                                        </p:tgtEl>
                                        <p:attrNameLst>
                                          <p:attrName>style.visibility</p:attrName>
                                        </p:attrNameLst>
                                      </p:cBhvr>
                                      <p:to>
                                        <p:strVal val="visible"/>
                                      </p:to>
                                    </p:set>
                                    <p:animEffect transition="in" filter="wipe(left)">
                                      <p:cBhvr>
                                        <p:cTn id="29" dur="500"/>
                                        <p:tgtEl>
                                          <p:spTgt spid="40"/>
                                        </p:tgtEl>
                                      </p:cBhvr>
                                    </p:animEffect>
                                  </p:childTnLst>
                                </p:cTn>
                              </p:par>
                              <p:par>
                                <p:cTn id="30" presetID="22" presetClass="entr" presetSubtype="8" fill="hold" grpId="0" nodeType="withEffect">
                                  <p:stCondLst>
                                    <p:cond delay="0"/>
                                  </p:stCondLst>
                                  <p:childTnLst>
                                    <p:set>
                                      <p:cBhvr>
                                        <p:cTn id="31" dur="1" fill="hold">
                                          <p:stCondLst>
                                            <p:cond delay="0"/>
                                          </p:stCondLst>
                                        </p:cTn>
                                        <p:tgtEl>
                                          <p:spTgt spid="41"/>
                                        </p:tgtEl>
                                        <p:attrNameLst>
                                          <p:attrName>style.visibility</p:attrName>
                                        </p:attrNameLst>
                                      </p:cBhvr>
                                      <p:to>
                                        <p:strVal val="visible"/>
                                      </p:to>
                                    </p:set>
                                    <p:animEffect transition="in" filter="wipe(left)">
                                      <p:cBhvr>
                                        <p:cTn id="32" dur="500"/>
                                        <p:tgtEl>
                                          <p:spTgt spid="41"/>
                                        </p:tgtEl>
                                      </p:cBhvr>
                                    </p:animEffect>
                                  </p:childTnLst>
                                </p:cTn>
                              </p:par>
                              <p:par>
                                <p:cTn id="33" presetID="22" presetClass="entr" presetSubtype="8" fill="hold" grpId="0" nodeType="withEffect">
                                  <p:stCondLst>
                                    <p:cond delay="0"/>
                                  </p:stCondLst>
                                  <p:childTnLst>
                                    <p:set>
                                      <p:cBhvr>
                                        <p:cTn id="34" dur="1" fill="hold">
                                          <p:stCondLst>
                                            <p:cond delay="0"/>
                                          </p:stCondLst>
                                        </p:cTn>
                                        <p:tgtEl>
                                          <p:spTgt spid="42"/>
                                        </p:tgtEl>
                                        <p:attrNameLst>
                                          <p:attrName>style.visibility</p:attrName>
                                        </p:attrNameLst>
                                      </p:cBhvr>
                                      <p:to>
                                        <p:strVal val="visible"/>
                                      </p:to>
                                    </p:set>
                                    <p:animEffect transition="in" filter="wipe(left)">
                                      <p:cBhvr>
                                        <p:cTn id="35" dur="500"/>
                                        <p:tgtEl>
                                          <p:spTgt spid="42"/>
                                        </p:tgtEl>
                                      </p:cBhvr>
                                    </p:animEffect>
                                  </p:childTnLst>
                                </p:cTn>
                              </p:par>
                              <p:par>
                                <p:cTn id="36" presetID="22" presetClass="entr" presetSubtype="8" fill="hold" grpId="0" nodeType="withEffect">
                                  <p:stCondLst>
                                    <p:cond delay="0"/>
                                  </p:stCondLst>
                                  <p:childTnLst>
                                    <p:set>
                                      <p:cBhvr>
                                        <p:cTn id="37" dur="1" fill="hold">
                                          <p:stCondLst>
                                            <p:cond delay="0"/>
                                          </p:stCondLst>
                                        </p:cTn>
                                        <p:tgtEl>
                                          <p:spTgt spid="43"/>
                                        </p:tgtEl>
                                        <p:attrNameLst>
                                          <p:attrName>style.visibility</p:attrName>
                                        </p:attrNameLst>
                                      </p:cBhvr>
                                      <p:to>
                                        <p:strVal val="visible"/>
                                      </p:to>
                                    </p:set>
                                    <p:animEffect transition="in" filter="wipe(left)">
                                      <p:cBhvr>
                                        <p:cTn id="38" dur="500"/>
                                        <p:tgtEl>
                                          <p:spTgt spid="4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48733" grpId="0"/>
      <p:bldP spid="39" grpId="0"/>
      <p:bldP spid="40" grpId="0"/>
      <p:bldP spid="41" grpId="0"/>
      <p:bldP spid="42" grpId="0"/>
      <p:bldP spid="43" grpId="0"/>
    </p:bldLst>
  </p:timing>
</p:sld>
</file>

<file path=ppt/slides/slide14.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name="">
    <p:spTree>
      <p:nvGrpSpPr>
        <p:cNvPr id="1" name=""/>
        <p:cNvGrpSpPr/>
        <p:nvPr>
          <p:custDataLst>
            <p:tags r:id="rId2"/>
          </p:custDataLst>
        </p:nvPr>
      </p:nvGrpSpPr>
      <p:grpSpPr>
        <a:xfrm>
          <a:off x="0" y="0"/>
          <a:ext cx="0" cy="0"/>
        </a:xfrm>
      </p:grpSpPr>
      <p:sp>
        <p:nvSpPr>
          <p:cNvPr id="2" name="矩形 1" title=""/>
          <p:cNvSpPr/>
          <p:nvPr>
            <p:custDataLst>
              <p:tags r:id="rId3"/>
            </p:custDataLst>
          </p:nvPr>
        </p:nvSpPr>
        <p:spPr>
          <a:xfrm>
            <a:off x="430923" y="394250"/>
            <a:ext cx="11054255" cy="4524315"/>
          </a:xfrm>
          <a:prstGeom prst="rect">
            <a:avLst/>
          </a:prstGeom>
        </p:spPr>
        <p:txBody>
          <a:bodyPr wrap="square">
            <a:spAutoFit/>
          </a:bodyPr>
          <a:lstStyle/>
          <a:p>
            <a:r>
              <a:rPr lang="en-US" altLang="zh-CN" sz="3200" b="1"/>
              <a:t>⑵</a:t>
            </a:r>
            <a:r>
              <a:rPr lang="zh-CN" altLang="zh-CN" sz="3200" b="1"/>
              <a:t>讨论</a:t>
            </a:r>
            <a:r>
              <a:rPr lang="en-US" altLang="zh-CN" sz="3200" b="1"/>
              <a:t>:</a:t>
            </a:r>
            <a:r>
              <a:rPr lang="zh-CN" altLang="zh-CN" sz="3200" b="1"/>
              <a:t>写</a:t>
            </a:r>
            <a:r>
              <a:rPr lang="en-US" altLang="zh-CN" sz="3200" b="1"/>
              <a:t>“</a:t>
            </a:r>
            <a:r>
              <a:rPr lang="zh-CN" altLang="zh-CN" sz="3200" b="1"/>
              <a:t>看</a:t>
            </a:r>
            <a:r>
              <a:rPr lang="en-US" altLang="zh-CN" sz="3200" b="1"/>
              <a:t>”</a:t>
            </a:r>
            <a:r>
              <a:rPr lang="zh-CN" altLang="zh-CN" sz="3200" b="1"/>
              <a:t>的这几句词视角变换和写景顺序有什么特色</a:t>
            </a:r>
            <a:r>
              <a:rPr lang="en-US" altLang="zh-CN" sz="3200" b="1"/>
              <a:t>?</a:t>
            </a:r>
            <a:endParaRPr lang="zh-CN" altLang="zh-CN" sz="3200" b="1"/>
          </a:p>
          <a:p>
            <a:r>
              <a:rPr lang="en-US" altLang="zh-CN" sz="3200" b="1" smtClean="0"/>
              <a:t>     </a:t>
            </a:r>
            <a:r>
              <a:rPr lang="zh-CN" altLang="zh-CN" sz="3200" b="1" smtClean="0"/>
              <a:t>山上</a:t>
            </a:r>
            <a:r>
              <a:rPr lang="zh-CN" altLang="zh-CN" sz="3200" b="1"/>
              <a:t>：远眺</a:t>
            </a:r>
            <a:r>
              <a:rPr lang="en-US" altLang="zh-CN" sz="3200" b="1"/>
              <a:t>            </a:t>
            </a:r>
            <a:r>
              <a:rPr lang="zh-CN" altLang="zh-CN" sz="3200" b="1"/>
              <a:t>江中：近观</a:t>
            </a:r>
            <a:r>
              <a:rPr lang="en-US" altLang="zh-CN" sz="3200" b="1"/>
              <a:t>        </a:t>
            </a:r>
            <a:endParaRPr lang="en-US" altLang="zh-CN" sz="3200" b="1" smtClean="0"/>
          </a:p>
          <a:p>
            <a:r>
              <a:rPr lang="en-US" altLang="zh-CN" sz="3200" b="1"/>
              <a:t> </a:t>
            </a:r>
            <a:r>
              <a:rPr lang="en-US" altLang="zh-CN" sz="3200" b="1" smtClean="0"/>
              <a:t>    </a:t>
            </a:r>
            <a:r>
              <a:rPr lang="zh-CN" altLang="zh-CN" sz="3200" b="1" smtClean="0"/>
              <a:t>天空</a:t>
            </a:r>
            <a:r>
              <a:rPr lang="zh-CN" altLang="zh-CN" sz="3200" b="1"/>
              <a:t>：仰视</a:t>
            </a:r>
            <a:r>
              <a:rPr lang="en-US" altLang="zh-CN" sz="3200" b="1"/>
              <a:t>          </a:t>
            </a:r>
            <a:r>
              <a:rPr lang="en-US" altLang="zh-CN" sz="3200" b="1" smtClean="0"/>
              <a:t>  </a:t>
            </a:r>
            <a:r>
              <a:rPr lang="zh-CN" altLang="zh-CN" sz="3200" b="1" smtClean="0"/>
              <a:t>水底</a:t>
            </a:r>
            <a:r>
              <a:rPr lang="zh-CN" altLang="zh-CN" sz="3200" b="1"/>
              <a:t>：俯察</a:t>
            </a:r>
          </a:p>
          <a:p>
            <a:r>
              <a:rPr lang="en-US" altLang="zh-CN" sz="3200" b="1"/>
              <a:t>⑶</a:t>
            </a:r>
            <a:r>
              <a:rPr lang="zh-CN" altLang="zh-CN" sz="3200" b="1"/>
              <a:t>在这几句写景的句子中</a:t>
            </a:r>
            <a:r>
              <a:rPr lang="en-US" altLang="zh-CN" sz="3200" b="1"/>
              <a:t>,</a:t>
            </a:r>
            <a:r>
              <a:rPr lang="zh-CN" altLang="zh-CN" sz="3200" b="1"/>
              <a:t>你觉得哪些动词用得最好</a:t>
            </a:r>
            <a:r>
              <a:rPr lang="en-US" altLang="zh-CN" sz="3200" b="1"/>
              <a:t>?</a:t>
            </a:r>
            <a:r>
              <a:rPr lang="zh-CN" altLang="zh-CN" sz="3200" b="1"/>
              <a:t>为什么</a:t>
            </a:r>
            <a:r>
              <a:rPr lang="en-US" altLang="zh-CN" sz="3200" b="1"/>
              <a:t>?</a:t>
            </a:r>
            <a:endParaRPr lang="zh-CN" altLang="zh-CN" sz="3200" b="1"/>
          </a:p>
          <a:p>
            <a:r>
              <a:rPr lang="en-US" altLang="zh-CN" sz="3200" b="1" smtClean="0"/>
              <a:t>    </a:t>
            </a:r>
            <a:r>
              <a:rPr lang="zh-CN" altLang="zh-CN" sz="3200" b="1" smtClean="0"/>
              <a:t>层林</a:t>
            </a:r>
            <a:r>
              <a:rPr lang="zh-CN" altLang="zh-CN" sz="3200" b="1"/>
              <a:t>尽染</a:t>
            </a:r>
            <a:r>
              <a:rPr lang="en-US" altLang="zh-CN" sz="3200" b="1"/>
              <a:t>  </a:t>
            </a:r>
            <a:r>
              <a:rPr lang="zh-CN" altLang="zh-CN" sz="3200" b="1">
                <a:solidFill>
                  <a:srgbClr val="FF0000"/>
                </a:solidFill>
              </a:rPr>
              <a:t>染</a:t>
            </a:r>
            <a:r>
              <a:rPr lang="zh-CN" altLang="zh-CN" sz="3200" b="1"/>
              <a:t>：写出了色彩浓烈</a:t>
            </a:r>
            <a:r>
              <a:rPr lang="en-US" altLang="zh-CN" sz="3200" b="1"/>
              <a:t>      </a:t>
            </a:r>
            <a:endParaRPr lang="en-US" altLang="zh-CN" sz="3200" b="1" smtClean="0"/>
          </a:p>
          <a:p>
            <a:r>
              <a:rPr lang="en-US" altLang="zh-CN" sz="3200" b="1" smtClean="0"/>
              <a:t>    </a:t>
            </a:r>
            <a:r>
              <a:rPr lang="zh-CN" altLang="zh-CN" sz="3200" b="1" smtClean="0"/>
              <a:t>百舸争流 </a:t>
            </a:r>
            <a:r>
              <a:rPr lang="en-US" altLang="zh-CN" sz="3200" b="1" smtClean="0"/>
              <a:t> </a:t>
            </a:r>
            <a:r>
              <a:rPr lang="zh-CN" altLang="zh-CN" sz="3200" b="1" smtClean="0">
                <a:solidFill>
                  <a:srgbClr val="FF0000"/>
                </a:solidFill>
              </a:rPr>
              <a:t>争</a:t>
            </a:r>
            <a:r>
              <a:rPr lang="zh-CN" altLang="zh-CN" sz="3200" b="1"/>
              <a:t>：写出了千帆竞发的热烈场面</a:t>
            </a:r>
          </a:p>
          <a:p>
            <a:r>
              <a:rPr lang="en-US" altLang="zh-CN" sz="3200" b="1" smtClean="0"/>
              <a:t>    </a:t>
            </a:r>
            <a:r>
              <a:rPr lang="zh-CN" altLang="zh-CN" sz="3200" b="1" smtClean="0"/>
              <a:t>鹰</a:t>
            </a:r>
            <a:r>
              <a:rPr lang="zh-CN" altLang="zh-CN" sz="3200" b="1"/>
              <a:t>击</a:t>
            </a:r>
            <a:r>
              <a:rPr lang="zh-CN" altLang="zh-CN" sz="3200" b="1" smtClean="0"/>
              <a:t>长空</a:t>
            </a:r>
            <a:r>
              <a:rPr lang="en-US" altLang="zh-CN" sz="3200" b="1" smtClean="0"/>
              <a:t> </a:t>
            </a:r>
            <a:r>
              <a:rPr lang="zh-CN" altLang="zh-CN" sz="3200" b="1" smtClean="0"/>
              <a:t> </a:t>
            </a:r>
            <a:r>
              <a:rPr lang="zh-CN" altLang="zh-CN" sz="3200" b="1">
                <a:solidFill>
                  <a:srgbClr val="FF0000"/>
                </a:solidFill>
              </a:rPr>
              <a:t>击</a:t>
            </a:r>
            <a:r>
              <a:rPr lang="zh-CN" altLang="zh-CN" sz="3200" b="1"/>
              <a:t>：写出了雄鹰展翅奋发、强劲有力之状</a:t>
            </a:r>
          </a:p>
          <a:p>
            <a:r>
              <a:rPr lang="en-US" altLang="zh-CN" sz="3200" b="1" smtClean="0"/>
              <a:t>   </a:t>
            </a:r>
            <a:r>
              <a:rPr lang="zh-CN" altLang="zh-CN" sz="3200" b="1" smtClean="0"/>
              <a:t>鱼</a:t>
            </a:r>
            <a:r>
              <a:rPr lang="zh-CN" altLang="zh-CN" sz="3200" b="1"/>
              <a:t>翔浅底 </a:t>
            </a:r>
            <a:r>
              <a:rPr lang="en-US" altLang="zh-CN" sz="3200" b="1" smtClean="0"/>
              <a:t>  </a:t>
            </a:r>
            <a:r>
              <a:rPr lang="zh-CN" altLang="zh-CN" sz="3200" b="1" smtClean="0">
                <a:solidFill>
                  <a:srgbClr val="FF0000"/>
                </a:solidFill>
              </a:rPr>
              <a:t>翔</a:t>
            </a:r>
            <a:r>
              <a:rPr lang="zh-CN" altLang="zh-CN" sz="3200" b="1"/>
              <a:t>：突出了鱼儿自由轻快之态</a:t>
            </a:r>
          </a:p>
          <a:p>
            <a:r>
              <a:rPr lang="en-US" altLang="zh-CN" sz="3200" b="1" smtClean="0"/>
              <a:t>   </a:t>
            </a:r>
            <a:r>
              <a:rPr lang="zh-CN" altLang="zh-CN" sz="3200" b="1" smtClean="0"/>
              <a:t>竞</a:t>
            </a:r>
            <a:r>
              <a:rPr lang="zh-CN" altLang="zh-CN" sz="3200" b="1"/>
              <a:t>自由</a:t>
            </a:r>
            <a:r>
              <a:rPr lang="en-US" altLang="zh-CN" sz="3200" b="1"/>
              <a:t>  </a:t>
            </a:r>
            <a:r>
              <a:rPr lang="en-US" altLang="zh-CN" sz="3200" b="1" smtClean="0"/>
              <a:t>     </a:t>
            </a:r>
            <a:r>
              <a:rPr lang="zh-CN" altLang="zh-CN" sz="3200" b="1" smtClean="0">
                <a:solidFill>
                  <a:srgbClr val="FF0000"/>
                </a:solidFill>
              </a:rPr>
              <a:t>竞</a:t>
            </a:r>
            <a:r>
              <a:rPr lang="zh-CN" altLang="zh-CN" sz="3200" b="1"/>
              <a:t>：有力突出了万物蓬勃旺盛的生命力</a:t>
            </a:r>
          </a:p>
        </p:txBody>
      </p:sp>
      <p:pic>
        <p:nvPicPr>
          <p:cNvPr id="3" name="图片 2" title=""/>
          <p:cNvPicPr>
            <a:picLocks noChangeAspect="1"/>
          </p:cNvPicPr>
          <p:nvPr>
            <p:custDataLst>
              <p:tags r:id="rId5"/>
            </p:custDataLst>
          </p:nvPr>
        </p:nvPicPr>
        <p:blipFill>
          <a:blip r:embed="rId4"/>
          <a:stretch>
            <a:fillRect/>
          </a:stretch>
        </p:blipFill>
        <p:spPr>
          <a:xfrm>
            <a:off x="9939655" y="3892550"/>
            <a:ext cx="2252345" cy="2965450"/>
          </a:xfrm>
          <a:prstGeom prst="rect">
            <a:avLst/>
          </a:prstGeom>
        </p:spPr>
      </p:pic>
    </p:spTree>
    <p:extLst>
      <p:ext uri="{BB962C8B-B14F-4D97-AF65-F5344CB8AC3E}">
        <p14:creationId xmlns:p14="http://schemas.microsoft.com/office/powerpoint/2010/main" val="717237497"/>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name="">
    <p:bg>
      <p:bgPr>
        <a:noFill/>
        <a:effectLst/>
      </p:bgPr>
    </p:bg>
    <p:spTree>
      <p:nvGrpSpPr>
        <p:cNvPr id="1" name=""/>
        <p:cNvGrpSpPr/>
        <p:nvPr>
          <p:custDataLst>
            <p:tags r:id="rId2"/>
          </p:custDataLst>
        </p:nvPr>
      </p:nvGrpSpPr>
      <p:grpSpPr>
        <a:xfrm>
          <a:off x="0" y="0"/>
          <a:ext cx="0" cy="0"/>
        </a:xfrm>
      </p:grpSpPr>
      <p:pic>
        <p:nvPicPr>
          <p:cNvPr id="10" name="图片 9" title=""/>
          <p:cNvPicPr>
            <a:picLocks noChangeAspect="1"/>
          </p:cNvPicPr>
          <p:nvPr>
            <p:custDataLst>
              <p:tags r:id="rId4"/>
            </p:custDataLst>
          </p:nvPr>
        </p:nvPicPr>
        <p:blipFill>
          <a:blip r:embed="rId3"/>
          <a:stretch>
            <a:fillRect/>
          </a:stretch>
        </p:blipFill>
        <p:spPr>
          <a:xfrm>
            <a:off x="152400" y="1668145"/>
            <a:ext cx="2311400" cy="2935605"/>
          </a:xfrm>
          <a:prstGeom prst="rect">
            <a:avLst/>
          </a:prstGeom>
        </p:spPr>
      </p:pic>
      <p:sp>
        <p:nvSpPr>
          <p:cNvPr id="3" name="文本框 2" title=""/>
          <p:cNvSpPr txBox="1"/>
          <p:nvPr>
            <p:custDataLst>
              <p:tags r:id="rId5"/>
            </p:custDataLst>
          </p:nvPr>
        </p:nvSpPr>
        <p:spPr>
          <a:xfrm>
            <a:off x="377825" y="988695"/>
            <a:ext cx="1820545" cy="460375"/>
          </a:xfrm>
          <a:prstGeom prst="rect">
            <a:avLst/>
          </a:prstGeom>
          <a:noFill/>
        </p:spPr>
        <p:txBody>
          <a:bodyPr wrap="square" rtlCol="0">
            <a:spAutoFit/>
          </a:bodyPr>
          <a:lstStyle/>
          <a:p>
            <a:r>
              <a:rPr lang="zh-CN" altLang="en-US" sz="2400">
                <a:latin typeface="微软雅黑" panose="020b0503020204020204" charset="-122"/>
                <a:ea typeface="微软雅黑" panose="020b0503020204020204" charset="-122"/>
                <a:sym typeface="+mn-ea"/>
              </a:rPr>
              <a:t>看万</a:t>
            </a:r>
            <a:r>
              <a:rPr lang="zh-CN" altLang="en-US" sz="2400" b="1">
                <a:solidFill>
                  <a:srgbClr val="FF0000"/>
                </a:solidFill>
                <a:latin typeface="微软雅黑" panose="020b0503020204020204" charset="-122"/>
                <a:ea typeface="微软雅黑" panose="020b0503020204020204" charset="-122"/>
                <a:sym typeface="+mn-ea"/>
              </a:rPr>
              <a:t>山</a:t>
            </a:r>
            <a:r>
              <a:rPr lang="zh-CN" altLang="en-US" sz="2400">
                <a:latin typeface="微软雅黑" panose="020b0503020204020204" charset="-122"/>
                <a:ea typeface="微软雅黑" panose="020b0503020204020204" charset="-122"/>
                <a:sym typeface="+mn-ea"/>
              </a:rPr>
              <a:t>红遍</a:t>
            </a:r>
          </a:p>
        </p:txBody>
      </p:sp>
      <p:pic>
        <p:nvPicPr>
          <p:cNvPr id="9" name="图片 8" title=""/>
          <p:cNvPicPr>
            <a:picLocks noChangeAspect="1"/>
          </p:cNvPicPr>
          <p:nvPr>
            <p:custDataLst>
              <p:tags r:id="rId7"/>
            </p:custDataLst>
          </p:nvPr>
        </p:nvPicPr>
        <p:blipFill>
          <a:blip r:embed="rId6"/>
          <a:stretch>
            <a:fillRect/>
          </a:stretch>
        </p:blipFill>
        <p:spPr>
          <a:xfrm>
            <a:off x="3111500" y="1638300"/>
            <a:ext cx="2252345" cy="2965450"/>
          </a:xfrm>
          <a:prstGeom prst="rect">
            <a:avLst/>
          </a:prstGeom>
        </p:spPr>
      </p:pic>
      <p:sp>
        <p:nvSpPr>
          <p:cNvPr id="5" name="文本框 4" title=""/>
          <p:cNvSpPr txBox="1"/>
          <p:nvPr>
            <p:custDataLst>
              <p:tags r:id="rId8"/>
            </p:custDataLst>
          </p:nvPr>
        </p:nvSpPr>
        <p:spPr>
          <a:xfrm>
            <a:off x="3160395" y="988695"/>
            <a:ext cx="1891030" cy="460375"/>
          </a:xfrm>
          <a:prstGeom prst="rect">
            <a:avLst/>
          </a:prstGeom>
          <a:noFill/>
        </p:spPr>
        <p:txBody>
          <a:bodyPr wrap="square" rtlCol="0">
            <a:spAutoFit/>
          </a:bodyPr>
          <a:lstStyle/>
          <a:p>
            <a:r>
              <a:rPr lang="zh-CN" altLang="en-US" sz="2400">
                <a:latin typeface="微软雅黑" panose="020b0503020204020204" charset="-122"/>
                <a:ea typeface="微软雅黑" panose="020b0503020204020204" charset="-122"/>
                <a:sym typeface="+mn-ea"/>
              </a:rPr>
              <a:t>层</a:t>
            </a:r>
            <a:r>
              <a:rPr lang="zh-CN" altLang="en-US" sz="2400" b="1">
                <a:solidFill>
                  <a:srgbClr val="FF0000"/>
                </a:solidFill>
                <a:effectLst>
                  <a:outerShdw blurRad="38100" dist="38100" dir="2700000" algn="tl">
                    <a:srgbClr val="000000">
                      <a:alpha val="43137"/>
                    </a:srgbClr>
                  </a:outerShdw>
                </a:effectLst>
                <a:latin typeface="微软雅黑" panose="020b0503020204020204" charset="-122"/>
                <a:ea typeface="微软雅黑" panose="020b0503020204020204" charset="-122"/>
                <a:sym typeface="+mn-ea"/>
              </a:rPr>
              <a:t>林</a:t>
            </a:r>
            <a:r>
              <a:rPr lang="zh-CN" altLang="en-US" sz="2400">
                <a:latin typeface="微软雅黑" panose="020b0503020204020204" charset="-122"/>
                <a:ea typeface="微软雅黑" panose="020b0503020204020204" charset="-122"/>
                <a:sym typeface="+mn-ea"/>
              </a:rPr>
              <a:t>尽染</a:t>
            </a:r>
          </a:p>
        </p:txBody>
      </p:sp>
      <p:pic>
        <p:nvPicPr>
          <p:cNvPr id="6" name="图片 5" title=""/>
          <p:cNvPicPr>
            <a:picLocks noChangeAspect="1"/>
          </p:cNvPicPr>
          <p:nvPr>
            <p:custDataLst>
              <p:tags r:id="rId10"/>
            </p:custDataLst>
          </p:nvPr>
        </p:nvPicPr>
        <p:blipFill>
          <a:blip r:embed="rId9"/>
          <a:stretch>
            <a:fillRect/>
          </a:stretch>
        </p:blipFill>
        <p:spPr>
          <a:xfrm>
            <a:off x="6033770" y="1668145"/>
            <a:ext cx="2228215" cy="2964815"/>
          </a:xfrm>
          <a:prstGeom prst="rect">
            <a:avLst/>
          </a:prstGeom>
        </p:spPr>
      </p:pic>
      <p:sp>
        <p:nvSpPr>
          <p:cNvPr id="7" name="文本框 6" title=""/>
          <p:cNvSpPr txBox="1"/>
          <p:nvPr>
            <p:custDataLst>
              <p:tags r:id="rId11"/>
            </p:custDataLst>
          </p:nvPr>
        </p:nvSpPr>
        <p:spPr>
          <a:xfrm>
            <a:off x="6033770" y="988695"/>
            <a:ext cx="1932940" cy="460375"/>
          </a:xfrm>
          <a:prstGeom prst="rect">
            <a:avLst/>
          </a:prstGeom>
          <a:noFill/>
        </p:spPr>
        <p:txBody>
          <a:bodyPr wrap="square" rtlCol="0">
            <a:spAutoFit/>
          </a:bodyPr>
          <a:lstStyle/>
          <a:p>
            <a:r>
              <a:rPr lang="zh-CN" altLang="en-US" sz="2400">
                <a:latin typeface="微软雅黑" panose="020b0503020204020204" charset="-122"/>
                <a:ea typeface="微软雅黑" panose="020b0503020204020204" charset="-122"/>
                <a:sym typeface="+mn-ea"/>
              </a:rPr>
              <a:t>漫</a:t>
            </a:r>
            <a:r>
              <a:rPr lang="zh-CN" altLang="en-US" sz="2400" b="1">
                <a:solidFill>
                  <a:srgbClr val="FF0000"/>
                </a:solidFill>
                <a:effectLst>
                  <a:outerShdw blurRad="38100" dist="38100" dir="2700000" algn="tl">
                    <a:srgbClr val="000000">
                      <a:alpha val="43137"/>
                    </a:srgbClr>
                  </a:outerShdw>
                </a:effectLst>
                <a:latin typeface="微软雅黑" panose="020b0503020204020204" charset="-122"/>
                <a:ea typeface="微软雅黑" panose="020b0503020204020204" charset="-122"/>
                <a:sym typeface="+mn-ea"/>
              </a:rPr>
              <a:t>江</a:t>
            </a:r>
            <a:r>
              <a:rPr lang="zh-CN" altLang="en-US" sz="2400">
                <a:latin typeface="微软雅黑" panose="020b0503020204020204" charset="-122"/>
                <a:ea typeface="微软雅黑" panose="020b0503020204020204" charset="-122"/>
                <a:sym typeface="+mn-ea"/>
              </a:rPr>
              <a:t>碧透</a:t>
            </a:r>
          </a:p>
        </p:txBody>
      </p:sp>
      <p:pic>
        <p:nvPicPr>
          <p:cNvPr id="8" name="图片 7" title=""/>
          <p:cNvPicPr>
            <a:picLocks noChangeAspect="1"/>
          </p:cNvPicPr>
          <p:nvPr>
            <p:custDataLst>
              <p:tags r:id="rId13"/>
            </p:custDataLst>
          </p:nvPr>
        </p:nvPicPr>
        <p:blipFill>
          <a:blip r:embed="rId12"/>
          <a:stretch>
            <a:fillRect/>
          </a:stretch>
        </p:blipFill>
        <p:spPr>
          <a:xfrm>
            <a:off x="9009380" y="1638300"/>
            <a:ext cx="2324100" cy="2994660"/>
          </a:xfrm>
          <a:prstGeom prst="rect">
            <a:avLst/>
          </a:prstGeom>
        </p:spPr>
      </p:pic>
      <p:sp>
        <p:nvSpPr>
          <p:cNvPr id="11" name="文本框 10" title=""/>
          <p:cNvSpPr txBox="1"/>
          <p:nvPr>
            <p:custDataLst>
              <p:tags r:id="rId14"/>
            </p:custDataLst>
          </p:nvPr>
        </p:nvSpPr>
        <p:spPr>
          <a:xfrm>
            <a:off x="9296400" y="988695"/>
            <a:ext cx="1749425" cy="460375"/>
          </a:xfrm>
          <a:prstGeom prst="rect">
            <a:avLst/>
          </a:prstGeom>
          <a:noFill/>
        </p:spPr>
        <p:txBody>
          <a:bodyPr wrap="square" rtlCol="0">
            <a:spAutoFit/>
          </a:bodyPr>
          <a:lstStyle/>
          <a:p>
            <a:r>
              <a:rPr lang="zh-CN" altLang="en-US" sz="2400" b="1"/>
              <a:t>百</a:t>
            </a:r>
            <a:r>
              <a:rPr lang="zh-CN" altLang="en-US" sz="2400" b="1">
                <a:solidFill>
                  <a:srgbClr val="FF0000"/>
                </a:solidFill>
                <a:effectLst>
                  <a:outerShdw blurRad="38100" dist="38100" dir="2700000" algn="tl">
                    <a:srgbClr val="000000">
                      <a:alpha val="43137"/>
                    </a:srgbClr>
                  </a:outerShdw>
                </a:effectLst>
              </a:rPr>
              <a:t>舸</a:t>
            </a:r>
            <a:r>
              <a:rPr lang="zh-CN" altLang="en-US" sz="2400" b="1"/>
              <a:t>争流</a:t>
            </a:r>
          </a:p>
        </p:txBody>
      </p:sp>
      <p:sp>
        <p:nvSpPr>
          <p:cNvPr id="17" name="左大括号 16" title=""/>
          <p:cNvSpPr/>
          <p:nvPr>
            <p:custDataLst>
              <p:tags r:id="rId15"/>
            </p:custDataLst>
          </p:nvPr>
        </p:nvSpPr>
        <p:spPr>
          <a:xfrm rot="16200000">
            <a:off x="2495550" y="4301490"/>
            <a:ext cx="648970" cy="1637030"/>
          </a:xfrm>
          <a:prstGeom prst="leftBrace">
            <a:avLst/>
          </a:prstGeom>
          <a:ln w="38100">
            <a:solidFill>
              <a:srgbClr val="C0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a:p>
        </p:txBody>
      </p:sp>
      <p:sp>
        <p:nvSpPr>
          <p:cNvPr id="19" name="文本框 18" title=""/>
          <p:cNvSpPr txBox="1"/>
          <p:nvPr>
            <p:custDataLst>
              <p:tags r:id="rId16"/>
            </p:custDataLst>
          </p:nvPr>
        </p:nvSpPr>
        <p:spPr>
          <a:xfrm>
            <a:off x="2109470" y="5687695"/>
            <a:ext cx="2610485" cy="706755"/>
          </a:xfrm>
          <a:prstGeom prst="rect">
            <a:avLst/>
          </a:prstGeom>
          <a:noFill/>
        </p:spPr>
        <p:txBody>
          <a:bodyPr wrap="square" rtlCol="0">
            <a:spAutoFit/>
          </a:bodyPr>
          <a:lstStyle/>
          <a:p>
            <a:r>
              <a:rPr lang="zh-CN" altLang="en-US" sz="4000" b="1"/>
              <a:t>远景</a:t>
            </a:r>
          </a:p>
        </p:txBody>
      </p:sp>
      <p:sp>
        <p:nvSpPr>
          <p:cNvPr id="21" name="左大括号 20" title=""/>
          <p:cNvSpPr/>
          <p:nvPr>
            <p:custDataLst>
              <p:tags r:id="rId17"/>
            </p:custDataLst>
          </p:nvPr>
        </p:nvSpPr>
        <p:spPr>
          <a:xfrm rot="16200000">
            <a:off x="8351520" y="4389755"/>
            <a:ext cx="648970" cy="1637030"/>
          </a:xfrm>
          <a:prstGeom prst="leftBrace">
            <a:avLst/>
          </a:prstGeom>
          <a:ln w="38100">
            <a:solidFill>
              <a:srgbClr val="C0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a:p>
        </p:txBody>
      </p:sp>
      <p:sp>
        <p:nvSpPr>
          <p:cNvPr id="23" name="文本框 22" title=""/>
          <p:cNvSpPr txBox="1"/>
          <p:nvPr>
            <p:custDataLst>
              <p:tags r:id="rId18"/>
            </p:custDataLst>
          </p:nvPr>
        </p:nvSpPr>
        <p:spPr>
          <a:xfrm>
            <a:off x="8134985" y="5687695"/>
            <a:ext cx="2159000" cy="706755"/>
          </a:xfrm>
          <a:prstGeom prst="rect">
            <a:avLst/>
          </a:prstGeom>
          <a:noFill/>
        </p:spPr>
        <p:txBody>
          <a:bodyPr wrap="square" rtlCol="0">
            <a:spAutoFit/>
          </a:bodyPr>
          <a:lstStyle/>
          <a:p>
            <a:r>
              <a:rPr lang="zh-CN" altLang="en-US" sz="4000" b="1"/>
              <a:t>近景</a:t>
            </a:r>
          </a:p>
        </p:txBody>
      </p:sp>
      <p:sp>
        <p:nvSpPr>
          <p:cNvPr id="24" name="文本框 23" title=""/>
          <p:cNvSpPr txBox="1"/>
          <p:nvPr>
            <p:custDataLst>
              <p:tags r:id="rId19"/>
            </p:custDataLst>
          </p:nvPr>
        </p:nvSpPr>
        <p:spPr>
          <a:xfrm>
            <a:off x="3544570" y="5828665"/>
            <a:ext cx="4589780" cy="768350"/>
          </a:xfrm>
          <a:prstGeom prst="rect">
            <a:avLst/>
          </a:prstGeom>
          <a:noFill/>
        </p:spPr>
        <p:txBody>
          <a:bodyPr wrap="square" rtlCol="0">
            <a:spAutoFit/>
          </a:bodyPr>
          <a:lstStyle/>
          <a:p>
            <a:r>
              <a:rPr lang="zh-CN" altLang="en-US" sz="4400" b="1">
                <a:solidFill>
                  <a:srgbClr val="FF0000"/>
                </a:solidFill>
              </a:rPr>
              <a:t>角度：远近结合</a:t>
            </a:r>
          </a:p>
        </p:txBody>
      </p:sp>
      <p:sp>
        <p:nvSpPr>
          <p:cNvPr id="2" name="矩形 1" title=""/>
          <p:cNvSpPr/>
          <p:nvPr>
            <p:custDataLst>
              <p:tags r:id="rId20"/>
            </p:custDataLst>
          </p:nvPr>
        </p:nvSpPr>
        <p:spPr>
          <a:xfrm>
            <a:off x="751697" y="217355"/>
            <a:ext cx="2241319" cy="707886"/>
          </a:xfrm>
          <a:prstGeom prst="rect">
            <a:avLst/>
          </a:prstGeom>
        </p:spPr>
        <p:txBody>
          <a:bodyPr wrap="none">
            <a:spAutoFit/>
          </a:bodyPr>
          <a:lstStyle/>
          <a:p>
            <a:r>
              <a:rPr lang="zh-CN" altLang="en-US" sz="4000" b="1">
                <a:solidFill>
                  <a:srgbClr val="FF0000"/>
                </a:solidFill>
              </a:rPr>
              <a:t>描写手法</a:t>
            </a:r>
            <a:endParaRPr lang="en-US" altLang="zh-CN" sz="4000" b="1">
              <a:solidFill>
                <a:srgbClr val="FF0000"/>
              </a:solidFill>
            </a:endParaRP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ppt_x"/>
                                          </p:val>
                                        </p:tav>
                                        <p:tav tm="100000">
                                          <p:val>
                                            <p:strVal val="#ppt_x"/>
                                          </p:val>
                                        </p:tav>
                                      </p:tavLst>
                                    </p:anim>
                                    <p:anim calcmode="lin" valueType="num">
                                      <p:cBhvr additive="base">
                                        <p:cTn id="8"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9"/>
                                        </p:tgtEl>
                                        <p:attrNameLst>
                                          <p:attrName>style.visibility</p:attrName>
                                        </p:attrNameLst>
                                      </p:cBhvr>
                                      <p:to>
                                        <p:strVal val="visible"/>
                                      </p:to>
                                    </p:set>
                                    <p:anim calcmode="lin" valueType="num">
                                      <p:cBhvr additive="base">
                                        <p:cTn id="13" dur="500" fill="hold"/>
                                        <p:tgtEl>
                                          <p:spTgt spid="9"/>
                                        </p:tgtEl>
                                        <p:attrNameLst>
                                          <p:attrName>ppt_x</p:attrName>
                                        </p:attrNameLst>
                                      </p:cBhvr>
                                      <p:tavLst>
                                        <p:tav tm="0">
                                          <p:val>
                                            <p:strVal val="#ppt_x"/>
                                          </p:val>
                                        </p:tav>
                                        <p:tav tm="100000">
                                          <p:val>
                                            <p:strVal val="#ppt_x"/>
                                          </p:val>
                                        </p:tav>
                                      </p:tavLst>
                                    </p:anim>
                                    <p:anim calcmode="lin" valueType="num">
                                      <p:cBhvr additive="base">
                                        <p:cTn id="14"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15" fill="hold" nodeType="clickPar">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6"/>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7">
                                            <p:txEl>
                                              <p:pRg st="0" end="0"/>
                                            </p:txEl>
                                          </p:spTgt>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8"/>
                                        </p:tgtEl>
                                        <p:attrNameLst>
                                          <p:attrName>style.visibility</p:attrName>
                                        </p:attrNameLst>
                                      </p:cBhvr>
                                      <p:to>
                                        <p:strVal val="visible"/>
                                      </p:to>
                                    </p:set>
                                  </p:childTnLst>
                                </p:cTn>
                              </p:par>
                            </p:childTnLst>
                          </p:cTn>
                        </p:par>
                      </p:childTnLst>
                    </p:cTn>
                  </p:par>
                  <p:par>
                    <p:cTn id="27" fill="hold" nodeType="clickPar">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11">
                                            <p:txEl>
                                              <p:pRg st="0" end="0"/>
                                            </p:txEl>
                                          </p:spTgt>
                                        </p:tgtEl>
                                        <p:attrNameLst>
                                          <p:attrName>style.visibility</p:attrName>
                                        </p:attrNameLst>
                                      </p:cBhvr>
                                      <p:to>
                                        <p:strVal val="visible"/>
                                      </p:to>
                                    </p:set>
                                  </p:childTnLst>
                                </p:cTn>
                              </p:par>
                            </p:childTnLst>
                          </p:cTn>
                        </p:par>
                      </p:childTnLst>
                    </p:cTn>
                  </p:par>
                  <p:par>
                    <p:cTn id="31" fill="hold" nodeType="clickPar">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7"/>
                                        </p:tgtEl>
                                        <p:attrNameLst>
                                          <p:attrName>style.visibility</p:attrName>
                                        </p:attrNameLst>
                                      </p:cBhvr>
                                      <p:to>
                                        <p:strVal val="visible"/>
                                      </p:to>
                                    </p:set>
                                  </p:childTnLst>
                                </p:cTn>
                              </p:par>
                            </p:childTnLst>
                          </p:cTn>
                        </p:par>
                      </p:childTnLst>
                    </p:cTn>
                  </p:par>
                  <p:par>
                    <p:cTn id="35" fill="hold" nodeType="clickPar">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19">
                                            <p:txEl>
                                              <p:pRg st="0" end="0"/>
                                            </p:txEl>
                                          </p:spTgt>
                                        </p:tgtEl>
                                        <p:attrNameLst>
                                          <p:attrName>style.visibility</p:attrName>
                                        </p:attrNameLst>
                                      </p:cBhvr>
                                      <p:to>
                                        <p:strVal val="visible"/>
                                      </p:to>
                                    </p:set>
                                  </p:childTnLst>
                                </p:cTn>
                              </p:par>
                            </p:childTnLst>
                          </p:cTn>
                        </p:par>
                      </p:childTnLst>
                    </p:cTn>
                  </p:par>
                  <p:par>
                    <p:cTn id="39" fill="hold" nodeType="clickPar">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21"/>
                                        </p:tgtEl>
                                        <p:attrNameLst>
                                          <p:attrName>style.visibility</p:attrName>
                                        </p:attrNameLst>
                                      </p:cBhvr>
                                      <p:to>
                                        <p:strVal val="visible"/>
                                      </p:to>
                                    </p:set>
                                  </p:childTnLst>
                                </p:cTn>
                              </p:par>
                            </p:childTnLst>
                          </p:cTn>
                        </p:par>
                      </p:childTnLst>
                    </p:cTn>
                  </p:par>
                  <p:par>
                    <p:cTn id="43" fill="hold" nodeType="clickPar">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23">
                                            <p:txEl>
                                              <p:pRg st="0" end="0"/>
                                            </p:txEl>
                                          </p:spTgt>
                                        </p:tgtEl>
                                        <p:attrNameLst>
                                          <p:attrName>style.visibility</p:attrName>
                                        </p:attrNameLst>
                                      </p:cBhvr>
                                      <p:to>
                                        <p:strVal val="visible"/>
                                      </p:to>
                                    </p:set>
                                  </p:childTnLst>
                                </p:cTn>
                              </p:par>
                            </p:childTnLst>
                          </p:cTn>
                        </p:par>
                      </p:childTnLst>
                    </p:cTn>
                  </p:par>
                  <p:par>
                    <p:cTn id="47" fill="hold" nodeType="clickPar">
                      <p:stCondLst>
                        <p:cond delay="indefinite"/>
                      </p:stCondLst>
                      <p:childTnLst>
                        <p:par>
                          <p:cTn id="48" fill="hold">
                            <p:stCondLst>
                              <p:cond delay="0"/>
                            </p:stCondLst>
                            <p:childTnLst>
                              <p:par>
                                <p:cTn id="49" presetID="1" presetClass="entr" presetSubtype="0" fill="hold" nodeType="clickEffect">
                                  <p:stCondLst>
                                    <p:cond delay="0"/>
                                  </p:stCondLst>
                                  <p:childTnLst>
                                    <p:set>
                                      <p:cBhvr>
                                        <p:cTn id="50" dur="1" fill="hold">
                                          <p:stCondLst>
                                            <p:cond delay="0"/>
                                          </p:stCondLst>
                                        </p:cTn>
                                        <p:tgtEl>
                                          <p:spTgt spid="24">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21" grpId="0" animBg="1"/>
    </p:bldLst>
  </p:timing>
</p:sld>
</file>

<file path=ppt/slides/slide16.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name="">
    <p:bg>
      <p:bgPr>
        <a:noFill/>
        <a:effectLst/>
      </p:bgPr>
    </p:bg>
    <p:spTree>
      <p:nvGrpSpPr>
        <p:cNvPr id="1" name=""/>
        <p:cNvGrpSpPr/>
        <p:nvPr>
          <p:custDataLst>
            <p:tags r:id="rId2"/>
          </p:custDataLst>
        </p:nvPr>
      </p:nvGrpSpPr>
      <p:grpSpPr>
        <a:xfrm>
          <a:off x="0" y="0"/>
          <a:ext cx="0" cy="0"/>
        </a:xfrm>
      </p:grpSpPr>
      <p:sp>
        <p:nvSpPr>
          <p:cNvPr id="3" name="内容占位符 2" title=""/>
          <p:cNvSpPr>
            <a:spLocks noGrp="1"/>
          </p:cNvSpPr>
          <p:nvPr>
            <p:ph idx="1"/>
            <p:custDataLst>
              <p:tags r:id="rId3"/>
            </p:custDataLst>
          </p:nvPr>
        </p:nvSpPr>
        <p:spPr>
          <a:xfrm>
            <a:off x="335915" y="607060"/>
            <a:ext cx="11476990" cy="5734050"/>
          </a:xfrm>
          <a:ln>
            <a:solidFill>
              <a:schemeClr val="accent1"/>
            </a:solidFill>
          </a:ln>
        </p:spPr>
        <p:txBody>
          <a:bodyPr>
            <a:noAutofit/>
          </a:bodyPr>
          <a:lstStyle/>
          <a:p>
            <a:pPr marL="0" indent="0">
              <a:buNone/>
            </a:pPr>
            <a:r>
              <a:rPr lang="en-US" altLang="zh-CN" sz="3200" b="1">
                <a:solidFill>
                  <a:srgbClr val="C00000"/>
                </a:solidFill>
              </a:rPr>
              <a:t>    </a:t>
            </a:r>
            <a:r>
              <a:rPr lang="zh-CN" altLang="en-US" sz="3600" b="1">
                <a:solidFill>
                  <a:srgbClr val="C00000"/>
                </a:solidFill>
                <a:effectLst>
                  <a:outerShdw blurRad="38100" dist="38100" dir="2700000" algn="tl">
                    <a:srgbClr val="000000">
                      <a:alpha val="43137"/>
                    </a:srgbClr>
                  </a:outerShdw>
                </a:effectLst>
                <a:latin typeface="楷体" panose="02010609060101010101" charset="-122"/>
                <a:ea typeface="楷体" panose="02010609060101010101" charset="-122"/>
                <a:cs typeface="楷体" panose="02010609060101010101" charset="-122"/>
              </a:rPr>
              <a:t>远望:</a:t>
            </a:r>
            <a:r>
              <a:rPr lang="zh-CN" altLang="en-US" sz="3600" b="1">
                <a:solidFill>
                  <a:srgbClr val="7030A0"/>
                </a:solidFill>
                <a:effectLst>
                  <a:outerShdw blurRad="38100" dist="38100" dir="2700000" algn="tl">
                    <a:srgbClr val="000000">
                      <a:alpha val="43137"/>
                    </a:srgbClr>
                  </a:outerShdw>
                </a:effectLst>
                <a:latin typeface="楷体" panose="02010609060101010101" charset="-122"/>
                <a:ea typeface="楷体" panose="02010609060101010101" charset="-122"/>
                <a:cs typeface="楷体" panose="02010609060101010101" charset="-122"/>
              </a:rPr>
              <a:t>“万山红遍，层林尽染;”</a:t>
            </a:r>
            <a:r>
              <a:rPr lang="zh-CN" altLang="en-US" sz="3600" b="1">
                <a:effectLst>
                  <a:outerShdw blurRad="38100" dist="38100" dir="2700000" algn="tl">
                    <a:srgbClr val="000000">
                      <a:alpha val="43137"/>
                    </a:srgbClr>
                  </a:outerShdw>
                </a:effectLst>
                <a:latin typeface="楷体" panose="02010609060101010101" charset="-122"/>
                <a:ea typeface="楷体" panose="02010609060101010101" charset="-122"/>
                <a:cs typeface="楷体" panose="02010609060101010101" charset="-122"/>
              </a:rPr>
              <a:t>作者不仅看到了眼前岳麓山的枫林，也可能联想到了北京香山的黄栌，和祖国无数山岳中由绿变红的乌柏、水杉、槭树、槲树、黄连木……那一重重山，一层层树，让自然之神彩笔一抹，晕染得一片嫣红，比二月笑放的春花还要艳丽，比六月飘舞的彩霞更加瑰奇。</a:t>
            </a:r>
          </a:p>
          <a:p>
            <a:pPr marL="0" indent="0">
              <a:buNone/>
            </a:pPr>
            <a:r>
              <a:rPr lang="en-US" altLang="zh-CN" sz="3600" b="1">
                <a:effectLst>
                  <a:outerShdw blurRad="38100" dist="38100" dir="2700000" algn="tl">
                    <a:srgbClr val="000000">
                      <a:alpha val="43137"/>
                    </a:srgbClr>
                  </a:outerShdw>
                </a:effectLst>
                <a:latin typeface="楷体" panose="02010609060101010101" charset="-122"/>
                <a:ea typeface="楷体" panose="02010609060101010101" charset="-122"/>
                <a:cs typeface="楷体" panose="02010609060101010101" charset="-122"/>
              </a:rPr>
              <a:t>  </a:t>
            </a:r>
            <a:r>
              <a:rPr lang="zh-CN" altLang="en-US" sz="3600" b="1">
                <a:solidFill>
                  <a:srgbClr val="C00000"/>
                </a:solidFill>
                <a:effectLst>
                  <a:outerShdw blurRad="38100" dist="38100" dir="2700000" algn="tl">
                    <a:srgbClr val="000000">
                      <a:alpha val="43137"/>
                    </a:srgbClr>
                  </a:outerShdw>
                </a:effectLst>
                <a:latin typeface="楷体" panose="02010609060101010101" charset="-122"/>
                <a:ea typeface="楷体" panose="02010609060101010101" charset="-122"/>
                <a:cs typeface="楷体" panose="02010609060101010101" charset="-122"/>
              </a:rPr>
              <a:t>近观:</a:t>
            </a:r>
            <a:r>
              <a:rPr lang="zh-CN" altLang="en-US" sz="3600" b="1">
                <a:solidFill>
                  <a:srgbClr val="7030A0"/>
                </a:solidFill>
                <a:effectLst>
                  <a:outerShdw blurRad="38100" dist="38100" dir="2700000" algn="tl">
                    <a:srgbClr val="000000">
                      <a:alpha val="43137"/>
                    </a:srgbClr>
                  </a:outerShdw>
                </a:effectLst>
                <a:latin typeface="楷体" panose="02010609060101010101" charset="-122"/>
                <a:ea typeface="楷体" panose="02010609060101010101" charset="-122"/>
                <a:cs typeface="楷体" panose="02010609060101010101" charset="-122"/>
              </a:rPr>
              <a:t>“漫江碧透，百舸争流。”</a:t>
            </a:r>
            <a:r>
              <a:rPr lang="zh-CN" altLang="en-US" sz="3600" b="1">
                <a:effectLst>
                  <a:outerShdw blurRad="38100" dist="38100" dir="2700000" algn="tl">
                    <a:srgbClr val="000000">
                      <a:alpha val="43137"/>
                    </a:srgbClr>
                  </a:outerShdw>
                </a:effectLst>
                <a:latin typeface="楷体" panose="02010609060101010101" charset="-122"/>
                <a:ea typeface="楷体" panose="02010609060101010101" charset="-122"/>
                <a:cs typeface="楷体" panose="02010609060101010101" charset="-122"/>
              </a:rPr>
              <a:t>秋水澄澈，秋江碧波，脚下的湘江，在秋天更加清澈晶莹，如碧绿的翡翠，如透明的水晶。江面上，千帆竞发，百舸争渡，静中有动，生气勃勃。</a:t>
            </a:r>
          </a:p>
          <a:p>
            <a:pPr marL="0" indent="0">
              <a:buNone/>
            </a:pPr>
            <a:endParaRPr lang="zh-CN" altLang="en-US" sz="3600" b="1">
              <a:effectLst>
                <a:outerShdw blurRad="38100" dist="38100" dir="2700000" algn="tl">
                  <a:srgbClr val="000000">
                    <a:alpha val="43137"/>
                  </a:srgbClr>
                </a:outerShdw>
              </a:effectLst>
              <a:latin typeface="楷体" panose="02010609060101010101" charset="-122"/>
              <a:ea typeface="楷体" panose="02010609060101010101" charset="-122"/>
              <a:cs typeface="楷体" panose="02010609060101010101" charset="-122"/>
            </a:endParaRPr>
          </a:p>
        </p:txBody>
      </p:sp>
    </p:spTree>
    <p:custDataLst>
      <p:tags r:id="rId4"/>
    </p:custDataLst>
  </p:cSld>
  <p:clrMapOvr>
    <a:masterClrMapping/>
  </p:clrMapOvr>
  <p:transition/>
  <p:timing/>
</p:sld>
</file>

<file path=ppt/slides/slide17.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name="">
    <p:bg>
      <p:bgPr>
        <a:noFill/>
        <a:effectLst/>
      </p:bgPr>
    </p:bg>
    <p:spTree>
      <p:nvGrpSpPr>
        <p:cNvPr id="1" name=""/>
        <p:cNvGrpSpPr/>
        <p:nvPr>
          <p:custDataLst>
            <p:tags r:id="rId2"/>
          </p:custDataLst>
        </p:nvPr>
      </p:nvGrpSpPr>
      <p:grpSpPr>
        <a:xfrm>
          <a:off x="0" y="0"/>
          <a:ext cx="0" cy="0"/>
        </a:xfrm>
      </p:grpSpPr>
      <p:pic>
        <p:nvPicPr>
          <p:cNvPr id="10" name="图片 9" title=""/>
          <p:cNvPicPr>
            <a:picLocks noChangeAspect="1"/>
          </p:cNvPicPr>
          <p:nvPr>
            <p:custDataLst>
              <p:tags r:id="rId4"/>
            </p:custDataLst>
          </p:nvPr>
        </p:nvPicPr>
        <p:blipFill>
          <a:blip r:embed="rId3"/>
          <a:stretch>
            <a:fillRect/>
          </a:stretch>
        </p:blipFill>
        <p:spPr>
          <a:xfrm>
            <a:off x="845820" y="1311275"/>
            <a:ext cx="3335655" cy="2759710"/>
          </a:xfrm>
          <a:prstGeom prst="rect">
            <a:avLst/>
          </a:prstGeom>
        </p:spPr>
      </p:pic>
      <p:sp>
        <p:nvSpPr>
          <p:cNvPr id="3" name="文本框 2" title=""/>
          <p:cNvSpPr txBox="1"/>
          <p:nvPr>
            <p:custDataLst>
              <p:tags r:id="rId5"/>
            </p:custDataLst>
          </p:nvPr>
        </p:nvSpPr>
        <p:spPr>
          <a:xfrm>
            <a:off x="1104462" y="4401951"/>
            <a:ext cx="2299970" cy="645160"/>
          </a:xfrm>
          <a:prstGeom prst="rect">
            <a:avLst/>
          </a:prstGeom>
          <a:noFill/>
        </p:spPr>
        <p:txBody>
          <a:bodyPr wrap="square" rtlCol="0">
            <a:spAutoFit/>
          </a:bodyPr>
          <a:lstStyle/>
          <a:p>
            <a:r>
              <a:rPr lang="zh-CN" altLang="en-US" sz="3600" b="1">
                <a:solidFill>
                  <a:srgbClr val="FF0000"/>
                </a:solidFill>
                <a:effectLst>
                  <a:outerShdw blurRad="38100" dist="38100" dir="2700000" algn="tl">
                    <a:srgbClr val="000000">
                      <a:alpha val="43137"/>
                    </a:srgbClr>
                  </a:outerShdw>
                </a:effectLst>
              </a:rPr>
              <a:t>鹰</a:t>
            </a:r>
            <a:r>
              <a:rPr lang="zh-CN" altLang="en-US" sz="3600" b="1"/>
              <a:t>击长空</a:t>
            </a:r>
          </a:p>
        </p:txBody>
      </p:sp>
      <p:pic>
        <p:nvPicPr>
          <p:cNvPr id="9" name="图片 8" title=""/>
          <p:cNvPicPr>
            <a:picLocks noChangeAspect="1"/>
          </p:cNvPicPr>
          <p:nvPr>
            <p:custDataLst>
              <p:tags r:id="rId7"/>
            </p:custDataLst>
          </p:nvPr>
        </p:nvPicPr>
        <p:blipFill>
          <a:blip r:embed="rId6"/>
          <a:stretch>
            <a:fillRect/>
          </a:stretch>
        </p:blipFill>
        <p:spPr>
          <a:xfrm>
            <a:off x="6215380" y="1311275"/>
            <a:ext cx="3695700" cy="2760345"/>
          </a:xfrm>
          <a:prstGeom prst="rect">
            <a:avLst/>
          </a:prstGeom>
        </p:spPr>
      </p:pic>
      <p:sp>
        <p:nvSpPr>
          <p:cNvPr id="5" name="文本框 4" title=""/>
          <p:cNvSpPr txBox="1"/>
          <p:nvPr>
            <p:custDataLst>
              <p:tags r:id="rId8"/>
            </p:custDataLst>
          </p:nvPr>
        </p:nvSpPr>
        <p:spPr>
          <a:xfrm>
            <a:off x="7809230" y="4255464"/>
            <a:ext cx="2215515" cy="645160"/>
          </a:xfrm>
          <a:prstGeom prst="rect">
            <a:avLst/>
          </a:prstGeom>
          <a:noFill/>
        </p:spPr>
        <p:txBody>
          <a:bodyPr wrap="square" rtlCol="0">
            <a:spAutoFit/>
          </a:bodyPr>
          <a:lstStyle/>
          <a:p>
            <a:r>
              <a:rPr lang="zh-CN" altLang="en-US" sz="3600" b="1">
                <a:solidFill>
                  <a:srgbClr val="FF0000"/>
                </a:solidFill>
                <a:effectLst>
                  <a:outerShdw blurRad="38100" dist="38100" dir="2700000" algn="tl">
                    <a:srgbClr val="000000">
                      <a:alpha val="43137"/>
                    </a:srgbClr>
                  </a:outerShdw>
                </a:effectLst>
              </a:rPr>
              <a:t>鱼</a:t>
            </a:r>
            <a:r>
              <a:rPr lang="zh-CN" altLang="en-US" sz="3600" b="1"/>
              <a:t>翔浅底</a:t>
            </a:r>
          </a:p>
        </p:txBody>
      </p:sp>
      <p:sp>
        <p:nvSpPr>
          <p:cNvPr id="6" name="左大括号 5" title=""/>
          <p:cNvSpPr/>
          <p:nvPr>
            <p:custDataLst>
              <p:tags r:id="rId9"/>
            </p:custDataLst>
          </p:nvPr>
        </p:nvSpPr>
        <p:spPr>
          <a:xfrm rot="16200000">
            <a:off x="5405755" y="2672080"/>
            <a:ext cx="648970" cy="3597910"/>
          </a:xfrm>
          <a:prstGeom prst="leftBrace">
            <a:avLst/>
          </a:prstGeom>
          <a:ln w="38100">
            <a:solidFill>
              <a:srgbClr val="C0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a:p>
        </p:txBody>
      </p:sp>
      <p:sp>
        <p:nvSpPr>
          <p:cNvPr id="7" name="文本框 6" title=""/>
          <p:cNvSpPr txBox="1"/>
          <p:nvPr>
            <p:custDataLst>
              <p:tags r:id="rId10"/>
            </p:custDataLst>
          </p:nvPr>
        </p:nvSpPr>
        <p:spPr>
          <a:xfrm>
            <a:off x="4500245" y="5140960"/>
            <a:ext cx="4112260" cy="706755"/>
          </a:xfrm>
          <a:prstGeom prst="rect">
            <a:avLst/>
          </a:prstGeom>
          <a:noFill/>
        </p:spPr>
        <p:txBody>
          <a:bodyPr wrap="square" rtlCol="0">
            <a:spAutoFit/>
          </a:bodyPr>
          <a:lstStyle/>
          <a:p>
            <a:r>
              <a:rPr lang="zh-CN" altLang="en-US" sz="4000" b="1"/>
              <a:t>角度：俯仰结合</a:t>
            </a:r>
          </a:p>
        </p:txBody>
      </p:sp>
      <p:sp>
        <p:nvSpPr>
          <p:cNvPr id="8" name="矩形 7" title=""/>
          <p:cNvSpPr/>
          <p:nvPr>
            <p:custDataLst>
              <p:tags r:id="rId11"/>
            </p:custDataLst>
          </p:nvPr>
        </p:nvSpPr>
        <p:spPr>
          <a:xfrm>
            <a:off x="751697" y="217355"/>
            <a:ext cx="2241319" cy="707886"/>
          </a:xfrm>
          <a:prstGeom prst="rect">
            <a:avLst/>
          </a:prstGeom>
        </p:spPr>
        <p:txBody>
          <a:bodyPr wrap="none">
            <a:spAutoFit/>
          </a:bodyPr>
          <a:lstStyle/>
          <a:p>
            <a:r>
              <a:rPr lang="zh-CN" altLang="en-US" sz="4000" b="1">
                <a:solidFill>
                  <a:srgbClr val="FF0000"/>
                </a:solidFill>
              </a:rPr>
              <a:t>描写手法</a:t>
            </a:r>
            <a:endParaRPr lang="en-US" altLang="zh-CN" sz="4000" b="1">
              <a:solidFill>
                <a:srgbClr val="FF0000"/>
              </a:solidFill>
            </a:endParaRP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7">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18.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name="">
    <p:bg>
      <p:bgPr>
        <a:noFill/>
        <a:effectLst/>
      </p:bgPr>
    </p:bg>
    <p:spTree>
      <p:nvGrpSpPr>
        <p:cNvPr id="1" name=""/>
        <p:cNvGrpSpPr/>
        <p:nvPr>
          <p:custDataLst>
            <p:tags r:id="rId2"/>
          </p:custDataLst>
        </p:nvPr>
      </p:nvGrpSpPr>
      <p:grpSpPr>
        <a:xfrm>
          <a:off x="0" y="0"/>
          <a:ext cx="0" cy="0"/>
        </a:xfrm>
      </p:grpSpPr>
      <p:sp>
        <p:nvSpPr>
          <p:cNvPr id="3" name="内容占位符 2" title=""/>
          <p:cNvSpPr>
            <a:spLocks noGrp="1"/>
          </p:cNvSpPr>
          <p:nvPr>
            <p:ph idx="1"/>
            <p:custDataLst>
              <p:tags r:id="rId3"/>
            </p:custDataLst>
          </p:nvPr>
        </p:nvSpPr>
        <p:spPr>
          <a:xfrm>
            <a:off x="669925" y="1092835"/>
            <a:ext cx="10852150" cy="5248275"/>
          </a:xfrm>
        </p:spPr>
        <p:txBody>
          <a:bodyPr>
            <a:noAutofit/>
          </a:bodyPr>
          <a:lstStyle/>
          <a:p>
            <a:pPr marL="0" indent="0">
              <a:buNone/>
            </a:pPr>
            <a:r>
              <a:rPr sz="4000" b="1">
                <a:solidFill>
                  <a:srgbClr val="C00000"/>
                </a:solidFill>
                <a:effectLst>
                  <a:outerShdw blurRad="38100" dist="38100" dir="2700000" algn="tl">
                    <a:srgbClr val="000000">
                      <a:alpha val="43137"/>
                    </a:srgbClr>
                  </a:outerShdw>
                </a:effectLst>
                <a:latin typeface="楷体" panose="02010609060101010101" charset="-122"/>
                <a:ea typeface="楷体" panose="02010609060101010101" charset="-122"/>
                <a:cs typeface="楷体" panose="02010609060101010101" charset="-122"/>
                <a:sym typeface="+mn-ea"/>
              </a:rPr>
              <a:t>仰视：</a:t>
            </a:r>
            <a:r>
              <a:rPr sz="4000" b="1">
                <a:solidFill>
                  <a:srgbClr val="7030A0"/>
                </a:solidFill>
                <a:effectLst>
                  <a:outerShdw blurRad="38100" dist="38100" dir="2700000" algn="tl">
                    <a:srgbClr val="000000">
                      <a:alpha val="43137"/>
                    </a:srgbClr>
                  </a:outerShdw>
                </a:effectLst>
                <a:latin typeface="楷体" panose="02010609060101010101" charset="-122"/>
                <a:ea typeface="楷体" panose="02010609060101010101" charset="-122"/>
                <a:cs typeface="楷体" panose="02010609060101010101" charset="-122"/>
                <a:sym typeface="+mn-ea"/>
              </a:rPr>
              <a:t>“鹰击长空”</a:t>
            </a:r>
            <a:r>
              <a:rPr sz="4000" b="1">
                <a:effectLst>
                  <a:outerShdw blurRad="38100" dist="38100" dir="2700000" algn="tl">
                    <a:srgbClr val="000000">
                      <a:alpha val="43137"/>
                    </a:srgbClr>
                  </a:outerShdw>
                </a:effectLst>
                <a:latin typeface="楷体" panose="02010609060101010101" charset="-122"/>
                <a:ea typeface="楷体" panose="02010609060101010101" charset="-122"/>
                <a:cs typeface="楷体" panose="02010609060101010101" charset="-122"/>
                <a:sym typeface="+mn-ea"/>
              </a:rPr>
              <a:t>，万里无云的秋空，雄鹰奋振健羽，自由飞翔。</a:t>
            </a:r>
          </a:p>
          <a:p>
            <a:pPr marL="0" indent="0">
              <a:buNone/>
            </a:pPr>
            <a:endParaRPr lang="zh-CN" altLang="en-US" sz="4000" b="1">
              <a:effectLst>
                <a:outerShdw blurRad="38100" dist="38100" dir="2700000" algn="tl">
                  <a:srgbClr val="000000">
                    <a:alpha val="43137"/>
                  </a:srgbClr>
                </a:outerShdw>
              </a:effectLst>
              <a:latin typeface="楷体" panose="02010609060101010101" charset="-122"/>
              <a:ea typeface="楷体" panose="02010609060101010101" charset="-122"/>
              <a:cs typeface="楷体" panose="02010609060101010101" charset="-122"/>
            </a:endParaRPr>
          </a:p>
          <a:p>
            <a:pPr marL="0" indent="0">
              <a:buNone/>
            </a:pPr>
            <a:r>
              <a:rPr sz="4000" b="1">
                <a:solidFill>
                  <a:srgbClr val="C00000"/>
                </a:solidFill>
                <a:effectLst>
                  <a:outerShdw blurRad="38100" dist="38100" dir="2700000" algn="tl">
                    <a:srgbClr val="000000">
                      <a:alpha val="43137"/>
                    </a:srgbClr>
                  </a:outerShdw>
                </a:effectLst>
                <a:latin typeface="楷体" panose="02010609060101010101" charset="-122"/>
                <a:ea typeface="楷体" panose="02010609060101010101" charset="-122"/>
                <a:cs typeface="楷体" panose="02010609060101010101" charset="-122"/>
                <a:sym typeface="+mn-ea"/>
              </a:rPr>
              <a:t>俯瞰：</a:t>
            </a:r>
            <a:r>
              <a:rPr sz="4000" b="1">
                <a:solidFill>
                  <a:srgbClr val="7030A0"/>
                </a:solidFill>
                <a:effectLst>
                  <a:outerShdw blurRad="38100" dist="38100" dir="2700000" algn="tl">
                    <a:srgbClr val="000000">
                      <a:alpha val="43137"/>
                    </a:srgbClr>
                  </a:outerShdw>
                </a:effectLst>
                <a:latin typeface="楷体" panose="02010609060101010101" charset="-122"/>
                <a:ea typeface="楷体" panose="02010609060101010101" charset="-122"/>
                <a:cs typeface="楷体" panose="02010609060101010101" charset="-122"/>
                <a:sym typeface="+mn-ea"/>
              </a:rPr>
              <a:t>“鱼翔浅底”</a:t>
            </a:r>
            <a:r>
              <a:rPr sz="4000" b="1">
                <a:effectLst>
                  <a:outerShdw blurRad="38100" dist="38100" dir="2700000" algn="tl">
                    <a:srgbClr val="000000">
                      <a:alpha val="43137"/>
                    </a:srgbClr>
                  </a:outerShdw>
                </a:effectLst>
                <a:latin typeface="楷体" panose="02010609060101010101" charset="-122"/>
                <a:ea typeface="楷体" panose="02010609060101010101" charset="-122"/>
                <a:cs typeface="楷体" panose="02010609060101010101" charset="-122"/>
                <a:sym typeface="+mn-ea"/>
              </a:rPr>
              <a:t>，因透明而清浅见底的江里，鱼群摆动鳍尾，任意遨游。</a:t>
            </a:r>
            <a:endParaRPr lang="zh-CN" altLang="en-US" sz="4000" b="1">
              <a:effectLst>
                <a:outerShdw blurRad="38100" dist="38100" dir="2700000" algn="tl">
                  <a:srgbClr val="000000">
                    <a:alpha val="43137"/>
                  </a:srgbClr>
                </a:outerShdw>
              </a:effectLst>
              <a:latin typeface="楷体" panose="02010609060101010101" charset="-122"/>
              <a:ea typeface="楷体" panose="02010609060101010101" charset="-122"/>
              <a:cs typeface="楷体" panose="02010609060101010101" charset="-122"/>
            </a:endParaRPr>
          </a:p>
        </p:txBody>
      </p:sp>
    </p:spTree>
    <p:custDataLst>
      <p:tags r:id="rId4"/>
    </p:custDataLst>
  </p:cSld>
  <p:clrMapOvr>
    <a:masterClrMapping/>
  </p:clrMapOvr>
  <p:transition/>
  <p:timing/>
</p:sld>
</file>

<file path=ppt/slides/slide19.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name="">
    <p:bg>
      <p:bgPr>
        <a:noFill/>
        <a:effectLst/>
      </p:bgPr>
    </p:bg>
    <p:spTree>
      <p:nvGrpSpPr>
        <p:cNvPr id="1" name=""/>
        <p:cNvGrpSpPr/>
        <p:nvPr>
          <p:custDataLst>
            <p:tags r:id="rId2"/>
          </p:custDataLst>
        </p:nvPr>
      </p:nvGrpSpPr>
      <p:grpSpPr>
        <a:xfrm>
          <a:off x="0" y="0"/>
          <a:ext cx="0" cy="0"/>
        </a:xfrm>
      </p:grpSpPr>
      <p:pic>
        <p:nvPicPr>
          <p:cNvPr id="47107" name="内容占位符 3" title=""/>
          <p:cNvPicPr>
            <a:picLocks noGrp="1" noRot="1" noChangeAspect="1"/>
          </p:cNvPicPr>
          <p:nvPr>
            <p:ph idx="4294967295"/>
            <p:custDataLst>
              <p:tags r:id="rId4"/>
            </p:custDataLst>
          </p:nvPr>
        </p:nvPicPr>
        <p:blipFill>
          <a:blip r:embed="rId3"/>
          <a:stretch>
            <a:fillRect/>
          </a:stretch>
        </p:blipFill>
        <p:spPr>
          <a:xfrm>
            <a:off x="1268095" y="1242060"/>
            <a:ext cx="3353435" cy="3493770"/>
          </a:xfrm>
        </p:spPr>
      </p:pic>
      <p:sp>
        <p:nvSpPr>
          <p:cNvPr id="47108" name="TextBox 4" title=""/>
          <p:cNvSpPr/>
          <p:nvPr>
            <p:custDataLst>
              <p:tags r:id="rId5"/>
            </p:custDataLst>
          </p:nvPr>
        </p:nvSpPr>
        <p:spPr>
          <a:xfrm>
            <a:off x="487045" y="109855"/>
            <a:ext cx="2752090" cy="1445260"/>
          </a:xfrm>
          <a:prstGeom prst="rect">
            <a:avLst/>
          </a:prstGeom>
          <a:noFill/>
          <a:ln w="9525">
            <a:noFill/>
          </a:ln>
        </p:spPr>
        <p:txBody>
          <a:bodyPr wrap="square">
            <a:spAutoFit/>
          </a:bodyPr>
          <a:lstStyle/>
          <a:p>
            <a:r>
              <a:rPr lang="zh-CN" altLang="en-US" sz="4400" b="1">
                <a:solidFill>
                  <a:srgbClr val="A50021"/>
                </a:solidFill>
                <a:latin typeface="黑体" panose="02010609060101010101" charset="-122"/>
                <a:ea typeface="黑体" panose="02010609060101010101" charset="-122"/>
              </a:rPr>
              <a:t>漫江碧透</a:t>
            </a:r>
            <a:r>
              <a:rPr lang="zh-CN" altLang="en-US" sz="4400" b="1">
                <a:solidFill>
                  <a:srgbClr val="0000FF"/>
                </a:solidFill>
                <a:latin typeface="Arial" panose="020b0604020202020204" pitchFamily="34" charset="0"/>
                <a:sym typeface="+mn-ea"/>
              </a:rPr>
              <a:t>（静景）</a:t>
            </a:r>
            <a:endParaRPr lang="zh-CN" altLang="en-US" sz="4400" b="1">
              <a:solidFill>
                <a:srgbClr val="A50021"/>
              </a:solidFill>
              <a:latin typeface="黑体" panose="02010609060101010101" charset="-122"/>
              <a:ea typeface="黑体" panose="02010609060101010101" charset="-122"/>
            </a:endParaRPr>
          </a:p>
        </p:txBody>
      </p:sp>
      <p:sp>
        <p:nvSpPr>
          <p:cNvPr id="47109" name="动作按钮: 后退或前一项 5" title=""/>
          <p:cNvSpPr/>
          <p:nvPr>
            <p:custDataLst>
              <p:tags r:id="rId6"/>
            </p:custDataLst>
          </p:nvPr>
        </p:nvSpPr>
        <p:spPr>
          <a:xfrm>
            <a:off x="10439400" y="6653213"/>
            <a:ext cx="228600" cy="204787"/>
          </a:xfrm>
          <a:prstGeom prst="actionButtonBackPrevious">
            <a:avLst/>
          </a:prstGeom>
          <a:solidFill>
            <a:schemeClr val="accent1"/>
          </a:solidFill>
          <a:ln w="12700" cap="flat" cmpd="sng">
            <a:solidFill>
              <a:srgbClr val="89A4A7"/>
            </a:solidFill>
            <a:prstDash val="solid"/>
            <a:miter/>
            <a:headEnd type="none" w="med" len="med"/>
            <a:tailEnd type="none" w="med" len="med"/>
          </a:ln>
        </p:spPr>
        <p:txBody>
          <a:bodyPr anchor="ctr" anchorCtr="0"/>
          <a:lstStyle/>
          <a:p>
            <a:pPr algn="ctr"/>
            <a:endParaRPr lang="zh-CN" altLang="en-US">
              <a:solidFill>
                <a:srgbClr val="FFFFFF"/>
              </a:solidFill>
              <a:latin typeface="Arial" panose="020b0604020202020204" pitchFamily="34" charset="0"/>
            </a:endParaRPr>
          </a:p>
        </p:txBody>
      </p:sp>
      <p:pic>
        <p:nvPicPr>
          <p:cNvPr id="48130" name="图片 54273" title=""/>
          <p:cNvPicPr>
            <a:picLocks noChangeAspect="1"/>
          </p:cNvPicPr>
          <p:nvPr>
            <p:custDataLst>
              <p:tags r:id="rId8"/>
            </p:custDataLst>
          </p:nvPr>
        </p:nvPicPr>
        <p:blipFill>
          <a:blip r:embed="rId7"/>
          <a:stretch>
            <a:fillRect/>
          </a:stretch>
        </p:blipFill>
        <p:spPr>
          <a:xfrm>
            <a:off x="7256780" y="1154430"/>
            <a:ext cx="3182620" cy="3429000"/>
          </a:xfrm>
          <a:prstGeom prst="rect">
            <a:avLst/>
          </a:prstGeom>
          <a:noFill/>
          <a:ln w="9525">
            <a:noFill/>
          </a:ln>
        </p:spPr>
      </p:pic>
      <p:sp>
        <p:nvSpPr>
          <p:cNvPr id="48131" name="矩形 54274" title=""/>
          <p:cNvSpPr>
            <a:spLocks noTextEdit="1"/>
          </p:cNvSpPr>
          <p:nvPr>
            <p:custDataLst>
              <p:tags r:id="rId9"/>
            </p:custDataLst>
          </p:nvPr>
        </p:nvSpPr>
        <p:spPr>
          <a:xfrm rot="5400000">
            <a:off x="9164955" y="2393315"/>
            <a:ext cx="4961255" cy="777240"/>
          </a:xfrm>
          <a:prstGeom prst="rect">
            <a:avLst/>
          </a:prstGeom>
        </p:spPr>
        <p:txBody>
          <a:bodyPr vert="eaVert" wrap="none" fromWordArt="1">
            <a:prstTxWarp prst="textPlain">
              <a:avLst>
                <a:gd name="adj" fmla="val 50000"/>
              </a:avLst>
            </a:prstTxWarp>
            <a:normAutofit/>
          </a:bodyPr>
          <a:lstStyle/>
          <a:p>
            <a:pPr algn="ctr"/>
            <a:r>
              <a:rPr lang="zh-CN" altLang="en-US" sz="1600">
                <a:ln w="57150" cap="flat" cmpd="sng">
                  <a:solidFill>
                    <a:srgbClr val="FF0000"/>
                  </a:solidFill>
                  <a:prstDash val="solid"/>
                  <a:headEnd type="none" w="med" len="med"/>
                  <a:tailEnd type="none" w="med" len="med"/>
                </a:ln>
                <a:solidFill>
                  <a:srgbClr val="00FF00"/>
                </a:solidFill>
                <a:effectLst>
                  <a:outerShdw dist="53882" dir="2699999" algn="ctr" rotWithShape="0">
                    <a:srgbClr val="CBCBCB">
                      <a:alpha val="79999"/>
                    </a:srgbClr>
                  </a:outerShdw>
                </a:effectLst>
                <a:latin typeface="宋体" pitchFamily="2" charset="-122"/>
                <a:ea typeface="宋体" panose="02010600030101010101" pitchFamily="2" charset="-122"/>
              </a:rPr>
              <a:t>百舸争流百舸争流</a:t>
            </a:r>
          </a:p>
        </p:txBody>
      </p:sp>
      <p:sp>
        <p:nvSpPr>
          <p:cNvPr id="2" name="文本框 1" title=""/>
          <p:cNvSpPr txBox="1"/>
          <p:nvPr>
            <p:custDataLst>
              <p:tags r:id="rId10"/>
            </p:custDataLst>
          </p:nvPr>
        </p:nvSpPr>
        <p:spPr>
          <a:xfrm>
            <a:off x="7122160" y="189865"/>
            <a:ext cx="6096000" cy="768350"/>
          </a:xfrm>
          <a:prstGeom prst="rect">
            <a:avLst/>
          </a:prstGeom>
          <a:noFill/>
        </p:spPr>
        <p:txBody>
          <a:bodyPr wrap="square" rtlCol="0" anchor="t">
            <a:spAutoFit/>
          </a:bodyPr>
          <a:lstStyle/>
          <a:p>
            <a:r>
              <a:rPr lang="zh-CN" altLang="en-US" sz="4400" b="1">
                <a:solidFill>
                  <a:srgbClr val="0000FF"/>
                </a:solidFill>
                <a:latin typeface="Arial" panose="020b0604020202020204" pitchFamily="34" charset="0"/>
                <a:sym typeface="+mn-ea"/>
              </a:rPr>
              <a:t>（动景）</a:t>
            </a:r>
          </a:p>
        </p:txBody>
      </p:sp>
      <p:sp>
        <p:nvSpPr>
          <p:cNvPr id="6" name="左大括号 5" title=""/>
          <p:cNvSpPr/>
          <p:nvPr>
            <p:custDataLst>
              <p:tags r:id="rId11"/>
            </p:custDataLst>
          </p:nvPr>
        </p:nvSpPr>
        <p:spPr>
          <a:xfrm rot="16200000">
            <a:off x="5285740" y="3441065"/>
            <a:ext cx="648970" cy="3597910"/>
          </a:xfrm>
          <a:prstGeom prst="leftBrace">
            <a:avLst/>
          </a:prstGeom>
          <a:ln w="38100">
            <a:solidFill>
              <a:srgbClr val="C0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a:p>
        </p:txBody>
      </p:sp>
      <p:sp>
        <p:nvSpPr>
          <p:cNvPr id="7" name="文本框 6" title=""/>
          <p:cNvSpPr txBox="1"/>
          <p:nvPr>
            <p:custDataLst>
              <p:tags r:id="rId12"/>
            </p:custDataLst>
          </p:nvPr>
        </p:nvSpPr>
        <p:spPr>
          <a:xfrm>
            <a:off x="4290695" y="5660390"/>
            <a:ext cx="4112260" cy="706755"/>
          </a:xfrm>
          <a:prstGeom prst="rect">
            <a:avLst/>
          </a:prstGeom>
          <a:noFill/>
        </p:spPr>
        <p:txBody>
          <a:bodyPr wrap="square" rtlCol="0">
            <a:spAutoFit/>
          </a:bodyPr>
          <a:lstStyle/>
          <a:p>
            <a:r>
              <a:rPr lang="zh-CN" altLang="en-US" sz="4000" b="1"/>
              <a:t>角度：动静结合</a:t>
            </a: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2.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name="">
    <p:bg>
      <p:bgPr>
        <a:noFill/>
        <a:effectLst/>
      </p:bgPr>
    </p:bg>
    <p:spTree>
      <p:nvGrpSpPr>
        <p:cNvPr id="1" name=""/>
        <p:cNvGrpSpPr/>
        <p:nvPr>
          <p:custDataLst>
            <p:tags r:id="rId2"/>
          </p:custDataLst>
        </p:nvPr>
      </p:nvGrpSpPr>
      <p:grpSpPr>
        <a:xfrm>
          <a:off x="0" y="0"/>
          <a:ext cx="0" cy="0"/>
        </a:xfrm>
      </p:grpSpPr>
      <p:cxnSp>
        <p:nvCxnSpPr>
          <p:cNvPr id="10" name="直接连接符 9" title=""/>
          <p:cNvCxnSpPr/>
          <p:nvPr>
            <p:custDataLst>
              <p:tags r:id="rId3"/>
            </p:custDataLst>
          </p:nvPr>
        </p:nvCxnSpPr>
        <p:spPr>
          <a:xfrm rot="5400000" flipH="1">
            <a:off x="3592039" y="1951685"/>
            <a:ext cx="0" cy="3960000"/>
          </a:xfrm>
          <a:prstGeom prst="line">
            <a:avLst/>
          </a:prstGeom>
          <a:ln w="12700">
            <a:solidFill>
              <a:srgbClr val="F0CC9A"/>
            </a:solidFill>
          </a:ln>
          <a:effectLst>
            <a:outerShdw blurRad="12700" dist="12700" dir="2700000" algn="tl" rotWithShape="0">
              <a:schemeClr val="bg1">
                <a:lumMod val="50000"/>
                <a:alpha val="40000"/>
              </a:schemeClr>
            </a:outerShdw>
          </a:effectLst>
        </p:spPr>
        <p:style>
          <a:lnRef idx="1">
            <a:schemeClr val="accent1"/>
          </a:lnRef>
          <a:fillRef idx="0">
            <a:schemeClr val="accent1"/>
          </a:fillRef>
          <a:effectRef idx="0">
            <a:schemeClr val="accent1"/>
          </a:effectRef>
          <a:fontRef idx="minor">
            <a:schemeClr val="tx1"/>
          </a:fontRef>
        </p:style>
      </p:cxnSp>
      <p:pic>
        <p:nvPicPr>
          <p:cNvPr id="21" name="图片 20" title=""/>
          <p:cNvPicPr>
            <a:picLocks noChangeAspect="1"/>
          </p:cNvPicPr>
          <p:nvPr>
            <p:custDataLst>
              <p:tags r:id="rId6"/>
            </p:custDataLst>
          </p:nvPr>
        </p:nvPicPr>
        <p:blipFill>
          <a:blip r:embed="rId4">
            <a:extLst>
              <a:ext uri="{BEBA8EAE-BF5A-486C-A8C5-ECC9F3942E4B}">
                <a14:imgProps xmlns:a14="http://schemas.microsoft.com/office/drawing/2010/main">
                  <a14:imgLayer r:embed="rId5">
                    <a14:imgEffect>
                      <a14:brightnessContrast contrast="-5000"/>
                    </a14:imgEffect>
                  </a14:imgLayer>
                </a14:imgProps>
              </a:ext>
            </a:extLst>
          </a:blip>
          <a:srcRect l="62328"/>
          <a:stretch>
            <a:fillRect/>
          </a:stretch>
        </p:blipFill>
        <p:spPr>
          <a:xfrm>
            <a:off x="7662632" y="0"/>
            <a:ext cx="4593058" cy="6858000"/>
          </a:xfrm>
          <a:prstGeom prst="rect">
            <a:avLst/>
          </a:prstGeom>
          <a:effectLst>
            <a:outerShdw blurRad="50800" dist="38100" dir="2700000" algn="tl" rotWithShape="0">
              <a:prstClr val="black">
                <a:alpha val="40000"/>
              </a:prstClr>
            </a:outerShdw>
          </a:effectLst>
        </p:spPr>
      </p:pic>
      <p:sp>
        <p:nvSpPr>
          <p:cNvPr id="100" name="文本框 99" title=""/>
          <p:cNvSpPr txBox="1"/>
          <p:nvPr>
            <p:custDataLst>
              <p:tags r:id="rId7"/>
            </p:custDataLst>
          </p:nvPr>
        </p:nvSpPr>
        <p:spPr>
          <a:xfrm>
            <a:off x="630621" y="1115528"/>
            <a:ext cx="11122572" cy="5632311"/>
          </a:xfrm>
          <a:prstGeom prst="rect">
            <a:avLst/>
          </a:prstGeom>
          <a:noFill/>
          <a:ln w="9525">
            <a:noFill/>
          </a:ln>
        </p:spPr>
        <p:txBody>
          <a:bodyPr wrap="square">
            <a:spAutoFit/>
          </a:bodyPr>
          <a:lstStyle/>
          <a:p>
            <a:pPr indent="0" fontAlgn="auto">
              <a:lnSpc>
                <a:spcPct val="200000"/>
              </a:lnSpc>
            </a:pPr>
            <a:r>
              <a:rPr lang="zh-CN" sz="3600" b="1" smtClean="0">
                <a:solidFill>
                  <a:srgbClr val="FF0000"/>
                </a:solidFill>
                <a:effectLst>
                  <a:outerShdw blurRad="38100" dist="38100" dir="2700000" algn="tl">
                    <a:srgbClr val="000000">
                      <a:alpha val="43137"/>
                    </a:srgbClr>
                  </a:outerShdw>
                </a:effectLst>
                <a:ea typeface="宋体" panose="02010600030101010101" pitchFamily="2" charset="-122"/>
                <a:cs typeface="Times New Roman" panose="02020603050405020304" charset="0"/>
              </a:rPr>
              <a:t>1.</a:t>
            </a:r>
            <a:r>
              <a:rPr lang="zh-CN" altLang="en-US" sz="3600" b="1" smtClean="0">
                <a:solidFill>
                  <a:srgbClr val="FF0000"/>
                </a:solidFill>
                <a:effectLst>
                  <a:outerShdw blurRad="38100" dist="38100" dir="2700000" algn="tl">
                    <a:srgbClr val="000000">
                      <a:alpha val="43137"/>
                    </a:srgbClr>
                  </a:outerShdw>
                </a:effectLst>
                <a:ea typeface="宋体" panose="02010600030101010101" pitchFamily="2" charset="-122"/>
                <a:cs typeface="Times New Roman" panose="02020603050405020304" charset="0"/>
              </a:rPr>
              <a:t>掌握诗歌的抒情方式</a:t>
            </a:r>
            <a:endParaRPr lang="en-US" altLang="zh-CN" sz="3600" b="1" smtClean="0">
              <a:solidFill>
                <a:srgbClr val="FF0000"/>
              </a:solidFill>
              <a:effectLst>
                <a:outerShdw blurRad="38100" dist="38100" dir="2700000" algn="tl">
                  <a:srgbClr val="000000">
                    <a:alpha val="43137"/>
                  </a:srgbClr>
                </a:outerShdw>
              </a:effectLst>
              <a:ea typeface="宋体" panose="02010600030101010101" pitchFamily="2" charset="-122"/>
              <a:cs typeface="Times New Roman" panose="02020603050405020304" charset="0"/>
            </a:endParaRPr>
          </a:p>
          <a:p>
            <a:pPr indent="0" fontAlgn="auto">
              <a:lnSpc>
                <a:spcPct val="200000"/>
              </a:lnSpc>
            </a:pPr>
            <a:r>
              <a:rPr lang="en-US" altLang="zh-CN" sz="3600" b="1" smtClean="0">
                <a:solidFill>
                  <a:srgbClr val="FF0000"/>
                </a:solidFill>
                <a:effectLst>
                  <a:outerShdw blurRad="38100" dist="38100" dir="2700000" algn="tl">
                    <a:srgbClr val="000000">
                      <a:alpha val="43137"/>
                    </a:srgbClr>
                  </a:outerShdw>
                </a:effectLst>
                <a:ea typeface="宋体" panose="02010600030101010101" pitchFamily="2" charset="-122"/>
                <a:cs typeface="Times New Roman" panose="02020603050405020304" charset="0"/>
              </a:rPr>
              <a:t>2. </a:t>
            </a:r>
            <a:r>
              <a:rPr lang="zh-CN" altLang="en-US" sz="3600" b="1" smtClean="0">
                <a:solidFill>
                  <a:srgbClr val="FF0000"/>
                </a:solidFill>
                <a:effectLst>
                  <a:outerShdw blurRad="38100" dist="38100" dir="2700000" algn="tl">
                    <a:srgbClr val="000000">
                      <a:alpha val="43137"/>
                    </a:srgbClr>
                  </a:outerShdw>
                </a:effectLst>
                <a:ea typeface="宋体" panose="02010600030101010101" pitchFamily="2" charset="-122"/>
                <a:cs typeface="Times New Roman" panose="02020603050405020304" charset="0"/>
              </a:rPr>
              <a:t>以</a:t>
            </a:r>
            <a:r>
              <a:rPr lang="zh-CN" sz="3600" b="1" smtClean="0">
                <a:solidFill>
                  <a:srgbClr val="FF0000"/>
                </a:solidFill>
                <a:effectLst>
                  <a:outerShdw blurRad="38100" dist="38100" dir="2700000" algn="tl">
                    <a:srgbClr val="000000">
                      <a:alpha val="43137"/>
                    </a:srgbClr>
                  </a:outerShdw>
                </a:effectLst>
                <a:ea typeface="宋体" panose="02010600030101010101" pitchFamily="2" charset="-122"/>
                <a:cs typeface="Times New Roman" panose="02020603050405020304" charset="0"/>
              </a:rPr>
              <a:t>意象</a:t>
            </a:r>
            <a:r>
              <a:rPr lang="zh-CN" altLang="en-US" sz="3600" b="1">
                <a:solidFill>
                  <a:srgbClr val="FF0000"/>
                </a:solidFill>
                <a:effectLst>
                  <a:outerShdw blurRad="38100" dist="38100" dir="2700000" algn="tl">
                    <a:srgbClr val="000000">
                      <a:alpha val="43137"/>
                    </a:srgbClr>
                  </a:outerShdw>
                </a:effectLst>
                <a:ea typeface="宋体" panose="02010600030101010101" pitchFamily="2" charset="-122"/>
                <a:cs typeface="Times New Roman" panose="02020603050405020304" charset="0"/>
              </a:rPr>
              <a:t>及</a:t>
            </a:r>
            <a:r>
              <a:rPr lang="zh-CN" sz="3600" b="1" smtClean="0">
                <a:solidFill>
                  <a:srgbClr val="FF0000"/>
                </a:solidFill>
                <a:effectLst>
                  <a:outerShdw blurRad="38100" dist="38100" dir="2700000" algn="tl">
                    <a:srgbClr val="000000">
                      <a:alpha val="43137"/>
                    </a:srgbClr>
                  </a:outerShdw>
                </a:effectLst>
                <a:ea typeface="宋体" panose="02010600030101010101" pitchFamily="2" charset="-122"/>
                <a:cs typeface="Times New Roman" panose="02020603050405020304" charset="0"/>
              </a:rPr>
              <a:t>意象</a:t>
            </a:r>
            <a:r>
              <a:rPr lang="zh-CN" sz="3600" b="1">
                <a:solidFill>
                  <a:srgbClr val="FF0000"/>
                </a:solidFill>
                <a:effectLst>
                  <a:outerShdw blurRad="38100" dist="38100" dir="2700000" algn="tl">
                    <a:srgbClr val="000000">
                      <a:alpha val="43137"/>
                    </a:srgbClr>
                  </a:outerShdw>
                </a:effectLst>
                <a:ea typeface="宋体" panose="02010600030101010101" pitchFamily="2" charset="-122"/>
                <a:cs typeface="Times New Roman" panose="02020603050405020304" charset="0"/>
              </a:rPr>
              <a:t>的</a:t>
            </a:r>
            <a:r>
              <a:rPr lang="zh-CN" sz="3600" b="1" smtClean="0">
                <a:solidFill>
                  <a:srgbClr val="FF0000"/>
                </a:solidFill>
                <a:effectLst>
                  <a:outerShdw blurRad="38100" dist="38100" dir="2700000" algn="tl">
                    <a:srgbClr val="000000">
                      <a:alpha val="43137"/>
                    </a:srgbClr>
                  </a:outerShdw>
                </a:effectLst>
                <a:ea typeface="宋体" panose="02010600030101010101" pitchFamily="2" charset="-122"/>
                <a:cs typeface="Times New Roman" panose="02020603050405020304" charset="0"/>
              </a:rPr>
              <a:t>象征意义</a:t>
            </a:r>
            <a:r>
              <a:rPr lang="zh-CN" altLang="en-US" sz="3600" b="1" smtClean="0">
                <a:solidFill>
                  <a:srgbClr val="FF0000"/>
                </a:solidFill>
                <a:effectLst>
                  <a:outerShdw blurRad="38100" dist="38100" dir="2700000" algn="tl">
                    <a:srgbClr val="000000">
                      <a:alpha val="43137"/>
                    </a:srgbClr>
                  </a:outerShdw>
                </a:effectLst>
                <a:ea typeface="宋体" panose="02010600030101010101" pitchFamily="2" charset="-122"/>
                <a:cs typeface="Times New Roman" panose="02020603050405020304" charset="0"/>
              </a:rPr>
              <a:t>为抓手，理解</a:t>
            </a:r>
            <a:r>
              <a:rPr lang="zh-CN" sz="3600" b="1" smtClean="0">
                <a:solidFill>
                  <a:srgbClr val="FF0000"/>
                </a:solidFill>
                <a:effectLst>
                  <a:outerShdw blurRad="38100" dist="38100" dir="2700000" algn="tl">
                    <a:srgbClr val="000000">
                      <a:alpha val="43137"/>
                    </a:srgbClr>
                  </a:outerShdw>
                </a:effectLst>
                <a:ea typeface="宋体" panose="02010600030101010101" pitchFamily="2" charset="-122"/>
                <a:cs typeface="Times New Roman" panose="02020603050405020304" charset="0"/>
              </a:rPr>
              <a:t>意象</a:t>
            </a:r>
            <a:r>
              <a:rPr lang="zh-CN" sz="3600" b="1">
                <a:solidFill>
                  <a:srgbClr val="FF0000"/>
                </a:solidFill>
                <a:effectLst>
                  <a:outerShdw blurRad="38100" dist="38100" dir="2700000" algn="tl">
                    <a:srgbClr val="000000">
                      <a:alpha val="43137"/>
                    </a:srgbClr>
                  </a:outerShdw>
                </a:effectLst>
                <a:ea typeface="宋体" panose="02010600030101010101" pitchFamily="2" charset="-122"/>
                <a:cs typeface="Times New Roman" panose="02020603050405020304" charset="0"/>
              </a:rPr>
              <a:t>与意境的</a:t>
            </a:r>
            <a:r>
              <a:rPr lang="zh-CN" sz="3600" b="1" smtClean="0">
                <a:solidFill>
                  <a:srgbClr val="FF0000"/>
                </a:solidFill>
                <a:effectLst>
                  <a:outerShdw blurRad="38100" dist="38100" dir="2700000" algn="tl">
                    <a:srgbClr val="000000">
                      <a:alpha val="43137"/>
                    </a:srgbClr>
                  </a:outerShdw>
                </a:effectLst>
                <a:ea typeface="宋体" panose="02010600030101010101" pitchFamily="2" charset="-122"/>
                <a:cs typeface="Times New Roman" panose="02020603050405020304" charset="0"/>
              </a:rPr>
              <a:t>关系</a:t>
            </a:r>
            <a:r>
              <a:rPr lang="zh-CN" altLang="en-US" sz="3600" b="1" smtClean="0">
                <a:solidFill>
                  <a:srgbClr val="FF0000"/>
                </a:solidFill>
                <a:effectLst>
                  <a:outerShdw blurRad="38100" dist="38100" dir="2700000" algn="tl">
                    <a:srgbClr val="000000">
                      <a:alpha val="43137"/>
                    </a:srgbClr>
                  </a:outerShdw>
                </a:effectLst>
                <a:ea typeface="宋体" panose="02010600030101010101" pitchFamily="2" charset="-122"/>
                <a:cs typeface="Times New Roman" panose="02020603050405020304" charset="0"/>
              </a:rPr>
              <a:t>，并由此探讨欣赏诗歌的方法，揣摩诗歌意蕴情感，感受不同风格。</a:t>
            </a:r>
            <a:endParaRPr lang="en-US" altLang="zh-CN" sz="3600" b="1" smtClean="0">
              <a:solidFill>
                <a:srgbClr val="FF0000"/>
              </a:solidFill>
              <a:effectLst>
                <a:outerShdw blurRad="38100" dist="38100" dir="2700000" algn="tl">
                  <a:srgbClr val="000000">
                    <a:alpha val="43137"/>
                  </a:srgbClr>
                </a:outerShdw>
              </a:effectLst>
              <a:ea typeface="宋体" panose="02010600030101010101" pitchFamily="2" charset="-122"/>
              <a:cs typeface="Times New Roman" panose="02020603050405020304" charset="0"/>
            </a:endParaRPr>
          </a:p>
          <a:p>
            <a:pPr indent="0" fontAlgn="auto">
              <a:lnSpc>
                <a:spcPct val="200000"/>
              </a:lnSpc>
            </a:pPr>
            <a:r>
              <a:rPr lang="en-US" altLang="zh-CN" sz="3600" b="1" smtClean="0">
                <a:solidFill>
                  <a:srgbClr val="FF0000"/>
                </a:solidFill>
                <a:effectLst>
                  <a:outerShdw blurRad="38100" dist="38100" dir="2700000" algn="tl">
                    <a:srgbClr val="000000">
                      <a:alpha val="43137"/>
                    </a:srgbClr>
                  </a:outerShdw>
                </a:effectLst>
                <a:ea typeface="宋体" panose="02010600030101010101" pitchFamily="2" charset="-122"/>
                <a:cs typeface="Times New Roman" panose="02020603050405020304" charset="0"/>
              </a:rPr>
              <a:t>33</a:t>
            </a:r>
            <a:endParaRPr lang="zh-CN" altLang="en-US" sz="3600" b="1">
              <a:solidFill>
                <a:srgbClr val="FF0000"/>
              </a:solidFill>
              <a:effectLst>
                <a:outerShdw blurRad="38100" dist="38100" dir="2700000" algn="tl">
                  <a:srgbClr val="000000">
                    <a:alpha val="43137"/>
                  </a:srgbClr>
                </a:outerShdw>
              </a:effectLst>
              <a:ea typeface="宋体" panose="02010600030101010101" pitchFamily="2" charset="-122"/>
              <a:cs typeface="Times New Roman" panose="02020603050405020304" charset="0"/>
            </a:endParaRPr>
          </a:p>
        </p:txBody>
      </p:sp>
      <p:sp>
        <p:nvSpPr>
          <p:cNvPr id="3" name="文本框 2" title=""/>
          <p:cNvSpPr txBox="1"/>
          <p:nvPr>
            <p:custDataLst>
              <p:tags r:id="rId8"/>
            </p:custDataLst>
          </p:nvPr>
        </p:nvSpPr>
        <p:spPr>
          <a:xfrm>
            <a:off x="258555" y="288159"/>
            <a:ext cx="3655060" cy="706755"/>
          </a:xfrm>
          <a:prstGeom prst="rect">
            <a:avLst/>
          </a:prstGeom>
          <a:noFill/>
        </p:spPr>
        <p:txBody>
          <a:bodyPr wrap="square" rtlCol="0">
            <a:spAutoFit/>
          </a:bodyPr>
          <a:lstStyle/>
          <a:p>
            <a:r>
              <a:rPr lang="zh-CN" altLang="en-US" sz="4000" b="1" smtClean="0">
                <a:solidFill>
                  <a:srgbClr val="FF0000"/>
                </a:solidFill>
                <a:effectLst>
                  <a:outerShdw blurRad="38100" dist="38100" dir="2700000" algn="tl">
                    <a:srgbClr val="000000">
                      <a:alpha val="43137"/>
                    </a:srgbClr>
                  </a:outerShdw>
                </a:effectLst>
                <a:latin typeface="华文中宋" panose="02010600040101010101" charset="-122"/>
                <a:ea typeface="华文中宋" panose="02010600040101010101" charset="-122"/>
              </a:rPr>
              <a:t>学习目标：</a:t>
            </a:r>
            <a:endParaRPr lang="zh-CN" altLang="en-US" sz="4000" b="1">
              <a:solidFill>
                <a:srgbClr val="FF0000"/>
              </a:solidFill>
              <a:effectLst>
                <a:outerShdw blurRad="38100" dist="38100" dir="2700000" algn="tl">
                  <a:srgbClr val="000000">
                    <a:alpha val="43137"/>
                  </a:srgbClr>
                </a:outerShdw>
              </a:effectLst>
              <a:latin typeface="华文中宋" panose="02010600040101010101" charset="-122"/>
              <a:ea typeface="华文中宋" panose="02010600040101010101" charset="-122"/>
            </a:endParaRPr>
          </a:p>
        </p:txBody>
      </p:sp>
    </p:spTree>
  </p:cSld>
  <p:clrMapOvr>
    <a:masterClrMapping/>
  </p:clrMapOvr>
  <p:transition/>
  <p:timing/>
</p:sld>
</file>

<file path=ppt/slides/slide20.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name="">
    <p:spTree>
      <p:nvGrpSpPr>
        <p:cNvPr id="1" name=""/>
        <p:cNvGrpSpPr/>
        <p:nvPr>
          <p:custDataLst>
            <p:tags r:id="rId2"/>
          </p:custDataLst>
        </p:nvPr>
      </p:nvGrpSpPr>
      <p:grpSpPr>
        <a:xfrm>
          <a:off x="0" y="0"/>
          <a:ext cx="0" cy="0"/>
        </a:xfrm>
      </p:grpSpPr>
      <p:sp>
        <p:nvSpPr>
          <p:cNvPr id="2" name="矩形 1" title=""/>
          <p:cNvSpPr/>
          <p:nvPr>
            <p:custDataLst>
              <p:tags r:id="rId3"/>
            </p:custDataLst>
          </p:nvPr>
        </p:nvSpPr>
        <p:spPr>
          <a:xfrm>
            <a:off x="895851" y="587845"/>
            <a:ext cx="10715452" cy="5078313"/>
          </a:xfrm>
          <a:prstGeom prst="rect">
            <a:avLst/>
          </a:prstGeom>
        </p:spPr>
        <p:txBody>
          <a:bodyPr wrap="square">
            <a:spAutoFit/>
          </a:bodyPr>
          <a:lstStyle/>
          <a:p>
            <a:r>
              <a:rPr lang="zh-CN" altLang="en-US" sz="3600" b="1">
                <a:solidFill>
                  <a:srgbClr val="FF0000"/>
                </a:solidFill>
              </a:rPr>
              <a:t>句式</a:t>
            </a:r>
            <a:r>
              <a:rPr lang="zh-CN" altLang="en-US" sz="3600" b="1" smtClean="0">
                <a:solidFill>
                  <a:srgbClr val="FF0000"/>
                </a:solidFill>
              </a:rPr>
              <a:t>特点</a:t>
            </a:r>
            <a:r>
              <a:rPr lang="en-US" altLang="zh-CN" sz="3600" b="1" smtClean="0">
                <a:solidFill>
                  <a:srgbClr val="FF0000"/>
                </a:solidFill>
              </a:rPr>
              <a:t>       </a:t>
            </a:r>
            <a:r>
              <a:rPr lang="zh-CN" altLang="en-US" sz="3600" b="1" smtClean="0">
                <a:solidFill>
                  <a:srgbClr val="FF0000"/>
                </a:solidFill>
              </a:rPr>
              <a:t>读诗要懂诗家语</a:t>
            </a:r>
            <a:endParaRPr lang="en-US" altLang="zh-CN" sz="3600" b="1" smtClean="0">
              <a:solidFill>
                <a:srgbClr val="FF0000"/>
              </a:solidFill>
            </a:endParaRPr>
          </a:p>
          <a:p>
            <a:r>
              <a:rPr lang="zh-CN" altLang="en-US" sz="3600" b="1" smtClean="0">
                <a:solidFill>
                  <a:srgbClr val="FF0000"/>
                </a:solidFill>
              </a:rPr>
              <a:t>“诗家语”的句式特点：</a:t>
            </a:r>
            <a:r>
              <a:rPr lang="en-US" altLang="zh-CN" sz="3600" b="1" smtClean="0">
                <a:solidFill>
                  <a:srgbClr val="FF0000"/>
                </a:solidFill>
              </a:rPr>
              <a:t>1.</a:t>
            </a:r>
            <a:r>
              <a:rPr lang="zh-CN" altLang="en-US" sz="3600" b="1" smtClean="0">
                <a:solidFill>
                  <a:srgbClr val="FF0000"/>
                </a:solidFill>
              </a:rPr>
              <a:t>跳跃性</a:t>
            </a:r>
            <a:endParaRPr lang="en-US" altLang="zh-CN" sz="3600" b="1" smtClean="0">
              <a:solidFill>
                <a:srgbClr val="FF0000"/>
              </a:solidFill>
            </a:endParaRPr>
          </a:p>
          <a:p>
            <a:r>
              <a:rPr lang="en-US" altLang="zh-CN" sz="3600" b="1">
                <a:solidFill>
                  <a:srgbClr val="FF0000"/>
                </a:solidFill>
              </a:rPr>
              <a:t> </a:t>
            </a:r>
            <a:r>
              <a:rPr lang="en-US" altLang="zh-CN" sz="3600" b="1" smtClean="0">
                <a:solidFill>
                  <a:srgbClr val="FF0000"/>
                </a:solidFill>
              </a:rPr>
              <a:t>                                   2.</a:t>
            </a:r>
            <a:r>
              <a:rPr lang="zh-CN" altLang="en-US" sz="3600" b="1" smtClean="0">
                <a:solidFill>
                  <a:srgbClr val="FF0000"/>
                </a:solidFill>
              </a:rPr>
              <a:t>错位，省略</a:t>
            </a:r>
            <a:endParaRPr lang="en-US" altLang="zh-CN" sz="3600" b="1" smtClean="0">
              <a:solidFill>
                <a:srgbClr val="FF0000"/>
              </a:solidFill>
            </a:endParaRPr>
          </a:p>
          <a:p>
            <a:r>
              <a:rPr lang="en-US" altLang="zh-CN" sz="3600" b="1" smtClean="0"/>
              <a:t>     </a:t>
            </a:r>
            <a:r>
              <a:rPr lang="zh-CN" altLang="en-US" sz="3600" b="1" smtClean="0"/>
              <a:t>问题：“独立寒秋，湘江北去，橘子洲头。”这句诗句式上有什么特点？为什么这样写？</a:t>
            </a:r>
            <a:endParaRPr lang="en-US" altLang="zh-CN" sz="3600" b="1" smtClean="0"/>
          </a:p>
          <a:p>
            <a:r>
              <a:rPr lang="zh-CN" altLang="en-US" sz="3600" b="1" smtClean="0"/>
              <a:t>（</a:t>
            </a:r>
            <a:r>
              <a:rPr lang="en-US" altLang="zh-CN" sz="3600" b="1" smtClean="0"/>
              <a:t>1</a:t>
            </a:r>
            <a:r>
              <a:rPr lang="zh-CN" altLang="en-US" sz="3600" b="1" smtClean="0"/>
              <a:t>）错位（倒装），省略</a:t>
            </a:r>
            <a:endParaRPr lang="en-US" altLang="zh-CN" sz="3600" b="1" smtClean="0"/>
          </a:p>
          <a:p>
            <a:r>
              <a:rPr lang="en-US" altLang="zh-CN" sz="3600" b="1"/>
              <a:t> </a:t>
            </a:r>
            <a:r>
              <a:rPr lang="en-US" altLang="zh-CN" sz="3600" b="1" smtClean="0"/>
              <a:t>    </a:t>
            </a:r>
            <a:r>
              <a:rPr lang="zh-CN" altLang="en-US" sz="3600" b="1" smtClean="0"/>
              <a:t>全句为“寒秋，独立（于）</a:t>
            </a:r>
            <a:r>
              <a:rPr lang="zh-CN" altLang="en-US" sz="3600" b="1"/>
              <a:t>橘子洲</a:t>
            </a:r>
            <a:r>
              <a:rPr lang="zh-CN" altLang="en-US" sz="3600" b="1" smtClean="0"/>
              <a:t>头，（看）湘江</a:t>
            </a:r>
            <a:r>
              <a:rPr lang="zh-CN" altLang="en-US" sz="3600" b="1"/>
              <a:t>北</a:t>
            </a:r>
            <a:r>
              <a:rPr lang="zh-CN" altLang="en-US" sz="3600" b="1" smtClean="0"/>
              <a:t>去。</a:t>
            </a:r>
            <a:endParaRPr lang="en-US" altLang="zh-CN" sz="3600" b="1" smtClean="0"/>
          </a:p>
          <a:p>
            <a:r>
              <a:rPr lang="zh-CN" altLang="en-US" sz="3600" b="1" smtClean="0"/>
              <a:t>（</a:t>
            </a:r>
            <a:r>
              <a:rPr lang="en-US" altLang="zh-CN" sz="3600" b="1" smtClean="0"/>
              <a:t>2</a:t>
            </a:r>
            <a:r>
              <a:rPr lang="zh-CN" altLang="en-US" sz="3600" b="1" smtClean="0"/>
              <a:t>）诗歌音韵的需要，诗歌内容的需要。</a:t>
            </a:r>
            <a:endParaRPr lang="zh-CN" altLang="en-US" sz="3600" b="1"/>
          </a:p>
        </p:txBody>
      </p:sp>
    </p:spTree>
    <p:extLst>
      <p:ext uri="{BB962C8B-B14F-4D97-AF65-F5344CB8AC3E}">
        <p14:creationId xmlns:p14="http://schemas.microsoft.com/office/powerpoint/2010/main" val="1127035730"/>
      </p:ext>
    </p:extLst>
  </p:cSld>
  <p:clrMapOvr>
    <a:masterClrMapping/>
  </p:clrMapOvr>
  <p:transition/>
  <p:timing/>
</p:sld>
</file>

<file path=ppt/slides/slide21.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name="">
    <p:bg>
      <p:bgPr>
        <a:noFill/>
        <a:effectLst/>
      </p:bgPr>
    </p:bg>
    <p:spTree>
      <p:nvGrpSpPr>
        <p:cNvPr id="1" name=""/>
        <p:cNvGrpSpPr/>
        <p:nvPr>
          <p:custDataLst>
            <p:tags r:id="rId2"/>
          </p:custDataLst>
        </p:nvPr>
      </p:nvGrpSpPr>
      <p:grpSpPr>
        <a:xfrm>
          <a:off x="0" y="0"/>
          <a:ext cx="0" cy="0"/>
        </a:xfrm>
      </p:grpSpPr>
      <p:pic>
        <p:nvPicPr>
          <p:cNvPr id="35" name="图片 34" title=""/>
          <p:cNvPicPr>
            <a:picLocks noChangeAspect="1"/>
          </p:cNvPicPr>
          <p:nvPr>
            <p:custDataLst>
              <p:tags r:id="rId4"/>
            </p:custDataLst>
          </p:nvPr>
        </p:nvPicPr>
        <p:blipFill>
          <a:blip r:embed="rId3">
            <a:alphaModFix amt="35000"/>
            <a:extLst>
              <a:ext uri="{28A0092B-C50C-407E-A947-70E740481C1C}">
                <a14:useLocalDpi xmlns:a14="http://schemas.microsoft.com/office/drawing/2010/main" val="0"/>
              </a:ext>
            </a:extLst>
          </a:blip>
          <a:stretch>
            <a:fillRect/>
          </a:stretch>
        </p:blipFill>
        <p:spPr>
          <a:xfrm>
            <a:off x="0" y="1019155"/>
            <a:ext cx="12192000" cy="4534982"/>
          </a:xfrm>
          <a:prstGeom prst="rect">
            <a:avLst/>
          </a:prstGeom>
        </p:spPr>
      </p:pic>
      <p:sp>
        <p:nvSpPr>
          <p:cNvPr id="19" name="缺角矩形 18" title=""/>
          <p:cNvSpPr/>
          <p:nvPr>
            <p:custDataLst>
              <p:tags r:id="rId5"/>
            </p:custDataLst>
          </p:nvPr>
        </p:nvSpPr>
        <p:spPr>
          <a:xfrm>
            <a:off x="459105" y="629285"/>
            <a:ext cx="11273155" cy="1209675"/>
          </a:xfrm>
          <a:prstGeom prst="plaque">
            <a:avLst>
              <a:gd name="adj" fmla="val 16849"/>
            </a:avLst>
          </a:prstGeom>
          <a:solidFill>
            <a:schemeClr val="bg1"/>
          </a:solidFill>
          <a:ln>
            <a:solidFill>
              <a:srgbClr val="94684E"/>
            </a:solidFill>
          </a:ln>
          <a:effectLst>
            <a:outerShdw blurRad="50800" dist="38100" dir="5400000" algn="t" rotWithShape="0">
              <a:srgbClr val="94684E">
                <a:alpha val="4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 name="文本框 1" title=""/>
          <p:cNvSpPr txBox="1"/>
          <p:nvPr>
            <p:custDataLst>
              <p:tags r:id="rId6"/>
            </p:custDataLst>
          </p:nvPr>
        </p:nvSpPr>
        <p:spPr>
          <a:xfrm>
            <a:off x="885190" y="655945"/>
            <a:ext cx="8278495" cy="1124585"/>
          </a:xfrm>
          <a:prstGeom prst="rect">
            <a:avLst/>
          </a:prstGeom>
          <a:noFill/>
        </p:spPr>
        <p:txBody>
          <a:bodyPr wrap="square" rtlCol="0" anchor="t">
            <a:spAutoFit/>
          </a:bodyPr>
          <a:lstStyle/>
          <a:p>
            <a:pPr indent="0" fontAlgn="auto">
              <a:lnSpc>
                <a:spcPct val="120000"/>
              </a:lnSpc>
            </a:pPr>
            <a:r>
              <a:rPr lang="zh-CN" altLang="zh-CN" sz="2800" kern="100">
                <a:solidFill>
                  <a:schemeClr val="tx1">
                    <a:lumMod val="75000"/>
                    <a:lumOff val="25000"/>
                  </a:schemeClr>
                </a:solidFill>
                <a:latin typeface="微软雅黑" panose="020b0503020204020204" charset="-122"/>
                <a:ea typeface="微软雅黑" panose="020b0503020204020204" charset="-122"/>
                <a:cs typeface="Times New Roman" panose="02020603050405020304" charset="0"/>
                <a:sym typeface="+mn-ea"/>
              </a:rPr>
              <a:t>为什么毛泽东笔下的秋如此绚丽多彩、充满生机？这与一个人的哪些方面有关？</a:t>
            </a:r>
          </a:p>
        </p:txBody>
      </p:sp>
      <p:pic>
        <p:nvPicPr>
          <p:cNvPr id="16" name="图片 15" title=""/>
          <p:cNvPicPr>
            <a:picLocks noChangeAspect="1"/>
          </p:cNvPicPr>
          <p:nvPr>
            <p:custDataLst>
              <p:tags r:id="rId8"/>
            </p:custDataLst>
          </p:nvPr>
        </p:nvPicPr>
        <p:blipFill>
          <a:blip r:embed="rId7">
            <a:duotone>
              <a:srgbClr val="0E6897">
                <a:shade val="45000"/>
                <a:satMod val="135000"/>
              </a:srgbClr>
              <a:prstClr val="white"/>
            </a:duotone>
          </a:blip>
          <a:srcRect l="5885" t="100000" r="66124" b="-7237"/>
          <a:stretch>
            <a:fillRect/>
          </a:stretch>
        </p:blipFill>
        <p:spPr>
          <a:xfrm>
            <a:off x="716973" y="6857902"/>
            <a:ext cx="3413076" cy="239583"/>
          </a:xfrm>
          <a:custGeom>
            <a:gdLst>
              <a:gd name="connsiteX0" fmla="*/ 0 w 3413076"/>
              <a:gd name="connsiteY0" fmla="*/ 0 h 239583"/>
              <a:gd name="connsiteX1" fmla="*/ 3413076 w 3413076"/>
              <a:gd name="connsiteY1" fmla="*/ 0 h 239583"/>
              <a:gd name="connsiteX2" fmla="*/ 3413076 w 3413076"/>
              <a:gd name="connsiteY2" fmla="*/ 239583 h 239583"/>
              <a:gd name="connsiteX3" fmla="*/ 0 w 3413076"/>
              <a:gd name="connsiteY3" fmla="*/ 239583 h 239583"/>
              <a:gd name="connsiteX4" fmla="*/ 0 w 3413076"/>
              <a:gd name="connsiteY4" fmla="*/ 0 h 239583"/>
            </a:gdLst>
            <a:cxnLst>
              <a:cxn ang="0">
                <a:pos x="connsiteX0" y="connsiteY0"/>
              </a:cxn>
              <a:cxn ang="0">
                <a:pos x="connsiteX1" y="connsiteY1"/>
              </a:cxn>
              <a:cxn ang="0">
                <a:pos x="connsiteX2" y="connsiteY2"/>
              </a:cxn>
              <a:cxn ang="0">
                <a:pos x="connsiteX3" y="connsiteY3"/>
              </a:cxn>
              <a:cxn ang="0">
                <a:pos x="connsiteX4" y="connsiteY4"/>
              </a:cxn>
            </a:cxnLst>
            <a:rect l="l" t="t" r="r" b="b"/>
            <a:pathLst>
              <a:path w="3413076" h="239583">
                <a:moveTo>
                  <a:pt x="0" y="0"/>
                </a:moveTo>
                <a:lnTo>
                  <a:pt x="3413076" y="0"/>
                </a:lnTo>
                <a:lnTo>
                  <a:pt x="3413076" y="239583"/>
                </a:lnTo>
                <a:lnTo>
                  <a:pt x="0" y="239583"/>
                </a:lnTo>
                <a:lnTo>
                  <a:pt x="0" y="0"/>
                </a:lnTo>
                <a:close/>
              </a:path>
            </a:pathLst>
          </a:custGeom>
        </p:spPr>
      </p:pic>
      <p:grpSp>
        <p:nvGrpSpPr>
          <p:cNvPr id="33" name="组合 32" title=""/>
          <p:cNvGrpSpPr/>
          <p:nvPr>
            <p:custDataLst>
              <p:tags r:id="rId9"/>
            </p:custDataLst>
          </p:nvPr>
        </p:nvGrpSpPr>
        <p:grpSpPr>
          <a:xfrm rot="16200000">
            <a:off x="2403475" y="549275"/>
            <a:ext cx="3695700" cy="7582535"/>
            <a:chOff x="1129" y="2309"/>
            <a:chExt cx="5375" cy="3278"/>
          </a:xfrm>
        </p:grpSpPr>
        <p:pic>
          <p:nvPicPr>
            <p:cNvPr id="13" name="图片 12"/>
            <p:cNvPicPr>
              <a:picLocks noChangeAspect="1"/>
            </p:cNvPicPr>
            <p:nvPr>
              <p:custDataLst>
                <p:tags r:id="rId10"/>
              </p:custDataLst>
            </p:nvPr>
          </p:nvPicPr>
          <p:blipFill>
            <a:blip r:embed="rId7">
              <a:duotone>
                <a:srgbClr val="0E6897">
                  <a:shade val="45000"/>
                  <a:satMod val="135000"/>
                </a:srgbClr>
                <a:prstClr val="white"/>
              </a:duotone>
            </a:blip>
            <a:srcRect l="5885" t="-62879" r="66124" b="100000"/>
            <a:stretch>
              <a:fillRect/>
            </a:stretch>
          </p:blipFill>
          <p:spPr>
            <a:xfrm>
              <a:off x="1129" y="2309"/>
              <a:ext cx="5375" cy="3278"/>
            </a:xfrm>
            <a:custGeom>
              <a:gdLst>
                <a:gd name="connsiteX0" fmla="*/ 0 w 3413076"/>
                <a:gd name="connsiteY0" fmla="*/ 0 h 2081545"/>
                <a:gd name="connsiteX1" fmla="*/ 3413076 w 3413076"/>
                <a:gd name="connsiteY1" fmla="*/ 0 h 2081545"/>
                <a:gd name="connsiteX2" fmla="*/ 3413076 w 3413076"/>
                <a:gd name="connsiteY2" fmla="*/ 2081545 h 2081545"/>
                <a:gd name="connsiteX3" fmla="*/ 0 w 3413076"/>
                <a:gd name="connsiteY3" fmla="*/ 2081545 h 2081545"/>
                <a:gd name="connsiteX4" fmla="*/ 0 w 3413076"/>
                <a:gd name="connsiteY4" fmla="*/ 0 h 2081545"/>
              </a:gdLst>
              <a:cxnLst>
                <a:cxn ang="0">
                  <a:pos x="connsiteX0" y="connsiteY0"/>
                </a:cxn>
                <a:cxn ang="0">
                  <a:pos x="connsiteX1" y="connsiteY1"/>
                </a:cxn>
                <a:cxn ang="0">
                  <a:pos x="connsiteX2" y="connsiteY2"/>
                </a:cxn>
                <a:cxn ang="0">
                  <a:pos x="connsiteX3" y="connsiteY3"/>
                </a:cxn>
                <a:cxn ang="0">
                  <a:pos x="connsiteX4" y="connsiteY4"/>
                </a:cxn>
              </a:cxnLst>
              <a:rect l="l" t="t" r="r" b="b"/>
              <a:pathLst>
                <a:path w="3413076" h="2081545">
                  <a:moveTo>
                    <a:pt x="0" y="0"/>
                  </a:moveTo>
                  <a:lnTo>
                    <a:pt x="3413076" y="0"/>
                  </a:lnTo>
                  <a:lnTo>
                    <a:pt x="3413076" y="2081545"/>
                  </a:lnTo>
                  <a:lnTo>
                    <a:pt x="0" y="2081545"/>
                  </a:lnTo>
                  <a:lnTo>
                    <a:pt x="0" y="0"/>
                  </a:lnTo>
                  <a:close/>
                </a:path>
              </a:pathLst>
            </a:custGeom>
            <a:gradFill>
              <a:gsLst>
                <a:gs pos="0">
                  <a:srgbClr val="B89179">
                    <a:alpha val="34000"/>
                  </a:srgbClr>
                </a:gs>
                <a:gs pos="100000">
                  <a:srgbClr val="FFFFFF">
                    <a:alpha val="0"/>
                  </a:srgbClr>
                </a:gs>
              </a:gsLst>
              <a:lin ang="5400000" scaled="0"/>
            </a:gradFill>
          </p:spPr>
        </p:pic>
        <p:cxnSp>
          <p:nvCxnSpPr>
            <p:cNvPr id="17" name="直接连接符 16"/>
            <p:cNvCxnSpPr>
              <a:stCxn id="13" idx="0"/>
              <a:endCxn id="13" idx="1"/>
            </p:cNvCxnSpPr>
            <p:nvPr>
              <p:custDataLst>
                <p:tags r:id="rId11"/>
              </p:custDataLst>
            </p:nvPr>
          </p:nvCxnSpPr>
          <p:spPr>
            <a:xfrm>
              <a:off x="1129" y="2309"/>
              <a:ext cx="5375" cy="0"/>
            </a:xfrm>
            <a:prstGeom prst="line">
              <a:avLst/>
            </a:prstGeom>
            <a:ln w="50800">
              <a:solidFill>
                <a:srgbClr val="DACDBD">
                  <a:lumMod val="50000"/>
                </a:srgbClr>
              </a:solidFill>
            </a:ln>
          </p:spPr>
          <p:style>
            <a:lnRef idx="1">
              <a:srgbClr val="0E6897"/>
            </a:lnRef>
            <a:fillRef idx="0">
              <a:srgbClr val="0E6897"/>
            </a:fillRef>
            <a:effectRef idx="0">
              <a:srgbClr val="0E6897"/>
            </a:effectRef>
            <a:fontRef idx="minor">
              <a:sysClr val="windowText" lastClr="000000"/>
            </a:fontRef>
          </p:style>
        </p:cxnSp>
      </p:grpSp>
      <p:grpSp>
        <p:nvGrpSpPr>
          <p:cNvPr id="18" name="组合 17" title=""/>
          <p:cNvGrpSpPr/>
          <p:nvPr>
            <p:custDataLst>
              <p:tags r:id="rId12"/>
            </p:custDataLst>
          </p:nvPr>
        </p:nvGrpSpPr>
        <p:grpSpPr>
          <a:xfrm>
            <a:off x="7790180" y="2623185"/>
            <a:ext cx="3813175" cy="3813175"/>
            <a:chOff x="695325" y="1437627"/>
            <a:chExt cx="2538066" cy="2538064"/>
          </a:xfrm>
        </p:grpSpPr>
        <p:grpSp>
          <p:nvGrpSpPr>
            <p:cNvPr id="20" name="组合 19"/>
            <p:cNvGrpSpPr/>
            <p:nvPr>
              <p:custDataLst>
                <p:tags r:id="rId13"/>
              </p:custDataLst>
            </p:nvPr>
          </p:nvGrpSpPr>
          <p:grpSpPr>
            <a:xfrm>
              <a:off x="695325" y="1437627"/>
              <a:ext cx="2538066" cy="2538064"/>
              <a:chOff x="3164234" y="1644770"/>
              <a:chExt cx="2538066" cy="2538064"/>
            </a:xfrm>
          </p:grpSpPr>
          <p:sp>
            <p:nvSpPr>
              <p:cNvPr id="21" name="任意多边形: 形状 49"/>
              <p:cNvSpPr/>
              <p:nvPr>
                <p:custDataLst>
                  <p:tags r:id="rId14"/>
                </p:custDataLst>
              </p:nvPr>
            </p:nvSpPr>
            <p:spPr>
              <a:xfrm>
                <a:off x="3342644" y="1809870"/>
                <a:ext cx="2181246" cy="2207864"/>
              </a:xfrm>
              <a:custGeom>
                <a:gdLst>
                  <a:gd name="connsiteX0" fmla="*/ 1090623 w 2181246"/>
                  <a:gd name="connsiteY0" fmla="*/ 0 h 2207864"/>
                  <a:gd name="connsiteX1" fmla="*/ 2172128 w 2181246"/>
                  <a:gd name="connsiteY1" fmla="*/ 881451 h 2207864"/>
                  <a:gd name="connsiteX2" fmla="*/ 2181246 w 2181246"/>
                  <a:gd name="connsiteY2" fmla="*/ 941194 h 2207864"/>
                  <a:gd name="connsiteX3" fmla="*/ 2138085 w 2181246"/>
                  <a:gd name="connsiteY3" fmla="*/ 970294 h 2207864"/>
                  <a:gd name="connsiteX4" fmla="*/ 2082730 w 2181246"/>
                  <a:gd name="connsiteY4" fmla="*/ 1103932 h 2207864"/>
                  <a:gd name="connsiteX5" fmla="*/ 2138085 w 2181246"/>
                  <a:gd name="connsiteY5" fmla="*/ 1237570 h 2207864"/>
                  <a:gd name="connsiteX6" fmla="*/ 2181246 w 2181246"/>
                  <a:gd name="connsiteY6" fmla="*/ 1266670 h 2207864"/>
                  <a:gd name="connsiteX7" fmla="*/ 2172128 w 2181246"/>
                  <a:gd name="connsiteY7" fmla="*/ 1326413 h 2207864"/>
                  <a:gd name="connsiteX8" fmla="*/ 1090623 w 2181246"/>
                  <a:gd name="connsiteY8" fmla="*/ 2207864 h 2207864"/>
                  <a:gd name="connsiteX9" fmla="*/ 9118 w 2181246"/>
                  <a:gd name="connsiteY9" fmla="*/ 1326413 h 2207864"/>
                  <a:gd name="connsiteX10" fmla="*/ 0 w 2181246"/>
                  <a:gd name="connsiteY10" fmla="*/ 1266670 h 2207864"/>
                  <a:gd name="connsiteX11" fmla="*/ 43161 w 2181246"/>
                  <a:gd name="connsiteY11" fmla="*/ 1237570 h 2207864"/>
                  <a:gd name="connsiteX12" fmla="*/ 98516 w 2181246"/>
                  <a:gd name="connsiteY12" fmla="*/ 1103932 h 2207864"/>
                  <a:gd name="connsiteX13" fmla="*/ 43161 w 2181246"/>
                  <a:gd name="connsiteY13" fmla="*/ 970294 h 2207864"/>
                  <a:gd name="connsiteX14" fmla="*/ 0 w 2181246"/>
                  <a:gd name="connsiteY14" fmla="*/ 941194 h 2207864"/>
                  <a:gd name="connsiteX15" fmla="*/ 9118 w 2181246"/>
                  <a:gd name="connsiteY15" fmla="*/ 881451 h 2207864"/>
                  <a:gd name="connsiteX16" fmla="*/ 1090623 w 2181246"/>
                  <a:gd name="connsiteY16" fmla="*/ 0 h 2207864"/>
                </a:gd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181246" h="2207864">
                    <a:moveTo>
                      <a:pt x="1090623" y="0"/>
                    </a:moveTo>
                    <a:cubicBezTo>
                      <a:pt x="1624098" y="0"/>
                      <a:pt x="2069191" y="378408"/>
                      <a:pt x="2172128" y="881451"/>
                    </a:cubicBezTo>
                    <a:lnTo>
                      <a:pt x="2181246" y="941194"/>
                    </a:lnTo>
                    <a:lnTo>
                      <a:pt x="2138085" y="970294"/>
                    </a:lnTo>
                    <a:cubicBezTo>
                      <a:pt x="2103884" y="1004495"/>
                      <a:pt x="2082730" y="1051743"/>
                      <a:pt x="2082730" y="1103932"/>
                    </a:cubicBezTo>
                    <a:cubicBezTo>
                      <a:pt x="2082730" y="1156121"/>
                      <a:pt x="2103884" y="1203369"/>
                      <a:pt x="2138085" y="1237570"/>
                    </a:cubicBezTo>
                    <a:lnTo>
                      <a:pt x="2181246" y="1266670"/>
                    </a:lnTo>
                    <a:lnTo>
                      <a:pt x="2172128" y="1326413"/>
                    </a:lnTo>
                    <a:cubicBezTo>
                      <a:pt x="2069191" y="1829456"/>
                      <a:pt x="1624098" y="2207864"/>
                      <a:pt x="1090623" y="2207864"/>
                    </a:cubicBezTo>
                    <a:cubicBezTo>
                      <a:pt x="557149" y="2207864"/>
                      <a:pt x="112056" y="1829456"/>
                      <a:pt x="9118" y="1326413"/>
                    </a:cubicBezTo>
                    <a:lnTo>
                      <a:pt x="0" y="1266670"/>
                    </a:lnTo>
                    <a:lnTo>
                      <a:pt x="43161" y="1237570"/>
                    </a:lnTo>
                    <a:cubicBezTo>
                      <a:pt x="77362" y="1203369"/>
                      <a:pt x="98516" y="1156121"/>
                      <a:pt x="98516" y="1103932"/>
                    </a:cubicBezTo>
                    <a:cubicBezTo>
                      <a:pt x="98516" y="1051743"/>
                      <a:pt x="77362" y="1004495"/>
                      <a:pt x="43161" y="970294"/>
                    </a:cubicBezTo>
                    <a:lnTo>
                      <a:pt x="0" y="941194"/>
                    </a:lnTo>
                    <a:lnTo>
                      <a:pt x="9118" y="881451"/>
                    </a:lnTo>
                    <a:cubicBezTo>
                      <a:pt x="112056" y="378408"/>
                      <a:pt x="557149" y="0"/>
                      <a:pt x="1090623" y="0"/>
                    </a:cubicBezTo>
                    <a:close/>
                  </a:path>
                </a:pathLst>
              </a:custGeom>
              <a:solidFill>
                <a:srgbClr val="DACDBD">
                  <a:lumMod val="20000"/>
                  <a:lumOff val="80000"/>
                </a:srgbClr>
              </a:solidFill>
              <a:ln w="9525">
                <a:solidFill>
                  <a:srgbClr val="DACDBD">
                    <a:lumMod val="50000"/>
                    <a:alpha val="50000"/>
                  </a:srgbClr>
                </a:solidFill>
              </a:ln>
            </p:spPr>
            <p:style>
              <a:lnRef idx="2">
                <a:srgbClr val="0E6897">
                  <a:shade val="50000"/>
                </a:srgbClr>
              </a:lnRef>
              <a:fillRef idx="1">
                <a:srgbClr val="0E6897"/>
              </a:fillRef>
              <a:effectRef idx="0">
                <a:srgbClr val="0E6897"/>
              </a:effectRef>
              <a:fontRef idx="minor">
                <a:sysClr val="window" lastClr="FFFFFF"/>
              </a:fontRef>
            </p:style>
            <p:txBody>
              <a:bodyPr wrap="square" rtlCol="0" anchor="ctr">
                <a:noAutofit/>
              </a:bodyPr>
              <a:lstStyle/>
              <a:p>
                <a:pPr algn="ctr"/>
                <a:endParaRPr lang="zh-CN" altLang="en-US"/>
              </a:p>
            </p:txBody>
          </p:sp>
          <p:sp>
            <p:nvSpPr>
              <p:cNvPr id="22" name="任意多边形: 形状 50"/>
              <p:cNvSpPr/>
              <p:nvPr>
                <p:custDataLst>
                  <p:tags r:id="rId15"/>
                </p:custDataLst>
              </p:nvPr>
            </p:nvSpPr>
            <p:spPr>
              <a:xfrm>
                <a:off x="3275496" y="1727320"/>
                <a:ext cx="2315544" cy="2372964"/>
              </a:xfrm>
              <a:custGeom>
                <a:gdLst>
                  <a:gd name="connsiteX0" fmla="*/ 1157772 w 2315544"/>
                  <a:gd name="connsiteY0" fmla="*/ 0 h 2372964"/>
                  <a:gd name="connsiteX1" fmla="*/ 2290913 w 2315544"/>
                  <a:gd name="connsiteY1" fmla="*/ 833659 h 2372964"/>
                  <a:gd name="connsiteX2" fmla="*/ 2315544 w 2315544"/>
                  <a:gd name="connsiteY2" fmla="*/ 929452 h 2372964"/>
                  <a:gd name="connsiteX3" fmla="*/ 2286598 w 2315544"/>
                  <a:gd name="connsiteY3" fmla="*/ 932370 h 2372964"/>
                  <a:gd name="connsiteX4" fmla="*/ 2079490 w 2315544"/>
                  <a:gd name="connsiteY4" fmla="*/ 1186482 h 2372964"/>
                  <a:gd name="connsiteX5" fmla="*/ 2286598 w 2315544"/>
                  <a:gd name="connsiteY5" fmla="*/ 1440594 h 2372964"/>
                  <a:gd name="connsiteX6" fmla="*/ 2315544 w 2315544"/>
                  <a:gd name="connsiteY6" fmla="*/ 1443512 h 2372964"/>
                  <a:gd name="connsiteX7" fmla="*/ 2290913 w 2315544"/>
                  <a:gd name="connsiteY7" fmla="*/ 1539306 h 2372964"/>
                  <a:gd name="connsiteX8" fmla="*/ 1157772 w 2315544"/>
                  <a:gd name="connsiteY8" fmla="*/ 2372964 h 2372964"/>
                  <a:gd name="connsiteX9" fmla="*/ 24631 w 2315544"/>
                  <a:gd name="connsiteY9" fmla="*/ 1539306 h 2372964"/>
                  <a:gd name="connsiteX10" fmla="*/ 0 w 2315544"/>
                  <a:gd name="connsiteY10" fmla="*/ 1443512 h 2372964"/>
                  <a:gd name="connsiteX11" fmla="*/ 28946 w 2315544"/>
                  <a:gd name="connsiteY11" fmla="*/ 1440594 h 2372964"/>
                  <a:gd name="connsiteX12" fmla="*/ 236053 w 2315544"/>
                  <a:gd name="connsiteY12" fmla="*/ 1186482 h 2372964"/>
                  <a:gd name="connsiteX13" fmla="*/ 28946 w 2315544"/>
                  <a:gd name="connsiteY13" fmla="*/ 932370 h 2372964"/>
                  <a:gd name="connsiteX14" fmla="*/ 0 w 2315544"/>
                  <a:gd name="connsiteY14" fmla="*/ 929452 h 2372964"/>
                  <a:gd name="connsiteX15" fmla="*/ 24631 w 2315544"/>
                  <a:gd name="connsiteY15" fmla="*/ 833659 h 2372964"/>
                  <a:gd name="connsiteX16" fmla="*/ 1157772 w 2315544"/>
                  <a:gd name="connsiteY16" fmla="*/ 0 h 2372964"/>
                </a:gd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315544" h="2372964">
                    <a:moveTo>
                      <a:pt x="1157772" y="0"/>
                    </a:moveTo>
                    <a:cubicBezTo>
                      <a:pt x="1690184" y="0"/>
                      <a:pt x="2140691" y="350679"/>
                      <a:pt x="2290913" y="833659"/>
                    </a:cubicBezTo>
                    <a:lnTo>
                      <a:pt x="2315544" y="929452"/>
                    </a:lnTo>
                    <a:lnTo>
                      <a:pt x="2286598" y="932370"/>
                    </a:lnTo>
                    <a:cubicBezTo>
                      <a:pt x="2168402" y="956556"/>
                      <a:pt x="2079490" y="1061136"/>
                      <a:pt x="2079490" y="1186482"/>
                    </a:cubicBezTo>
                    <a:cubicBezTo>
                      <a:pt x="2079490" y="1311828"/>
                      <a:pt x="2168402" y="1416408"/>
                      <a:pt x="2286598" y="1440594"/>
                    </a:cubicBezTo>
                    <a:lnTo>
                      <a:pt x="2315544" y="1443512"/>
                    </a:lnTo>
                    <a:lnTo>
                      <a:pt x="2290913" y="1539306"/>
                    </a:lnTo>
                    <a:cubicBezTo>
                      <a:pt x="2140691" y="2022285"/>
                      <a:pt x="1690184" y="2372964"/>
                      <a:pt x="1157772" y="2372964"/>
                    </a:cubicBezTo>
                    <a:cubicBezTo>
                      <a:pt x="625360" y="2372964"/>
                      <a:pt x="174854" y="2022285"/>
                      <a:pt x="24631" y="1539306"/>
                    </a:cubicBezTo>
                    <a:lnTo>
                      <a:pt x="0" y="1443512"/>
                    </a:lnTo>
                    <a:lnTo>
                      <a:pt x="28946" y="1440594"/>
                    </a:lnTo>
                    <a:cubicBezTo>
                      <a:pt x="147142" y="1416408"/>
                      <a:pt x="236053" y="1311828"/>
                      <a:pt x="236053" y="1186482"/>
                    </a:cubicBezTo>
                    <a:cubicBezTo>
                      <a:pt x="236053" y="1061136"/>
                      <a:pt x="147142" y="956556"/>
                      <a:pt x="28946" y="932370"/>
                    </a:cubicBezTo>
                    <a:lnTo>
                      <a:pt x="0" y="929452"/>
                    </a:lnTo>
                    <a:lnTo>
                      <a:pt x="24631" y="833659"/>
                    </a:lnTo>
                    <a:cubicBezTo>
                      <a:pt x="174854" y="350679"/>
                      <a:pt x="625360" y="0"/>
                      <a:pt x="1157772" y="0"/>
                    </a:cubicBezTo>
                    <a:close/>
                  </a:path>
                </a:pathLst>
              </a:custGeom>
              <a:noFill/>
              <a:ln>
                <a:solidFill>
                  <a:srgbClr val="DACDBD">
                    <a:lumMod val="50000"/>
                  </a:srgbClr>
                </a:solidFill>
              </a:ln>
            </p:spPr>
            <p:style>
              <a:lnRef idx="2">
                <a:srgbClr val="0E6897">
                  <a:shade val="50000"/>
                </a:srgbClr>
              </a:lnRef>
              <a:fillRef idx="1">
                <a:srgbClr val="0E6897"/>
              </a:fillRef>
              <a:effectRef idx="0">
                <a:srgbClr val="0E6897"/>
              </a:effectRef>
              <a:fontRef idx="minor">
                <a:sysClr val="window" lastClr="FFFFFF"/>
              </a:fontRef>
            </p:style>
            <p:txBody>
              <a:bodyPr wrap="square" rtlCol="0" anchor="ctr">
                <a:noAutofit/>
              </a:bodyPr>
              <a:lstStyle/>
              <a:p>
                <a:pPr algn="ctr"/>
                <a:endParaRPr lang="zh-CN" altLang="en-US"/>
              </a:p>
            </p:txBody>
          </p:sp>
          <p:sp>
            <p:nvSpPr>
              <p:cNvPr id="23" name="椭圆 22"/>
              <p:cNvSpPr/>
              <p:nvPr>
                <p:custDataLst>
                  <p:tags r:id="rId16"/>
                </p:custDataLst>
              </p:nvPr>
            </p:nvSpPr>
            <p:spPr>
              <a:xfrm>
                <a:off x="3164234" y="1644770"/>
                <a:ext cx="2538066" cy="2538064"/>
              </a:xfrm>
              <a:prstGeom prst="ellipse">
                <a:avLst/>
              </a:prstGeom>
              <a:noFill/>
              <a:ln cap="rnd">
                <a:solidFill>
                  <a:srgbClr val="DACDBD"/>
                </a:solidFill>
                <a:prstDash val="sysDot"/>
              </a:ln>
            </p:spPr>
            <p:style>
              <a:lnRef idx="2">
                <a:srgbClr val="0E6897">
                  <a:shade val="50000"/>
                </a:srgbClr>
              </a:lnRef>
              <a:fillRef idx="1">
                <a:srgbClr val="0E6897"/>
              </a:fillRef>
              <a:effectRef idx="0">
                <a:srgbClr val="0E6897"/>
              </a:effectRef>
              <a:fontRef idx="minor">
                <a:sysClr val="window" lastClr="FFFFFF"/>
              </a:fontRef>
            </p:style>
            <p:txBody>
              <a:bodyPr rtlCol="0" anchor="ctr"/>
              <a:lstStyle/>
              <a:p>
                <a:pPr algn="ctr"/>
                <a:endParaRPr lang="zh-CN" altLang="en-US"/>
              </a:p>
            </p:txBody>
          </p:sp>
          <p:sp>
            <p:nvSpPr>
              <p:cNvPr id="25" name="等腰三角形 24"/>
              <p:cNvSpPr/>
              <p:nvPr>
                <p:custDataLst>
                  <p:tags r:id="rId17"/>
                </p:custDataLst>
              </p:nvPr>
            </p:nvSpPr>
            <p:spPr>
              <a:xfrm rot="5400000">
                <a:off x="5517635" y="2838442"/>
                <a:ext cx="174836" cy="150720"/>
              </a:xfrm>
              <a:prstGeom prst="triangle">
                <a:avLst/>
              </a:prstGeom>
              <a:noFill/>
              <a:ln>
                <a:solidFill>
                  <a:srgbClr val="DACDBD">
                    <a:lumMod val="75000"/>
                  </a:srgbClr>
                </a:solidFill>
              </a:ln>
            </p:spPr>
            <p:style>
              <a:lnRef idx="2">
                <a:srgbClr val="0E6897">
                  <a:shade val="50000"/>
                </a:srgbClr>
              </a:lnRef>
              <a:fillRef idx="1">
                <a:srgbClr val="0E6897"/>
              </a:fillRef>
              <a:effectRef idx="0">
                <a:srgbClr val="0E6897"/>
              </a:effectRef>
              <a:fontRef idx="minor">
                <a:sysClr val="window" lastClr="FFFFFF"/>
              </a:fontRef>
            </p:style>
            <p:txBody>
              <a:bodyPr rtlCol="0" anchor="ctr"/>
              <a:lstStyle/>
              <a:p>
                <a:pPr algn="ctr"/>
                <a:endParaRPr lang="zh-CN" altLang="en-US"/>
              </a:p>
            </p:txBody>
          </p:sp>
          <p:sp>
            <p:nvSpPr>
              <p:cNvPr id="26" name="等腰三角形 25"/>
              <p:cNvSpPr/>
              <p:nvPr>
                <p:custDataLst>
                  <p:tags r:id="rId18"/>
                </p:custDataLst>
              </p:nvPr>
            </p:nvSpPr>
            <p:spPr>
              <a:xfrm rot="16200000" flipH="1">
                <a:off x="3165853" y="2838442"/>
                <a:ext cx="174836" cy="150720"/>
              </a:xfrm>
              <a:prstGeom prst="triangle">
                <a:avLst/>
              </a:prstGeom>
              <a:noFill/>
              <a:ln>
                <a:solidFill>
                  <a:srgbClr val="DACDBD">
                    <a:lumMod val="75000"/>
                  </a:srgbClr>
                </a:solidFill>
              </a:ln>
            </p:spPr>
            <p:style>
              <a:lnRef idx="2">
                <a:srgbClr val="0E6897">
                  <a:shade val="50000"/>
                </a:srgbClr>
              </a:lnRef>
              <a:fillRef idx="1">
                <a:srgbClr val="0E6897"/>
              </a:fillRef>
              <a:effectRef idx="0">
                <a:srgbClr val="0E6897"/>
              </a:effectRef>
              <a:fontRef idx="minor">
                <a:sysClr val="window" lastClr="FFFFFF"/>
              </a:fontRef>
            </p:style>
            <p:txBody>
              <a:bodyPr rtlCol="0" anchor="ctr"/>
              <a:lstStyle/>
              <a:p>
                <a:pPr algn="ctr"/>
                <a:endParaRPr lang="zh-CN" altLang="en-US"/>
              </a:p>
            </p:txBody>
          </p:sp>
          <p:sp>
            <p:nvSpPr>
              <p:cNvPr id="27" name="椭圆 26"/>
              <p:cNvSpPr/>
              <p:nvPr>
                <p:custDataLst>
                  <p:tags r:id="rId19"/>
                </p:custDataLst>
              </p:nvPr>
            </p:nvSpPr>
            <p:spPr>
              <a:xfrm>
                <a:off x="3583333" y="2063869"/>
                <a:ext cx="1699868" cy="1699866"/>
              </a:xfrm>
              <a:prstGeom prst="ellipse">
                <a:avLst/>
              </a:prstGeom>
              <a:gradFill flip="none" rotWithShape="1">
                <a:gsLst>
                  <a:gs pos="100000">
                    <a:srgbClr val="DACDBD">
                      <a:lumMod val="83000"/>
                      <a:lumOff val="17000"/>
                    </a:srgbClr>
                  </a:gs>
                  <a:gs pos="0">
                    <a:srgbClr val="DACDBD">
                      <a:lumMod val="85000"/>
                    </a:srgbClr>
                  </a:gs>
                </a:gsLst>
                <a:lin ang="13500000" scaled="1"/>
              </a:gradFill>
              <a:ln w="12700">
                <a:noFill/>
              </a:ln>
              <a:effectLst>
                <a:outerShdw blurRad="381000" dist="279400" dir="5400000" sx="96000" sy="96000" algn="t" rotWithShape="0">
                  <a:srgbClr val="DACDBD">
                    <a:lumMod val="50000"/>
                    <a:alpha val="18000"/>
                  </a:srgbClr>
                </a:outerShdw>
              </a:effectLst>
            </p:spPr>
            <p:style>
              <a:lnRef idx="2">
                <a:srgbClr val="0E6897">
                  <a:shade val="50000"/>
                </a:srgbClr>
              </a:lnRef>
              <a:fillRef idx="1">
                <a:srgbClr val="0E6897"/>
              </a:fillRef>
              <a:effectRef idx="0">
                <a:srgbClr val="0E6897"/>
              </a:effectRef>
              <a:fontRef idx="minor">
                <a:sysClr val="window" lastClr="FFFFFF"/>
              </a:fontRef>
            </p:style>
            <p:txBody>
              <a:bodyPr rtlCol="0" anchor="ctr"/>
              <a:lstStyle/>
              <a:p>
                <a:pPr algn="ctr"/>
                <a:endParaRPr lang="zh-CN" altLang="en-US">
                  <a:solidFill>
                    <a:prstClr val="white"/>
                  </a:solidFill>
                  <a:latin typeface="OPPOSans R" panose="00020600040101010101" charset="-122"/>
                  <a:ea typeface="OPPOSans R" panose="00020600040101010101" charset="-122"/>
                </a:endParaRPr>
              </a:p>
            </p:txBody>
          </p:sp>
        </p:grpSp>
        <p:pic>
          <p:nvPicPr>
            <p:cNvPr id="28" name="Picture 2" descr="查看图片"/>
            <p:cNvPicPr>
              <a:picLocks noChangeAspect="1" noChangeArrowheads="1"/>
            </p:cNvPicPr>
            <p:nvPr>
              <p:custDataLst>
                <p:tags r:id="rId22"/>
              </p:custDataLst>
            </p:nvPr>
          </p:nvPicPr>
          <p:blipFill>
            <a:blip r:embed="rId20">
              <a:alphaModFix amt="28000"/>
              <a:duotone>
                <a:srgbClr val="DACDBD">
                  <a:shade val="45000"/>
                  <a:satMod val="135000"/>
                </a:srgbClr>
                <a:prstClr val="white"/>
              </a:duotone>
              <a:extLst>
                <a:ext uri="{BEBA8EAE-BF5A-486C-A8C5-ECC9F3942E4B}">
                  <a14:imgProps xmlns:a14="http://schemas.microsoft.com/office/drawing/2010/main">
                    <a14:imgLayer r:embed="rId21">
                      <a14:imgEffect>
                        <a14:brightnessContrast bright="100000"/>
                      </a14:imgEffect>
                    </a14:imgLayer>
                  </a14:imgProps>
                </a:ext>
                <a:ext uri="{28A0092B-C50C-407E-A947-70E740481C1C}">
                  <a14:useLocalDpi xmlns:a14="http://schemas.microsoft.com/office/drawing/2010/main" val="0"/>
                </a:ext>
              </a:extLst>
            </a:blip>
            <a:stretch>
              <a:fillRect/>
            </a:stretch>
          </p:blipFill>
          <p:spPr bwMode="auto">
            <a:xfrm>
              <a:off x="1156941" y="1899242"/>
              <a:ext cx="1614834" cy="1614834"/>
            </a:xfrm>
            <a:prstGeom prst="rect">
              <a:avLst/>
            </a:prstGeom>
            <a:noFill/>
            <a:extLst>
              <a:ext uri="{909E8E84-426E-40DD-AFC4-6F175D3DCCD1}">
                <a14:hiddenFill xmlns:a14="http://schemas.microsoft.com/office/drawing/2010/main">
                  <a:solidFill>
                    <a:srgbClr val="FFFFFF"/>
                  </a:solidFill>
                </a14:hiddenFill>
              </a:ext>
            </a:extLst>
          </p:spPr>
        </p:pic>
      </p:grpSp>
      <p:sp>
        <p:nvSpPr>
          <p:cNvPr id="1048735" name="文本框 2" title=""/>
          <p:cNvSpPr txBox="1"/>
          <p:nvPr>
            <p:custDataLst>
              <p:tags r:id="rId23"/>
            </p:custDataLst>
          </p:nvPr>
        </p:nvSpPr>
        <p:spPr>
          <a:xfrm>
            <a:off x="885190" y="2892425"/>
            <a:ext cx="6636385" cy="2975610"/>
          </a:xfrm>
          <a:prstGeom prst="rect">
            <a:avLst/>
          </a:prstGeom>
          <a:noFill/>
          <a:ln w="9525">
            <a:noFill/>
          </a:ln>
        </p:spPr>
        <p:txBody>
          <a:bodyPr wrap="square">
            <a:noAutofit/>
          </a:bodyPr>
          <a:lstStyle/>
          <a:p>
            <a:pPr indent="0" fontAlgn="auto">
              <a:lnSpc>
                <a:spcPct val="130000"/>
              </a:lnSpc>
              <a:buClrTx/>
              <a:buSzTx/>
              <a:buFontTx/>
            </a:pPr>
            <a:r>
              <a:rPr lang="zh-CN" altLang="zh-CN" sz="2800" b="0" kern="100">
                <a:solidFill>
                  <a:schemeClr val="tx1">
                    <a:lumMod val="75000"/>
                    <a:lumOff val="25000"/>
                  </a:schemeClr>
                </a:solidFill>
                <a:latin typeface="微软雅黑" panose="020b0503020204020204" charset="-122"/>
                <a:ea typeface="微软雅黑" panose="020b0503020204020204" charset="-122"/>
                <a:cs typeface="Times New Roman" panose="02020603050405020304" charset="0"/>
              </a:rPr>
              <a:t>与</a:t>
            </a:r>
            <a:r>
              <a:rPr lang="zh-CN" altLang="en-US" sz="2800" b="1" kern="100">
                <a:solidFill>
                  <a:srgbClr val="AD473C"/>
                </a:solidFill>
                <a:latin typeface="微软雅黑" panose="020b0503020204020204" charset="-122"/>
                <a:ea typeface="微软雅黑" panose="020b0503020204020204" charset="-122"/>
                <a:cs typeface="微软雅黑" panose="020b0503020204020204" charset="-122"/>
              </a:rPr>
              <a:t>气度、胸襟、性格、身份</a:t>
            </a:r>
            <a:r>
              <a:rPr lang="zh-CN" altLang="zh-CN" sz="2800" b="0" kern="100">
                <a:solidFill>
                  <a:schemeClr val="tx1">
                    <a:lumMod val="75000"/>
                    <a:lumOff val="25000"/>
                  </a:schemeClr>
                </a:solidFill>
                <a:latin typeface="微软雅黑" panose="020b0503020204020204" charset="-122"/>
                <a:ea typeface="微软雅黑" panose="020b0503020204020204" charset="-122"/>
                <a:cs typeface="Times New Roman" panose="02020603050405020304" charset="0"/>
              </a:rPr>
              <a:t>有关。毛泽东是杰出的政治家，是叱咤风云的一代伟人。他胸怀大志、以天下为己任，他不同于那些多愁善感的纤弱文人。所以，他的诗词也不同凡响，充满豪情壮志。</a:t>
            </a:r>
          </a:p>
        </p:txBody>
      </p:sp>
      <p:pic>
        <p:nvPicPr>
          <p:cNvPr id="101" name="图片 100" title=""/>
          <p:cNvPicPr>
            <a:picLocks noChangeAspect="1"/>
          </p:cNvPicPr>
          <p:nvPr>
            <p:custDataLst>
              <p:tags r:id="rId25"/>
            </p:custDataLst>
          </p:nvPr>
        </p:nvPicPr>
        <p:blipFill>
          <a:blip r:embed="rId24"/>
          <a:stretch>
            <a:fillRect/>
          </a:stretch>
        </p:blipFill>
        <p:spPr>
          <a:xfrm>
            <a:off x="9747250" y="641985"/>
            <a:ext cx="1985010" cy="1178560"/>
          </a:xfrm>
          <a:custGeom>
            <a:cxnLst>
              <a:cxn ang="3">
                <a:pos x="hc" y="t"/>
              </a:cxn>
              <a:cxn ang="cd2">
                <a:pos x="l" y="vc"/>
              </a:cxn>
              <a:cxn ang="cd4">
                <a:pos x="hc" y="b"/>
              </a:cxn>
              <a:cxn ang="0">
                <a:pos x="r" y="vc"/>
              </a:cxn>
            </a:cxnLst>
            <a:rect l="l" t="t" r="r" b="b"/>
            <a:pathLst>
              <a:path w="2707" h="1887">
                <a:moveTo>
                  <a:pt x="0" y="0"/>
                </a:moveTo>
                <a:lnTo>
                  <a:pt x="2386" y="0"/>
                </a:lnTo>
                <a:cubicBezTo>
                  <a:pt x="2386" y="177"/>
                  <a:pt x="2530" y="321"/>
                  <a:pt x="2707" y="321"/>
                </a:cubicBezTo>
                <a:lnTo>
                  <a:pt x="2707" y="1584"/>
                </a:lnTo>
                <a:cubicBezTo>
                  <a:pt x="2536" y="1584"/>
                  <a:pt x="2396" y="1718"/>
                  <a:pt x="2387" y="1887"/>
                </a:cubicBezTo>
                <a:lnTo>
                  <a:pt x="0" y="1887"/>
                </a:lnTo>
                <a:lnTo>
                  <a:pt x="0" y="0"/>
                </a:lnTo>
                <a:close/>
              </a:path>
            </a:pathLst>
          </a:custGeom>
          <a:noFill/>
          <a:ln w="9525">
            <a:noFill/>
          </a:ln>
        </p:spPr>
      </p:pic>
      <p:pic>
        <p:nvPicPr>
          <p:cNvPr id="37" name="图片 36" title=""/>
          <p:cNvPicPr>
            <a:picLocks noChangeAspect="1"/>
          </p:cNvPicPr>
          <p:nvPr>
            <p:custDataLst>
              <p:tags r:id="rId27"/>
            </p:custDataLst>
          </p:nvPr>
        </p:nvPicPr>
        <p:blipFill>
          <a:blip r:embed="rId26"/>
          <a:stretch>
            <a:fillRect/>
          </a:stretch>
        </p:blipFill>
        <p:spPr>
          <a:xfrm>
            <a:off x="7117715" y="1772285"/>
            <a:ext cx="4119245" cy="5085715"/>
          </a:xfrm>
          <a:prstGeom prst="rect">
            <a:avLst/>
          </a:prstGeom>
        </p:spPr>
      </p:pic>
      <p:sp>
        <p:nvSpPr>
          <p:cNvPr id="39" name="矩形 38" title=""/>
          <p:cNvSpPr/>
          <p:nvPr>
            <p:custDataLst>
              <p:tags r:id="rId28"/>
            </p:custDataLst>
          </p:nvPr>
        </p:nvSpPr>
        <p:spPr>
          <a:xfrm>
            <a:off x="8877300" y="642620"/>
            <a:ext cx="1847850" cy="1177925"/>
          </a:xfrm>
          <a:prstGeom prst="rect">
            <a:avLst/>
          </a:prstGeom>
          <a:gradFill>
            <a:gsLst>
              <a:gs pos="60000">
                <a:srgbClr val="F8F5F2">
                  <a:lumMod val="20000"/>
                  <a:lumOff val="80000"/>
                </a:srgbClr>
              </a:gs>
              <a:gs pos="100000">
                <a:schemeClr val="bg1">
                  <a:alpha val="0"/>
                </a:scheme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 name="缺角矩形 4" title=""/>
          <p:cNvSpPr/>
          <p:nvPr>
            <p:custDataLst>
              <p:tags r:id="rId29"/>
            </p:custDataLst>
          </p:nvPr>
        </p:nvSpPr>
        <p:spPr>
          <a:xfrm>
            <a:off x="597535" y="723265"/>
            <a:ext cx="10995025" cy="1020445"/>
          </a:xfrm>
          <a:prstGeom prst="plaque">
            <a:avLst>
              <a:gd name="adj" fmla="val 16849"/>
            </a:avLst>
          </a:prstGeom>
          <a:noFill/>
          <a:ln>
            <a:solidFill>
              <a:srgbClr val="B89179"/>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cSld>
  <p:clrMapOvr>
    <a:masterClrMapping/>
  </p:clrMapOvr>
  <p:transition spd="slow">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wipe(left)">
                                      <p:cBhvr>
                                        <p:cTn id="7" dur="500"/>
                                        <p:tgtEl>
                                          <p:spTgt spid="16"/>
                                        </p:tgtEl>
                                      </p:cBhvr>
                                    </p:animEffect>
                                  </p:childTnLst>
                                </p:cTn>
                              </p:par>
                              <p:par>
                                <p:cTn id="8" presetID="22" presetClass="entr" presetSubtype="8" fill="hold" nodeType="withEffect">
                                  <p:stCondLst>
                                    <p:cond delay="0"/>
                                  </p:stCondLst>
                                  <p:childTnLst>
                                    <p:set>
                                      <p:cBhvr>
                                        <p:cTn id="9" dur="1" fill="hold">
                                          <p:stCondLst>
                                            <p:cond delay="0"/>
                                          </p:stCondLst>
                                        </p:cTn>
                                        <p:tgtEl>
                                          <p:spTgt spid="33"/>
                                        </p:tgtEl>
                                        <p:attrNameLst>
                                          <p:attrName>style.visibility</p:attrName>
                                        </p:attrNameLst>
                                      </p:cBhvr>
                                      <p:to>
                                        <p:strVal val="visible"/>
                                      </p:to>
                                    </p:set>
                                    <p:animEffect transition="in" filter="wipe(left)">
                                      <p:cBhvr>
                                        <p:cTn id="10" dur="500"/>
                                        <p:tgtEl>
                                          <p:spTgt spid="33"/>
                                        </p:tgtEl>
                                      </p:cBhvr>
                                    </p:animEffect>
                                  </p:childTnLst>
                                </p:cTn>
                              </p:par>
                              <p:par>
                                <p:cTn id="11" presetID="22" presetClass="entr" presetSubtype="8" fill="hold" grpId="0" nodeType="withEffect">
                                  <p:stCondLst>
                                    <p:cond delay="0"/>
                                  </p:stCondLst>
                                  <p:childTnLst>
                                    <p:set>
                                      <p:cBhvr>
                                        <p:cTn id="12" dur="1" fill="hold">
                                          <p:stCondLst>
                                            <p:cond delay="0"/>
                                          </p:stCondLst>
                                        </p:cTn>
                                        <p:tgtEl>
                                          <p:spTgt spid="1048735"/>
                                        </p:tgtEl>
                                        <p:attrNameLst>
                                          <p:attrName>style.visibility</p:attrName>
                                        </p:attrNameLst>
                                      </p:cBhvr>
                                      <p:to>
                                        <p:strVal val="visible"/>
                                      </p:to>
                                    </p:set>
                                    <p:animEffect transition="in" filter="wipe(left)">
                                      <p:cBhvr>
                                        <p:cTn id="13" dur="500"/>
                                        <p:tgtEl>
                                          <p:spTgt spid="1048735"/>
                                        </p:tgtEl>
                                      </p:cBhvr>
                                    </p:animEffect>
                                  </p:childTnLst>
                                </p:cTn>
                              </p:par>
                              <p:par>
                                <p:cTn id="14" presetID="42" presetClass="entr" presetSubtype="0" fill="hold" nodeType="withEffect">
                                  <p:stCondLst>
                                    <p:cond delay="0"/>
                                  </p:stCondLst>
                                  <p:childTnLst>
                                    <p:set>
                                      <p:cBhvr>
                                        <p:cTn id="15" dur="1" fill="hold">
                                          <p:stCondLst>
                                            <p:cond delay="0"/>
                                          </p:stCondLst>
                                        </p:cTn>
                                        <p:tgtEl>
                                          <p:spTgt spid="18"/>
                                        </p:tgtEl>
                                        <p:attrNameLst>
                                          <p:attrName>style.visibility</p:attrName>
                                        </p:attrNameLst>
                                      </p:cBhvr>
                                      <p:to>
                                        <p:strVal val="visible"/>
                                      </p:to>
                                    </p:set>
                                    <p:animEffect transition="in" filter="fade">
                                      <p:cBhvr>
                                        <p:cTn id="16" dur="1000"/>
                                        <p:tgtEl>
                                          <p:spTgt spid="18"/>
                                        </p:tgtEl>
                                      </p:cBhvr>
                                    </p:animEffect>
                                    <p:anim calcmode="lin" valueType="num">
                                      <p:cBhvr>
                                        <p:cTn id="17" dur="1000" fill="hold"/>
                                        <p:tgtEl>
                                          <p:spTgt spid="18"/>
                                        </p:tgtEl>
                                        <p:attrNameLst>
                                          <p:attrName>ppt_x</p:attrName>
                                        </p:attrNameLst>
                                      </p:cBhvr>
                                      <p:tavLst>
                                        <p:tav tm="0">
                                          <p:val>
                                            <p:strVal val="#ppt_x"/>
                                          </p:val>
                                        </p:tav>
                                        <p:tav tm="100000">
                                          <p:val>
                                            <p:strVal val="#ppt_x"/>
                                          </p:val>
                                        </p:tav>
                                      </p:tavLst>
                                    </p:anim>
                                    <p:anim calcmode="lin" valueType="num">
                                      <p:cBhvr>
                                        <p:cTn id="18" dur="1000" fill="hold"/>
                                        <p:tgtEl>
                                          <p:spTgt spid="18"/>
                                        </p:tgtEl>
                                        <p:attrNameLst>
                                          <p:attrName>ppt_y</p:attrName>
                                        </p:attrNameLst>
                                      </p:cBhvr>
                                      <p:tavLst>
                                        <p:tav tm="0">
                                          <p:val>
                                            <p:strVal val="#ppt_y+.1"/>
                                          </p:val>
                                        </p:tav>
                                        <p:tav tm="100000">
                                          <p:val>
                                            <p:strVal val="#ppt_y"/>
                                          </p:val>
                                        </p:tav>
                                      </p:tavLst>
                                    </p:anim>
                                  </p:childTnLst>
                                </p:cTn>
                              </p:par>
                              <p:par>
                                <p:cTn id="19" presetID="42" presetClass="entr" presetSubtype="0" fill="hold" nodeType="withEffect">
                                  <p:stCondLst>
                                    <p:cond delay="0"/>
                                  </p:stCondLst>
                                  <p:childTnLst>
                                    <p:set>
                                      <p:cBhvr>
                                        <p:cTn id="20" dur="1" fill="hold">
                                          <p:stCondLst>
                                            <p:cond delay="0"/>
                                          </p:stCondLst>
                                        </p:cTn>
                                        <p:tgtEl>
                                          <p:spTgt spid="37"/>
                                        </p:tgtEl>
                                        <p:attrNameLst>
                                          <p:attrName>style.visibility</p:attrName>
                                        </p:attrNameLst>
                                      </p:cBhvr>
                                      <p:to>
                                        <p:strVal val="visible"/>
                                      </p:to>
                                    </p:set>
                                    <p:animEffect transition="in" filter="fade">
                                      <p:cBhvr>
                                        <p:cTn id="21" dur="1000"/>
                                        <p:tgtEl>
                                          <p:spTgt spid="37"/>
                                        </p:tgtEl>
                                      </p:cBhvr>
                                    </p:animEffect>
                                    <p:anim calcmode="lin" valueType="num">
                                      <p:cBhvr>
                                        <p:cTn id="22" dur="1000" fill="hold"/>
                                        <p:tgtEl>
                                          <p:spTgt spid="37"/>
                                        </p:tgtEl>
                                        <p:attrNameLst>
                                          <p:attrName>ppt_x</p:attrName>
                                        </p:attrNameLst>
                                      </p:cBhvr>
                                      <p:tavLst>
                                        <p:tav tm="0">
                                          <p:val>
                                            <p:strVal val="#ppt_x"/>
                                          </p:val>
                                        </p:tav>
                                        <p:tav tm="100000">
                                          <p:val>
                                            <p:strVal val="#ppt_x"/>
                                          </p:val>
                                        </p:tav>
                                      </p:tavLst>
                                    </p:anim>
                                    <p:anim calcmode="lin" valueType="num">
                                      <p:cBhvr>
                                        <p:cTn id="23" dur="1000" fill="hold"/>
                                        <p:tgtEl>
                                          <p:spTgt spid="3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48735" grpId="0"/>
    </p:bldLst>
  </p:timing>
</p:sld>
</file>

<file path=ppt/slides/slide22.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name="">
    <p:bg>
      <p:bgPr>
        <a:noFill/>
        <a:effectLst/>
      </p:bgPr>
    </p:bg>
    <p:spTree>
      <p:nvGrpSpPr>
        <p:cNvPr id="1" name=""/>
        <p:cNvGrpSpPr/>
        <p:nvPr>
          <p:custDataLst>
            <p:tags r:id="rId2"/>
          </p:custDataLst>
        </p:nvPr>
      </p:nvGrpSpPr>
      <p:grpSpPr>
        <a:xfrm>
          <a:off x="0" y="0"/>
          <a:ext cx="0" cy="0"/>
        </a:xfrm>
      </p:grpSpPr>
      <p:sp>
        <p:nvSpPr>
          <p:cNvPr id="48" name="矩形 47" title=""/>
          <p:cNvSpPr/>
          <p:nvPr>
            <p:custDataLst>
              <p:tags r:id="rId3"/>
            </p:custDataLst>
          </p:nvPr>
        </p:nvSpPr>
        <p:spPr>
          <a:xfrm>
            <a:off x="635" y="5010150"/>
            <a:ext cx="12191365" cy="144081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5" name="矩形: 圆角 1" title=""/>
          <p:cNvSpPr/>
          <p:nvPr>
            <p:custDataLst>
              <p:tags r:id="rId4"/>
            </p:custDataLst>
          </p:nvPr>
        </p:nvSpPr>
        <p:spPr>
          <a:xfrm>
            <a:off x="635635" y="782955"/>
            <a:ext cx="10768965" cy="2785745"/>
          </a:xfrm>
          <a:prstGeom prst="roundRect">
            <a:avLst>
              <a:gd name="adj" fmla="val 3062"/>
            </a:avLst>
          </a:prstGeom>
          <a:solidFill>
            <a:schemeClr val="bg1"/>
          </a:solidFill>
          <a:ln w="12700" cap="flat" cmpd="sng" algn="ctr">
            <a:solidFill>
              <a:srgbClr val="875E47"/>
            </a:solidFill>
            <a:prstDash val="solid"/>
            <a:miter lim="800000"/>
          </a:ln>
          <a:effectLst>
            <a:outerShdw blurRad="660400" dist="520700" dir="5400000" sx="86000" sy="86000" algn="t" rotWithShape="0">
              <a:srgbClr val="DACDBD">
                <a:lumMod val="50000"/>
                <a:alpha val="44000"/>
              </a:srgbClr>
            </a:outerShdw>
          </a:effectLst>
        </p:spPr>
        <p:style>
          <a:lnRef idx="2">
            <a:srgbClr val="0E6897">
              <a:shade val="50000"/>
            </a:srgbClr>
          </a:lnRef>
          <a:fillRef idx="1">
            <a:srgbClr val="0E6897"/>
          </a:fillRef>
          <a:effectRef idx="0">
            <a:srgbClr val="0E6897"/>
          </a:effectRef>
          <a:fontRef idx="minor">
            <a:sysClr val="window" lastClr="FFFFFF"/>
          </a:fontRef>
        </p:style>
        <p:txBody>
          <a:bodyPr rtlCol="0" anchor="ctr"/>
          <a:lstStyle/>
          <a:p>
            <a:pPr algn="ctr"/>
            <a:endParaRPr lang="zh-CN" altLang="en-US"/>
          </a:p>
        </p:txBody>
      </p:sp>
      <p:pic>
        <p:nvPicPr>
          <p:cNvPr id="102" name="图片 101" title=""/>
          <p:cNvPicPr>
            <a:picLocks noChangeAspect="1"/>
          </p:cNvPicPr>
          <p:nvPr>
            <p:custDataLst>
              <p:tags r:id="rId6"/>
            </p:custDataLst>
          </p:nvPr>
        </p:nvPicPr>
        <p:blipFill>
          <a:blip r:embed="rId5"/>
          <a:srcRect b="114"/>
          <a:stretch>
            <a:fillRect/>
          </a:stretch>
        </p:blipFill>
        <p:spPr>
          <a:xfrm>
            <a:off x="6932295" y="815340"/>
            <a:ext cx="4472305" cy="2721610"/>
          </a:xfrm>
          <a:custGeom>
            <a:cxnLst>
              <a:cxn ang="3">
                <a:pos x="hc" y="t"/>
              </a:cxn>
              <a:cxn ang="cd2">
                <a:pos x="l" y="vc"/>
              </a:cxn>
              <a:cxn ang="cd4">
                <a:pos x="hc" y="b"/>
              </a:cxn>
              <a:cxn ang="0">
                <a:pos x="r" y="vc"/>
              </a:cxn>
            </a:cxnLst>
            <a:rect l="l" t="t" r="r" b="b"/>
            <a:pathLst>
              <a:path w="7043" h="4387">
                <a:moveTo>
                  <a:pt x="0" y="0"/>
                </a:moveTo>
                <a:lnTo>
                  <a:pt x="6909" y="0"/>
                </a:lnTo>
                <a:cubicBezTo>
                  <a:pt x="6983" y="0"/>
                  <a:pt x="7043" y="60"/>
                  <a:pt x="7043" y="134"/>
                </a:cubicBezTo>
                <a:lnTo>
                  <a:pt x="7043" y="4253"/>
                </a:lnTo>
                <a:cubicBezTo>
                  <a:pt x="7043" y="4327"/>
                  <a:pt x="6983" y="4387"/>
                  <a:pt x="6909" y="4387"/>
                </a:cubicBezTo>
                <a:lnTo>
                  <a:pt x="0" y="4387"/>
                </a:lnTo>
                <a:close/>
              </a:path>
            </a:pathLst>
          </a:custGeom>
          <a:noFill/>
          <a:ln w="9525">
            <a:noFill/>
          </a:ln>
        </p:spPr>
      </p:pic>
      <p:sp>
        <p:nvSpPr>
          <p:cNvPr id="6" name="文本框 5" title=""/>
          <p:cNvSpPr txBox="1"/>
          <p:nvPr>
            <p:custDataLst>
              <p:tags r:id="rId7"/>
            </p:custDataLst>
          </p:nvPr>
        </p:nvSpPr>
        <p:spPr>
          <a:xfrm>
            <a:off x="1028700" y="975360"/>
            <a:ext cx="2905125" cy="521970"/>
          </a:xfrm>
          <a:prstGeom prst="rect">
            <a:avLst/>
          </a:prstGeom>
          <a:noFill/>
        </p:spPr>
        <p:txBody>
          <a:bodyPr wrap="square" rtlCol="0" anchor="t">
            <a:spAutoFit/>
          </a:bodyPr>
          <a:lstStyle/>
          <a:p>
            <a:pPr indent="0" algn="just" fontAlgn="auto">
              <a:lnSpc>
                <a:spcPct val="100000"/>
              </a:lnSpc>
            </a:pPr>
            <a:r>
              <a:rPr lang="zh-CN" sz="2800" b="1">
                <a:solidFill>
                  <a:srgbClr val="875E47"/>
                </a:solidFill>
                <a:latin typeface="微软雅黑" panose="020b0503020204020204" charset="-122"/>
                <a:ea typeface="微软雅黑" panose="020b0503020204020204" charset="-122"/>
                <a:cs typeface="微软雅黑" panose="020b0503020204020204" charset="-122"/>
                <a:sym typeface="+mn-ea"/>
              </a:rPr>
              <a:t>毛泽东笔下的秋:</a:t>
            </a:r>
            <a:endParaRPr lang="zh-CN" altLang="en-US" sz="2800" b="1">
              <a:solidFill>
                <a:srgbClr val="875E47"/>
              </a:solidFill>
              <a:latin typeface="微软雅黑" panose="020b0503020204020204" charset="-122"/>
              <a:ea typeface="微软雅黑" panose="020b0503020204020204" charset="-122"/>
              <a:cs typeface="微软雅黑" panose="020b0503020204020204" charset="-122"/>
              <a:sym typeface="+mn-ea"/>
            </a:endParaRPr>
          </a:p>
        </p:txBody>
      </p:sp>
      <p:sp>
        <p:nvSpPr>
          <p:cNvPr id="7" name="圆角矩形 6" title=""/>
          <p:cNvSpPr/>
          <p:nvPr>
            <p:custDataLst>
              <p:tags r:id="rId8"/>
            </p:custDataLst>
          </p:nvPr>
        </p:nvSpPr>
        <p:spPr>
          <a:xfrm>
            <a:off x="1121410" y="1735455"/>
            <a:ext cx="1795145" cy="546100"/>
          </a:xfrm>
          <a:prstGeom prst="roundRect">
            <a:avLst>
              <a:gd name="adj" fmla="val 22558"/>
            </a:avLst>
          </a:prstGeom>
          <a:solidFill>
            <a:srgbClr val="94684E"/>
          </a:solidFill>
          <a:ln w="6350">
            <a:noFill/>
          </a:ln>
          <a:effectLst>
            <a:outerShdw blurRad="152400" dist="63500" dir="5400000" sx="96000" sy="96000" algn="t" rotWithShape="0">
              <a:schemeClr val="accent2">
                <a:lumMod val="50000"/>
                <a:alpha val="3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lIns="0" rIns="0" numCol="1" spcCol="0" rtlCol="0" fromWordArt="0" anchor="ctr" anchorCtr="0" forceAA="0" compatLnSpc="1">
            <a:noAutofit/>
          </a:bodyPr>
          <a:lstStyle/>
          <a:p>
            <a:pPr lvl="0" algn="ctr">
              <a:buClrTx/>
              <a:buSzTx/>
              <a:buFontTx/>
            </a:pPr>
            <a:r>
              <a:rPr lang="zh-CN" altLang="en-US" sz="2600">
                <a:solidFill>
                  <a:schemeClr val="bg1"/>
                </a:solidFill>
                <a:latin typeface="+mj-ea"/>
                <a:ea typeface="+mj-ea"/>
                <a:sym typeface="+mn-ea"/>
              </a:rPr>
              <a:t>生机勃勃</a:t>
            </a:r>
          </a:p>
        </p:txBody>
      </p:sp>
      <p:sp>
        <p:nvSpPr>
          <p:cNvPr id="8" name="圆角矩形 7" title=""/>
          <p:cNvSpPr/>
          <p:nvPr>
            <p:custDataLst>
              <p:tags r:id="rId9"/>
            </p:custDataLst>
          </p:nvPr>
        </p:nvSpPr>
        <p:spPr>
          <a:xfrm>
            <a:off x="3572510" y="1735455"/>
            <a:ext cx="1795145" cy="546100"/>
          </a:xfrm>
          <a:prstGeom prst="roundRect">
            <a:avLst>
              <a:gd name="adj" fmla="val 22558"/>
            </a:avLst>
          </a:prstGeom>
          <a:solidFill>
            <a:srgbClr val="94684E"/>
          </a:solidFill>
          <a:ln w="6350">
            <a:noFill/>
          </a:ln>
          <a:effectLst>
            <a:outerShdw blurRad="152400" dist="63500" dir="5400000" sx="96000" sy="96000" algn="t" rotWithShape="0">
              <a:schemeClr val="accent2">
                <a:lumMod val="50000"/>
                <a:alpha val="3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lIns="0" rIns="0" numCol="1" spcCol="0" rtlCol="0" fromWordArt="0" anchor="ctr" anchorCtr="0" forceAA="0" compatLnSpc="1">
            <a:noAutofit/>
          </a:bodyPr>
          <a:lstStyle/>
          <a:p>
            <a:pPr lvl="0" algn="ctr">
              <a:buClrTx/>
              <a:buSzTx/>
              <a:buFontTx/>
            </a:pPr>
            <a:r>
              <a:rPr lang="zh-CN" altLang="en-US" sz="2600">
                <a:solidFill>
                  <a:schemeClr val="bg1"/>
                </a:solidFill>
                <a:latin typeface="+mj-ea"/>
                <a:ea typeface="+mj-ea"/>
                <a:sym typeface="+mn-ea"/>
              </a:rPr>
              <a:t>美不胜收</a:t>
            </a:r>
          </a:p>
        </p:txBody>
      </p:sp>
      <p:sp>
        <p:nvSpPr>
          <p:cNvPr id="10" name="圆角矩形 9" title=""/>
          <p:cNvSpPr/>
          <p:nvPr>
            <p:custDataLst>
              <p:tags r:id="rId10"/>
            </p:custDataLst>
          </p:nvPr>
        </p:nvSpPr>
        <p:spPr>
          <a:xfrm>
            <a:off x="1121410" y="2643505"/>
            <a:ext cx="4246880" cy="546100"/>
          </a:xfrm>
          <a:prstGeom prst="roundRect">
            <a:avLst>
              <a:gd name="adj" fmla="val 22558"/>
            </a:avLst>
          </a:prstGeom>
          <a:solidFill>
            <a:srgbClr val="94684E"/>
          </a:solidFill>
          <a:ln w="6350">
            <a:noFill/>
          </a:ln>
          <a:effectLst>
            <a:outerShdw blurRad="152400" dist="63500" dir="5400000" sx="96000" sy="96000" algn="t" rotWithShape="0">
              <a:schemeClr val="accent2">
                <a:lumMod val="50000"/>
                <a:alpha val="3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lIns="0" rIns="0" numCol="1" spcCol="0" rtlCol="0" fromWordArt="0" anchor="ctr" anchorCtr="0" forceAA="0" compatLnSpc="1">
            <a:noAutofit/>
          </a:bodyPr>
          <a:lstStyle/>
          <a:p>
            <a:pPr lvl="0" algn="ctr">
              <a:buClrTx/>
              <a:buSzTx/>
              <a:buFontTx/>
            </a:pPr>
            <a:r>
              <a:rPr lang="zh-CN" altLang="en-US" sz="2600">
                <a:solidFill>
                  <a:schemeClr val="bg1"/>
                </a:solidFill>
                <a:latin typeface="+mj-ea"/>
                <a:ea typeface="+mj-ea"/>
                <a:sym typeface="+mn-ea"/>
              </a:rPr>
              <a:t>扫尽千古悲秋之气</a:t>
            </a:r>
          </a:p>
        </p:txBody>
      </p:sp>
      <p:grpSp>
        <p:nvGrpSpPr>
          <p:cNvPr id="14" name="组合 13" title=""/>
          <p:cNvGrpSpPr/>
          <p:nvPr>
            <p:custDataLst>
              <p:tags r:id="rId11"/>
            </p:custDataLst>
          </p:nvPr>
        </p:nvGrpSpPr>
        <p:grpSpPr>
          <a:xfrm>
            <a:off x="635635" y="3876675"/>
            <a:ext cx="7701280" cy="899160"/>
            <a:chOff x="4171" y="6105"/>
            <a:chExt cx="14514" cy="4387"/>
          </a:xfrm>
        </p:grpSpPr>
        <p:sp>
          <p:nvSpPr>
            <p:cNvPr id="11" name="矩形: 圆角 1"/>
            <p:cNvSpPr/>
            <p:nvPr>
              <p:custDataLst>
                <p:tags r:id="rId12"/>
              </p:custDataLst>
            </p:nvPr>
          </p:nvSpPr>
          <p:spPr>
            <a:xfrm>
              <a:off x="4171" y="6105"/>
              <a:ext cx="14514" cy="4387"/>
            </a:xfrm>
            <a:prstGeom prst="roundRect">
              <a:avLst>
                <a:gd name="adj" fmla="val 10451"/>
              </a:avLst>
            </a:prstGeom>
            <a:solidFill>
              <a:schemeClr val="bg1"/>
            </a:solidFill>
            <a:ln w="12700" cap="flat" cmpd="sng" algn="ctr">
              <a:solidFill>
                <a:srgbClr val="875E47"/>
              </a:solidFill>
              <a:prstDash val="solid"/>
              <a:miter lim="800000"/>
            </a:ln>
            <a:effectLst>
              <a:outerShdw blurRad="660400" dist="520700" dir="5400000" sx="86000" sy="86000" algn="t" rotWithShape="0">
                <a:srgbClr val="DACDBD">
                  <a:lumMod val="50000"/>
                  <a:alpha val="44000"/>
                </a:srgbClr>
              </a:outerShdw>
            </a:effectLst>
          </p:spPr>
          <p:style>
            <a:lnRef idx="2">
              <a:srgbClr val="0E6897">
                <a:shade val="50000"/>
              </a:srgbClr>
            </a:lnRef>
            <a:fillRef idx="1">
              <a:srgbClr val="0E6897"/>
            </a:fillRef>
            <a:effectRef idx="0">
              <a:srgbClr val="0E6897"/>
            </a:effectRef>
            <a:fontRef idx="minor">
              <a:sysClr val="window" lastClr="FFFFFF"/>
            </a:fontRef>
          </p:style>
          <p:txBody>
            <a:bodyPr rtlCol="0" anchor="ctr"/>
            <a:lstStyle/>
            <a:p>
              <a:pPr algn="ctr"/>
              <a:endParaRPr lang="zh-CN" altLang="en-US"/>
            </a:p>
          </p:txBody>
        </p:sp>
        <p:sp>
          <p:nvSpPr>
            <p:cNvPr id="12" name="缺角矩形 11"/>
            <p:cNvSpPr/>
            <p:nvPr>
              <p:custDataLst>
                <p:tags r:id="rId13"/>
              </p:custDataLst>
            </p:nvPr>
          </p:nvSpPr>
          <p:spPr>
            <a:xfrm>
              <a:off x="4435" y="6588"/>
              <a:ext cx="14068" cy="3420"/>
            </a:xfrm>
            <a:prstGeom prst="plaque">
              <a:avLst>
                <a:gd name="adj" fmla="val 8656"/>
              </a:avLst>
            </a:prstGeom>
            <a:noFill/>
            <a:ln w="6350">
              <a:solidFill>
                <a:srgbClr val="875E47">
                  <a:alpha val="85000"/>
                </a:srgbClr>
              </a:solidFill>
            </a:ln>
          </p:spPr>
          <p:style>
            <a:lnRef idx="2">
              <a:srgbClr val="0E6897">
                <a:shade val="50000"/>
              </a:srgbClr>
            </a:lnRef>
            <a:fillRef idx="1">
              <a:srgbClr val="0E6897"/>
            </a:fillRef>
            <a:effectRef idx="0">
              <a:srgbClr val="0E6897"/>
            </a:effectRef>
            <a:fontRef idx="minor">
              <a:sysClr val="window" lastClr="FFFFFF"/>
            </a:fontRef>
          </p:style>
          <p:txBody>
            <a:bodyPr rtlCol="0" anchor="ctr"/>
            <a:lstStyle/>
            <a:p>
              <a:pPr algn="ctr"/>
              <a:endParaRPr lang="zh-CN" altLang="en-US"/>
            </a:p>
          </p:txBody>
        </p:sp>
      </p:grpSp>
      <p:sp>
        <p:nvSpPr>
          <p:cNvPr id="15" name="文本框 14" title=""/>
          <p:cNvSpPr txBox="1"/>
          <p:nvPr>
            <p:custDataLst>
              <p:tags r:id="rId14"/>
            </p:custDataLst>
          </p:nvPr>
        </p:nvSpPr>
        <p:spPr>
          <a:xfrm>
            <a:off x="1045210" y="4065270"/>
            <a:ext cx="2009775" cy="521970"/>
          </a:xfrm>
          <a:prstGeom prst="rect">
            <a:avLst/>
          </a:prstGeom>
          <a:noFill/>
        </p:spPr>
        <p:txBody>
          <a:bodyPr wrap="square" rtlCol="0" anchor="t">
            <a:spAutoFit/>
          </a:bodyPr>
          <a:lstStyle/>
          <a:p>
            <a:r>
              <a:rPr lang="zh-CN" sz="2800" b="1">
                <a:solidFill>
                  <a:srgbClr val="875E47"/>
                </a:solidFill>
                <a:latin typeface="微软雅黑" panose="020b0503020204020204" charset="-122"/>
                <a:ea typeface="微软雅黑" panose="020b0503020204020204" charset="-122"/>
                <a:cs typeface="微软雅黑" panose="020b0503020204020204" charset="-122"/>
                <a:sym typeface="+mn-ea"/>
              </a:rPr>
              <a:t>感情基调：</a:t>
            </a:r>
            <a:endParaRPr lang="zh-CN" altLang="en-US" sz="2800" b="1">
              <a:solidFill>
                <a:srgbClr val="875E47"/>
              </a:solidFill>
              <a:latin typeface="微软雅黑" panose="020b0503020204020204" charset="-122"/>
              <a:ea typeface="微软雅黑" panose="020b0503020204020204" charset="-122"/>
              <a:cs typeface="微软雅黑" panose="020b0503020204020204" charset="-122"/>
              <a:sym typeface="+mn-ea"/>
            </a:endParaRPr>
          </a:p>
        </p:txBody>
      </p:sp>
      <p:sp>
        <p:nvSpPr>
          <p:cNvPr id="24" name="圆角矩形 23" title=""/>
          <p:cNvSpPr/>
          <p:nvPr>
            <p:custDataLst>
              <p:tags r:id="rId15"/>
            </p:custDataLst>
          </p:nvPr>
        </p:nvSpPr>
        <p:spPr>
          <a:xfrm>
            <a:off x="2955290" y="4041140"/>
            <a:ext cx="1795145" cy="546100"/>
          </a:xfrm>
          <a:prstGeom prst="roundRect">
            <a:avLst>
              <a:gd name="adj" fmla="val 22558"/>
            </a:avLst>
          </a:prstGeom>
          <a:solidFill>
            <a:srgbClr val="94684E"/>
          </a:solidFill>
          <a:ln w="6350">
            <a:noFill/>
          </a:ln>
          <a:effectLst>
            <a:outerShdw blurRad="152400" dist="63500" dir="5400000" sx="96000" sy="96000" algn="t" rotWithShape="0">
              <a:schemeClr val="accent2">
                <a:lumMod val="50000"/>
                <a:alpha val="3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lIns="0" rIns="0" numCol="1" spcCol="0" rtlCol="0" fromWordArt="0" anchor="ctr" anchorCtr="0" forceAA="0" compatLnSpc="1">
            <a:noAutofit/>
          </a:bodyPr>
          <a:lstStyle/>
          <a:p>
            <a:pPr lvl="0" algn="ctr">
              <a:buClrTx/>
              <a:buSzTx/>
              <a:buFontTx/>
            </a:pPr>
            <a:r>
              <a:rPr lang="zh-CN" altLang="en-US" sz="2600">
                <a:solidFill>
                  <a:schemeClr val="bg1"/>
                </a:solidFill>
                <a:latin typeface="+mj-ea"/>
                <a:ea typeface="+mj-ea"/>
                <a:sym typeface="+mn-ea"/>
              </a:rPr>
              <a:t>热爱</a:t>
            </a:r>
          </a:p>
        </p:txBody>
      </p:sp>
      <p:sp>
        <p:nvSpPr>
          <p:cNvPr id="29" name="圆角矩形 28" title=""/>
          <p:cNvSpPr/>
          <p:nvPr>
            <p:custDataLst>
              <p:tags r:id="rId16"/>
            </p:custDataLst>
          </p:nvPr>
        </p:nvSpPr>
        <p:spPr>
          <a:xfrm>
            <a:off x="5282565" y="4065270"/>
            <a:ext cx="1795145" cy="546100"/>
          </a:xfrm>
          <a:prstGeom prst="roundRect">
            <a:avLst>
              <a:gd name="adj" fmla="val 22558"/>
            </a:avLst>
          </a:prstGeom>
          <a:solidFill>
            <a:srgbClr val="94684E"/>
          </a:solidFill>
          <a:ln w="6350">
            <a:noFill/>
          </a:ln>
          <a:effectLst>
            <a:outerShdw blurRad="152400" dist="63500" dir="5400000" sx="96000" sy="96000" algn="t" rotWithShape="0">
              <a:schemeClr val="accent2">
                <a:lumMod val="50000"/>
                <a:alpha val="3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lIns="0" rIns="0" numCol="1" spcCol="0" rtlCol="0" fromWordArt="0" anchor="ctr" anchorCtr="0" forceAA="0" compatLnSpc="1">
            <a:noAutofit/>
          </a:bodyPr>
          <a:lstStyle/>
          <a:p>
            <a:pPr lvl="0" algn="ctr">
              <a:buClrTx/>
              <a:buSzTx/>
              <a:buFontTx/>
            </a:pPr>
            <a:r>
              <a:rPr lang="zh-CN" altLang="en-US" sz="2600">
                <a:solidFill>
                  <a:schemeClr val="bg1"/>
                </a:solidFill>
                <a:latin typeface="+mj-ea"/>
                <a:ea typeface="+mj-ea"/>
                <a:sym typeface="+mn-ea"/>
              </a:rPr>
              <a:t>积极</a:t>
            </a:r>
          </a:p>
        </p:txBody>
      </p:sp>
      <p:sp>
        <p:nvSpPr>
          <p:cNvPr id="1048737" name="文本框 99" title=""/>
          <p:cNvSpPr txBox="1"/>
          <p:nvPr>
            <p:custDataLst>
              <p:tags r:id="rId17"/>
            </p:custDataLst>
          </p:nvPr>
        </p:nvSpPr>
        <p:spPr>
          <a:xfrm>
            <a:off x="635635" y="5165090"/>
            <a:ext cx="7759065" cy="1943735"/>
          </a:xfrm>
          <a:prstGeom prst="rect">
            <a:avLst/>
          </a:prstGeom>
          <a:noFill/>
          <a:ln w="9525">
            <a:noFill/>
          </a:ln>
        </p:spPr>
        <p:txBody>
          <a:bodyPr wrap="square">
            <a:spAutoFit/>
          </a:bodyPr>
          <a:lstStyle/>
          <a:p>
            <a:pPr marL="0" marR="0" lvl="0" algn="l" defTabSz="914400" rtl="0" eaLnBrk="1" fontAlgn="auto" latinLnBrk="0" hangingPunct="1">
              <a:lnSpc>
                <a:spcPct val="100000"/>
              </a:lnSpc>
              <a:spcBef>
                <a:spcPct val="50000"/>
              </a:spcBef>
              <a:buClrTx/>
              <a:buSzTx/>
              <a:buFontTx/>
              <a:buNone/>
              <a:defRPr/>
            </a:pPr>
            <a:r>
              <a:rPr lang="zh-CN" altLang="en-US" sz="2800" b="1" kern="100">
                <a:solidFill>
                  <a:srgbClr val="AD473C"/>
                </a:solidFill>
                <a:latin typeface="微软雅黑" panose="020b0503020204020204" charset="-122"/>
                <a:ea typeface="微软雅黑" panose="020b0503020204020204" charset="-122"/>
                <a:cs typeface="微软雅黑" panose="020b0503020204020204" charset="-122"/>
              </a:rPr>
              <a:t>“一切景语皆情语”，作者笔下的秋景，实乃作者博大的心胸、昂扬乐观的革命精神的体现。</a:t>
            </a:r>
            <a:r>
              <a:rPr lang="zh-CN" altLang="en-US" sz="2800" b="1" kern="100">
                <a:solidFill>
                  <a:srgbClr val="AD473C"/>
                </a:solidFill>
                <a:latin typeface="微软雅黑" panose="020b0503020204020204" charset="-122"/>
                <a:ea typeface="微软雅黑" panose="020b0503020204020204" charset="-122"/>
                <a:cs typeface="微软雅黑" panose="020b0503020204020204" charset="-122"/>
                <a:sym typeface="Arial" panose="020b0604020202020204" pitchFamily="34" charset="0"/>
              </a:rPr>
              <a:t>借景抒情，以乐景抒豪情</a:t>
            </a:r>
            <a:endParaRPr kumimoji="0" lang="zh-CN" altLang="en-US" sz="2800" b="1" i="0" u="none" strike="noStrike" kern="100" cap="none" spc="0" normalizeH="0" baseline="0">
              <a:solidFill>
                <a:srgbClr val="AD473C"/>
              </a:solidFill>
              <a:latin typeface="微软雅黑" panose="020b0503020204020204" charset="-122"/>
              <a:ea typeface="微软雅黑" panose="020b0503020204020204" charset="-122"/>
              <a:cs typeface="微软雅黑" panose="020b0503020204020204" charset="-122"/>
              <a:sym typeface="Arial" panose="020b0604020202020204" pitchFamily="34" charset="0"/>
            </a:endParaRPr>
          </a:p>
          <a:p>
            <a:pPr indent="0" fontAlgn="auto">
              <a:lnSpc>
                <a:spcPct val="130000"/>
              </a:lnSpc>
            </a:pPr>
            <a:endParaRPr lang="zh-CN" altLang="en-US" sz="2800" b="1" kern="100">
              <a:solidFill>
                <a:srgbClr val="AD473C"/>
              </a:solidFill>
              <a:latin typeface="微软雅黑" panose="020b0503020204020204" charset="-122"/>
              <a:ea typeface="微软雅黑" panose="020b0503020204020204" charset="-122"/>
              <a:cs typeface="微软雅黑" panose="020b0503020204020204" charset="-122"/>
            </a:endParaRPr>
          </a:p>
        </p:txBody>
      </p:sp>
      <p:sp>
        <p:nvSpPr>
          <p:cNvPr id="32" name="矩形 31" title=""/>
          <p:cNvSpPr/>
          <p:nvPr>
            <p:custDataLst>
              <p:tags r:id="rId18"/>
            </p:custDataLst>
          </p:nvPr>
        </p:nvSpPr>
        <p:spPr>
          <a:xfrm>
            <a:off x="6023610" y="815340"/>
            <a:ext cx="2313940" cy="2721610"/>
          </a:xfrm>
          <a:prstGeom prst="rect">
            <a:avLst/>
          </a:prstGeom>
          <a:gradFill>
            <a:gsLst>
              <a:gs pos="60000">
                <a:srgbClr val="F8F5F2">
                  <a:lumMod val="20000"/>
                  <a:lumOff val="80000"/>
                </a:srgbClr>
              </a:gs>
              <a:gs pos="100000">
                <a:schemeClr val="bg1">
                  <a:alpha val="0"/>
                </a:scheme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6" name="缺角矩形 45" title=""/>
          <p:cNvSpPr/>
          <p:nvPr>
            <p:custDataLst>
              <p:tags r:id="rId19"/>
            </p:custDataLst>
          </p:nvPr>
        </p:nvSpPr>
        <p:spPr>
          <a:xfrm>
            <a:off x="803275" y="887095"/>
            <a:ext cx="10437495" cy="2613025"/>
          </a:xfrm>
          <a:prstGeom prst="plaque">
            <a:avLst>
              <a:gd name="adj" fmla="val 5266"/>
            </a:avLst>
          </a:prstGeom>
          <a:noFill/>
          <a:ln w="6350">
            <a:solidFill>
              <a:srgbClr val="875E47">
                <a:alpha val="85000"/>
              </a:srgbClr>
            </a:solidFill>
          </a:ln>
        </p:spPr>
        <p:style>
          <a:lnRef idx="2">
            <a:srgbClr val="0E6897">
              <a:shade val="50000"/>
            </a:srgbClr>
          </a:lnRef>
          <a:fillRef idx="1">
            <a:srgbClr val="0E6897"/>
          </a:fillRef>
          <a:effectRef idx="0">
            <a:srgbClr val="0E6897"/>
          </a:effectRef>
          <a:fontRef idx="minor">
            <a:sysClr val="window" lastClr="FFFFFF"/>
          </a:fontRef>
        </p:style>
        <p:txBody>
          <a:bodyPr rtlCol="0" anchor="ctr"/>
          <a:lstStyle/>
          <a:p>
            <a:pPr algn="ctr"/>
            <a:endParaRPr lang="zh-CN" altLang="en-US"/>
          </a:p>
        </p:txBody>
      </p:sp>
      <p:sp>
        <p:nvSpPr>
          <p:cNvPr id="47" name="Freeform 12" title=""/>
          <p:cNvSpPr/>
          <p:nvPr>
            <p:custDataLst>
              <p:tags r:id="rId20"/>
            </p:custDataLst>
          </p:nvPr>
        </p:nvSpPr>
        <p:spPr bwMode="auto">
          <a:xfrm>
            <a:off x="8394700" y="3568700"/>
            <a:ext cx="5974080" cy="3630295"/>
          </a:xfrm>
          <a:custGeom>
            <a:gdLst>
              <a:gd name="T0" fmla="*/ 782 w 1778"/>
              <a:gd name="T1" fmla="*/ 124 h 1079"/>
              <a:gd name="T2" fmla="*/ 810 w 1778"/>
              <a:gd name="T3" fmla="*/ 170 h 1079"/>
              <a:gd name="T4" fmla="*/ 802 w 1778"/>
              <a:gd name="T5" fmla="*/ 215 h 1079"/>
              <a:gd name="T6" fmla="*/ 881 w 1778"/>
              <a:gd name="T7" fmla="*/ 197 h 1079"/>
              <a:gd name="T8" fmla="*/ 790 w 1778"/>
              <a:gd name="T9" fmla="*/ 290 h 1079"/>
              <a:gd name="T10" fmla="*/ 1009 w 1778"/>
              <a:gd name="T11" fmla="*/ 184 h 1079"/>
              <a:gd name="T12" fmla="*/ 1232 w 1778"/>
              <a:gd name="T13" fmla="*/ 7 h 1079"/>
              <a:gd name="T14" fmla="*/ 1030 w 1778"/>
              <a:gd name="T15" fmla="*/ 205 h 1079"/>
              <a:gd name="T16" fmla="*/ 1042 w 1778"/>
              <a:gd name="T17" fmla="*/ 209 h 1079"/>
              <a:gd name="T18" fmla="*/ 1177 w 1778"/>
              <a:gd name="T19" fmla="*/ 92 h 1079"/>
              <a:gd name="T20" fmla="*/ 1130 w 1778"/>
              <a:gd name="T21" fmla="*/ 176 h 1079"/>
              <a:gd name="T22" fmla="*/ 1260 w 1778"/>
              <a:gd name="T23" fmla="*/ 97 h 1079"/>
              <a:gd name="T24" fmla="*/ 1120 w 1778"/>
              <a:gd name="T25" fmla="*/ 207 h 1079"/>
              <a:gd name="T26" fmla="*/ 1163 w 1778"/>
              <a:gd name="T27" fmla="*/ 219 h 1079"/>
              <a:gd name="T28" fmla="*/ 1280 w 1778"/>
              <a:gd name="T29" fmla="*/ 136 h 1079"/>
              <a:gd name="T30" fmla="*/ 1368 w 1778"/>
              <a:gd name="T31" fmla="*/ 185 h 1079"/>
              <a:gd name="T32" fmla="*/ 1336 w 1778"/>
              <a:gd name="T33" fmla="*/ 231 h 1079"/>
              <a:gd name="T34" fmla="*/ 1470 w 1778"/>
              <a:gd name="T35" fmla="*/ 275 h 1079"/>
              <a:gd name="T36" fmla="*/ 1610 w 1778"/>
              <a:gd name="T37" fmla="*/ 326 h 1079"/>
              <a:gd name="T38" fmla="*/ 1651 w 1778"/>
              <a:gd name="T39" fmla="*/ 431 h 1079"/>
              <a:gd name="T40" fmla="*/ 1656 w 1778"/>
              <a:gd name="T41" fmla="*/ 473 h 1079"/>
              <a:gd name="T42" fmla="*/ 1408 w 1778"/>
              <a:gd name="T43" fmla="*/ 580 h 1079"/>
              <a:gd name="T44" fmla="*/ 1556 w 1778"/>
              <a:gd name="T45" fmla="*/ 529 h 1079"/>
              <a:gd name="T46" fmla="*/ 1657 w 1778"/>
              <a:gd name="T47" fmla="*/ 511 h 1079"/>
              <a:gd name="T48" fmla="*/ 1682 w 1778"/>
              <a:gd name="T49" fmla="*/ 579 h 1079"/>
              <a:gd name="T50" fmla="*/ 1679 w 1778"/>
              <a:gd name="T51" fmla="*/ 645 h 1079"/>
              <a:gd name="T52" fmla="*/ 1613 w 1778"/>
              <a:gd name="T53" fmla="*/ 699 h 1079"/>
              <a:gd name="T54" fmla="*/ 1702 w 1778"/>
              <a:gd name="T55" fmla="*/ 701 h 1079"/>
              <a:gd name="T56" fmla="*/ 1377 w 1778"/>
              <a:gd name="T57" fmla="*/ 890 h 1079"/>
              <a:gd name="T58" fmla="*/ 1081 w 1778"/>
              <a:gd name="T59" fmla="*/ 1051 h 1079"/>
              <a:gd name="T60" fmla="*/ 970 w 1778"/>
              <a:gd name="T61" fmla="*/ 1036 h 1079"/>
              <a:gd name="T62" fmla="*/ 1066 w 1778"/>
              <a:gd name="T63" fmla="*/ 890 h 1079"/>
              <a:gd name="T64" fmla="*/ 1071 w 1778"/>
              <a:gd name="T65" fmla="*/ 844 h 1079"/>
              <a:gd name="T66" fmla="*/ 579 w 1778"/>
              <a:gd name="T67" fmla="*/ 923 h 1079"/>
              <a:gd name="T68" fmla="*/ 570 w 1778"/>
              <a:gd name="T69" fmla="*/ 903 h 1079"/>
              <a:gd name="T70" fmla="*/ 515 w 1778"/>
              <a:gd name="T71" fmla="*/ 912 h 1079"/>
              <a:gd name="T72" fmla="*/ 355 w 1778"/>
              <a:gd name="T73" fmla="*/ 934 h 1079"/>
              <a:gd name="T74" fmla="*/ 356 w 1778"/>
              <a:gd name="T75" fmla="*/ 977 h 1079"/>
              <a:gd name="T76" fmla="*/ 598 w 1778"/>
              <a:gd name="T77" fmla="*/ 951 h 1079"/>
              <a:gd name="T78" fmla="*/ 858 w 1778"/>
              <a:gd name="T79" fmla="*/ 915 h 1079"/>
              <a:gd name="T80" fmla="*/ 720 w 1778"/>
              <a:gd name="T81" fmla="*/ 940 h 1079"/>
              <a:gd name="T82" fmla="*/ 484 w 1778"/>
              <a:gd name="T83" fmla="*/ 976 h 1079"/>
              <a:gd name="T84" fmla="*/ 287 w 1778"/>
              <a:gd name="T85" fmla="*/ 954 h 1079"/>
              <a:gd name="T86" fmla="*/ 299 w 1778"/>
              <a:gd name="T87" fmla="*/ 868 h 1079"/>
              <a:gd name="T88" fmla="*/ 324 w 1778"/>
              <a:gd name="T89" fmla="*/ 827 h 1079"/>
              <a:gd name="T90" fmla="*/ 309 w 1778"/>
              <a:gd name="T91" fmla="*/ 739 h 1079"/>
              <a:gd name="T92" fmla="*/ 170 w 1778"/>
              <a:gd name="T93" fmla="*/ 754 h 1079"/>
              <a:gd name="T94" fmla="*/ 53 w 1778"/>
              <a:gd name="T95" fmla="*/ 722 h 1079"/>
              <a:gd name="T96" fmla="*/ 27 w 1778"/>
              <a:gd name="T97" fmla="*/ 628 h 1079"/>
              <a:gd name="T98" fmla="*/ 89 w 1778"/>
              <a:gd name="T99" fmla="*/ 508 h 1079"/>
              <a:gd name="T100" fmla="*/ 74 w 1778"/>
              <a:gd name="T101" fmla="*/ 466 h 1079"/>
              <a:gd name="T102" fmla="*/ 45 w 1778"/>
              <a:gd name="T103" fmla="*/ 455 h 1079"/>
              <a:gd name="T104" fmla="*/ 72 w 1778"/>
              <a:gd name="T105" fmla="*/ 400 h 1079"/>
              <a:gd name="T106" fmla="*/ 151 w 1778"/>
              <a:gd name="T107" fmla="*/ 323 h 1079"/>
              <a:gd name="T108" fmla="*/ 179 w 1778"/>
              <a:gd name="T109" fmla="*/ 258 h 1079"/>
              <a:gd name="T110" fmla="*/ 152 w 1778"/>
              <a:gd name="T111" fmla="*/ 188 h 1079"/>
              <a:gd name="T112" fmla="*/ 207 w 1778"/>
              <a:gd name="T113" fmla="*/ 134 h 1079"/>
              <a:gd name="T114" fmla="*/ 114 w 1778"/>
              <a:gd name="T115" fmla="*/ 108 h 1079"/>
              <a:gd name="T116" fmla="*/ 215 w 1778"/>
              <a:gd name="T117" fmla="*/ 80 h 1079"/>
              <a:gd name="T118" fmla="*/ 372 w 1778"/>
              <a:gd name="T119" fmla="*/ 75 h 1079"/>
              <a:gd name="T120" fmla="*/ 570 w 1778"/>
              <a:gd name="T121" fmla="*/ 57 h 1079"/>
              <a:gd name="T122" fmla="*/ 715 w 1778"/>
              <a:gd name="T123" fmla="*/ 21 h 1079"/>
              <a:gd name="T124" fmla="*/ 769 w 1778"/>
              <a:gd name="T125" fmla="*/ 59 h 1079"/>
            </a:gd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1778" h="1079">
                <a:moveTo>
                  <a:pt x="876" y="9"/>
                </a:moveTo>
                <a:cubicBezTo>
                  <a:pt x="872" y="10"/>
                  <a:pt x="872" y="10"/>
                  <a:pt x="872" y="10"/>
                </a:cubicBezTo>
                <a:cubicBezTo>
                  <a:pt x="871" y="11"/>
                  <a:pt x="871" y="11"/>
                  <a:pt x="871" y="11"/>
                </a:cubicBezTo>
                <a:cubicBezTo>
                  <a:pt x="869" y="10"/>
                  <a:pt x="869" y="10"/>
                  <a:pt x="869" y="10"/>
                </a:cubicBezTo>
                <a:cubicBezTo>
                  <a:pt x="865" y="14"/>
                  <a:pt x="865" y="14"/>
                  <a:pt x="865" y="14"/>
                </a:cubicBezTo>
                <a:cubicBezTo>
                  <a:pt x="864" y="16"/>
                  <a:pt x="871" y="13"/>
                  <a:pt x="862" y="15"/>
                </a:cubicBezTo>
                <a:cubicBezTo>
                  <a:pt x="867" y="17"/>
                  <a:pt x="867" y="17"/>
                  <a:pt x="867" y="17"/>
                </a:cubicBezTo>
                <a:cubicBezTo>
                  <a:pt x="859" y="21"/>
                  <a:pt x="859" y="21"/>
                  <a:pt x="859" y="21"/>
                </a:cubicBezTo>
                <a:cubicBezTo>
                  <a:pt x="861" y="18"/>
                  <a:pt x="861" y="18"/>
                  <a:pt x="861" y="18"/>
                </a:cubicBezTo>
                <a:cubicBezTo>
                  <a:pt x="861" y="16"/>
                  <a:pt x="869" y="22"/>
                  <a:pt x="858" y="16"/>
                </a:cubicBezTo>
                <a:cubicBezTo>
                  <a:pt x="856" y="19"/>
                  <a:pt x="856" y="19"/>
                  <a:pt x="856" y="19"/>
                </a:cubicBezTo>
                <a:cubicBezTo>
                  <a:pt x="855" y="19"/>
                  <a:pt x="856" y="23"/>
                  <a:pt x="854" y="18"/>
                </a:cubicBezTo>
                <a:cubicBezTo>
                  <a:pt x="853" y="19"/>
                  <a:pt x="853" y="19"/>
                  <a:pt x="853" y="19"/>
                </a:cubicBezTo>
                <a:cubicBezTo>
                  <a:pt x="856" y="22"/>
                  <a:pt x="856" y="22"/>
                  <a:pt x="856" y="22"/>
                </a:cubicBezTo>
                <a:cubicBezTo>
                  <a:pt x="852" y="26"/>
                  <a:pt x="852" y="26"/>
                  <a:pt x="852" y="26"/>
                </a:cubicBezTo>
                <a:cubicBezTo>
                  <a:pt x="859" y="28"/>
                  <a:pt x="859" y="28"/>
                  <a:pt x="859" y="28"/>
                </a:cubicBezTo>
                <a:cubicBezTo>
                  <a:pt x="861" y="28"/>
                  <a:pt x="861" y="28"/>
                  <a:pt x="861" y="28"/>
                </a:cubicBezTo>
                <a:cubicBezTo>
                  <a:pt x="862" y="29"/>
                  <a:pt x="856" y="33"/>
                  <a:pt x="863" y="30"/>
                </a:cubicBezTo>
                <a:cubicBezTo>
                  <a:pt x="862" y="30"/>
                  <a:pt x="860" y="31"/>
                  <a:pt x="863" y="34"/>
                </a:cubicBezTo>
                <a:cubicBezTo>
                  <a:pt x="862" y="34"/>
                  <a:pt x="859" y="35"/>
                  <a:pt x="863" y="38"/>
                </a:cubicBezTo>
                <a:cubicBezTo>
                  <a:pt x="863" y="39"/>
                  <a:pt x="863" y="39"/>
                  <a:pt x="863" y="39"/>
                </a:cubicBezTo>
                <a:cubicBezTo>
                  <a:pt x="862" y="40"/>
                  <a:pt x="862" y="40"/>
                  <a:pt x="862" y="40"/>
                </a:cubicBezTo>
                <a:cubicBezTo>
                  <a:pt x="861" y="37"/>
                  <a:pt x="861" y="37"/>
                  <a:pt x="861" y="37"/>
                </a:cubicBezTo>
                <a:cubicBezTo>
                  <a:pt x="856" y="36"/>
                  <a:pt x="856" y="36"/>
                  <a:pt x="856" y="36"/>
                </a:cubicBezTo>
                <a:cubicBezTo>
                  <a:pt x="850" y="40"/>
                  <a:pt x="850" y="40"/>
                  <a:pt x="850" y="40"/>
                </a:cubicBezTo>
                <a:cubicBezTo>
                  <a:pt x="849" y="40"/>
                  <a:pt x="847" y="40"/>
                  <a:pt x="848" y="43"/>
                </a:cubicBezTo>
                <a:cubicBezTo>
                  <a:pt x="852" y="35"/>
                  <a:pt x="852" y="35"/>
                  <a:pt x="852" y="35"/>
                </a:cubicBezTo>
                <a:cubicBezTo>
                  <a:pt x="845" y="37"/>
                  <a:pt x="845" y="37"/>
                  <a:pt x="845" y="37"/>
                </a:cubicBezTo>
                <a:cubicBezTo>
                  <a:pt x="843" y="40"/>
                  <a:pt x="843" y="40"/>
                  <a:pt x="843" y="40"/>
                </a:cubicBezTo>
                <a:cubicBezTo>
                  <a:pt x="842" y="40"/>
                  <a:pt x="841" y="43"/>
                  <a:pt x="840" y="41"/>
                </a:cubicBezTo>
                <a:cubicBezTo>
                  <a:pt x="839" y="46"/>
                  <a:pt x="839" y="46"/>
                  <a:pt x="839" y="46"/>
                </a:cubicBezTo>
                <a:cubicBezTo>
                  <a:pt x="828" y="49"/>
                  <a:pt x="828" y="49"/>
                  <a:pt x="828" y="49"/>
                </a:cubicBezTo>
                <a:cubicBezTo>
                  <a:pt x="825" y="55"/>
                  <a:pt x="825" y="55"/>
                  <a:pt x="825" y="55"/>
                </a:cubicBezTo>
                <a:cubicBezTo>
                  <a:pt x="816" y="58"/>
                  <a:pt x="816" y="58"/>
                  <a:pt x="816" y="58"/>
                </a:cubicBezTo>
                <a:cubicBezTo>
                  <a:pt x="814" y="63"/>
                  <a:pt x="814" y="63"/>
                  <a:pt x="814" y="63"/>
                </a:cubicBezTo>
                <a:cubicBezTo>
                  <a:pt x="809" y="66"/>
                  <a:pt x="809" y="66"/>
                  <a:pt x="809" y="66"/>
                </a:cubicBezTo>
                <a:cubicBezTo>
                  <a:pt x="807" y="65"/>
                  <a:pt x="807" y="65"/>
                  <a:pt x="807" y="65"/>
                </a:cubicBezTo>
                <a:cubicBezTo>
                  <a:pt x="806" y="66"/>
                  <a:pt x="806" y="66"/>
                  <a:pt x="806" y="66"/>
                </a:cubicBezTo>
                <a:cubicBezTo>
                  <a:pt x="805" y="71"/>
                  <a:pt x="805" y="71"/>
                  <a:pt x="805" y="71"/>
                </a:cubicBezTo>
                <a:cubicBezTo>
                  <a:pt x="802" y="73"/>
                  <a:pt x="802" y="73"/>
                  <a:pt x="802" y="73"/>
                </a:cubicBezTo>
                <a:cubicBezTo>
                  <a:pt x="797" y="73"/>
                  <a:pt x="797" y="73"/>
                  <a:pt x="797" y="73"/>
                </a:cubicBezTo>
                <a:cubicBezTo>
                  <a:pt x="795" y="74"/>
                  <a:pt x="796" y="76"/>
                  <a:pt x="793" y="77"/>
                </a:cubicBezTo>
                <a:cubicBezTo>
                  <a:pt x="794" y="81"/>
                  <a:pt x="794" y="81"/>
                  <a:pt x="794" y="81"/>
                </a:cubicBezTo>
                <a:cubicBezTo>
                  <a:pt x="790" y="83"/>
                  <a:pt x="790" y="83"/>
                  <a:pt x="790" y="83"/>
                </a:cubicBezTo>
                <a:cubicBezTo>
                  <a:pt x="783" y="91"/>
                  <a:pt x="783" y="91"/>
                  <a:pt x="783" y="91"/>
                </a:cubicBezTo>
                <a:cubicBezTo>
                  <a:pt x="780" y="92"/>
                  <a:pt x="780" y="92"/>
                  <a:pt x="780" y="92"/>
                </a:cubicBezTo>
                <a:cubicBezTo>
                  <a:pt x="779" y="95"/>
                  <a:pt x="779" y="95"/>
                  <a:pt x="779" y="95"/>
                </a:cubicBezTo>
                <a:cubicBezTo>
                  <a:pt x="780" y="96"/>
                  <a:pt x="780" y="92"/>
                  <a:pt x="781" y="96"/>
                </a:cubicBezTo>
                <a:cubicBezTo>
                  <a:pt x="782" y="97"/>
                  <a:pt x="783" y="94"/>
                  <a:pt x="784" y="97"/>
                </a:cubicBezTo>
                <a:cubicBezTo>
                  <a:pt x="781" y="99"/>
                  <a:pt x="781" y="99"/>
                  <a:pt x="781" y="99"/>
                </a:cubicBezTo>
                <a:cubicBezTo>
                  <a:pt x="779" y="100"/>
                  <a:pt x="790" y="94"/>
                  <a:pt x="779" y="102"/>
                </a:cubicBezTo>
                <a:cubicBezTo>
                  <a:pt x="777" y="105"/>
                  <a:pt x="777" y="105"/>
                  <a:pt x="777" y="105"/>
                </a:cubicBezTo>
                <a:cubicBezTo>
                  <a:pt x="772" y="105"/>
                  <a:pt x="787" y="95"/>
                  <a:pt x="771" y="109"/>
                </a:cubicBezTo>
                <a:cubicBezTo>
                  <a:pt x="768" y="108"/>
                  <a:pt x="768" y="108"/>
                  <a:pt x="768" y="108"/>
                </a:cubicBezTo>
                <a:cubicBezTo>
                  <a:pt x="767" y="107"/>
                  <a:pt x="772" y="108"/>
                  <a:pt x="766" y="107"/>
                </a:cubicBezTo>
                <a:cubicBezTo>
                  <a:pt x="765" y="112"/>
                  <a:pt x="765" y="112"/>
                  <a:pt x="765" y="112"/>
                </a:cubicBezTo>
                <a:cubicBezTo>
                  <a:pt x="769" y="110"/>
                  <a:pt x="769" y="110"/>
                  <a:pt x="769" y="110"/>
                </a:cubicBezTo>
                <a:cubicBezTo>
                  <a:pt x="769" y="112"/>
                  <a:pt x="769" y="112"/>
                  <a:pt x="769" y="112"/>
                </a:cubicBezTo>
                <a:cubicBezTo>
                  <a:pt x="770" y="113"/>
                  <a:pt x="770" y="113"/>
                  <a:pt x="770" y="113"/>
                </a:cubicBezTo>
                <a:cubicBezTo>
                  <a:pt x="768" y="114"/>
                  <a:pt x="768" y="114"/>
                  <a:pt x="768" y="114"/>
                </a:cubicBezTo>
                <a:cubicBezTo>
                  <a:pt x="770" y="116"/>
                  <a:pt x="770" y="116"/>
                  <a:pt x="770" y="116"/>
                </a:cubicBezTo>
                <a:cubicBezTo>
                  <a:pt x="769" y="117"/>
                  <a:pt x="769" y="117"/>
                  <a:pt x="769" y="117"/>
                </a:cubicBezTo>
                <a:cubicBezTo>
                  <a:pt x="773" y="116"/>
                  <a:pt x="773" y="116"/>
                  <a:pt x="773" y="116"/>
                </a:cubicBezTo>
                <a:cubicBezTo>
                  <a:pt x="774" y="115"/>
                  <a:pt x="774" y="115"/>
                  <a:pt x="774" y="115"/>
                </a:cubicBezTo>
                <a:cubicBezTo>
                  <a:pt x="775" y="116"/>
                  <a:pt x="775" y="116"/>
                  <a:pt x="775" y="116"/>
                </a:cubicBezTo>
                <a:cubicBezTo>
                  <a:pt x="772" y="118"/>
                  <a:pt x="772" y="118"/>
                  <a:pt x="772" y="118"/>
                </a:cubicBezTo>
                <a:cubicBezTo>
                  <a:pt x="774" y="119"/>
                  <a:pt x="774" y="119"/>
                  <a:pt x="774" y="119"/>
                </a:cubicBezTo>
                <a:cubicBezTo>
                  <a:pt x="771" y="121"/>
                  <a:pt x="771" y="121"/>
                  <a:pt x="771" y="121"/>
                </a:cubicBezTo>
                <a:cubicBezTo>
                  <a:pt x="771" y="121"/>
                  <a:pt x="772" y="119"/>
                  <a:pt x="771" y="122"/>
                </a:cubicBezTo>
                <a:cubicBezTo>
                  <a:pt x="769" y="120"/>
                  <a:pt x="769" y="120"/>
                  <a:pt x="769" y="120"/>
                </a:cubicBezTo>
                <a:cubicBezTo>
                  <a:pt x="769" y="124"/>
                  <a:pt x="769" y="124"/>
                  <a:pt x="769" y="124"/>
                </a:cubicBezTo>
                <a:cubicBezTo>
                  <a:pt x="764" y="126"/>
                  <a:pt x="764" y="126"/>
                  <a:pt x="764" y="126"/>
                </a:cubicBezTo>
                <a:cubicBezTo>
                  <a:pt x="761" y="126"/>
                  <a:pt x="761" y="126"/>
                  <a:pt x="761" y="126"/>
                </a:cubicBezTo>
                <a:cubicBezTo>
                  <a:pt x="756" y="130"/>
                  <a:pt x="756" y="130"/>
                  <a:pt x="756" y="130"/>
                </a:cubicBezTo>
                <a:cubicBezTo>
                  <a:pt x="756" y="132"/>
                  <a:pt x="756" y="132"/>
                  <a:pt x="756" y="132"/>
                </a:cubicBezTo>
                <a:cubicBezTo>
                  <a:pt x="750" y="133"/>
                  <a:pt x="750" y="133"/>
                  <a:pt x="750" y="133"/>
                </a:cubicBezTo>
                <a:cubicBezTo>
                  <a:pt x="748" y="136"/>
                  <a:pt x="748" y="136"/>
                  <a:pt x="748" y="136"/>
                </a:cubicBezTo>
                <a:cubicBezTo>
                  <a:pt x="750" y="137"/>
                  <a:pt x="750" y="137"/>
                  <a:pt x="750" y="137"/>
                </a:cubicBezTo>
                <a:cubicBezTo>
                  <a:pt x="742" y="142"/>
                  <a:pt x="742" y="142"/>
                  <a:pt x="742" y="142"/>
                </a:cubicBezTo>
                <a:cubicBezTo>
                  <a:pt x="738" y="139"/>
                  <a:pt x="738" y="139"/>
                  <a:pt x="738" y="139"/>
                </a:cubicBezTo>
                <a:cubicBezTo>
                  <a:pt x="733" y="144"/>
                  <a:pt x="733" y="144"/>
                  <a:pt x="733" y="144"/>
                </a:cubicBezTo>
                <a:cubicBezTo>
                  <a:pt x="736" y="147"/>
                  <a:pt x="736" y="147"/>
                  <a:pt x="736" y="147"/>
                </a:cubicBezTo>
                <a:cubicBezTo>
                  <a:pt x="734" y="148"/>
                  <a:pt x="734" y="148"/>
                  <a:pt x="734" y="148"/>
                </a:cubicBezTo>
                <a:cubicBezTo>
                  <a:pt x="731" y="146"/>
                  <a:pt x="741" y="144"/>
                  <a:pt x="732" y="147"/>
                </a:cubicBezTo>
                <a:cubicBezTo>
                  <a:pt x="732" y="147"/>
                  <a:pt x="732" y="146"/>
                  <a:pt x="733" y="146"/>
                </a:cubicBezTo>
                <a:cubicBezTo>
                  <a:pt x="732" y="145"/>
                  <a:pt x="732" y="145"/>
                  <a:pt x="732" y="145"/>
                </a:cubicBezTo>
                <a:cubicBezTo>
                  <a:pt x="729" y="147"/>
                  <a:pt x="729" y="147"/>
                  <a:pt x="729" y="147"/>
                </a:cubicBezTo>
                <a:cubicBezTo>
                  <a:pt x="729" y="148"/>
                  <a:pt x="729" y="148"/>
                  <a:pt x="729" y="148"/>
                </a:cubicBezTo>
                <a:cubicBezTo>
                  <a:pt x="732" y="149"/>
                  <a:pt x="732" y="149"/>
                  <a:pt x="732" y="149"/>
                </a:cubicBezTo>
                <a:cubicBezTo>
                  <a:pt x="729" y="149"/>
                  <a:pt x="729" y="149"/>
                  <a:pt x="729" y="149"/>
                </a:cubicBezTo>
                <a:cubicBezTo>
                  <a:pt x="730" y="151"/>
                  <a:pt x="730" y="151"/>
                  <a:pt x="730" y="151"/>
                </a:cubicBezTo>
                <a:cubicBezTo>
                  <a:pt x="727" y="152"/>
                  <a:pt x="727" y="152"/>
                  <a:pt x="727" y="152"/>
                </a:cubicBezTo>
                <a:cubicBezTo>
                  <a:pt x="727" y="153"/>
                  <a:pt x="727" y="153"/>
                  <a:pt x="727" y="153"/>
                </a:cubicBezTo>
                <a:cubicBezTo>
                  <a:pt x="731" y="153"/>
                  <a:pt x="731" y="153"/>
                  <a:pt x="731" y="153"/>
                </a:cubicBezTo>
                <a:cubicBezTo>
                  <a:pt x="737" y="148"/>
                  <a:pt x="737" y="148"/>
                  <a:pt x="737" y="148"/>
                </a:cubicBezTo>
                <a:cubicBezTo>
                  <a:pt x="742" y="148"/>
                  <a:pt x="742" y="148"/>
                  <a:pt x="742" y="148"/>
                </a:cubicBezTo>
                <a:cubicBezTo>
                  <a:pt x="751" y="142"/>
                  <a:pt x="751" y="142"/>
                  <a:pt x="751" y="142"/>
                </a:cubicBezTo>
                <a:cubicBezTo>
                  <a:pt x="754" y="144"/>
                  <a:pt x="754" y="144"/>
                  <a:pt x="754" y="144"/>
                </a:cubicBezTo>
                <a:cubicBezTo>
                  <a:pt x="759" y="140"/>
                  <a:pt x="759" y="140"/>
                  <a:pt x="759" y="140"/>
                </a:cubicBezTo>
                <a:cubicBezTo>
                  <a:pt x="765" y="141"/>
                  <a:pt x="765" y="141"/>
                  <a:pt x="765" y="141"/>
                </a:cubicBezTo>
                <a:cubicBezTo>
                  <a:pt x="766" y="141"/>
                  <a:pt x="769" y="140"/>
                  <a:pt x="765" y="138"/>
                </a:cubicBezTo>
                <a:cubicBezTo>
                  <a:pt x="765" y="137"/>
                  <a:pt x="765" y="137"/>
                  <a:pt x="765" y="137"/>
                </a:cubicBezTo>
                <a:cubicBezTo>
                  <a:pt x="776" y="130"/>
                  <a:pt x="776" y="130"/>
                  <a:pt x="776" y="130"/>
                </a:cubicBezTo>
                <a:cubicBezTo>
                  <a:pt x="780" y="130"/>
                  <a:pt x="774" y="125"/>
                  <a:pt x="782" y="126"/>
                </a:cubicBezTo>
                <a:cubicBezTo>
                  <a:pt x="784" y="125"/>
                  <a:pt x="784" y="125"/>
                  <a:pt x="784" y="125"/>
                </a:cubicBezTo>
                <a:cubicBezTo>
                  <a:pt x="782" y="124"/>
                  <a:pt x="782" y="124"/>
                  <a:pt x="782" y="124"/>
                </a:cubicBezTo>
                <a:cubicBezTo>
                  <a:pt x="785" y="121"/>
                  <a:pt x="785" y="121"/>
                  <a:pt x="785" y="121"/>
                </a:cubicBezTo>
                <a:cubicBezTo>
                  <a:pt x="789" y="121"/>
                  <a:pt x="789" y="121"/>
                  <a:pt x="789" y="121"/>
                </a:cubicBezTo>
                <a:cubicBezTo>
                  <a:pt x="792" y="117"/>
                  <a:pt x="792" y="117"/>
                  <a:pt x="792" y="117"/>
                </a:cubicBezTo>
                <a:cubicBezTo>
                  <a:pt x="803" y="108"/>
                  <a:pt x="803" y="108"/>
                  <a:pt x="803" y="108"/>
                </a:cubicBezTo>
                <a:cubicBezTo>
                  <a:pt x="805" y="107"/>
                  <a:pt x="805" y="107"/>
                  <a:pt x="805" y="107"/>
                </a:cubicBezTo>
                <a:cubicBezTo>
                  <a:pt x="810" y="100"/>
                  <a:pt x="810" y="100"/>
                  <a:pt x="810" y="100"/>
                </a:cubicBezTo>
                <a:cubicBezTo>
                  <a:pt x="813" y="99"/>
                  <a:pt x="813" y="99"/>
                  <a:pt x="813" y="99"/>
                </a:cubicBezTo>
                <a:cubicBezTo>
                  <a:pt x="815" y="97"/>
                  <a:pt x="815" y="97"/>
                  <a:pt x="815" y="97"/>
                </a:cubicBezTo>
                <a:cubicBezTo>
                  <a:pt x="812" y="95"/>
                  <a:pt x="812" y="95"/>
                  <a:pt x="812" y="95"/>
                </a:cubicBezTo>
                <a:cubicBezTo>
                  <a:pt x="813" y="92"/>
                  <a:pt x="813" y="96"/>
                  <a:pt x="816" y="94"/>
                </a:cubicBezTo>
                <a:cubicBezTo>
                  <a:pt x="815" y="91"/>
                  <a:pt x="815" y="91"/>
                  <a:pt x="815" y="91"/>
                </a:cubicBezTo>
                <a:cubicBezTo>
                  <a:pt x="817" y="88"/>
                  <a:pt x="817" y="88"/>
                  <a:pt x="817" y="88"/>
                </a:cubicBezTo>
                <a:cubicBezTo>
                  <a:pt x="825" y="88"/>
                  <a:pt x="825" y="88"/>
                  <a:pt x="825" y="88"/>
                </a:cubicBezTo>
                <a:cubicBezTo>
                  <a:pt x="826" y="87"/>
                  <a:pt x="826" y="87"/>
                  <a:pt x="826" y="87"/>
                </a:cubicBezTo>
                <a:cubicBezTo>
                  <a:pt x="825" y="86"/>
                  <a:pt x="825" y="86"/>
                  <a:pt x="825" y="86"/>
                </a:cubicBezTo>
                <a:cubicBezTo>
                  <a:pt x="829" y="87"/>
                  <a:pt x="829" y="87"/>
                  <a:pt x="829" y="87"/>
                </a:cubicBezTo>
                <a:cubicBezTo>
                  <a:pt x="831" y="86"/>
                  <a:pt x="831" y="86"/>
                  <a:pt x="831" y="86"/>
                </a:cubicBezTo>
                <a:cubicBezTo>
                  <a:pt x="832" y="88"/>
                  <a:pt x="827" y="84"/>
                  <a:pt x="834" y="87"/>
                </a:cubicBezTo>
                <a:cubicBezTo>
                  <a:pt x="833" y="81"/>
                  <a:pt x="833" y="81"/>
                  <a:pt x="833" y="81"/>
                </a:cubicBezTo>
                <a:cubicBezTo>
                  <a:pt x="832" y="81"/>
                  <a:pt x="837" y="79"/>
                  <a:pt x="831" y="81"/>
                </a:cubicBezTo>
                <a:cubicBezTo>
                  <a:pt x="837" y="76"/>
                  <a:pt x="837" y="76"/>
                  <a:pt x="837" y="76"/>
                </a:cubicBezTo>
                <a:cubicBezTo>
                  <a:pt x="850" y="69"/>
                  <a:pt x="850" y="69"/>
                  <a:pt x="850" y="69"/>
                </a:cubicBezTo>
                <a:cubicBezTo>
                  <a:pt x="853" y="71"/>
                  <a:pt x="853" y="71"/>
                  <a:pt x="853" y="71"/>
                </a:cubicBezTo>
                <a:cubicBezTo>
                  <a:pt x="857" y="76"/>
                  <a:pt x="857" y="76"/>
                  <a:pt x="857" y="76"/>
                </a:cubicBezTo>
                <a:cubicBezTo>
                  <a:pt x="858" y="76"/>
                  <a:pt x="858" y="76"/>
                  <a:pt x="858" y="76"/>
                </a:cubicBezTo>
                <a:cubicBezTo>
                  <a:pt x="858" y="71"/>
                  <a:pt x="862" y="75"/>
                  <a:pt x="866" y="70"/>
                </a:cubicBezTo>
                <a:cubicBezTo>
                  <a:pt x="868" y="71"/>
                  <a:pt x="868" y="71"/>
                  <a:pt x="868" y="71"/>
                </a:cubicBezTo>
                <a:cubicBezTo>
                  <a:pt x="866" y="74"/>
                  <a:pt x="866" y="74"/>
                  <a:pt x="866" y="74"/>
                </a:cubicBezTo>
                <a:cubicBezTo>
                  <a:pt x="873" y="72"/>
                  <a:pt x="873" y="72"/>
                  <a:pt x="873" y="72"/>
                </a:cubicBezTo>
                <a:cubicBezTo>
                  <a:pt x="873" y="71"/>
                  <a:pt x="873" y="71"/>
                  <a:pt x="873" y="71"/>
                </a:cubicBezTo>
                <a:cubicBezTo>
                  <a:pt x="880" y="67"/>
                  <a:pt x="880" y="67"/>
                  <a:pt x="880" y="67"/>
                </a:cubicBezTo>
                <a:cubicBezTo>
                  <a:pt x="889" y="59"/>
                  <a:pt x="889" y="59"/>
                  <a:pt x="889" y="59"/>
                </a:cubicBezTo>
                <a:cubicBezTo>
                  <a:pt x="898" y="57"/>
                  <a:pt x="898" y="57"/>
                  <a:pt x="898" y="57"/>
                </a:cubicBezTo>
                <a:cubicBezTo>
                  <a:pt x="907" y="57"/>
                  <a:pt x="907" y="57"/>
                  <a:pt x="907" y="57"/>
                </a:cubicBezTo>
                <a:cubicBezTo>
                  <a:pt x="908" y="58"/>
                  <a:pt x="908" y="58"/>
                  <a:pt x="908" y="58"/>
                </a:cubicBezTo>
                <a:cubicBezTo>
                  <a:pt x="900" y="63"/>
                  <a:pt x="900" y="63"/>
                  <a:pt x="900" y="63"/>
                </a:cubicBezTo>
                <a:cubicBezTo>
                  <a:pt x="906" y="63"/>
                  <a:pt x="906" y="63"/>
                  <a:pt x="906" y="63"/>
                </a:cubicBezTo>
                <a:cubicBezTo>
                  <a:pt x="904" y="64"/>
                  <a:pt x="904" y="64"/>
                  <a:pt x="904" y="64"/>
                </a:cubicBezTo>
                <a:cubicBezTo>
                  <a:pt x="910" y="66"/>
                  <a:pt x="910" y="66"/>
                  <a:pt x="910" y="66"/>
                </a:cubicBezTo>
                <a:cubicBezTo>
                  <a:pt x="910" y="69"/>
                  <a:pt x="910" y="69"/>
                  <a:pt x="910" y="69"/>
                </a:cubicBezTo>
                <a:cubicBezTo>
                  <a:pt x="904" y="71"/>
                  <a:pt x="904" y="71"/>
                  <a:pt x="904" y="71"/>
                </a:cubicBezTo>
                <a:cubicBezTo>
                  <a:pt x="901" y="75"/>
                  <a:pt x="901" y="75"/>
                  <a:pt x="901" y="75"/>
                </a:cubicBezTo>
                <a:cubicBezTo>
                  <a:pt x="900" y="73"/>
                  <a:pt x="900" y="73"/>
                  <a:pt x="900" y="73"/>
                </a:cubicBezTo>
                <a:cubicBezTo>
                  <a:pt x="894" y="76"/>
                  <a:pt x="894" y="76"/>
                  <a:pt x="894" y="76"/>
                </a:cubicBezTo>
                <a:cubicBezTo>
                  <a:pt x="894" y="77"/>
                  <a:pt x="895" y="77"/>
                  <a:pt x="894" y="78"/>
                </a:cubicBezTo>
                <a:cubicBezTo>
                  <a:pt x="887" y="79"/>
                  <a:pt x="887" y="79"/>
                  <a:pt x="887" y="79"/>
                </a:cubicBezTo>
                <a:cubicBezTo>
                  <a:pt x="887" y="78"/>
                  <a:pt x="885" y="78"/>
                  <a:pt x="886" y="81"/>
                </a:cubicBezTo>
                <a:cubicBezTo>
                  <a:pt x="889" y="81"/>
                  <a:pt x="889" y="81"/>
                  <a:pt x="889" y="81"/>
                </a:cubicBezTo>
                <a:cubicBezTo>
                  <a:pt x="887" y="82"/>
                  <a:pt x="887" y="82"/>
                  <a:pt x="887" y="82"/>
                </a:cubicBezTo>
                <a:cubicBezTo>
                  <a:pt x="884" y="82"/>
                  <a:pt x="884" y="82"/>
                  <a:pt x="884" y="82"/>
                </a:cubicBezTo>
                <a:cubicBezTo>
                  <a:pt x="875" y="88"/>
                  <a:pt x="875" y="88"/>
                  <a:pt x="875" y="88"/>
                </a:cubicBezTo>
                <a:cubicBezTo>
                  <a:pt x="863" y="97"/>
                  <a:pt x="863" y="97"/>
                  <a:pt x="863" y="97"/>
                </a:cubicBezTo>
                <a:cubicBezTo>
                  <a:pt x="866" y="98"/>
                  <a:pt x="866" y="98"/>
                  <a:pt x="866" y="98"/>
                </a:cubicBezTo>
                <a:cubicBezTo>
                  <a:pt x="867" y="97"/>
                  <a:pt x="867" y="97"/>
                  <a:pt x="867" y="97"/>
                </a:cubicBezTo>
                <a:cubicBezTo>
                  <a:pt x="862" y="103"/>
                  <a:pt x="862" y="103"/>
                  <a:pt x="862" y="103"/>
                </a:cubicBezTo>
                <a:cubicBezTo>
                  <a:pt x="862" y="104"/>
                  <a:pt x="862" y="104"/>
                  <a:pt x="862" y="104"/>
                </a:cubicBezTo>
                <a:cubicBezTo>
                  <a:pt x="858" y="100"/>
                  <a:pt x="858" y="100"/>
                  <a:pt x="858" y="100"/>
                </a:cubicBezTo>
                <a:cubicBezTo>
                  <a:pt x="855" y="103"/>
                  <a:pt x="855" y="103"/>
                  <a:pt x="855" y="103"/>
                </a:cubicBezTo>
                <a:cubicBezTo>
                  <a:pt x="858" y="105"/>
                  <a:pt x="858" y="105"/>
                  <a:pt x="858" y="105"/>
                </a:cubicBezTo>
                <a:cubicBezTo>
                  <a:pt x="858" y="105"/>
                  <a:pt x="857" y="105"/>
                  <a:pt x="857" y="107"/>
                </a:cubicBezTo>
                <a:cubicBezTo>
                  <a:pt x="860" y="110"/>
                  <a:pt x="860" y="110"/>
                  <a:pt x="860" y="110"/>
                </a:cubicBezTo>
                <a:cubicBezTo>
                  <a:pt x="856" y="115"/>
                  <a:pt x="850" y="118"/>
                  <a:pt x="845" y="121"/>
                </a:cubicBezTo>
                <a:cubicBezTo>
                  <a:pt x="834" y="129"/>
                  <a:pt x="834" y="129"/>
                  <a:pt x="834" y="129"/>
                </a:cubicBezTo>
                <a:cubicBezTo>
                  <a:pt x="843" y="121"/>
                  <a:pt x="843" y="121"/>
                  <a:pt x="843" y="121"/>
                </a:cubicBezTo>
                <a:cubicBezTo>
                  <a:pt x="844" y="119"/>
                  <a:pt x="850" y="122"/>
                  <a:pt x="845" y="117"/>
                </a:cubicBezTo>
                <a:cubicBezTo>
                  <a:pt x="836" y="123"/>
                  <a:pt x="836" y="123"/>
                  <a:pt x="836" y="123"/>
                </a:cubicBezTo>
                <a:cubicBezTo>
                  <a:pt x="830" y="132"/>
                  <a:pt x="830" y="132"/>
                  <a:pt x="830" y="132"/>
                </a:cubicBezTo>
                <a:cubicBezTo>
                  <a:pt x="832" y="132"/>
                  <a:pt x="832" y="132"/>
                  <a:pt x="832" y="132"/>
                </a:cubicBezTo>
                <a:cubicBezTo>
                  <a:pt x="830" y="132"/>
                  <a:pt x="847" y="125"/>
                  <a:pt x="829" y="135"/>
                </a:cubicBezTo>
                <a:cubicBezTo>
                  <a:pt x="828" y="132"/>
                  <a:pt x="828" y="132"/>
                  <a:pt x="828" y="132"/>
                </a:cubicBezTo>
                <a:cubicBezTo>
                  <a:pt x="825" y="136"/>
                  <a:pt x="825" y="136"/>
                  <a:pt x="825" y="136"/>
                </a:cubicBezTo>
                <a:cubicBezTo>
                  <a:pt x="826" y="137"/>
                  <a:pt x="826" y="137"/>
                  <a:pt x="826" y="137"/>
                </a:cubicBezTo>
                <a:cubicBezTo>
                  <a:pt x="827" y="136"/>
                  <a:pt x="827" y="136"/>
                  <a:pt x="827" y="136"/>
                </a:cubicBezTo>
                <a:cubicBezTo>
                  <a:pt x="825" y="140"/>
                  <a:pt x="825" y="140"/>
                  <a:pt x="825" y="140"/>
                </a:cubicBezTo>
                <a:cubicBezTo>
                  <a:pt x="825" y="139"/>
                  <a:pt x="827" y="139"/>
                  <a:pt x="825" y="137"/>
                </a:cubicBezTo>
                <a:cubicBezTo>
                  <a:pt x="823" y="137"/>
                  <a:pt x="823" y="137"/>
                  <a:pt x="823" y="137"/>
                </a:cubicBezTo>
                <a:cubicBezTo>
                  <a:pt x="823" y="140"/>
                  <a:pt x="823" y="140"/>
                  <a:pt x="823" y="140"/>
                </a:cubicBezTo>
                <a:cubicBezTo>
                  <a:pt x="809" y="155"/>
                  <a:pt x="809" y="155"/>
                  <a:pt x="809" y="155"/>
                </a:cubicBezTo>
                <a:cubicBezTo>
                  <a:pt x="805" y="157"/>
                  <a:pt x="805" y="157"/>
                  <a:pt x="805" y="157"/>
                </a:cubicBezTo>
                <a:cubicBezTo>
                  <a:pt x="805" y="159"/>
                  <a:pt x="805" y="159"/>
                  <a:pt x="805" y="159"/>
                </a:cubicBezTo>
                <a:cubicBezTo>
                  <a:pt x="801" y="162"/>
                  <a:pt x="801" y="162"/>
                  <a:pt x="801" y="162"/>
                </a:cubicBezTo>
                <a:cubicBezTo>
                  <a:pt x="800" y="161"/>
                  <a:pt x="806" y="161"/>
                  <a:pt x="799" y="161"/>
                </a:cubicBezTo>
                <a:cubicBezTo>
                  <a:pt x="799" y="164"/>
                  <a:pt x="799" y="164"/>
                  <a:pt x="799" y="164"/>
                </a:cubicBezTo>
                <a:cubicBezTo>
                  <a:pt x="804" y="170"/>
                  <a:pt x="804" y="152"/>
                  <a:pt x="799" y="170"/>
                </a:cubicBezTo>
                <a:cubicBezTo>
                  <a:pt x="791" y="170"/>
                  <a:pt x="791" y="170"/>
                  <a:pt x="791" y="170"/>
                </a:cubicBezTo>
                <a:cubicBezTo>
                  <a:pt x="788" y="170"/>
                  <a:pt x="788" y="170"/>
                  <a:pt x="788" y="170"/>
                </a:cubicBezTo>
                <a:cubicBezTo>
                  <a:pt x="787" y="173"/>
                  <a:pt x="787" y="173"/>
                  <a:pt x="787" y="173"/>
                </a:cubicBezTo>
                <a:cubicBezTo>
                  <a:pt x="785" y="172"/>
                  <a:pt x="785" y="172"/>
                  <a:pt x="785" y="172"/>
                </a:cubicBezTo>
                <a:cubicBezTo>
                  <a:pt x="783" y="175"/>
                  <a:pt x="783" y="175"/>
                  <a:pt x="783" y="175"/>
                </a:cubicBezTo>
                <a:cubicBezTo>
                  <a:pt x="788" y="180"/>
                  <a:pt x="788" y="180"/>
                  <a:pt x="788" y="180"/>
                </a:cubicBezTo>
                <a:cubicBezTo>
                  <a:pt x="792" y="177"/>
                  <a:pt x="792" y="177"/>
                  <a:pt x="792" y="177"/>
                </a:cubicBezTo>
                <a:cubicBezTo>
                  <a:pt x="792" y="181"/>
                  <a:pt x="792" y="181"/>
                  <a:pt x="792" y="181"/>
                </a:cubicBezTo>
                <a:cubicBezTo>
                  <a:pt x="789" y="183"/>
                  <a:pt x="789" y="183"/>
                  <a:pt x="789" y="183"/>
                </a:cubicBezTo>
                <a:cubicBezTo>
                  <a:pt x="791" y="185"/>
                  <a:pt x="791" y="185"/>
                  <a:pt x="791" y="185"/>
                </a:cubicBezTo>
                <a:cubicBezTo>
                  <a:pt x="791" y="184"/>
                  <a:pt x="793" y="184"/>
                  <a:pt x="794" y="180"/>
                </a:cubicBezTo>
                <a:cubicBezTo>
                  <a:pt x="795" y="181"/>
                  <a:pt x="795" y="181"/>
                  <a:pt x="795" y="181"/>
                </a:cubicBezTo>
                <a:cubicBezTo>
                  <a:pt x="797" y="181"/>
                  <a:pt x="797" y="181"/>
                  <a:pt x="797" y="181"/>
                </a:cubicBezTo>
                <a:cubicBezTo>
                  <a:pt x="797" y="178"/>
                  <a:pt x="797" y="178"/>
                  <a:pt x="797" y="178"/>
                </a:cubicBezTo>
                <a:cubicBezTo>
                  <a:pt x="795" y="176"/>
                  <a:pt x="795" y="176"/>
                  <a:pt x="795" y="176"/>
                </a:cubicBezTo>
                <a:cubicBezTo>
                  <a:pt x="796" y="172"/>
                  <a:pt x="796" y="172"/>
                  <a:pt x="796" y="172"/>
                </a:cubicBezTo>
                <a:cubicBezTo>
                  <a:pt x="801" y="173"/>
                  <a:pt x="801" y="173"/>
                  <a:pt x="801" y="173"/>
                </a:cubicBezTo>
                <a:cubicBezTo>
                  <a:pt x="798" y="178"/>
                  <a:pt x="798" y="178"/>
                  <a:pt x="798" y="178"/>
                </a:cubicBezTo>
                <a:cubicBezTo>
                  <a:pt x="801" y="177"/>
                  <a:pt x="801" y="177"/>
                  <a:pt x="801" y="177"/>
                </a:cubicBezTo>
                <a:cubicBezTo>
                  <a:pt x="801" y="176"/>
                  <a:pt x="807" y="174"/>
                  <a:pt x="802" y="172"/>
                </a:cubicBezTo>
                <a:cubicBezTo>
                  <a:pt x="809" y="169"/>
                  <a:pt x="809" y="169"/>
                  <a:pt x="809" y="169"/>
                </a:cubicBezTo>
                <a:cubicBezTo>
                  <a:pt x="810" y="169"/>
                  <a:pt x="806" y="170"/>
                  <a:pt x="810" y="170"/>
                </a:cubicBezTo>
                <a:cubicBezTo>
                  <a:pt x="811" y="169"/>
                  <a:pt x="811" y="169"/>
                  <a:pt x="811" y="169"/>
                </a:cubicBezTo>
                <a:cubicBezTo>
                  <a:pt x="808" y="166"/>
                  <a:pt x="808" y="166"/>
                  <a:pt x="808" y="166"/>
                </a:cubicBezTo>
                <a:cubicBezTo>
                  <a:pt x="807" y="168"/>
                  <a:pt x="807" y="168"/>
                  <a:pt x="807" y="168"/>
                </a:cubicBezTo>
                <a:cubicBezTo>
                  <a:pt x="806" y="165"/>
                  <a:pt x="806" y="165"/>
                  <a:pt x="806" y="165"/>
                </a:cubicBezTo>
                <a:cubicBezTo>
                  <a:pt x="811" y="165"/>
                  <a:pt x="811" y="165"/>
                  <a:pt x="811" y="165"/>
                </a:cubicBezTo>
                <a:cubicBezTo>
                  <a:pt x="812" y="165"/>
                  <a:pt x="812" y="165"/>
                  <a:pt x="812" y="165"/>
                </a:cubicBezTo>
                <a:cubicBezTo>
                  <a:pt x="813" y="164"/>
                  <a:pt x="801" y="172"/>
                  <a:pt x="818" y="165"/>
                </a:cubicBezTo>
                <a:cubicBezTo>
                  <a:pt x="819" y="161"/>
                  <a:pt x="819" y="161"/>
                  <a:pt x="819" y="161"/>
                </a:cubicBezTo>
                <a:cubicBezTo>
                  <a:pt x="821" y="160"/>
                  <a:pt x="821" y="160"/>
                  <a:pt x="821" y="160"/>
                </a:cubicBezTo>
                <a:cubicBezTo>
                  <a:pt x="824" y="159"/>
                  <a:pt x="824" y="159"/>
                  <a:pt x="824" y="159"/>
                </a:cubicBezTo>
                <a:cubicBezTo>
                  <a:pt x="825" y="156"/>
                  <a:pt x="825" y="156"/>
                  <a:pt x="825" y="156"/>
                </a:cubicBezTo>
                <a:cubicBezTo>
                  <a:pt x="830" y="155"/>
                  <a:pt x="830" y="155"/>
                  <a:pt x="830" y="155"/>
                </a:cubicBezTo>
                <a:cubicBezTo>
                  <a:pt x="832" y="151"/>
                  <a:pt x="832" y="151"/>
                  <a:pt x="832" y="151"/>
                </a:cubicBezTo>
                <a:cubicBezTo>
                  <a:pt x="834" y="150"/>
                  <a:pt x="834" y="150"/>
                  <a:pt x="834" y="150"/>
                </a:cubicBezTo>
                <a:cubicBezTo>
                  <a:pt x="835" y="147"/>
                  <a:pt x="835" y="147"/>
                  <a:pt x="835" y="147"/>
                </a:cubicBezTo>
                <a:cubicBezTo>
                  <a:pt x="836" y="148"/>
                  <a:pt x="836" y="148"/>
                  <a:pt x="836" y="148"/>
                </a:cubicBezTo>
                <a:cubicBezTo>
                  <a:pt x="841" y="144"/>
                  <a:pt x="841" y="144"/>
                  <a:pt x="841" y="144"/>
                </a:cubicBezTo>
                <a:cubicBezTo>
                  <a:pt x="841" y="143"/>
                  <a:pt x="839" y="148"/>
                  <a:pt x="842" y="142"/>
                </a:cubicBezTo>
                <a:cubicBezTo>
                  <a:pt x="844" y="143"/>
                  <a:pt x="844" y="143"/>
                  <a:pt x="844" y="143"/>
                </a:cubicBezTo>
                <a:cubicBezTo>
                  <a:pt x="845" y="138"/>
                  <a:pt x="845" y="138"/>
                  <a:pt x="845" y="138"/>
                </a:cubicBezTo>
                <a:cubicBezTo>
                  <a:pt x="848" y="137"/>
                  <a:pt x="848" y="137"/>
                  <a:pt x="848" y="137"/>
                </a:cubicBezTo>
                <a:cubicBezTo>
                  <a:pt x="850" y="134"/>
                  <a:pt x="850" y="134"/>
                  <a:pt x="850" y="134"/>
                </a:cubicBezTo>
                <a:cubicBezTo>
                  <a:pt x="854" y="133"/>
                  <a:pt x="854" y="133"/>
                  <a:pt x="854" y="133"/>
                </a:cubicBezTo>
                <a:cubicBezTo>
                  <a:pt x="855" y="130"/>
                  <a:pt x="855" y="130"/>
                  <a:pt x="855" y="130"/>
                </a:cubicBezTo>
                <a:cubicBezTo>
                  <a:pt x="859" y="130"/>
                  <a:pt x="859" y="130"/>
                  <a:pt x="859" y="130"/>
                </a:cubicBezTo>
                <a:cubicBezTo>
                  <a:pt x="862" y="127"/>
                  <a:pt x="862" y="127"/>
                  <a:pt x="862" y="127"/>
                </a:cubicBezTo>
                <a:cubicBezTo>
                  <a:pt x="864" y="127"/>
                  <a:pt x="853" y="131"/>
                  <a:pt x="866" y="126"/>
                </a:cubicBezTo>
                <a:cubicBezTo>
                  <a:pt x="866" y="126"/>
                  <a:pt x="868" y="126"/>
                  <a:pt x="865" y="125"/>
                </a:cubicBezTo>
                <a:cubicBezTo>
                  <a:pt x="867" y="121"/>
                  <a:pt x="867" y="121"/>
                  <a:pt x="867" y="121"/>
                </a:cubicBezTo>
                <a:cubicBezTo>
                  <a:pt x="871" y="120"/>
                  <a:pt x="871" y="120"/>
                  <a:pt x="871" y="120"/>
                </a:cubicBezTo>
                <a:cubicBezTo>
                  <a:pt x="875" y="116"/>
                  <a:pt x="875" y="116"/>
                  <a:pt x="875" y="116"/>
                </a:cubicBezTo>
                <a:cubicBezTo>
                  <a:pt x="876" y="114"/>
                  <a:pt x="876" y="114"/>
                  <a:pt x="876" y="114"/>
                </a:cubicBezTo>
                <a:cubicBezTo>
                  <a:pt x="882" y="111"/>
                  <a:pt x="882" y="111"/>
                  <a:pt x="882" y="111"/>
                </a:cubicBezTo>
                <a:cubicBezTo>
                  <a:pt x="884" y="107"/>
                  <a:pt x="884" y="107"/>
                  <a:pt x="884" y="107"/>
                </a:cubicBezTo>
                <a:cubicBezTo>
                  <a:pt x="891" y="103"/>
                  <a:pt x="891" y="103"/>
                  <a:pt x="891" y="103"/>
                </a:cubicBezTo>
                <a:cubicBezTo>
                  <a:pt x="891" y="100"/>
                  <a:pt x="891" y="100"/>
                  <a:pt x="891" y="100"/>
                </a:cubicBezTo>
                <a:cubicBezTo>
                  <a:pt x="894" y="100"/>
                  <a:pt x="894" y="100"/>
                  <a:pt x="894" y="100"/>
                </a:cubicBezTo>
                <a:cubicBezTo>
                  <a:pt x="898" y="96"/>
                  <a:pt x="898" y="96"/>
                  <a:pt x="898" y="96"/>
                </a:cubicBezTo>
                <a:cubicBezTo>
                  <a:pt x="901" y="96"/>
                  <a:pt x="901" y="96"/>
                  <a:pt x="901" y="96"/>
                </a:cubicBezTo>
                <a:cubicBezTo>
                  <a:pt x="900" y="96"/>
                  <a:pt x="900" y="96"/>
                  <a:pt x="900" y="96"/>
                </a:cubicBezTo>
                <a:cubicBezTo>
                  <a:pt x="900" y="94"/>
                  <a:pt x="900" y="94"/>
                  <a:pt x="900" y="94"/>
                </a:cubicBezTo>
                <a:cubicBezTo>
                  <a:pt x="901" y="94"/>
                  <a:pt x="901" y="94"/>
                  <a:pt x="901" y="94"/>
                </a:cubicBezTo>
                <a:cubicBezTo>
                  <a:pt x="901" y="95"/>
                  <a:pt x="902" y="93"/>
                  <a:pt x="901" y="95"/>
                </a:cubicBezTo>
                <a:cubicBezTo>
                  <a:pt x="903" y="94"/>
                  <a:pt x="903" y="94"/>
                  <a:pt x="903" y="94"/>
                </a:cubicBezTo>
                <a:cubicBezTo>
                  <a:pt x="901" y="93"/>
                  <a:pt x="901" y="93"/>
                  <a:pt x="901" y="93"/>
                </a:cubicBezTo>
                <a:cubicBezTo>
                  <a:pt x="908" y="90"/>
                  <a:pt x="908" y="90"/>
                  <a:pt x="908" y="90"/>
                </a:cubicBezTo>
                <a:cubicBezTo>
                  <a:pt x="910" y="90"/>
                  <a:pt x="910" y="90"/>
                  <a:pt x="910" y="90"/>
                </a:cubicBezTo>
                <a:cubicBezTo>
                  <a:pt x="910" y="94"/>
                  <a:pt x="914" y="86"/>
                  <a:pt x="910" y="94"/>
                </a:cubicBezTo>
                <a:cubicBezTo>
                  <a:pt x="913" y="98"/>
                  <a:pt x="913" y="98"/>
                  <a:pt x="913" y="98"/>
                </a:cubicBezTo>
                <a:cubicBezTo>
                  <a:pt x="912" y="98"/>
                  <a:pt x="912" y="98"/>
                  <a:pt x="912" y="98"/>
                </a:cubicBezTo>
                <a:cubicBezTo>
                  <a:pt x="912" y="100"/>
                  <a:pt x="912" y="100"/>
                  <a:pt x="912" y="100"/>
                </a:cubicBezTo>
                <a:cubicBezTo>
                  <a:pt x="908" y="99"/>
                  <a:pt x="908" y="99"/>
                  <a:pt x="908" y="99"/>
                </a:cubicBezTo>
                <a:cubicBezTo>
                  <a:pt x="902" y="104"/>
                  <a:pt x="902" y="104"/>
                  <a:pt x="902" y="104"/>
                </a:cubicBezTo>
                <a:cubicBezTo>
                  <a:pt x="899" y="102"/>
                  <a:pt x="899" y="102"/>
                  <a:pt x="899" y="102"/>
                </a:cubicBezTo>
                <a:cubicBezTo>
                  <a:pt x="899" y="102"/>
                  <a:pt x="899" y="102"/>
                  <a:pt x="899" y="102"/>
                </a:cubicBezTo>
                <a:cubicBezTo>
                  <a:pt x="899" y="105"/>
                  <a:pt x="899" y="105"/>
                  <a:pt x="899" y="105"/>
                </a:cubicBezTo>
                <a:cubicBezTo>
                  <a:pt x="898" y="105"/>
                  <a:pt x="896" y="104"/>
                  <a:pt x="895" y="105"/>
                </a:cubicBezTo>
                <a:cubicBezTo>
                  <a:pt x="899" y="108"/>
                  <a:pt x="899" y="108"/>
                  <a:pt x="899" y="108"/>
                </a:cubicBezTo>
                <a:cubicBezTo>
                  <a:pt x="903" y="105"/>
                  <a:pt x="903" y="105"/>
                  <a:pt x="903" y="105"/>
                </a:cubicBezTo>
                <a:cubicBezTo>
                  <a:pt x="909" y="109"/>
                  <a:pt x="890" y="102"/>
                  <a:pt x="911" y="109"/>
                </a:cubicBezTo>
                <a:cubicBezTo>
                  <a:pt x="913" y="104"/>
                  <a:pt x="913" y="104"/>
                  <a:pt x="913" y="104"/>
                </a:cubicBezTo>
                <a:cubicBezTo>
                  <a:pt x="915" y="109"/>
                  <a:pt x="915" y="109"/>
                  <a:pt x="915" y="109"/>
                </a:cubicBezTo>
                <a:cubicBezTo>
                  <a:pt x="913" y="114"/>
                  <a:pt x="913" y="108"/>
                  <a:pt x="903" y="112"/>
                </a:cubicBezTo>
                <a:cubicBezTo>
                  <a:pt x="892" y="121"/>
                  <a:pt x="892" y="121"/>
                  <a:pt x="892" y="121"/>
                </a:cubicBezTo>
                <a:cubicBezTo>
                  <a:pt x="890" y="123"/>
                  <a:pt x="890" y="123"/>
                  <a:pt x="890" y="123"/>
                </a:cubicBezTo>
                <a:cubicBezTo>
                  <a:pt x="886" y="126"/>
                  <a:pt x="886" y="126"/>
                  <a:pt x="886" y="126"/>
                </a:cubicBezTo>
                <a:cubicBezTo>
                  <a:pt x="885" y="129"/>
                  <a:pt x="885" y="129"/>
                  <a:pt x="885" y="129"/>
                </a:cubicBezTo>
                <a:cubicBezTo>
                  <a:pt x="879" y="132"/>
                  <a:pt x="879" y="132"/>
                  <a:pt x="879" y="132"/>
                </a:cubicBezTo>
                <a:cubicBezTo>
                  <a:pt x="877" y="137"/>
                  <a:pt x="877" y="137"/>
                  <a:pt x="877" y="137"/>
                </a:cubicBezTo>
                <a:cubicBezTo>
                  <a:pt x="869" y="141"/>
                  <a:pt x="869" y="141"/>
                  <a:pt x="869" y="141"/>
                </a:cubicBezTo>
                <a:cubicBezTo>
                  <a:pt x="868" y="144"/>
                  <a:pt x="868" y="144"/>
                  <a:pt x="868" y="144"/>
                </a:cubicBezTo>
                <a:cubicBezTo>
                  <a:pt x="867" y="143"/>
                  <a:pt x="867" y="143"/>
                  <a:pt x="867" y="143"/>
                </a:cubicBezTo>
                <a:cubicBezTo>
                  <a:pt x="857" y="151"/>
                  <a:pt x="857" y="151"/>
                  <a:pt x="857" y="151"/>
                </a:cubicBezTo>
                <a:cubicBezTo>
                  <a:pt x="855" y="151"/>
                  <a:pt x="855" y="151"/>
                  <a:pt x="855" y="151"/>
                </a:cubicBezTo>
                <a:cubicBezTo>
                  <a:pt x="855" y="153"/>
                  <a:pt x="855" y="153"/>
                  <a:pt x="855" y="153"/>
                </a:cubicBezTo>
                <a:cubicBezTo>
                  <a:pt x="854" y="154"/>
                  <a:pt x="849" y="156"/>
                  <a:pt x="851" y="157"/>
                </a:cubicBezTo>
                <a:cubicBezTo>
                  <a:pt x="843" y="162"/>
                  <a:pt x="843" y="162"/>
                  <a:pt x="843" y="162"/>
                </a:cubicBezTo>
                <a:cubicBezTo>
                  <a:pt x="840" y="165"/>
                  <a:pt x="839" y="165"/>
                  <a:pt x="836" y="170"/>
                </a:cubicBezTo>
                <a:cubicBezTo>
                  <a:pt x="841" y="170"/>
                  <a:pt x="841" y="170"/>
                  <a:pt x="841" y="170"/>
                </a:cubicBezTo>
                <a:cubicBezTo>
                  <a:pt x="849" y="165"/>
                  <a:pt x="849" y="165"/>
                  <a:pt x="849" y="165"/>
                </a:cubicBezTo>
                <a:cubicBezTo>
                  <a:pt x="852" y="164"/>
                  <a:pt x="849" y="175"/>
                  <a:pt x="851" y="161"/>
                </a:cubicBezTo>
                <a:cubicBezTo>
                  <a:pt x="853" y="163"/>
                  <a:pt x="853" y="163"/>
                  <a:pt x="853" y="163"/>
                </a:cubicBezTo>
                <a:cubicBezTo>
                  <a:pt x="849" y="169"/>
                  <a:pt x="849" y="169"/>
                  <a:pt x="849" y="169"/>
                </a:cubicBezTo>
                <a:cubicBezTo>
                  <a:pt x="845" y="170"/>
                  <a:pt x="845" y="170"/>
                  <a:pt x="845" y="170"/>
                </a:cubicBezTo>
                <a:cubicBezTo>
                  <a:pt x="844" y="177"/>
                  <a:pt x="844" y="177"/>
                  <a:pt x="844" y="177"/>
                </a:cubicBezTo>
                <a:cubicBezTo>
                  <a:pt x="840" y="178"/>
                  <a:pt x="840" y="178"/>
                  <a:pt x="840" y="178"/>
                </a:cubicBezTo>
                <a:cubicBezTo>
                  <a:pt x="819" y="198"/>
                  <a:pt x="819" y="198"/>
                  <a:pt x="819" y="198"/>
                </a:cubicBezTo>
                <a:cubicBezTo>
                  <a:pt x="817" y="199"/>
                  <a:pt x="817" y="199"/>
                  <a:pt x="817" y="199"/>
                </a:cubicBezTo>
                <a:cubicBezTo>
                  <a:pt x="817" y="200"/>
                  <a:pt x="817" y="200"/>
                  <a:pt x="817" y="200"/>
                </a:cubicBezTo>
                <a:cubicBezTo>
                  <a:pt x="818" y="201"/>
                  <a:pt x="818" y="201"/>
                  <a:pt x="818" y="201"/>
                </a:cubicBezTo>
                <a:cubicBezTo>
                  <a:pt x="826" y="197"/>
                  <a:pt x="826" y="197"/>
                  <a:pt x="826" y="197"/>
                </a:cubicBezTo>
                <a:cubicBezTo>
                  <a:pt x="828" y="193"/>
                  <a:pt x="828" y="193"/>
                  <a:pt x="828" y="193"/>
                </a:cubicBezTo>
                <a:cubicBezTo>
                  <a:pt x="834" y="189"/>
                  <a:pt x="834" y="189"/>
                  <a:pt x="834" y="189"/>
                </a:cubicBezTo>
                <a:cubicBezTo>
                  <a:pt x="837" y="185"/>
                  <a:pt x="837" y="185"/>
                  <a:pt x="837" y="185"/>
                </a:cubicBezTo>
                <a:cubicBezTo>
                  <a:pt x="838" y="185"/>
                  <a:pt x="840" y="184"/>
                  <a:pt x="841" y="185"/>
                </a:cubicBezTo>
                <a:cubicBezTo>
                  <a:pt x="837" y="189"/>
                  <a:pt x="837" y="189"/>
                  <a:pt x="837" y="189"/>
                </a:cubicBezTo>
                <a:cubicBezTo>
                  <a:pt x="837" y="189"/>
                  <a:pt x="833" y="187"/>
                  <a:pt x="835" y="191"/>
                </a:cubicBezTo>
                <a:cubicBezTo>
                  <a:pt x="831" y="193"/>
                  <a:pt x="831" y="193"/>
                  <a:pt x="831" y="193"/>
                </a:cubicBezTo>
                <a:cubicBezTo>
                  <a:pt x="821" y="202"/>
                  <a:pt x="821" y="202"/>
                  <a:pt x="821" y="202"/>
                </a:cubicBezTo>
                <a:cubicBezTo>
                  <a:pt x="820" y="203"/>
                  <a:pt x="828" y="195"/>
                  <a:pt x="820" y="206"/>
                </a:cubicBezTo>
                <a:cubicBezTo>
                  <a:pt x="817" y="204"/>
                  <a:pt x="817" y="204"/>
                  <a:pt x="817" y="204"/>
                </a:cubicBezTo>
                <a:cubicBezTo>
                  <a:pt x="813" y="206"/>
                  <a:pt x="813" y="206"/>
                  <a:pt x="813" y="206"/>
                </a:cubicBezTo>
                <a:cubicBezTo>
                  <a:pt x="814" y="208"/>
                  <a:pt x="814" y="208"/>
                  <a:pt x="814" y="208"/>
                </a:cubicBezTo>
                <a:cubicBezTo>
                  <a:pt x="808" y="211"/>
                  <a:pt x="808" y="211"/>
                  <a:pt x="808" y="211"/>
                </a:cubicBezTo>
                <a:cubicBezTo>
                  <a:pt x="811" y="213"/>
                  <a:pt x="815" y="204"/>
                  <a:pt x="803" y="211"/>
                </a:cubicBezTo>
                <a:cubicBezTo>
                  <a:pt x="802" y="215"/>
                  <a:pt x="802" y="215"/>
                  <a:pt x="802" y="215"/>
                </a:cubicBezTo>
                <a:cubicBezTo>
                  <a:pt x="795" y="219"/>
                  <a:pt x="795" y="219"/>
                  <a:pt x="795" y="219"/>
                </a:cubicBezTo>
                <a:cubicBezTo>
                  <a:pt x="769" y="238"/>
                  <a:pt x="769" y="238"/>
                  <a:pt x="769" y="238"/>
                </a:cubicBezTo>
                <a:cubicBezTo>
                  <a:pt x="760" y="245"/>
                  <a:pt x="760" y="245"/>
                  <a:pt x="760" y="245"/>
                </a:cubicBezTo>
                <a:cubicBezTo>
                  <a:pt x="742" y="258"/>
                  <a:pt x="742" y="258"/>
                  <a:pt x="742" y="258"/>
                </a:cubicBezTo>
                <a:cubicBezTo>
                  <a:pt x="737" y="260"/>
                  <a:pt x="737" y="260"/>
                  <a:pt x="737" y="260"/>
                </a:cubicBezTo>
                <a:cubicBezTo>
                  <a:pt x="729" y="265"/>
                  <a:pt x="729" y="265"/>
                  <a:pt x="729" y="265"/>
                </a:cubicBezTo>
                <a:cubicBezTo>
                  <a:pt x="729" y="263"/>
                  <a:pt x="739" y="261"/>
                  <a:pt x="725" y="267"/>
                </a:cubicBezTo>
                <a:cubicBezTo>
                  <a:pt x="722" y="270"/>
                  <a:pt x="722" y="270"/>
                  <a:pt x="722" y="270"/>
                </a:cubicBezTo>
                <a:cubicBezTo>
                  <a:pt x="725" y="271"/>
                  <a:pt x="725" y="271"/>
                  <a:pt x="725" y="271"/>
                </a:cubicBezTo>
                <a:cubicBezTo>
                  <a:pt x="723" y="269"/>
                  <a:pt x="724" y="272"/>
                  <a:pt x="721" y="273"/>
                </a:cubicBezTo>
                <a:cubicBezTo>
                  <a:pt x="720" y="272"/>
                  <a:pt x="720" y="272"/>
                  <a:pt x="720" y="272"/>
                </a:cubicBezTo>
                <a:cubicBezTo>
                  <a:pt x="714" y="277"/>
                  <a:pt x="714" y="277"/>
                  <a:pt x="714" y="277"/>
                </a:cubicBezTo>
                <a:cubicBezTo>
                  <a:pt x="712" y="278"/>
                  <a:pt x="713" y="273"/>
                  <a:pt x="709" y="281"/>
                </a:cubicBezTo>
                <a:cubicBezTo>
                  <a:pt x="710" y="283"/>
                  <a:pt x="710" y="283"/>
                  <a:pt x="710" y="283"/>
                </a:cubicBezTo>
                <a:cubicBezTo>
                  <a:pt x="706" y="286"/>
                  <a:pt x="706" y="286"/>
                  <a:pt x="706" y="286"/>
                </a:cubicBezTo>
                <a:cubicBezTo>
                  <a:pt x="707" y="281"/>
                  <a:pt x="707" y="281"/>
                  <a:pt x="707" y="281"/>
                </a:cubicBezTo>
                <a:cubicBezTo>
                  <a:pt x="705" y="282"/>
                  <a:pt x="705" y="282"/>
                  <a:pt x="705" y="282"/>
                </a:cubicBezTo>
                <a:cubicBezTo>
                  <a:pt x="702" y="286"/>
                  <a:pt x="702" y="286"/>
                  <a:pt x="702" y="286"/>
                </a:cubicBezTo>
                <a:cubicBezTo>
                  <a:pt x="704" y="289"/>
                  <a:pt x="704" y="289"/>
                  <a:pt x="704" y="289"/>
                </a:cubicBezTo>
                <a:cubicBezTo>
                  <a:pt x="700" y="291"/>
                  <a:pt x="700" y="291"/>
                  <a:pt x="700" y="291"/>
                </a:cubicBezTo>
                <a:cubicBezTo>
                  <a:pt x="697" y="292"/>
                  <a:pt x="697" y="292"/>
                  <a:pt x="697" y="292"/>
                </a:cubicBezTo>
                <a:cubicBezTo>
                  <a:pt x="682" y="302"/>
                  <a:pt x="682" y="302"/>
                  <a:pt x="682" y="302"/>
                </a:cubicBezTo>
                <a:cubicBezTo>
                  <a:pt x="680" y="304"/>
                  <a:pt x="680" y="304"/>
                  <a:pt x="680" y="304"/>
                </a:cubicBezTo>
                <a:cubicBezTo>
                  <a:pt x="685" y="303"/>
                  <a:pt x="685" y="303"/>
                  <a:pt x="685" y="303"/>
                </a:cubicBezTo>
                <a:cubicBezTo>
                  <a:pt x="696" y="297"/>
                  <a:pt x="696" y="297"/>
                  <a:pt x="696" y="297"/>
                </a:cubicBezTo>
                <a:cubicBezTo>
                  <a:pt x="697" y="295"/>
                  <a:pt x="697" y="295"/>
                  <a:pt x="697" y="295"/>
                </a:cubicBezTo>
                <a:cubicBezTo>
                  <a:pt x="703" y="292"/>
                  <a:pt x="703" y="292"/>
                  <a:pt x="703" y="292"/>
                </a:cubicBezTo>
                <a:cubicBezTo>
                  <a:pt x="708" y="292"/>
                  <a:pt x="708" y="292"/>
                  <a:pt x="708" y="292"/>
                </a:cubicBezTo>
                <a:cubicBezTo>
                  <a:pt x="715" y="287"/>
                  <a:pt x="715" y="287"/>
                  <a:pt x="715" y="287"/>
                </a:cubicBezTo>
                <a:cubicBezTo>
                  <a:pt x="719" y="287"/>
                  <a:pt x="719" y="287"/>
                  <a:pt x="719" y="287"/>
                </a:cubicBezTo>
                <a:cubicBezTo>
                  <a:pt x="720" y="283"/>
                  <a:pt x="720" y="283"/>
                  <a:pt x="720" y="283"/>
                </a:cubicBezTo>
                <a:cubicBezTo>
                  <a:pt x="728" y="280"/>
                  <a:pt x="728" y="280"/>
                  <a:pt x="728" y="280"/>
                </a:cubicBezTo>
                <a:cubicBezTo>
                  <a:pt x="732" y="277"/>
                  <a:pt x="732" y="277"/>
                  <a:pt x="732" y="277"/>
                </a:cubicBezTo>
                <a:cubicBezTo>
                  <a:pt x="732" y="276"/>
                  <a:pt x="726" y="281"/>
                  <a:pt x="733" y="275"/>
                </a:cubicBezTo>
                <a:cubicBezTo>
                  <a:pt x="736" y="277"/>
                  <a:pt x="736" y="277"/>
                  <a:pt x="736" y="277"/>
                </a:cubicBezTo>
                <a:cubicBezTo>
                  <a:pt x="738" y="275"/>
                  <a:pt x="738" y="275"/>
                  <a:pt x="738" y="275"/>
                </a:cubicBezTo>
                <a:cubicBezTo>
                  <a:pt x="735" y="274"/>
                  <a:pt x="735" y="274"/>
                  <a:pt x="735" y="274"/>
                </a:cubicBezTo>
                <a:cubicBezTo>
                  <a:pt x="737" y="272"/>
                  <a:pt x="737" y="272"/>
                  <a:pt x="737" y="272"/>
                </a:cubicBezTo>
                <a:cubicBezTo>
                  <a:pt x="738" y="274"/>
                  <a:pt x="738" y="274"/>
                  <a:pt x="738" y="274"/>
                </a:cubicBezTo>
                <a:cubicBezTo>
                  <a:pt x="743" y="272"/>
                  <a:pt x="743" y="272"/>
                  <a:pt x="743" y="272"/>
                </a:cubicBezTo>
                <a:cubicBezTo>
                  <a:pt x="746" y="268"/>
                  <a:pt x="746" y="268"/>
                  <a:pt x="746" y="268"/>
                </a:cubicBezTo>
                <a:cubicBezTo>
                  <a:pt x="749" y="268"/>
                  <a:pt x="749" y="268"/>
                  <a:pt x="749" y="268"/>
                </a:cubicBezTo>
                <a:cubicBezTo>
                  <a:pt x="751" y="264"/>
                  <a:pt x="751" y="264"/>
                  <a:pt x="751" y="264"/>
                </a:cubicBezTo>
                <a:cubicBezTo>
                  <a:pt x="756" y="263"/>
                  <a:pt x="756" y="263"/>
                  <a:pt x="756" y="263"/>
                </a:cubicBezTo>
                <a:cubicBezTo>
                  <a:pt x="757" y="260"/>
                  <a:pt x="757" y="260"/>
                  <a:pt x="757" y="260"/>
                </a:cubicBezTo>
                <a:cubicBezTo>
                  <a:pt x="765" y="257"/>
                  <a:pt x="765" y="257"/>
                  <a:pt x="765" y="257"/>
                </a:cubicBezTo>
                <a:cubicBezTo>
                  <a:pt x="771" y="252"/>
                  <a:pt x="771" y="252"/>
                  <a:pt x="771" y="252"/>
                </a:cubicBezTo>
                <a:cubicBezTo>
                  <a:pt x="771" y="251"/>
                  <a:pt x="762" y="260"/>
                  <a:pt x="775" y="250"/>
                </a:cubicBezTo>
                <a:cubicBezTo>
                  <a:pt x="774" y="253"/>
                  <a:pt x="774" y="253"/>
                  <a:pt x="774" y="253"/>
                </a:cubicBezTo>
                <a:cubicBezTo>
                  <a:pt x="775" y="254"/>
                  <a:pt x="775" y="254"/>
                  <a:pt x="775" y="254"/>
                </a:cubicBezTo>
                <a:cubicBezTo>
                  <a:pt x="776" y="252"/>
                  <a:pt x="776" y="252"/>
                  <a:pt x="776" y="252"/>
                </a:cubicBezTo>
                <a:cubicBezTo>
                  <a:pt x="781" y="254"/>
                  <a:pt x="781" y="254"/>
                  <a:pt x="781" y="254"/>
                </a:cubicBezTo>
                <a:cubicBezTo>
                  <a:pt x="781" y="250"/>
                  <a:pt x="781" y="250"/>
                  <a:pt x="781" y="250"/>
                </a:cubicBezTo>
                <a:cubicBezTo>
                  <a:pt x="779" y="248"/>
                  <a:pt x="779" y="248"/>
                  <a:pt x="779" y="248"/>
                </a:cubicBezTo>
                <a:cubicBezTo>
                  <a:pt x="779" y="247"/>
                  <a:pt x="771" y="254"/>
                  <a:pt x="781" y="246"/>
                </a:cubicBezTo>
                <a:cubicBezTo>
                  <a:pt x="791" y="238"/>
                  <a:pt x="791" y="238"/>
                  <a:pt x="791" y="238"/>
                </a:cubicBezTo>
                <a:cubicBezTo>
                  <a:pt x="795" y="237"/>
                  <a:pt x="795" y="237"/>
                  <a:pt x="795" y="237"/>
                </a:cubicBezTo>
                <a:cubicBezTo>
                  <a:pt x="798" y="233"/>
                  <a:pt x="798" y="233"/>
                  <a:pt x="798" y="233"/>
                </a:cubicBezTo>
                <a:cubicBezTo>
                  <a:pt x="801" y="233"/>
                  <a:pt x="801" y="233"/>
                  <a:pt x="801" y="233"/>
                </a:cubicBezTo>
                <a:cubicBezTo>
                  <a:pt x="801" y="231"/>
                  <a:pt x="801" y="231"/>
                  <a:pt x="801" y="231"/>
                </a:cubicBezTo>
                <a:cubicBezTo>
                  <a:pt x="802" y="226"/>
                  <a:pt x="808" y="235"/>
                  <a:pt x="808" y="227"/>
                </a:cubicBezTo>
                <a:cubicBezTo>
                  <a:pt x="809" y="224"/>
                  <a:pt x="809" y="224"/>
                  <a:pt x="809" y="224"/>
                </a:cubicBezTo>
                <a:cubicBezTo>
                  <a:pt x="812" y="224"/>
                  <a:pt x="812" y="224"/>
                  <a:pt x="812" y="224"/>
                </a:cubicBezTo>
                <a:cubicBezTo>
                  <a:pt x="811" y="225"/>
                  <a:pt x="811" y="225"/>
                  <a:pt x="811" y="225"/>
                </a:cubicBezTo>
                <a:cubicBezTo>
                  <a:pt x="812" y="225"/>
                  <a:pt x="810" y="222"/>
                  <a:pt x="812" y="226"/>
                </a:cubicBezTo>
                <a:cubicBezTo>
                  <a:pt x="814" y="224"/>
                  <a:pt x="814" y="224"/>
                  <a:pt x="814" y="224"/>
                </a:cubicBezTo>
                <a:cubicBezTo>
                  <a:pt x="813" y="223"/>
                  <a:pt x="813" y="223"/>
                  <a:pt x="813" y="223"/>
                </a:cubicBezTo>
                <a:cubicBezTo>
                  <a:pt x="821" y="216"/>
                  <a:pt x="821" y="216"/>
                  <a:pt x="821" y="216"/>
                </a:cubicBezTo>
                <a:cubicBezTo>
                  <a:pt x="824" y="215"/>
                  <a:pt x="824" y="215"/>
                  <a:pt x="824" y="215"/>
                </a:cubicBezTo>
                <a:cubicBezTo>
                  <a:pt x="826" y="212"/>
                  <a:pt x="826" y="212"/>
                  <a:pt x="826" y="212"/>
                </a:cubicBezTo>
                <a:cubicBezTo>
                  <a:pt x="828" y="213"/>
                  <a:pt x="831" y="208"/>
                  <a:pt x="833" y="212"/>
                </a:cubicBezTo>
                <a:cubicBezTo>
                  <a:pt x="833" y="206"/>
                  <a:pt x="833" y="206"/>
                  <a:pt x="833" y="206"/>
                </a:cubicBezTo>
                <a:cubicBezTo>
                  <a:pt x="834" y="203"/>
                  <a:pt x="835" y="211"/>
                  <a:pt x="839" y="203"/>
                </a:cubicBezTo>
                <a:cubicBezTo>
                  <a:pt x="841" y="203"/>
                  <a:pt x="841" y="203"/>
                  <a:pt x="841" y="203"/>
                </a:cubicBezTo>
                <a:cubicBezTo>
                  <a:pt x="841" y="204"/>
                  <a:pt x="841" y="204"/>
                  <a:pt x="841" y="204"/>
                </a:cubicBezTo>
                <a:cubicBezTo>
                  <a:pt x="843" y="203"/>
                  <a:pt x="843" y="203"/>
                  <a:pt x="843" y="203"/>
                </a:cubicBezTo>
                <a:cubicBezTo>
                  <a:pt x="841" y="201"/>
                  <a:pt x="841" y="201"/>
                  <a:pt x="841" y="201"/>
                </a:cubicBezTo>
                <a:cubicBezTo>
                  <a:pt x="841" y="199"/>
                  <a:pt x="841" y="199"/>
                  <a:pt x="841" y="199"/>
                </a:cubicBezTo>
                <a:cubicBezTo>
                  <a:pt x="846" y="198"/>
                  <a:pt x="846" y="198"/>
                  <a:pt x="846" y="198"/>
                </a:cubicBezTo>
                <a:cubicBezTo>
                  <a:pt x="846" y="196"/>
                  <a:pt x="846" y="196"/>
                  <a:pt x="846" y="196"/>
                </a:cubicBezTo>
                <a:cubicBezTo>
                  <a:pt x="851" y="198"/>
                  <a:pt x="851" y="198"/>
                  <a:pt x="851" y="198"/>
                </a:cubicBezTo>
                <a:cubicBezTo>
                  <a:pt x="852" y="197"/>
                  <a:pt x="848" y="201"/>
                  <a:pt x="853" y="197"/>
                </a:cubicBezTo>
                <a:cubicBezTo>
                  <a:pt x="850" y="194"/>
                  <a:pt x="850" y="194"/>
                  <a:pt x="850" y="194"/>
                </a:cubicBezTo>
                <a:cubicBezTo>
                  <a:pt x="859" y="189"/>
                  <a:pt x="859" y="189"/>
                  <a:pt x="859" y="189"/>
                </a:cubicBezTo>
                <a:cubicBezTo>
                  <a:pt x="859" y="185"/>
                  <a:pt x="859" y="185"/>
                  <a:pt x="859" y="185"/>
                </a:cubicBezTo>
                <a:cubicBezTo>
                  <a:pt x="865" y="183"/>
                  <a:pt x="865" y="183"/>
                  <a:pt x="865" y="183"/>
                </a:cubicBezTo>
                <a:cubicBezTo>
                  <a:pt x="866" y="180"/>
                  <a:pt x="866" y="180"/>
                  <a:pt x="866" y="180"/>
                </a:cubicBezTo>
                <a:cubicBezTo>
                  <a:pt x="872" y="177"/>
                  <a:pt x="872" y="177"/>
                  <a:pt x="872" y="177"/>
                </a:cubicBezTo>
                <a:cubicBezTo>
                  <a:pt x="879" y="178"/>
                  <a:pt x="879" y="178"/>
                  <a:pt x="879" y="178"/>
                </a:cubicBezTo>
                <a:cubicBezTo>
                  <a:pt x="880" y="178"/>
                  <a:pt x="880" y="178"/>
                  <a:pt x="880" y="178"/>
                </a:cubicBezTo>
                <a:cubicBezTo>
                  <a:pt x="879" y="181"/>
                  <a:pt x="879" y="181"/>
                  <a:pt x="879" y="181"/>
                </a:cubicBezTo>
                <a:cubicBezTo>
                  <a:pt x="875" y="180"/>
                  <a:pt x="875" y="180"/>
                  <a:pt x="875" y="180"/>
                </a:cubicBezTo>
                <a:cubicBezTo>
                  <a:pt x="872" y="182"/>
                  <a:pt x="872" y="182"/>
                  <a:pt x="872" y="182"/>
                </a:cubicBezTo>
                <a:cubicBezTo>
                  <a:pt x="874" y="188"/>
                  <a:pt x="871" y="180"/>
                  <a:pt x="879" y="183"/>
                </a:cubicBezTo>
                <a:cubicBezTo>
                  <a:pt x="879" y="184"/>
                  <a:pt x="879" y="184"/>
                  <a:pt x="879" y="184"/>
                </a:cubicBezTo>
                <a:cubicBezTo>
                  <a:pt x="880" y="185"/>
                  <a:pt x="880" y="185"/>
                  <a:pt x="880" y="185"/>
                </a:cubicBezTo>
                <a:cubicBezTo>
                  <a:pt x="881" y="185"/>
                  <a:pt x="887" y="190"/>
                  <a:pt x="882" y="182"/>
                </a:cubicBezTo>
                <a:cubicBezTo>
                  <a:pt x="887" y="182"/>
                  <a:pt x="887" y="182"/>
                  <a:pt x="887" y="182"/>
                </a:cubicBezTo>
                <a:cubicBezTo>
                  <a:pt x="885" y="183"/>
                  <a:pt x="885" y="183"/>
                  <a:pt x="885" y="183"/>
                </a:cubicBezTo>
                <a:cubicBezTo>
                  <a:pt x="884" y="187"/>
                  <a:pt x="884" y="187"/>
                  <a:pt x="884" y="187"/>
                </a:cubicBezTo>
                <a:cubicBezTo>
                  <a:pt x="883" y="187"/>
                  <a:pt x="886" y="188"/>
                  <a:pt x="882" y="187"/>
                </a:cubicBezTo>
                <a:cubicBezTo>
                  <a:pt x="881" y="188"/>
                  <a:pt x="881" y="188"/>
                  <a:pt x="881" y="188"/>
                </a:cubicBezTo>
                <a:cubicBezTo>
                  <a:pt x="882" y="191"/>
                  <a:pt x="882" y="191"/>
                  <a:pt x="882" y="191"/>
                </a:cubicBezTo>
                <a:cubicBezTo>
                  <a:pt x="882" y="194"/>
                  <a:pt x="882" y="194"/>
                  <a:pt x="882" y="194"/>
                </a:cubicBezTo>
                <a:cubicBezTo>
                  <a:pt x="881" y="194"/>
                  <a:pt x="881" y="194"/>
                  <a:pt x="881" y="194"/>
                </a:cubicBezTo>
                <a:cubicBezTo>
                  <a:pt x="881" y="197"/>
                  <a:pt x="881" y="197"/>
                  <a:pt x="881" y="197"/>
                </a:cubicBezTo>
                <a:cubicBezTo>
                  <a:pt x="883" y="199"/>
                  <a:pt x="883" y="199"/>
                  <a:pt x="883" y="199"/>
                </a:cubicBezTo>
                <a:cubicBezTo>
                  <a:pt x="886" y="193"/>
                  <a:pt x="886" y="193"/>
                  <a:pt x="886" y="193"/>
                </a:cubicBezTo>
                <a:cubicBezTo>
                  <a:pt x="891" y="195"/>
                  <a:pt x="891" y="195"/>
                  <a:pt x="891" y="195"/>
                </a:cubicBezTo>
                <a:cubicBezTo>
                  <a:pt x="889" y="198"/>
                  <a:pt x="889" y="198"/>
                  <a:pt x="889" y="198"/>
                </a:cubicBezTo>
                <a:cubicBezTo>
                  <a:pt x="884" y="198"/>
                  <a:pt x="884" y="198"/>
                  <a:pt x="884" y="198"/>
                </a:cubicBezTo>
                <a:cubicBezTo>
                  <a:pt x="884" y="199"/>
                  <a:pt x="887" y="195"/>
                  <a:pt x="884" y="200"/>
                </a:cubicBezTo>
                <a:cubicBezTo>
                  <a:pt x="882" y="198"/>
                  <a:pt x="882" y="198"/>
                  <a:pt x="882" y="198"/>
                </a:cubicBezTo>
                <a:cubicBezTo>
                  <a:pt x="876" y="201"/>
                  <a:pt x="876" y="201"/>
                  <a:pt x="876" y="201"/>
                </a:cubicBezTo>
                <a:cubicBezTo>
                  <a:pt x="873" y="201"/>
                  <a:pt x="873" y="201"/>
                  <a:pt x="873" y="201"/>
                </a:cubicBezTo>
                <a:cubicBezTo>
                  <a:pt x="873" y="205"/>
                  <a:pt x="873" y="205"/>
                  <a:pt x="873" y="205"/>
                </a:cubicBezTo>
                <a:cubicBezTo>
                  <a:pt x="869" y="206"/>
                  <a:pt x="869" y="206"/>
                  <a:pt x="869" y="206"/>
                </a:cubicBezTo>
                <a:cubicBezTo>
                  <a:pt x="867" y="208"/>
                  <a:pt x="867" y="208"/>
                  <a:pt x="867" y="208"/>
                </a:cubicBezTo>
                <a:cubicBezTo>
                  <a:pt x="861" y="209"/>
                  <a:pt x="861" y="209"/>
                  <a:pt x="861" y="209"/>
                </a:cubicBezTo>
                <a:cubicBezTo>
                  <a:pt x="861" y="211"/>
                  <a:pt x="861" y="211"/>
                  <a:pt x="861" y="211"/>
                </a:cubicBezTo>
                <a:cubicBezTo>
                  <a:pt x="852" y="216"/>
                  <a:pt x="852" y="216"/>
                  <a:pt x="852" y="216"/>
                </a:cubicBezTo>
                <a:cubicBezTo>
                  <a:pt x="854" y="212"/>
                  <a:pt x="854" y="212"/>
                  <a:pt x="854" y="212"/>
                </a:cubicBezTo>
                <a:cubicBezTo>
                  <a:pt x="855" y="212"/>
                  <a:pt x="854" y="215"/>
                  <a:pt x="851" y="213"/>
                </a:cubicBezTo>
                <a:cubicBezTo>
                  <a:pt x="851" y="212"/>
                  <a:pt x="858" y="218"/>
                  <a:pt x="851" y="210"/>
                </a:cubicBezTo>
                <a:cubicBezTo>
                  <a:pt x="846" y="212"/>
                  <a:pt x="846" y="212"/>
                  <a:pt x="846" y="212"/>
                </a:cubicBezTo>
                <a:cubicBezTo>
                  <a:pt x="845" y="213"/>
                  <a:pt x="845" y="213"/>
                  <a:pt x="845" y="213"/>
                </a:cubicBezTo>
                <a:cubicBezTo>
                  <a:pt x="851" y="214"/>
                  <a:pt x="851" y="214"/>
                  <a:pt x="851" y="214"/>
                </a:cubicBezTo>
                <a:cubicBezTo>
                  <a:pt x="847" y="219"/>
                  <a:pt x="847" y="219"/>
                  <a:pt x="847" y="219"/>
                </a:cubicBezTo>
                <a:cubicBezTo>
                  <a:pt x="847" y="221"/>
                  <a:pt x="847" y="221"/>
                  <a:pt x="847" y="221"/>
                </a:cubicBezTo>
                <a:cubicBezTo>
                  <a:pt x="851" y="220"/>
                  <a:pt x="851" y="220"/>
                  <a:pt x="851" y="220"/>
                </a:cubicBezTo>
                <a:cubicBezTo>
                  <a:pt x="848" y="223"/>
                  <a:pt x="848" y="223"/>
                  <a:pt x="848" y="223"/>
                </a:cubicBezTo>
                <a:cubicBezTo>
                  <a:pt x="844" y="224"/>
                  <a:pt x="844" y="224"/>
                  <a:pt x="844" y="224"/>
                </a:cubicBezTo>
                <a:cubicBezTo>
                  <a:pt x="839" y="222"/>
                  <a:pt x="839" y="222"/>
                  <a:pt x="839" y="222"/>
                </a:cubicBezTo>
                <a:cubicBezTo>
                  <a:pt x="841" y="220"/>
                  <a:pt x="841" y="220"/>
                  <a:pt x="841" y="220"/>
                </a:cubicBezTo>
                <a:cubicBezTo>
                  <a:pt x="843" y="218"/>
                  <a:pt x="843" y="218"/>
                  <a:pt x="843" y="218"/>
                </a:cubicBezTo>
                <a:cubicBezTo>
                  <a:pt x="841" y="218"/>
                  <a:pt x="841" y="218"/>
                  <a:pt x="841" y="218"/>
                </a:cubicBezTo>
                <a:cubicBezTo>
                  <a:pt x="831" y="225"/>
                  <a:pt x="831" y="225"/>
                  <a:pt x="831" y="225"/>
                </a:cubicBezTo>
                <a:cubicBezTo>
                  <a:pt x="829" y="225"/>
                  <a:pt x="842" y="223"/>
                  <a:pt x="827" y="227"/>
                </a:cubicBezTo>
                <a:cubicBezTo>
                  <a:pt x="821" y="234"/>
                  <a:pt x="821" y="234"/>
                  <a:pt x="821" y="234"/>
                </a:cubicBezTo>
                <a:cubicBezTo>
                  <a:pt x="808" y="242"/>
                  <a:pt x="808" y="242"/>
                  <a:pt x="808" y="242"/>
                </a:cubicBezTo>
                <a:cubicBezTo>
                  <a:pt x="807" y="243"/>
                  <a:pt x="807" y="243"/>
                  <a:pt x="807" y="243"/>
                </a:cubicBezTo>
                <a:cubicBezTo>
                  <a:pt x="808" y="242"/>
                  <a:pt x="808" y="244"/>
                  <a:pt x="809" y="243"/>
                </a:cubicBezTo>
                <a:cubicBezTo>
                  <a:pt x="793" y="254"/>
                  <a:pt x="793" y="254"/>
                  <a:pt x="793" y="254"/>
                </a:cubicBezTo>
                <a:cubicBezTo>
                  <a:pt x="791" y="255"/>
                  <a:pt x="791" y="255"/>
                  <a:pt x="791" y="255"/>
                </a:cubicBezTo>
                <a:cubicBezTo>
                  <a:pt x="792" y="259"/>
                  <a:pt x="792" y="259"/>
                  <a:pt x="792" y="259"/>
                </a:cubicBezTo>
                <a:cubicBezTo>
                  <a:pt x="793" y="259"/>
                  <a:pt x="787" y="261"/>
                  <a:pt x="793" y="258"/>
                </a:cubicBezTo>
                <a:cubicBezTo>
                  <a:pt x="793" y="256"/>
                  <a:pt x="793" y="256"/>
                  <a:pt x="793" y="256"/>
                </a:cubicBezTo>
                <a:cubicBezTo>
                  <a:pt x="793" y="255"/>
                  <a:pt x="786" y="262"/>
                  <a:pt x="797" y="256"/>
                </a:cubicBezTo>
                <a:cubicBezTo>
                  <a:pt x="797" y="254"/>
                  <a:pt x="797" y="254"/>
                  <a:pt x="797" y="254"/>
                </a:cubicBezTo>
                <a:cubicBezTo>
                  <a:pt x="806" y="250"/>
                  <a:pt x="806" y="250"/>
                  <a:pt x="806" y="250"/>
                </a:cubicBezTo>
                <a:cubicBezTo>
                  <a:pt x="812" y="242"/>
                  <a:pt x="812" y="242"/>
                  <a:pt x="812" y="242"/>
                </a:cubicBezTo>
                <a:cubicBezTo>
                  <a:pt x="824" y="234"/>
                  <a:pt x="824" y="234"/>
                  <a:pt x="824" y="234"/>
                </a:cubicBezTo>
                <a:cubicBezTo>
                  <a:pt x="823" y="234"/>
                  <a:pt x="823" y="234"/>
                  <a:pt x="823" y="234"/>
                </a:cubicBezTo>
                <a:cubicBezTo>
                  <a:pt x="829" y="231"/>
                  <a:pt x="829" y="231"/>
                  <a:pt x="829" y="231"/>
                </a:cubicBezTo>
                <a:cubicBezTo>
                  <a:pt x="831" y="227"/>
                  <a:pt x="831" y="227"/>
                  <a:pt x="831" y="227"/>
                </a:cubicBezTo>
                <a:cubicBezTo>
                  <a:pt x="837" y="224"/>
                  <a:pt x="837" y="224"/>
                  <a:pt x="837" y="224"/>
                </a:cubicBezTo>
                <a:cubicBezTo>
                  <a:pt x="838" y="227"/>
                  <a:pt x="846" y="216"/>
                  <a:pt x="837" y="229"/>
                </a:cubicBezTo>
                <a:cubicBezTo>
                  <a:pt x="838" y="229"/>
                  <a:pt x="838" y="229"/>
                  <a:pt x="838" y="229"/>
                </a:cubicBezTo>
                <a:cubicBezTo>
                  <a:pt x="837" y="231"/>
                  <a:pt x="837" y="231"/>
                  <a:pt x="837" y="231"/>
                </a:cubicBezTo>
                <a:cubicBezTo>
                  <a:pt x="834" y="232"/>
                  <a:pt x="834" y="232"/>
                  <a:pt x="834" y="232"/>
                </a:cubicBezTo>
                <a:cubicBezTo>
                  <a:pt x="829" y="231"/>
                  <a:pt x="829" y="231"/>
                  <a:pt x="829" y="231"/>
                </a:cubicBezTo>
                <a:cubicBezTo>
                  <a:pt x="827" y="233"/>
                  <a:pt x="827" y="233"/>
                  <a:pt x="827" y="233"/>
                </a:cubicBezTo>
                <a:cubicBezTo>
                  <a:pt x="830" y="235"/>
                  <a:pt x="830" y="235"/>
                  <a:pt x="830" y="235"/>
                </a:cubicBezTo>
                <a:cubicBezTo>
                  <a:pt x="833" y="235"/>
                  <a:pt x="833" y="235"/>
                  <a:pt x="833" y="235"/>
                </a:cubicBezTo>
                <a:cubicBezTo>
                  <a:pt x="823" y="238"/>
                  <a:pt x="823" y="238"/>
                  <a:pt x="823" y="238"/>
                </a:cubicBezTo>
                <a:cubicBezTo>
                  <a:pt x="823" y="240"/>
                  <a:pt x="823" y="240"/>
                  <a:pt x="823" y="240"/>
                </a:cubicBezTo>
                <a:cubicBezTo>
                  <a:pt x="822" y="241"/>
                  <a:pt x="830" y="241"/>
                  <a:pt x="821" y="240"/>
                </a:cubicBezTo>
                <a:cubicBezTo>
                  <a:pt x="814" y="242"/>
                  <a:pt x="814" y="242"/>
                  <a:pt x="814" y="242"/>
                </a:cubicBezTo>
                <a:cubicBezTo>
                  <a:pt x="818" y="243"/>
                  <a:pt x="818" y="243"/>
                  <a:pt x="818" y="243"/>
                </a:cubicBezTo>
                <a:cubicBezTo>
                  <a:pt x="818" y="244"/>
                  <a:pt x="818" y="245"/>
                  <a:pt x="816" y="244"/>
                </a:cubicBezTo>
                <a:cubicBezTo>
                  <a:pt x="817" y="244"/>
                  <a:pt x="820" y="241"/>
                  <a:pt x="817" y="247"/>
                </a:cubicBezTo>
                <a:cubicBezTo>
                  <a:pt x="818" y="246"/>
                  <a:pt x="822" y="242"/>
                  <a:pt x="813" y="246"/>
                </a:cubicBezTo>
                <a:cubicBezTo>
                  <a:pt x="812" y="246"/>
                  <a:pt x="812" y="246"/>
                  <a:pt x="812" y="246"/>
                </a:cubicBezTo>
                <a:cubicBezTo>
                  <a:pt x="815" y="248"/>
                  <a:pt x="815" y="248"/>
                  <a:pt x="815" y="248"/>
                </a:cubicBezTo>
                <a:cubicBezTo>
                  <a:pt x="810" y="248"/>
                  <a:pt x="810" y="248"/>
                  <a:pt x="810" y="248"/>
                </a:cubicBezTo>
                <a:cubicBezTo>
                  <a:pt x="803" y="254"/>
                  <a:pt x="803" y="254"/>
                  <a:pt x="803" y="254"/>
                </a:cubicBezTo>
                <a:cubicBezTo>
                  <a:pt x="803" y="255"/>
                  <a:pt x="803" y="255"/>
                  <a:pt x="803" y="255"/>
                </a:cubicBezTo>
                <a:cubicBezTo>
                  <a:pt x="802" y="255"/>
                  <a:pt x="802" y="255"/>
                  <a:pt x="802" y="255"/>
                </a:cubicBezTo>
                <a:cubicBezTo>
                  <a:pt x="800" y="256"/>
                  <a:pt x="795" y="255"/>
                  <a:pt x="798" y="259"/>
                </a:cubicBezTo>
                <a:cubicBezTo>
                  <a:pt x="795" y="261"/>
                  <a:pt x="795" y="261"/>
                  <a:pt x="795" y="261"/>
                </a:cubicBezTo>
                <a:cubicBezTo>
                  <a:pt x="795" y="263"/>
                  <a:pt x="795" y="263"/>
                  <a:pt x="795" y="263"/>
                </a:cubicBezTo>
                <a:cubicBezTo>
                  <a:pt x="792" y="263"/>
                  <a:pt x="792" y="263"/>
                  <a:pt x="792" y="263"/>
                </a:cubicBezTo>
                <a:cubicBezTo>
                  <a:pt x="792" y="264"/>
                  <a:pt x="792" y="264"/>
                  <a:pt x="792" y="264"/>
                </a:cubicBezTo>
                <a:cubicBezTo>
                  <a:pt x="785" y="269"/>
                  <a:pt x="785" y="269"/>
                  <a:pt x="785" y="269"/>
                </a:cubicBezTo>
                <a:cubicBezTo>
                  <a:pt x="784" y="272"/>
                  <a:pt x="784" y="272"/>
                  <a:pt x="784" y="272"/>
                </a:cubicBezTo>
                <a:cubicBezTo>
                  <a:pt x="776" y="276"/>
                  <a:pt x="776" y="276"/>
                  <a:pt x="776" y="276"/>
                </a:cubicBezTo>
                <a:cubicBezTo>
                  <a:pt x="775" y="277"/>
                  <a:pt x="775" y="277"/>
                  <a:pt x="775" y="277"/>
                </a:cubicBezTo>
                <a:cubicBezTo>
                  <a:pt x="777" y="278"/>
                  <a:pt x="777" y="278"/>
                  <a:pt x="777" y="278"/>
                </a:cubicBezTo>
                <a:cubicBezTo>
                  <a:pt x="775" y="278"/>
                  <a:pt x="775" y="278"/>
                  <a:pt x="775" y="278"/>
                </a:cubicBezTo>
                <a:cubicBezTo>
                  <a:pt x="758" y="290"/>
                  <a:pt x="758" y="290"/>
                  <a:pt x="758" y="290"/>
                </a:cubicBezTo>
                <a:cubicBezTo>
                  <a:pt x="754" y="294"/>
                  <a:pt x="754" y="294"/>
                  <a:pt x="754" y="294"/>
                </a:cubicBezTo>
                <a:cubicBezTo>
                  <a:pt x="747" y="298"/>
                  <a:pt x="747" y="298"/>
                  <a:pt x="747" y="298"/>
                </a:cubicBezTo>
                <a:cubicBezTo>
                  <a:pt x="745" y="300"/>
                  <a:pt x="745" y="300"/>
                  <a:pt x="745" y="300"/>
                </a:cubicBezTo>
                <a:cubicBezTo>
                  <a:pt x="746" y="301"/>
                  <a:pt x="746" y="301"/>
                  <a:pt x="746" y="301"/>
                </a:cubicBezTo>
                <a:cubicBezTo>
                  <a:pt x="747" y="300"/>
                  <a:pt x="747" y="300"/>
                  <a:pt x="747" y="300"/>
                </a:cubicBezTo>
                <a:cubicBezTo>
                  <a:pt x="748" y="301"/>
                  <a:pt x="748" y="301"/>
                  <a:pt x="748" y="301"/>
                </a:cubicBezTo>
                <a:cubicBezTo>
                  <a:pt x="763" y="293"/>
                  <a:pt x="763" y="293"/>
                  <a:pt x="763" y="293"/>
                </a:cubicBezTo>
                <a:cubicBezTo>
                  <a:pt x="766" y="293"/>
                  <a:pt x="766" y="293"/>
                  <a:pt x="766" y="293"/>
                </a:cubicBezTo>
                <a:cubicBezTo>
                  <a:pt x="784" y="281"/>
                  <a:pt x="784" y="281"/>
                  <a:pt x="784" y="281"/>
                </a:cubicBezTo>
                <a:cubicBezTo>
                  <a:pt x="784" y="278"/>
                  <a:pt x="787" y="284"/>
                  <a:pt x="787" y="280"/>
                </a:cubicBezTo>
                <a:cubicBezTo>
                  <a:pt x="802" y="271"/>
                  <a:pt x="802" y="271"/>
                  <a:pt x="802" y="271"/>
                </a:cubicBezTo>
                <a:cubicBezTo>
                  <a:pt x="793" y="280"/>
                  <a:pt x="793" y="280"/>
                  <a:pt x="793" y="280"/>
                </a:cubicBezTo>
                <a:cubicBezTo>
                  <a:pt x="790" y="283"/>
                  <a:pt x="790" y="283"/>
                  <a:pt x="790" y="283"/>
                </a:cubicBezTo>
                <a:cubicBezTo>
                  <a:pt x="799" y="282"/>
                  <a:pt x="799" y="282"/>
                  <a:pt x="799" y="282"/>
                </a:cubicBezTo>
                <a:cubicBezTo>
                  <a:pt x="800" y="281"/>
                  <a:pt x="801" y="287"/>
                  <a:pt x="802" y="279"/>
                </a:cubicBezTo>
                <a:cubicBezTo>
                  <a:pt x="805" y="281"/>
                  <a:pt x="805" y="281"/>
                  <a:pt x="805" y="281"/>
                </a:cubicBezTo>
                <a:cubicBezTo>
                  <a:pt x="797" y="286"/>
                  <a:pt x="797" y="286"/>
                  <a:pt x="797" y="286"/>
                </a:cubicBezTo>
                <a:cubicBezTo>
                  <a:pt x="797" y="287"/>
                  <a:pt x="797" y="287"/>
                  <a:pt x="797" y="287"/>
                </a:cubicBezTo>
                <a:cubicBezTo>
                  <a:pt x="793" y="290"/>
                  <a:pt x="793" y="290"/>
                  <a:pt x="793" y="290"/>
                </a:cubicBezTo>
                <a:cubicBezTo>
                  <a:pt x="793" y="291"/>
                  <a:pt x="793" y="291"/>
                  <a:pt x="793" y="291"/>
                </a:cubicBezTo>
                <a:cubicBezTo>
                  <a:pt x="792" y="290"/>
                  <a:pt x="792" y="290"/>
                  <a:pt x="792" y="290"/>
                </a:cubicBezTo>
                <a:cubicBezTo>
                  <a:pt x="790" y="290"/>
                  <a:pt x="790" y="290"/>
                  <a:pt x="790" y="290"/>
                </a:cubicBezTo>
                <a:cubicBezTo>
                  <a:pt x="789" y="292"/>
                  <a:pt x="789" y="292"/>
                  <a:pt x="789" y="292"/>
                </a:cubicBezTo>
                <a:cubicBezTo>
                  <a:pt x="790" y="292"/>
                  <a:pt x="790" y="292"/>
                  <a:pt x="790" y="292"/>
                </a:cubicBezTo>
                <a:cubicBezTo>
                  <a:pt x="790" y="294"/>
                  <a:pt x="790" y="294"/>
                  <a:pt x="790" y="294"/>
                </a:cubicBezTo>
                <a:cubicBezTo>
                  <a:pt x="785" y="296"/>
                  <a:pt x="798" y="298"/>
                  <a:pt x="785" y="295"/>
                </a:cubicBezTo>
                <a:cubicBezTo>
                  <a:pt x="783" y="299"/>
                  <a:pt x="783" y="299"/>
                  <a:pt x="783" y="299"/>
                </a:cubicBezTo>
                <a:cubicBezTo>
                  <a:pt x="784" y="301"/>
                  <a:pt x="784" y="301"/>
                  <a:pt x="784" y="301"/>
                </a:cubicBezTo>
                <a:cubicBezTo>
                  <a:pt x="785" y="301"/>
                  <a:pt x="788" y="302"/>
                  <a:pt x="787" y="298"/>
                </a:cubicBezTo>
                <a:cubicBezTo>
                  <a:pt x="788" y="299"/>
                  <a:pt x="790" y="298"/>
                  <a:pt x="791" y="298"/>
                </a:cubicBezTo>
                <a:cubicBezTo>
                  <a:pt x="790" y="297"/>
                  <a:pt x="790" y="297"/>
                  <a:pt x="790" y="297"/>
                </a:cubicBezTo>
                <a:cubicBezTo>
                  <a:pt x="789" y="298"/>
                  <a:pt x="789" y="298"/>
                  <a:pt x="789" y="298"/>
                </a:cubicBezTo>
                <a:cubicBezTo>
                  <a:pt x="790" y="295"/>
                  <a:pt x="780" y="302"/>
                  <a:pt x="793" y="296"/>
                </a:cubicBezTo>
                <a:cubicBezTo>
                  <a:pt x="791" y="301"/>
                  <a:pt x="791" y="301"/>
                  <a:pt x="791" y="301"/>
                </a:cubicBezTo>
                <a:cubicBezTo>
                  <a:pt x="798" y="302"/>
                  <a:pt x="798" y="302"/>
                  <a:pt x="798" y="302"/>
                </a:cubicBezTo>
                <a:cubicBezTo>
                  <a:pt x="794" y="301"/>
                  <a:pt x="800" y="308"/>
                  <a:pt x="798" y="299"/>
                </a:cubicBezTo>
                <a:cubicBezTo>
                  <a:pt x="795" y="299"/>
                  <a:pt x="795" y="299"/>
                  <a:pt x="795" y="299"/>
                </a:cubicBezTo>
                <a:cubicBezTo>
                  <a:pt x="796" y="297"/>
                  <a:pt x="800" y="296"/>
                  <a:pt x="801" y="300"/>
                </a:cubicBezTo>
                <a:cubicBezTo>
                  <a:pt x="809" y="298"/>
                  <a:pt x="809" y="298"/>
                  <a:pt x="809" y="298"/>
                </a:cubicBezTo>
                <a:cubicBezTo>
                  <a:pt x="810" y="294"/>
                  <a:pt x="810" y="294"/>
                  <a:pt x="810" y="294"/>
                </a:cubicBezTo>
                <a:cubicBezTo>
                  <a:pt x="810" y="296"/>
                  <a:pt x="810" y="296"/>
                  <a:pt x="810" y="296"/>
                </a:cubicBezTo>
                <a:cubicBezTo>
                  <a:pt x="819" y="297"/>
                  <a:pt x="819" y="297"/>
                  <a:pt x="819" y="297"/>
                </a:cubicBezTo>
                <a:cubicBezTo>
                  <a:pt x="820" y="295"/>
                  <a:pt x="820" y="295"/>
                  <a:pt x="820" y="295"/>
                </a:cubicBezTo>
                <a:cubicBezTo>
                  <a:pt x="824" y="295"/>
                  <a:pt x="824" y="295"/>
                  <a:pt x="824" y="295"/>
                </a:cubicBezTo>
                <a:cubicBezTo>
                  <a:pt x="824" y="292"/>
                  <a:pt x="824" y="292"/>
                  <a:pt x="824" y="292"/>
                </a:cubicBezTo>
                <a:cubicBezTo>
                  <a:pt x="827" y="289"/>
                  <a:pt x="825" y="295"/>
                  <a:pt x="827" y="295"/>
                </a:cubicBezTo>
                <a:cubicBezTo>
                  <a:pt x="829" y="294"/>
                  <a:pt x="829" y="294"/>
                  <a:pt x="829" y="294"/>
                </a:cubicBezTo>
                <a:cubicBezTo>
                  <a:pt x="831" y="295"/>
                  <a:pt x="831" y="295"/>
                  <a:pt x="831" y="295"/>
                </a:cubicBezTo>
                <a:cubicBezTo>
                  <a:pt x="833" y="292"/>
                  <a:pt x="833" y="292"/>
                  <a:pt x="833" y="292"/>
                </a:cubicBezTo>
                <a:cubicBezTo>
                  <a:pt x="844" y="291"/>
                  <a:pt x="844" y="291"/>
                  <a:pt x="844" y="291"/>
                </a:cubicBezTo>
                <a:cubicBezTo>
                  <a:pt x="844" y="290"/>
                  <a:pt x="844" y="290"/>
                  <a:pt x="844" y="290"/>
                </a:cubicBezTo>
                <a:cubicBezTo>
                  <a:pt x="847" y="291"/>
                  <a:pt x="847" y="291"/>
                  <a:pt x="847" y="291"/>
                </a:cubicBezTo>
                <a:cubicBezTo>
                  <a:pt x="851" y="289"/>
                  <a:pt x="851" y="289"/>
                  <a:pt x="851" y="289"/>
                </a:cubicBezTo>
                <a:cubicBezTo>
                  <a:pt x="860" y="288"/>
                  <a:pt x="860" y="288"/>
                  <a:pt x="860" y="288"/>
                </a:cubicBezTo>
                <a:cubicBezTo>
                  <a:pt x="862" y="286"/>
                  <a:pt x="862" y="286"/>
                  <a:pt x="862" y="286"/>
                </a:cubicBezTo>
                <a:cubicBezTo>
                  <a:pt x="861" y="286"/>
                  <a:pt x="859" y="289"/>
                  <a:pt x="865" y="287"/>
                </a:cubicBezTo>
                <a:cubicBezTo>
                  <a:pt x="866" y="286"/>
                  <a:pt x="866" y="286"/>
                  <a:pt x="866" y="286"/>
                </a:cubicBezTo>
                <a:cubicBezTo>
                  <a:pt x="867" y="287"/>
                  <a:pt x="867" y="287"/>
                  <a:pt x="867" y="287"/>
                </a:cubicBezTo>
                <a:cubicBezTo>
                  <a:pt x="863" y="289"/>
                  <a:pt x="863" y="289"/>
                  <a:pt x="863" y="289"/>
                </a:cubicBezTo>
                <a:cubicBezTo>
                  <a:pt x="863" y="291"/>
                  <a:pt x="863" y="291"/>
                  <a:pt x="863" y="291"/>
                </a:cubicBezTo>
                <a:cubicBezTo>
                  <a:pt x="868" y="291"/>
                  <a:pt x="868" y="291"/>
                  <a:pt x="868" y="291"/>
                </a:cubicBezTo>
                <a:cubicBezTo>
                  <a:pt x="871" y="287"/>
                  <a:pt x="871" y="287"/>
                  <a:pt x="871" y="287"/>
                </a:cubicBezTo>
                <a:cubicBezTo>
                  <a:pt x="869" y="286"/>
                  <a:pt x="869" y="286"/>
                  <a:pt x="869" y="286"/>
                </a:cubicBezTo>
                <a:cubicBezTo>
                  <a:pt x="880" y="283"/>
                  <a:pt x="880" y="283"/>
                  <a:pt x="880" y="283"/>
                </a:cubicBezTo>
                <a:cubicBezTo>
                  <a:pt x="880" y="283"/>
                  <a:pt x="880" y="283"/>
                  <a:pt x="880" y="283"/>
                </a:cubicBezTo>
                <a:cubicBezTo>
                  <a:pt x="882" y="281"/>
                  <a:pt x="882" y="281"/>
                  <a:pt x="882" y="281"/>
                </a:cubicBezTo>
                <a:cubicBezTo>
                  <a:pt x="884" y="282"/>
                  <a:pt x="884" y="282"/>
                  <a:pt x="884" y="282"/>
                </a:cubicBezTo>
                <a:cubicBezTo>
                  <a:pt x="886" y="284"/>
                  <a:pt x="888" y="281"/>
                  <a:pt x="890" y="282"/>
                </a:cubicBezTo>
                <a:cubicBezTo>
                  <a:pt x="890" y="283"/>
                  <a:pt x="892" y="281"/>
                  <a:pt x="890" y="283"/>
                </a:cubicBezTo>
                <a:cubicBezTo>
                  <a:pt x="890" y="283"/>
                  <a:pt x="891" y="283"/>
                  <a:pt x="891" y="283"/>
                </a:cubicBezTo>
                <a:cubicBezTo>
                  <a:pt x="892" y="280"/>
                  <a:pt x="892" y="280"/>
                  <a:pt x="892" y="280"/>
                </a:cubicBezTo>
                <a:cubicBezTo>
                  <a:pt x="899" y="279"/>
                  <a:pt x="899" y="279"/>
                  <a:pt x="899" y="279"/>
                </a:cubicBezTo>
                <a:cubicBezTo>
                  <a:pt x="899" y="275"/>
                  <a:pt x="899" y="275"/>
                  <a:pt x="899" y="275"/>
                </a:cubicBezTo>
                <a:cubicBezTo>
                  <a:pt x="904" y="278"/>
                  <a:pt x="904" y="278"/>
                  <a:pt x="904" y="278"/>
                </a:cubicBezTo>
                <a:cubicBezTo>
                  <a:pt x="909" y="277"/>
                  <a:pt x="909" y="277"/>
                  <a:pt x="909" y="277"/>
                </a:cubicBezTo>
                <a:cubicBezTo>
                  <a:pt x="908" y="275"/>
                  <a:pt x="908" y="275"/>
                  <a:pt x="908" y="275"/>
                </a:cubicBezTo>
                <a:cubicBezTo>
                  <a:pt x="911" y="271"/>
                  <a:pt x="911" y="271"/>
                  <a:pt x="911" y="271"/>
                </a:cubicBezTo>
                <a:cubicBezTo>
                  <a:pt x="913" y="271"/>
                  <a:pt x="913" y="271"/>
                  <a:pt x="913" y="271"/>
                </a:cubicBezTo>
                <a:cubicBezTo>
                  <a:pt x="916" y="271"/>
                  <a:pt x="916" y="271"/>
                  <a:pt x="916" y="271"/>
                </a:cubicBezTo>
                <a:cubicBezTo>
                  <a:pt x="920" y="268"/>
                  <a:pt x="920" y="268"/>
                  <a:pt x="920" y="268"/>
                </a:cubicBezTo>
                <a:cubicBezTo>
                  <a:pt x="921" y="271"/>
                  <a:pt x="921" y="271"/>
                  <a:pt x="921" y="271"/>
                </a:cubicBezTo>
                <a:cubicBezTo>
                  <a:pt x="925" y="271"/>
                  <a:pt x="925" y="271"/>
                  <a:pt x="925" y="271"/>
                </a:cubicBezTo>
                <a:cubicBezTo>
                  <a:pt x="926" y="272"/>
                  <a:pt x="919" y="273"/>
                  <a:pt x="926" y="268"/>
                </a:cubicBezTo>
                <a:cubicBezTo>
                  <a:pt x="923" y="267"/>
                  <a:pt x="923" y="267"/>
                  <a:pt x="923" y="267"/>
                </a:cubicBezTo>
                <a:cubicBezTo>
                  <a:pt x="923" y="267"/>
                  <a:pt x="920" y="268"/>
                  <a:pt x="924" y="266"/>
                </a:cubicBezTo>
                <a:cubicBezTo>
                  <a:pt x="920" y="266"/>
                  <a:pt x="920" y="266"/>
                  <a:pt x="920" y="266"/>
                </a:cubicBezTo>
                <a:cubicBezTo>
                  <a:pt x="920" y="262"/>
                  <a:pt x="920" y="262"/>
                  <a:pt x="920" y="262"/>
                </a:cubicBezTo>
                <a:cubicBezTo>
                  <a:pt x="922" y="260"/>
                  <a:pt x="922" y="260"/>
                  <a:pt x="922" y="260"/>
                </a:cubicBezTo>
                <a:cubicBezTo>
                  <a:pt x="928" y="261"/>
                  <a:pt x="928" y="261"/>
                  <a:pt x="928" y="261"/>
                </a:cubicBezTo>
                <a:cubicBezTo>
                  <a:pt x="934" y="257"/>
                  <a:pt x="934" y="257"/>
                  <a:pt x="934" y="257"/>
                </a:cubicBezTo>
                <a:cubicBezTo>
                  <a:pt x="935" y="258"/>
                  <a:pt x="937" y="256"/>
                  <a:pt x="939" y="255"/>
                </a:cubicBezTo>
                <a:cubicBezTo>
                  <a:pt x="940" y="256"/>
                  <a:pt x="940" y="256"/>
                  <a:pt x="940" y="256"/>
                </a:cubicBezTo>
                <a:cubicBezTo>
                  <a:pt x="944" y="252"/>
                  <a:pt x="944" y="252"/>
                  <a:pt x="944" y="252"/>
                </a:cubicBezTo>
                <a:cubicBezTo>
                  <a:pt x="945" y="250"/>
                  <a:pt x="945" y="250"/>
                  <a:pt x="945" y="250"/>
                </a:cubicBezTo>
                <a:cubicBezTo>
                  <a:pt x="947" y="248"/>
                  <a:pt x="947" y="248"/>
                  <a:pt x="947" y="248"/>
                </a:cubicBezTo>
                <a:cubicBezTo>
                  <a:pt x="955" y="246"/>
                  <a:pt x="955" y="246"/>
                  <a:pt x="955" y="246"/>
                </a:cubicBezTo>
                <a:cubicBezTo>
                  <a:pt x="954" y="245"/>
                  <a:pt x="957" y="242"/>
                  <a:pt x="952" y="243"/>
                </a:cubicBezTo>
                <a:cubicBezTo>
                  <a:pt x="957" y="241"/>
                  <a:pt x="957" y="241"/>
                  <a:pt x="957" y="241"/>
                </a:cubicBezTo>
                <a:cubicBezTo>
                  <a:pt x="956" y="240"/>
                  <a:pt x="956" y="240"/>
                  <a:pt x="956" y="240"/>
                </a:cubicBezTo>
                <a:cubicBezTo>
                  <a:pt x="959" y="239"/>
                  <a:pt x="959" y="239"/>
                  <a:pt x="959" y="239"/>
                </a:cubicBezTo>
                <a:cubicBezTo>
                  <a:pt x="968" y="230"/>
                  <a:pt x="968" y="230"/>
                  <a:pt x="968" y="230"/>
                </a:cubicBezTo>
                <a:cubicBezTo>
                  <a:pt x="968" y="229"/>
                  <a:pt x="965" y="231"/>
                  <a:pt x="968" y="227"/>
                </a:cubicBezTo>
                <a:cubicBezTo>
                  <a:pt x="973" y="229"/>
                  <a:pt x="973" y="229"/>
                  <a:pt x="973" y="229"/>
                </a:cubicBezTo>
                <a:cubicBezTo>
                  <a:pt x="977" y="223"/>
                  <a:pt x="977" y="223"/>
                  <a:pt x="977" y="223"/>
                </a:cubicBezTo>
                <a:cubicBezTo>
                  <a:pt x="973" y="222"/>
                  <a:pt x="973" y="222"/>
                  <a:pt x="973" y="222"/>
                </a:cubicBezTo>
                <a:cubicBezTo>
                  <a:pt x="973" y="222"/>
                  <a:pt x="977" y="222"/>
                  <a:pt x="972" y="220"/>
                </a:cubicBezTo>
                <a:cubicBezTo>
                  <a:pt x="981" y="212"/>
                  <a:pt x="981" y="212"/>
                  <a:pt x="981" y="212"/>
                </a:cubicBezTo>
                <a:cubicBezTo>
                  <a:pt x="981" y="215"/>
                  <a:pt x="981" y="215"/>
                  <a:pt x="981" y="215"/>
                </a:cubicBezTo>
                <a:cubicBezTo>
                  <a:pt x="988" y="214"/>
                  <a:pt x="988" y="214"/>
                  <a:pt x="988" y="214"/>
                </a:cubicBezTo>
                <a:cubicBezTo>
                  <a:pt x="989" y="215"/>
                  <a:pt x="982" y="217"/>
                  <a:pt x="991" y="215"/>
                </a:cubicBezTo>
                <a:cubicBezTo>
                  <a:pt x="989" y="210"/>
                  <a:pt x="989" y="210"/>
                  <a:pt x="989" y="210"/>
                </a:cubicBezTo>
                <a:cubicBezTo>
                  <a:pt x="987" y="211"/>
                  <a:pt x="987" y="211"/>
                  <a:pt x="987" y="211"/>
                </a:cubicBezTo>
                <a:cubicBezTo>
                  <a:pt x="986" y="211"/>
                  <a:pt x="986" y="211"/>
                  <a:pt x="986" y="211"/>
                </a:cubicBezTo>
                <a:cubicBezTo>
                  <a:pt x="989" y="207"/>
                  <a:pt x="989" y="207"/>
                  <a:pt x="989" y="207"/>
                </a:cubicBezTo>
                <a:cubicBezTo>
                  <a:pt x="992" y="208"/>
                  <a:pt x="992" y="208"/>
                  <a:pt x="992" y="208"/>
                </a:cubicBezTo>
                <a:cubicBezTo>
                  <a:pt x="997" y="210"/>
                  <a:pt x="997" y="210"/>
                  <a:pt x="997" y="210"/>
                </a:cubicBezTo>
                <a:cubicBezTo>
                  <a:pt x="998" y="209"/>
                  <a:pt x="998" y="209"/>
                  <a:pt x="998" y="209"/>
                </a:cubicBezTo>
                <a:cubicBezTo>
                  <a:pt x="994" y="206"/>
                  <a:pt x="994" y="206"/>
                  <a:pt x="994" y="206"/>
                </a:cubicBezTo>
                <a:cubicBezTo>
                  <a:pt x="1002" y="200"/>
                  <a:pt x="1002" y="200"/>
                  <a:pt x="1002" y="200"/>
                </a:cubicBezTo>
                <a:cubicBezTo>
                  <a:pt x="1001" y="198"/>
                  <a:pt x="1001" y="198"/>
                  <a:pt x="1001" y="198"/>
                </a:cubicBezTo>
                <a:cubicBezTo>
                  <a:pt x="998" y="198"/>
                  <a:pt x="998" y="198"/>
                  <a:pt x="998" y="198"/>
                </a:cubicBezTo>
                <a:cubicBezTo>
                  <a:pt x="997" y="198"/>
                  <a:pt x="997" y="198"/>
                  <a:pt x="997" y="198"/>
                </a:cubicBezTo>
                <a:cubicBezTo>
                  <a:pt x="1002" y="194"/>
                  <a:pt x="1002" y="194"/>
                  <a:pt x="1002" y="194"/>
                </a:cubicBezTo>
                <a:cubicBezTo>
                  <a:pt x="1004" y="196"/>
                  <a:pt x="997" y="195"/>
                  <a:pt x="1004" y="197"/>
                </a:cubicBezTo>
                <a:cubicBezTo>
                  <a:pt x="1010" y="194"/>
                  <a:pt x="1010" y="194"/>
                  <a:pt x="1010" y="194"/>
                </a:cubicBezTo>
                <a:cubicBezTo>
                  <a:pt x="1008" y="190"/>
                  <a:pt x="1008" y="190"/>
                  <a:pt x="1008" y="190"/>
                </a:cubicBezTo>
                <a:cubicBezTo>
                  <a:pt x="1011" y="187"/>
                  <a:pt x="1011" y="187"/>
                  <a:pt x="1011" y="187"/>
                </a:cubicBezTo>
                <a:cubicBezTo>
                  <a:pt x="1009" y="184"/>
                  <a:pt x="1009" y="184"/>
                  <a:pt x="1009" y="184"/>
                </a:cubicBezTo>
                <a:cubicBezTo>
                  <a:pt x="1009" y="182"/>
                  <a:pt x="1009" y="182"/>
                  <a:pt x="1009" y="182"/>
                </a:cubicBezTo>
                <a:cubicBezTo>
                  <a:pt x="1010" y="184"/>
                  <a:pt x="1010" y="184"/>
                  <a:pt x="1010" y="184"/>
                </a:cubicBezTo>
                <a:cubicBezTo>
                  <a:pt x="1013" y="178"/>
                  <a:pt x="1014" y="188"/>
                  <a:pt x="1022" y="181"/>
                </a:cubicBezTo>
                <a:cubicBezTo>
                  <a:pt x="1023" y="180"/>
                  <a:pt x="1023" y="180"/>
                  <a:pt x="1023" y="180"/>
                </a:cubicBezTo>
                <a:cubicBezTo>
                  <a:pt x="1020" y="177"/>
                  <a:pt x="1020" y="177"/>
                  <a:pt x="1020" y="177"/>
                </a:cubicBezTo>
                <a:cubicBezTo>
                  <a:pt x="1018" y="180"/>
                  <a:pt x="1018" y="180"/>
                  <a:pt x="1018" y="180"/>
                </a:cubicBezTo>
                <a:cubicBezTo>
                  <a:pt x="1018" y="177"/>
                  <a:pt x="1018" y="177"/>
                  <a:pt x="1018" y="177"/>
                </a:cubicBezTo>
                <a:cubicBezTo>
                  <a:pt x="1024" y="174"/>
                  <a:pt x="1024" y="174"/>
                  <a:pt x="1024" y="174"/>
                </a:cubicBezTo>
                <a:cubicBezTo>
                  <a:pt x="1025" y="175"/>
                  <a:pt x="1025" y="175"/>
                  <a:pt x="1025" y="175"/>
                </a:cubicBezTo>
                <a:cubicBezTo>
                  <a:pt x="1025" y="172"/>
                  <a:pt x="1025" y="172"/>
                  <a:pt x="1025" y="172"/>
                </a:cubicBezTo>
                <a:cubicBezTo>
                  <a:pt x="1031" y="173"/>
                  <a:pt x="1031" y="173"/>
                  <a:pt x="1031" y="173"/>
                </a:cubicBezTo>
                <a:cubicBezTo>
                  <a:pt x="1035" y="166"/>
                  <a:pt x="1032" y="178"/>
                  <a:pt x="1037" y="164"/>
                </a:cubicBezTo>
                <a:cubicBezTo>
                  <a:pt x="1037" y="163"/>
                  <a:pt x="1037" y="163"/>
                  <a:pt x="1037" y="163"/>
                </a:cubicBezTo>
                <a:cubicBezTo>
                  <a:pt x="1041" y="164"/>
                  <a:pt x="1041" y="164"/>
                  <a:pt x="1041" y="164"/>
                </a:cubicBezTo>
                <a:cubicBezTo>
                  <a:pt x="1041" y="165"/>
                  <a:pt x="1041" y="165"/>
                  <a:pt x="1041" y="165"/>
                </a:cubicBezTo>
                <a:cubicBezTo>
                  <a:pt x="1042" y="166"/>
                  <a:pt x="1042" y="166"/>
                  <a:pt x="1042" y="166"/>
                </a:cubicBezTo>
                <a:cubicBezTo>
                  <a:pt x="1043" y="166"/>
                  <a:pt x="1043" y="166"/>
                  <a:pt x="1043" y="166"/>
                </a:cubicBezTo>
                <a:cubicBezTo>
                  <a:pt x="1043" y="159"/>
                  <a:pt x="1043" y="159"/>
                  <a:pt x="1043" y="159"/>
                </a:cubicBezTo>
                <a:cubicBezTo>
                  <a:pt x="1039" y="159"/>
                  <a:pt x="1039" y="159"/>
                  <a:pt x="1039" y="159"/>
                </a:cubicBezTo>
                <a:cubicBezTo>
                  <a:pt x="1038" y="156"/>
                  <a:pt x="1038" y="156"/>
                  <a:pt x="1038" y="156"/>
                </a:cubicBezTo>
                <a:cubicBezTo>
                  <a:pt x="1042" y="154"/>
                  <a:pt x="1042" y="154"/>
                  <a:pt x="1042" y="154"/>
                </a:cubicBezTo>
                <a:cubicBezTo>
                  <a:pt x="1044" y="154"/>
                  <a:pt x="1041" y="157"/>
                  <a:pt x="1045" y="156"/>
                </a:cubicBezTo>
                <a:cubicBezTo>
                  <a:pt x="1047" y="155"/>
                  <a:pt x="1036" y="152"/>
                  <a:pt x="1050" y="155"/>
                </a:cubicBezTo>
                <a:cubicBezTo>
                  <a:pt x="1052" y="152"/>
                  <a:pt x="1052" y="152"/>
                  <a:pt x="1052" y="152"/>
                </a:cubicBezTo>
                <a:cubicBezTo>
                  <a:pt x="1048" y="152"/>
                  <a:pt x="1048" y="152"/>
                  <a:pt x="1048" y="152"/>
                </a:cubicBezTo>
                <a:cubicBezTo>
                  <a:pt x="1048" y="150"/>
                  <a:pt x="1048" y="150"/>
                  <a:pt x="1048" y="150"/>
                </a:cubicBezTo>
                <a:cubicBezTo>
                  <a:pt x="1052" y="148"/>
                  <a:pt x="1043" y="161"/>
                  <a:pt x="1052" y="146"/>
                </a:cubicBezTo>
                <a:cubicBezTo>
                  <a:pt x="1055" y="145"/>
                  <a:pt x="1055" y="145"/>
                  <a:pt x="1055" y="145"/>
                </a:cubicBezTo>
                <a:cubicBezTo>
                  <a:pt x="1059" y="148"/>
                  <a:pt x="1044" y="146"/>
                  <a:pt x="1061" y="141"/>
                </a:cubicBezTo>
                <a:cubicBezTo>
                  <a:pt x="1060" y="138"/>
                  <a:pt x="1054" y="145"/>
                  <a:pt x="1066" y="140"/>
                </a:cubicBezTo>
                <a:cubicBezTo>
                  <a:pt x="1064" y="137"/>
                  <a:pt x="1064" y="137"/>
                  <a:pt x="1064" y="137"/>
                </a:cubicBezTo>
                <a:cubicBezTo>
                  <a:pt x="1062" y="136"/>
                  <a:pt x="1062" y="136"/>
                  <a:pt x="1062" y="136"/>
                </a:cubicBezTo>
                <a:cubicBezTo>
                  <a:pt x="1063" y="132"/>
                  <a:pt x="1063" y="132"/>
                  <a:pt x="1063" y="132"/>
                </a:cubicBezTo>
                <a:cubicBezTo>
                  <a:pt x="1071" y="130"/>
                  <a:pt x="1071" y="130"/>
                  <a:pt x="1071" y="130"/>
                </a:cubicBezTo>
                <a:cubicBezTo>
                  <a:pt x="1073" y="128"/>
                  <a:pt x="1073" y="128"/>
                  <a:pt x="1073" y="128"/>
                </a:cubicBezTo>
                <a:cubicBezTo>
                  <a:pt x="1071" y="127"/>
                  <a:pt x="1071" y="127"/>
                  <a:pt x="1071" y="127"/>
                </a:cubicBezTo>
                <a:cubicBezTo>
                  <a:pt x="1074" y="126"/>
                  <a:pt x="1074" y="129"/>
                  <a:pt x="1075" y="123"/>
                </a:cubicBezTo>
                <a:cubicBezTo>
                  <a:pt x="1078" y="123"/>
                  <a:pt x="1078" y="123"/>
                  <a:pt x="1078" y="123"/>
                </a:cubicBezTo>
                <a:cubicBezTo>
                  <a:pt x="1083" y="124"/>
                  <a:pt x="1071" y="125"/>
                  <a:pt x="1082" y="123"/>
                </a:cubicBezTo>
                <a:cubicBezTo>
                  <a:pt x="1080" y="120"/>
                  <a:pt x="1080" y="120"/>
                  <a:pt x="1080" y="120"/>
                </a:cubicBezTo>
                <a:cubicBezTo>
                  <a:pt x="1081" y="120"/>
                  <a:pt x="1072" y="125"/>
                  <a:pt x="1084" y="120"/>
                </a:cubicBezTo>
                <a:cubicBezTo>
                  <a:pt x="1084" y="118"/>
                  <a:pt x="1084" y="118"/>
                  <a:pt x="1084" y="118"/>
                </a:cubicBezTo>
                <a:cubicBezTo>
                  <a:pt x="1089" y="117"/>
                  <a:pt x="1089" y="117"/>
                  <a:pt x="1089" y="117"/>
                </a:cubicBezTo>
                <a:cubicBezTo>
                  <a:pt x="1086" y="115"/>
                  <a:pt x="1086" y="115"/>
                  <a:pt x="1086" y="115"/>
                </a:cubicBezTo>
                <a:cubicBezTo>
                  <a:pt x="1087" y="111"/>
                  <a:pt x="1087" y="111"/>
                  <a:pt x="1087" y="111"/>
                </a:cubicBezTo>
                <a:cubicBezTo>
                  <a:pt x="1090" y="110"/>
                  <a:pt x="1094" y="114"/>
                  <a:pt x="1095" y="112"/>
                </a:cubicBezTo>
                <a:cubicBezTo>
                  <a:pt x="1097" y="108"/>
                  <a:pt x="1097" y="108"/>
                  <a:pt x="1097" y="108"/>
                </a:cubicBezTo>
                <a:cubicBezTo>
                  <a:pt x="1096" y="107"/>
                  <a:pt x="1096" y="107"/>
                  <a:pt x="1096" y="107"/>
                </a:cubicBezTo>
                <a:cubicBezTo>
                  <a:pt x="1102" y="103"/>
                  <a:pt x="1102" y="103"/>
                  <a:pt x="1102" y="103"/>
                </a:cubicBezTo>
                <a:cubicBezTo>
                  <a:pt x="1101" y="101"/>
                  <a:pt x="1101" y="101"/>
                  <a:pt x="1101" y="101"/>
                </a:cubicBezTo>
                <a:cubicBezTo>
                  <a:pt x="1101" y="98"/>
                  <a:pt x="1101" y="98"/>
                  <a:pt x="1101" y="98"/>
                </a:cubicBezTo>
                <a:cubicBezTo>
                  <a:pt x="1106" y="97"/>
                  <a:pt x="1106" y="97"/>
                  <a:pt x="1106" y="97"/>
                </a:cubicBezTo>
                <a:cubicBezTo>
                  <a:pt x="1106" y="98"/>
                  <a:pt x="1105" y="95"/>
                  <a:pt x="1106" y="98"/>
                </a:cubicBezTo>
                <a:cubicBezTo>
                  <a:pt x="1107" y="99"/>
                  <a:pt x="1107" y="99"/>
                  <a:pt x="1107" y="99"/>
                </a:cubicBezTo>
                <a:cubicBezTo>
                  <a:pt x="1109" y="97"/>
                  <a:pt x="1109" y="97"/>
                  <a:pt x="1109" y="97"/>
                </a:cubicBezTo>
                <a:cubicBezTo>
                  <a:pt x="1112" y="92"/>
                  <a:pt x="1112" y="92"/>
                  <a:pt x="1112" y="92"/>
                </a:cubicBezTo>
                <a:cubicBezTo>
                  <a:pt x="1113" y="92"/>
                  <a:pt x="1114" y="94"/>
                  <a:pt x="1115" y="92"/>
                </a:cubicBezTo>
                <a:cubicBezTo>
                  <a:pt x="1113" y="90"/>
                  <a:pt x="1113" y="90"/>
                  <a:pt x="1113" y="90"/>
                </a:cubicBezTo>
                <a:cubicBezTo>
                  <a:pt x="1110" y="91"/>
                  <a:pt x="1110" y="91"/>
                  <a:pt x="1110" y="91"/>
                </a:cubicBezTo>
                <a:cubicBezTo>
                  <a:pt x="1109" y="88"/>
                  <a:pt x="1109" y="88"/>
                  <a:pt x="1109" y="88"/>
                </a:cubicBezTo>
                <a:cubicBezTo>
                  <a:pt x="1107" y="88"/>
                  <a:pt x="1107" y="88"/>
                  <a:pt x="1107" y="88"/>
                </a:cubicBezTo>
                <a:cubicBezTo>
                  <a:pt x="1116" y="85"/>
                  <a:pt x="1116" y="85"/>
                  <a:pt x="1116" y="85"/>
                </a:cubicBezTo>
                <a:cubicBezTo>
                  <a:pt x="1119" y="86"/>
                  <a:pt x="1119" y="86"/>
                  <a:pt x="1119" y="86"/>
                </a:cubicBezTo>
                <a:cubicBezTo>
                  <a:pt x="1121" y="84"/>
                  <a:pt x="1121" y="84"/>
                  <a:pt x="1121" y="84"/>
                </a:cubicBezTo>
                <a:cubicBezTo>
                  <a:pt x="1119" y="83"/>
                  <a:pt x="1119" y="83"/>
                  <a:pt x="1119" y="83"/>
                </a:cubicBezTo>
                <a:cubicBezTo>
                  <a:pt x="1116" y="80"/>
                  <a:pt x="1116" y="91"/>
                  <a:pt x="1119" y="80"/>
                </a:cubicBezTo>
                <a:cubicBezTo>
                  <a:pt x="1123" y="80"/>
                  <a:pt x="1123" y="80"/>
                  <a:pt x="1123" y="80"/>
                </a:cubicBezTo>
                <a:cubicBezTo>
                  <a:pt x="1131" y="73"/>
                  <a:pt x="1131" y="73"/>
                  <a:pt x="1131" y="73"/>
                </a:cubicBezTo>
                <a:cubicBezTo>
                  <a:pt x="1133" y="73"/>
                  <a:pt x="1119" y="78"/>
                  <a:pt x="1135" y="71"/>
                </a:cubicBezTo>
                <a:cubicBezTo>
                  <a:pt x="1135" y="70"/>
                  <a:pt x="1134" y="74"/>
                  <a:pt x="1134" y="69"/>
                </a:cubicBezTo>
                <a:cubicBezTo>
                  <a:pt x="1137" y="68"/>
                  <a:pt x="1137" y="68"/>
                  <a:pt x="1137" y="68"/>
                </a:cubicBezTo>
                <a:cubicBezTo>
                  <a:pt x="1142" y="70"/>
                  <a:pt x="1142" y="70"/>
                  <a:pt x="1142" y="70"/>
                </a:cubicBezTo>
                <a:cubicBezTo>
                  <a:pt x="1143" y="69"/>
                  <a:pt x="1143" y="69"/>
                  <a:pt x="1143" y="69"/>
                </a:cubicBezTo>
                <a:cubicBezTo>
                  <a:pt x="1141" y="63"/>
                  <a:pt x="1141" y="63"/>
                  <a:pt x="1141" y="63"/>
                </a:cubicBezTo>
                <a:cubicBezTo>
                  <a:pt x="1152" y="56"/>
                  <a:pt x="1152" y="56"/>
                  <a:pt x="1152" y="56"/>
                </a:cubicBezTo>
                <a:cubicBezTo>
                  <a:pt x="1153" y="53"/>
                  <a:pt x="1153" y="53"/>
                  <a:pt x="1153" y="53"/>
                </a:cubicBezTo>
                <a:cubicBezTo>
                  <a:pt x="1157" y="53"/>
                  <a:pt x="1157" y="53"/>
                  <a:pt x="1157" y="53"/>
                </a:cubicBezTo>
                <a:cubicBezTo>
                  <a:pt x="1156" y="50"/>
                  <a:pt x="1156" y="50"/>
                  <a:pt x="1156" y="50"/>
                </a:cubicBezTo>
                <a:cubicBezTo>
                  <a:pt x="1158" y="52"/>
                  <a:pt x="1158" y="52"/>
                  <a:pt x="1158" y="52"/>
                </a:cubicBezTo>
                <a:cubicBezTo>
                  <a:pt x="1165" y="50"/>
                  <a:pt x="1165" y="50"/>
                  <a:pt x="1165" y="50"/>
                </a:cubicBezTo>
                <a:cubicBezTo>
                  <a:pt x="1163" y="47"/>
                  <a:pt x="1163" y="47"/>
                  <a:pt x="1163" y="47"/>
                </a:cubicBezTo>
                <a:cubicBezTo>
                  <a:pt x="1164" y="47"/>
                  <a:pt x="1164" y="46"/>
                  <a:pt x="1165" y="47"/>
                </a:cubicBezTo>
                <a:cubicBezTo>
                  <a:pt x="1161" y="44"/>
                  <a:pt x="1161" y="44"/>
                  <a:pt x="1161" y="44"/>
                </a:cubicBezTo>
                <a:cubicBezTo>
                  <a:pt x="1161" y="43"/>
                  <a:pt x="1161" y="43"/>
                  <a:pt x="1161" y="43"/>
                </a:cubicBezTo>
                <a:cubicBezTo>
                  <a:pt x="1168" y="43"/>
                  <a:pt x="1168" y="43"/>
                  <a:pt x="1168" y="43"/>
                </a:cubicBezTo>
                <a:cubicBezTo>
                  <a:pt x="1175" y="40"/>
                  <a:pt x="1175" y="40"/>
                  <a:pt x="1175" y="40"/>
                </a:cubicBezTo>
                <a:cubicBezTo>
                  <a:pt x="1175" y="38"/>
                  <a:pt x="1175" y="38"/>
                  <a:pt x="1175" y="38"/>
                </a:cubicBezTo>
                <a:cubicBezTo>
                  <a:pt x="1182" y="33"/>
                  <a:pt x="1182" y="33"/>
                  <a:pt x="1182" y="33"/>
                </a:cubicBezTo>
                <a:cubicBezTo>
                  <a:pt x="1181" y="31"/>
                  <a:pt x="1187" y="36"/>
                  <a:pt x="1186" y="29"/>
                </a:cubicBezTo>
                <a:cubicBezTo>
                  <a:pt x="1188" y="30"/>
                  <a:pt x="1188" y="30"/>
                  <a:pt x="1188" y="30"/>
                </a:cubicBezTo>
                <a:cubicBezTo>
                  <a:pt x="1192" y="25"/>
                  <a:pt x="1192" y="25"/>
                  <a:pt x="1192" y="25"/>
                </a:cubicBezTo>
                <a:cubicBezTo>
                  <a:pt x="1193" y="25"/>
                  <a:pt x="1193" y="25"/>
                  <a:pt x="1193" y="25"/>
                </a:cubicBezTo>
                <a:cubicBezTo>
                  <a:pt x="1193" y="22"/>
                  <a:pt x="1193" y="22"/>
                  <a:pt x="1193" y="22"/>
                </a:cubicBezTo>
                <a:cubicBezTo>
                  <a:pt x="1195" y="23"/>
                  <a:pt x="1197" y="20"/>
                  <a:pt x="1198" y="19"/>
                </a:cubicBezTo>
                <a:cubicBezTo>
                  <a:pt x="1199" y="17"/>
                  <a:pt x="1204" y="18"/>
                  <a:pt x="1200" y="15"/>
                </a:cubicBezTo>
                <a:cubicBezTo>
                  <a:pt x="1203" y="16"/>
                  <a:pt x="1204" y="10"/>
                  <a:pt x="1207" y="15"/>
                </a:cubicBezTo>
                <a:cubicBezTo>
                  <a:pt x="1210" y="14"/>
                  <a:pt x="1210" y="14"/>
                  <a:pt x="1210" y="14"/>
                </a:cubicBezTo>
                <a:cubicBezTo>
                  <a:pt x="1209" y="9"/>
                  <a:pt x="1209" y="9"/>
                  <a:pt x="1209" y="9"/>
                </a:cubicBezTo>
                <a:cubicBezTo>
                  <a:pt x="1210" y="9"/>
                  <a:pt x="1212" y="9"/>
                  <a:pt x="1211" y="6"/>
                </a:cubicBezTo>
                <a:cubicBezTo>
                  <a:pt x="1214" y="9"/>
                  <a:pt x="1214" y="9"/>
                  <a:pt x="1214" y="9"/>
                </a:cubicBezTo>
                <a:cubicBezTo>
                  <a:pt x="1215" y="7"/>
                  <a:pt x="1215" y="7"/>
                  <a:pt x="1215" y="7"/>
                </a:cubicBezTo>
                <a:cubicBezTo>
                  <a:pt x="1219" y="8"/>
                  <a:pt x="1219" y="8"/>
                  <a:pt x="1219" y="8"/>
                </a:cubicBezTo>
                <a:cubicBezTo>
                  <a:pt x="1218" y="11"/>
                  <a:pt x="1218" y="11"/>
                  <a:pt x="1218" y="11"/>
                </a:cubicBezTo>
                <a:cubicBezTo>
                  <a:pt x="1224" y="7"/>
                  <a:pt x="1224" y="7"/>
                  <a:pt x="1224" y="7"/>
                </a:cubicBezTo>
                <a:cubicBezTo>
                  <a:pt x="1224" y="6"/>
                  <a:pt x="1227" y="6"/>
                  <a:pt x="1227" y="8"/>
                </a:cubicBezTo>
                <a:cubicBezTo>
                  <a:pt x="1228" y="7"/>
                  <a:pt x="1230" y="6"/>
                  <a:pt x="1232" y="7"/>
                </a:cubicBezTo>
                <a:cubicBezTo>
                  <a:pt x="1229" y="10"/>
                  <a:pt x="1238" y="7"/>
                  <a:pt x="1231" y="11"/>
                </a:cubicBezTo>
                <a:cubicBezTo>
                  <a:pt x="1230" y="10"/>
                  <a:pt x="1230" y="10"/>
                  <a:pt x="1230" y="10"/>
                </a:cubicBezTo>
                <a:cubicBezTo>
                  <a:pt x="1223" y="11"/>
                  <a:pt x="1223" y="11"/>
                  <a:pt x="1223" y="11"/>
                </a:cubicBezTo>
                <a:cubicBezTo>
                  <a:pt x="1222" y="12"/>
                  <a:pt x="1232" y="4"/>
                  <a:pt x="1223" y="17"/>
                </a:cubicBezTo>
                <a:cubicBezTo>
                  <a:pt x="1224" y="18"/>
                  <a:pt x="1224" y="18"/>
                  <a:pt x="1224" y="18"/>
                </a:cubicBezTo>
                <a:cubicBezTo>
                  <a:pt x="1225" y="18"/>
                  <a:pt x="1225" y="18"/>
                  <a:pt x="1225" y="18"/>
                </a:cubicBezTo>
                <a:cubicBezTo>
                  <a:pt x="1226" y="17"/>
                  <a:pt x="1226" y="17"/>
                  <a:pt x="1226" y="17"/>
                </a:cubicBezTo>
                <a:cubicBezTo>
                  <a:pt x="1224" y="17"/>
                  <a:pt x="1226" y="17"/>
                  <a:pt x="1225" y="14"/>
                </a:cubicBezTo>
                <a:cubicBezTo>
                  <a:pt x="1226" y="14"/>
                  <a:pt x="1227" y="14"/>
                  <a:pt x="1228" y="14"/>
                </a:cubicBezTo>
                <a:cubicBezTo>
                  <a:pt x="1227" y="17"/>
                  <a:pt x="1227" y="17"/>
                  <a:pt x="1227" y="17"/>
                </a:cubicBezTo>
                <a:cubicBezTo>
                  <a:pt x="1225" y="18"/>
                  <a:pt x="1225" y="18"/>
                  <a:pt x="1225" y="18"/>
                </a:cubicBezTo>
                <a:cubicBezTo>
                  <a:pt x="1229" y="21"/>
                  <a:pt x="1229" y="21"/>
                  <a:pt x="1229" y="21"/>
                </a:cubicBezTo>
                <a:cubicBezTo>
                  <a:pt x="1232" y="18"/>
                  <a:pt x="1232" y="18"/>
                  <a:pt x="1232" y="18"/>
                </a:cubicBezTo>
                <a:cubicBezTo>
                  <a:pt x="1232" y="19"/>
                  <a:pt x="1232" y="19"/>
                  <a:pt x="1232" y="19"/>
                </a:cubicBezTo>
                <a:cubicBezTo>
                  <a:pt x="1237" y="16"/>
                  <a:pt x="1214" y="26"/>
                  <a:pt x="1241" y="14"/>
                </a:cubicBezTo>
                <a:cubicBezTo>
                  <a:pt x="1242" y="15"/>
                  <a:pt x="1242" y="15"/>
                  <a:pt x="1242" y="15"/>
                </a:cubicBezTo>
                <a:cubicBezTo>
                  <a:pt x="1238" y="17"/>
                  <a:pt x="1238" y="17"/>
                  <a:pt x="1238" y="17"/>
                </a:cubicBezTo>
                <a:cubicBezTo>
                  <a:pt x="1234" y="21"/>
                  <a:pt x="1234" y="21"/>
                  <a:pt x="1234" y="21"/>
                </a:cubicBezTo>
                <a:cubicBezTo>
                  <a:pt x="1232" y="21"/>
                  <a:pt x="1232" y="21"/>
                  <a:pt x="1232" y="21"/>
                </a:cubicBezTo>
                <a:cubicBezTo>
                  <a:pt x="1232" y="22"/>
                  <a:pt x="1227" y="21"/>
                  <a:pt x="1232" y="23"/>
                </a:cubicBezTo>
                <a:cubicBezTo>
                  <a:pt x="1231" y="25"/>
                  <a:pt x="1231" y="25"/>
                  <a:pt x="1231" y="25"/>
                </a:cubicBezTo>
                <a:cubicBezTo>
                  <a:pt x="1224" y="26"/>
                  <a:pt x="1224" y="26"/>
                  <a:pt x="1224" y="26"/>
                </a:cubicBezTo>
                <a:cubicBezTo>
                  <a:pt x="1217" y="31"/>
                  <a:pt x="1217" y="31"/>
                  <a:pt x="1217" y="31"/>
                </a:cubicBezTo>
                <a:cubicBezTo>
                  <a:pt x="1215" y="29"/>
                  <a:pt x="1214" y="37"/>
                  <a:pt x="1212" y="30"/>
                </a:cubicBezTo>
                <a:cubicBezTo>
                  <a:pt x="1210" y="32"/>
                  <a:pt x="1210" y="32"/>
                  <a:pt x="1210" y="32"/>
                </a:cubicBezTo>
                <a:cubicBezTo>
                  <a:pt x="1210" y="33"/>
                  <a:pt x="1210" y="33"/>
                  <a:pt x="1210" y="33"/>
                </a:cubicBezTo>
                <a:cubicBezTo>
                  <a:pt x="1210" y="34"/>
                  <a:pt x="1210" y="34"/>
                  <a:pt x="1210" y="34"/>
                </a:cubicBezTo>
                <a:cubicBezTo>
                  <a:pt x="1212" y="32"/>
                  <a:pt x="1212" y="32"/>
                  <a:pt x="1212" y="32"/>
                </a:cubicBezTo>
                <a:cubicBezTo>
                  <a:pt x="1207" y="39"/>
                  <a:pt x="1207" y="39"/>
                  <a:pt x="1207" y="39"/>
                </a:cubicBezTo>
                <a:cubicBezTo>
                  <a:pt x="1206" y="39"/>
                  <a:pt x="1206" y="39"/>
                  <a:pt x="1206" y="39"/>
                </a:cubicBezTo>
                <a:cubicBezTo>
                  <a:pt x="1204" y="38"/>
                  <a:pt x="1204" y="38"/>
                  <a:pt x="1204" y="38"/>
                </a:cubicBezTo>
                <a:cubicBezTo>
                  <a:pt x="1202" y="43"/>
                  <a:pt x="1202" y="43"/>
                  <a:pt x="1202" y="43"/>
                </a:cubicBezTo>
                <a:cubicBezTo>
                  <a:pt x="1197" y="47"/>
                  <a:pt x="1197" y="47"/>
                  <a:pt x="1197" y="47"/>
                </a:cubicBezTo>
                <a:cubicBezTo>
                  <a:pt x="1193" y="53"/>
                  <a:pt x="1193" y="53"/>
                  <a:pt x="1193" y="53"/>
                </a:cubicBezTo>
                <a:cubicBezTo>
                  <a:pt x="1191" y="48"/>
                  <a:pt x="1191" y="48"/>
                  <a:pt x="1191" y="48"/>
                </a:cubicBezTo>
                <a:cubicBezTo>
                  <a:pt x="1188" y="49"/>
                  <a:pt x="1188" y="49"/>
                  <a:pt x="1188" y="49"/>
                </a:cubicBezTo>
                <a:cubicBezTo>
                  <a:pt x="1187" y="52"/>
                  <a:pt x="1187" y="52"/>
                  <a:pt x="1187" y="52"/>
                </a:cubicBezTo>
                <a:cubicBezTo>
                  <a:pt x="1189" y="55"/>
                  <a:pt x="1189" y="55"/>
                  <a:pt x="1189" y="55"/>
                </a:cubicBezTo>
                <a:cubicBezTo>
                  <a:pt x="1186" y="59"/>
                  <a:pt x="1186" y="59"/>
                  <a:pt x="1186" y="59"/>
                </a:cubicBezTo>
                <a:cubicBezTo>
                  <a:pt x="1184" y="60"/>
                  <a:pt x="1184" y="60"/>
                  <a:pt x="1184" y="60"/>
                </a:cubicBezTo>
                <a:cubicBezTo>
                  <a:pt x="1181" y="64"/>
                  <a:pt x="1181" y="64"/>
                  <a:pt x="1181" y="64"/>
                </a:cubicBezTo>
                <a:cubicBezTo>
                  <a:pt x="1179" y="66"/>
                  <a:pt x="1179" y="60"/>
                  <a:pt x="1177" y="66"/>
                </a:cubicBezTo>
                <a:cubicBezTo>
                  <a:pt x="1174" y="65"/>
                  <a:pt x="1184" y="62"/>
                  <a:pt x="1173" y="67"/>
                </a:cubicBezTo>
                <a:cubicBezTo>
                  <a:pt x="1174" y="68"/>
                  <a:pt x="1174" y="68"/>
                  <a:pt x="1174" y="68"/>
                </a:cubicBezTo>
                <a:cubicBezTo>
                  <a:pt x="1172" y="71"/>
                  <a:pt x="1172" y="71"/>
                  <a:pt x="1172" y="71"/>
                </a:cubicBezTo>
                <a:cubicBezTo>
                  <a:pt x="1168" y="72"/>
                  <a:pt x="1168" y="72"/>
                  <a:pt x="1168" y="72"/>
                </a:cubicBezTo>
                <a:cubicBezTo>
                  <a:pt x="1167" y="76"/>
                  <a:pt x="1167" y="76"/>
                  <a:pt x="1167" y="76"/>
                </a:cubicBezTo>
                <a:cubicBezTo>
                  <a:pt x="1159" y="85"/>
                  <a:pt x="1159" y="85"/>
                  <a:pt x="1159" y="85"/>
                </a:cubicBezTo>
                <a:cubicBezTo>
                  <a:pt x="1157" y="87"/>
                  <a:pt x="1157" y="87"/>
                  <a:pt x="1157" y="87"/>
                </a:cubicBezTo>
                <a:cubicBezTo>
                  <a:pt x="1157" y="88"/>
                  <a:pt x="1157" y="88"/>
                  <a:pt x="1157" y="88"/>
                </a:cubicBezTo>
                <a:cubicBezTo>
                  <a:pt x="1155" y="90"/>
                  <a:pt x="1155" y="90"/>
                  <a:pt x="1155" y="90"/>
                </a:cubicBezTo>
                <a:cubicBezTo>
                  <a:pt x="1153" y="91"/>
                  <a:pt x="1151" y="90"/>
                  <a:pt x="1150" y="93"/>
                </a:cubicBezTo>
                <a:cubicBezTo>
                  <a:pt x="1146" y="92"/>
                  <a:pt x="1146" y="92"/>
                  <a:pt x="1146" y="92"/>
                </a:cubicBezTo>
                <a:cubicBezTo>
                  <a:pt x="1144" y="97"/>
                  <a:pt x="1144" y="97"/>
                  <a:pt x="1144" y="97"/>
                </a:cubicBezTo>
                <a:cubicBezTo>
                  <a:pt x="1144" y="97"/>
                  <a:pt x="1144" y="97"/>
                  <a:pt x="1144" y="97"/>
                </a:cubicBezTo>
                <a:cubicBezTo>
                  <a:pt x="1147" y="97"/>
                  <a:pt x="1147" y="97"/>
                  <a:pt x="1147" y="97"/>
                </a:cubicBezTo>
                <a:cubicBezTo>
                  <a:pt x="1145" y="99"/>
                  <a:pt x="1145" y="99"/>
                  <a:pt x="1145" y="99"/>
                </a:cubicBezTo>
                <a:cubicBezTo>
                  <a:pt x="1142" y="100"/>
                  <a:pt x="1142" y="100"/>
                  <a:pt x="1142" y="100"/>
                </a:cubicBezTo>
                <a:cubicBezTo>
                  <a:pt x="1139" y="105"/>
                  <a:pt x="1139" y="105"/>
                  <a:pt x="1139" y="105"/>
                </a:cubicBezTo>
                <a:cubicBezTo>
                  <a:pt x="1138" y="105"/>
                  <a:pt x="1138" y="105"/>
                  <a:pt x="1138" y="105"/>
                </a:cubicBezTo>
                <a:cubicBezTo>
                  <a:pt x="1137" y="108"/>
                  <a:pt x="1137" y="108"/>
                  <a:pt x="1137" y="108"/>
                </a:cubicBezTo>
                <a:cubicBezTo>
                  <a:pt x="1136" y="111"/>
                  <a:pt x="1134" y="105"/>
                  <a:pt x="1133" y="109"/>
                </a:cubicBezTo>
                <a:cubicBezTo>
                  <a:pt x="1130" y="115"/>
                  <a:pt x="1130" y="115"/>
                  <a:pt x="1130" y="115"/>
                </a:cubicBezTo>
                <a:cubicBezTo>
                  <a:pt x="1127" y="114"/>
                  <a:pt x="1123" y="117"/>
                  <a:pt x="1125" y="119"/>
                </a:cubicBezTo>
                <a:cubicBezTo>
                  <a:pt x="1124" y="119"/>
                  <a:pt x="1130" y="118"/>
                  <a:pt x="1123" y="118"/>
                </a:cubicBezTo>
                <a:cubicBezTo>
                  <a:pt x="1121" y="120"/>
                  <a:pt x="1121" y="120"/>
                  <a:pt x="1121" y="120"/>
                </a:cubicBezTo>
                <a:cubicBezTo>
                  <a:pt x="1123" y="121"/>
                  <a:pt x="1123" y="121"/>
                  <a:pt x="1123" y="121"/>
                </a:cubicBezTo>
                <a:cubicBezTo>
                  <a:pt x="1118" y="122"/>
                  <a:pt x="1118" y="122"/>
                  <a:pt x="1118" y="122"/>
                </a:cubicBezTo>
                <a:cubicBezTo>
                  <a:pt x="1117" y="121"/>
                  <a:pt x="1117" y="121"/>
                  <a:pt x="1117" y="121"/>
                </a:cubicBezTo>
                <a:cubicBezTo>
                  <a:pt x="1115" y="123"/>
                  <a:pt x="1115" y="123"/>
                  <a:pt x="1115" y="123"/>
                </a:cubicBezTo>
                <a:cubicBezTo>
                  <a:pt x="1119" y="124"/>
                  <a:pt x="1119" y="124"/>
                  <a:pt x="1119" y="124"/>
                </a:cubicBezTo>
                <a:cubicBezTo>
                  <a:pt x="1117" y="127"/>
                  <a:pt x="1117" y="127"/>
                  <a:pt x="1117" y="127"/>
                </a:cubicBezTo>
                <a:cubicBezTo>
                  <a:pt x="1113" y="132"/>
                  <a:pt x="1113" y="132"/>
                  <a:pt x="1113" y="132"/>
                </a:cubicBezTo>
                <a:cubicBezTo>
                  <a:pt x="1111" y="132"/>
                  <a:pt x="1108" y="135"/>
                  <a:pt x="1106" y="135"/>
                </a:cubicBezTo>
                <a:cubicBezTo>
                  <a:pt x="1103" y="141"/>
                  <a:pt x="1103" y="141"/>
                  <a:pt x="1103" y="141"/>
                </a:cubicBezTo>
                <a:cubicBezTo>
                  <a:pt x="1095" y="148"/>
                  <a:pt x="1095" y="148"/>
                  <a:pt x="1095" y="148"/>
                </a:cubicBezTo>
                <a:cubicBezTo>
                  <a:pt x="1089" y="147"/>
                  <a:pt x="1089" y="147"/>
                  <a:pt x="1089" y="147"/>
                </a:cubicBezTo>
                <a:cubicBezTo>
                  <a:pt x="1087" y="149"/>
                  <a:pt x="1087" y="149"/>
                  <a:pt x="1087" y="149"/>
                </a:cubicBezTo>
                <a:cubicBezTo>
                  <a:pt x="1087" y="152"/>
                  <a:pt x="1087" y="152"/>
                  <a:pt x="1087" y="152"/>
                </a:cubicBezTo>
                <a:cubicBezTo>
                  <a:pt x="1079" y="156"/>
                  <a:pt x="1079" y="156"/>
                  <a:pt x="1079" y="156"/>
                </a:cubicBezTo>
                <a:cubicBezTo>
                  <a:pt x="1079" y="159"/>
                  <a:pt x="1079" y="159"/>
                  <a:pt x="1079" y="159"/>
                </a:cubicBezTo>
                <a:cubicBezTo>
                  <a:pt x="1075" y="161"/>
                  <a:pt x="1075" y="161"/>
                  <a:pt x="1075" y="161"/>
                </a:cubicBezTo>
                <a:cubicBezTo>
                  <a:pt x="1071" y="165"/>
                  <a:pt x="1071" y="165"/>
                  <a:pt x="1071" y="165"/>
                </a:cubicBezTo>
                <a:cubicBezTo>
                  <a:pt x="1069" y="166"/>
                  <a:pt x="1069" y="166"/>
                  <a:pt x="1069" y="166"/>
                </a:cubicBezTo>
                <a:cubicBezTo>
                  <a:pt x="1067" y="169"/>
                  <a:pt x="1067" y="169"/>
                  <a:pt x="1067" y="169"/>
                </a:cubicBezTo>
                <a:cubicBezTo>
                  <a:pt x="1066" y="166"/>
                  <a:pt x="1062" y="177"/>
                  <a:pt x="1066" y="165"/>
                </a:cubicBezTo>
                <a:cubicBezTo>
                  <a:pt x="1065" y="164"/>
                  <a:pt x="1064" y="166"/>
                  <a:pt x="1064" y="165"/>
                </a:cubicBezTo>
                <a:cubicBezTo>
                  <a:pt x="1062" y="166"/>
                  <a:pt x="1062" y="166"/>
                  <a:pt x="1062" y="166"/>
                </a:cubicBezTo>
                <a:cubicBezTo>
                  <a:pt x="1063" y="167"/>
                  <a:pt x="1063" y="167"/>
                  <a:pt x="1063" y="167"/>
                </a:cubicBezTo>
                <a:cubicBezTo>
                  <a:pt x="1061" y="166"/>
                  <a:pt x="1061" y="166"/>
                  <a:pt x="1061" y="166"/>
                </a:cubicBezTo>
                <a:cubicBezTo>
                  <a:pt x="1061" y="168"/>
                  <a:pt x="1061" y="168"/>
                  <a:pt x="1061" y="168"/>
                </a:cubicBezTo>
                <a:cubicBezTo>
                  <a:pt x="1064" y="170"/>
                  <a:pt x="1064" y="170"/>
                  <a:pt x="1064" y="170"/>
                </a:cubicBezTo>
                <a:cubicBezTo>
                  <a:pt x="1063" y="172"/>
                  <a:pt x="1063" y="172"/>
                  <a:pt x="1063" y="172"/>
                </a:cubicBezTo>
                <a:cubicBezTo>
                  <a:pt x="1064" y="173"/>
                  <a:pt x="1064" y="173"/>
                  <a:pt x="1064" y="173"/>
                </a:cubicBezTo>
                <a:cubicBezTo>
                  <a:pt x="1062" y="172"/>
                  <a:pt x="1059" y="174"/>
                  <a:pt x="1060" y="176"/>
                </a:cubicBezTo>
                <a:cubicBezTo>
                  <a:pt x="1059" y="175"/>
                  <a:pt x="1059" y="175"/>
                  <a:pt x="1059" y="175"/>
                </a:cubicBezTo>
                <a:cubicBezTo>
                  <a:pt x="1057" y="179"/>
                  <a:pt x="1057" y="179"/>
                  <a:pt x="1057" y="179"/>
                </a:cubicBezTo>
                <a:cubicBezTo>
                  <a:pt x="1053" y="180"/>
                  <a:pt x="1053" y="180"/>
                  <a:pt x="1053" y="180"/>
                </a:cubicBezTo>
                <a:cubicBezTo>
                  <a:pt x="1054" y="180"/>
                  <a:pt x="1049" y="180"/>
                  <a:pt x="1055" y="180"/>
                </a:cubicBezTo>
                <a:cubicBezTo>
                  <a:pt x="1052" y="186"/>
                  <a:pt x="1054" y="176"/>
                  <a:pt x="1047" y="187"/>
                </a:cubicBezTo>
                <a:cubicBezTo>
                  <a:pt x="1044" y="188"/>
                  <a:pt x="1038" y="189"/>
                  <a:pt x="1039" y="193"/>
                </a:cubicBezTo>
                <a:cubicBezTo>
                  <a:pt x="1037" y="194"/>
                  <a:pt x="1037" y="194"/>
                  <a:pt x="1037" y="194"/>
                </a:cubicBezTo>
                <a:cubicBezTo>
                  <a:pt x="1038" y="197"/>
                  <a:pt x="1038" y="197"/>
                  <a:pt x="1038" y="197"/>
                </a:cubicBezTo>
                <a:cubicBezTo>
                  <a:pt x="1035" y="197"/>
                  <a:pt x="1035" y="197"/>
                  <a:pt x="1035" y="197"/>
                </a:cubicBezTo>
                <a:cubicBezTo>
                  <a:pt x="1034" y="201"/>
                  <a:pt x="1034" y="201"/>
                  <a:pt x="1034" y="201"/>
                </a:cubicBezTo>
                <a:cubicBezTo>
                  <a:pt x="1034" y="204"/>
                  <a:pt x="1028" y="200"/>
                  <a:pt x="1030" y="205"/>
                </a:cubicBezTo>
                <a:cubicBezTo>
                  <a:pt x="1027" y="206"/>
                  <a:pt x="1027" y="206"/>
                  <a:pt x="1027" y="206"/>
                </a:cubicBezTo>
                <a:cubicBezTo>
                  <a:pt x="1024" y="208"/>
                  <a:pt x="1024" y="208"/>
                  <a:pt x="1024" y="208"/>
                </a:cubicBezTo>
                <a:cubicBezTo>
                  <a:pt x="1020" y="210"/>
                  <a:pt x="1016" y="212"/>
                  <a:pt x="1015" y="215"/>
                </a:cubicBezTo>
                <a:cubicBezTo>
                  <a:pt x="1010" y="220"/>
                  <a:pt x="1010" y="220"/>
                  <a:pt x="1010" y="220"/>
                </a:cubicBezTo>
                <a:cubicBezTo>
                  <a:pt x="1011" y="223"/>
                  <a:pt x="1011" y="223"/>
                  <a:pt x="1011" y="223"/>
                </a:cubicBezTo>
                <a:cubicBezTo>
                  <a:pt x="1009" y="226"/>
                  <a:pt x="1009" y="226"/>
                  <a:pt x="1009" y="226"/>
                </a:cubicBezTo>
                <a:cubicBezTo>
                  <a:pt x="1006" y="224"/>
                  <a:pt x="1006" y="224"/>
                  <a:pt x="1006" y="224"/>
                </a:cubicBezTo>
                <a:cubicBezTo>
                  <a:pt x="1002" y="226"/>
                  <a:pt x="1002" y="226"/>
                  <a:pt x="1002" y="226"/>
                </a:cubicBezTo>
                <a:cubicBezTo>
                  <a:pt x="999" y="231"/>
                  <a:pt x="999" y="231"/>
                  <a:pt x="999" y="231"/>
                </a:cubicBezTo>
                <a:cubicBezTo>
                  <a:pt x="995" y="234"/>
                  <a:pt x="989" y="234"/>
                  <a:pt x="990" y="239"/>
                </a:cubicBezTo>
                <a:cubicBezTo>
                  <a:pt x="987" y="240"/>
                  <a:pt x="987" y="240"/>
                  <a:pt x="987" y="240"/>
                </a:cubicBezTo>
                <a:cubicBezTo>
                  <a:pt x="987" y="244"/>
                  <a:pt x="987" y="244"/>
                  <a:pt x="987" y="244"/>
                </a:cubicBezTo>
                <a:cubicBezTo>
                  <a:pt x="991" y="244"/>
                  <a:pt x="991" y="244"/>
                  <a:pt x="991" y="244"/>
                </a:cubicBezTo>
                <a:cubicBezTo>
                  <a:pt x="996" y="240"/>
                  <a:pt x="996" y="240"/>
                  <a:pt x="996" y="240"/>
                </a:cubicBezTo>
                <a:cubicBezTo>
                  <a:pt x="996" y="237"/>
                  <a:pt x="996" y="237"/>
                  <a:pt x="996" y="237"/>
                </a:cubicBezTo>
                <a:cubicBezTo>
                  <a:pt x="999" y="238"/>
                  <a:pt x="999" y="238"/>
                  <a:pt x="999" y="238"/>
                </a:cubicBezTo>
                <a:cubicBezTo>
                  <a:pt x="1004" y="234"/>
                  <a:pt x="1004" y="234"/>
                  <a:pt x="1004" y="234"/>
                </a:cubicBezTo>
                <a:cubicBezTo>
                  <a:pt x="1004" y="231"/>
                  <a:pt x="1004" y="231"/>
                  <a:pt x="1004" y="231"/>
                </a:cubicBezTo>
                <a:cubicBezTo>
                  <a:pt x="1005" y="232"/>
                  <a:pt x="1005" y="232"/>
                  <a:pt x="1005" y="232"/>
                </a:cubicBezTo>
                <a:cubicBezTo>
                  <a:pt x="1006" y="234"/>
                  <a:pt x="1006" y="234"/>
                  <a:pt x="1006" y="234"/>
                </a:cubicBezTo>
                <a:cubicBezTo>
                  <a:pt x="1004" y="238"/>
                  <a:pt x="1004" y="238"/>
                  <a:pt x="1004" y="238"/>
                </a:cubicBezTo>
                <a:cubicBezTo>
                  <a:pt x="1003" y="238"/>
                  <a:pt x="1001" y="231"/>
                  <a:pt x="1000" y="242"/>
                </a:cubicBezTo>
                <a:cubicBezTo>
                  <a:pt x="998" y="241"/>
                  <a:pt x="997" y="239"/>
                  <a:pt x="996" y="245"/>
                </a:cubicBezTo>
                <a:cubicBezTo>
                  <a:pt x="995" y="245"/>
                  <a:pt x="995" y="247"/>
                  <a:pt x="994" y="245"/>
                </a:cubicBezTo>
                <a:cubicBezTo>
                  <a:pt x="993" y="249"/>
                  <a:pt x="993" y="249"/>
                  <a:pt x="993" y="249"/>
                </a:cubicBezTo>
                <a:cubicBezTo>
                  <a:pt x="991" y="250"/>
                  <a:pt x="991" y="250"/>
                  <a:pt x="991" y="250"/>
                </a:cubicBezTo>
                <a:cubicBezTo>
                  <a:pt x="994" y="252"/>
                  <a:pt x="994" y="252"/>
                  <a:pt x="994" y="252"/>
                </a:cubicBezTo>
                <a:cubicBezTo>
                  <a:pt x="991" y="254"/>
                  <a:pt x="991" y="254"/>
                  <a:pt x="991" y="254"/>
                </a:cubicBezTo>
                <a:cubicBezTo>
                  <a:pt x="991" y="252"/>
                  <a:pt x="991" y="252"/>
                  <a:pt x="991" y="252"/>
                </a:cubicBezTo>
                <a:cubicBezTo>
                  <a:pt x="988" y="257"/>
                  <a:pt x="991" y="247"/>
                  <a:pt x="986" y="255"/>
                </a:cubicBezTo>
                <a:cubicBezTo>
                  <a:pt x="987" y="258"/>
                  <a:pt x="987" y="258"/>
                  <a:pt x="987" y="258"/>
                </a:cubicBezTo>
                <a:cubicBezTo>
                  <a:pt x="986" y="260"/>
                  <a:pt x="986" y="260"/>
                  <a:pt x="986" y="260"/>
                </a:cubicBezTo>
                <a:cubicBezTo>
                  <a:pt x="980" y="262"/>
                  <a:pt x="980" y="262"/>
                  <a:pt x="980" y="262"/>
                </a:cubicBezTo>
                <a:cubicBezTo>
                  <a:pt x="974" y="266"/>
                  <a:pt x="974" y="266"/>
                  <a:pt x="974" y="266"/>
                </a:cubicBezTo>
                <a:cubicBezTo>
                  <a:pt x="975" y="268"/>
                  <a:pt x="975" y="268"/>
                  <a:pt x="975" y="268"/>
                </a:cubicBezTo>
                <a:cubicBezTo>
                  <a:pt x="982" y="267"/>
                  <a:pt x="982" y="267"/>
                  <a:pt x="982" y="267"/>
                </a:cubicBezTo>
                <a:cubicBezTo>
                  <a:pt x="984" y="265"/>
                  <a:pt x="984" y="265"/>
                  <a:pt x="984" y="265"/>
                </a:cubicBezTo>
                <a:cubicBezTo>
                  <a:pt x="986" y="265"/>
                  <a:pt x="986" y="265"/>
                  <a:pt x="986" y="265"/>
                </a:cubicBezTo>
                <a:cubicBezTo>
                  <a:pt x="986" y="265"/>
                  <a:pt x="984" y="263"/>
                  <a:pt x="986" y="266"/>
                </a:cubicBezTo>
                <a:cubicBezTo>
                  <a:pt x="988" y="266"/>
                  <a:pt x="988" y="266"/>
                  <a:pt x="988" y="266"/>
                </a:cubicBezTo>
                <a:cubicBezTo>
                  <a:pt x="990" y="260"/>
                  <a:pt x="990" y="260"/>
                  <a:pt x="990" y="260"/>
                </a:cubicBezTo>
                <a:cubicBezTo>
                  <a:pt x="995" y="258"/>
                  <a:pt x="995" y="258"/>
                  <a:pt x="995" y="258"/>
                </a:cubicBezTo>
                <a:cubicBezTo>
                  <a:pt x="998" y="254"/>
                  <a:pt x="998" y="254"/>
                  <a:pt x="998" y="254"/>
                </a:cubicBezTo>
                <a:cubicBezTo>
                  <a:pt x="999" y="254"/>
                  <a:pt x="992" y="255"/>
                  <a:pt x="1000" y="254"/>
                </a:cubicBezTo>
                <a:cubicBezTo>
                  <a:pt x="999" y="252"/>
                  <a:pt x="999" y="252"/>
                  <a:pt x="999" y="252"/>
                </a:cubicBezTo>
                <a:cubicBezTo>
                  <a:pt x="1000" y="252"/>
                  <a:pt x="1000" y="252"/>
                  <a:pt x="1000" y="252"/>
                </a:cubicBezTo>
                <a:cubicBezTo>
                  <a:pt x="1000" y="250"/>
                  <a:pt x="1000" y="250"/>
                  <a:pt x="1000" y="250"/>
                </a:cubicBezTo>
                <a:cubicBezTo>
                  <a:pt x="998" y="249"/>
                  <a:pt x="998" y="249"/>
                  <a:pt x="998" y="249"/>
                </a:cubicBezTo>
                <a:cubicBezTo>
                  <a:pt x="999" y="251"/>
                  <a:pt x="1000" y="248"/>
                  <a:pt x="996" y="251"/>
                </a:cubicBezTo>
                <a:cubicBezTo>
                  <a:pt x="996" y="249"/>
                  <a:pt x="985" y="263"/>
                  <a:pt x="997" y="246"/>
                </a:cubicBezTo>
                <a:cubicBezTo>
                  <a:pt x="1001" y="245"/>
                  <a:pt x="1001" y="245"/>
                  <a:pt x="1001" y="245"/>
                </a:cubicBezTo>
                <a:cubicBezTo>
                  <a:pt x="1005" y="249"/>
                  <a:pt x="1005" y="249"/>
                  <a:pt x="1005" y="249"/>
                </a:cubicBezTo>
                <a:cubicBezTo>
                  <a:pt x="1008" y="246"/>
                  <a:pt x="1008" y="246"/>
                  <a:pt x="1008" y="246"/>
                </a:cubicBezTo>
                <a:cubicBezTo>
                  <a:pt x="1010" y="247"/>
                  <a:pt x="1009" y="245"/>
                  <a:pt x="1011" y="244"/>
                </a:cubicBezTo>
                <a:cubicBezTo>
                  <a:pt x="1010" y="242"/>
                  <a:pt x="1010" y="242"/>
                  <a:pt x="1010" y="242"/>
                </a:cubicBezTo>
                <a:cubicBezTo>
                  <a:pt x="1012" y="242"/>
                  <a:pt x="1015" y="239"/>
                  <a:pt x="1017" y="238"/>
                </a:cubicBezTo>
                <a:cubicBezTo>
                  <a:pt x="1020" y="237"/>
                  <a:pt x="1015" y="237"/>
                  <a:pt x="1018" y="235"/>
                </a:cubicBezTo>
                <a:cubicBezTo>
                  <a:pt x="1014" y="233"/>
                  <a:pt x="1014" y="233"/>
                  <a:pt x="1014" y="233"/>
                </a:cubicBezTo>
                <a:cubicBezTo>
                  <a:pt x="1014" y="231"/>
                  <a:pt x="1014" y="231"/>
                  <a:pt x="1014" y="231"/>
                </a:cubicBezTo>
                <a:cubicBezTo>
                  <a:pt x="1014" y="231"/>
                  <a:pt x="1013" y="238"/>
                  <a:pt x="1019" y="230"/>
                </a:cubicBezTo>
                <a:cubicBezTo>
                  <a:pt x="1016" y="227"/>
                  <a:pt x="1016" y="227"/>
                  <a:pt x="1016" y="227"/>
                </a:cubicBezTo>
                <a:cubicBezTo>
                  <a:pt x="1021" y="227"/>
                  <a:pt x="1021" y="227"/>
                  <a:pt x="1021" y="227"/>
                </a:cubicBezTo>
                <a:cubicBezTo>
                  <a:pt x="1019" y="229"/>
                  <a:pt x="1019" y="229"/>
                  <a:pt x="1019" y="229"/>
                </a:cubicBezTo>
                <a:cubicBezTo>
                  <a:pt x="1021" y="227"/>
                  <a:pt x="1009" y="225"/>
                  <a:pt x="1022" y="233"/>
                </a:cubicBezTo>
                <a:cubicBezTo>
                  <a:pt x="1023" y="227"/>
                  <a:pt x="1023" y="227"/>
                  <a:pt x="1023" y="227"/>
                </a:cubicBezTo>
                <a:cubicBezTo>
                  <a:pt x="1023" y="227"/>
                  <a:pt x="1025" y="226"/>
                  <a:pt x="1023" y="225"/>
                </a:cubicBezTo>
                <a:cubicBezTo>
                  <a:pt x="1025" y="226"/>
                  <a:pt x="1025" y="226"/>
                  <a:pt x="1025" y="226"/>
                </a:cubicBezTo>
                <a:cubicBezTo>
                  <a:pt x="1025" y="229"/>
                  <a:pt x="1025" y="229"/>
                  <a:pt x="1025" y="229"/>
                </a:cubicBezTo>
                <a:cubicBezTo>
                  <a:pt x="1028" y="226"/>
                  <a:pt x="1028" y="226"/>
                  <a:pt x="1028" y="226"/>
                </a:cubicBezTo>
                <a:cubicBezTo>
                  <a:pt x="1029" y="226"/>
                  <a:pt x="1029" y="226"/>
                  <a:pt x="1029" y="226"/>
                </a:cubicBezTo>
                <a:cubicBezTo>
                  <a:pt x="1024" y="222"/>
                  <a:pt x="1024" y="222"/>
                  <a:pt x="1024" y="222"/>
                </a:cubicBezTo>
                <a:cubicBezTo>
                  <a:pt x="1019" y="222"/>
                  <a:pt x="1019" y="222"/>
                  <a:pt x="1019" y="222"/>
                </a:cubicBezTo>
                <a:cubicBezTo>
                  <a:pt x="1018" y="224"/>
                  <a:pt x="1018" y="224"/>
                  <a:pt x="1018" y="224"/>
                </a:cubicBezTo>
                <a:cubicBezTo>
                  <a:pt x="1015" y="225"/>
                  <a:pt x="1015" y="225"/>
                  <a:pt x="1015" y="225"/>
                </a:cubicBezTo>
                <a:cubicBezTo>
                  <a:pt x="1014" y="230"/>
                  <a:pt x="1014" y="230"/>
                  <a:pt x="1014" y="230"/>
                </a:cubicBezTo>
                <a:cubicBezTo>
                  <a:pt x="1012" y="227"/>
                  <a:pt x="1012" y="227"/>
                  <a:pt x="1012" y="227"/>
                </a:cubicBezTo>
                <a:cubicBezTo>
                  <a:pt x="1014" y="223"/>
                  <a:pt x="1014" y="223"/>
                  <a:pt x="1014" y="223"/>
                </a:cubicBezTo>
                <a:cubicBezTo>
                  <a:pt x="1020" y="218"/>
                  <a:pt x="1020" y="218"/>
                  <a:pt x="1020" y="218"/>
                </a:cubicBezTo>
                <a:cubicBezTo>
                  <a:pt x="1017" y="215"/>
                  <a:pt x="1026" y="219"/>
                  <a:pt x="1022" y="212"/>
                </a:cubicBezTo>
                <a:cubicBezTo>
                  <a:pt x="1027" y="209"/>
                  <a:pt x="1018" y="219"/>
                  <a:pt x="1028" y="212"/>
                </a:cubicBezTo>
                <a:cubicBezTo>
                  <a:pt x="1024" y="215"/>
                  <a:pt x="1024" y="215"/>
                  <a:pt x="1024" y="215"/>
                </a:cubicBezTo>
                <a:cubicBezTo>
                  <a:pt x="1024" y="215"/>
                  <a:pt x="1027" y="214"/>
                  <a:pt x="1023" y="214"/>
                </a:cubicBezTo>
                <a:cubicBezTo>
                  <a:pt x="1024" y="216"/>
                  <a:pt x="1024" y="216"/>
                  <a:pt x="1024" y="216"/>
                </a:cubicBezTo>
                <a:cubicBezTo>
                  <a:pt x="1026" y="216"/>
                  <a:pt x="1026" y="216"/>
                  <a:pt x="1026" y="216"/>
                </a:cubicBezTo>
                <a:cubicBezTo>
                  <a:pt x="1028" y="216"/>
                  <a:pt x="1028" y="216"/>
                  <a:pt x="1028" y="216"/>
                </a:cubicBezTo>
                <a:cubicBezTo>
                  <a:pt x="1027" y="218"/>
                  <a:pt x="1027" y="218"/>
                  <a:pt x="1027" y="218"/>
                </a:cubicBezTo>
                <a:cubicBezTo>
                  <a:pt x="1027" y="217"/>
                  <a:pt x="1029" y="218"/>
                  <a:pt x="1029" y="219"/>
                </a:cubicBezTo>
                <a:cubicBezTo>
                  <a:pt x="1029" y="220"/>
                  <a:pt x="1029" y="220"/>
                  <a:pt x="1029" y="220"/>
                </a:cubicBezTo>
                <a:cubicBezTo>
                  <a:pt x="1025" y="220"/>
                  <a:pt x="1025" y="220"/>
                  <a:pt x="1025" y="220"/>
                </a:cubicBezTo>
                <a:cubicBezTo>
                  <a:pt x="1025" y="220"/>
                  <a:pt x="1029" y="218"/>
                  <a:pt x="1024" y="221"/>
                </a:cubicBezTo>
                <a:cubicBezTo>
                  <a:pt x="1027" y="221"/>
                  <a:pt x="1027" y="221"/>
                  <a:pt x="1027" y="221"/>
                </a:cubicBezTo>
                <a:cubicBezTo>
                  <a:pt x="1026" y="223"/>
                  <a:pt x="1026" y="223"/>
                  <a:pt x="1026" y="223"/>
                </a:cubicBezTo>
                <a:cubicBezTo>
                  <a:pt x="1032" y="225"/>
                  <a:pt x="1032" y="225"/>
                  <a:pt x="1032" y="225"/>
                </a:cubicBezTo>
                <a:cubicBezTo>
                  <a:pt x="1033" y="224"/>
                  <a:pt x="1033" y="224"/>
                  <a:pt x="1033" y="224"/>
                </a:cubicBezTo>
                <a:cubicBezTo>
                  <a:pt x="1032" y="224"/>
                  <a:pt x="1035" y="228"/>
                  <a:pt x="1032" y="222"/>
                </a:cubicBezTo>
                <a:cubicBezTo>
                  <a:pt x="1036" y="221"/>
                  <a:pt x="1036" y="221"/>
                  <a:pt x="1036" y="221"/>
                </a:cubicBezTo>
                <a:cubicBezTo>
                  <a:pt x="1035" y="220"/>
                  <a:pt x="1035" y="220"/>
                  <a:pt x="1035" y="220"/>
                </a:cubicBezTo>
                <a:cubicBezTo>
                  <a:pt x="1038" y="219"/>
                  <a:pt x="1038" y="219"/>
                  <a:pt x="1038" y="219"/>
                </a:cubicBezTo>
                <a:cubicBezTo>
                  <a:pt x="1038" y="216"/>
                  <a:pt x="1038" y="216"/>
                  <a:pt x="1038" y="216"/>
                </a:cubicBezTo>
                <a:cubicBezTo>
                  <a:pt x="1039" y="215"/>
                  <a:pt x="1039" y="215"/>
                  <a:pt x="1039" y="215"/>
                </a:cubicBezTo>
                <a:cubicBezTo>
                  <a:pt x="1039" y="215"/>
                  <a:pt x="1044" y="214"/>
                  <a:pt x="1038" y="214"/>
                </a:cubicBezTo>
                <a:cubicBezTo>
                  <a:pt x="1039" y="213"/>
                  <a:pt x="1039" y="213"/>
                  <a:pt x="1039" y="213"/>
                </a:cubicBezTo>
                <a:cubicBezTo>
                  <a:pt x="1044" y="215"/>
                  <a:pt x="1044" y="215"/>
                  <a:pt x="1044" y="215"/>
                </a:cubicBezTo>
                <a:cubicBezTo>
                  <a:pt x="1046" y="209"/>
                  <a:pt x="1046" y="209"/>
                  <a:pt x="1046" y="209"/>
                </a:cubicBezTo>
                <a:cubicBezTo>
                  <a:pt x="1045" y="208"/>
                  <a:pt x="1045" y="208"/>
                  <a:pt x="1045" y="208"/>
                </a:cubicBezTo>
                <a:cubicBezTo>
                  <a:pt x="1042" y="209"/>
                  <a:pt x="1042" y="209"/>
                  <a:pt x="1042" y="209"/>
                </a:cubicBezTo>
                <a:cubicBezTo>
                  <a:pt x="1041" y="208"/>
                  <a:pt x="1045" y="204"/>
                  <a:pt x="1037" y="207"/>
                </a:cubicBezTo>
                <a:cubicBezTo>
                  <a:pt x="1038" y="207"/>
                  <a:pt x="1038" y="207"/>
                  <a:pt x="1038" y="207"/>
                </a:cubicBezTo>
                <a:cubicBezTo>
                  <a:pt x="1037" y="206"/>
                  <a:pt x="1046" y="208"/>
                  <a:pt x="1034" y="206"/>
                </a:cubicBezTo>
                <a:cubicBezTo>
                  <a:pt x="1034" y="205"/>
                  <a:pt x="1034" y="205"/>
                  <a:pt x="1034" y="205"/>
                </a:cubicBezTo>
                <a:cubicBezTo>
                  <a:pt x="1050" y="207"/>
                  <a:pt x="1050" y="207"/>
                  <a:pt x="1050" y="207"/>
                </a:cubicBezTo>
                <a:cubicBezTo>
                  <a:pt x="1048" y="202"/>
                  <a:pt x="1055" y="209"/>
                  <a:pt x="1054" y="201"/>
                </a:cubicBezTo>
                <a:cubicBezTo>
                  <a:pt x="1057" y="199"/>
                  <a:pt x="1057" y="199"/>
                  <a:pt x="1057" y="199"/>
                </a:cubicBezTo>
                <a:cubicBezTo>
                  <a:pt x="1054" y="198"/>
                  <a:pt x="1054" y="198"/>
                  <a:pt x="1054" y="198"/>
                </a:cubicBezTo>
                <a:cubicBezTo>
                  <a:pt x="1051" y="200"/>
                  <a:pt x="1051" y="200"/>
                  <a:pt x="1051" y="200"/>
                </a:cubicBezTo>
                <a:cubicBezTo>
                  <a:pt x="1051" y="200"/>
                  <a:pt x="1048" y="199"/>
                  <a:pt x="1052" y="200"/>
                </a:cubicBezTo>
                <a:cubicBezTo>
                  <a:pt x="1052" y="199"/>
                  <a:pt x="1052" y="199"/>
                  <a:pt x="1051" y="198"/>
                </a:cubicBezTo>
                <a:cubicBezTo>
                  <a:pt x="1052" y="197"/>
                  <a:pt x="1057" y="197"/>
                  <a:pt x="1047" y="200"/>
                </a:cubicBezTo>
                <a:cubicBezTo>
                  <a:pt x="1045" y="202"/>
                  <a:pt x="1045" y="202"/>
                  <a:pt x="1045" y="202"/>
                </a:cubicBezTo>
                <a:cubicBezTo>
                  <a:pt x="1044" y="200"/>
                  <a:pt x="1052" y="201"/>
                  <a:pt x="1042" y="199"/>
                </a:cubicBezTo>
                <a:cubicBezTo>
                  <a:pt x="1045" y="198"/>
                  <a:pt x="1045" y="198"/>
                  <a:pt x="1045" y="198"/>
                </a:cubicBezTo>
                <a:cubicBezTo>
                  <a:pt x="1045" y="195"/>
                  <a:pt x="1051" y="200"/>
                  <a:pt x="1047" y="193"/>
                </a:cubicBezTo>
                <a:cubicBezTo>
                  <a:pt x="1048" y="194"/>
                  <a:pt x="1048" y="194"/>
                  <a:pt x="1049" y="195"/>
                </a:cubicBezTo>
                <a:cubicBezTo>
                  <a:pt x="1052" y="193"/>
                  <a:pt x="1051" y="202"/>
                  <a:pt x="1054" y="193"/>
                </a:cubicBezTo>
                <a:cubicBezTo>
                  <a:pt x="1052" y="196"/>
                  <a:pt x="1052" y="196"/>
                  <a:pt x="1052" y="196"/>
                </a:cubicBezTo>
                <a:cubicBezTo>
                  <a:pt x="1057" y="194"/>
                  <a:pt x="1057" y="194"/>
                  <a:pt x="1057" y="194"/>
                </a:cubicBezTo>
                <a:cubicBezTo>
                  <a:pt x="1060" y="198"/>
                  <a:pt x="1060" y="198"/>
                  <a:pt x="1060" y="198"/>
                </a:cubicBezTo>
                <a:cubicBezTo>
                  <a:pt x="1062" y="198"/>
                  <a:pt x="1061" y="196"/>
                  <a:pt x="1064" y="196"/>
                </a:cubicBezTo>
                <a:cubicBezTo>
                  <a:pt x="1063" y="195"/>
                  <a:pt x="1063" y="195"/>
                  <a:pt x="1063" y="195"/>
                </a:cubicBezTo>
                <a:cubicBezTo>
                  <a:pt x="1064" y="193"/>
                  <a:pt x="1064" y="193"/>
                  <a:pt x="1064" y="193"/>
                </a:cubicBezTo>
                <a:cubicBezTo>
                  <a:pt x="1064" y="192"/>
                  <a:pt x="1069" y="193"/>
                  <a:pt x="1074" y="188"/>
                </a:cubicBezTo>
                <a:cubicBezTo>
                  <a:pt x="1072" y="185"/>
                  <a:pt x="1072" y="185"/>
                  <a:pt x="1072" y="185"/>
                </a:cubicBezTo>
                <a:cubicBezTo>
                  <a:pt x="1072" y="184"/>
                  <a:pt x="1072" y="184"/>
                  <a:pt x="1072" y="184"/>
                </a:cubicBezTo>
                <a:cubicBezTo>
                  <a:pt x="1075" y="185"/>
                  <a:pt x="1075" y="185"/>
                  <a:pt x="1075" y="185"/>
                </a:cubicBezTo>
                <a:cubicBezTo>
                  <a:pt x="1075" y="185"/>
                  <a:pt x="1075" y="185"/>
                  <a:pt x="1075" y="185"/>
                </a:cubicBezTo>
                <a:cubicBezTo>
                  <a:pt x="1075" y="182"/>
                  <a:pt x="1075" y="182"/>
                  <a:pt x="1075" y="182"/>
                </a:cubicBezTo>
                <a:cubicBezTo>
                  <a:pt x="1070" y="180"/>
                  <a:pt x="1070" y="180"/>
                  <a:pt x="1070" y="180"/>
                </a:cubicBezTo>
                <a:cubicBezTo>
                  <a:pt x="1067" y="184"/>
                  <a:pt x="1067" y="184"/>
                  <a:pt x="1067" y="184"/>
                </a:cubicBezTo>
                <a:cubicBezTo>
                  <a:pt x="1068" y="184"/>
                  <a:pt x="1068" y="184"/>
                  <a:pt x="1068" y="184"/>
                </a:cubicBezTo>
                <a:cubicBezTo>
                  <a:pt x="1063" y="184"/>
                  <a:pt x="1063" y="184"/>
                  <a:pt x="1063" y="184"/>
                </a:cubicBezTo>
                <a:cubicBezTo>
                  <a:pt x="1063" y="183"/>
                  <a:pt x="1063" y="183"/>
                  <a:pt x="1063" y="183"/>
                </a:cubicBezTo>
                <a:cubicBezTo>
                  <a:pt x="1063" y="183"/>
                  <a:pt x="1063" y="183"/>
                  <a:pt x="1063" y="183"/>
                </a:cubicBezTo>
                <a:cubicBezTo>
                  <a:pt x="1063" y="183"/>
                  <a:pt x="1063" y="183"/>
                  <a:pt x="1064" y="184"/>
                </a:cubicBezTo>
                <a:cubicBezTo>
                  <a:pt x="1065" y="179"/>
                  <a:pt x="1065" y="179"/>
                  <a:pt x="1065" y="179"/>
                </a:cubicBezTo>
                <a:cubicBezTo>
                  <a:pt x="1065" y="178"/>
                  <a:pt x="1063" y="178"/>
                  <a:pt x="1064" y="177"/>
                </a:cubicBezTo>
                <a:cubicBezTo>
                  <a:pt x="1070" y="177"/>
                  <a:pt x="1070" y="177"/>
                  <a:pt x="1070" y="177"/>
                </a:cubicBezTo>
                <a:cubicBezTo>
                  <a:pt x="1075" y="173"/>
                  <a:pt x="1075" y="173"/>
                  <a:pt x="1075" y="173"/>
                </a:cubicBezTo>
                <a:cubicBezTo>
                  <a:pt x="1076" y="173"/>
                  <a:pt x="1076" y="173"/>
                  <a:pt x="1076" y="173"/>
                </a:cubicBezTo>
                <a:cubicBezTo>
                  <a:pt x="1075" y="170"/>
                  <a:pt x="1075" y="170"/>
                  <a:pt x="1075" y="170"/>
                </a:cubicBezTo>
                <a:cubicBezTo>
                  <a:pt x="1081" y="166"/>
                  <a:pt x="1081" y="166"/>
                  <a:pt x="1081" y="166"/>
                </a:cubicBezTo>
                <a:cubicBezTo>
                  <a:pt x="1083" y="162"/>
                  <a:pt x="1083" y="162"/>
                  <a:pt x="1083" y="162"/>
                </a:cubicBezTo>
                <a:cubicBezTo>
                  <a:pt x="1087" y="162"/>
                  <a:pt x="1087" y="162"/>
                  <a:pt x="1087" y="162"/>
                </a:cubicBezTo>
                <a:cubicBezTo>
                  <a:pt x="1088" y="161"/>
                  <a:pt x="1088" y="161"/>
                  <a:pt x="1088" y="161"/>
                </a:cubicBezTo>
                <a:cubicBezTo>
                  <a:pt x="1086" y="159"/>
                  <a:pt x="1086" y="159"/>
                  <a:pt x="1086" y="159"/>
                </a:cubicBezTo>
                <a:cubicBezTo>
                  <a:pt x="1099" y="150"/>
                  <a:pt x="1099" y="150"/>
                  <a:pt x="1099" y="150"/>
                </a:cubicBezTo>
                <a:cubicBezTo>
                  <a:pt x="1102" y="152"/>
                  <a:pt x="1090" y="151"/>
                  <a:pt x="1103" y="151"/>
                </a:cubicBezTo>
                <a:cubicBezTo>
                  <a:pt x="1103" y="148"/>
                  <a:pt x="1103" y="148"/>
                  <a:pt x="1103" y="148"/>
                </a:cubicBezTo>
                <a:cubicBezTo>
                  <a:pt x="1104" y="148"/>
                  <a:pt x="1104" y="148"/>
                  <a:pt x="1104" y="148"/>
                </a:cubicBezTo>
                <a:cubicBezTo>
                  <a:pt x="1103" y="146"/>
                  <a:pt x="1103" y="146"/>
                  <a:pt x="1103" y="146"/>
                </a:cubicBezTo>
                <a:cubicBezTo>
                  <a:pt x="1106" y="146"/>
                  <a:pt x="1106" y="146"/>
                  <a:pt x="1106" y="146"/>
                </a:cubicBezTo>
                <a:cubicBezTo>
                  <a:pt x="1107" y="147"/>
                  <a:pt x="1107" y="147"/>
                  <a:pt x="1107" y="147"/>
                </a:cubicBezTo>
                <a:cubicBezTo>
                  <a:pt x="1109" y="148"/>
                  <a:pt x="1109" y="151"/>
                  <a:pt x="1111" y="145"/>
                </a:cubicBezTo>
                <a:cubicBezTo>
                  <a:pt x="1111" y="146"/>
                  <a:pt x="1111" y="146"/>
                  <a:pt x="1111" y="146"/>
                </a:cubicBezTo>
                <a:cubicBezTo>
                  <a:pt x="1108" y="147"/>
                  <a:pt x="1108" y="147"/>
                  <a:pt x="1108" y="147"/>
                </a:cubicBezTo>
                <a:cubicBezTo>
                  <a:pt x="1108" y="149"/>
                  <a:pt x="1108" y="149"/>
                  <a:pt x="1108" y="149"/>
                </a:cubicBezTo>
                <a:cubicBezTo>
                  <a:pt x="1107" y="148"/>
                  <a:pt x="1114" y="152"/>
                  <a:pt x="1116" y="144"/>
                </a:cubicBezTo>
                <a:cubicBezTo>
                  <a:pt x="1110" y="141"/>
                  <a:pt x="1110" y="141"/>
                  <a:pt x="1110" y="141"/>
                </a:cubicBezTo>
                <a:cubicBezTo>
                  <a:pt x="1109" y="142"/>
                  <a:pt x="1109" y="142"/>
                  <a:pt x="1109" y="142"/>
                </a:cubicBezTo>
                <a:cubicBezTo>
                  <a:pt x="1109" y="141"/>
                  <a:pt x="1109" y="141"/>
                  <a:pt x="1109" y="141"/>
                </a:cubicBezTo>
                <a:cubicBezTo>
                  <a:pt x="1106" y="141"/>
                  <a:pt x="1106" y="141"/>
                  <a:pt x="1106" y="141"/>
                </a:cubicBezTo>
                <a:cubicBezTo>
                  <a:pt x="1105" y="138"/>
                  <a:pt x="1108" y="137"/>
                  <a:pt x="1112" y="138"/>
                </a:cubicBezTo>
                <a:cubicBezTo>
                  <a:pt x="1109" y="137"/>
                  <a:pt x="1109" y="137"/>
                  <a:pt x="1109" y="137"/>
                </a:cubicBezTo>
                <a:cubicBezTo>
                  <a:pt x="1112" y="134"/>
                  <a:pt x="1112" y="134"/>
                  <a:pt x="1112" y="134"/>
                </a:cubicBezTo>
                <a:cubicBezTo>
                  <a:pt x="1118" y="132"/>
                  <a:pt x="1109" y="138"/>
                  <a:pt x="1117" y="133"/>
                </a:cubicBezTo>
                <a:cubicBezTo>
                  <a:pt x="1121" y="136"/>
                  <a:pt x="1121" y="136"/>
                  <a:pt x="1121" y="136"/>
                </a:cubicBezTo>
                <a:cubicBezTo>
                  <a:pt x="1120" y="136"/>
                  <a:pt x="1123" y="132"/>
                  <a:pt x="1121" y="137"/>
                </a:cubicBezTo>
                <a:cubicBezTo>
                  <a:pt x="1126" y="137"/>
                  <a:pt x="1126" y="137"/>
                  <a:pt x="1126" y="137"/>
                </a:cubicBezTo>
                <a:cubicBezTo>
                  <a:pt x="1131" y="138"/>
                  <a:pt x="1131" y="138"/>
                  <a:pt x="1131" y="138"/>
                </a:cubicBezTo>
                <a:cubicBezTo>
                  <a:pt x="1133" y="137"/>
                  <a:pt x="1133" y="137"/>
                  <a:pt x="1133" y="137"/>
                </a:cubicBezTo>
                <a:cubicBezTo>
                  <a:pt x="1134" y="137"/>
                  <a:pt x="1132" y="142"/>
                  <a:pt x="1134" y="136"/>
                </a:cubicBezTo>
                <a:cubicBezTo>
                  <a:pt x="1133" y="134"/>
                  <a:pt x="1133" y="134"/>
                  <a:pt x="1133" y="134"/>
                </a:cubicBezTo>
                <a:cubicBezTo>
                  <a:pt x="1133" y="135"/>
                  <a:pt x="1133" y="134"/>
                  <a:pt x="1134" y="133"/>
                </a:cubicBezTo>
                <a:cubicBezTo>
                  <a:pt x="1129" y="132"/>
                  <a:pt x="1129" y="132"/>
                  <a:pt x="1129" y="132"/>
                </a:cubicBezTo>
                <a:cubicBezTo>
                  <a:pt x="1129" y="130"/>
                  <a:pt x="1129" y="130"/>
                  <a:pt x="1129" y="130"/>
                </a:cubicBezTo>
                <a:cubicBezTo>
                  <a:pt x="1127" y="130"/>
                  <a:pt x="1127" y="130"/>
                  <a:pt x="1127" y="130"/>
                </a:cubicBezTo>
                <a:cubicBezTo>
                  <a:pt x="1125" y="128"/>
                  <a:pt x="1136" y="130"/>
                  <a:pt x="1125" y="125"/>
                </a:cubicBezTo>
                <a:cubicBezTo>
                  <a:pt x="1130" y="126"/>
                  <a:pt x="1126" y="120"/>
                  <a:pt x="1132" y="123"/>
                </a:cubicBezTo>
                <a:cubicBezTo>
                  <a:pt x="1127" y="125"/>
                  <a:pt x="1127" y="125"/>
                  <a:pt x="1127" y="125"/>
                </a:cubicBezTo>
                <a:cubicBezTo>
                  <a:pt x="1127" y="127"/>
                  <a:pt x="1127" y="127"/>
                  <a:pt x="1127" y="127"/>
                </a:cubicBezTo>
                <a:cubicBezTo>
                  <a:pt x="1134" y="125"/>
                  <a:pt x="1134" y="125"/>
                  <a:pt x="1134" y="125"/>
                </a:cubicBezTo>
                <a:cubicBezTo>
                  <a:pt x="1135" y="123"/>
                  <a:pt x="1135" y="123"/>
                  <a:pt x="1135" y="123"/>
                </a:cubicBezTo>
                <a:cubicBezTo>
                  <a:pt x="1138" y="123"/>
                  <a:pt x="1138" y="123"/>
                  <a:pt x="1138" y="123"/>
                </a:cubicBezTo>
                <a:cubicBezTo>
                  <a:pt x="1138" y="121"/>
                  <a:pt x="1138" y="121"/>
                  <a:pt x="1138" y="121"/>
                </a:cubicBezTo>
                <a:cubicBezTo>
                  <a:pt x="1140" y="121"/>
                  <a:pt x="1140" y="121"/>
                  <a:pt x="1140" y="121"/>
                </a:cubicBezTo>
                <a:cubicBezTo>
                  <a:pt x="1142" y="118"/>
                  <a:pt x="1124" y="136"/>
                  <a:pt x="1147" y="114"/>
                </a:cubicBezTo>
                <a:cubicBezTo>
                  <a:pt x="1148" y="112"/>
                  <a:pt x="1148" y="112"/>
                  <a:pt x="1148" y="112"/>
                </a:cubicBezTo>
                <a:cubicBezTo>
                  <a:pt x="1145" y="111"/>
                  <a:pt x="1145" y="111"/>
                  <a:pt x="1145" y="111"/>
                </a:cubicBezTo>
                <a:cubicBezTo>
                  <a:pt x="1144" y="111"/>
                  <a:pt x="1142" y="115"/>
                  <a:pt x="1140" y="111"/>
                </a:cubicBezTo>
                <a:cubicBezTo>
                  <a:pt x="1144" y="110"/>
                  <a:pt x="1144" y="110"/>
                  <a:pt x="1144" y="110"/>
                </a:cubicBezTo>
                <a:cubicBezTo>
                  <a:pt x="1145" y="109"/>
                  <a:pt x="1135" y="115"/>
                  <a:pt x="1147" y="107"/>
                </a:cubicBezTo>
                <a:cubicBezTo>
                  <a:pt x="1149" y="111"/>
                  <a:pt x="1149" y="111"/>
                  <a:pt x="1149" y="111"/>
                </a:cubicBezTo>
                <a:cubicBezTo>
                  <a:pt x="1156" y="105"/>
                  <a:pt x="1156" y="105"/>
                  <a:pt x="1156" y="105"/>
                </a:cubicBezTo>
                <a:cubicBezTo>
                  <a:pt x="1160" y="104"/>
                  <a:pt x="1160" y="104"/>
                  <a:pt x="1160" y="104"/>
                </a:cubicBezTo>
                <a:cubicBezTo>
                  <a:pt x="1167" y="95"/>
                  <a:pt x="1167" y="95"/>
                  <a:pt x="1167" y="95"/>
                </a:cubicBezTo>
                <a:cubicBezTo>
                  <a:pt x="1174" y="92"/>
                  <a:pt x="1174" y="92"/>
                  <a:pt x="1174" y="92"/>
                </a:cubicBezTo>
                <a:cubicBezTo>
                  <a:pt x="1173" y="90"/>
                  <a:pt x="1173" y="90"/>
                  <a:pt x="1173" y="90"/>
                </a:cubicBezTo>
                <a:cubicBezTo>
                  <a:pt x="1177" y="87"/>
                  <a:pt x="1177" y="87"/>
                  <a:pt x="1177" y="87"/>
                </a:cubicBezTo>
                <a:cubicBezTo>
                  <a:pt x="1179" y="86"/>
                  <a:pt x="1182" y="86"/>
                  <a:pt x="1182" y="85"/>
                </a:cubicBezTo>
                <a:cubicBezTo>
                  <a:pt x="1184" y="86"/>
                  <a:pt x="1184" y="86"/>
                  <a:pt x="1184" y="86"/>
                </a:cubicBezTo>
                <a:cubicBezTo>
                  <a:pt x="1177" y="89"/>
                  <a:pt x="1177" y="89"/>
                  <a:pt x="1177" y="89"/>
                </a:cubicBezTo>
                <a:cubicBezTo>
                  <a:pt x="1179" y="90"/>
                  <a:pt x="1179" y="90"/>
                  <a:pt x="1179" y="90"/>
                </a:cubicBezTo>
                <a:cubicBezTo>
                  <a:pt x="1177" y="92"/>
                  <a:pt x="1177" y="92"/>
                  <a:pt x="1177" y="92"/>
                </a:cubicBezTo>
                <a:cubicBezTo>
                  <a:pt x="1176" y="94"/>
                  <a:pt x="1176" y="94"/>
                  <a:pt x="1176" y="94"/>
                </a:cubicBezTo>
                <a:cubicBezTo>
                  <a:pt x="1176" y="96"/>
                  <a:pt x="1176" y="96"/>
                  <a:pt x="1176" y="96"/>
                </a:cubicBezTo>
                <a:cubicBezTo>
                  <a:pt x="1177" y="97"/>
                  <a:pt x="1177" y="97"/>
                  <a:pt x="1177" y="97"/>
                </a:cubicBezTo>
                <a:cubicBezTo>
                  <a:pt x="1179" y="95"/>
                  <a:pt x="1179" y="95"/>
                  <a:pt x="1179" y="95"/>
                </a:cubicBezTo>
                <a:cubicBezTo>
                  <a:pt x="1182" y="92"/>
                  <a:pt x="1182" y="92"/>
                  <a:pt x="1182" y="92"/>
                </a:cubicBezTo>
                <a:cubicBezTo>
                  <a:pt x="1185" y="91"/>
                  <a:pt x="1187" y="95"/>
                  <a:pt x="1188" y="91"/>
                </a:cubicBezTo>
                <a:cubicBezTo>
                  <a:pt x="1187" y="88"/>
                  <a:pt x="1187" y="88"/>
                  <a:pt x="1187" y="88"/>
                </a:cubicBezTo>
                <a:cubicBezTo>
                  <a:pt x="1190" y="86"/>
                  <a:pt x="1190" y="86"/>
                  <a:pt x="1190" y="86"/>
                </a:cubicBezTo>
                <a:cubicBezTo>
                  <a:pt x="1196" y="86"/>
                  <a:pt x="1196" y="86"/>
                  <a:pt x="1196" y="86"/>
                </a:cubicBezTo>
                <a:cubicBezTo>
                  <a:pt x="1189" y="88"/>
                  <a:pt x="1204" y="88"/>
                  <a:pt x="1192" y="89"/>
                </a:cubicBezTo>
                <a:cubicBezTo>
                  <a:pt x="1189" y="94"/>
                  <a:pt x="1189" y="94"/>
                  <a:pt x="1189" y="94"/>
                </a:cubicBezTo>
                <a:cubicBezTo>
                  <a:pt x="1184" y="98"/>
                  <a:pt x="1184" y="98"/>
                  <a:pt x="1184" y="98"/>
                </a:cubicBezTo>
                <a:cubicBezTo>
                  <a:pt x="1182" y="101"/>
                  <a:pt x="1182" y="101"/>
                  <a:pt x="1182" y="101"/>
                </a:cubicBezTo>
                <a:cubicBezTo>
                  <a:pt x="1177" y="101"/>
                  <a:pt x="1177" y="101"/>
                  <a:pt x="1177" y="101"/>
                </a:cubicBezTo>
                <a:cubicBezTo>
                  <a:pt x="1180" y="104"/>
                  <a:pt x="1180" y="104"/>
                  <a:pt x="1180" y="104"/>
                </a:cubicBezTo>
                <a:cubicBezTo>
                  <a:pt x="1177" y="108"/>
                  <a:pt x="1177" y="108"/>
                  <a:pt x="1177" y="108"/>
                </a:cubicBezTo>
                <a:cubicBezTo>
                  <a:pt x="1171" y="111"/>
                  <a:pt x="1171" y="111"/>
                  <a:pt x="1171" y="111"/>
                </a:cubicBezTo>
                <a:cubicBezTo>
                  <a:pt x="1172" y="110"/>
                  <a:pt x="1172" y="110"/>
                  <a:pt x="1172" y="110"/>
                </a:cubicBezTo>
                <a:cubicBezTo>
                  <a:pt x="1168" y="108"/>
                  <a:pt x="1168" y="108"/>
                  <a:pt x="1168" y="108"/>
                </a:cubicBezTo>
                <a:cubicBezTo>
                  <a:pt x="1165" y="110"/>
                  <a:pt x="1165" y="110"/>
                  <a:pt x="1165" y="110"/>
                </a:cubicBezTo>
                <a:cubicBezTo>
                  <a:pt x="1169" y="114"/>
                  <a:pt x="1169" y="114"/>
                  <a:pt x="1169" y="114"/>
                </a:cubicBezTo>
                <a:cubicBezTo>
                  <a:pt x="1166" y="117"/>
                  <a:pt x="1166" y="117"/>
                  <a:pt x="1166" y="117"/>
                </a:cubicBezTo>
                <a:cubicBezTo>
                  <a:pt x="1166" y="119"/>
                  <a:pt x="1175" y="110"/>
                  <a:pt x="1161" y="120"/>
                </a:cubicBezTo>
                <a:cubicBezTo>
                  <a:pt x="1161" y="122"/>
                  <a:pt x="1161" y="122"/>
                  <a:pt x="1161" y="122"/>
                </a:cubicBezTo>
                <a:cubicBezTo>
                  <a:pt x="1158" y="119"/>
                  <a:pt x="1158" y="119"/>
                  <a:pt x="1158" y="119"/>
                </a:cubicBezTo>
                <a:cubicBezTo>
                  <a:pt x="1154" y="123"/>
                  <a:pt x="1154" y="123"/>
                  <a:pt x="1154" y="123"/>
                </a:cubicBezTo>
                <a:cubicBezTo>
                  <a:pt x="1155" y="125"/>
                  <a:pt x="1155" y="125"/>
                  <a:pt x="1155" y="125"/>
                </a:cubicBezTo>
                <a:cubicBezTo>
                  <a:pt x="1157" y="125"/>
                  <a:pt x="1157" y="125"/>
                  <a:pt x="1157" y="125"/>
                </a:cubicBezTo>
                <a:cubicBezTo>
                  <a:pt x="1155" y="127"/>
                  <a:pt x="1155" y="127"/>
                  <a:pt x="1155" y="127"/>
                </a:cubicBezTo>
                <a:cubicBezTo>
                  <a:pt x="1151" y="126"/>
                  <a:pt x="1151" y="126"/>
                  <a:pt x="1151" y="126"/>
                </a:cubicBezTo>
                <a:cubicBezTo>
                  <a:pt x="1146" y="129"/>
                  <a:pt x="1146" y="129"/>
                  <a:pt x="1146" y="129"/>
                </a:cubicBezTo>
                <a:cubicBezTo>
                  <a:pt x="1147" y="127"/>
                  <a:pt x="1145" y="126"/>
                  <a:pt x="1150" y="132"/>
                </a:cubicBezTo>
                <a:cubicBezTo>
                  <a:pt x="1148" y="134"/>
                  <a:pt x="1148" y="134"/>
                  <a:pt x="1148" y="134"/>
                </a:cubicBezTo>
                <a:cubicBezTo>
                  <a:pt x="1142" y="134"/>
                  <a:pt x="1142" y="134"/>
                  <a:pt x="1142" y="134"/>
                </a:cubicBezTo>
                <a:cubicBezTo>
                  <a:pt x="1140" y="136"/>
                  <a:pt x="1140" y="136"/>
                  <a:pt x="1140" y="136"/>
                </a:cubicBezTo>
                <a:cubicBezTo>
                  <a:pt x="1141" y="137"/>
                  <a:pt x="1141" y="137"/>
                  <a:pt x="1141" y="137"/>
                </a:cubicBezTo>
                <a:cubicBezTo>
                  <a:pt x="1141" y="140"/>
                  <a:pt x="1137" y="136"/>
                  <a:pt x="1138" y="140"/>
                </a:cubicBezTo>
                <a:cubicBezTo>
                  <a:pt x="1136" y="141"/>
                  <a:pt x="1135" y="138"/>
                  <a:pt x="1135" y="143"/>
                </a:cubicBezTo>
                <a:cubicBezTo>
                  <a:pt x="1131" y="144"/>
                  <a:pt x="1131" y="144"/>
                  <a:pt x="1131" y="144"/>
                </a:cubicBezTo>
                <a:cubicBezTo>
                  <a:pt x="1130" y="146"/>
                  <a:pt x="1140" y="143"/>
                  <a:pt x="1128" y="147"/>
                </a:cubicBezTo>
                <a:cubicBezTo>
                  <a:pt x="1126" y="152"/>
                  <a:pt x="1126" y="152"/>
                  <a:pt x="1126" y="152"/>
                </a:cubicBezTo>
                <a:cubicBezTo>
                  <a:pt x="1121" y="154"/>
                  <a:pt x="1121" y="154"/>
                  <a:pt x="1121" y="154"/>
                </a:cubicBezTo>
                <a:cubicBezTo>
                  <a:pt x="1119" y="159"/>
                  <a:pt x="1119" y="159"/>
                  <a:pt x="1119" y="159"/>
                </a:cubicBezTo>
                <a:cubicBezTo>
                  <a:pt x="1112" y="161"/>
                  <a:pt x="1112" y="161"/>
                  <a:pt x="1112" y="161"/>
                </a:cubicBezTo>
                <a:cubicBezTo>
                  <a:pt x="1114" y="162"/>
                  <a:pt x="1114" y="162"/>
                  <a:pt x="1114" y="162"/>
                </a:cubicBezTo>
                <a:cubicBezTo>
                  <a:pt x="1109" y="165"/>
                  <a:pt x="1109" y="165"/>
                  <a:pt x="1109" y="165"/>
                </a:cubicBezTo>
                <a:cubicBezTo>
                  <a:pt x="1103" y="173"/>
                  <a:pt x="1103" y="173"/>
                  <a:pt x="1103" y="173"/>
                </a:cubicBezTo>
                <a:cubicBezTo>
                  <a:pt x="1095" y="179"/>
                  <a:pt x="1095" y="179"/>
                  <a:pt x="1095" y="179"/>
                </a:cubicBezTo>
                <a:cubicBezTo>
                  <a:pt x="1091" y="185"/>
                  <a:pt x="1091" y="185"/>
                  <a:pt x="1091" y="185"/>
                </a:cubicBezTo>
                <a:cubicBezTo>
                  <a:pt x="1060" y="213"/>
                  <a:pt x="1060" y="213"/>
                  <a:pt x="1060" y="213"/>
                </a:cubicBezTo>
                <a:cubicBezTo>
                  <a:pt x="1053" y="220"/>
                  <a:pt x="1053" y="220"/>
                  <a:pt x="1053" y="220"/>
                </a:cubicBezTo>
                <a:cubicBezTo>
                  <a:pt x="1048" y="221"/>
                  <a:pt x="1048" y="221"/>
                  <a:pt x="1048" y="221"/>
                </a:cubicBezTo>
                <a:cubicBezTo>
                  <a:pt x="1049" y="223"/>
                  <a:pt x="1049" y="223"/>
                  <a:pt x="1049" y="223"/>
                </a:cubicBezTo>
                <a:cubicBezTo>
                  <a:pt x="1032" y="239"/>
                  <a:pt x="1032" y="239"/>
                  <a:pt x="1032" y="239"/>
                </a:cubicBezTo>
                <a:cubicBezTo>
                  <a:pt x="1024" y="244"/>
                  <a:pt x="1024" y="244"/>
                  <a:pt x="1024" y="244"/>
                </a:cubicBezTo>
                <a:cubicBezTo>
                  <a:pt x="1021" y="249"/>
                  <a:pt x="1021" y="249"/>
                  <a:pt x="1021" y="249"/>
                </a:cubicBezTo>
                <a:cubicBezTo>
                  <a:pt x="1020" y="249"/>
                  <a:pt x="1020" y="249"/>
                  <a:pt x="1020" y="249"/>
                </a:cubicBezTo>
                <a:cubicBezTo>
                  <a:pt x="1019" y="252"/>
                  <a:pt x="1019" y="252"/>
                  <a:pt x="1019" y="252"/>
                </a:cubicBezTo>
                <a:cubicBezTo>
                  <a:pt x="1014" y="255"/>
                  <a:pt x="1014" y="255"/>
                  <a:pt x="1014" y="255"/>
                </a:cubicBezTo>
                <a:cubicBezTo>
                  <a:pt x="1012" y="256"/>
                  <a:pt x="1012" y="256"/>
                  <a:pt x="1012" y="256"/>
                </a:cubicBezTo>
                <a:cubicBezTo>
                  <a:pt x="1018" y="258"/>
                  <a:pt x="1018" y="258"/>
                  <a:pt x="1018" y="258"/>
                </a:cubicBezTo>
                <a:cubicBezTo>
                  <a:pt x="1020" y="256"/>
                  <a:pt x="1020" y="256"/>
                  <a:pt x="1020" y="256"/>
                </a:cubicBezTo>
                <a:cubicBezTo>
                  <a:pt x="1021" y="256"/>
                  <a:pt x="1022" y="255"/>
                  <a:pt x="1022" y="258"/>
                </a:cubicBezTo>
                <a:cubicBezTo>
                  <a:pt x="1025" y="255"/>
                  <a:pt x="1025" y="255"/>
                  <a:pt x="1025" y="255"/>
                </a:cubicBezTo>
                <a:cubicBezTo>
                  <a:pt x="1025" y="256"/>
                  <a:pt x="1027" y="255"/>
                  <a:pt x="1024" y="256"/>
                </a:cubicBezTo>
                <a:cubicBezTo>
                  <a:pt x="1026" y="255"/>
                  <a:pt x="1030" y="258"/>
                  <a:pt x="1029" y="254"/>
                </a:cubicBezTo>
                <a:cubicBezTo>
                  <a:pt x="1036" y="252"/>
                  <a:pt x="1036" y="252"/>
                  <a:pt x="1036" y="252"/>
                </a:cubicBezTo>
                <a:cubicBezTo>
                  <a:pt x="1044" y="248"/>
                  <a:pt x="1044" y="248"/>
                  <a:pt x="1044" y="248"/>
                </a:cubicBezTo>
                <a:cubicBezTo>
                  <a:pt x="1047" y="244"/>
                  <a:pt x="1047" y="244"/>
                  <a:pt x="1047" y="244"/>
                </a:cubicBezTo>
                <a:cubicBezTo>
                  <a:pt x="1049" y="243"/>
                  <a:pt x="1053" y="244"/>
                  <a:pt x="1053" y="241"/>
                </a:cubicBezTo>
                <a:cubicBezTo>
                  <a:pt x="1055" y="242"/>
                  <a:pt x="1055" y="242"/>
                  <a:pt x="1055" y="242"/>
                </a:cubicBezTo>
                <a:cubicBezTo>
                  <a:pt x="1059" y="240"/>
                  <a:pt x="1059" y="240"/>
                  <a:pt x="1059" y="240"/>
                </a:cubicBezTo>
                <a:cubicBezTo>
                  <a:pt x="1060" y="237"/>
                  <a:pt x="1060" y="237"/>
                  <a:pt x="1060" y="237"/>
                </a:cubicBezTo>
                <a:cubicBezTo>
                  <a:pt x="1063" y="232"/>
                  <a:pt x="1062" y="244"/>
                  <a:pt x="1064" y="233"/>
                </a:cubicBezTo>
                <a:cubicBezTo>
                  <a:pt x="1066" y="234"/>
                  <a:pt x="1066" y="234"/>
                  <a:pt x="1066" y="234"/>
                </a:cubicBezTo>
                <a:cubicBezTo>
                  <a:pt x="1070" y="229"/>
                  <a:pt x="1070" y="229"/>
                  <a:pt x="1070" y="229"/>
                </a:cubicBezTo>
                <a:cubicBezTo>
                  <a:pt x="1074" y="229"/>
                  <a:pt x="1074" y="229"/>
                  <a:pt x="1074" y="229"/>
                </a:cubicBezTo>
                <a:cubicBezTo>
                  <a:pt x="1074" y="226"/>
                  <a:pt x="1074" y="226"/>
                  <a:pt x="1074" y="226"/>
                </a:cubicBezTo>
                <a:cubicBezTo>
                  <a:pt x="1077" y="222"/>
                  <a:pt x="1077" y="222"/>
                  <a:pt x="1077" y="222"/>
                </a:cubicBezTo>
                <a:cubicBezTo>
                  <a:pt x="1077" y="221"/>
                  <a:pt x="1077" y="221"/>
                  <a:pt x="1077" y="221"/>
                </a:cubicBezTo>
                <a:cubicBezTo>
                  <a:pt x="1077" y="220"/>
                  <a:pt x="1077" y="220"/>
                  <a:pt x="1077" y="220"/>
                </a:cubicBezTo>
                <a:cubicBezTo>
                  <a:pt x="1082" y="220"/>
                  <a:pt x="1082" y="220"/>
                  <a:pt x="1082" y="220"/>
                </a:cubicBezTo>
                <a:cubicBezTo>
                  <a:pt x="1083" y="217"/>
                  <a:pt x="1083" y="217"/>
                  <a:pt x="1083" y="217"/>
                </a:cubicBezTo>
                <a:cubicBezTo>
                  <a:pt x="1086" y="215"/>
                  <a:pt x="1086" y="215"/>
                  <a:pt x="1086" y="215"/>
                </a:cubicBezTo>
                <a:cubicBezTo>
                  <a:pt x="1089" y="215"/>
                  <a:pt x="1089" y="215"/>
                  <a:pt x="1089" y="215"/>
                </a:cubicBezTo>
                <a:cubicBezTo>
                  <a:pt x="1092" y="210"/>
                  <a:pt x="1092" y="210"/>
                  <a:pt x="1092" y="210"/>
                </a:cubicBezTo>
                <a:cubicBezTo>
                  <a:pt x="1092" y="209"/>
                  <a:pt x="1092" y="209"/>
                  <a:pt x="1092" y="209"/>
                </a:cubicBezTo>
                <a:cubicBezTo>
                  <a:pt x="1090" y="209"/>
                  <a:pt x="1090" y="209"/>
                  <a:pt x="1090" y="209"/>
                </a:cubicBezTo>
                <a:cubicBezTo>
                  <a:pt x="1088" y="207"/>
                  <a:pt x="1088" y="207"/>
                  <a:pt x="1088" y="207"/>
                </a:cubicBezTo>
                <a:cubicBezTo>
                  <a:pt x="1091" y="205"/>
                  <a:pt x="1091" y="205"/>
                  <a:pt x="1091" y="205"/>
                </a:cubicBezTo>
                <a:cubicBezTo>
                  <a:pt x="1093" y="207"/>
                  <a:pt x="1093" y="207"/>
                  <a:pt x="1093" y="207"/>
                </a:cubicBezTo>
                <a:cubicBezTo>
                  <a:pt x="1101" y="206"/>
                  <a:pt x="1101" y="206"/>
                  <a:pt x="1101" y="206"/>
                </a:cubicBezTo>
                <a:cubicBezTo>
                  <a:pt x="1105" y="199"/>
                  <a:pt x="1105" y="199"/>
                  <a:pt x="1105" y="199"/>
                </a:cubicBezTo>
                <a:cubicBezTo>
                  <a:pt x="1109" y="198"/>
                  <a:pt x="1109" y="198"/>
                  <a:pt x="1109" y="198"/>
                </a:cubicBezTo>
                <a:cubicBezTo>
                  <a:pt x="1109" y="197"/>
                  <a:pt x="1100" y="200"/>
                  <a:pt x="1111" y="194"/>
                </a:cubicBezTo>
                <a:cubicBezTo>
                  <a:pt x="1112" y="195"/>
                  <a:pt x="1112" y="195"/>
                  <a:pt x="1112" y="195"/>
                </a:cubicBezTo>
                <a:cubicBezTo>
                  <a:pt x="1115" y="193"/>
                  <a:pt x="1115" y="193"/>
                  <a:pt x="1115" y="193"/>
                </a:cubicBezTo>
                <a:cubicBezTo>
                  <a:pt x="1114" y="192"/>
                  <a:pt x="1114" y="192"/>
                  <a:pt x="1114" y="192"/>
                </a:cubicBezTo>
                <a:cubicBezTo>
                  <a:pt x="1119" y="187"/>
                  <a:pt x="1119" y="187"/>
                  <a:pt x="1119" y="187"/>
                </a:cubicBezTo>
                <a:cubicBezTo>
                  <a:pt x="1120" y="187"/>
                  <a:pt x="1120" y="187"/>
                  <a:pt x="1120" y="187"/>
                </a:cubicBezTo>
                <a:cubicBezTo>
                  <a:pt x="1121" y="183"/>
                  <a:pt x="1121" y="183"/>
                  <a:pt x="1121" y="183"/>
                </a:cubicBezTo>
                <a:cubicBezTo>
                  <a:pt x="1120" y="183"/>
                  <a:pt x="1120" y="180"/>
                  <a:pt x="1118" y="183"/>
                </a:cubicBezTo>
                <a:cubicBezTo>
                  <a:pt x="1123" y="181"/>
                  <a:pt x="1123" y="181"/>
                  <a:pt x="1123" y="181"/>
                </a:cubicBezTo>
                <a:cubicBezTo>
                  <a:pt x="1126" y="180"/>
                  <a:pt x="1126" y="180"/>
                  <a:pt x="1126" y="180"/>
                </a:cubicBezTo>
                <a:cubicBezTo>
                  <a:pt x="1126" y="178"/>
                  <a:pt x="1126" y="178"/>
                  <a:pt x="1126" y="178"/>
                </a:cubicBezTo>
                <a:cubicBezTo>
                  <a:pt x="1130" y="176"/>
                  <a:pt x="1130" y="176"/>
                  <a:pt x="1130" y="176"/>
                </a:cubicBezTo>
                <a:cubicBezTo>
                  <a:pt x="1139" y="169"/>
                  <a:pt x="1139" y="169"/>
                  <a:pt x="1139" y="169"/>
                </a:cubicBezTo>
                <a:cubicBezTo>
                  <a:pt x="1140" y="165"/>
                  <a:pt x="1140" y="165"/>
                  <a:pt x="1140" y="165"/>
                </a:cubicBezTo>
                <a:cubicBezTo>
                  <a:pt x="1144" y="165"/>
                  <a:pt x="1144" y="165"/>
                  <a:pt x="1144" y="165"/>
                </a:cubicBezTo>
                <a:cubicBezTo>
                  <a:pt x="1146" y="165"/>
                  <a:pt x="1129" y="172"/>
                  <a:pt x="1148" y="158"/>
                </a:cubicBezTo>
                <a:cubicBezTo>
                  <a:pt x="1149" y="157"/>
                  <a:pt x="1149" y="157"/>
                  <a:pt x="1149" y="157"/>
                </a:cubicBezTo>
                <a:cubicBezTo>
                  <a:pt x="1148" y="157"/>
                  <a:pt x="1148" y="160"/>
                  <a:pt x="1147" y="156"/>
                </a:cubicBezTo>
                <a:cubicBezTo>
                  <a:pt x="1153" y="156"/>
                  <a:pt x="1153" y="156"/>
                  <a:pt x="1153" y="156"/>
                </a:cubicBezTo>
                <a:cubicBezTo>
                  <a:pt x="1152" y="154"/>
                  <a:pt x="1149" y="160"/>
                  <a:pt x="1152" y="154"/>
                </a:cubicBezTo>
                <a:cubicBezTo>
                  <a:pt x="1156" y="153"/>
                  <a:pt x="1156" y="153"/>
                  <a:pt x="1156" y="153"/>
                </a:cubicBezTo>
                <a:cubicBezTo>
                  <a:pt x="1156" y="151"/>
                  <a:pt x="1156" y="151"/>
                  <a:pt x="1156" y="151"/>
                </a:cubicBezTo>
                <a:cubicBezTo>
                  <a:pt x="1157" y="149"/>
                  <a:pt x="1157" y="149"/>
                  <a:pt x="1157" y="149"/>
                </a:cubicBezTo>
                <a:cubicBezTo>
                  <a:pt x="1159" y="149"/>
                  <a:pt x="1159" y="149"/>
                  <a:pt x="1159" y="149"/>
                </a:cubicBezTo>
                <a:cubicBezTo>
                  <a:pt x="1165" y="142"/>
                  <a:pt x="1165" y="142"/>
                  <a:pt x="1165" y="142"/>
                </a:cubicBezTo>
                <a:cubicBezTo>
                  <a:pt x="1168" y="141"/>
                  <a:pt x="1168" y="141"/>
                  <a:pt x="1168" y="141"/>
                </a:cubicBezTo>
                <a:cubicBezTo>
                  <a:pt x="1170" y="135"/>
                  <a:pt x="1170" y="135"/>
                  <a:pt x="1170" y="135"/>
                </a:cubicBezTo>
                <a:cubicBezTo>
                  <a:pt x="1176" y="137"/>
                  <a:pt x="1176" y="137"/>
                  <a:pt x="1176" y="137"/>
                </a:cubicBezTo>
                <a:cubicBezTo>
                  <a:pt x="1180" y="134"/>
                  <a:pt x="1180" y="134"/>
                  <a:pt x="1180" y="134"/>
                </a:cubicBezTo>
                <a:cubicBezTo>
                  <a:pt x="1179" y="131"/>
                  <a:pt x="1179" y="131"/>
                  <a:pt x="1179" y="131"/>
                </a:cubicBezTo>
                <a:cubicBezTo>
                  <a:pt x="1180" y="129"/>
                  <a:pt x="1180" y="129"/>
                  <a:pt x="1180" y="129"/>
                </a:cubicBezTo>
                <a:cubicBezTo>
                  <a:pt x="1177" y="126"/>
                  <a:pt x="1177" y="126"/>
                  <a:pt x="1177" y="126"/>
                </a:cubicBezTo>
                <a:cubicBezTo>
                  <a:pt x="1177" y="127"/>
                  <a:pt x="1178" y="127"/>
                  <a:pt x="1178" y="125"/>
                </a:cubicBezTo>
                <a:cubicBezTo>
                  <a:pt x="1178" y="126"/>
                  <a:pt x="1178" y="126"/>
                  <a:pt x="1178" y="126"/>
                </a:cubicBezTo>
                <a:cubicBezTo>
                  <a:pt x="1180" y="127"/>
                  <a:pt x="1180" y="127"/>
                  <a:pt x="1180" y="127"/>
                </a:cubicBezTo>
                <a:cubicBezTo>
                  <a:pt x="1181" y="127"/>
                  <a:pt x="1182" y="128"/>
                  <a:pt x="1183" y="126"/>
                </a:cubicBezTo>
                <a:cubicBezTo>
                  <a:pt x="1177" y="123"/>
                  <a:pt x="1177" y="123"/>
                  <a:pt x="1177" y="123"/>
                </a:cubicBezTo>
                <a:cubicBezTo>
                  <a:pt x="1179" y="120"/>
                  <a:pt x="1179" y="120"/>
                  <a:pt x="1179" y="120"/>
                </a:cubicBezTo>
                <a:cubicBezTo>
                  <a:pt x="1183" y="125"/>
                  <a:pt x="1183" y="125"/>
                  <a:pt x="1183" y="125"/>
                </a:cubicBezTo>
                <a:cubicBezTo>
                  <a:pt x="1194" y="119"/>
                  <a:pt x="1194" y="119"/>
                  <a:pt x="1194" y="119"/>
                </a:cubicBezTo>
                <a:cubicBezTo>
                  <a:pt x="1193" y="117"/>
                  <a:pt x="1193" y="117"/>
                  <a:pt x="1193" y="117"/>
                </a:cubicBezTo>
                <a:cubicBezTo>
                  <a:pt x="1208" y="103"/>
                  <a:pt x="1208" y="103"/>
                  <a:pt x="1208" y="103"/>
                </a:cubicBezTo>
                <a:cubicBezTo>
                  <a:pt x="1211" y="103"/>
                  <a:pt x="1211" y="103"/>
                  <a:pt x="1211" y="103"/>
                </a:cubicBezTo>
                <a:cubicBezTo>
                  <a:pt x="1212" y="102"/>
                  <a:pt x="1212" y="102"/>
                  <a:pt x="1212" y="102"/>
                </a:cubicBezTo>
                <a:cubicBezTo>
                  <a:pt x="1208" y="100"/>
                  <a:pt x="1208" y="100"/>
                  <a:pt x="1208" y="100"/>
                </a:cubicBezTo>
                <a:cubicBezTo>
                  <a:pt x="1207" y="100"/>
                  <a:pt x="1206" y="105"/>
                  <a:pt x="1203" y="101"/>
                </a:cubicBezTo>
                <a:cubicBezTo>
                  <a:pt x="1205" y="101"/>
                  <a:pt x="1205" y="101"/>
                  <a:pt x="1205" y="101"/>
                </a:cubicBezTo>
                <a:cubicBezTo>
                  <a:pt x="1207" y="97"/>
                  <a:pt x="1207" y="97"/>
                  <a:pt x="1207" y="97"/>
                </a:cubicBezTo>
                <a:cubicBezTo>
                  <a:pt x="1211" y="95"/>
                  <a:pt x="1211" y="95"/>
                  <a:pt x="1211" y="95"/>
                </a:cubicBezTo>
                <a:cubicBezTo>
                  <a:pt x="1212" y="91"/>
                  <a:pt x="1212" y="91"/>
                  <a:pt x="1212" y="91"/>
                </a:cubicBezTo>
                <a:cubicBezTo>
                  <a:pt x="1214" y="92"/>
                  <a:pt x="1214" y="92"/>
                  <a:pt x="1214" y="92"/>
                </a:cubicBezTo>
                <a:cubicBezTo>
                  <a:pt x="1216" y="88"/>
                  <a:pt x="1216" y="88"/>
                  <a:pt x="1216" y="88"/>
                </a:cubicBezTo>
                <a:cubicBezTo>
                  <a:pt x="1216" y="88"/>
                  <a:pt x="1216" y="88"/>
                  <a:pt x="1216" y="88"/>
                </a:cubicBezTo>
                <a:cubicBezTo>
                  <a:pt x="1218" y="88"/>
                  <a:pt x="1218" y="88"/>
                  <a:pt x="1218" y="88"/>
                </a:cubicBezTo>
                <a:cubicBezTo>
                  <a:pt x="1221" y="84"/>
                  <a:pt x="1221" y="84"/>
                  <a:pt x="1221" y="84"/>
                </a:cubicBezTo>
                <a:cubicBezTo>
                  <a:pt x="1219" y="83"/>
                  <a:pt x="1219" y="83"/>
                  <a:pt x="1219" y="83"/>
                </a:cubicBezTo>
                <a:cubicBezTo>
                  <a:pt x="1221" y="84"/>
                  <a:pt x="1221" y="84"/>
                  <a:pt x="1221" y="84"/>
                </a:cubicBezTo>
                <a:cubicBezTo>
                  <a:pt x="1224" y="83"/>
                  <a:pt x="1224" y="83"/>
                  <a:pt x="1224" y="83"/>
                </a:cubicBezTo>
                <a:cubicBezTo>
                  <a:pt x="1225" y="80"/>
                  <a:pt x="1225" y="80"/>
                  <a:pt x="1225" y="80"/>
                </a:cubicBezTo>
                <a:cubicBezTo>
                  <a:pt x="1235" y="71"/>
                  <a:pt x="1235" y="71"/>
                  <a:pt x="1235" y="71"/>
                </a:cubicBezTo>
                <a:cubicBezTo>
                  <a:pt x="1235" y="71"/>
                  <a:pt x="1234" y="72"/>
                  <a:pt x="1236" y="72"/>
                </a:cubicBezTo>
                <a:cubicBezTo>
                  <a:pt x="1236" y="72"/>
                  <a:pt x="1237" y="73"/>
                  <a:pt x="1238" y="71"/>
                </a:cubicBezTo>
                <a:cubicBezTo>
                  <a:pt x="1236" y="69"/>
                  <a:pt x="1236" y="69"/>
                  <a:pt x="1236" y="69"/>
                </a:cubicBezTo>
                <a:cubicBezTo>
                  <a:pt x="1236" y="67"/>
                  <a:pt x="1236" y="67"/>
                  <a:pt x="1236" y="67"/>
                </a:cubicBezTo>
                <a:cubicBezTo>
                  <a:pt x="1240" y="66"/>
                  <a:pt x="1240" y="66"/>
                  <a:pt x="1240" y="66"/>
                </a:cubicBezTo>
                <a:cubicBezTo>
                  <a:pt x="1253" y="53"/>
                  <a:pt x="1253" y="53"/>
                  <a:pt x="1253" y="53"/>
                </a:cubicBezTo>
                <a:cubicBezTo>
                  <a:pt x="1257" y="51"/>
                  <a:pt x="1257" y="51"/>
                  <a:pt x="1257" y="51"/>
                </a:cubicBezTo>
                <a:cubicBezTo>
                  <a:pt x="1259" y="46"/>
                  <a:pt x="1251" y="54"/>
                  <a:pt x="1259" y="47"/>
                </a:cubicBezTo>
                <a:cubicBezTo>
                  <a:pt x="1261" y="48"/>
                  <a:pt x="1261" y="48"/>
                  <a:pt x="1261" y="48"/>
                </a:cubicBezTo>
                <a:cubicBezTo>
                  <a:pt x="1255" y="54"/>
                  <a:pt x="1255" y="54"/>
                  <a:pt x="1255" y="54"/>
                </a:cubicBezTo>
                <a:cubicBezTo>
                  <a:pt x="1259" y="55"/>
                  <a:pt x="1259" y="55"/>
                  <a:pt x="1259" y="55"/>
                </a:cubicBezTo>
                <a:cubicBezTo>
                  <a:pt x="1259" y="56"/>
                  <a:pt x="1259" y="56"/>
                  <a:pt x="1259" y="56"/>
                </a:cubicBezTo>
                <a:cubicBezTo>
                  <a:pt x="1256" y="56"/>
                  <a:pt x="1253" y="61"/>
                  <a:pt x="1252" y="59"/>
                </a:cubicBezTo>
                <a:cubicBezTo>
                  <a:pt x="1241" y="69"/>
                  <a:pt x="1241" y="69"/>
                  <a:pt x="1241" y="69"/>
                </a:cubicBezTo>
                <a:cubicBezTo>
                  <a:pt x="1241" y="72"/>
                  <a:pt x="1241" y="72"/>
                  <a:pt x="1241" y="72"/>
                </a:cubicBezTo>
                <a:cubicBezTo>
                  <a:pt x="1247" y="71"/>
                  <a:pt x="1247" y="71"/>
                  <a:pt x="1247" y="71"/>
                </a:cubicBezTo>
                <a:cubicBezTo>
                  <a:pt x="1249" y="66"/>
                  <a:pt x="1249" y="66"/>
                  <a:pt x="1249" y="66"/>
                </a:cubicBezTo>
                <a:cubicBezTo>
                  <a:pt x="1256" y="64"/>
                  <a:pt x="1256" y="64"/>
                  <a:pt x="1256" y="64"/>
                </a:cubicBezTo>
                <a:cubicBezTo>
                  <a:pt x="1266" y="52"/>
                  <a:pt x="1266" y="52"/>
                  <a:pt x="1266" y="52"/>
                </a:cubicBezTo>
                <a:cubicBezTo>
                  <a:pt x="1263" y="52"/>
                  <a:pt x="1263" y="52"/>
                  <a:pt x="1263" y="52"/>
                </a:cubicBezTo>
                <a:cubicBezTo>
                  <a:pt x="1270" y="46"/>
                  <a:pt x="1270" y="46"/>
                  <a:pt x="1270" y="46"/>
                </a:cubicBezTo>
                <a:cubicBezTo>
                  <a:pt x="1272" y="47"/>
                  <a:pt x="1272" y="47"/>
                  <a:pt x="1272" y="47"/>
                </a:cubicBezTo>
                <a:cubicBezTo>
                  <a:pt x="1278" y="44"/>
                  <a:pt x="1278" y="44"/>
                  <a:pt x="1278" y="44"/>
                </a:cubicBezTo>
                <a:cubicBezTo>
                  <a:pt x="1276" y="46"/>
                  <a:pt x="1270" y="40"/>
                  <a:pt x="1265" y="55"/>
                </a:cubicBezTo>
                <a:cubicBezTo>
                  <a:pt x="1268" y="56"/>
                  <a:pt x="1268" y="56"/>
                  <a:pt x="1268" y="56"/>
                </a:cubicBezTo>
                <a:cubicBezTo>
                  <a:pt x="1267" y="58"/>
                  <a:pt x="1267" y="58"/>
                  <a:pt x="1267" y="58"/>
                </a:cubicBezTo>
                <a:cubicBezTo>
                  <a:pt x="1268" y="61"/>
                  <a:pt x="1269" y="56"/>
                  <a:pt x="1272" y="60"/>
                </a:cubicBezTo>
                <a:cubicBezTo>
                  <a:pt x="1268" y="63"/>
                  <a:pt x="1268" y="63"/>
                  <a:pt x="1268" y="63"/>
                </a:cubicBezTo>
                <a:cubicBezTo>
                  <a:pt x="1263" y="67"/>
                  <a:pt x="1263" y="67"/>
                  <a:pt x="1263" y="67"/>
                </a:cubicBezTo>
                <a:cubicBezTo>
                  <a:pt x="1263" y="67"/>
                  <a:pt x="1263" y="67"/>
                  <a:pt x="1263" y="67"/>
                </a:cubicBezTo>
                <a:cubicBezTo>
                  <a:pt x="1262" y="68"/>
                  <a:pt x="1271" y="64"/>
                  <a:pt x="1262" y="71"/>
                </a:cubicBezTo>
                <a:cubicBezTo>
                  <a:pt x="1261" y="70"/>
                  <a:pt x="1267" y="71"/>
                  <a:pt x="1260" y="69"/>
                </a:cubicBezTo>
                <a:cubicBezTo>
                  <a:pt x="1258" y="73"/>
                  <a:pt x="1258" y="73"/>
                  <a:pt x="1258" y="73"/>
                </a:cubicBezTo>
                <a:cubicBezTo>
                  <a:pt x="1260" y="74"/>
                  <a:pt x="1259" y="74"/>
                  <a:pt x="1254" y="76"/>
                </a:cubicBezTo>
                <a:cubicBezTo>
                  <a:pt x="1257" y="80"/>
                  <a:pt x="1257" y="80"/>
                  <a:pt x="1257" y="80"/>
                </a:cubicBezTo>
                <a:cubicBezTo>
                  <a:pt x="1262" y="78"/>
                  <a:pt x="1262" y="78"/>
                  <a:pt x="1262" y="78"/>
                </a:cubicBezTo>
                <a:cubicBezTo>
                  <a:pt x="1264" y="76"/>
                  <a:pt x="1264" y="76"/>
                  <a:pt x="1264" y="76"/>
                </a:cubicBezTo>
                <a:cubicBezTo>
                  <a:pt x="1263" y="74"/>
                  <a:pt x="1263" y="74"/>
                  <a:pt x="1263" y="74"/>
                </a:cubicBezTo>
                <a:cubicBezTo>
                  <a:pt x="1266" y="77"/>
                  <a:pt x="1266" y="77"/>
                  <a:pt x="1266" y="77"/>
                </a:cubicBezTo>
                <a:cubicBezTo>
                  <a:pt x="1276" y="75"/>
                  <a:pt x="1276" y="75"/>
                  <a:pt x="1276" y="75"/>
                </a:cubicBezTo>
                <a:cubicBezTo>
                  <a:pt x="1278" y="72"/>
                  <a:pt x="1278" y="72"/>
                  <a:pt x="1278" y="72"/>
                </a:cubicBezTo>
                <a:cubicBezTo>
                  <a:pt x="1275" y="70"/>
                  <a:pt x="1275" y="70"/>
                  <a:pt x="1275" y="70"/>
                </a:cubicBezTo>
                <a:cubicBezTo>
                  <a:pt x="1274" y="70"/>
                  <a:pt x="1287" y="67"/>
                  <a:pt x="1270" y="71"/>
                </a:cubicBezTo>
                <a:cubicBezTo>
                  <a:pt x="1272" y="68"/>
                  <a:pt x="1272" y="68"/>
                  <a:pt x="1272" y="68"/>
                </a:cubicBezTo>
                <a:cubicBezTo>
                  <a:pt x="1270" y="66"/>
                  <a:pt x="1270" y="66"/>
                  <a:pt x="1270" y="66"/>
                </a:cubicBezTo>
                <a:cubicBezTo>
                  <a:pt x="1273" y="66"/>
                  <a:pt x="1273" y="66"/>
                  <a:pt x="1273" y="66"/>
                </a:cubicBezTo>
                <a:cubicBezTo>
                  <a:pt x="1277" y="63"/>
                  <a:pt x="1277" y="63"/>
                  <a:pt x="1277" y="63"/>
                </a:cubicBezTo>
                <a:cubicBezTo>
                  <a:pt x="1278" y="63"/>
                  <a:pt x="1278" y="63"/>
                  <a:pt x="1278" y="63"/>
                </a:cubicBezTo>
                <a:cubicBezTo>
                  <a:pt x="1277" y="68"/>
                  <a:pt x="1277" y="68"/>
                  <a:pt x="1277" y="68"/>
                </a:cubicBezTo>
                <a:cubicBezTo>
                  <a:pt x="1281" y="70"/>
                  <a:pt x="1281" y="70"/>
                  <a:pt x="1281" y="70"/>
                </a:cubicBezTo>
                <a:cubicBezTo>
                  <a:pt x="1287" y="69"/>
                  <a:pt x="1287" y="69"/>
                  <a:pt x="1287" y="69"/>
                </a:cubicBezTo>
                <a:cubicBezTo>
                  <a:pt x="1285" y="70"/>
                  <a:pt x="1285" y="70"/>
                  <a:pt x="1285" y="70"/>
                </a:cubicBezTo>
                <a:cubicBezTo>
                  <a:pt x="1285" y="71"/>
                  <a:pt x="1285" y="71"/>
                  <a:pt x="1285" y="71"/>
                </a:cubicBezTo>
                <a:cubicBezTo>
                  <a:pt x="1262" y="94"/>
                  <a:pt x="1262" y="94"/>
                  <a:pt x="1262" y="94"/>
                </a:cubicBezTo>
                <a:cubicBezTo>
                  <a:pt x="1262" y="95"/>
                  <a:pt x="1262" y="95"/>
                  <a:pt x="1262" y="95"/>
                </a:cubicBezTo>
                <a:cubicBezTo>
                  <a:pt x="1258" y="95"/>
                  <a:pt x="1258" y="95"/>
                  <a:pt x="1258" y="95"/>
                </a:cubicBezTo>
                <a:cubicBezTo>
                  <a:pt x="1258" y="96"/>
                  <a:pt x="1258" y="96"/>
                  <a:pt x="1258" y="96"/>
                </a:cubicBezTo>
                <a:cubicBezTo>
                  <a:pt x="1259" y="97"/>
                  <a:pt x="1260" y="96"/>
                  <a:pt x="1260" y="97"/>
                </a:cubicBezTo>
                <a:cubicBezTo>
                  <a:pt x="1258" y="98"/>
                  <a:pt x="1258" y="98"/>
                  <a:pt x="1258" y="98"/>
                </a:cubicBezTo>
                <a:cubicBezTo>
                  <a:pt x="1259" y="98"/>
                  <a:pt x="1259" y="98"/>
                  <a:pt x="1259" y="98"/>
                </a:cubicBezTo>
                <a:cubicBezTo>
                  <a:pt x="1255" y="101"/>
                  <a:pt x="1255" y="101"/>
                  <a:pt x="1255" y="101"/>
                </a:cubicBezTo>
                <a:cubicBezTo>
                  <a:pt x="1259" y="104"/>
                  <a:pt x="1259" y="104"/>
                  <a:pt x="1259" y="104"/>
                </a:cubicBezTo>
                <a:cubicBezTo>
                  <a:pt x="1261" y="103"/>
                  <a:pt x="1262" y="105"/>
                  <a:pt x="1264" y="105"/>
                </a:cubicBezTo>
                <a:cubicBezTo>
                  <a:pt x="1262" y="110"/>
                  <a:pt x="1262" y="110"/>
                  <a:pt x="1262" y="110"/>
                </a:cubicBezTo>
                <a:cubicBezTo>
                  <a:pt x="1263" y="113"/>
                  <a:pt x="1263" y="113"/>
                  <a:pt x="1263" y="113"/>
                </a:cubicBezTo>
                <a:cubicBezTo>
                  <a:pt x="1262" y="112"/>
                  <a:pt x="1264" y="110"/>
                  <a:pt x="1268" y="113"/>
                </a:cubicBezTo>
                <a:cubicBezTo>
                  <a:pt x="1269" y="112"/>
                  <a:pt x="1269" y="112"/>
                  <a:pt x="1269" y="112"/>
                </a:cubicBezTo>
                <a:cubicBezTo>
                  <a:pt x="1271" y="116"/>
                  <a:pt x="1271" y="116"/>
                  <a:pt x="1271" y="116"/>
                </a:cubicBezTo>
                <a:cubicBezTo>
                  <a:pt x="1273" y="116"/>
                  <a:pt x="1273" y="116"/>
                  <a:pt x="1273" y="116"/>
                </a:cubicBezTo>
                <a:cubicBezTo>
                  <a:pt x="1269" y="120"/>
                  <a:pt x="1269" y="120"/>
                  <a:pt x="1269" y="120"/>
                </a:cubicBezTo>
                <a:cubicBezTo>
                  <a:pt x="1267" y="120"/>
                  <a:pt x="1267" y="120"/>
                  <a:pt x="1267" y="120"/>
                </a:cubicBezTo>
                <a:cubicBezTo>
                  <a:pt x="1267" y="121"/>
                  <a:pt x="1267" y="121"/>
                  <a:pt x="1267" y="121"/>
                </a:cubicBezTo>
                <a:cubicBezTo>
                  <a:pt x="1266" y="120"/>
                  <a:pt x="1266" y="120"/>
                  <a:pt x="1266" y="120"/>
                </a:cubicBezTo>
                <a:cubicBezTo>
                  <a:pt x="1265" y="121"/>
                  <a:pt x="1274" y="114"/>
                  <a:pt x="1263" y="124"/>
                </a:cubicBezTo>
                <a:cubicBezTo>
                  <a:pt x="1260" y="122"/>
                  <a:pt x="1260" y="122"/>
                  <a:pt x="1260" y="122"/>
                </a:cubicBezTo>
                <a:cubicBezTo>
                  <a:pt x="1257" y="123"/>
                  <a:pt x="1261" y="127"/>
                  <a:pt x="1257" y="125"/>
                </a:cubicBezTo>
                <a:cubicBezTo>
                  <a:pt x="1257" y="126"/>
                  <a:pt x="1257" y="126"/>
                  <a:pt x="1257" y="126"/>
                </a:cubicBezTo>
                <a:cubicBezTo>
                  <a:pt x="1258" y="126"/>
                  <a:pt x="1255" y="129"/>
                  <a:pt x="1259" y="127"/>
                </a:cubicBezTo>
                <a:cubicBezTo>
                  <a:pt x="1256" y="132"/>
                  <a:pt x="1256" y="132"/>
                  <a:pt x="1256" y="132"/>
                </a:cubicBezTo>
                <a:cubicBezTo>
                  <a:pt x="1248" y="137"/>
                  <a:pt x="1248" y="137"/>
                  <a:pt x="1248" y="137"/>
                </a:cubicBezTo>
                <a:cubicBezTo>
                  <a:pt x="1255" y="130"/>
                  <a:pt x="1255" y="130"/>
                  <a:pt x="1255" y="130"/>
                </a:cubicBezTo>
                <a:cubicBezTo>
                  <a:pt x="1250" y="131"/>
                  <a:pt x="1250" y="131"/>
                  <a:pt x="1250" y="131"/>
                </a:cubicBezTo>
                <a:cubicBezTo>
                  <a:pt x="1247" y="136"/>
                  <a:pt x="1247" y="136"/>
                  <a:pt x="1247" y="136"/>
                </a:cubicBezTo>
                <a:cubicBezTo>
                  <a:pt x="1242" y="137"/>
                  <a:pt x="1242" y="137"/>
                  <a:pt x="1242" y="137"/>
                </a:cubicBezTo>
                <a:cubicBezTo>
                  <a:pt x="1240" y="134"/>
                  <a:pt x="1240" y="134"/>
                  <a:pt x="1240" y="134"/>
                </a:cubicBezTo>
                <a:cubicBezTo>
                  <a:pt x="1246" y="132"/>
                  <a:pt x="1246" y="132"/>
                  <a:pt x="1246" y="132"/>
                </a:cubicBezTo>
                <a:cubicBezTo>
                  <a:pt x="1251" y="127"/>
                  <a:pt x="1251" y="127"/>
                  <a:pt x="1251" y="127"/>
                </a:cubicBezTo>
                <a:cubicBezTo>
                  <a:pt x="1254" y="125"/>
                  <a:pt x="1254" y="125"/>
                  <a:pt x="1254" y="125"/>
                </a:cubicBezTo>
                <a:cubicBezTo>
                  <a:pt x="1255" y="126"/>
                  <a:pt x="1255" y="126"/>
                  <a:pt x="1255" y="126"/>
                </a:cubicBezTo>
                <a:cubicBezTo>
                  <a:pt x="1257" y="124"/>
                  <a:pt x="1240" y="132"/>
                  <a:pt x="1260" y="121"/>
                </a:cubicBezTo>
                <a:cubicBezTo>
                  <a:pt x="1257" y="117"/>
                  <a:pt x="1257" y="117"/>
                  <a:pt x="1257" y="117"/>
                </a:cubicBezTo>
                <a:cubicBezTo>
                  <a:pt x="1256" y="116"/>
                  <a:pt x="1256" y="116"/>
                  <a:pt x="1256" y="116"/>
                </a:cubicBezTo>
                <a:cubicBezTo>
                  <a:pt x="1252" y="117"/>
                  <a:pt x="1252" y="117"/>
                  <a:pt x="1252" y="117"/>
                </a:cubicBezTo>
                <a:cubicBezTo>
                  <a:pt x="1254" y="120"/>
                  <a:pt x="1254" y="120"/>
                  <a:pt x="1254" y="120"/>
                </a:cubicBezTo>
                <a:cubicBezTo>
                  <a:pt x="1252" y="122"/>
                  <a:pt x="1248" y="123"/>
                  <a:pt x="1248" y="122"/>
                </a:cubicBezTo>
                <a:cubicBezTo>
                  <a:pt x="1246" y="124"/>
                  <a:pt x="1246" y="124"/>
                  <a:pt x="1246" y="124"/>
                </a:cubicBezTo>
                <a:cubicBezTo>
                  <a:pt x="1247" y="125"/>
                  <a:pt x="1246" y="120"/>
                  <a:pt x="1246" y="125"/>
                </a:cubicBezTo>
                <a:cubicBezTo>
                  <a:pt x="1245" y="124"/>
                  <a:pt x="1245" y="124"/>
                  <a:pt x="1245" y="124"/>
                </a:cubicBezTo>
                <a:cubicBezTo>
                  <a:pt x="1238" y="132"/>
                  <a:pt x="1238" y="132"/>
                  <a:pt x="1238" y="132"/>
                </a:cubicBezTo>
                <a:cubicBezTo>
                  <a:pt x="1237" y="132"/>
                  <a:pt x="1238" y="134"/>
                  <a:pt x="1237" y="132"/>
                </a:cubicBezTo>
                <a:cubicBezTo>
                  <a:pt x="1237" y="134"/>
                  <a:pt x="1237" y="134"/>
                  <a:pt x="1237" y="134"/>
                </a:cubicBezTo>
                <a:cubicBezTo>
                  <a:pt x="1234" y="134"/>
                  <a:pt x="1234" y="134"/>
                  <a:pt x="1234" y="134"/>
                </a:cubicBezTo>
                <a:cubicBezTo>
                  <a:pt x="1230" y="138"/>
                  <a:pt x="1230" y="138"/>
                  <a:pt x="1230" y="138"/>
                </a:cubicBezTo>
                <a:cubicBezTo>
                  <a:pt x="1225" y="142"/>
                  <a:pt x="1225" y="142"/>
                  <a:pt x="1225" y="142"/>
                </a:cubicBezTo>
                <a:cubicBezTo>
                  <a:pt x="1219" y="143"/>
                  <a:pt x="1219" y="143"/>
                  <a:pt x="1219" y="143"/>
                </a:cubicBezTo>
                <a:cubicBezTo>
                  <a:pt x="1218" y="144"/>
                  <a:pt x="1218" y="144"/>
                  <a:pt x="1218" y="144"/>
                </a:cubicBezTo>
                <a:cubicBezTo>
                  <a:pt x="1214" y="138"/>
                  <a:pt x="1214" y="138"/>
                  <a:pt x="1214" y="138"/>
                </a:cubicBezTo>
                <a:cubicBezTo>
                  <a:pt x="1210" y="141"/>
                  <a:pt x="1210" y="141"/>
                  <a:pt x="1210" y="141"/>
                </a:cubicBezTo>
                <a:cubicBezTo>
                  <a:pt x="1207" y="139"/>
                  <a:pt x="1207" y="139"/>
                  <a:pt x="1207" y="139"/>
                </a:cubicBezTo>
                <a:cubicBezTo>
                  <a:pt x="1217" y="132"/>
                  <a:pt x="1201" y="155"/>
                  <a:pt x="1215" y="132"/>
                </a:cubicBezTo>
                <a:cubicBezTo>
                  <a:pt x="1222" y="127"/>
                  <a:pt x="1222" y="127"/>
                  <a:pt x="1222" y="127"/>
                </a:cubicBezTo>
                <a:cubicBezTo>
                  <a:pt x="1229" y="128"/>
                  <a:pt x="1229" y="128"/>
                  <a:pt x="1229" y="128"/>
                </a:cubicBezTo>
                <a:cubicBezTo>
                  <a:pt x="1234" y="126"/>
                  <a:pt x="1234" y="126"/>
                  <a:pt x="1234" y="126"/>
                </a:cubicBezTo>
                <a:cubicBezTo>
                  <a:pt x="1234" y="122"/>
                  <a:pt x="1234" y="122"/>
                  <a:pt x="1234" y="122"/>
                </a:cubicBezTo>
                <a:cubicBezTo>
                  <a:pt x="1237" y="121"/>
                  <a:pt x="1237" y="121"/>
                  <a:pt x="1237" y="121"/>
                </a:cubicBezTo>
                <a:cubicBezTo>
                  <a:pt x="1236" y="118"/>
                  <a:pt x="1236" y="118"/>
                  <a:pt x="1236" y="118"/>
                </a:cubicBezTo>
                <a:cubicBezTo>
                  <a:pt x="1236" y="117"/>
                  <a:pt x="1236" y="117"/>
                  <a:pt x="1236" y="117"/>
                </a:cubicBezTo>
                <a:cubicBezTo>
                  <a:pt x="1236" y="116"/>
                  <a:pt x="1236" y="116"/>
                  <a:pt x="1236" y="116"/>
                </a:cubicBezTo>
                <a:cubicBezTo>
                  <a:pt x="1238" y="117"/>
                  <a:pt x="1238" y="117"/>
                  <a:pt x="1238" y="117"/>
                </a:cubicBezTo>
                <a:cubicBezTo>
                  <a:pt x="1240" y="117"/>
                  <a:pt x="1240" y="117"/>
                  <a:pt x="1240" y="117"/>
                </a:cubicBezTo>
                <a:cubicBezTo>
                  <a:pt x="1240" y="115"/>
                  <a:pt x="1240" y="115"/>
                  <a:pt x="1240" y="115"/>
                </a:cubicBezTo>
                <a:cubicBezTo>
                  <a:pt x="1238" y="112"/>
                  <a:pt x="1238" y="112"/>
                  <a:pt x="1238" y="112"/>
                </a:cubicBezTo>
                <a:cubicBezTo>
                  <a:pt x="1236" y="111"/>
                  <a:pt x="1236" y="111"/>
                  <a:pt x="1236" y="111"/>
                </a:cubicBezTo>
                <a:cubicBezTo>
                  <a:pt x="1243" y="104"/>
                  <a:pt x="1243" y="104"/>
                  <a:pt x="1243" y="104"/>
                </a:cubicBezTo>
                <a:cubicBezTo>
                  <a:pt x="1240" y="104"/>
                  <a:pt x="1240" y="104"/>
                  <a:pt x="1240" y="104"/>
                </a:cubicBezTo>
                <a:cubicBezTo>
                  <a:pt x="1236" y="107"/>
                  <a:pt x="1236" y="107"/>
                  <a:pt x="1236" y="107"/>
                </a:cubicBezTo>
                <a:cubicBezTo>
                  <a:pt x="1236" y="106"/>
                  <a:pt x="1236" y="106"/>
                  <a:pt x="1236" y="106"/>
                </a:cubicBezTo>
                <a:cubicBezTo>
                  <a:pt x="1232" y="107"/>
                  <a:pt x="1232" y="107"/>
                  <a:pt x="1232" y="107"/>
                </a:cubicBezTo>
                <a:cubicBezTo>
                  <a:pt x="1221" y="117"/>
                  <a:pt x="1221" y="117"/>
                  <a:pt x="1221" y="117"/>
                </a:cubicBezTo>
                <a:cubicBezTo>
                  <a:pt x="1217" y="119"/>
                  <a:pt x="1217" y="119"/>
                  <a:pt x="1217" y="119"/>
                </a:cubicBezTo>
                <a:cubicBezTo>
                  <a:pt x="1215" y="122"/>
                  <a:pt x="1215" y="122"/>
                  <a:pt x="1215" y="122"/>
                </a:cubicBezTo>
                <a:cubicBezTo>
                  <a:pt x="1212" y="127"/>
                  <a:pt x="1212" y="127"/>
                  <a:pt x="1212" y="127"/>
                </a:cubicBezTo>
                <a:cubicBezTo>
                  <a:pt x="1209" y="128"/>
                  <a:pt x="1209" y="128"/>
                  <a:pt x="1209" y="128"/>
                </a:cubicBezTo>
                <a:cubicBezTo>
                  <a:pt x="1206" y="133"/>
                  <a:pt x="1206" y="133"/>
                  <a:pt x="1206" y="133"/>
                </a:cubicBezTo>
                <a:cubicBezTo>
                  <a:pt x="1203" y="132"/>
                  <a:pt x="1203" y="132"/>
                  <a:pt x="1203" y="132"/>
                </a:cubicBezTo>
                <a:cubicBezTo>
                  <a:pt x="1202" y="132"/>
                  <a:pt x="1202" y="132"/>
                  <a:pt x="1202" y="132"/>
                </a:cubicBezTo>
                <a:cubicBezTo>
                  <a:pt x="1203" y="135"/>
                  <a:pt x="1203" y="135"/>
                  <a:pt x="1203" y="135"/>
                </a:cubicBezTo>
                <a:cubicBezTo>
                  <a:pt x="1200" y="136"/>
                  <a:pt x="1200" y="136"/>
                  <a:pt x="1200" y="136"/>
                </a:cubicBezTo>
                <a:cubicBezTo>
                  <a:pt x="1200" y="137"/>
                  <a:pt x="1200" y="137"/>
                  <a:pt x="1200" y="137"/>
                </a:cubicBezTo>
                <a:cubicBezTo>
                  <a:pt x="1198" y="136"/>
                  <a:pt x="1203" y="142"/>
                  <a:pt x="1197" y="137"/>
                </a:cubicBezTo>
                <a:cubicBezTo>
                  <a:pt x="1194" y="140"/>
                  <a:pt x="1194" y="140"/>
                  <a:pt x="1194" y="140"/>
                </a:cubicBezTo>
                <a:cubicBezTo>
                  <a:pt x="1195" y="140"/>
                  <a:pt x="1194" y="141"/>
                  <a:pt x="1193" y="139"/>
                </a:cubicBezTo>
                <a:cubicBezTo>
                  <a:pt x="1193" y="146"/>
                  <a:pt x="1193" y="146"/>
                  <a:pt x="1193" y="146"/>
                </a:cubicBezTo>
                <a:cubicBezTo>
                  <a:pt x="1185" y="150"/>
                  <a:pt x="1185" y="150"/>
                  <a:pt x="1185" y="150"/>
                </a:cubicBezTo>
                <a:cubicBezTo>
                  <a:pt x="1185" y="151"/>
                  <a:pt x="1185" y="151"/>
                  <a:pt x="1185" y="151"/>
                </a:cubicBezTo>
                <a:cubicBezTo>
                  <a:pt x="1182" y="152"/>
                  <a:pt x="1177" y="153"/>
                  <a:pt x="1175" y="155"/>
                </a:cubicBezTo>
                <a:cubicBezTo>
                  <a:pt x="1174" y="159"/>
                  <a:pt x="1174" y="159"/>
                  <a:pt x="1174" y="159"/>
                </a:cubicBezTo>
                <a:cubicBezTo>
                  <a:pt x="1172" y="160"/>
                  <a:pt x="1172" y="160"/>
                  <a:pt x="1172" y="160"/>
                </a:cubicBezTo>
                <a:cubicBezTo>
                  <a:pt x="1170" y="163"/>
                  <a:pt x="1170" y="163"/>
                  <a:pt x="1170" y="163"/>
                </a:cubicBezTo>
                <a:cubicBezTo>
                  <a:pt x="1166" y="165"/>
                  <a:pt x="1166" y="165"/>
                  <a:pt x="1166" y="165"/>
                </a:cubicBezTo>
                <a:cubicBezTo>
                  <a:pt x="1165" y="165"/>
                  <a:pt x="1165" y="165"/>
                  <a:pt x="1165" y="165"/>
                </a:cubicBezTo>
                <a:cubicBezTo>
                  <a:pt x="1163" y="169"/>
                  <a:pt x="1163" y="169"/>
                  <a:pt x="1163" y="169"/>
                </a:cubicBezTo>
                <a:cubicBezTo>
                  <a:pt x="1161" y="169"/>
                  <a:pt x="1161" y="169"/>
                  <a:pt x="1161" y="169"/>
                </a:cubicBezTo>
                <a:cubicBezTo>
                  <a:pt x="1161" y="172"/>
                  <a:pt x="1161" y="172"/>
                  <a:pt x="1161" y="172"/>
                </a:cubicBezTo>
                <a:cubicBezTo>
                  <a:pt x="1141" y="189"/>
                  <a:pt x="1141" y="189"/>
                  <a:pt x="1141" y="189"/>
                </a:cubicBezTo>
                <a:cubicBezTo>
                  <a:pt x="1144" y="188"/>
                  <a:pt x="1142" y="189"/>
                  <a:pt x="1140" y="193"/>
                </a:cubicBezTo>
                <a:cubicBezTo>
                  <a:pt x="1144" y="193"/>
                  <a:pt x="1144" y="193"/>
                  <a:pt x="1144" y="193"/>
                </a:cubicBezTo>
                <a:cubicBezTo>
                  <a:pt x="1142" y="196"/>
                  <a:pt x="1142" y="196"/>
                  <a:pt x="1142" y="196"/>
                </a:cubicBezTo>
                <a:cubicBezTo>
                  <a:pt x="1133" y="206"/>
                  <a:pt x="1133" y="206"/>
                  <a:pt x="1133" y="206"/>
                </a:cubicBezTo>
                <a:cubicBezTo>
                  <a:pt x="1130" y="206"/>
                  <a:pt x="1130" y="206"/>
                  <a:pt x="1130" y="206"/>
                </a:cubicBezTo>
                <a:cubicBezTo>
                  <a:pt x="1130" y="202"/>
                  <a:pt x="1130" y="202"/>
                  <a:pt x="1130" y="202"/>
                </a:cubicBezTo>
                <a:cubicBezTo>
                  <a:pt x="1123" y="205"/>
                  <a:pt x="1123" y="205"/>
                  <a:pt x="1123" y="205"/>
                </a:cubicBezTo>
                <a:cubicBezTo>
                  <a:pt x="1123" y="207"/>
                  <a:pt x="1123" y="207"/>
                  <a:pt x="1123" y="207"/>
                </a:cubicBezTo>
                <a:cubicBezTo>
                  <a:pt x="1120" y="207"/>
                  <a:pt x="1120" y="207"/>
                  <a:pt x="1120" y="207"/>
                </a:cubicBezTo>
                <a:cubicBezTo>
                  <a:pt x="1119" y="208"/>
                  <a:pt x="1125" y="205"/>
                  <a:pt x="1117" y="208"/>
                </a:cubicBezTo>
                <a:cubicBezTo>
                  <a:pt x="1119" y="210"/>
                  <a:pt x="1119" y="210"/>
                  <a:pt x="1119" y="210"/>
                </a:cubicBezTo>
                <a:cubicBezTo>
                  <a:pt x="1115" y="214"/>
                  <a:pt x="1115" y="214"/>
                  <a:pt x="1115" y="214"/>
                </a:cubicBezTo>
                <a:cubicBezTo>
                  <a:pt x="1115" y="216"/>
                  <a:pt x="1115" y="216"/>
                  <a:pt x="1115" y="216"/>
                </a:cubicBezTo>
                <a:cubicBezTo>
                  <a:pt x="1112" y="215"/>
                  <a:pt x="1112" y="215"/>
                  <a:pt x="1112" y="215"/>
                </a:cubicBezTo>
                <a:cubicBezTo>
                  <a:pt x="1109" y="221"/>
                  <a:pt x="1109" y="221"/>
                  <a:pt x="1109" y="221"/>
                </a:cubicBezTo>
                <a:cubicBezTo>
                  <a:pt x="1112" y="223"/>
                  <a:pt x="1112" y="223"/>
                  <a:pt x="1112" y="223"/>
                </a:cubicBezTo>
                <a:cubicBezTo>
                  <a:pt x="1113" y="222"/>
                  <a:pt x="1113" y="222"/>
                  <a:pt x="1113" y="222"/>
                </a:cubicBezTo>
                <a:cubicBezTo>
                  <a:pt x="1112" y="226"/>
                  <a:pt x="1112" y="226"/>
                  <a:pt x="1112" y="226"/>
                </a:cubicBezTo>
                <a:cubicBezTo>
                  <a:pt x="1111" y="227"/>
                  <a:pt x="1111" y="227"/>
                  <a:pt x="1111" y="227"/>
                </a:cubicBezTo>
                <a:cubicBezTo>
                  <a:pt x="1103" y="226"/>
                  <a:pt x="1103" y="226"/>
                  <a:pt x="1103" y="226"/>
                </a:cubicBezTo>
                <a:cubicBezTo>
                  <a:pt x="1098" y="229"/>
                  <a:pt x="1098" y="229"/>
                  <a:pt x="1098" y="229"/>
                </a:cubicBezTo>
                <a:cubicBezTo>
                  <a:pt x="1097" y="230"/>
                  <a:pt x="1097" y="230"/>
                  <a:pt x="1097" y="230"/>
                </a:cubicBezTo>
                <a:cubicBezTo>
                  <a:pt x="1103" y="231"/>
                  <a:pt x="1103" y="231"/>
                  <a:pt x="1103" y="231"/>
                </a:cubicBezTo>
                <a:cubicBezTo>
                  <a:pt x="1106" y="232"/>
                  <a:pt x="1110" y="226"/>
                  <a:pt x="1113" y="233"/>
                </a:cubicBezTo>
                <a:cubicBezTo>
                  <a:pt x="1116" y="231"/>
                  <a:pt x="1116" y="231"/>
                  <a:pt x="1116" y="231"/>
                </a:cubicBezTo>
                <a:cubicBezTo>
                  <a:pt x="1117" y="231"/>
                  <a:pt x="1119" y="233"/>
                  <a:pt x="1120" y="230"/>
                </a:cubicBezTo>
                <a:cubicBezTo>
                  <a:pt x="1119" y="227"/>
                  <a:pt x="1119" y="227"/>
                  <a:pt x="1119" y="227"/>
                </a:cubicBezTo>
                <a:cubicBezTo>
                  <a:pt x="1130" y="221"/>
                  <a:pt x="1130" y="221"/>
                  <a:pt x="1130" y="221"/>
                </a:cubicBezTo>
                <a:cubicBezTo>
                  <a:pt x="1130" y="219"/>
                  <a:pt x="1130" y="219"/>
                  <a:pt x="1130" y="219"/>
                </a:cubicBezTo>
                <a:cubicBezTo>
                  <a:pt x="1139" y="215"/>
                  <a:pt x="1139" y="215"/>
                  <a:pt x="1139" y="215"/>
                </a:cubicBezTo>
                <a:cubicBezTo>
                  <a:pt x="1141" y="213"/>
                  <a:pt x="1141" y="213"/>
                  <a:pt x="1141" y="213"/>
                </a:cubicBezTo>
                <a:cubicBezTo>
                  <a:pt x="1141" y="212"/>
                  <a:pt x="1141" y="212"/>
                  <a:pt x="1141" y="212"/>
                </a:cubicBezTo>
                <a:cubicBezTo>
                  <a:pt x="1139" y="211"/>
                  <a:pt x="1139" y="211"/>
                  <a:pt x="1139" y="211"/>
                </a:cubicBezTo>
                <a:cubicBezTo>
                  <a:pt x="1137" y="212"/>
                  <a:pt x="1137" y="212"/>
                  <a:pt x="1137" y="212"/>
                </a:cubicBezTo>
                <a:cubicBezTo>
                  <a:pt x="1138" y="209"/>
                  <a:pt x="1138" y="209"/>
                  <a:pt x="1138" y="209"/>
                </a:cubicBezTo>
                <a:cubicBezTo>
                  <a:pt x="1143" y="211"/>
                  <a:pt x="1143" y="211"/>
                  <a:pt x="1143" y="211"/>
                </a:cubicBezTo>
                <a:cubicBezTo>
                  <a:pt x="1150" y="204"/>
                  <a:pt x="1150" y="204"/>
                  <a:pt x="1150" y="204"/>
                </a:cubicBezTo>
                <a:cubicBezTo>
                  <a:pt x="1154" y="201"/>
                  <a:pt x="1154" y="201"/>
                  <a:pt x="1154" y="201"/>
                </a:cubicBezTo>
                <a:cubicBezTo>
                  <a:pt x="1154" y="200"/>
                  <a:pt x="1154" y="200"/>
                  <a:pt x="1154" y="200"/>
                </a:cubicBezTo>
                <a:cubicBezTo>
                  <a:pt x="1152" y="205"/>
                  <a:pt x="1159" y="205"/>
                  <a:pt x="1162" y="193"/>
                </a:cubicBezTo>
                <a:cubicBezTo>
                  <a:pt x="1170" y="185"/>
                  <a:pt x="1170" y="185"/>
                  <a:pt x="1170" y="185"/>
                </a:cubicBezTo>
                <a:cubicBezTo>
                  <a:pt x="1170" y="186"/>
                  <a:pt x="1167" y="186"/>
                  <a:pt x="1171" y="186"/>
                </a:cubicBezTo>
                <a:cubicBezTo>
                  <a:pt x="1171" y="183"/>
                  <a:pt x="1171" y="183"/>
                  <a:pt x="1171" y="183"/>
                </a:cubicBezTo>
                <a:cubicBezTo>
                  <a:pt x="1175" y="183"/>
                  <a:pt x="1175" y="183"/>
                  <a:pt x="1175" y="183"/>
                </a:cubicBezTo>
                <a:cubicBezTo>
                  <a:pt x="1184" y="173"/>
                  <a:pt x="1184" y="173"/>
                  <a:pt x="1184" y="173"/>
                </a:cubicBezTo>
                <a:cubicBezTo>
                  <a:pt x="1190" y="172"/>
                  <a:pt x="1190" y="172"/>
                  <a:pt x="1190" y="172"/>
                </a:cubicBezTo>
                <a:cubicBezTo>
                  <a:pt x="1192" y="166"/>
                  <a:pt x="1192" y="166"/>
                  <a:pt x="1192" y="166"/>
                </a:cubicBezTo>
                <a:cubicBezTo>
                  <a:pt x="1196" y="164"/>
                  <a:pt x="1196" y="164"/>
                  <a:pt x="1196" y="164"/>
                </a:cubicBezTo>
                <a:cubicBezTo>
                  <a:pt x="1198" y="160"/>
                  <a:pt x="1198" y="160"/>
                  <a:pt x="1198" y="160"/>
                </a:cubicBezTo>
                <a:cubicBezTo>
                  <a:pt x="1202" y="159"/>
                  <a:pt x="1202" y="159"/>
                  <a:pt x="1202" y="159"/>
                </a:cubicBezTo>
                <a:cubicBezTo>
                  <a:pt x="1205" y="153"/>
                  <a:pt x="1205" y="153"/>
                  <a:pt x="1205" y="153"/>
                </a:cubicBezTo>
                <a:cubicBezTo>
                  <a:pt x="1207" y="152"/>
                  <a:pt x="1207" y="152"/>
                  <a:pt x="1207" y="152"/>
                </a:cubicBezTo>
                <a:cubicBezTo>
                  <a:pt x="1204" y="156"/>
                  <a:pt x="1204" y="156"/>
                  <a:pt x="1204" y="156"/>
                </a:cubicBezTo>
                <a:cubicBezTo>
                  <a:pt x="1210" y="155"/>
                  <a:pt x="1210" y="155"/>
                  <a:pt x="1210" y="155"/>
                </a:cubicBezTo>
                <a:cubicBezTo>
                  <a:pt x="1212" y="152"/>
                  <a:pt x="1212" y="152"/>
                  <a:pt x="1212" y="152"/>
                </a:cubicBezTo>
                <a:cubicBezTo>
                  <a:pt x="1210" y="150"/>
                  <a:pt x="1210" y="150"/>
                  <a:pt x="1210" y="150"/>
                </a:cubicBezTo>
                <a:cubicBezTo>
                  <a:pt x="1208" y="150"/>
                  <a:pt x="1207" y="150"/>
                  <a:pt x="1207" y="151"/>
                </a:cubicBezTo>
                <a:cubicBezTo>
                  <a:pt x="1206" y="149"/>
                  <a:pt x="1206" y="149"/>
                  <a:pt x="1206" y="149"/>
                </a:cubicBezTo>
                <a:cubicBezTo>
                  <a:pt x="1202" y="149"/>
                  <a:pt x="1202" y="149"/>
                  <a:pt x="1202" y="149"/>
                </a:cubicBezTo>
                <a:cubicBezTo>
                  <a:pt x="1199" y="151"/>
                  <a:pt x="1199" y="151"/>
                  <a:pt x="1199" y="151"/>
                </a:cubicBezTo>
                <a:cubicBezTo>
                  <a:pt x="1199" y="152"/>
                  <a:pt x="1198" y="151"/>
                  <a:pt x="1197" y="150"/>
                </a:cubicBezTo>
                <a:cubicBezTo>
                  <a:pt x="1199" y="147"/>
                  <a:pt x="1199" y="147"/>
                  <a:pt x="1199" y="147"/>
                </a:cubicBezTo>
                <a:cubicBezTo>
                  <a:pt x="1199" y="147"/>
                  <a:pt x="1202" y="154"/>
                  <a:pt x="1204" y="146"/>
                </a:cubicBezTo>
                <a:cubicBezTo>
                  <a:pt x="1204" y="145"/>
                  <a:pt x="1204" y="145"/>
                  <a:pt x="1204" y="145"/>
                </a:cubicBezTo>
                <a:cubicBezTo>
                  <a:pt x="1202" y="145"/>
                  <a:pt x="1202" y="145"/>
                  <a:pt x="1202" y="145"/>
                </a:cubicBezTo>
                <a:cubicBezTo>
                  <a:pt x="1203" y="144"/>
                  <a:pt x="1203" y="144"/>
                  <a:pt x="1203" y="144"/>
                </a:cubicBezTo>
                <a:cubicBezTo>
                  <a:pt x="1204" y="145"/>
                  <a:pt x="1204" y="145"/>
                  <a:pt x="1204" y="145"/>
                </a:cubicBezTo>
                <a:cubicBezTo>
                  <a:pt x="1207" y="143"/>
                  <a:pt x="1207" y="143"/>
                  <a:pt x="1207" y="143"/>
                </a:cubicBezTo>
                <a:cubicBezTo>
                  <a:pt x="1206" y="144"/>
                  <a:pt x="1203" y="140"/>
                  <a:pt x="1208" y="145"/>
                </a:cubicBezTo>
                <a:cubicBezTo>
                  <a:pt x="1208" y="144"/>
                  <a:pt x="1203" y="141"/>
                  <a:pt x="1207" y="147"/>
                </a:cubicBezTo>
                <a:cubicBezTo>
                  <a:pt x="1217" y="147"/>
                  <a:pt x="1217" y="147"/>
                  <a:pt x="1217" y="147"/>
                </a:cubicBezTo>
                <a:cubicBezTo>
                  <a:pt x="1216" y="148"/>
                  <a:pt x="1216" y="148"/>
                  <a:pt x="1216" y="148"/>
                </a:cubicBezTo>
                <a:cubicBezTo>
                  <a:pt x="1218" y="151"/>
                  <a:pt x="1218" y="151"/>
                  <a:pt x="1218" y="151"/>
                </a:cubicBezTo>
                <a:cubicBezTo>
                  <a:pt x="1216" y="153"/>
                  <a:pt x="1213" y="150"/>
                  <a:pt x="1212" y="155"/>
                </a:cubicBezTo>
                <a:cubicBezTo>
                  <a:pt x="1210" y="157"/>
                  <a:pt x="1210" y="157"/>
                  <a:pt x="1210" y="157"/>
                </a:cubicBezTo>
                <a:cubicBezTo>
                  <a:pt x="1210" y="159"/>
                  <a:pt x="1210" y="159"/>
                  <a:pt x="1210" y="159"/>
                </a:cubicBezTo>
                <a:cubicBezTo>
                  <a:pt x="1207" y="159"/>
                  <a:pt x="1207" y="159"/>
                  <a:pt x="1207" y="159"/>
                </a:cubicBezTo>
                <a:cubicBezTo>
                  <a:pt x="1199" y="166"/>
                  <a:pt x="1199" y="166"/>
                  <a:pt x="1199" y="166"/>
                </a:cubicBezTo>
                <a:cubicBezTo>
                  <a:pt x="1198" y="170"/>
                  <a:pt x="1198" y="170"/>
                  <a:pt x="1198" y="170"/>
                </a:cubicBezTo>
                <a:cubicBezTo>
                  <a:pt x="1195" y="173"/>
                  <a:pt x="1195" y="173"/>
                  <a:pt x="1195" y="173"/>
                </a:cubicBezTo>
                <a:cubicBezTo>
                  <a:pt x="1193" y="173"/>
                  <a:pt x="1193" y="173"/>
                  <a:pt x="1193" y="173"/>
                </a:cubicBezTo>
                <a:cubicBezTo>
                  <a:pt x="1192" y="176"/>
                  <a:pt x="1192" y="176"/>
                  <a:pt x="1192" y="176"/>
                </a:cubicBezTo>
                <a:cubicBezTo>
                  <a:pt x="1180" y="185"/>
                  <a:pt x="1180" y="185"/>
                  <a:pt x="1180" y="185"/>
                </a:cubicBezTo>
                <a:cubicBezTo>
                  <a:pt x="1175" y="190"/>
                  <a:pt x="1175" y="190"/>
                  <a:pt x="1175" y="190"/>
                </a:cubicBezTo>
                <a:cubicBezTo>
                  <a:pt x="1168" y="197"/>
                  <a:pt x="1168" y="197"/>
                  <a:pt x="1168" y="197"/>
                </a:cubicBezTo>
                <a:cubicBezTo>
                  <a:pt x="1167" y="196"/>
                  <a:pt x="1167" y="197"/>
                  <a:pt x="1166" y="195"/>
                </a:cubicBezTo>
                <a:cubicBezTo>
                  <a:pt x="1165" y="197"/>
                  <a:pt x="1165" y="197"/>
                  <a:pt x="1165" y="197"/>
                </a:cubicBezTo>
                <a:cubicBezTo>
                  <a:pt x="1165" y="197"/>
                  <a:pt x="1165" y="197"/>
                  <a:pt x="1165" y="197"/>
                </a:cubicBezTo>
                <a:cubicBezTo>
                  <a:pt x="1163" y="200"/>
                  <a:pt x="1163" y="200"/>
                  <a:pt x="1163" y="200"/>
                </a:cubicBezTo>
                <a:cubicBezTo>
                  <a:pt x="1157" y="203"/>
                  <a:pt x="1157" y="203"/>
                  <a:pt x="1157" y="203"/>
                </a:cubicBezTo>
                <a:cubicBezTo>
                  <a:pt x="1155" y="203"/>
                  <a:pt x="1152" y="204"/>
                  <a:pt x="1157" y="207"/>
                </a:cubicBezTo>
                <a:cubicBezTo>
                  <a:pt x="1154" y="209"/>
                  <a:pt x="1154" y="209"/>
                  <a:pt x="1154" y="209"/>
                </a:cubicBezTo>
                <a:cubicBezTo>
                  <a:pt x="1153" y="210"/>
                  <a:pt x="1153" y="210"/>
                  <a:pt x="1153" y="210"/>
                </a:cubicBezTo>
                <a:cubicBezTo>
                  <a:pt x="1153" y="211"/>
                  <a:pt x="1153" y="211"/>
                  <a:pt x="1153" y="211"/>
                </a:cubicBezTo>
                <a:cubicBezTo>
                  <a:pt x="1156" y="211"/>
                  <a:pt x="1156" y="211"/>
                  <a:pt x="1156" y="211"/>
                </a:cubicBezTo>
                <a:cubicBezTo>
                  <a:pt x="1160" y="207"/>
                  <a:pt x="1160" y="207"/>
                  <a:pt x="1160" y="207"/>
                </a:cubicBezTo>
                <a:cubicBezTo>
                  <a:pt x="1160" y="206"/>
                  <a:pt x="1156" y="211"/>
                  <a:pt x="1162" y="206"/>
                </a:cubicBezTo>
                <a:cubicBezTo>
                  <a:pt x="1153" y="216"/>
                  <a:pt x="1153" y="216"/>
                  <a:pt x="1153" y="216"/>
                </a:cubicBezTo>
                <a:cubicBezTo>
                  <a:pt x="1148" y="215"/>
                  <a:pt x="1148" y="215"/>
                  <a:pt x="1148" y="215"/>
                </a:cubicBezTo>
                <a:cubicBezTo>
                  <a:pt x="1144" y="217"/>
                  <a:pt x="1144" y="217"/>
                  <a:pt x="1144" y="217"/>
                </a:cubicBezTo>
                <a:cubicBezTo>
                  <a:pt x="1145" y="217"/>
                  <a:pt x="1140" y="217"/>
                  <a:pt x="1145" y="217"/>
                </a:cubicBezTo>
                <a:cubicBezTo>
                  <a:pt x="1140" y="222"/>
                  <a:pt x="1140" y="222"/>
                  <a:pt x="1140" y="222"/>
                </a:cubicBezTo>
                <a:cubicBezTo>
                  <a:pt x="1142" y="224"/>
                  <a:pt x="1142" y="224"/>
                  <a:pt x="1142" y="224"/>
                </a:cubicBezTo>
                <a:cubicBezTo>
                  <a:pt x="1147" y="221"/>
                  <a:pt x="1147" y="221"/>
                  <a:pt x="1147" y="221"/>
                </a:cubicBezTo>
                <a:cubicBezTo>
                  <a:pt x="1145" y="224"/>
                  <a:pt x="1145" y="224"/>
                  <a:pt x="1145" y="224"/>
                </a:cubicBezTo>
                <a:cubicBezTo>
                  <a:pt x="1140" y="227"/>
                  <a:pt x="1140" y="227"/>
                  <a:pt x="1140" y="227"/>
                </a:cubicBezTo>
                <a:cubicBezTo>
                  <a:pt x="1138" y="231"/>
                  <a:pt x="1138" y="231"/>
                  <a:pt x="1138" y="231"/>
                </a:cubicBezTo>
                <a:cubicBezTo>
                  <a:pt x="1143" y="230"/>
                  <a:pt x="1143" y="230"/>
                  <a:pt x="1143" y="230"/>
                </a:cubicBezTo>
                <a:cubicBezTo>
                  <a:pt x="1144" y="229"/>
                  <a:pt x="1144" y="229"/>
                  <a:pt x="1144" y="229"/>
                </a:cubicBezTo>
                <a:cubicBezTo>
                  <a:pt x="1147" y="227"/>
                  <a:pt x="1147" y="227"/>
                  <a:pt x="1147" y="227"/>
                </a:cubicBezTo>
                <a:cubicBezTo>
                  <a:pt x="1148" y="227"/>
                  <a:pt x="1148" y="227"/>
                  <a:pt x="1148" y="227"/>
                </a:cubicBezTo>
                <a:cubicBezTo>
                  <a:pt x="1148" y="228"/>
                  <a:pt x="1146" y="226"/>
                  <a:pt x="1147" y="229"/>
                </a:cubicBezTo>
                <a:cubicBezTo>
                  <a:pt x="1157" y="226"/>
                  <a:pt x="1157" y="226"/>
                  <a:pt x="1157" y="226"/>
                </a:cubicBezTo>
                <a:cubicBezTo>
                  <a:pt x="1163" y="224"/>
                  <a:pt x="1163" y="224"/>
                  <a:pt x="1163" y="224"/>
                </a:cubicBezTo>
                <a:cubicBezTo>
                  <a:pt x="1163" y="219"/>
                  <a:pt x="1163" y="219"/>
                  <a:pt x="1163" y="219"/>
                </a:cubicBezTo>
                <a:cubicBezTo>
                  <a:pt x="1166" y="218"/>
                  <a:pt x="1166" y="218"/>
                  <a:pt x="1166" y="218"/>
                </a:cubicBezTo>
                <a:cubicBezTo>
                  <a:pt x="1169" y="219"/>
                  <a:pt x="1169" y="219"/>
                  <a:pt x="1169" y="219"/>
                </a:cubicBezTo>
                <a:cubicBezTo>
                  <a:pt x="1172" y="219"/>
                  <a:pt x="1172" y="219"/>
                  <a:pt x="1172" y="219"/>
                </a:cubicBezTo>
                <a:cubicBezTo>
                  <a:pt x="1172" y="216"/>
                  <a:pt x="1172" y="216"/>
                  <a:pt x="1172" y="216"/>
                </a:cubicBezTo>
                <a:cubicBezTo>
                  <a:pt x="1179" y="213"/>
                  <a:pt x="1179" y="213"/>
                  <a:pt x="1179" y="213"/>
                </a:cubicBezTo>
                <a:cubicBezTo>
                  <a:pt x="1179" y="212"/>
                  <a:pt x="1179" y="212"/>
                  <a:pt x="1179" y="212"/>
                </a:cubicBezTo>
                <a:cubicBezTo>
                  <a:pt x="1184" y="209"/>
                  <a:pt x="1184" y="209"/>
                  <a:pt x="1184" y="209"/>
                </a:cubicBezTo>
                <a:cubicBezTo>
                  <a:pt x="1184" y="206"/>
                  <a:pt x="1184" y="206"/>
                  <a:pt x="1184" y="206"/>
                </a:cubicBezTo>
                <a:cubicBezTo>
                  <a:pt x="1189" y="205"/>
                  <a:pt x="1189" y="205"/>
                  <a:pt x="1189" y="205"/>
                </a:cubicBezTo>
                <a:cubicBezTo>
                  <a:pt x="1195" y="198"/>
                  <a:pt x="1195" y="198"/>
                  <a:pt x="1195" y="198"/>
                </a:cubicBezTo>
                <a:cubicBezTo>
                  <a:pt x="1195" y="197"/>
                  <a:pt x="1196" y="198"/>
                  <a:pt x="1197" y="196"/>
                </a:cubicBezTo>
                <a:cubicBezTo>
                  <a:pt x="1198" y="200"/>
                  <a:pt x="1198" y="200"/>
                  <a:pt x="1198" y="200"/>
                </a:cubicBezTo>
                <a:cubicBezTo>
                  <a:pt x="1201" y="201"/>
                  <a:pt x="1201" y="201"/>
                  <a:pt x="1201" y="201"/>
                </a:cubicBezTo>
                <a:cubicBezTo>
                  <a:pt x="1200" y="203"/>
                  <a:pt x="1200" y="203"/>
                  <a:pt x="1200" y="203"/>
                </a:cubicBezTo>
                <a:cubicBezTo>
                  <a:pt x="1203" y="204"/>
                  <a:pt x="1203" y="204"/>
                  <a:pt x="1203" y="204"/>
                </a:cubicBezTo>
                <a:cubicBezTo>
                  <a:pt x="1205" y="201"/>
                  <a:pt x="1208" y="206"/>
                  <a:pt x="1207" y="200"/>
                </a:cubicBezTo>
                <a:cubicBezTo>
                  <a:pt x="1206" y="195"/>
                  <a:pt x="1206" y="195"/>
                  <a:pt x="1206" y="195"/>
                </a:cubicBezTo>
                <a:cubicBezTo>
                  <a:pt x="1206" y="195"/>
                  <a:pt x="1206" y="195"/>
                  <a:pt x="1206" y="195"/>
                </a:cubicBezTo>
                <a:cubicBezTo>
                  <a:pt x="1209" y="193"/>
                  <a:pt x="1209" y="193"/>
                  <a:pt x="1209" y="193"/>
                </a:cubicBezTo>
                <a:cubicBezTo>
                  <a:pt x="1209" y="194"/>
                  <a:pt x="1209" y="194"/>
                  <a:pt x="1209" y="194"/>
                </a:cubicBezTo>
                <a:cubicBezTo>
                  <a:pt x="1210" y="195"/>
                  <a:pt x="1210" y="195"/>
                  <a:pt x="1210" y="195"/>
                </a:cubicBezTo>
                <a:cubicBezTo>
                  <a:pt x="1216" y="193"/>
                  <a:pt x="1216" y="193"/>
                  <a:pt x="1216" y="193"/>
                </a:cubicBezTo>
                <a:cubicBezTo>
                  <a:pt x="1216" y="195"/>
                  <a:pt x="1216" y="195"/>
                  <a:pt x="1216" y="195"/>
                </a:cubicBezTo>
                <a:cubicBezTo>
                  <a:pt x="1217" y="197"/>
                  <a:pt x="1217" y="197"/>
                  <a:pt x="1217" y="197"/>
                </a:cubicBezTo>
                <a:cubicBezTo>
                  <a:pt x="1219" y="194"/>
                  <a:pt x="1219" y="194"/>
                  <a:pt x="1219" y="194"/>
                </a:cubicBezTo>
                <a:cubicBezTo>
                  <a:pt x="1217" y="191"/>
                  <a:pt x="1217" y="191"/>
                  <a:pt x="1217" y="191"/>
                </a:cubicBezTo>
                <a:cubicBezTo>
                  <a:pt x="1217" y="188"/>
                  <a:pt x="1217" y="188"/>
                  <a:pt x="1217" y="188"/>
                </a:cubicBezTo>
                <a:cubicBezTo>
                  <a:pt x="1221" y="187"/>
                  <a:pt x="1221" y="187"/>
                  <a:pt x="1221" y="187"/>
                </a:cubicBezTo>
                <a:cubicBezTo>
                  <a:pt x="1222" y="183"/>
                  <a:pt x="1222" y="183"/>
                  <a:pt x="1222" y="183"/>
                </a:cubicBezTo>
                <a:cubicBezTo>
                  <a:pt x="1221" y="184"/>
                  <a:pt x="1223" y="186"/>
                  <a:pt x="1226" y="183"/>
                </a:cubicBezTo>
                <a:cubicBezTo>
                  <a:pt x="1224" y="181"/>
                  <a:pt x="1224" y="181"/>
                  <a:pt x="1224" y="181"/>
                </a:cubicBezTo>
                <a:cubicBezTo>
                  <a:pt x="1227" y="178"/>
                  <a:pt x="1227" y="178"/>
                  <a:pt x="1227" y="178"/>
                </a:cubicBezTo>
                <a:cubicBezTo>
                  <a:pt x="1228" y="179"/>
                  <a:pt x="1226" y="178"/>
                  <a:pt x="1228" y="179"/>
                </a:cubicBezTo>
                <a:cubicBezTo>
                  <a:pt x="1230" y="175"/>
                  <a:pt x="1230" y="175"/>
                  <a:pt x="1230" y="175"/>
                </a:cubicBezTo>
                <a:cubicBezTo>
                  <a:pt x="1230" y="176"/>
                  <a:pt x="1230" y="176"/>
                  <a:pt x="1230" y="176"/>
                </a:cubicBezTo>
                <a:cubicBezTo>
                  <a:pt x="1230" y="176"/>
                  <a:pt x="1230" y="176"/>
                  <a:pt x="1230" y="176"/>
                </a:cubicBezTo>
                <a:cubicBezTo>
                  <a:pt x="1236" y="178"/>
                  <a:pt x="1236" y="178"/>
                  <a:pt x="1236" y="178"/>
                </a:cubicBezTo>
                <a:cubicBezTo>
                  <a:pt x="1238" y="178"/>
                  <a:pt x="1238" y="178"/>
                  <a:pt x="1238" y="178"/>
                </a:cubicBezTo>
                <a:cubicBezTo>
                  <a:pt x="1236" y="176"/>
                  <a:pt x="1236" y="176"/>
                  <a:pt x="1236" y="176"/>
                </a:cubicBezTo>
                <a:cubicBezTo>
                  <a:pt x="1232" y="176"/>
                  <a:pt x="1232" y="176"/>
                  <a:pt x="1232" y="176"/>
                </a:cubicBezTo>
                <a:cubicBezTo>
                  <a:pt x="1235" y="170"/>
                  <a:pt x="1235" y="170"/>
                  <a:pt x="1235" y="170"/>
                </a:cubicBezTo>
                <a:cubicBezTo>
                  <a:pt x="1236" y="172"/>
                  <a:pt x="1235" y="171"/>
                  <a:pt x="1241" y="168"/>
                </a:cubicBezTo>
                <a:cubicBezTo>
                  <a:pt x="1240" y="166"/>
                  <a:pt x="1240" y="166"/>
                  <a:pt x="1240" y="166"/>
                </a:cubicBezTo>
                <a:cubicBezTo>
                  <a:pt x="1242" y="163"/>
                  <a:pt x="1242" y="163"/>
                  <a:pt x="1242" y="163"/>
                </a:cubicBezTo>
                <a:cubicBezTo>
                  <a:pt x="1245" y="165"/>
                  <a:pt x="1245" y="165"/>
                  <a:pt x="1245" y="165"/>
                </a:cubicBezTo>
                <a:cubicBezTo>
                  <a:pt x="1247" y="160"/>
                  <a:pt x="1247" y="160"/>
                  <a:pt x="1247" y="160"/>
                </a:cubicBezTo>
                <a:cubicBezTo>
                  <a:pt x="1248" y="161"/>
                  <a:pt x="1249" y="160"/>
                  <a:pt x="1250" y="159"/>
                </a:cubicBezTo>
                <a:cubicBezTo>
                  <a:pt x="1250" y="154"/>
                  <a:pt x="1250" y="154"/>
                  <a:pt x="1250" y="154"/>
                </a:cubicBezTo>
                <a:cubicBezTo>
                  <a:pt x="1254" y="152"/>
                  <a:pt x="1254" y="152"/>
                  <a:pt x="1254" y="152"/>
                </a:cubicBezTo>
                <a:cubicBezTo>
                  <a:pt x="1256" y="156"/>
                  <a:pt x="1256" y="156"/>
                  <a:pt x="1256" y="156"/>
                </a:cubicBezTo>
                <a:cubicBezTo>
                  <a:pt x="1258" y="155"/>
                  <a:pt x="1258" y="155"/>
                  <a:pt x="1258" y="155"/>
                </a:cubicBezTo>
                <a:cubicBezTo>
                  <a:pt x="1259" y="155"/>
                  <a:pt x="1254" y="158"/>
                  <a:pt x="1259" y="153"/>
                </a:cubicBezTo>
                <a:cubicBezTo>
                  <a:pt x="1257" y="151"/>
                  <a:pt x="1257" y="151"/>
                  <a:pt x="1257" y="151"/>
                </a:cubicBezTo>
                <a:cubicBezTo>
                  <a:pt x="1259" y="149"/>
                  <a:pt x="1259" y="149"/>
                  <a:pt x="1259" y="149"/>
                </a:cubicBezTo>
                <a:cubicBezTo>
                  <a:pt x="1258" y="148"/>
                  <a:pt x="1258" y="148"/>
                  <a:pt x="1258" y="148"/>
                </a:cubicBezTo>
                <a:cubicBezTo>
                  <a:pt x="1261" y="148"/>
                  <a:pt x="1261" y="148"/>
                  <a:pt x="1261" y="148"/>
                </a:cubicBezTo>
                <a:cubicBezTo>
                  <a:pt x="1263" y="146"/>
                  <a:pt x="1263" y="146"/>
                  <a:pt x="1263" y="146"/>
                </a:cubicBezTo>
                <a:cubicBezTo>
                  <a:pt x="1261" y="144"/>
                  <a:pt x="1261" y="144"/>
                  <a:pt x="1261" y="144"/>
                </a:cubicBezTo>
                <a:cubicBezTo>
                  <a:pt x="1266" y="138"/>
                  <a:pt x="1266" y="138"/>
                  <a:pt x="1266" y="138"/>
                </a:cubicBezTo>
                <a:cubicBezTo>
                  <a:pt x="1270" y="138"/>
                  <a:pt x="1270" y="138"/>
                  <a:pt x="1270" y="138"/>
                </a:cubicBezTo>
                <a:cubicBezTo>
                  <a:pt x="1272" y="136"/>
                  <a:pt x="1272" y="136"/>
                  <a:pt x="1272" y="136"/>
                </a:cubicBezTo>
                <a:cubicBezTo>
                  <a:pt x="1269" y="134"/>
                  <a:pt x="1269" y="134"/>
                  <a:pt x="1269" y="134"/>
                </a:cubicBezTo>
                <a:cubicBezTo>
                  <a:pt x="1268" y="136"/>
                  <a:pt x="1268" y="136"/>
                  <a:pt x="1268" y="136"/>
                </a:cubicBezTo>
                <a:cubicBezTo>
                  <a:pt x="1269" y="133"/>
                  <a:pt x="1269" y="133"/>
                  <a:pt x="1269" y="133"/>
                </a:cubicBezTo>
                <a:cubicBezTo>
                  <a:pt x="1266" y="132"/>
                  <a:pt x="1266" y="132"/>
                  <a:pt x="1266" y="132"/>
                </a:cubicBezTo>
                <a:cubicBezTo>
                  <a:pt x="1269" y="132"/>
                  <a:pt x="1269" y="132"/>
                  <a:pt x="1269" y="132"/>
                </a:cubicBezTo>
                <a:cubicBezTo>
                  <a:pt x="1270" y="132"/>
                  <a:pt x="1270" y="132"/>
                  <a:pt x="1270" y="132"/>
                </a:cubicBezTo>
                <a:cubicBezTo>
                  <a:pt x="1270" y="133"/>
                  <a:pt x="1275" y="131"/>
                  <a:pt x="1272" y="134"/>
                </a:cubicBezTo>
                <a:cubicBezTo>
                  <a:pt x="1276" y="129"/>
                  <a:pt x="1276" y="129"/>
                  <a:pt x="1276" y="129"/>
                </a:cubicBezTo>
                <a:cubicBezTo>
                  <a:pt x="1280" y="132"/>
                  <a:pt x="1280" y="132"/>
                  <a:pt x="1280" y="132"/>
                </a:cubicBezTo>
                <a:cubicBezTo>
                  <a:pt x="1282" y="129"/>
                  <a:pt x="1282" y="129"/>
                  <a:pt x="1282" y="129"/>
                </a:cubicBezTo>
                <a:cubicBezTo>
                  <a:pt x="1278" y="128"/>
                  <a:pt x="1278" y="128"/>
                  <a:pt x="1278" y="128"/>
                </a:cubicBezTo>
                <a:cubicBezTo>
                  <a:pt x="1278" y="127"/>
                  <a:pt x="1278" y="127"/>
                  <a:pt x="1278" y="127"/>
                </a:cubicBezTo>
                <a:cubicBezTo>
                  <a:pt x="1276" y="127"/>
                  <a:pt x="1276" y="127"/>
                  <a:pt x="1276" y="127"/>
                </a:cubicBezTo>
                <a:cubicBezTo>
                  <a:pt x="1278" y="124"/>
                  <a:pt x="1278" y="124"/>
                  <a:pt x="1278" y="124"/>
                </a:cubicBezTo>
                <a:cubicBezTo>
                  <a:pt x="1280" y="125"/>
                  <a:pt x="1280" y="125"/>
                  <a:pt x="1280" y="125"/>
                </a:cubicBezTo>
                <a:cubicBezTo>
                  <a:pt x="1283" y="122"/>
                  <a:pt x="1283" y="122"/>
                  <a:pt x="1283" y="122"/>
                </a:cubicBezTo>
                <a:cubicBezTo>
                  <a:pt x="1283" y="121"/>
                  <a:pt x="1283" y="121"/>
                  <a:pt x="1283" y="121"/>
                </a:cubicBezTo>
                <a:cubicBezTo>
                  <a:pt x="1281" y="121"/>
                  <a:pt x="1281" y="121"/>
                  <a:pt x="1281" y="121"/>
                </a:cubicBezTo>
                <a:cubicBezTo>
                  <a:pt x="1282" y="118"/>
                  <a:pt x="1282" y="118"/>
                  <a:pt x="1282" y="118"/>
                </a:cubicBezTo>
                <a:cubicBezTo>
                  <a:pt x="1294" y="105"/>
                  <a:pt x="1294" y="105"/>
                  <a:pt x="1294" y="105"/>
                </a:cubicBezTo>
                <a:cubicBezTo>
                  <a:pt x="1299" y="104"/>
                  <a:pt x="1299" y="104"/>
                  <a:pt x="1299" y="104"/>
                </a:cubicBezTo>
                <a:cubicBezTo>
                  <a:pt x="1303" y="97"/>
                  <a:pt x="1303" y="97"/>
                  <a:pt x="1303" y="97"/>
                </a:cubicBezTo>
                <a:cubicBezTo>
                  <a:pt x="1305" y="100"/>
                  <a:pt x="1304" y="95"/>
                  <a:pt x="1307" y="97"/>
                </a:cubicBezTo>
                <a:cubicBezTo>
                  <a:pt x="1307" y="97"/>
                  <a:pt x="1314" y="100"/>
                  <a:pt x="1309" y="93"/>
                </a:cubicBezTo>
                <a:cubicBezTo>
                  <a:pt x="1311" y="90"/>
                  <a:pt x="1311" y="90"/>
                  <a:pt x="1311" y="90"/>
                </a:cubicBezTo>
                <a:cubicBezTo>
                  <a:pt x="1315" y="90"/>
                  <a:pt x="1315" y="90"/>
                  <a:pt x="1315" y="90"/>
                </a:cubicBezTo>
                <a:cubicBezTo>
                  <a:pt x="1317" y="88"/>
                  <a:pt x="1317" y="88"/>
                  <a:pt x="1317" y="88"/>
                </a:cubicBezTo>
                <a:cubicBezTo>
                  <a:pt x="1315" y="92"/>
                  <a:pt x="1315" y="92"/>
                  <a:pt x="1315" y="92"/>
                </a:cubicBezTo>
                <a:cubicBezTo>
                  <a:pt x="1315" y="91"/>
                  <a:pt x="1315" y="93"/>
                  <a:pt x="1314" y="91"/>
                </a:cubicBezTo>
                <a:cubicBezTo>
                  <a:pt x="1313" y="93"/>
                  <a:pt x="1313" y="93"/>
                  <a:pt x="1313" y="93"/>
                </a:cubicBezTo>
                <a:cubicBezTo>
                  <a:pt x="1314" y="94"/>
                  <a:pt x="1314" y="94"/>
                  <a:pt x="1314" y="94"/>
                </a:cubicBezTo>
                <a:cubicBezTo>
                  <a:pt x="1303" y="105"/>
                  <a:pt x="1303" y="105"/>
                  <a:pt x="1303" y="105"/>
                </a:cubicBezTo>
                <a:cubicBezTo>
                  <a:pt x="1304" y="106"/>
                  <a:pt x="1304" y="106"/>
                  <a:pt x="1304" y="106"/>
                </a:cubicBezTo>
                <a:cubicBezTo>
                  <a:pt x="1296" y="115"/>
                  <a:pt x="1296" y="115"/>
                  <a:pt x="1296" y="115"/>
                </a:cubicBezTo>
                <a:cubicBezTo>
                  <a:pt x="1290" y="116"/>
                  <a:pt x="1290" y="116"/>
                  <a:pt x="1290" y="116"/>
                </a:cubicBezTo>
                <a:cubicBezTo>
                  <a:pt x="1290" y="117"/>
                  <a:pt x="1292" y="112"/>
                  <a:pt x="1289" y="118"/>
                </a:cubicBezTo>
                <a:cubicBezTo>
                  <a:pt x="1296" y="116"/>
                  <a:pt x="1296" y="116"/>
                  <a:pt x="1296" y="116"/>
                </a:cubicBezTo>
                <a:cubicBezTo>
                  <a:pt x="1290" y="124"/>
                  <a:pt x="1290" y="124"/>
                  <a:pt x="1290" y="124"/>
                </a:cubicBezTo>
                <a:cubicBezTo>
                  <a:pt x="1287" y="125"/>
                  <a:pt x="1287" y="125"/>
                  <a:pt x="1287" y="125"/>
                </a:cubicBezTo>
                <a:cubicBezTo>
                  <a:pt x="1288" y="126"/>
                  <a:pt x="1288" y="126"/>
                  <a:pt x="1288" y="126"/>
                </a:cubicBezTo>
                <a:cubicBezTo>
                  <a:pt x="1285" y="130"/>
                  <a:pt x="1285" y="130"/>
                  <a:pt x="1285" y="130"/>
                </a:cubicBezTo>
                <a:cubicBezTo>
                  <a:pt x="1283" y="130"/>
                  <a:pt x="1283" y="130"/>
                  <a:pt x="1283" y="130"/>
                </a:cubicBezTo>
                <a:cubicBezTo>
                  <a:pt x="1281" y="132"/>
                  <a:pt x="1281" y="132"/>
                  <a:pt x="1281" y="132"/>
                </a:cubicBezTo>
                <a:cubicBezTo>
                  <a:pt x="1281" y="133"/>
                  <a:pt x="1278" y="134"/>
                  <a:pt x="1283" y="134"/>
                </a:cubicBezTo>
                <a:cubicBezTo>
                  <a:pt x="1280" y="136"/>
                  <a:pt x="1280" y="136"/>
                  <a:pt x="1280" y="136"/>
                </a:cubicBezTo>
                <a:cubicBezTo>
                  <a:pt x="1273" y="147"/>
                  <a:pt x="1273" y="147"/>
                  <a:pt x="1273" y="147"/>
                </a:cubicBezTo>
                <a:cubicBezTo>
                  <a:pt x="1274" y="147"/>
                  <a:pt x="1274" y="147"/>
                  <a:pt x="1274" y="147"/>
                </a:cubicBezTo>
                <a:cubicBezTo>
                  <a:pt x="1274" y="151"/>
                  <a:pt x="1274" y="151"/>
                  <a:pt x="1274" y="151"/>
                </a:cubicBezTo>
                <a:cubicBezTo>
                  <a:pt x="1273" y="149"/>
                  <a:pt x="1273" y="149"/>
                  <a:pt x="1273" y="149"/>
                </a:cubicBezTo>
                <a:cubicBezTo>
                  <a:pt x="1268" y="153"/>
                  <a:pt x="1268" y="153"/>
                  <a:pt x="1268" y="153"/>
                </a:cubicBezTo>
                <a:cubicBezTo>
                  <a:pt x="1269" y="155"/>
                  <a:pt x="1269" y="155"/>
                  <a:pt x="1269" y="155"/>
                </a:cubicBezTo>
                <a:cubicBezTo>
                  <a:pt x="1265" y="154"/>
                  <a:pt x="1267" y="160"/>
                  <a:pt x="1264" y="157"/>
                </a:cubicBezTo>
                <a:cubicBezTo>
                  <a:pt x="1264" y="158"/>
                  <a:pt x="1261" y="156"/>
                  <a:pt x="1263" y="159"/>
                </a:cubicBezTo>
                <a:cubicBezTo>
                  <a:pt x="1260" y="160"/>
                  <a:pt x="1257" y="161"/>
                  <a:pt x="1257" y="164"/>
                </a:cubicBezTo>
                <a:cubicBezTo>
                  <a:pt x="1259" y="168"/>
                  <a:pt x="1259" y="168"/>
                  <a:pt x="1259" y="168"/>
                </a:cubicBezTo>
                <a:cubicBezTo>
                  <a:pt x="1255" y="170"/>
                  <a:pt x="1255" y="170"/>
                  <a:pt x="1255" y="170"/>
                </a:cubicBezTo>
                <a:cubicBezTo>
                  <a:pt x="1254" y="173"/>
                  <a:pt x="1254" y="173"/>
                  <a:pt x="1254" y="173"/>
                </a:cubicBezTo>
                <a:cubicBezTo>
                  <a:pt x="1250" y="175"/>
                  <a:pt x="1250" y="175"/>
                  <a:pt x="1250" y="175"/>
                </a:cubicBezTo>
                <a:cubicBezTo>
                  <a:pt x="1249" y="177"/>
                  <a:pt x="1249" y="177"/>
                  <a:pt x="1249" y="177"/>
                </a:cubicBezTo>
                <a:cubicBezTo>
                  <a:pt x="1249" y="181"/>
                  <a:pt x="1240" y="180"/>
                  <a:pt x="1242" y="184"/>
                </a:cubicBezTo>
                <a:cubicBezTo>
                  <a:pt x="1232" y="193"/>
                  <a:pt x="1232" y="193"/>
                  <a:pt x="1232" y="193"/>
                </a:cubicBezTo>
                <a:cubicBezTo>
                  <a:pt x="1225" y="200"/>
                  <a:pt x="1225" y="200"/>
                  <a:pt x="1225" y="200"/>
                </a:cubicBezTo>
                <a:cubicBezTo>
                  <a:pt x="1223" y="203"/>
                  <a:pt x="1217" y="200"/>
                  <a:pt x="1219" y="208"/>
                </a:cubicBezTo>
                <a:cubicBezTo>
                  <a:pt x="1219" y="206"/>
                  <a:pt x="1217" y="208"/>
                  <a:pt x="1217" y="207"/>
                </a:cubicBezTo>
                <a:cubicBezTo>
                  <a:pt x="1215" y="209"/>
                  <a:pt x="1215" y="209"/>
                  <a:pt x="1215" y="209"/>
                </a:cubicBezTo>
                <a:cubicBezTo>
                  <a:pt x="1219" y="210"/>
                  <a:pt x="1219" y="210"/>
                  <a:pt x="1219" y="210"/>
                </a:cubicBezTo>
                <a:cubicBezTo>
                  <a:pt x="1211" y="212"/>
                  <a:pt x="1211" y="212"/>
                  <a:pt x="1211" y="212"/>
                </a:cubicBezTo>
                <a:cubicBezTo>
                  <a:pt x="1210" y="214"/>
                  <a:pt x="1210" y="214"/>
                  <a:pt x="1210" y="214"/>
                </a:cubicBezTo>
                <a:cubicBezTo>
                  <a:pt x="1214" y="215"/>
                  <a:pt x="1214" y="215"/>
                  <a:pt x="1214" y="215"/>
                </a:cubicBezTo>
                <a:cubicBezTo>
                  <a:pt x="1222" y="212"/>
                  <a:pt x="1222" y="212"/>
                  <a:pt x="1222" y="212"/>
                </a:cubicBezTo>
                <a:cubicBezTo>
                  <a:pt x="1229" y="211"/>
                  <a:pt x="1229" y="211"/>
                  <a:pt x="1229" y="211"/>
                </a:cubicBezTo>
                <a:cubicBezTo>
                  <a:pt x="1230" y="209"/>
                  <a:pt x="1230" y="209"/>
                  <a:pt x="1230" y="209"/>
                </a:cubicBezTo>
                <a:cubicBezTo>
                  <a:pt x="1229" y="207"/>
                  <a:pt x="1229" y="207"/>
                  <a:pt x="1229" y="207"/>
                </a:cubicBezTo>
                <a:cubicBezTo>
                  <a:pt x="1236" y="207"/>
                  <a:pt x="1236" y="207"/>
                  <a:pt x="1236" y="207"/>
                </a:cubicBezTo>
                <a:cubicBezTo>
                  <a:pt x="1236" y="208"/>
                  <a:pt x="1236" y="208"/>
                  <a:pt x="1236" y="208"/>
                </a:cubicBezTo>
                <a:cubicBezTo>
                  <a:pt x="1232" y="209"/>
                  <a:pt x="1232" y="209"/>
                  <a:pt x="1232" y="209"/>
                </a:cubicBezTo>
                <a:cubicBezTo>
                  <a:pt x="1234" y="210"/>
                  <a:pt x="1234" y="210"/>
                  <a:pt x="1234" y="210"/>
                </a:cubicBezTo>
                <a:cubicBezTo>
                  <a:pt x="1249" y="206"/>
                  <a:pt x="1249" y="206"/>
                  <a:pt x="1249" y="206"/>
                </a:cubicBezTo>
                <a:cubicBezTo>
                  <a:pt x="1249" y="204"/>
                  <a:pt x="1249" y="204"/>
                  <a:pt x="1249" y="204"/>
                </a:cubicBezTo>
                <a:cubicBezTo>
                  <a:pt x="1253" y="206"/>
                  <a:pt x="1253" y="206"/>
                  <a:pt x="1253" y="206"/>
                </a:cubicBezTo>
                <a:cubicBezTo>
                  <a:pt x="1262" y="203"/>
                  <a:pt x="1262" y="203"/>
                  <a:pt x="1262" y="203"/>
                </a:cubicBezTo>
                <a:cubicBezTo>
                  <a:pt x="1262" y="202"/>
                  <a:pt x="1262" y="202"/>
                  <a:pt x="1262" y="202"/>
                </a:cubicBezTo>
                <a:cubicBezTo>
                  <a:pt x="1264" y="204"/>
                  <a:pt x="1264" y="204"/>
                  <a:pt x="1264" y="204"/>
                </a:cubicBezTo>
                <a:cubicBezTo>
                  <a:pt x="1265" y="203"/>
                  <a:pt x="1265" y="203"/>
                  <a:pt x="1265" y="203"/>
                </a:cubicBezTo>
                <a:cubicBezTo>
                  <a:pt x="1267" y="204"/>
                  <a:pt x="1267" y="204"/>
                  <a:pt x="1267" y="204"/>
                </a:cubicBezTo>
                <a:cubicBezTo>
                  <a:pt x="1270" y="201"/>
                  <a:pt x="1270" y="201"/>
                  <a:pt x="1270" y="201"/>
                </a:cubicBezTo>
                <a:cubicBezTo>
                  <a:pt x="1273" y="202"/>
                  <a:pt x="1273" y="202"/>
                  <a:pt x="1273" y="202"/>
                </a:cubicBezTo>
                <a:cubicBezTo>
                  <a:pt x="1273" y="199"/>
                  <a:pt x="1273" y="199"/>
                  <a:pt x="1273" y="199"/>
                </a:cubicBezTo>
                <a:cubicBezTo>
                  <a:pt x="1277" y="201"/>
                  <a:pt x="1277" y="201"/>
                  <a:pt x="1277" y="201"/>
                </a:cubicBezTo>
                <a:cubicBezTo>
                  <a:pt x="1278" y="200"/>
                  <a:pt x="1268" y="205"/>
                  <a:pt x="1280" y="198"/>
                </a:cubicBezTo>
                <a:cubicBezTo>
                  <a:pt x="1281" y="200"/>
                  <a:pt x="1281" y="200"/>
                  <a:pt x="1281" y="200"/>
                </a:cubicBezTo>
                <a:cubicBezTo>
                  <a:pt x="1285" y="194"/>
                  <a:pt x="1285" y="194"/>
                  <a:pt x="1285" y="194"/>
                </a:cubicBezTo>
                <a:cubicBezTo>
                  <a:pt x="1288" y="194"/>
                  <a:pt x="1288" y="194"/>
                  <a:pt x="1288" y="194"/>
                </a:cubicBezTo>
                <a:cubicBezTo>
                  <a:pt x="1288" y="193"/>
                  <a:pt x="1284" y="199"/>
                  <a:pt x="1288" y="192"/>
                </a:cubicBezTo>
                <a:cubicBezTo>
                  <a:pt x="1289" y="194"/>
                  <a:pt x="1282" y="191"/>
                  <a:pt x="1291" y="193"/>
                </a:cubicBezTo>
                <a:cubicBezTo>
                  <a:pt x="1291" y="189"/>
                  <a:pt x="1291" y="189"/>
                  <a:pt x="1291" y="189"/>
                </a:cubicBezTo>
                <a:cubicBezTo>
                  <a:pt x="1297" y="187"/>
                  <a:pt x="1297" y="187"/>
                  <a:pt x="1297" y="187"/>
                </a:cubicBezTo>
                <a:cubicBezTo>
                  <a:pt x="1300" y="184"/>
                  <a:pt x="1300" y="184"/>
                  <a:pt x="1300" y="184"/>
                </a:cubicBezTo>
                <a:cubicBezTo>
                  <a:pt x="1299" y="182"/>
                  <a:pt x="1299" y="182"/>
                  <a:pt x="1299" y="182"/>
                </a:cubicBezTo>
                <a:cubicBezTo>
                  <a:pt x="1300" y="182"/>
                  <a:pt x="1300" y="182"/>
                  <a:pt x="1300" y="182"/>
                </a:cubicBezTo>
                <a:cubicBezTo>
                  <a:pt x="1299" y="179"/>
                  <a:pt x="1299" y="179"/>
                  <a:pt x="1299" y="179"/>
                </a:cubicBezTo>
                <a:cubicBezTo>
                  <a:pt x="1304" y="176"/>
                  <a:pt x="1304" y="176"/>
                  <a:pt x="1304" y="176"/>
                </a:cubicBezTo>
                <a:cubicBezTo>
                  <a:pt x="1305" y="174"/>
                  <a:pt x="1293" y="182"/>
                  <a:pt x="1308" y="172"/>
                </a:cubicBezTo>
                <a:cubicBezTo>
                  <a:pt x="1308" y="172"/>
                  <a:pt x="1302" y="175"/>
                  <a:pt x="1309" y="170"/>
                </a:cubicBezTo>
                <a:cubicBezTo>
                  <a:pt x="1310" y="170"/>
                  <a:pt x="1310" y="170"/>
                  <a:pt x="1310" y="170"/>
                </a:cubicBezTo>
                <a:cubicBezTo>
                  <a:pt x="1309" y="172"/>
                  <a:pt x="1309" y="172"/>
                  <a:pt x="1309" y="172"/>
                </a:cubicBezTo>
                <a:cubicBezTo>
                  <a:pt x="1313" y="175"/>
                  <a:pt x="1313" y="175"/>
                  <a:pt x="1313" y="175"/>
                </a:cubicBezTo>
                <a:cubicBezTo>
                  <a:pt x="1314" y="174"/>
                  <a:pt x="1314" y="174"/>
                  <a:pt x="1314" y="174"/>
                </a:cubicBezTo>
                <a:cubicBezTo>
                  <a:pt x="1313" y="170"/>
                  <a:pt x="1313" y="170"/>
                  <a:pt x="1313" y="170"/>
                </a:cubicBezTo>
                <a:cubicBezTo>
                  <a:pt x="1316" y="169"/>
                  <a:pt x="1316" y="169"/>
                  <a:pt x="1316" y="169"/>
                </a:cubicBezTo>
                <a:cubicBezTo>
                  <a:pt x="1317" y="169"/>
                  <a:pt x="1311" y="174"/>
                  <a:pt x="1317" y="165"/>
                </a:cubicBezTo>
                <a:cubicBezTo>
                  <a:pt x="1319" y="165"/>
                  <a:pt x="1319" y="165"/>
                  <a:pt x="1319" y="165"/>
                </a:cubicBezTo>
                <a:cubicBezTo>
                  <a:pt x="1322" y="164"/>
                  <a:pt x="1302" y="173"/>
                  <a:pt x="1326" y="160"/>
                </a:cubicBezTo>
                <a:cubicBezTo>
                  <a:pt x="1335" y="151"/>
                  <a:pt x="1335" y="151"/>
                  <a:pt x="1335" y="151"/>
                </a:cubicBezTo>
                <a:cubicBezTo>
                  <a:pt x="1339" y="148"/>
                  <a:pt x="1339" y="148"/>
                  <a:pt x="1339" y="148"/>
                </a:cubicBezTo>
                <a:cubicBezTo>
                  <a:pt x="1339" y="146"/>
                  <a:pt x="1328" y="156"/>
                  <a:pt x="1342" y="143"/>
                </a:cubicBezTo>
                <a:cubicBezTo>
                  <a:pt x="1335" y="153"/>
                  <a:pt x="1335" y="153"/>
                  <a:pt x="1335" y="153"/>
                </a:cubicBezTo>
                <a:cubicBezTo>
                  <a:pt x="1333" y="155"/>
                  <a:pt x="1333" y="155"/>
                  <a:pt x="1333" y="155"/>
                </a:cubicBezTo>
                <a:cubicBezTo>
                  <a:pt x="1333" y="158"/>
                  <a:pt x="1333" y="158"/>
                  <a:pt x="1333" y="158"/>
                </a:cubicBezTo>
                <a:cubicBezTo>
                  <a:pt x="1322" y="168"/>
                  <a:pt x="1322" y="168"/>
                  <a:pt x="1322" y="168"/>
                </a:cubicBezTo>
                <a:cubicBezTo>
                  <a:pt x="1321" y="173"/>
                  <a:pt x="1315" y="172"/>
                  <a:pt x="1315" y="178"/>
                </a:cubicBezTo>
                <a:cubicBezTo>
                  <a:pt x="1320" y="179"/>
                  <a:pt x="1320" y="179"/>
                  <a:pt x="1320" y="179"/>
                </a:cubicBezTo>
                <a:cubicBezTo>
                  <a:pt x="1317" y="181"/>
                  <a:pt x="1312" y="181"/>
                  <a:pt x="1314" y="185"/>
                </a:cubicBezTo>
                <a:cubicBezTo>
                  <a:pt x="1316" y="186"/>
                  <a:pt x="1316" y="186"/>
                  <a:pt x="1316" y="186"/>
                </a:cubicBezTo>
                <a:cubicBezTo>
                  <a:pt x="1319" y="183"/>
                  <a:pt x="1319" y="183"/>
                  <a:pt x="1319" y="183"/>
                </a:cubicBezTo>
                <a:cubicBezTo>
                  <a:pt x="1319" y="186"/>
                  <a:pt x="1319" y="186"/>
                  <a:pt x="1319" y="186"/>
                </a:cubicBezTo>
                <a:cubicBezTo>
                  <a:pt x="1315" y="190"/>
                  <a:pt x="1315" y="190"/>
                  <a:pt x="1315" y="190"/>
                </a:cubicBezTo>
                <a:cubicBezTo>
                  <a:pt x="1315" y="191"/>
                  <a:pt x="1315" y="191"/>
                  <a:pt x="1315" y="191"/>
                </a:cubicBezTo>
                <a:cubicBezTo>
                  <a:pt x="1320" y="189"/>
                  <a:pt x="1320" y="189"/>
                  <a:pt x="1320" y="189"/>
                </a:cubicBezTo>
                <a:cubicBezTo>
                  <a:pt x="1325" y="182"/>
                  <a:pt x="1325" y="182"/>
                  <a:pt x="1325" y="182"/>
                </a:cubicBezTo>
                <a:cubicBezTo>
                  <a:pt x="1325" y="185"/>
                  <a:pt x="1325" y="185"/>
                  <a:pt x="1325" y="185"/>
                </a:cubicBezTo>
                <a:cubicBezTo>
                  <a:pt x="1327" y="185"/>
                  <a:pt x="1327" y="185"/>
                  <a:pt x="1327" y="185"/>
                </a:cubicBezTo>
                <a:cubicBezTo>
                  <a:pt x="1327" y="186"/>
                  <a:pt x="1327" y="186"/>
                  <a:pt x="1327" y="186"/>
                </a:cubicBezTo>
                <a:cubicBezTo>
                  <a:pt x="1325" y="186"/>
                  <a:pt x="1326" y="190"/>
                  <a:pt x="1323" y="186"/>
                </a:cubicBezTo>
                <a:cubicBezTo>
                  <a:pt x="1320" y="191"/>
                  <a:pt x="1320" y="191"/>
                  <a:pt x="1320" y="191"/>
                </a:cubicBezTo>
                <a:cubicBezTo>
                  <a:pt x="1325" y="191"/>
                  <a:pt x="1325" y="191"/>
                  <a:pt x="1325" y="191"/>
                </a:cubicBezTo>
                <a:cubicBezTo>
                  <a:pt x="1328" y="188"/>
                  <a:pt x="1328" y="188"/>
                  <a:pt x="1328" y="188"/>
                </a:cubicBezTo>
                <a:cubicBezTo>
                  <a:pt x="1333" y="187"/>
                  <a:pt x="1333" y="187"/>
                  <a:pt x="1333" y="187"/>
                </a:cubicBezTo>
                <a:cubicBezTo>
                  <a:pt x="1327" y="193"/>
                  <a:pt x="1331" y="193"/>
                  <a:pt x="1319" y="195"/>
                </a:cubicBezTo>
                <a:cubicBezTo>
                  <a:pt x="1335" y="193"/>
                  <a:pt x="1335" y="193"/>
                  <a:pt x="1335" y="193"/>
                </a:cubicBezTo>
                <a:cubicBezTo>
                  <a:pt x="1340" y="191"/>
                  <a:pt x="1340" y="191"/>
                  <a:pt x="1340" y="191"/>
                </a:cubicBezTo>
                <a:cubicBezTo>
                  <a:pt x="1341" y="194"/>
                  <a:pt x="1330" y="191"/>
                  <a:pt x="1346" y="188"/>
                </a:cubicBezTo>
                <a:cubicBezTo>
                  <a:pt x="1346" y="188"/>
                  <a:pt x="1347" y="189"/>
                  <a:pt x="1346" y="189"/>
                </a:cubicBezTo>
                <a:cubicBezTo>
                  <a:pt x="1351" y="190"/>
                  <a:pt x="1351" y="190"/>
                  <a:pt x="1351" y="190"/>
                </a:cubicBezTo>
                <a:cubicBezTo>
                  <a:pt x="1353" y="188"/>
                  <a:pt x="1353" y="188"/>
                  <a:pt x="1353" y="188"/>
                </a:cubicBezTo>
                <a:cubicBezTo>
                  <a:pt x="1354" y="189"/>
                  <a:pt x="1354" y="189"/>
                  <a:pt x="1354" y="189"/>
                </a:cubicBezTo>
                <a:cubicBezTo>
                  <a:pt x="1358" y="187"/>
                  <a:pt x="1358" y="187"/>
                  <a:pt x="1358" y="187"/>
                </a:cubicBezTo>
                <a:cubicBezTo>
                  <a:pt x="1360" y="188"/>
                  <a:pt x="1360" y="188"/>
                  <a:pt x="1360" y="188"/>
                </a:cubicBezTo>
                <a:cubicBezTo>
                  <a:pt x="1364" y="186"/>
                  <a:pt x="1364" y="186"/>
                  <a:pt x="1364" y="186"/>
                </a:cubicBezTo>
                <a:cubicBezTo>
                  <a:pt x="1369" y="185"/>
                  <a:pt x="1369" y="185"/>
                  <a:pt x="1369" y="185"/>
                </a:cubicBezTo>
                <a:cubicBezTo>
                  <a:pt x="1368" y="185"/>
                  <a:pt x="1368" y="185"/>
                  <a:pt x="1368" y="185"/>
                </a:cubicBezTo>
                <a:cubicBezTo>
                  <a:pt x="1368" y="188"/>
                  <a:pt x="1368" y="188"/>
                  <a:pt x="1368" y="188"/>
                </a:cubicBezTo>
                <a:cubicBezTo>
                  <a:pt x="1372" y="190"/>
                  <a:pt x="1372" y="190"/>
                  <a:pt x="1372" y="190"/>
                </a:cubicBezTo>
                <a:cubicBezTo>
                  <a:pt x="1371" y="191"/>
                  <a:pt x="1371" y="191"/>
                  <a:pt x="1371" y="191"/>
                </a:cubicBezTo>
                <a:cubicBezTo>
                  <a:pt x="1362" y="190"/>
                  <a:pt x="1362" y="190"/>
                  <a:pt x="1362" y="190"/>
                </a:cubicBezTo>
                <a:cubicBezTo>
                  <a:pt x="1358" y="190"/>
                  <a:pt x="1360" y="192"/>
                  <a:pt x="1360" y="194"/>
                </a:cubicBezTo>
                <a:cubicBezTo>
                  <a:pt x="1357" y="193"/>
                  <a:pt x="1357" y="193"/>
                  <a:pt x="1357" y="193"/>
                </a:cubicBezTo>
                <a:cubicBezTo>
                  <a:pt x="1356" y="193"/>
                  <a:pt x="1356" y="193"/>
                  <a:pt x="1356" y="193"/>
                </a:cubicBezTo>
                <a:cubicBezTo>
                  <a:pt x="1348" y="195"/>
                  <a:pt x="1348" y="195"/>
                  <a:pt x="1348" y="195"/>
                </a:cubicBezTo>
                <a:cubicBezTo>
                  <a:pt x="1348" y="195"/>
                  <a:pt x="1346" y="196"/>
                  <a:pt x="1349" y="196"/>
                </a:cubicBezTo>
                <a:cubicBezTo>
                  <a:pt x="1347" y="196"/>
                  <a:pt x="1347" y="200"/>
                  <a:pt x="1346" y="195"/>
                </a:cubicBezTo>
                <a:cubicBezTo>
                  <a:pt x="1344" y="195"/>
                  <a:pt x="1343" y="195"/>
                  <a:pt x="1343" y="198"/>
                </a:cubicBezTo>
                <a:cubicBezTo>
                  <a:pt x="1343" y="198"/>
                  <a:pt x="1343" y="198"/>
                  <a:pt x="1343" y="198"/>
                </a:cubicBezTo>
                <a:cubicBezTo>
                  <a:pt x="1340" y="197"/>
                  <a:pt x="1340" y="197"/>
                  <a:pt x="1340" y="197"/>
                </a:cubicBezTo>
                <a:cubicBezTo>
                  <a:pt x="1339" y="199"/>
                  <a:pt x="1339" y="199"/>
                  <a:pt x="1339" y="199"/>
                </a:cubicBezTo>
                <a:cubicBezTo>
                  <a:pt x="1337" y="198"/>
                  <a:pt x="1337" y="198"/>
                  <a:pt x="1337" y="198"/>
                </a:cubicBezTo>
                <a:cubicBezTo>
                  <a:pt x="1336" y="200"/>
                  <a:pt x="1332" y="199"/>
                  <a:pt x="1334" y="203"/>
                </a:cubicBezTo>
                <a:cubicBezTo>
                  <a:pt x="1332" y="202"/>
                  <a:pt x="1332" y="202"/>
                  <a:pt x="1332" y="202"/>
                </a:cubicBezTo>
                <a:cubicBezTo>
                  <a:pt x="1332" y="200"/>
                  <a:pt x="1332" y="200"/>
                  <a:pt x="1332" y="200"/>
                </a:cubicBezTo>
                <a:cubicBezTo>
                  <a:pt x="1330" y="199"/>
                  <a:pt x="1331" y="197"/>
                  <a:pt x="1325" y="201"/>
                </a:cubicBezTo>
                <a:cubicBezTo>
                  <a:pt x="1324" y="203"/>
                  <a:pt x="1324" y="203"/>
                  <a:pt x="1324" y="203"/>
                </a:cubicBezTo>
                <a:cubicBezTo>
                  <a:pt x="1322" y="201"/>
                  <a:pt x="1322" y="201"/>
                  <a:pt x="1322" y="201"/>
                </a:cubicBezTo>
                <a:cubicBezTo>
                  <a:pt x="1323" y="201"/>
                  <a:pt x="1318" y="202"/>
                  <a:pt x="1323" y="198"/>
                </a:cubicBezTo>
                <a:cubicBezTo>
                  <a:pt x="1318" y="198"/>
                  <a:pt x="1318" y="198"/>
                  <a:pt x="1318" y="198"/>
                </a:cubicBezTo>
                <a:cubicBezTo>
                  <a:pt x="1320" y="203"/>
                  <a:pt x="1320" y="203"/>
                  <a:pt x="1320" y="203"/>
                </a:cubicBezTo>
                <a:cubicBezTo>
                  <a:pt x="1317" y="204"/>
                  <a:pt x="1317" y="204"/>
                  <a:pt x="1317" y="204"/>
                </a:cubicBezTo>
                <a:cubicBezTo>
                  <a:pt x="1317" y="204"/>
                  <a:pt x="1317" y="204"/>
                  <a:pt x="1317" y="204"/>
                </a:cubicBezTo>
                <a:cubicBezTo>
                  <a:pt x="1310" y="204"/>
                  <a:pt x="1310" y="204"/>
                  <a:pt x="1310" y="204"/>
                </a:cubicBezTo>
                <a:cubicBezTo>
                  <a:pt x="1310" y="207"/>
                  <a:pt x="1306" y="208"/>
                  <a:pt x="1303" y="207"/>
                </a:cubicBezTo>
                <a:cubicBezTo>
                  <a:pt x="1296" y="209"/>
                  <a:pt x="1296" y="209"/>
                  <a:pt x="1296" y="209"/>
                </a:cubicBezTo>
                <a:cubicBezTo>
                  <a:pt x="1293" y="210"/>
                  <a:pt x="1294" y="215"/>
                  <a:pt x="1287" y="216"/>
                </a:cubicBezTo>
                <a:cubicBezTo>
                  <a:pt x="1290" y="218"/>
                  <a:pt x="1290" y="218"/>
                  <a:pt x="1290" y="218"/>
                </a:cubicBezTo>
                <a:cubicBezTo>
                  <a:pt x="1278" y="227"/>
                  <a:pt x="1278" y="227"/>
                  <a:pt x="1278" y="227"/>
                </a:cubicBezTo>
                <a:cubicBezTo>
                  <a:pt x="1277" y="228"/>
                  <a:pt x="1271" y="234"/>
                  <a:pt x="1275" y="233"/>
                </a:cubicBezTo>
                <a:cubicBezTo>
                  <a:pt x="1275" y="233"/>
                  <a:pt x="1273" y="235"/>
                  <a:pt x="1277" y="233"/>
                </a:cubicBezTo>
                <a:cubicBezTo>
                  <a:pt x="1278" y="231"/>
                  <a:pt x="1278" y="231"/>
                  <a:pt x="1278" y="231"/>
                </a:cubicBezTo>
                <a:cubicBezTo>
                  <a:pt x="1281" y="237"/>
                  <a:pt x="1281" y="237"/>
                  <a:pt x="1281" y="237"/>
                </a:cubicBezTo>
                <a:cubicBezTo>
                  <a:pt x="1285" y="237"/>
                  <a:pt x="1285" y="237"/>
                  <a:pt x="1285" y="237"/>
                </a:cubicBezTo>
                <a:cubicBezTo>
                  <a:pt x="1286" y="236"/>
                  <a:pt x="1286" y="236"/>
                  <a:pt x="1286" y="236"/>
                </a:cubicBezTo>
                <a:cubicBezTo>
                  <a:pt x="1283" y="235"/>
                  <a:pt x="1283" y="235"/>
                  <a:pt x="1283" y="235"/>
                </a:cubicBezTo>
                <a:cubicBezTo>
                  <a:pt x="1290" y="232"/>
                  <a:pt x="1290" y="232"/>
                  <a:pt x="1290" y="232"/>
                </a:cubicBezTo>
                <a:cubicBezTo>
                  <a:pt x="1291" y="233"/>
                  <a:pt x="1291" y="233"/>
                  <a:pt x="1291" y="233"/>
                </a:cubicBezTo>
                <a:cubicBezTo>
                  <a:pt x="1294" y="231"/>
                  <a:pt x="1294" y="231"/>
                  <a:pt x="1294" y="231"/>
                </a:cubicBezTo>
                <a:cubicBezTo>
                  <a:pt x="1293" y="230"/>
                  <a:pt x="1292" y="236"/>
                  <a:pt x="1292" y="229"/>
                </a:cubicBezTo>
                <a:cubicBezTo>
                  <a:pt x="1296" y="231"/>
                  <a:pt x="1296" y="231"/>
                  <a:pt x="1296" y="231"/>
                </a:cubicBezTo>
                <a:cubicBezTo>
                  <a:pt x="1302" y="231"/>
                  <a:pt x="1302" y="231"/>
                  <a:pt x="1302" y="231"/>
                </a:cubicBezTo>
                <a:cubicBezTo>
                  <a:pt x="1304" y="230"/>
                  <a:pt x="1304" y="230"/>
                  <a:pt x="1304" y="230"/>
                </a:cubicBezTo>
                <a:cubicBezTo>
                  <a:pt x="1310" y="228"/>
                  <a:pt x="1310" y="228"/>
                  <a:pt x="1310" y="228"/>
                </a:cubicBezTo>
                <a:cubicBezTo>
                  <a:pt x="1309" y="231"/>
                  <a:pt x="1309" y="231"/>
                  <a:pt x="1309" y="231"/>
                </a:cubicBezTo>
                <a:cubicBezTo>
                  <a:pt x="1311" y="232"/>
                  <a:pt x="1311" y="232"/>
                  <a:pt x="1311" y="232"/>
                </a:cubicBezTo>
                <a:cubicBezTo>
                  <a:pt x="1324" y="230"/>
                  <a:pt x="1324" y="230"/>
                  <a:pt x="1324" y="230"/>
                </a:cubicBezTo>
                <a:cubicBezTo>
                  <a:pt x="1342" y="226"/>
                  <a:pt x="1342" y="226"/>
                  <a:pt x="1342" y="226"/>
                </a:cubicBezTo>
                <a:cubicBezTo>
                  <a:pt x="1349" y="224"/>
                  <a:pt x="1349" y="224"/>
                  <a:pt x="1349" y="224"/>
                </a:cubicBezTo>
                <a:cubicBezTo>
                  <a:pt x="1350" y="224"/>
                  <a:pt x="1350" y="224"/>
                  <a:pt x="1350" y="224"/>
                </a:cubicBezTo>
                <a:cubicBezTo>
                  <a:pt x="1353" y="222"/>
                  <a:pt x="1353" y="222"/>
                  <a:pt x="1353" y="222"/>
                </a:cubicBezTo>
                <a:cubicBezTo>
                  <a:pt x="1346" y="221"/>
                  <a:pt x="1346" y="221"/>
                  <a:pt x="1346" y="221"/>
                </a:cubicBezTo>
                <a:cubicBezTo>
                  <a:pt x="1350" y="220"/>
                  <a:pt x="1350" y="220"/>
                  <a:pt x="1350" y="220"/>
                </a:cubicBezTo>
                <a:cubicBezTo>
                  <a:pt x="1352" y="219"/>
                  <a:pt x="1352" y="219"/>
                  <a:pt x="1352" y="219"/>
                </a:cubicBezTo>
                <a:cubicBezTo>
                  <a:pt x="1361" y="217"/>
                  <a:pt x="1361" y="217"/>
                  <a:pt x="1361" y="217"/>
                </a:cubicBezTo>
                <a:cubicBezTo>
                  <a:pt x="1362" y="215"/>
                  <a:pt x="1362" y="215"/>
                  <a:pt x="1362" y="215"/>
                </a:cubicBezTo>
                <a:cubicBezTo>
                  <a:pt x="1367" y="216"/>
                  <a:pt x="1367" y="216"/>
                  <a:pt x="1367" y="216"/>
                </a:cubicBezTo>
                <a:cubicBezTo>
                  <a:pt x="1369" y="216"/>
                  <a:pt x="1369" y="216"/>
                  <a:pt x="1369" y="216"/>
                </a:cubicBezTo>
                <a:cubicBezTo>
                  <a:pt x="1371" y="214"/>
                  <a:pt x="1371" y="214"/>
                  <a:pt x="1371" y="214"/>
                </a:cubicBezTo>
                <a:cubicBezTo>
                  <a:pt x="1377" y="213"/>
                  <a:pt x="1377" y="213"/>
                  <a:pt x="1377" y="213"/>
                </a:cubicBezTo>
                <a:cubicBezTo>
                  <a:pt x="1376" y="211"/>
                  <a:pt x="1376" y="211"/>
                  <a:pt x="1376" y="211"/>
                </a:cubicBezTo>
                <a:cubicBezTo>
                  <a:pt x="1378" y="211"/>
                  <a:pt x="1378" y="211"/>
                  <a:pt x="1378" y="211"/>
                </a:cubicBezTo>
                <a:cubicBezTo>
                  <a:pt x="1381" y="213"/>
                  <a:pt x="1381" y="213"/>
                  <a:pt x="1381" y="213"/>
                </a:cubicBezTo>
                <a:cubicBezTo>
                  <a:pt x="1388" y="210"/>
                  <a:pt x="1388" y="210"/>
                  <a:pt x="1388" y="210"/>
                </a:cubicBezTo>
                <a:cubicBezTo>
                  <a:pt x="1390" y="210"/>
                  <a:pt x="1390" y="210"/>
                  <a:pt x="1390" y="210"/>
                </a:cubicBezTo>
                <a:cubicBezTo>
                  <a:pt x="1389" y="211"/>
                  <a:pt x="1389" y="211"/>
                  <a:pt x="1389" y="211"/>
                </a:cubicBezTo>
                <a:cubicBezTo>
                  <a:pt x="1392" y="212"/>
                  <a:pt x="1392" y="212"/>
                  <a:pt x="1392" y="212"/>
                </a:cubicBezTo>
                <a:cubicBezTo>
                  <a:pt x="1402" y="207"/>
                  <a:pt x="1402" y="207"/>
                  <a:pt x="1402" y="207"/>
                </a:cubicBezTo>
                <a:cubicBezTo>
                  <a:pt x="1405" y="209"/>
                  <a:pt x="1405" y="209"/>
                  <a:pt x="1405" y="209"/>
                </a:cubicBezTo>
                <a:cubicBezTo>
                  <a:pt x="1409" y="208"/>
                  <a:pt x="1409" y="208"/>
                  <a:pt x="1409" y="208"/>
                </a:cubicBezTo>
                <a:cubicBezTo>
                  <a:pt x="1410" y="206"/>
                  <a:pt x="1410" y="206"/>
                  <a:pt x="1410" y="206"/>
                </a:cubicBezTo>
                <a:cubicBezTo>
                  <a:pt x="1416" y="203"/>
                  <a:pt x="1416" y="203"/>
                  <a:pt x="1416" y="203"/>
                </a:cubicBezTo>
                <a:cubicBezTo>
                  <a:pt x="1424" y="203"/>
                  <a:pt x="1424" y="203"/>
                  <a:pt x="1424" y="203"/>
                </a:cubicBezTo>
                <a:cubicBezTo>
                  <a:pt x="1416" y="206"/>
                  <a:pt x="1416" y="206"/>
                  <a:pt x="1416" y="206"/>
                </a:cubicBezTo>
                <a:cubicBezTo>
                  <a:pt x="1412" y="208"/>
                  <a:pt x="1417" y="200"/>
                  <a:pt x="1411" y="208"/>
                </a:cubicBezTo>
                <a:cubicBezTo>
                  <a:pt x="1412" y="209"/>
                  <a:pt x="1412" y="209"/>
                  <a:pt x="1412" y="209"/>
                </a:cubicBezTo>
                <a:cubicBezTo>
                  <a:pt x="1408" y="211"/>
                  <a:pt x="1408" y="211"/>
                  <a:pt x="1408" y="211"/>
                </a:cubicBezTo>
                <a:cubicBezTo>
                  <a:pt x="1411" y="212"/>
                  <a:pt x="1411" y="212"/>
                  <a:pt x="1411" y="212"/>
                </a:cubicBezTo>
                <a:cubicBezTo>
                  <a:pt x="1420" y="210"/>
                  <a:pt x="1420" y="210"/>
                  <a:pt x="1420" y="210"/>
                </a:cubicBezTo>
                <a:cubicBezTo>
                  <a:pt x="1420" y="209"/>
                  <a:pt x="1420" y="209"/>
                  <a:pt x="1423" y="211"/>
                </a:cubicBezTo>
                <a:cubicBezTo>
                  <a:pt x="1425" y="209"/>
                  <a:pt x="1425" y="209"/>
                  <a:pt x="1425" y="209"/>
                </a:cubicBezTo>
                <a:cubicBezTo>
                  <a:pt x="1425" y="210"/>
                  <a:pt x="1425" y="210"/>
                  <a:pt x="1425" y="210"/>
                </a:cubicBezTo>
                <a:cubicBezTo>
                  <a:pt x="1423" y="211"/>
                  <a:pt x="1423" y="211"/>
                  <a:pt x="1423" y="211"/>
                </a:cubicBezTo>
                <a:cubicBezTo>
                  <a:pt x="1422" y="211"/>
                  <a:pt x="1421" y="208"/>
                  <a:pt x="1419" y="211"/>
                </a:cubicBezTo>
                <a:cubicBezTo>
                  <a:pt x="1420" y="213"/>
                  <a:pt x="1420" y="213"/>
                  <a:pt x="1420" y="213"/>
                </a:cubicBezTo>
                <a:cubicBezTo>
                  <a:pt x="1420" y="213"/>
                  <a:pt x="1423" y="205"/>
                  <a:pt x="1416" y="214"/>
                </a:cubicBezTo>
                <a:cubicBezTo>
                  <a:pt x="1409" y="213"/>
                  <a:pt x="1409" y="213"/>
                  <a:pt x="1409" y="213"/>
                </a:cubicBezTo>
                <a:cubicBezTo>
                  <a:pt x="1407" y="215"/>
                  <a:pt x="1404" y="210"/>
                  <a:pt x="1406" y="215"/>
                </a:cubicBezTo>
                <a:cubicBezTo>
                  <a:pt x="1404" y="213"/>
                  <a:pt x="1404" y="213"/>
                  <a:pt x="1404" y="213"/>
                </a:cubicBezTo>
                <a:cubicBezTo>
                  <a:pt x="1403" y="215"/>
                  <a:pt x="1403" y="215"/>
                  <a:pt x="1403" y="215"/>
                </a:cubicBezTo>
                <a:cubicBezTo>
                  <a:pt x="1398" y="214"/>
                  <a:pt x="1398" y="214"/>
                  <a:pt x="1398" y="214"/>
                </a:cubicBezTo>
                <a:cubicBezTo>
                  <a:pt x="1388" y="217"/>
                  <a:pt x="1388" y="217"/>
                  <a:pt x="1388" y="217"/>
                </a:cubicBezTo>
                <a:cubicBezTo>
                  <a:pt x="1384" y="219"/>
                  <a:pt x="1384" y="219"/>
                  <a:pt x="1384" y="219"/>
                </a:cubicBezTo>
                <a:cubicBezTo>
                  <a:pt x="1381" y="219"/>
                  <a:pt x="1381" y="219"/>
                  <a:pt x="1381" y="219"/>
                </a:cubicBezTo>
                <a:cubicBezTo>
                  <a:pt x="1367" y="223"/>
                  <a:pt x="1367" y="223"/>
                  <a:pt x="1367" y="223"/>
                </a:cubicBezTo>
                <a:cubicBezTo>
                  <a:pt x="1365" y="223"/>
                  <a:pt x="1365" y="223"/>
                  <a:pt x="1365" y="223"/>
                </a:cubicBezTo>
                <a:cubicBezTo>
                  <a:pt x="1363" y="223"/>
                  <a:pt x="1363" y="223"/>
                  <a:pt x="1363" y="223"/>
                </a:cubicBezTo>
                <a:cubicBezTo>
                  <a:pt x="1360" y="224"/>
                  <a:pt x="1360" y="224"/>
                  <a:pt x="1360" y="224"/>
                </a:cubicBezTo>
                <a:cubicBezTo>
                  <a:pt x="1359" y="226"/>
                  <a:pt x="1359" y="226"/>
                  <a:pt x="1359" y="226"/>
                </a:cubicBezTo>
                <a:cubicBezTo>
                  <a:pt x="1361" y="226"/>
                  <a:pt x="1361" y="226"/>
                  <a:pt x="1361" y="226"/>
                </a:cubicBezTo>
                <a:cubicBezTo>
                  <a:pt x="1346" y="229"/>
                  <a:pt x="1346" y="229"/>
                  <a:pt x="1346" y="229"/>
                </a:cubicBezTo>
                <a:cubicBezTo>
                  <a:pt x="1347" y="230"/>
                  <a:pt x="1347" y="230"/>
                  <a:pt x="1347" y="230"/>
                </a:cubicBezTo>
                <a:cubicBezTo>
                  <a:pt x="1345" y="227"/>
                  <a:pt x="1342" y="231"/>
                  <a:pt x="1336" y="231"/>
                </a:cubicBezTo>
                <a:cubicBezTo>
                  <a:pt x="1328" y="231"/>
                  <a:pt x="1328" y="231"/>
                  <a:pt x="1328" y="231"/>
                </a:cubicBezTo>
                <a:cubicBezTo>
                  <a:pt x="1309" y="235"/>
                  <a:pt x="1309" y="235"/>
                  <a:pt x="1309" y="235"/>
                </a:cubicBezTo>
                <a:cubicBezTo>
                  <a:pt x="1299" y="238"/>
                  <a:pt x="1299" y="238"/>
                  <a:pt x="1299" y="238"/>
                </a:cubicBezTo>
                <a:cubicBezTo>
                  <a:pt x="1303" y="234"/>
                  <a:pt x="1292" y="238"/>
                  <a:pt x="1302" y="234"/>
                </a:cubicBezTo>
                <a:cubicBezTo>
                  <a:pt x="1301" y="233"/>
                  <a:pt x="1301" y="233"/>
                  <a:pt x="1301" y="233"/>
                </a:cubicBezTo>
                <a:cubicBezTo>
                  <a:pt x="1298" y="234"/>
                  <a:pt x="1298" y="234"/>
                  <a:pt x="1298" y="234"/>
                </a:cubicBezTo>
                <a:cubicBezTo>
                  <a:pt x="1296" y="235"/>
                  <a:pt x="1296" y="235"/>
                  <a:pt x="1296" y="235"/>
                </a:cubicBezTo>
                <a:cubicBezTo>
                  <a:pt x="1297" y="236"/>
                  <a:pt x="1297" y="236"/>
                  <a:pt x="1297" y="236"/>
                </a:cubicBezTo>
                <a:cubicBezTo>
                  <a:pt x="1297" y="238"/>
                  <a:pt x="1297" y="238"/>
                  <a:pt x="1297" y="238"/>
                </a:cubicBezTo>
                <a:cubicBezTo>
                  <a:pt x="1291" y="240"/>
                  <a:pt x="1291" y="240"/>
                  <a:pt x="1291" y="240"/>
                </a:cubicBezTo>
                <a:cubicBezTo>
                  <a:pt x="1286" y="240"/>
                  <a:pt x="1286" y="240"/>
                  <a:pt x="1286" y="240"/>
                </a:cubicBezTo>
                <a:cubicBezTo>
                  <a:pt x="1283" y="242"/>
                  <a:pt x="1279" y="246"/>
                  <a:pt x="1278" y="246"/>
                </a:cubicBezTo>
                <a:cubicBezTo>
                  <a:pt x="1279" y="243"/>
                  <a:pt x="1279" y="243"/>
                  <a:pt x="1279" y="243"/>
                </a:cubicBezTo>
                <a:cubicBezTo>
                  <a:pt x="1276" y="242"/>
                  <a:pt x="1276" y="242"/>
                  <a:pt x="1276" y="242"/>
                </a:cubicBezTo>
                <a:cubicBezTo>
                  <a:pt x="1267" y="245"/>
                  <a:pt x="1267" y="245"/>
                  <a:pt x="1267" y="245"/>
                </a:cubicBezTo>
                <a:cubicBezTo>
                  <a:pt x="1265" y="246"/>
                  <a:pt x="1265" y="246"/>
                  <a:pt x="1265" y="246"/>
                </a:cubicBezTo>
                <a:cubicBezTo>
                  <a:pt x="1266" y="247"/>
                  <a:pt x="1266" y="247"/>
                  <a:pt x="1266" y="247"/>
                </a:cubicBezTo>
                <a:cubicBezTo>
                  <a:pt x="1257" y="248"/>
                  <a:pt x="1257" y="248"/>
                  <a:pt x="1257" y="248"/>
                </a:cubicBezTo>
                <a:cubicBezTo>
                  <a:pt x="1254" y="252"/>
                  <a:pt x="1254" y="252"/>
                  <a:pt x="1254" y="252"/>
                </a:cubicBezTo>
                <a:cubicBezTo>
                  <a:pt x="1258" y="252"/>
                  <a:pt x="1258" y="252"/>
                  <a:pt x="1258" y="252"/>
                </a:cubicBezTo>
                <a:cubicBezTo>
                  <a:pt x="1259" y="252"/>
                  <a:pt x="1259" y="252"/>
                  <a:pt x="1259" y="252"/>
                </a:cubicBezTo>
                <a:cubicBezTo>
                  <a:pt x="1255" y="256"/>
                  <a:pt x="1255" y="256"/>
                  <a:pt x="1255" y="256"/>
                </a:cubicBezTo>
                <a:cubicBezTo>
                  <a:pt x="1253" y="256"/>
                  <a:pt x="1270" y="247"/>
                  <a:pt x="1249" y="257"/>
                </a:cubicBezTo>
                <a:cubicBezTo>
                  <a:pt x="1249" y="259"/>
                  <a:pt x="1249" y="259"/>
                  <a:pt x="1249" y="259"/>
                </a:cubicBezTo>
                <a:cubicBezTo>
                  <a:pt x="1256" y="263"/>
                  <a:pt x="1256" y="263"/>
                  <a:pt x="1256" y="263"/>
                </a:cubicBezTo>
                <a:cubicBezTo>
                  <a:pt x="1259" y="263"/>
                  <a:pt x="1259" y="263"/>
                  <a:pt x="1259" y="263"/>
                </a:cubicBezTo>
                <a:cubicBezTo>
                  <a:pt x="1259" y="260"/>
                  <a:pt x="1259" y="260"/>
                  <a:pt x="1259" y="260"/>
                </a:cubicBezTo>
                <a:cubicBezTo>
                  <a:pt x="1263" y="258"/>
                  <a:pt x="1263" y="258"/>
                  <a:pt x="1263" y="258"/>
                </a:cubicBezTo>
                <a:cubicBezTo>
                  <a:pt x="1267" y="259"/>
                  <a:pt x="1267" y="259"/>
                  <a:pt x="1267" y="259"/>
                </a:cubicBezTo>
                <a:cubicBezTo>
                  <a:pt x="1268" y="261"/>
                  <a:pt x="1268" y="261"/>
                  <a:pt x="1268" y="261"/>
                </a:cubicBezTo>
                <a:cubicBezTo>
                  <a:pt x="1272" y="260"/>
                  <a:pt x="1272" y="260"/>
                  <a:pt x="1272" y="260"/>
                </a:cubicBezTo>
                <a:cubicBezTo>
                  <a:pt x="1276" y="256"/>
                  <a:pt x="1276" y="256"/>
                  <a:pt x="1276" y="256"/>
                </a:cubicBezTo>
                <a:cubicBezTo>
                  <a:pt x="1269" y="250"/>
                  <a:pt x="1269" y="250"/>
                  <a:pt x="1269" y="250"/>
                </a:cubicBezTo>
                <a:cubicBezTo>
                  <a:pt x="1281" y="254"/>
                  <a:pt x="1281" y="254"/>
                  <a:pt x="1281" y="254"/>
                </a:cubicBezTo>
                <a:cubicBezTo>
                  <a:pt x="1285" y="252"/>
                  <a:pt x="1285" y="252"/>
                  <a:pt x="1285" y="252"/>
                </a:cubicBezTo>
                <a:cubicBezTo>
                  <a:pt x="1289" y="251"/>
                  <a:pt x="1289" y="251"/>
                  <a:pt x="1289" y="251"/>
                </a:cubicBezTo>
                <a:cubicBezTo>
                  <a:pt x="1290" y="248"/>
                  <a:pt x="1290" y="248"/>
                  <a:pt x="1290" y="248"/>
                </a:cubicBezTo>
                <a:cubicBezTo>
                  <a:pt x="1290" y="247"/>
                  <a:pt x="1290" y="247"/>
                  <a:pt x="1290" y="247"/>
                </a:cubicBezTo>
                <a:cubicBezTo>
                  <a:pt x="1294" y="249"/>
                  <a:pt x="1294" y="249"/>
                  <a:pt x="1294" y="249"/>
                </a:cubicBezTo>
                <a:cubicBezTo>
                  <a:pt x="1295" y="247"/>
                  <a:pt x="1300" y="254"/>
                  <a:pt x="1296" y="245"/>
                </a:cubicBezTo>
                <a:cubicBezTo>
                  <a:pt x="1299" y="249"/>
                  <a:pt x="1299" y="249"/>
                  <a:pt x="1299" y="249"/>
                </a:cubicBezTo>
                <a:cubicBezTo>
                  <a:pt x="1297" y="249"/>
                  <a:pt x="1297" y="249"/>
                  <a:pt x="1297" y="249"/>
                </a:cubicBezTo>
                <a:cubicBezTo>
                  <a:pt x="1292" y="251"/>
                  <a:pt x="1292" y="251"/>
                  <a:pt x="1292" y="251"/>
                </a:cubicBezTo>
                <a:cubicBezTo>
                  <a:pt x="1289" y="251"/>
                  <a:pt x="1289" y="251"/>
                  <a:pt x="1289" y="251"/>
                </a:cubicBezTo>
                <a:cubicBezTo>
                  <a:pt x="1288" y="254"/>
                  <a:pt x="1288" y="254"/>
                  <a:pt x="1288" y="254"/>
                </a:cubicBezTo>
                <a:cubicBezTo>
                  <a:pt x="1284" y="253"/>
                  <a:pt x="1290" y="258"/>
                  <a:pt x="1284" y="254"/>
                </a:cubicBezTo>
                <a:cubicBezTo>
                  <a:pt x="1284" y="257"/>
                  <a:pt x="1277" y="254"/>
                  <a:pt x="1285" y="258"/>
                </a:cubicBezTo>
                <a:cubicBezTo>
                  <a:pt x="1290" y="256"/>
                  <a:pt x="1290" y="256"/>
                  <a:pt x="1290" y="256"/>
                </a:cubicBezTo>
                <a:cubicBezTo>
                  <a:pt x="1292" y="257"/>
                  <a:pt x="1292" y="257"/>
                  <a:pt x="1292" y="257"/>
                </a:cubicBezTo>
                <a:cubicBezTo>
                  <a:pt x="1306" y="252"/>
                  <a:pt x="1306" y="252"/>
                  <a:pt x="1306" y="252"/>
                </a:cubicBezTo>
                <a:cubicBezTo>
                  <a:pt x="1321" y="249"/>
                  <a:pt x="1321" y="249"/>
                  <a:pt x="1321" y="249"/>
                </a:cubicBezTo>
                <a:cubicBezTo>
                  <a:pt x="1327" y="248"/>
                  <a:pt x="1327" y="248"/>
                  <a:pt x="1327" y="248"/>
                </a:cubicBezTo>
                <a:cubicBezTo>
                  <a:pt x="1326" y="249"/>
                  <a:pt x="1324" y="250"/>
                  <a:pt x="1327" y="251"/>
                </a:cubicBezTo>
                <a:cubicBezTo>
                  <a:pt x="1329" y="250"/>
                  <a:pt x="1329" y="250"/>
                  <a:pt x="1329" y="250"/>
                </a:cubicBezTo>
                <a:cubicBezTo>
                  <a:pt x="1328" y="248"/>
                  <a:pt x="1328" y="248"/>
                  <a:pt x="1328" y="248"/>
                </a:cubicBezTo>
                <a:cubicBezTo>
                  <a:pt x="1335" y="249"/>
                  <a:pt x="1335" y="249"/>
                  <a:pt x="1335" y="249"/>
                </a:cubicBezTo>
                <a:cubicBezTo>
                  <a:pt x="1336" y="247"/>
                  <a:pt x="1336" y="247"/>
                  <a:pt x="1336" y="247"/>
                </a:cubicBezTo>
                <a:cubicBezTo>
                  <a:pt x="1346" y="245"/>
                  <a:pt x="1346" y="245"/>
                  <a:pt x="1346" y="245"/>
                </a:cubicBezTo>
                <a:cubicBezTo>
                  <a:pt x="1354" y="245"/>
                  <a:pt x="1354" y="245"/>
                  <a:pt x="1354" y="245"/>
                </a:cubicBezTo>
                <a:cubicBezTo>
                  <a:pt x="1377" y="239"/>
                  <a:pt x="1377" y="239"/>
                  <a:pt x="1377" y="239"/>
                </a:cubicBezTo>
                <a:cubicBezTo>
                  <a:pt x="1379" y="238"/>
                  <a:pt x="1379" y="238"/>
                  <a:pt x="1379" y="238"/>
                </a:cubicBezTo>
                <a:cubicBezTo>
                  <a:pt x="1389" y="236"/>
                  <a:pt x="1389" y="236"/>
                  <a:pt x="1389" y="236"/>
                </a:cubicBezTo>
                <a:cubicBezTo>
                  <a:pt x="1389" y="234"/>
                  <a:pt x="1389" y="234"/>
                  <a:pt x="1389" y="234"/>
                </a:cubicBezTo>
                <a:cubicBezTo>
                  <a:pt x="1392" y="232"/>
                  <a:pt x="1392" y="232"/>
                  <a:pt x="1392" y="232"/>
                </a:cubicBezTo>
                <a:cubicBezTo>
                  <a:pt x="1393" y="234"/>
                  <a:pt x="1393" y="234"/>
                  <a:pt x="1393" y="234"/>
                </a:cubicBezTo>
                <a:cubicBezTo>
                  <a:pt x="1392" y="236"/>
                  <a:pt x="1392" y="236"/>
                  <a:pt x="1392" y="236"/>
                </a:cubicBezTo>
                <a:cubicBezTo>
                  <a:pt x="1384" y="238"/>
                  <a:pt x="1384" y="238"/>
                  <a:pt x="1384" y="238"/>
                </a:cubicBezTo>
                <a:cubicBezTo>
                  <a:pt x="1391" y="240"/>
                  <a:pt x="1391" y="240"/>
                  <a:pt x="1391" y="240"/>
                </a:cubicBezTo>
                <a:cubicBezTo>
                  <a:pt x="1396" y="235"/>
                  <a:pt x="1396" y="235"/>
                  <a:pt x="1396" y="235"/>
                </a:cubicBezTo>
                <a:cubicBezTo>
                  <a:pt x="1397" y="238"/>
                  <a:pt x="1397" y="238"/>
                  <a:pt x="1397" y="238"/>
                </a:cubicBezTo>
                <a:cubicBezTo>
                  <a:pt x="1403" y="239"/>
                  <a:pt x="1403" y="239"/>
                  <a:pt x="1403" y="239"/>
                </a:cubicBezTo>
                <a:cubicBezTo>
                  <a:pt x="1402" y="241"/>
                  <a:pt x="1402" y="241"/>
                  <a:pt x="1402" y="241"/>
                </a:cubicBezTo>
                <a:cubicBezTo>
                  <a:pt x="1409" y="242"/>
                  <a:pt x="1409" y="242"/>
                  <a:pt x="1409" y="242"/>
                </a:cubicBezTo>
                <a:cubicBezTo>
                  <a:pt x="1420" y="240"/>
                  <a:pt x="1420" y="240"/>
                  <a:pt x="1420" y="240"/>
                </a:cubicBezTo>
                <a:cubicBezTo>
                  <a:pt x="1424" y="239"/>
                  <a:pt x="1424" y="239"/>
                  <a:pt x="1424" y="239"/>
                </a:cubicBezTo>
                <a:cubicBezTo>
                  <a:pt x="1423" y="238"/>
                  <a:pt x="1423" y="238"/>
                  <a:pt x="1423" y="238"/>
                </a:cubicBezTo>
                <a:cubicBezTo>
                  <a:pt x="1426" y="238"/>
                  <a:pt x="1426" y="238"/>
                  <a:pt x="1426" y="238"/>
                </a:cubicBezTo>
                <a:cubicBezTo>
                  <a:pt x="1426" y="240"/>
                  <a:pt x="1425" y="233"/>
                  <a:pt x="1428" y="240"/>
                </a:cubicBezTo>
                <a:cubicBezTo>
                  <a:pt x="1435" y="240"/>
                  <a:pt x="1435" y="240"/>
                  <a:pt x="1435" y="240"/>
                </a:cubicBezTo>
                <a:cubicBezTo>
                  <a:pt x="1447" y="239"/>
                  <a:pt x="1447" y="239"/>
                  <a:pt x="1447" y="239"/>
                </a:cubicBezTo>
                <a:cubicBezTo>
                  <a:pt x="1454" y="239"/>
                  <a:pt x="1454" y="239"/>
                  <a:pt x="1454" y="239"/>
                </a:cubicBezTo>
                <a:cubicBezTo>
                  <a:pt x="1454" y="239"/>
                  <a:pt x="1451" y="241"/>
                  <a:pt x="1454" y="237"/>
                </a:cubicBezTo>
                <a:cubicBezTo>
                  <a:pt x="1457" y="239"/>
                  <a:pt x="1457" y="239"/>
                  <a:pt x="1457" y="239"/>
                </a:cubicBezTo>
                <a:cubicBezTo>
                  <a:pt x="1461" y="238"/>
                  <a:pt x="1461" y="238"/>
                  <a:pt x="1461" y="238"/>
                </a:cubicBezTo>
                <a:cubicBezTo>
                  <a:pt x="1480" y="240"/>
                  <a:pt x="1480" y="240"/>
                  <a:pt x="1480" y="240"/>
                </a:cubicBezTo>
                <a:cubicBezTo>
                  <a:pt x="1488" y="241"/>
                  <a:pt x="1488" y="241"/>
                  <a:pt x="1488" y="241"/>
                </a:cubicBezTo>
                <a:cubicBezTo>
                  <a:pt x="1492" y="242"/>
                  <a:pt x="1492" y="242"/>
                  <a:pt x="1492" y="242"/>
                </a:cubicBezTo>
                <a:cubicBezTo>
                  <a:pt x="1490" y="243"/>
                  <a:pt x="1490" y="243"/>
                  <a:pt x="1490" y="243"/>
                </a:cubicBezTo>
                <a:cubicBezTo>
                  <a:pt x="1490" y="244"/>
                  <a:pt x="1489" y="244"/>
                  <a:pt x="1493" y="245"/>
                </a:cubicBezTo>
                <a:cubicBezTo>
                  <a:pt x="1493" y="245"/>
                  <a:pt x="1493" y="245"/>
                  <a:pt x="1493" y="245"/>
                </a:cubicBezTo>
                <a:cubicBezTo>
                  <a:pt x="1494" y="242"/>
                  <a:pt x="1494" y="242"/>
                  <a:pt x="1494" y="242"/>
                </a:cubicBezTo>
                <a:cubicBezTo>
                  <a:pt x="1498" y="244"/>
                  <a:pt x="1498" y="244"/>
                  <a:pt x="1498" y="244"/>
                </a:cubicBezTo>
                <a:cubicBezTo>
                  <a:pt x="1497" y="248"/>
                  <a:pt x="1497" y="248"/>
                  <a:pt x="1497" y="248"/>
                </a:cubicBezTo>
                <a:cubicBezTo>
                  <a:pt x="1494" y="249"/>
                  <a:pt x="1494" y="249"/>
                  <a:pt x="1494" y="249"/>
                </a:cubicBezTo>
                <a:cubicBezTo>
                  <a:pt x="1488" y="256"/>
                  <a:pt x="1488" y="256"/>
                  <a:pt x="1488" y="256"/>
                </a:cubicBezTo>
                <a:cubicBezTo>
                  <a:pt x="1468" y="267"/>
                  <a:pt x="1468" y="267"/>
                  <a:pt x="1468" y="267"/>
                </a:cubicBezTo>
                <a:cubicBezTo>
                  <a:pt x="1469" y="269"/>
                  <a:pt x="1466" y="268"/>
                  <a:pt x="1466" y="270"/>
                </a:cubicBezTo>
                <a:cubicBezTo>
                  <a:pt x="1464" y="268"/>
                  <a:pt x="1464" y="268"/>
                  <a:pt x="1464" y="268"/>
                </a:cubicBezTo>
                <a:cubicBezTo>
                  <a:pt x="1457" y="272"/>
                  <a:pt x="1457" y="272"/>
                  <a:pt x="1457" y="272"/>
                </a:cubicBezTo>
                <a:cubicBezTo>
                  <a:pt x="1454" y="270"/>
                  <a:pt x="1454" y="270"/>
                  <a:pt x="1454" y="270"/>
                </a:cubicBezTo>
                <a:cubicBezTo>
                  <a:pt x="1452" y="272"/>
                  <a:pt x="1452" y="272"/>
                  <a:pt x="1452" y="272"/>
                </a:cubicBezTo>
                <a:cubicBezTo>
                  <a:pt x="1454" y="273"/>
                  <a:pt x="1454" y="273"/>
                  <a:pt x="1454" y="273"/>
                </a:cubicBezTo>
                <a:cubicBezTo>
                  <a:pt x="1452" y="274"/>
                  <a:pt x="1452" y="274"/>
                  <a:pt x="1452" y="274"/>
                </a:cubicBezTo>
                <a:cubicBezTo>
                  <a:pt x="1457" y="275"/>
                  <a:pt x="1457" y="275"/>
                  <a:pt x="1457" y="275"/>
                </a:cubicBezTo>
                <a:cubicBezTo>
                  <a:pt x="1468" y="272"/>
                  <a:pt x="1468" y="272"/>
                  <a:pt x="1468" y="272"/>
                </a:cubicBezTo>
                <a:cubicBezTo>
                  <a:pt x="1470" y="275"/>
                  <a:pt x="1470" y="275"/>
                  <a:pt x="1470" y="275"/>
                </a:cubicBezTo>
                <a:cubicBezTo>
                  <a:pt x="1470" y="276"/>
                  <a:pt x="1469" y="277"/>
                  <a:pt x="1471" y="278"/>
                </a:cubicBezTo>
                <a:cubicBezTo>
                  <a:pt x="1474" y="275"/>
                  <a:pt x="1474" y="275"/>
                  <a:pt x="1474" y="275"/>
                </a:cubicBezTo>
                <a:cubicBezTo>
                  <a:pt x="1473" y="275"/>
                  <a:pt x="1473" y="275"/>
                  <a:pt x="1473" y="275"/>
                </a:cubicBezTo>
                <a:cubicBezTo>
                  <a:pt x="1475" y="273"/>
                  <a:pt x="1475" y="273"/>
                  <a:pt x="1475" y="273"/>
                </a:cubicBezTo>
                <a:cubicBezTo>
                  <a:pt x="1476" y="274"/>
                  <a:pt x="1476" y="274"/>
                  <a:pt x="1476" y="274"/>
                </a:cubicBezTo>
                <a:cubicBezTo>
                  <a:pt x="1477" y="271"/>
                  <a:pt x="1477" y="271"/>
                  <a:pt x="1477" y="271"/>
                </a:cubicBezTo>
                <a:cubicBezTo>
                  <a:pt x="1479" y="273"/>
                  <a:pt x="1479" y="273"/>
                  <a:pt x="1479" y="273"/>
                </a:cubicBezTo>
                <a:cubicBezTo>
                  <a:pt x="1479" y="274"/>
                  <a:pt x="1479" y="274"/>
                  <a:pt x="1479" y="274"/>
                </a:cubicBezTo>
                <a:cubicBezTo>
                  <a:pt x="1482" y="272"/>
                  <a:pt x="1482" y="272"/>
                  <a:pt x="1482" y="272"/>
                </a:cubicBezTo>
                <a:cubicBezTo>
                  <a:pt x="1485" y="273"/>
                  <a:pt x="1485" y="273"/>
                  <a:pt x="1485" y="273"/>
                </a:cubicBezTo>
                <a:cubicBezTo>
                  <a:pt x="1484" y="275"/>
                  <a:pt x="1484" y="275"/>
                  <a:pt x="1484" y="275"/>
                </a:cubicBezTo>
                <a:cubicBezTo>
                  <a:pt x="1486" y="276"/>
                  <a:pt x="1486" y="276"/>
                  <a:pt x="1486" y="276"/>
                </a:cubicBezTo>
                <a:cubicBezTo>
                  <a:pt x="1488" y="276"/>
                  <a:pt x="1488" y="276"/>
                  <a:pt x="1488" y="276"/>
                </a:cubicBezTo>
                <a:cubicBezTo>
                  <a:pt x="1486" y="273"/>
                  <a:pt x="1486" y="273"/>
                  <a:pt x="1486" y="273"/>
                </a:cubicBezTo>
                <a:cubicBezTo>
                  <a:pt x="1488" y="272"/>
                  <a:pt x="1488" y="272"/>
                  <a:pt x="1488" y="272"/>
                </a:cubicBezTo>
                <a:cubicBezTo>
                  <a:pt x="1490" y="275"/>
                  <a:pt x="1490" y="275"/>
                  <a:pt x="1490" y="275"/>
                </a:cubicBezTo>
                <a:cubicBezTo>
                  <a:pt x="1492" y="274"/>
                  <a:pt x="1492" y="274"/>
                  <a:pt x="1492" y="274"/>
                </a:cubicBezTo>
                <a:cubicBezTo>
                  <a:pt x="1492" y="274"/>
                  <a:pt x="1491" y="273"/>
                  <a:pt x="1492" y="275"/>
                </a:cubicBezTo>
                <a:cubicBezTo>
                  <a:pt x="1494" y="275"/>
                  <a:pt x="1494" y="275"/>
                  <a:pt x="1494" y="275"/>
                </a:cubicBezTo>
                <a:cubicBezTo>
                  <a:pt x="1496" y="272"/>
                  <a:pt x="1496" y="272"/>
                  <a:pt x="1496" y="272"/>
                </a:cubicBezTo>
                <a:cubicBezTo>
                  <a:pt x="1494" y="271"/>
                  <a:pt x="1494" y="271"/>
                  <a:pt x="1494" y="271"/>
                </a:cubicBezTo>
                <a:cubicBezTo>
                  <a:pt x="1496" y="269"/>
                  <a:pt x="1496" y="269"/>
                  <a:pt x="1496" y="269"/>
                </a:cubicBezTo>
                <a:cubicBezTo>
                  <a:pt x="1507" y="268"/>
                  <a:pt x="1507" y="268"/>
                  <a:pt x="1507" y="268"/>
                </a:cubicBezTo>
                <a:cubicBezTo>
                  <a:pt x="1513" y="269"/>
                  <a:pt x="1513" y="269"/>
                  <a:pt x="1513" y="269"/>
                </a:cubicBezTo>
                <a:cubicBezTo>
                  <a:pt x="1507" y="270"/>
                  <a:pt x="1507" y="270"/>
                  <a:pt x="1507" y="270"/>
                </a:cubicBezTo>
                <a:cubicBezTo>
                  <a:pt x="1508" y="274"/>
                  <a:pt x="1508" y="274"/>
                  <a:pt x="1508" y="274"/>
                </a:cubicBezTo>
                <a:cubicBezTo>
                  <a:pt x="1506" y="275"/>
                  <a:pt x="1506" y="275"/>
                  <a:pt x="1506" y="275"/>
                </a:cubicBezTo>
                <a:cubicBezTo>
                  <a:pt x="1513" y="277"/>
                  <a:pt x="1513" y="277"/>
                  <a:pt x="1513" y="277"/>
                </a:cubicBezTo>
                <a:cubicBezTo>
                  <a:pt x="1513" y="277"/>
                  <a:pt x="1513" y="277"/>
                  <a:pt x="1513" y="277"/>
                </a:cubicBezTo>
                <a:cubicBezTo>
                  <a:pt x="1516" y="276"/>
                  <a:pt x="1516" y="276"/>
                  <a:pt x="1516" y="276"/>
                </a:cubicBezTo>
                <a:cubicBezTo>
                  <a:pt x="1517" y="277"/>
                  <a:pt x="1517" y="277"/>
                  <a:pt x="1517" y="277"/>
                </a:cubicBezTo>
                <a:cubicBezTo>
                  <a:pt x="1518" y="277"/>
                  <a:pt x="1513" y="280"/>
                  <a:pt x="1518" y="275"/>
                </a:cubicBezTo>
                <a:cubicBezTo>
                  <a:pt x="1520" y="276"/>
                  <a:pt x="1520" y="276"/>
                  <a:pt x="1520" y="276"/>
                </a:cubicBezTo>
                <a:cubicBezTo>
                  <a:pt x="1523" y="273"/>
                  <a:pt x="1523" y="273"/>
                  <a:pt x="1523" y="273"/>
                </a:cubicBezTo>
                <a:cubicBezTo>
                  <a:pt x="1526" y="272"/>
                  <a:pt x="1526" y="272"/>
                  <a:pt x="1526" y="272"/>
                </a:cubicBezTo>
                <a:cubicBezTo>
                  <a:pt x="1527" y="269"/>
                  <a:pt x="1527" y="269"/>
                  <a:pt x="1527" y="269"/>
                </a:cubicBezTo>
                <a:cubicBezTo>
                  <a:pt x="1530" y="271"/>
                  <a:pt x="1530" y="271"/>
                  <a:pt x="1530" y="271"/>
                </a:cubicBezTo>
                <a:cubicBezTo>
                  <a:pt x="1533" y="269"/>
                  <a:pt x="1533" y="269"/>
                  <a:pt x="1533" y="269"/>
                </a:cubicBezTo>
                <a:cubicBezTo>
                  <a:pt x="1534" y="272"/>
                  <a:pt x="1534" y="272"/>
                  <a:pt x="1534" y="272"/>
                </a:cubicBezTo>
                <a:cubicBezTo>
                  <a:pt x="1536" y="273"/>
                  <a:pt x="1536" y="273"/>
                  <a:pt x="1536" y="273"/>
                </a:cubicBezTo>
                <a:cubicBezTo>
                  <a:pt x="1548" y="270"/>
                  <a:pt x="1548" y="270"/>
                  <a:pt x="1548" y="270"/>
                </a:cubicBezTo>
                <a:cubicBezTo>
                  <a:pt x="1553" y="264"/>
                  <a:pt x="1553" y="264"/>
                  <a:pt x="1553" y="264"/>
                </a:cubicBezTo>
                <a:cubicBezTo>
                  <a:pt x="1554" y="265"/>
                  <a:pt x="1554" y="265"/>
                  <a:pt x="1554" y="265"/>
                </a:cubicBezTo>
                <a:cubicBezTo>
                  <a:pt x="1559" y="262"/>
                  <a:pt x="1559" y="262"/>
                  <a:pt x="1559" y="262"/>
                </a:cubicBezTo>
                <a:cubicBezTo>
                  <a:pt x="1557" y="267"/>
                  <a:pt x="1557" y="267"/>
                  <a:pt x="1557" y="267"/>
                </a:cubicBezTo>
                <a:cubicBezTo>
                  <a:pt x="1553" y="271"/>
                  <a:pt x="1553" y="271"/>
                  <a:pt x="1553" y="271"/>
                </a:cubicBezTo>
                <a:cubicBezTo>
                  <a:pt x="1552" y="270"/>
                  <a:pt x="1552" y="270"/>
                  <a:pt x="1552" y="270"/>
                </a:cubicBezTo>
                <a:cubicBezTo>
                  <a:pt x="1551" y="271"/>
                  <a:pt x="1551" y="271"/>
                  <a:pt x="1551" y="271"/>
                </a:cubicBezTo>
                <a:cubicBezTo>
                  <a:pt x="1553" y="274"/>
                  <a:pt x="1553" y="274"/>
                  <a:pt x="1553" y="274"/>
                </a:cubicBezTo>
                <a:cubicBezTo>
                  <a:pt x="1554" y="272"/>
                  <a:pt x="1554" y="272"/>
                  <a:pt x="1554" y="272"/>
                </a:cubicBezTo>
                <a:cubicBezTo>
                  <a:pt x="1558" y="275"/>
                  <a:pt x="1558" y="275"/>
                  <a:pt x="1558" y="275"/>
                </a:cubicBezTo>
                <a:cubicBezTo>
                  <a:pt x="1562" y="275"/>
                  <a:pt x="1562" y="275"/>
                  <a:pt x="1562" y="275"/>
                </a:cubicBezTo>
                <a:cubicBezTo>
                  <a:pt x="1563" y="277"/>
                  <a:pt x="1563" y="277"/>
                  <a:pt x="1563" y="277"/>
                </a:cubicBezTo>
                <a:cubicBezTo>
                  <a:pt x="1563" y="278"/>
                  <a:pt x="1563" y="278"/>
                  <a:pt x="1563" y="278"/>
                </a:cubicBezTo>
                <a:cubicBezTo>
                  <a:pt x="1567" y="275"/>
                  <a:pt x="1567" y="275"/>
                  <a:pt x="1567" y="275"/>
                </a:cubicBezTo>
                <a:cubicBezTo>
                  <a:pt x="1565" y="278"/>
                  <a:pt x="1571" y="273"/>
                  <a:pt x="1567" y="277"/>
                </a:cubicBezTo>
                <a:cubicBezTo>
                  <a:pt x="1572" y="281"/>
                  <a:pt x="1572" y="281"/>
                  <a:pt x="1572" y="281"/>
                </a:cubicBezTo>
                <a:cubicBezTo>
                  <a:pt x="1568" y="280"/>
                  <a:pt x="1568" y="280"/>
                  <a:pt x="1568" y="280"/>
                </a:cubicBezTo>
                <a:cubicBezTo>
                  <a:pt x="1567" y="280"/>
                  <a:pt x="1576" y="277"/>
                  <a:pt x="1565" y="281"/>
                </a:cubicBezTo>
                <a:cubicBezTo>
                  <a:pt x="1566" y="283"/>
                  <a:pt x="1566" y="283"/>
                  <a:pt x="1566" y="283"/>
                </a:cubicBezTo>
                <a:cubicBezTo>
                  <a:pt x="1574" y="285"/>
                  <a:pt x="1574" y="285"/>
                  <a:pt x="1574" y="285"/>
                </a:cubicBezTo>
                <a:cubicBezTo>
                  <a:pt x="1569" y="290"/>
                  <a:pt x="1569" y="290"/>
                  <a:pt x="1569" y="290"/>
                </a:cubicBezTo>
                <a:cubicBezTo>
                  <a:pt x="1569" y="290"/>
                  <a:pt x="1575" y="286"/>
                  <a:pt x="1567" y="291"/>
                </a:cubicBezTo>
                <a:cubicBezTo>
                  <a:pt x="1567" y="292"/>
                  <a:pt x="1567" y="292"/>
                  <a:pt x="1567" y="292"/>
                </a:cubicBezTo>
                <a:cubicBezTo>
                  <a:pt x="1572" y="292"/>
                  <a:pt x="1572" y="292"/>
                  <a:pt x="1572" y="292"/>
                </a:cubicBezTo>
                <a:cubicBezTo>
                  <a:pt x="1571" y="291"/>
                  <a:pt x="1571" y="291"/>
                  <a:pt x="1571" y="291"/>
                </a:cubicBezTo>
                <a:cubicBezTo>
                  <a:pt x="1572" y="292"/>
                  <a:pt x="1572" y="292"/>
                  <a:pt x="1572" y="292"/>
                </a:cubicBezTo>
                <a:cubicBezTo>
                  <a:pt x="1575" y="293"/>
                  <a:pt x="1572" y="286"/>
                  <a:pt x="1577" y="292"/>
                </a:cubicBezTo>
                <a:cubicBezTo>
                  <a:pt x="1579" y="291"/>
                  <a:pt x="1579" y="291"/>
                  <a:pt x="1579" y="291"/>
                </a:cubicBezTo>
                <a:cubicBezTo>
                  <a:pt x="1583" y="292"/>
                  <a:pt x="1583" y="292"/>
                  <a:pt x="1583" y="292"/>
                </a:cubicBezTo>
                <a:cubicBezTo>
                  <a:pt x="1583" y="293"/>
                  <a:pt x="1583" y="293"/>
                  <a:pt x="1583" y="293"/>
                </a:cubicBezTo>
                <a:cubicBezTo>
                  <a:pt x="1579" y="291"/>
                  <a:pt x="1579" y="291"/>
                  <a:pt x="1579" y="291"/>
                </a:cubicBezTo>
                <a:cubicBezTo>
                  <a:pt x="1581" y="296"/>
                  <a:pt x="1581" y="296"/>
                  <a:pt x="1581" y="296"/>
                </a:cubicBezTo>
                <a:cubicBezTo>
                  <a:pt x="1585" y="296"/>
                  <a:pt x="1585" y="296"/>
                  <a:pt x="1585" y="296"/>
                </a:cubicBezTo>
                <a:cubicBezTo>
                  <a:pt x="1582" y="298"/>
                  <a:pt x="1582" y="298"/>
                  <a:pt x="1582" y="298"/>
                </a:cubicBezTo>
                <a:cubicBezTo>
                  <a:pt x="1582" y="300"/>
                  <a:pt x="1582" y="300"/>
                  <a:pt x="1582" y="300"/>
                </a:cubicBezTo>
                <a:cubicBezTo>
                  <a:pt x="1586" y="301"/>
                  <a:pt x="1586" y="301"/>
                  <a:pt x="1586" y="301"/>
                </a:cubicBezTo>
                <a:cubicBezTo>
                  <a:pt x="1584" y="305"/>
                  <a:pt x="1584" y="305"/>
                  <a:pt x="1584" y="305"/>
                </a:cubicBezTo>
                <a:cubicBezTo>
                  <a:pt x="1590" y="304"/>
                  <a:pt x="1590" y="304"/>
                  <a:pt x="1590" y="304"/>
                </a:cubicBezTo>
                <a:cubicBezTo>
                  <a:pt x="1590" y="303"/>
                  <a:pt x="1590" y="303"/>
                  <a:pt x="1590" y="303"/>
                </a:cubicBezTo>
                <a:cubicBezTo>
                  <a:pt x="1593" y="303"/>
                  <a:pt x="1593" y="303"/>
                  <a:pt x="1593" y="303"/>
                </a:cubicBezTo>
                <a:cubicBezTo>
                  <a:pt x="1594" y="304"/>
                  <a:pt x="1594" y="304"/>
                  <a:pt x="1594" y="304"/>
                </a:cubicBezTo>
                <a:cubicBezTo>
                  <a:pt x="1590" y="306"/>
                  <a:pt x="1590" y="306"/>
                  <a:pt x="1590" y="306"/>
                </a:cubicBezTo>
                <a:cubicBezTo>
                  <a:pt x="1591" y="307"/>
                  <a:pt x="1591" y="307"/>
                  <a:pt x="1591" y="307"/>
                </a:cubicBezTo>
                <a:cubicBezTo>
                  <a:pt x="1588" y="307"/>
                  <a:pt x="1588" y="307"/>
                  <a:pt x="1588" y="307"/>
                </a:cubicBezTo>
                <a:cubicBezTo>
                  <a:pt x="1580" y="313"/>
                  <a:pt x="1580" y="313"/>
                  <a:pt x="1580" y="313"/>
                </a:cubicBezTo>
                <a:cubicBezTo>
                  <a:pt x="1585" y="314"/>
                  <a:pt x="1585" y="314"/>
                  <a:pt x="1585" y="314"/>
                </a:cubicBezTo>
                <a:cubicBezTo>
                  <a:pt x="1594" y="313"/>
                  <a:pt x="1594" y="313"/>
                  <a:pt x="1594" y="313"/>
                </a:cubicBezTo>
                <a:cubicBezTo>
                  <a:pt x="1590" y="316"/>
                  <a:pt x="1590" y="316"/>
                  <a:pt x="1590" y="316"/>
                </a:cubicBezTo>
                <a:cubicBezTo>
                  <a:pt x="1587" y="316"/>
                  <a:pt x="1587" y="316"/>
                  <a:pt x="1587" y="316"/>
                </a:cubicBezTo>
                <a:cubicBezTo>
                  <a:pt x="1584" y="319"/>
                  <a:pt x="1593" y="316"/>
                  <a:pt x="1586" y="319"/>
                </a:cubicBezTo>
                <a:cubicBezTo>
                  <a:pt x="1594" y="320"/>
                  <a:pt x="1594" y="320"/>
                  <a:pt x="1594" y="320"/>
                </a:cubicBezTo>
                <a:cubicBezTo>
                  <a:pt x="1595" y="320"/>
                  <a:pt x="1595" y="320"/>
                  <a:pt x="1595" y="320"/>
                </a:cubicBezTo>
                <a:cubicBezTo>
                  <a:pt x="1600" y="322"/>
                  <a:pt x="1600" y="322"/>
                  <a:pt x="1600" y="322"/>
                </a:cubicBezTo>
                <a:cubicBezTo>
                  <a:pt x="1603" y="321"/>
                  <a:pt x="1603" y="321"/>
                  <a:pt x="1603" y="321"/>
                </a:cubicBezTo>
                <a:cubicBezTo>
                  <a:pt x="1604" y="323"/>
                  <a:pt x="1604" y="323"/>
                  <a:pt x="1604" y="323"/>
                </a:cubicBezTo>
                <a:cubicBezTo>
                  <a:pt x="1600" y="324"/>
                  <a:pt x="1600" y="324"/>
                  <a:pt x="1600" y="324"/>
                </a:cubicBezTo>
                <a:cubicBezTo>
                  <a:pt x="1608" y="332"/>
                  <a:pt x="1608" y="332"/>
                  <a:pt x="1608" y="332"/>
                </a:cubicBezTo>
                <a:cubicBezTo>
                  <a:pt x="1607" y="334"/>
                  <a:pt x="1609" y="332"/>
                  <a:pt x="1612" y="332"/>
                </a:cubicBezTo>
                <a:cubicBezTo>
                  <a:pt x="1611" y="329"/>
                  <a:pt x="1611" y="329"/>
                  <a:pt x="1611" y="329"/>
                </a:cubicBezTo>
                <a:cubicBezTo>
                  <a:pt x="1608" y="329"/>
                  <a:pt x="1608" y="329"/>
                  <a:pt x="1608" y="329"/>
                </a:cubicBezTo>
                <a:cubicBezTo>
                  <a:pt x="1608" y="328"/>
                  <a:pt x="1610" y="328"/>
                  <a:pt x="1609" y="327"/>
                </a:cubicBezTo>
                <a:cubicBezTo>
                  <a:pt x="1607" y="326"/>
                  <a:pt x="1607" y="326"/>
                  <a:pt x="1607" y="326"/>
                </a:cubicBezTo>
                <a:cubicBezTo>
                  <a:pt x="1605" y="324"/>
                  <a:pt x="1605" y="324"/>
                  <a:pt x="1605" y="324"/>
                </a:cubicBezTo>
                <a:cubicBezTo>
                  <a:pt x="1607" y="328"/>
                  <a:pt x="1606" y="321"/>
                  <a:pt x="1611" y="324"/>
                </a:cubicBezTo>
                <a:cubicBezTo>
                  <a:pt x="1610" y="326"/>
                  <a:pt x="1610" y="326"/>
                  <a:pt x="1610" y="326"/>
                </a:cubicBezTo>
                <a:cubicBezTo>
                  <a:pt x="1614" y="332"/>
                  <a:pt x="1614" y="332"/>
                  <a:pt x="1614" y="332"/>
                </a:cubicBezTo>
                <a:cubicBezTo>
                  <a:pt x="1614" y="335"/>
                  <a:pt x="1614" y="335"/>
                  <a:pt x="1614" y="335"/>
                </a:cubicBezTo>
                <a:cubicBezTo>
                  <a:pt x="1618" y="338"/>
                  <a:pt x="1618" y="338"/>
                  <a:pt x="1618" y="338"/>
                </a:cubicBezTo>
                <a:cubicBezTo>
                  <a:pt x="1621" y="338"/>
                  <a:pt x="1621" y="338"/>
                  <a:pt x="1621" y="338"/>
                </a:cubicBezTo>
                <a:cubicBezTo>
                  <a:pt x="1619" y="343"/>
                  <a:pt x="1619" y="343"/>
                  <a:pt x="1619" y="343"/>
                </a:cubicBezTo>
                <a:cubicBezTo>
                  <a:pt x="1616" y="341"/>
                  <a:pt x="1616" y="341"/>
                  <a:pt x="1616" y="341"/>
                </a:cubicBezTo>
                <a:cubicBezTo>
                  <a:pt x="1613" y="342"/>
                  <a:pt x="1617" y="337"/>
                  <a:pt x="1613" y="343"/>
                </a:cubicBezTo>
                <a:cubicBezTo>
                  <a:pt x="1615" y="344"/>
                  <a:pt x="1615" y="344"/>
                  <a:pt x="1615" y="344"/>
                </a:cubicBezTo>
                <a:cubicBezTo>
                  <a:pt x="1614" y="344"/>
                  <a:pt x="1614" y="344"/>
                  <a:pt x="1614" y="344"/>
                </a:cubicBezTo>
                <a:cubicBezTo>
                  <a:pt x="1614" y="343"/>
                  <a:pt x="1609" y="350"/>
                  <a:pt x="1619" y="344"/>
                </a:cubicBezTo>
                <a:cubicBezTo>
                  <a:pt x="1622" y="345"/>
                  <a:pt x="1622" y="345"/>
                  <a:pt x="1622" y="345"/>
                </a:cubicBezTo>
                <a:cubicBezTo>
                  <a:pt x="1625" y="343"/>
                  <a:pt x="1625" y="343"/>
                  <a:pt x="1625" y="343"/>
                </a:cubicBezTo>
                <a:cubicBezTo>
                  <a:pt x="1628" y="347"/>
                  <a:pt x="1628" y="347"/>
                  <a:pt x="1628" y="347"/>
                </a:cubicBezTo>
                <a:cubicBezTo>
                  <a:pt x="1627" y="349"/>
                  <a:pt x="1627" y="349"/>
                  <a:pt x="1627" y="349"/>
                </a:cubicBezTo>
                <a:cubicBezTo>
                  <a:pt x="1628" y="351"/>
                  <a:pt x="1628" y="351"/>
                  <a:pt x="1628" y="351"/>
                </a:cubicBezTo>
                <a:cubicBezTo>
                  <a:pt x="1627" y="353"/>
                  <a:pt x="1627" y="353"/>
                  <a:pt x="1627" y="353"/>
                </a:cubicBezTo>
                <a:cubicBezTo>
                  <a:pt x="1618" y="353"/>
                  <a:pt x="1618" y="353"/>
                  <a:pt x="1618" y="353"/>
                </a:cubicBezTo>
                <a:cubicBezTo>
                  <a:pt x="1618" y="355"/>
                  <a:pt x="1613" y="353"/>
                  <a:pt x="1617" y="357"/>
                </a:cubicBezTo>
                <a:cubicBezTo>
                  <a:pt x="1615" y="352"/>
                  <a:pt x="1615" y="352"/>
                  <a:pt x="1615" y="352"/>
                </a:cubicBezTo>
                <a:cubicBezTo>
                  <a:pt x="1617" y="352"/>
                  <a:pt x="1620" y="351"/>
                  <a:pt x="1618" y="348"/>
                </a:cubicBezTo>
                <a:cubicBezTo>
                  <a:pt x="1610" y="347"/>
                  <a:pt x="1610" y="347"/>
                  <a:pt x="1610" y="347"/>
                </a:cubicBezTo>
                <a:cubicBezTo>
                  <a:pt x="1607" y="348"/>
                  <a:pt x="1607" y="348"/>
                  <a:pt x="1607" y="348"/>
                </a:cubicBezTo>
                <a:cubicBezTo>
                  <a:pt x="1603" y="348"/>
                  <a:pt x="1603" y="348"/>
                  <a:pt x="1603" y="348"/>
                </a:cubicBezTo>
                <a:cubicBezTo>
                  <a:pt x="1601" y="349"/>
                  <a:pt x="1624" y="343"/>
                  <a:pt x="1594" y="351"/>
                </a:cubicBezTo>
                <a:cubicBezTo>
                  <a:pt x="1594" y="353"/>
                  <a:pt x="1594" y="353"/>
                  <a:pt x="1594" y="353"/>
                </a:cubicBezTo>
                <a:cubicBezTo>
                  <a:pt x="1601" y="355"/>
                  <a:pt x="1601" y="355"/>
                  <a:pt x="1601" y="355"/>
                </a:cubicBezTo>
                <a:cubicBezTo>
                  <a:pt x="1601" y="355"/>
                  <a:pt x="1601" y="355"/>
                  <a:pt x="1601" y="355"/>
                </a:cubicBezTo>
                <a:cubicBezTo>
                  <a:pt x="1601" y="353"/>
                  <a:pt x="1601" y="353"/>
                  <a:pt x="1601" y="353"/>
                </a:cubicBezTo>
                <a:cubicBezTo>
                  <a:pt x="1609" y="356"/>
                  <a:pt x="1609" y="356"/>
                  <a:pt x="1609" y="356"/>
                </a:cubicBezTo>
                <a:cubicBezTo>
                  <a:pt x="1613" y="353"/>
                  <a:pt x="1613" y="353"/>
                  <a:pt x="1613" y="353"/>
                </a:cubicBezTo>
                <a:cubicBezTo>
                  <a:pt x="1612" y="357"/>
                  <a:pt x="1612" y="357"/>
                  <a:pt x="1612" y="357"/>
                </a:cubicBezTo>
                <a:cubicBezTo>
                  <a:pt x="1614" y="357"/>
                  <a:pt x="1614" y="357"/>
                  <a:pt x="1614" y="357"/>
                </a:cubicBezTo>
                <a:cubicBezTo>
                  <a:pt x="1614" y="359"/>
                  <a:pt x="1614" y="359"/>
                  <a:pt x="1614" y="359"/>
                </a:cubicBezTo>
                <a:cubicBezTo>
                  <a:pt x="1618" y="362"/>
                  <a:pt x="1618" y="362"/>
                  <a:pt x="1618" y="362"/>
                </a:cubicBezTo>
                <a:cubicBezTo>
                  <a:pt x="1617" y="362"/>
                  <a:pt x="1617" y="362"/>
                  <a:pt x="1617" y="362"/>
                </a:cubicBezTo>
                <a:cubicBezTo>
                  <a:pt x="1619" y="364"/>
                  <a:pt x="1619" y="364"/>
                  <a:pt x="1619" y="364"/>
                </a:cubicBezTo>
                <a:cubicBezTo>
                  <a:pt x="1620" y="360"/>
                  <a:pt x="1620" y="360"/>
                  <a:pt x="1620" y="360"/>
                </a:cubicBezTo>
                <a:cubicBezTo>
                  <a:pt x="1622" y="360"/>
                  <a:pt x="1622" y="360"/>
                  <a:pt x="1622" y="360"/>
                </a:cubicBezTo>
                <a:cubicBezTo>
                  <a:pt x="1623" y="365"/>
                  <a:pt x="1623" y="365"/>
                  <a:pt x="1623" y="365"/>
                </a:cubicBezTo>
                <a:cubicBezTo>
                  <a:pt x="1620" y="365"/>
                  <a:pt x="1620" y="365"/>
                  <a:pt x="1620" y="365"/>
                </a:cubicBezTo>
                <a:cubicBezTo>
                  <a:pt x="1619" y="365"/>
                  <a:pt x="1619" y="365"/>
                  <a:pt x="1619" y="365"/>
                </a:cubicBezTo>
                <a:cubicBezTo>
                  <a:pt x="1618" y="369"/>
                  <a:pt x="1618" y="369"/>
                  <a:pt x="1618" y="369"/>
                </a:cubicBezTo>
                <a:cubicBezTo>
                  <a:pt x="1621" y="368"/>
                  <a:pt x="1621" y="368"/>
                  <a:pt x="1621" y="368"/>
                </a:cubicBezTo>
                <a:cubicBezTo>
                  <a:pt x="1624" y="370"/>
                  <a:pt x="1624" y="370"/>
                  <a:pt x="1624" y="370"/>
                </a:cubicBezTo>
                <a:cubicBezTo>
                  <a:pt x="1621" y="371"/>
                  <a:pt x="1621" y="371"/>
                  <a:pt x="1621" y="371"/>
                </a:cubicBezTo>
                <a:cubicBezTo>
                  <a:pt x="1618" y="370"/>
                  <a:pt x="1618" y="370"/>
                  <a:pt x="1618" y="370"/>
                </a:cubicBezTo>
                <a:cubicBezTo>
                  <a:pt x="1615" y="371"/>
                  <a:pt x="1615" y="371"/>
                  <a:pt x="1615" y="371"/>
                </a:cubicBezTo>
                <a:cubicBezTo>
                  <a:pt x="1614" y="372"/>
                  <a:pt x="1614" y="372"/>
                  <a:pt x="1614" y="372"/>
                </a:cubicBezTo>
                <a:cubicBezTo>
                  <a:pt x="1617" y="373"/>
                  <a:pt x="1612" y="372"/>
                  <a:pt x="1615" y="374"/>
                </a:cubicBezTo>
                <a:cubicBezTo>
                  <a:pt x="1618" y="373"/>
                  <a:pt x="1618" y="373"/>
                  <a:pt x="1618" y="373"/>
                </a:cubicBezTo>
                <a:cubicBezTo>
                  <a:pt x="1619" y="374"/>
                  <a:pt x="1619" y="374"/>
                  <a:pt x="1619" y="374"/>
                </a:cubicBezTo>
                <a:cubicBezTo>
                  <a:pt x="1626" y="374"/>
                  <a:pt x="1619" y="366"/>
                  <a:pt x="1628" y="374"/>
                </a:cubicBezTo>
                <a:cubicBezTo>
                  <a:pt x="1633" y="372"/>
                  <a:pt x="1633" y="372"/>
                  <a:pt x="1633" y="372"/>
                </a:cubicBezTo>
                <a:cubicBezTo>
                  <a:pt x="1635" y="369"/>
                  <a:pt x="1635" y="369"/>
                  <a:pt x="1635" y="369"/>
                </a:cubicBezTo>
                <a:cubicBezTo>
                  <a:pt x="1636" y="371"/>
                  <a:pt x="1636" y="371"/>
                  <a:pt x="1636" y="371"/>
                </a:cubicBezTo>
                <a:cubicBezTo>
                  <a:pt x="1637" y="370"/>
                  <a:pt x="1637" y="370"/>
                  <a:pt x="1637" y="370"/>
                </a:cubicBezTo>
                <a:cubicBezTo>
                  <a:pt x="1639" y="371"/>
                  <a:pt x="1639" y="371"/>
                  <a:pt x="1639" y="371"/>
                </a:cubicBezTo>
                <a:cubicBezTo>
                  <a:pt x="1636" y="374"/>
                  <a:pt x="1636" y="374"/>
                  <a:pt x="1636" y="374"/>
                </a:cubicBezTo>
                <a:cubicBezTo>
                  <a:pt x="1630" y="376"/>
                  <a:pt x="1630" y="376"/>
                  <a:pt x="1630" y="376"/>
                </a:cubicBezTo>
                <a:cubicBezTo>
                  <a:pt x="1635" y="377"/>
                  <a:pt x="1635" y="377"/>
                  <a:pt x="1635" y="377"/>
                </a:cubicBezTo>
                <a:cubicBezTo>
                  <a:pt x="1625" y="389"/>
                  <a:pt x="1625" y="389"/>
                  <a:pt x="1625" y="389"/>
                </a:cubicBezTo>
                <a:cubicBezTo>
                  <a:pt x="1623" y="394"/>
                  <a:pt x="1623" y="394"/>
                  <a:pt x="1623" y="394"/>
                </a:cubicBezTo>
                <a:cubicBezTo>
                  <a:pt x="1622" y="393"/>
                  <a:pt x="1622" y="393"/>
                  <a:pt x="1622" y="393"/>
                </a:cubicBezTo>
                <a:cubicBezTo>
                  <a:pt x="1618" y="395"/>
                  <a:pt x="1618" y="395"/>
                  <a:pt x="1618" y="395"/>
                </a:cubicBezTo>
                <a:cubicBezTo>
                  <a:pt x="1617" y="398"/>
                  <a:pt x="1617" y="398"/>
                  <a:pt x="1617" y="398"/>
                </a:cubicBezTo>
                <a:cubicBezTo>
                  <a:pt x="1616" y="398"/>
                  <a:pt x="1620" y="397"/>
                  <a:pt x="1615" y="397"/>
                </a:cubicBezTo>
                <a:cubicBezTo>
                  <a:pt x="1614" y="399"/>
                  <a:pt x="1614" y="399"/>
                  <a:pt x="1614" y="399"/>
                </a:cubicBezTo>
                <a:cubicBezTo>
                  <a:pt x="1611" y="398"/>
                  <a:pt x="1611" y="398"/>
                  <a:pt x="1611" y="398"/>
                </a:cubicBezTo>
                <a:cubicBezTo>
                  <a:pt x="1611" y="404"/>
                  <a:pt x="1611" y="404"/>
                  <a:pt x="1611" y="404"/>
                </a:cubicBezTo>
                <a:cubicBezTo>
                  <a:pt x="1605" y="404"/>
                  <a:pt x="1605" y="404"/>
                  <a:pt x="1605" y="404"/>
                </a:cubicBezTo>
                <a:cubicBezTo>
                  <a:pt x="1607" y="407"/>
                  <a:pt x="1607" y="407"/>
                  <a:pt x="1607" y="407"/>
                </a:cubicBezTo>
                <a:cubicBezTo>
                  <a:pt x="1601" y="412"/>
                  <a:pt x="1601" y="412"/>
                  <a:pt x="1601" y="412"/>
                </a:cubicBezTo>
                <a:cubicBezTo>
                  <a:pt x="1602" y="414"/>
                  <a:pt x="1602" y="414"/>
                  <a:pt x="1602" y="414"/>
                </a:cubicBezTo>
                <a:cubicBezTo>
                  <a:pt x="1604" y="413"/>
                  <a:pt x="1604" y="413"/>
                  <a:pt x="1604" y="413"/>
                </a:cubicBezTo>
                <a:cubicBezTo>
                  <a:pt x="1605" y="413"/>
                  <a:pt x="1605" y="413"/>
                  <a:pt x="1605" y="413"/>
                </a:cubicBezTo>
                <a:cubicBezTo>
                  <a:pt x="1605" y="413"/>
                  <a:pt x="1604" y="412"/>
                  <a:pt x="1605" y="414"/>
                </a:cubicBezTo>
                <a:cubicBezTo>
                  <a:pt x="1611" y="412"/>
                  <a:pt x="1611" y="412"/>
                  <a:pt x="1611" y="412"/>
                </a:cubicBezTo>
                <a:cubicBezTo>
                  <a:pt x="1613" y="411"/>
                  <a:pt x="1613" y="411"/>
                  <a:pt x="1613" y="411"/>
                </a:cubicBezTo>
                <a:cubicBezTo>
                  <a:pt x="1615" y="414"/>
                  <a:pt x="1615" y="414"/>
                  <a:pt x="1615" y="414"/>
                </a:cubicBezTo>
                <a:cubicBezTo>
                  <a:pt x="1621" y="413"/>
                  <a:pt x="1621" y="413"/>
                  <a:pt x="1621" y="413"/>
                </a:cubicBezTo>
                <a:cubicBezTo>
                  <a:pt x="1626" y="411"/>
                  <a:pt x="1611" y="409"/>
                  <a:pt x="1625" y="410"/>
                </a:cubicBezTo>
                <a:cubicBezTo>
                  <a:pt x="1626" y="411"/>
                  <a:pt x="1626" y="411"/>
                  <a:pt x="1626" y="411"/>
                </a:cubicBezTo>
                <a:cubicBezTo>
                  <a:pt x="1629" y="409"/>
                  <a:pt x="1629" y="409"/>
                  <a:pt x="1629" y="409"/>
                </a:cubicBezTo>
                <a:cubicBezTo>
                  <a:pt x="1631" y="412"/>
                  <a:pt x="1631" y="412"/>
                  <a:pt x="1631" y="412"/>
                </a:cubicBezTo>
                <a:cubicBezTo>
                  <a:pt x="1629" y="413"/>
                  <a:pt x="1629" y="413"/>
                  <a:pt x="1629" y="413"/>
                </a:cubicBezTo>
                <a:cubicBezTo>
                  <a:pt x="1632" y="413"/>
                  <a:pt x="1632" y="413"/>
                  <a:pt x="1632" y="413"/>
                </a:cubicBezTo>
                <a:cubicBezTo>
                  <a:pt x="1633" y="411"/>
                  <a:pt x="1633" y="411"/>
                  <a:pt x="1633" y="411"/>
                </a:cubicBezTo>
                <a:cubicBezTo>
                  <a:pt x="1636" y="408"/>
                  <a:pt x="1636" y="408"/>
                  <a:pt x="1636" y="408"/>
                </a:cubicBezTo>
                <a:cubicBezTo>
                  <a:pt x="1636" y="409"/>
                  <a:pt x="1636" y="409"/>
                  <a:pt x="1636" y="409"/>
                </a:cubicBezTo>
                <a:cubicBezTo>
                  <a:pt x="1642" y="410"/>
                  <a:pt x="1642" y="410"/>
                  <a:pt x="1642" y="410"/>
                </a:cubicBezTo>
                <a:cubicBezTo>
                  <a:pt x="1649" y="414"/>
                  <a:pt x="1638" y="402"/>
                  <a:pt x="1651" y="409"/>
                </a:cubicBezTo>
                <a:cubicBezTo>
                  <a:pt x="1652" y="409"/>
                  <a:pt x="1653" y="410"/>
                  <a:pt x="1654" y="409"/>
                </a:cubicBezTo>
                <a:cubicBezTo>
                  <a:pt x="1653" y="413"/>
                  <a:pt x="1653" y="413"/>
                  <a:pt x="1653" y="413"/>
                </a:cubicBezTo>
                <a:cubicBezTo>
                  <a:pt x="1651" y="413"/>
                  <a:pt x="1651" y="413"/>
                  <a:pt x="1651" y="413"/>
                </a:cubicBezTo>
                <a:cubicBezTo>
                  <a:pt x="1652" y="416"/>
                  <a:pt x="1652" y="416"/>
                  <a:pt x="1652" y="416"/>
                </a:cubicBezTo>
                <a:cubicBezTo>
                  <a:pt x="1652" y="419"/>
                  <a:pt x="1658" y="416"/>
                  <a:pt x="1655" y="420"/>
                </a:cubicBezTo>
                <a:cubicBezTo>
                  <a:pt x="1652" y="418"/>
                  <a:pt x="1652" y="418"/>
                  <a:pt x="1652" y="418"/>
                </a:cubicBezTo>
                <a:cubicBezTo>
                  <a:pt x="1651" y="419"/>
                  <a:pt x="1651" y="419"/>
                  <a:pt x="1651" y="419"/>
                </a:cubicBezTo>
                <a:cubicBezTo>
                  <a:pt x="1653" y="423"/>
                  <a:pt x="1653" y="423"/>
                  <a:pt x="1653" y="423"/>
                </a:cubicBezTo>
                <a:cubicBezTo>
                  <a:pt x="1658" y="423"/>
                  <a:pt x="1658" y="423"/>
                  <a:pt x="1658" y="423"/>
                </a:cubicBezTo>
                <a:cubicBezTo>
                  <a:pt x="1656" y="425"/>
                  <a:pt x="1656" y="425"/>
                  <a:pt x="1656" y="425"/>
                </a:cubicBezTo>
                <a:cubicBezTo>
                  <a:pt x="1661" y="428"/>
                  <a:pt x="1661" y="428"/>
                  <a:pt x="1661" y="428"/>
                </a:cubicBezTo>
                <a:cubicBezTo>
                  <a:pt x="1661" y="429"/>
                  <a:pt x="1657" y="428"/>
                  <a:pt x="1662" y="430"/>
                </a:cubicBezTo>
                <a:cubicBezTo>
                  <a:pt x="1658" y="431"/>
                  <a:pt x="1666" y="429"/>
                  <a:pt x="1659" y="429"/>
                </a:cubicBezTo>
                <a:cubicBezTo>
                  <a:pt x="1655" y="433"/>
                  <a:pt x="1655" y="433"/>
                  <a:pt x="1655" y="433"/>
                </a:cubicBezTo>
                <a:cubicBezTo>
                  <a:pt x="1654" y="432"/>
                  <a:pt x="1661" y="433"/>
                  <a:pt x="1651" y="431"/>
                </a:cubicBezTo>
                <a:cubicBezTo>
                  <a:pt x="1650" y="432"/>
                  <a:pt x="1650" y="432"/>
                  <a:pt x="1650" y="432"/>
                </a:cubicBezTo>
                <a:cubicBezTo>
                  <a:pt x="1652" y="434"/>
                  <a:pt x="1652" y="434"/>
                  <a:pt x="1652" y="434"/>
                </a:cubicBezTo>
                <a:cubicBezTo>
                  <a:pt x="1650" y="434"/>
                  <a:pt x="1650" y="434"/>
                  <a:pt x="1650" y="434"/>
                </a:cubicBezTo>
                <a:cubicBezTo>
                  <a:pt x="1650" y="435"/>
                  <a:pt x="1654" y="431"/>
                  <a:pt x="1650" y="436"/>
                </a:cubicBezTo>
                <a:cubicBezTo>
                  <a:pt x="1641" y="436"/>
                  <a:pt x="1658" y="430"/>
                  <a:pt x="1642" y="435"/>
                </a:cubicBezTo>
                <a:cubicBezTo>
                  <a:pt x="1642" y="436"/>
                  <a:pt x="1649" y="431"/>
                  <a:pt x="1640" y="438"/>
                </a:cubicBezTo>
                <a:cubicBezTo>
                  <a:pt x="1640" y="439"/>
                  <a:pt x="1640" y="439"/>
                  <a:pt x="1640" y="439"/>
                </a:cubicBezTo>
                <a:cubicBezTo>
                  <a:pt x="1643" y="438"/>
                  <a:pt x="1643" y="438"/>
                  <a:pt x="1643" y="438"/>
                </a:cubicBezTo>
                <a:cubicBezTo>
                  <a:pt x="1641" y="442"/>
                  <a:pt x="1641" y="442"/>
                  <a:pt x="1641" y="442"/>
                </a:cubicBezTo>
                <a:cubicBezTo>
                  <a:pt x="1642" y="442"/>
                  <a:pt x="1642" y="442"/>
                  <a:pt x="1642" y="442"/>
                </a:cubicBezTo>
                <a:cubicBezTo>
                  <a:pt x="1635" y="445"/>
                  <a:pt x="1635" y="445"/>
                  <a:pt x="1635" y="445"/>
                </a:cubicBezTo>
                <a:cubicBezTo>
                  <a:pt x="1632" y="449"/>
                  <a:pt x="1632" y="449"/>
                  <a:pt x="1632" y="449"/>
                </a:cubicBezTo>
                <a:cubicBezTo>
                  <a:pt x="1629" y="449"/>
                  <a:pt x="1629" y="449"/>
                  <a:pt x="1629" y="449"/>
                </a:cubicBezTo>
                <a:cubicBezTo>
                  <a:pt x="1628" y="447"/>
                  <a:pt x="1628" y="447"/>
                  <a:pt x="1628" y="447"/>
                </a:cubicBezTo>
                <a:cubicBezTo>
                  <a:pt x="1627" y="446"/>
                  <a:pt x="1627" y="446"/>
                  <a:pt x="1627" y="446"/>
                </a:cubicBezTo>
                <a:cubicBezTo>
                  <a:pt x="1622" y="449"/>
                  <a:pt x="1622" y="449"/>
                  <a:pt x="1622" y="449"/>
                </a:cubicBezTo>
                <a:cubicBezTo>
                  <a:pt x="1622" y="449"/>
                  <a:pt x="1624" y="446"/>
                  <a:pt x="1623" y="450"/>
                </a:cubicBezTo>
                <a:cubicBezTo>
                  <a:pt x="1625" y="449"/>
                  <a:pt x="1625" y="449"/>
                  <a:pt x="1625" y="449"/>
                </a:cubicBezTo>
                <a:cubicBezTo>
                  <a:pt x="1631" y="451"/>
                  <a:pt x="1631" y="451"/>
                  <a:pt x="1631" y="451"/>
                </a:cubicBezTo>
                <a:cubicBezTo>
                  <a:pt x="1629" y="453"/>
                  <a:pt x="1629" y="453"/>
                  <a:pt x="1629" y="453"/>
                </a:cubicBezTo>
                <a:cubicBezTo>
                  <a:pt x="1630" y="453"/>
                  <a:pt x="1632" y="451"/>
                  <a:pt x="1631" y="454"/>
                </a:cubicBezTo>
                <a:cubicBezTo>
                  <a:pt x="1627" y="458"/>
                  <a:pt x="1627" y="458"/>
                  <a:pt x="1627" y="458"/>
                </a:cubicBezTo>
                <a:cubicBezTo>
                  <a:pt x="1627" y="458"/>
                  <a:pt x="1627" y="458"/>
                  <a:pt x="1627" y="458"/>
                </a:cubicBezTo>
                <a:cubicBezTo>
                  <a:pt x="1627" y="456"/>
                  <a:pt x="1627" y="456"/>
                  <a:pt x="1627" y="456"/>
                </a:cubicBezTo>
                <a:cubicBezTo>
                  <a:pt x="1622" y="457"/>
                  <a:pt x="1622" y="457"/>
                  <a:pt x="1622" y="457"/>
                </a:cubicBezTo>
                <a:cubicBezTo>
                  <a:pt x="1622" y="458"/>
                  <a:pt x="1626" y="451"/>
                  <a:pt x="1621" y="459"/>
                </a:cubicBezTo>
                <a:cubicBezTo>
                  <a:pt x="1619" y="459"/>
                  <a:pt x="1619" y="459"/>
                  <a:pt x="1619" y="459"/>
                </a:cubicBezTo>
                <a:cubicBezTo>
                  <a:pt x="1619" y="461"/>
                  <a:pt x="1619" y="461"/>
                  <a:pt x="1619" y="461"/>
                </a:cubicBezTo>
                <a:cubicBezTo>
                  <a:pt x="1619" y="462"/>
                  <a:pt x="1617" y="457"/>
                  <a:pt x="1621" y="462"/>
                </a:cubicBezTo>
                <a:cubicBezTo>
                  <a:pt x="1621" y="464"/>
                  <a:pt x="1621" y="464"/>
                  <a:pt x="1621" y="464"/>
                </a:cubicBezTo>
                <a:cubicBezTo>
                  <a:pt x="1613" y="463"/>
                  <a:pt x="1613" y="463"/>
                  <a:pt x="1613" y="463"/>
                </a:cubicBezTo>
                <a:cubicBezTo>
                  <a:pt x="1613" y="464"/>
                  <a:pt x="1609" y="464"/>
                  <a:pt x="1611" y="463"/>
                </a:cubicBezTo>
                <a:cubicBezTo>
                  <a:pt x="1615" y="461"/>
                  <a:pt x="1615" y="461"/>
                  <a:pt x="1615" y="461"/>
                </a:cubicBezTo>
                <a:cubicBezTo>
                  <a:pt x="1615" y="460"/>
                  <a:pt x="1615" y="460"/>
                  <a:pt x="1615" y="460"/>
                </a:cubicBezTo>
                <a:cubicBezTo>
                  <a:pt x="1604" y="460"/>
                  <a:pt x="1604" y="460"/>
                  <a:pt x="1604" y="460"/>
                </a:cubicBezTo>
                <a:cubicBezTo>
                  <a:pt x="1600" y="463"/>
                  <a:pt x="1600" y="463"/>
                  <a:pt x="1600" y="463"/>
                </a:cubicBezTo>
                <a:cubicBezTo>
                  <a:pt x="1601" y="464"/>
                  <a:pt x="1591" y="464"/>
                  <a:pt x="1603" y="465"/>
                </a:cubicBezTo>
                <a:cubicBezTo>
                  <a:pt x="1602" y="465"/>
                  <a:pt x="1603" y="466"/>
                  <a:pt x="1602" y="466"/>
                </a:cubicBezTo>
                <a:cubicBezTo>
                  <a:pt x="1597" y="465"/>
                  <a:pt x="1597" y="465"/>
                  <a:pt x="1597" y="465"/>
                </a:cubicBezTo>
                <a:cubicBezTo>
                  <a:pt x="1595" y="469"/>
                  <a:pt x="1595" y="469"/>
                  <a:pt x="1595" y="469"/>
                </a:cubicBezTo>
                <a:cubicBezTo>
                  <a:pt x="1593" y="469"/>
                  <a:pt x="1593" y="469"/>
                  <a:pt x="1593" y="469"/>
                </a:cubicBezTo>
                <a:cubicBezTo>
                  <a:pt x="1577" y="479"/>
                  <a:pt x="1577" y="479"/>
                  <a:pt x="1577" y="479"/>
                </a:cubicBezTo>
                <a:cubicBezTo>
                  <a:pt x="1569" y="484"/>
                  <a:pt x="1569" y="484"/>
                  <a:pt x="1569" y="484"/>
                </a:cubicBezTo>
                <a:cubicBezTo>
                  <a:pt x="1568" y="485"/>
                  <a:pt x="1578" y="478"/>
                  <a:pt x="1566" y="485"/>
                </a:cubicBezTo>
                <a:cubicBezTo>
                  <a:pt x="1571" y="487"/>
                  <a:pt x="1571" y="487"/>
                  <a:pt x="1571" y="487"/>
                </a:cubicBezTo>
                <a:cubicBezTo>
                  <a:pt x="1572" y="487"/>
                  <a:pt x="1567" y="490"/>
                  <a:pt x="1573" y="486"/>
                </a:cubicBezTo>
                <a:cubicBezTo>
                  <a:pt x="1572" y="485"/>
                  <a:pt x="1572" y="485"/>
                  <a:pt x="1572" y="485"/>
                </a:cubicBezTo>
                <a:cubicBezTo>
                  <a:pt x="1574" y="484"/>
                  <a:pt x="1574" y="484"/>
                  <a:pt x="1574" y="484"/>
                </a:cubicBezTo>
                <a:cubicBezTo>
                  <a:pt x="1575" y="485"/>
                  <a:pt x="1575" y="485"/>
                  <a:pt x="1575" y="485"/>
                </a:cubicBezTo>
                <a:cubicBezTo>
                  <a:pt x="1578" y="483"/>
                  <a:pt x="1578" y="483"/>
                  <a:pt x="1578" y="483"/>
                </a:cubicBezTo>
                <a:cubicBezTo>
                  <a:pt x="1579" y="484"/>
                  <a:pt x="1579" y="484"/>
                  <a:pt x="1579" y="484"/>
                </a:cubicBezTo>
                <a:cubicBezTo>
                  <a:pt x="1578" y="483"/>
                  <a:pt x="1579" y="484"/>
                  <a:pt x="1581" y="482"/>
                </a:cubicBezTo>
                <a:cubicBezTo>
                  <a:pt x="1581" y="484"/>
                  <a:pt x="1581" y="484"/>
                  <a:pt x="1581" y="484"/>
                </a:cubicBezTo>
                <a:cubicBezTo>
                  <a:pt x="1582" y="484"/>
                  <a:pt x="1582" y="484"/>
                  <a:pt x="1582" y="484"/>
                </a:cubicBezTo>
                <a:cubicBezTo>
                  <a:pt x="1583" y="483"/>
                  <a:pt x="1585" y="483"/>
                  <a:pt x="1586" y="481"/>
                </a:cubicBezTo>
                <a:cubicBezTo>
                  <a:pt x="1583" y="477"/>
                  <a:pt x="1582" y="483"/>
                  <a:pt x="1579" y="482"/>
                </a:cubicBezTo>
                <a:cubicBezTo>
                  <a:pt x="1578" y="480"/>
                  <a:pt x="1581" y="481"/>
                  <a:pt x="1579" y="480"/>
                </a:cubicBezTo>
                <a:cubicBezTo>
                  <a:pt x="1585" y="481"/>
                  <a:pt x="1577" y="475"/>
                  <a:pt x="1586" y="480"/>
                </a:cubicBezTo>
                <a:cubicBezTo>
                  <a:pt x="1587" y="477"/>
                  <a:pt x="1587" y="477"/>
                  <a:pt x="1587" y="477"/>
                </a:cubicBezTo>
                <a:cubicBezTo>
                  <a:pt x="1590" y="477"/>
                  <a:pt x="1590" y="477"/>
                  <a:pt x="1590" y="477"/>
                </a:cubicBezTo>
                <a:cubicBezTo>
                  <a:pt x="1587" y="480"/>
                  <a:pt x="1587" y="480"/>
                  <a:pt x="1587" y="480"/>
                </a:cubicBezTo>
                <a:cubicBezTo>
                  <a:pt x="1587" y="480"/>
                  <a:pt x="1587" y="480"/>
                  <a:pt x="1587" y="480"/>
                </a:cubicBezTo>
                <a:cubicBezTo>
                  <a:pt x="1597" y="479"/>
                  <a:pt x="1597" y="479"/>
                  <a:pt x="1597" y="479"/>
                </a:cubicBezTo>
                <a:cubicBezTo>
                  <a:pt x="1596" y="475"/>
                  <a:pt x="1596" y="475"/>
                  <a:pt x="1596" y="475"/>
                </a:cubicBezTo>
                <a:cubicBezTo>
                  <a:pt x="1603" y="478"/>
                  <a:pt x="1600" y="471"/>
                  <a:pt x="1608" y="473"/>
                </a:cubicBezTo>
                <a:cubicBezTo>
                  <a:pt x="1612" y="473"/>
                  <a:pt x="1612" y="473"/>
                  <a:pt x="1612" y="473"/>
                </a:cubicBezTo>
                <a:cubicBezTo>
                  <a:pt x="1612" y="473"/>
                  <a:pt x="1615" y="473"/>
                  <a:pt x="1611" y="474"/>
                </a:cubicBezTo>
                <a:cubicBezTo>
                  <a:pt x="1613" y="475"/>
                  <a:pt x="1613" y="475"/>
                  <a:pt x="1613" y="475"/>
                </a:cubicBezTo>
                <a:cubicBezTo>
                  <a:pt x="1621" y="472"/>
                  <a:pt x="1621" y="472"/>
                  <a:pt x="1621" y="472"/>
                </a:cubicBezTo>
                <a:cubicBezTo>
                  <a:pt x="1636" y="468"/>
                  <a:pt x="1636" y="468"/>
                  <a:pt x="1636" y="468"/>
                </a:cubicBezTo>
                <a:cubicBezTo>
                  <a:pt x="1645" y="467"/>
                  <a:pt x="1645" y="467"/>
                  <a:pt x="1645" y="467"/>
                </a:cubicBezTo>
                <a:cubicBezTo>
                  <a:pt x="1654" y="463"/>
                  <a:pt x="1654" y="463"/>
                  <a:pt x="1654" y="463"/>
                </a:cubicBezTo>
                <a:cubicBezTo>
                  <a:pt x="1668" y="460"/>
                  <a:pt x="1668" y="460"/>
                  <a:pt x="1668" y="460"/>
                </a:cubicBezTo>
                <a:cubicBezTo>
                  <a:pt x="1670" y="459"/>
                  <a:pt x="1670" y="459"/>
                  <a:pt x="1670" y="459"/>
                </a:cubicBezTo>
                <a:cubicBezTo>
                  <a:pt x="1675" y="461"/>
                  <a:pt x="1675" y="461"/>
                  <a:pt x="1675" y="461"/>
                </a:cubicBezTo>
                <a:cubicBezTo>
                  <a:pt x="1677" y="459"/>
                  <a:pt x="1677" y="459"/>
                  <a:pt x="1677" y="459"/>
                </a:cubicBezTo>
                <a:cubicBezTo>
                  <a:pt x="1676" y="463"/>
                  <a:pt x="1676" y="463"/>
                  <a:pt x="1676" y="463"/>
                </a:cubicBezTo>
                <a:cubicBezTo>
                  <a:pt x="1680" y="459"/>
                  <a:pt x="1659" y="461"/>
                  <a:pt x="1683" y="462"/>
                </a:cubicBezTo>
                <a:cubicBezTo>
                  <a:pt x="1684" y="462"/>
                  <a:pt x="1682" y="461"/>
                  <a:pt x="1684" y="461"/>
                </a:cubicBezTo>
                <a:cubicBezTo>
                  <a:pt x="1682" y="459"/>
                  <a:pt x="1682" y="459"/>
                  <a:pt x="1682" y="459"/>
                </a:cubicBezTo>
                <a:cubicBezTo>
                  <a:pt x="1690" y="457"/>
                  <a:pt x="1690" y="457"/>
                  <a:pt x="1690" y="457"/>
                </a:cubicBezTo>
                <a:cubicBezTo>
                  <a:pt x="1692" y="457"/>
                  <a:pt x="1692" y="457"/>
                  <a:pt x="1692" y="457"/>
                </a:cubicBezTo>
                <a:cubicBezTo>
                  <a:pt x="1692" y="461"/>
                  <a:pt x="1692" y="461"/>
                  <a:pt x="1692" y="461"/>
                </a:cubicBezTo>
                <a:cubicBezTo>
                  <a:pt x="1686" y="460"/>
                  <a:pt x="1686" y="460"/>
                  <a:pt x="1686" y="460"/>
                </a:cubicBezTo>
                <a:cubicBezTo>
                  <a:pt x="1686" y="462"/>
                  <a:pt x="1686" y="462"/>
                  <a:pt x="1686" y="462"/>
                </a:cubicBezTo>
                <a:cubicBezTo>
                  <a:pt x="1683" y="463"/>
                  <a:pt x="1688" y="457"/>
                  <a:pt x="1682" y="462"/>
                </a:cubicBezTo>
                <a:cubicBezTo>
                  <a:pt x="1686" y="465"/>
                  <a:pt x="1686" y="465"/>
                  <a:pt x="1686" y="465"/>
                </a:cubicBezTo>
                <a:cubicBezTo>
                  <a:pt x="1684" y="466"/>
                  <a:pt x="1684" y="466"/>
                  <a:pt x="1684" y="466"/>
                </a:cubicBezTo>
                <a:cubicBezTo>
                  <a:pt x="1683" y="465"/>
                  <a:pt x="1683" y="465"/>
                  <a:pt x="1683" y="465"/>
                </a:cubicBezTo>
                <a:cubicBezTo>
                  <a:pt x="1673" y="473"/>
                  <a:pt x="1673" y="473"/>
                  <a:pt x="1673" y="473"/>
                </a:cubicBezTo>
                <a:cubicBezTo>
                  <a:pt x="1668" y="475"/>
                  <a:pt x="1668" y="475"/>
                  <a:pt x="1668" y="475"/>
                </a:cubicBezTo>
                <a:cubicBezTo>
                  <a:pt x="1665" y="477"/>
                  <a:pt x="1665" y="477"/>
                  <a:pt x="1665" y="477"/>
                </a:cubicBezTo>
                <a:cubicBezTo>
                  <a:pt x="1656" y="481"/>
                  <a:pt x="1656" y="481"/>
                  <a:pt x="1656" y="481"/>
                </a:cubicBezTo>
                <a:cubicBezTo>
                  <a:pt x="1654" y="479"/>
                  <a:pt x="1663" y="480"/>
                  <a:pt x="1653" y="483"/>
                </a:cubicBezTo>
                <a:cubicBezTo>
                  <a:pt x="1653" y="480"/>
                  <a:pt x="1653" y="480"/>
                  <a:pt x="1653" y="480"/>
                </a:cubicBezTo>
                <a:cubicBezTo>
                  <a:pt x="1650" y="481"/>
                  <a:pt x="1650" y="481"/>
                  <a:pt x="1650" y="481"/>
                </a:cubicBezTo>
                <a:cubicBezTo>
                  <a:pt x="1650" y="484"/>
                  <a:pt x="1650" y="484"/>
                  <a:pt x="1650" y="484"/>
                </a:cubicBezTo>
                <a:cubicBezTo>
                  <a:pt x="1649" y="484"/>
                  <a:pt x="1649" y="484"/>
                  <a:pt x="1649" y="484"/>
                </a:cubicBezTo>
                <a:cubicBezTo>
                  <a:pt x="1648" y="483"/>
                  <a:pt x="1648" y="483"/>
                  <a:pt x="1648" y="483"/>
                </a:cubicBezTo>
                <a:cubicBezTo>
                  <a:pt x="1655" y="478"/>
                  <a:pt x="1655" y="478"/>
                  <a:pt x="1655" y="478"/>
                </a:cubicBezTo>
                <a:cubicBezTo>
                  <a:pt x="1658" y="479"/>
                  <a:pt x="1658" y="479"/>
                  <a:pt x="1658" y="479"/>
                </a:cubicBezTo>
                <a:cubicBezTo>
                  <a:pt x="1659" y="477"/>
                  <a:pt x="1659" y="477"/>
                  <a:pt x="1659" y="477"/>
                </a:cubicBezTo>
                <a:cubicBezTo>
                  <a:pt x="1650" y="475"/>
                  <a:pt x="1650" y="475"/>
                  <a:pt x="1650" y="475"/>
                </a:cubicBezTo>
                <a:cubicBezTo>
                  <a:pt x="1644" y="477"/>
                  <a:pt x="1644" y="477"/>
                  <a:pt x="1644" y="477"/>
                </a:cubicBezTo>
                <a:cubicBezTo>
                  <a:pt x="1646" y="475"/>
                  <a:pt x="1646" y="475"/>
                  <a:pt x="1646" y="475"/>
                </a:cubicBezTo>
                <a:cubicBezTo>
                  <a:pt x="1651" y="471"/>
                  <a:pt x="1648" y="478"/>
                  <a:pt x="1656" y="473"/>
                </a:cubicBezTo>
                <a:cubicBezTo>
                  <a:pt x="1657" y="474"/>
                  <a:pt x="1657" y="474"/>
                  <a:pt x="1657" y="474"/>
                </a:cubicBezTo>
                <a:cubicBezTo>
                  <a:pt x="1664" y="470"/>
                  <a:pt x="1664" y="470"/>
                  <a:pt x="1664" y="470"/>
                </a:cubicBezTo>
                <a:cubicBezTo>
                  <a:pt x="1657" y="470"/>
                  <a:pt x="1657" y="470"/>
                  <a:pt x="1657" y="470"/>
                </a:cubicBezTo>
                <a:cubicBezTo>
                  <a:pt x="1657" y="470"/>
                  <a:pt x="1657" y="470"/>
                  <a:pt x="1657" y="470"/>
                </a:cubicBezTo>
                <a:cubicBezTo>
                  <a:pt x="1657" y="470"/>
                  <a:pt x="1657" y="471"/>
                  <a:pt x="1656" y="470"/>
                </a:cubicBezTo>
                <a:cubicBezTo>
                  <a:pt x="1658" y="468"/>
                  <a:pt x="1658" y="468"/>
                  <a:pt x="1658" y="468"/>
                </a:cubicBezTo>
                <a:cubicBezTo>
                  <a:pt x="1664" y="469"/>
                  <a:pt x="1648" y="476"/>
                  <a:pt x="1667" y="468"/>
                </a:cubicBezTo>
                <a:cubicBezTo>
                  <a:pt x="1668" y="469"/>
                  <a:pt x="1668" y="469"/>
                  <a:pt x="1668" y="469"/>
                </a:cubicBezTo>
                <a:cubicBezTo>
                  <a:pt x="1677" y="467"/>
                  <a:pt x="1677" y="467"/>
                  <a:pt x="1677" y="467"/>
                </a:cubicBezTo>
                <a:cubicBezTo>
                  <a:pt x="1679" y="466"/>
                  <a:pt x="1679" y="466"/>
                  <a:pt x="1679" y="466"/>
                </a:cubicBezTo>
                <a:cubicBezTo>
                  <a:pt x="1672" y="464"/>
                  <a:pt x="1672" y="464"/>
                  <a:pt x="1672" y="464"/>
                </a:cubicBezTo>
                <a:cubicBezTo>
                  <a:pt x="1655" y="467"/>
                  <a:pt x="1655" y="467"/>
                  <a:pt x="1655" y="467"/>
                </a:cubicBezTo>
                <a:cubicBezTo>
                  <a:pt x="1651" y="470"/>
                  <a:pt x="1651" y="470"/>
                  <a:pt x="1651" y="470"/>
                </a:cubicBezTo>
                <a:cubicBezTo>
                  <a:pt x="1650" y="471"/>
                  <a:pt x="1664" y="461"/>
                  <a:pt x="1644" y="473"/>
                </a:cubicBezTo>
                <a:cubicBezTo>
                  <a:pt x="1639" y="473"/>
                  <a:pt x="1639" y="473"/>
                  <a:pt x="1639" y="473"/>
                </a:cubicBezTo>
                <a:cubicBezTo>
                  <a:pt x="1632" y="477"/>
                  <a:pt x="1632" y="477"/>
                  <a:pt x="1632" y="477"/>
                </a:cubicBezTo>
                <a:cubicBezTo>
                  <a:pt x="1630" y="475"/>
                  <a:pt x="1630" y="475"/>
                  <a:pt x="1630" y="475"/>
                </a:cubicBezTo>
                <a:cubicBezTo>
                  <a:pt x="1629" y="479"/>
                  <a:pt x="1629" y="479"/>
                  <a:pt x="1629" y="479"/>
                </a:cubicBezTo>
                <a:cubicBezTo>
                  <a:pt x="1620" y="482"/>
                  <a:pt x="1620" y="482"/>
                  <a:pt x="1620" y="482"/>
                </a:cubicBezTo>
                <a:cubicBezTo>
                  <a:pt x="1618" y="484"/>
                  <a:pt x="1618" y="484"/>
                  <a:pt x="1618" y="484"/>
                </a:cubicBezTo>
                <a:cubicBezTo>
                  <a:pt x="1627" y="482"/>
                  <a:pt x="1627" y="482"/>
                  <a:pt x="1627" y="482"/>
                </a:cubicBezTo>
                <a:cubicBezTo>
                  <a:pt x="1623" y="485"/>
                  <a:pt x="1623" y="485"/>
                  <a:pt x="1623" y="485"/>
                </a:cubicBezTo>
                <a:cubicBezTo>
                  <a:pt x="1617" y="486"/>
                  <a:pt x="1617" y="486"/>
                  <a:pt x="1617" y="486"/>
                </a:cubicBezTo>
                <a:cubicBezTo>
                  <a:pt x="1621" y="483"/>
                  <a:pt x="1621" y="489"/>
                  <a:pt x="1609" y="489"/>
                </a:cubicBezTo>
                <a:cubicBezTo>
                  <a:pt x="1607" y="491"/>
                  <a:pt x="1607" y="491"/>
                  <a:pt x="1607" y="491"/>
                </a:cubicBezTo>
                <a:cubicBezTo>
                  <a:pt x="1602" y="493"/>
                  <a:pt x="1602" y="493"/>
                  <a:pt x="1602" y="493"/>
                </a:cubicBezTo>
                <a:cubicBezTo>
                  <a:pt x="1600" y="490"/>
                  <a:pt x="1608" y="491"/>
                  <a:pt x="1597" y="494"/>
                </a:cubicBezTo>
                <a:cubicBezTo>
                  <a:pt x="1598" y="490"/>
                  <a:pt x="1602" y="496"/>
                  <a:pt x="1603" y="490"/>
                </a:cubicBezTo>
                <a:cubicBezTo>
                  <a:pt x="1604" y="488"/>
                  <a:pt x="1607" y="492"/>
                  <a:pt x="1608" y="489"/>
                </a:cubicBezTo>
                <a:cubicBezTo>
                  <a:pt x="1608" y="488"/>
                  <a:pt x="1608" y="488"/>
                  <a:pt x="1608" y="488"/>
                </a:cubicBezTo>
                <a:cubicBezTo>
                  <a:pt x="1604" y="484"/>
                  <a:pt x="1608" y="491"/>
                  <a:pt x="1615" y="486"/>
                </a:cubicBezTo>
                <a:cubicBezTo>
                  <a:pt x="1618" y="484"/>
                  <a:pt x="1618" y="484"/>
                  <a:pt x="1618" y="484"/>
                </a:cubicBezTo>
                <a:cubicBezTo>
                  <a:pt x="1615" y="482"/>
                  <a:pt x="1611" y="481"/>
                  <a:pt x="1608" y="484"/>
                </a:cubicBezTo>
                <a:cubicBezTo>
                  <a:pt x="1601" y="487"/>
                  <a:pt x="1601" y="487"/>
                  <a:pt x="1601" y="487"/>
                </a:cubicBezTo>
                <a:cubicBezTo>
                  <a:pt x="1601" y="489"/>
                  <a:pt x="1601" y="489"/>
                  <a:pt x="1601" y="489"/>
                </a:cubicBezTo>
                <a:cubicBezTo>
                  <a:pt x="1593" y="488"/>
                  <a:pt x="1592" y="491"/>
                  <a:pt x="1584" y="494"/>
                </a:cubicBezTo>
                <a:cubicBezTo>
                  <a:pt x="1584" y="495"/>
                  <a:pt x="1584" y="495"/>
                  <a:pt x="1584" y="495"/>
                </a:cubicBezTo>
                <a:cubicBezTo>
                  <a:pt x="1582" y="494"/>
                  <a:pt x="1582" y="494"/>
                  <a:pt x="1582" y="494"/>
                </a:cubicBezTo>
                <a:cubicBezTo>
                  <a:pt x="1567" y="500"/>
                  <a:pt x="1567" y="500"/>
                  <a:pt x="1567" y="500"/>
                </a:cubicBezTo>
                <a:cubicBezTo>
                  <a:pt x="1557" y="503"/>
                  <a:pt x="1557" y="503"/>
                  <a:pt x="1557" y="503"/>
                </a:cubicBezTo>
                <a:cubicBezTo>
                  <a:pt x="1557" y="505"/>
                  <a:pt x="1557" y="505"/>
                  <a:pt x="1557" y="505"/>
                </a:cubicBezTo>
                <a:cubicBezTo>
                  <a:pt x="1557" y="504"/>
                  <a:pt x="1557" y="504"/>
                  <a:pt x="1557" y="504"/>
                </a:cubicBezTo>
                <a:cubicBezTo>
                  <a:pt x="1544" y="509"/>
                  <a:pt x="1544" y="509"/>
                  <a:pt x="1544" y="509"/>
                </a:cubicBezTo>
                <a:cubicBezTo>
                  <a:pt x="1541" y="512"/>
                  <a:pt x="1541" y="512"/>
                  <a:pt x="1541" y="512"/>
                </a:cubicBezTo>
                <a:cubicBezTo>
                  <a:pt x="1535" y="514"/>
                  <a:pt x="1535" y="514"/>
                  <a:pt x="1535" y="514"/>
                </a:cubicBezTo>
                <a:cubicBezTo>
                  <a:pt x="1535" y="512"/>
                  <a:pt x="1535" y="512"/>
                  <a:pt x="1535" y="512"/>
                </a:cubicBezTo>
                <a:cubicBezTo>
                  <a:pt x="1528" y="516"/>
                  <a:pt x="1528" y="516"/>
                  <a:pt x="1528" y="516"/>
                </a:cubicBezTo>
                <a:cubicBezTo>
                  <a:pt x="1526" y="515"/>
                  <a:pt x="1526" y="515"/>
                  <a:pt x="1526" y="515"/>
                </a:cubicBezTo>
                <a:cubicBezTo>
                  <a:pt x="1524" y="518"/>
                  <a:pt x="1524" y="518"/>
                  <a:pt x="1524" y="518"/>
                </a:cubicBezTo>
                <a:cubicBezTo>
                  <a:pt x="1518" y="516"/>
                  <a:pt x="1518" y="516"/>
                  <a:pt x="1518" y="516"/>
                </a:cubicBezTo>
                <a:cubicBezTo>
                  <a:pt x="1502" y="525"/>
                  <a:pt x="1502" y="525"/>
                  <a:pt x="1502" y="525"/>
                </a:cubicBezTo>
                <a:cubicBezTo>
                  <a:pt x="1499" y="525"/>
                  <a:pt x="1499" y="525"/>
                  <a:pt x="1499" y="525"/>
                </a:cubicBezTo>
                <a:cubicBezTo>
                  <a:pt x="1499" y="524"/>
                  <a:pt x="1499" y="524"/>
                  <a:pt x="1499" y="524"/>
                </a:cubicBezTo>
                <a:cubicBezTo>
                  <a:pt x="1499" y="524"/>
                  <a:pt x="1499" y="524"/>
                  <a:pt x="1499" y="524"/>
                </a:cubicBezTo>
                <a:cubicBezTo>
                  <a:pt x="1498" y="525"/>
                  <a:pt x="1498" y="525"/>
                  <a:pt x="1498" y="525"/>
                </a:cubicBezTo>
                <a:cubicBezTo>
                  <a:pt x="1499" y="528"/>
                  <a:pt x="1499" y="528"/>
                  <a:pt x="1499" y="528"/>
                </a:cubicBezTo>
                <a:cubicBezTo>
                  <a:pt x="1498" y="528"/>
                  <a:pt x="1498" y="528"/>
                  <a:pt x="1498" y="528"/>
                </a:cubicBezTo>
                <a:cubicBezTo>
                  <a:pt x="1499" y="531"/>
                  <a:pt x="1499" y="531"/>
                  <a:pt x="1499" y="531"/>
                </a:cubicBezTo>
                <a:cubicBezTo>
                  <a:pt x="1480" y="540"/>
                  <a:pt x="1480" y="540"/>
                  <a:pt x="1480" y="540"/>
                </a:cubicBezTo>
                <a:cubicBezTo>
                  <a:pt x="1470" y="545"/>
                  <a:pt x="1470" y="545"/>
                  <a:pt x="1470" y="545"/>
                </a:cubicBezTo>
                <a:cubicBezTo>
                  <a:pt x="1465" y="547"/>
                  <a:pt x="1465" y="547"/>
                  <a:pt x="1465" y="547"/>
                </a:cubicBezTo>
                <a:cubicBezTo>
                  <a:pt x="1465" y="548"/>
                  <a:pt x="1468" y="542"/>
                  <a:pt x="1464" y="550"/>
                </a:cubicBezTo>
                <a:cubicBezTo>
                  <a:pt x="1465" y="551"/>
                  <a:pt x="1465" y="551"/>
                  <a:pt x="1465" y="551"/>
                </a:cubicBezTo>
                <a:cubicBezTo>
                  <a:pt x="1466" y="550"/>
                  <a:pt x="1466" y="550"/>
                  <a:pt x="1466" y="550"/>
                </a:cubicBezTo>
                <a:cubicBezTo>
                  <a:pt x="1464" y="554"/>
                  <a:pt x="1464" y="554"/>
                  <a:pt x="1464" y="554"/>
                </a:cubicBezTo>
                <a:cubicBezTo>
                  <a:pt x="1465" y="554"/>
                  <a:pt x="1459" y="553"/>
                  <a:pt x="1466" y="554"/>
                </a:cubicBezTo>
                <a:cubicBezTo>
                  <a:pt x="1466" y="556"/>
                  <a:pt x="1466" y="556"/>
                  <a:pt x="1466" y="556"/>
                </a:cubicBezTo>
                <a:cubicBezTo>
                  <a:pt x="1465" y="556"/>
                  <a:pt x="1462" y="555"/>
                  <a:pt x="1464" y="558"/>
                </a:cubicBezTo>
                <a:cubicBezTo>
                  <a:pt x="1464" y="557"/>
                  <a:pt x="1463" y="558"/>
                  <a:pt x="1462" y="557"/>
                </a:cubicBezTo>
                <a:cubicBezTo>
                  <a:pt x="1464" y="556"/>
                  <a:pt x="1464" y="556"/>
                  <a:pt x="1464" y="556"/>
                </a:cubicBezTo>
                <a:cubicBezTo>
                  <a:pt x="1463" y="554"/>
                  <a:pt x="1463" y="554"/>
                  <a:pt x="1463" y="554"/>
                </a:cubicBezTo>
                <a:cubicBezTo>
                  <a:pt x="1457" y="552"/>
                  <a:pt x="1457" y="552"/>
                  <a:pt x="1457" y="552"/>
                </a:cubicBezTo>
                <a:cubicBezTo>
                  <a:pt x="1457" y="554"/>
                  <a:pt x="1457" y="554"/>
                  <a:pt x="1457" y="554"/>
                </a:cubicBezTo>
                <a:cubicBezTo>
                  <a:pt x="1451" y="554"/>
                  <a:pt x="1451" y="554"/>
                  <a:pt x="1451" y="554"/>
                </a:cubicBezTo>
                <a:cubicBezTo>
                  <a:pt x="1452" y="555"/>
                  <a:pt x="1452" y="555"/>
                  <a:pt x="1452" y="555"/>
                </a:cubicBezTo>
                <a:cubicBezTo>
                  <a:pt x="1450" y="555"/>
                  <a:pt x="1450" y="555"/>
                  <a:pt x="1450" y="555"/>
                </a:cubicBezTo>
                <a:cubicBezTo>
                  <a:pt x="1448" y="557"/>
                  <a:pt x="1448" y="557"/>
                  <a:pt x="1448" y="557"/>
                </a:cubicBezTo>
                <a:cubicBezTo>
                  <a:pt x="1452" y="561"/>
                  <a:pt x="1452" y="561"/>
                  <a:pt x="1452" y="561"/>
                </a:cubicBezTo>
                <a:cubicBezTo>
                  <a:pt x="1451" y="562"/>
                  <a:pt x="1451" y="562"/>
                  <a:pt x="1451" y="562"/>
                </a:cubicBezTo>
                <a:cubicBezTo>
                  <a:pt x="1450" y="559"/>
                  <a:pt x="1450" y="559"/>
                  <a:pt x="1450" y="559"/>
                </a:cubicBezTo>
                <a:cubicBezTo>
                  <a:pt x="1449" y="560"/>
                  <a:pt x="1449" y="560"/>
                  <a:pt x="1449" y="560"/>
                </a:cubicBezTo>
                <a:cubicBezTo>
                  <a:pt x="1444" y="563"/>
                  <a:pt x="1444" y="563"/>
                  <a:pt x="1444" y="563"/>
                </a:cubicBezTo>
                <a:cubicBezTo>
                  <a:pt x="1443" y="562"/>
                  <a:pt x="1443" y="562"/>
                  <a:pt x="1443" y="562"/>
                </a:cubicBezTo>
                <a:cubicBezTo>
                  <a:pt x="1441" y="564"/>
                  <a:pt x="1441" y="564"/>
                  <a:pt x="1441" y="564"/>
                </a:cubicBezTo>
                <a:cubicBezTo>
                  <a:pt x="1439" y="564"/>
                  <a:pt x="1439" y="564"/>
                  <a:pt x="1439" y="564"/>
                </a:cubicBezTo>
                <a:cubicBezTo>
                  <a:pt x="1440" y="563"/>
                  <a:pt x="1437" y="563"/>
                  <a:pt x="1439" y="562"/>
                </a:cubicBezTo>
                <a:cubicBezTo>
                  <a:pt x="1437" y="562"/>
                  <a:pt x="1437" y="562"/>
                  <a:pt x="1437" y="562"/>
                </a:cubicBezTo>
                <a:cubicBezTo>
                  <a:pt x="1435" y="564"/>
                  <a:pt x="1435" y="564"/>
                  <a:pt x="1435" y="564"/>
                </a:cubicBezTo>
                <a:cubicBezTo>
                  <a:pt x="1434" y="566"/>
                  <a:pt x="1434" y="566"/>
                  <a:pt x="1434" y="566"/>
                </a:cubicBezTo>
                <a:cubicBezTo>
                  <a:pt x="1433" y="566"/>
                  <a:pt x="1429" y="563"/>
                  <a:pt x="1430" y="567"/>
                </a:cubicBezTo>
                <a:cubicBezTo>
                  <a:pt x="1429" y="567"/>
                  <a:pt x="1439" y="564"/>
                  <a:pt x="1427" y="568"/>
                </a:cubicBezTo>
                <a:cubicBezTo>
                  <a:pt x="1425" y="567"/>
                  <a:pt x="1425" y="567"/>
                  <a:pt x="1425" y="567"/>
                </a:cubicBezTo>
                <a:cubicBezTo>
                  <a:pt x="1407" y="576"/>
                  <a:pt x="1407" y="576"/>
                  <a:pt x="1407" y="576"/>
                </a:cubicBezTo>
                <a:cubicBezTo>
                  <a:pt x="1398" y="580"/>
                  <a:pt x="1398" y="580"/>
                  <a:pt x="1398" y="580"/>
                </a:cubicBezTo>
                <a:cubicBezTo>
                  <a:pt x="1398" y="581"/>
                  <a:pt x="1398" y="581"/>
                  <a:pt x="1398" y="581"/>
                </a:cubicBezTo>
                <a:cubicBezTo>
                  <a:pt x="1393" y="583"/>
                  <a:pt x="1393" y="583"/>
                  <a:pt x="1393" y="583"/>
                </a:cubicBezTo>
                <a:cubicBezTo>
                  <a:pt x="1392" y="586"/>
                  <a:pt x="1392" y="586"/>
                  <a:pt x="1392" y="586"/>
                </a:cubicBezTo>
                <a:cubicBezTo>
                  <a:pt x="1395" y="587"/>
                  <a:pt x="1395" y="587"/>
                  <a:pt x="1395" y="587"/>
                </a:cubicBezTo>
                <a:cubicBezTo>
                  <a:pt x="1399" y="586"/>
                  <a:pt x="1397" y="586"/>
                  <a:pt x="1401" y="585"/>
                </a:cubicBezTo>
                <a:cubicBezTo>
                  <a:pt x="1402" y="585"/>
                  <a:pt x="1402" y="585"/>
                  <a:pt x="1402" y="585"/>
                </a:cubicBezTo>
                <a:cubicBezTo>
                  <a:pt x="1403" y="584"/>
                  <a:pt x="1403" y="584"/>
                  <a:pt x="1403" y="584"/>
                </a:cubicBezTo>
                <a:cubicBezTo>
                  <a:pt x="1402" y="584"/>
                  <a:pt x="1402" y="585"/>
                  <a:pt x="1401" y="584"/>
                </a:cubicBezTo>
                <a:cubicBezTo>
                  <a:pt x="1403" y="583"/>
                  <a:pt x="1403" y="583"/>
                  <a:pt x="1403" y="583"/>
                </a:cubicBezTo>
                <a:cubicBezTo>
                  <a:pt x="1402" y="582"/>
                  <a:pt x="1402" y="582"/>
                  <a:pt x="1402" y="582"/>
                </a:cubicBezTo>
                <a:cubicBezTo>
                  <a:pt x="1403" y="580"/>
                  <a:pt x="1388" y="585"/>
                  <a:pt x="1407" y="579"/>
                </a:cubicBezTo>
                <a:cubicBezTo>
                  <a:pt x="1408" y="580"/>
                  <a:pt x="1408" y="580"/>
                  <a:pt x="1408" y="580"/>
                </a:cubicBezTo>
                <a:cubicBezTo>
                  <a:pt x="1410" y="579"/>
                  <a:pt x="1410" y="579"/>
                  <a:pt x="1410" y="579"/>
                </a:cubicBezTo>
                <a:cubicBezTo>
                  <a:pt x="1409" y="578"/>
                  <a:pt x="1409" y="578"/>
                  <a:pt x="1409" y="578"/>
                </a:cubicBezTo>
                <a:cubicBezTo>
                  <a:pt x="1411" y="578"/>
                  <a:pt x="1411" y="578"/>
                  <a:pt x="1411" y="578"/>
                </a:cubicBezTo>
                <a:cubicBezTo>
                  <a:pt x="1410" y="580"/>
                  <a:pt x="1403" y="572"/>
                  <a:pt x="1407" y="584"/>
                </a:cubicBezTo>
                <a:cubicBezTo>
                  <a:pt x="1417" y="582"/>
                  <a:pt x="1417" y="582"/>
                  <a:pt x="1417" y="582"/>
                </a:cubicBezTo>
                <a:cubicBezTo>
                  <a:pt x="1420" y="580"/>
                  <a:pt x="1420" y="580"/>
                  <a:pt x="1420" y="580"/>
                </a:cubicBezTo>
                <a:cubicBezTo>
                  <a:pt x="1419" y="580"/>
                  <a:pt x="1417" y="578"/>
                  <a:pt x="1417" y="579"/>
                </a:cubicBezTo>
                <a:cubicBezTo>
                  <a:pt x="1417" y="579"/>
                  <a:pt x="1417" y="579"/>
                  <a:pt x="1417" y="579"/>
                </a:cubicBezTo>
                <a:cubicBezTo>
                  <a:pt x="1418" y="576"/>
                  <a:pt x="1418" y="576"/>
                  <a:pt x="1418" y="576"/>
                </a:cubicBezTo>
                <a:cubicBezTo>
                  <a:pt x="1418" y="575"/>
                  <a:pt x="1414" y="576"/>
                  <a:pt x="1417" y="573"/>
                </a:cubicBezTo>
                <a:cubicBezTo>
                  <a:pt x="1419" y="572"/>
                  <a:pt x="1419" y="572"/>
                  <a:pt x="1419" y="572"/>
                </a:cubicBezTo>
                <a:cubicBezTo>
                  <a:pt x="1420" y="573"/>
                  <a:pt x="1420" y="573"/>
                  <a:pt x="1420" y="573"/>
                </a:cubicBezTo>
                <a:cubicBezTo>
                  <a:pt x="1419" y="573"/>
                  <a:pt x="1424" y="568"/>
                  <a:pt x="1419" y="575"/>
                </a:cubicBezTo>
                <a:cubicBezTo>
                  <a:pt x="1421" y="576"/>
                  <a:pt x="1421" y="576"/>
                  <a:pt x="1421" y="576"/>
                </a:cubicBezTo>
                <a:cubicBezTo>
                  <a:pt x="1423" y="576"/>
                  <a:pt x="1423" y="576"/>
                  <a:pt x="1423" y="576"/>
                </a:cubicBezTo>
                <a:cubicBezTo>
                  <a:pt x="1420" y="577"/>
                  <a:pt x="1420" y="577"/>
                  <a:pt x="1420" y="577"/>
                </a:cubicBezTo>
                <a:cubicBezTo>
                  <a:pt x="1420" y="579"/>
                  <a:pt x="1420" y="579"/>
                  <a:pt x="1420" y="579"/>
                </a:cubicBezTo>
                <a:cubicBezTo>
                  <a:pt x="1423" y="580"/>
                  <a:pt x="1427" y="578"/>
                  <a:pt x="1428" y="579"/>
                </a:cubicBezTo>
                <a:cubicBezTo>
                  <a:pt x="1434" y="575"/>
                  <a:pt x="1434" y="575"/>
                  <a:pt x="1434" y="575"/>
                </a:cubicBezTo>
                <a:cubicBezTo>
                  <a:pt x="1435" y="575"/>
                  <a:pt x="1435" y="575"/>
                  <a:pt x="1435" y="575"/>
                </a:cubicBezTo>
                <a:cubicBezTo>
                  <a:pt x="1438" y="572"/>
                  <a:pt x="1438" y="572"/>
                  <a:pt x="1438" y="572"/>
                </a:cubicBezTo>
                <a:cubicBezTo>
                  <a:pt x="1438" y="572"/>
                  <a:pt x="1441" y="574"/>
                  <a:pt x="1437" y="572"/>
                </a:cubicBezTo>
                <a:cubicBezTo>
                  <a:pt x="1440" y="570"/>
                  <a:pt x="1440" y="570"/>
                  <a:pt x="1440" y="570"/>
                </a:cubicBezTo>
                <a:cubicBezTo>
                  <a:pt x="1444" y="573"/>
                  <a:pt x="1444" y="573"/>
                  <a:pt x="1444" y="573"/>
                </a:cubicBezTo>
                <a:cubicBezTo>
                  <a:pt x="1446" y="573"/>
                  <a:pt x="1446" y="573"/>
                  <a:pt x="1446" y="573"/>
                </a:cubicBezTo>
                <a:cubicBezTo>
                  <a:pt x="1446" y="572"/>
                  <a:pt x="1436" y="575"/>
                  <a:pt x="1447" y="569"/>
                </a:cubicBezTo>
                <a:cubicBezTo>
                  <a:pt x="1448" y="570"/>
                  <a:pt x="1448" y="570"/>
                  <a:pt x="1448" y="570"/>
                </a:cubicBezTo>
                <a:cubicBezTo>
                  <a:pt x="1449" y="568"/>
                  <a:pt x="1449" y="568"/>
                  <a:pt x="1449" y="568"/>
                </a:cubicBezTo>
                <a:cubicBezTo>
                  <a:pt x="1451" y="568"/>
                  <a:pt x="1451" y="568"/>
                  <a:pt x="1451" y="568"/>
                </a:cubicBezTo>
                <a:cubicBezTo>
                  <a:pt x="1450" y="571"/>
                  <a:pt x="1450" y="571"/>
                  <a:pt x="1450" y="571"/>
                </a:cubicBezTo>
                <a:cubicBezTo>
                  <a:pt x="1449" y="570"/>
                  <a:pt x="1453" y="571"/>
                  <a:pt x="1448" y="572"/>
                </a:cubicBezTo>
                <a:cubicBezTo>
                  <a:pt x="1451" y="576"/>
                  <a:pt x="1452" y="568"/>
                  <a:pt x="1456" y="571"/>
                </a:cubicBezTo>
                <a:cubicBezTo>
                  <a:pt x="1457" y="570"/>
                  <a:pt x="1457" y="570"/>
                  <a:pt x="1457" y="570"/>
                </a:cubicBezTo>
                <a:cubicBezTo>
                  <a:pt x="1463" y="569"/>
                  <a:pt x="1463" y="569"/>
                  <a:pt x="1463" y="569"/>
                </a:cubicBezTo>
                <a:cubicBezTo>
                  <a:pt x="1464" y="564"/>
                  <a:pt x="1464" y="564"/>
                  <a:pt x="1464" y="564"/>
                </a:cubicBezTo>
                <a:cubicBezTo>
                  <a:pt x="1465" y="562"/>
                  <a:pt x="1469" y="567"/>
                  <a:pt x="1469" y="563"/>
                </a:cubicBezTo>
                <a:cubicBezTo>
                  <a:pt x="1471" y="561"/>
                  <a:pt x="1471" y="561"/>
                  <a:pt x="1471" y="561"/>
                </a:cubicBezTo>
                <a:cubicBezTo>
                  <a:pt x="1472" y="562"/>
                  <a:pt x="1472" y="562"/>
                  <a:pt x="1472" y="562"/>
                </a:cubicBezTo>
                <a:cubicBezTo>
                  <a:pt x="1475" y="561"/>
                  <a:pt x="1475" y="561"/>
                  <a:pt x="1475" y="561"/>
                </a:cubicBezTo>
                <a:cubicBezTo>
                  <a:pt x="1476" y="564"/>
                  <a:pt x="1476" y="564"/>
                  <a:pt x="1476" y="564"/>
                </a:cubicBezTo>
                <a:cubicBezTo>
                  <a:pt x="1485" y="563"/>
                  <a:pt x="1485" y="563"/>
                  <a:pt x="1485" y="563"/>
                </a:cubicBezTo>
                <a:cubicBezTo>
                  <a:pt x="1488" y="559"/>
                  <a:pt x="1488" y="559"/>
                  <a:pt x="1488" y="559"/>
                </a:cubicBezTo>
                <a:cubicBezTo>
                  <a:pt x="1491" y="558"/>
                  <a:pt x="1491" y="558"/>
                  <a:pt x="1491" y="558"/>
                </a:cubicBezTo>
                <a:cubicBezTo>
                  <a:pt x="1492" y="559"/>
                  <a:pt x="1492" y="559"/>
                  <a:pt x="1492" y="559"/>
                </a:cubicBezTo>
                <a:cubicBezTo>
                  <a:pt x="1498" y="557"/>
                  <a:pt x="1498" y="557"/>
                  <a:pt x="1498" y="557"/>
                </a:cubicBezTo>
                <a:cubicBezTo>
                  <a:pt x="1499" y="556"/>
                  <a:pt x="1484" y="556"/>
                  <a:pt x="1502" y="560"/>
                </a:cubicBezTo>
                <a:cubicBezTo>
                  <a:pt x="1502" y="555"/>
                  <a:pt x="1502" y="555"/>
                  <a:pt x="1502" y="555"/>
                </a:cubicBezTo>
                <a:cubicBezTo>
                  <a:pt x="1509" y="555"/>
                  <a:pt x="1509" y="555"/>
                  <a:pt x="1509" y="555"/>
                </a:cubicBezTo>
                <a:cubicBezTo>
                  <a:pt x="1512" y="553"/>
                  <a:pt x="1512" y="553"/>
                  <a:pt x="1512" y="553"/>
                </a:cubicBezTo>
                <a:cubicBezTo>
                  <a:pt x="1513" y="554"/>
                  <a:pt x="1513" y="554"/>
                  <a:pt x="1513" y="554"/>
                </a:cubicBezTo>
                <a:cubicBezTo>
                  <a:pt x="1516" y="553"/>
                  <a:pt x="1516" y="553"/>
                  <a:pt x="1516" y="553"/>
                </a:cubicBezTo>
                <a:cubicBezTo>
                  <a:pt x="1517" y="551"/>
                  <a:pt x="1517" y="551"/>
                  <a:pt x="1517" y="551"/>
                </a:cubicBezTo>
                <a:cubicBezTo>
                  <a:pt x="1514" y="550"/>
                  <a:pt x="1514" y="550"/>
                  <a:pt x="1514" y="550"/>
                </a:cubicBezTo>
                <a:cubicBezTo>
                  <a:pt x="1512" y="552"/>
                  <a:pt x="1512" y="552"/>
                  <a:pt x="1512" y="552"/>
                </a:cubicBezTo>
                <a:cubicBezTo>
                  <a:pt x="1512" y="550"/>
                  <a:pt x="1512" y="550"/>
                  <a:pt x="1512" y="550"/>
                </a:cubicBezTo>
                <a:cubicBezTo>
                  <a:pt x="1516" y="550"/>
                  <a:pt x="1516" y="550"/>
                  <a:pt x="1516" y="550"/>
                </a:cubicBezTo>
                <a:cubicBezTo>
                  <a:pt x="1520" y="551"/>
                  <a:pt x="1520" y="551"/>
                  <a:pt x="1520" y="551"/>
                </a:cubicBezTo>
                <a:cubicBezTo>
                  <a:pt x="1522" y="548"/>
                  <a:pt x="1522" y="548"/>
                  <a:pt x="1522" y="548"/>
                </a:cubicBezTo>
                <a:cubicBezTo>
                  <a:pt x="1525" y="549"/>
                  <a:pt x="1525" y="549"/>
                  <a:pt x="1525" y="549"/>
                </a:cubicBezTo>
                <a:cubicBezTo>
                  <a:pt x="1526" y="549"/>
                  <a:pt x="1526" y="549"/>
                  <a:pt x="1526" y="549"/>
                </a:cubicBezTo>
                <a:cubicBezTo>
                  <a:pt x="1526" y="549"/>
                  <a:pt x="1515" y="552"/>
                  <a:pt x="1527" y="545"/>
                </a:cubicBezTo>
                <a:cubicBezTo>
                  <a:pt x="1527" y="545"/>
                  <a:pt x="1522" y="544"/>
                  <a:pt x="1527" y="547"/>
                </a:cubicBezTo>
                <a:cubicBezTo>
                  <a:pt x="1534" y="544"/>
                  <a:pt x="1534" y="544"/>
                  <a:pt x="1534" y="544"/>
                </a:cubicBezTo>
                <a:cubicBezTo>
                  <a:pt x="1534" y="544"/>
                  <a:pt x="1534" y="544"/>
                  <a:pt x="1534" y="544"/>
                </a:cubicBezTo>
                <a:cubicBezTo>
                  <a:pt x="1537" y="541"/>
                  <a:pt x="1537" y="541"/>
                  <a:pt x="1537" y="541"/>
                </a:cubicBezTo>
                <a:cubicBezTo>
                  <a:pt x="1538" y="542"/>
                  <a:pt x="1538" y="542"/>
                  <a:pt x="1538" y="542"/>
                </a:cubicBezTo>
                <a:cubicBezTo>
                  <a:pt x="1539" y="540"/>
                  <a:pt x="1539" y="540"/>
                  <a:pt x="1539" y="540"/>
                </a:cubicBezTo>
                <a:cubicBezTo>
                  <a:pt x="1543" y="544"/>
                  <a:pt x="1543" y="544"/>
                  <a:pt x="1543" y="544"/>
                </a:cubicBezTo>
                <a:cubicBezTo>
                  <a:pt x="1549" y="541"/>
                  <a:pt x="1549" y="541"/>
                  <a:pt x="1549" y="541"/>
                </a:cubicBezTo>
                <a:cubicBezTo>
                  <a:pt x="1549" y="539"/>
                  <a:pt x="1549" y="539"/>
                  <a:pt x="1549" y="539"/>
                </a:cubicBezTo>
                <a:cubicBezTo>
                  <a:pt x="1554" y="539"/>
                  <a:pt x="1554" y="539"/>
                  <a:pt x="1554" y="539"/>
                </a:cubicBezTo>
                <a:cubicBezTo>
                  <a:pt x="1554" y="538"/>
                  <a:pt x="1554" y="538"/>
                  <a:pt x="1554" y="538"/>
                </a:cubicBezTo>
                <a:cubicBezTo>
                  <a:pt x="1554" y="538"/>
                  <a:pt x="1556" y="537"/>
                  <a:pt x="1555" y="539"/>
                </a:cubicBezTo>
                <a:cubicBezTo>
                  <a:pt x="1558" y="536"/>
                  <a:pt x="1558" y="536"/>
                  <a:pt x="1558" y="536"/>
                </a:cubicBezTo>
                <a:cubicBezTo>
                  <a:pt x="1563" y="536"/>
                  <a:pt x="1563" y="536"/>
                  <a:pt x="1563" y="536"/>
                </a:cubicBezTo>
                <a:cubicBezTo>
                  <a:pt x="1566" y="539"/>
                  <a:pt x="1568" y="534"/>
                  <a:pt x="1569" y="535"/>
                </a:cubicBezTo>
                <a:cubicBezTo>
                  <a:pt x="1569" y="532"/>
                  <a:pt x="1572" y="537"/>
                  <a:pt x="1569" y="532"/>
                </a:cubicBezTo>
                <a:cubicBezTo>
                  <a:pt x="1572" y="532"/>
                  <a:pt x="1572" y="532"/>
                  <a:pt x="1572" y="532"/>
                </a:cubicBezTo>
                <a:cubicBezTo>
                  <a:pt x="1569" y="529"/>
                  <a:pt x="1569" y="529"/>
                  <a:pt x="1569" y="529"/>
                </a:cubicBezTo>
                <a:cubicBezTo>
                  <a:pt x="1575" y="529"/>
                  <a:pt x="1575" y="529"/>
                  <a:pt x="1575" y="529"/>
                </a:cubicBezTo>
                <a:cubicBezTo>
                  <a:pt x="1575" y="526"/>
                  <a:pt x="1575" y="526"/>
                  <a:pt x="1575" y="526"/>
                </a:cubicBezTo>
                <a:cubicBezTo>
                  <a:pt x="1576" y="526"/>
                  <a:pt x="1576" y="527"/>
                  <a:pt x="1577" y="526"/>
                </a:cubicBezTo>
                <a:cubicBezTo>
                  <a:pt x="1577" y="525"/>
                  <a:pt x="1577" y="525"/>
                  <a:pt x="1577" y="525"/>
                </a:cubicBezTo>
                <a:cubicBezTo>
                  <a:pt x="1572" y="525"/>
                  <a:pt x="1572" y="525"/>
                  <a:pt x="1572" y="525"/>
                </a:cubicBezTo>
                <a:cubicBezTo>
                  <a:pt x="1568" y="529"/>
                  <a:pt x="1568" y="529"/>
                  <a:pt x="1568" y="529"/>
                </a:cubicBezTo>
                <a:cubicBezTo>
                  <a:pt x="1568" y="531"/>
                  <a:pt x="1568" y="531"/>
                  <a:pt x="1568" y="531"/>
                </a:cubicBezTo>
                <a:cubicBezTo>
                  <a:pt x="1563" y="532"/>
                  <a:pt x="1563" y="532"/>
                  <a:pt x="1563" y="532"/>
                </a:cubicBezTo>
                <a:cubicBezTo>
                  <a:pt x="1559" y="531"/>
                  <a:pt x="1559" y="531"/>
                  <a:pt x="1559" y="531"/>
                </a:cubicBezTo>
                <a:cubicBezTo>
                  <a:pt x="1556" y="533"/>
                  <a:pt x="1556" y="533"/>
                  <a:pt x="1556" y="533"/>
                </a:cubicBezTo>
                <a:cubicBezTo>
                  <a:pt x="1557" y="533"/>
                  <a:pt x="1559" y="531"/>
                  <a:pt x="1561" y="535"/>
                </a:cubicBezTo>
                <a:cubicBezTo>
                  <a:pt x="1556" y="535"/>
                  <a:pt x="1556" y="535"/>
                  <a:pt x="1556" y="535"/>
                </a:cubicBezTo>
                <a:cubicBezTo>
                  <a:pt x="1550" y="538"/>
                  <a:pt x="1550" y="538"/>
                  <a:pt x="1550" y="538"/>
                </a:cubicBezTo>
                <a:cubicBezTo>
                  <a:pt x="1548" y="537"/>
                  <a:pt x="1548" y="537"/>
                  <a:pt x="1548" y="537"/>
                </a:cubicBezTo>
                <a:cubicBezTo>
                  <a:pt x="1548" y="540"/>
                  <a:pt x="1548" y="540"/>
                  <a:pt x="1548" y="540"/>
                </a:cubicBezTo>
                <a:cubicBezTo>
                  <a:pt x="1546" y="540"/>
                  <a:pt x="1546" y="540"/>
                  <a:pt x="1546" y="540"/>
                </a:cubicBezTo>
                <a:cubicBezTo>
                  <a:pt x="1546" y="538"/>
                  <a:pt x="1546" y="538"/>
                  <a:pt x="1546" y="538"/>
                </a:cubicBezTo>
                <a:cubicBezTo>
                  <a:pt x="1543" y="538"/>
                  <a:pt x="1543" y="538"/>
                  <a:pt x="1543" y="538"/>
                </a:cubicBezTo>
                <a:cubicBezTo>
                  <a:pt x="1544" y="534"/>
                  <a:pt x="1544" y="534"/>
                  <a:pt x="1544" y="534"/>
                </a:cubicBezTo>
                <a:cubicBezTo>
                  <a:pt x="1545" y="536"/>
                  <a:pt x="1545" y="536"/>
                  <a:pt x="1545" y="536"/>
                </a:cubicBezTo>
                <a:cubicBezTo>
                  <a:pt x="1549" y="536"/>
                  <a:pt x="1549" y="536"/>
                  <a:pt x="1549" y="536"/>
                </a:cubicBezTo>
                <a:cubicBezTo>
                  <a:pt x="1549" y="534"/>
                  <a:pt x="1549" y="534"/>
                  <a:pt x="1549" y="534"/>
                </a:cubicBezTo>
                <a:cubicBezTo>
                  <a:pt x="1545" y="534"/>
                  <a:pt x="1545" y="534"/>
                  <a:pt x="1545" y="534"/>
                </a:cubicBezTo>
                <a:cubicBezTo>
                  <a:pt x="1546" y="532"/>
                  <a:pt x="1546" y="532"/>
                  <a:pt x="1546" y="532"/>
                </a:cubicBezTo>
                <a:cubicBezTo>
                  <a:pt x="1546" y="532"/>
                  <a:pt x="1546" y="532"/>
                  <a:pt x="1546" y="532"/>
                </a:cubicBezTo>
                <a:cubicBezTo>
                  <a:pt x="1555" y="528"/>
                  <a:pt x="1555" y="528"/>
                  <a:pt x="1555" y="528"/>
                </a:cubicBezTo>
                <a:cubicBezTo>
                  <a:pt x="1556" y="529"/>
                  <a:pt x="1556" y="529"/>
                  <a:pt x="1556" y="529"/>
                </a:cubicBezTo>
                <a:cubicBezTo>
                  <a:pt x="1561" y="525"/>
                  <a:pt x="1561" y="525"/>
                  <a:pt x="1561" y="525"/>
                </a:cubicBezTo>
                <a:cubicBezTo>
                  <a:pt x="1565" y="525"/>
                  <a:pt x="1565" y="525"/>
                  <a:pt x="1565" y="525"/>
                </a:cubicBezTo>
                <a:cubicBezTo>
                  <a:pt x="1564" y="525"/>
                  <a:pt x="1564" y="525"/>
                  <a:pt x="1564" y="525"/>
                </a:cubicBezTo>
                <a:cubicBezTo>
                  <a:pt x="1567" y="526"/>
                  <a:pt x="1567" y="526"/>
                  <a:pt x="1567" y="526"/>
                </a:cubicBezTo>
                <a:cubicBezTo>
                  <a:pt x="1571" y="525"/>
                  <a:pt x="1571" y="525"/>
                  <a:pt x="1571" y="525"/>
                </a:cubicBezTo>
                <a:cubicBezTo>
                  <a:pt x="1571" y="523"/>
                  <a:pt x="1571" y="523"/>
                  <a:pt x="1571" y="523"/>
                </a:cubicBezTo>
                <a:cubicBezTo>
                  <a:pt x="1573" y="523"/>
                  <a:pt x="1573" y="523"/>
                  <a:pt x="1573" y="523"/>
                </a:cubicBezTo>
                <a:cubicBezTo>
                  <a:pt x="1575" y="522"/>
                  <a:pt x="1575" y="522"/>
                  <a:pt x="1575" y="522"/>
                </a:cubicBezTo>
                <a:cubicBezTo>
                  <a:pt x="1573" y="521"/>
                  <a:pt x="1573" y="521"/>
                  <a:pt x="1573" y="521"/>
                </a:cubicBezTo>
                <a:cubicBezTo>
                  <a:pt x="1576" y="520"/>
                  <a:pt x="1576" y="520"/>
                  <a:pt x="1576" y="520"/>
                </a:cubicBezTo>
                <a:cubicBezTo>
                  <a:pt x="1578" y="516"/>
                  <a:pt x="1578" y="516"/>
                  <a:pt x="1578" y="516"/>
                </a:cubicBezTo>
                <a:cubicBezTo>
                  <a:pt x="1582" y="516"/>
                  <a:pt x="1582" y="516"/>
                  <a:pt x="1582" y="516"/>
                </a:cubicBezTo>
                <a:cubicBezTo>
                  <a:pt x="1584" y="514"/>
                  <a:pt x="1584" y="514"/>
                  <a:pt x="1584" y="514"/>
                </a:cubicBezTo>
                <a:cubicBezTo>
                  <a:pt x="1585" y="516"/>
                  <a:pt x="1585" y="516"/>
                  <a:pt x="1585" y="516"/>
                </a:cubicBezTo>
                <a:cubicBezTo>
                  <a:pt x="1586" y="515"/>
                  <a:pt x="1586" y="515"/>
                  <a:pt x="1586" y="515"/>
                </a:cubicBezTo>
                <a:cubicBezTo>
                  <a:pt x="1585" y="520"/>
                  <a:pt x="1585" y="520"/>
                  <a:pt x="1585" y="520"/>
                </a:cubicBezTo>
                <a:cubicBezTo>
                  <a:pt x="1585" y="520"/>
                  <a:pt x="1585" y="520"/>
                  <a:pt x="1585" y="520"/>
                </a:cubicBezTo>
                <a:cubicBezTo>
                  <a:pt x="1585" y="518"/>
                  <a:pt x="1579" y="522"/>
                  <a:pt x="1583" y="517"/>
                </a:cubicBezTo>
                <a:cubicBezTo>
                  <a:pt x="1582" y="520"/>
                  <a:pt x="1582" y="520"/>
                  <a:pt x="1582" y="520"/>
                </a:cubicBezTo>
                <a:cubicBezTo>
                  <a:pt x="1577" y="521"/>
                  <a:pt x="1577" y="521"/>
                  <a:pt x="1577" y="521"/>
                </a:cubicBezTo>
                <a:cubicBezTo>
                  <a:pt x="1578" y="525"/>
                  <a:pt x="1578" y="525"/>
                  <a:pt x="1578" y="525"/>
                </a:cubicBezTo>
                <a:cubicBezTo>
                  <a:pt x="1581" y="525"/>
                  <a:pt x="1581" y="525"/>
                  <a:pt x="1581" y="525"/>
                </a:cubicBezTo>
                <a:cubicBezTo>
                  <a:pt x="1581" y="523"/>
                  <a:pt x="1583" y="527"/>
                  <a:pt x="1582" y="523"/>
                </a:cubicBezTo>
                <a:cubicBezTo>
                  <a:pt x="1583" y="525"/>
                  <a:pt x="1583" y="525"/>
                  <a:pt x="1583" y="525"/>
                </a:cubicBezTo>
                <a:cubicBezTo>
                  <a:pt x="1584" y="524"/>
                  <a:pt x="1593" y="529"/>
                  <a:pt x="1590" y="522"/>
                </a:cubicBezTo>
                <a:cubicBezTo>
                  <a:pt x="1593" y="520"/>
                  <a:pt x="1593" y="520"/>
                  <a:pt x="1593" y="520"/>
                </a:cubicBezTo>
                <a:cubicBezTo>
                  <a:pt x="1600" y="517"/>
                  <a:pt x="1600" y="517"/>
                  <a:pt x="1600" y="517"/>
                </a:cubicBezTo>
                <a:cubicBezTo>
                  <a:pt x="1599" y="515"/>
                  <a:pt x="1599" y="515"/>
                  <a:pt x="1599" y="515"/>
                </a:cubicBezTo>
                <a:cubicBezTo>
                  <a:pt x="1601" y="515"/>
                  <a:pt x="1601" y="515"/>
                  <a:pt x="1601" y="515"/>
                </a:cubicBezTo>
                <a:cubicBezTo>
                  <a:pt x="1600" y="517"/>
                  <a:pt x="1600" y="517"/>
                  <a:pt x="1600" y="517"/>
                </a:cubicBezTo>
                <a:cubicBezTo>
                  <a:pt x="1600" y="519"/>
                  <a:pt x="1600" y="519"/>
                  <a:pt x="1600" y="519"/>
                </a:cubicBezTo>
                <a:cubicBezTo>
                  <a:pt x="1594" y="522"/>
                  <a:pt x="1594" y="522"/>
                  <a:pt x="1594" y="522"/>
                </a:cubicBezTo>
                <a:cubicBezTo>
                  <a:pt x="1592" y="522"/>
                  <a:pt x="1597" y="520"/>
                  <a:pt x="1591" y="521"/>
                </a:cubicBezTo>
                <a:cubicBezTo>
                  <a:pt x="1588" y="525"/>
                  <a:pt x="1588" y="525"/>
                  <a:pt x="1588" y="525"/>
                </a:cubicBezTo>
                <a:cubicBezTo>
                  <a:pt x="1583" y="527"/>
                  <a:pt x="1619" y="508"/>
                  <a:pt x="1572" y="534"/>
                </a:cubicBezTo>
                <a:cubicBezTo>
                  <a:pt x="1563" y="539"/>
                  <a:pt x="1563" y="539"/>
                  <a:pt x="1563" y="539"/>
                </a:cubicBezTo>
                <a:cubicBezTo>
                  <a:pt x="1562" y="537"/>
                  <a:pt x="1562" y="537"/>
                  <a:pt x="1562" y="537"/>
                </a:cubicBezTo>
                <a:cubicBezTo>
                  <a:pt x="1555" y="545"/>
                  <a:pt x="1555" y="545"/>
                  <a:pt x="1555" y="545"/>
                </a:cubicBezTo>
                <a:cubicBezTo>
                  <a:pt x="1552" y="546"/>
                  <a:pt x="1552" y="546"/>
                  <a:pt x="1552" y="546"/>
                </a:cubicBezTo>
                <a:cubicBezTo>
                  <a:pt x="1552" y="545"/>
                  <a:pt x="1552" y="545"/>
                  <a:pt x="1552" y="545"/>
                </a:cubicBezTo>
                <a:cubicBezTo>
                  <a:pt x="1543" y="549"/>
                  <a:pt x="1543" y="549"/>
                  <a:pt x="1543" y="549"/>
                </a:cubicBezTo>
                <a:cubicBezTo>
                  <a:pt x="1543" y="549"/>
                  <a:pt x="1546" y="550"/>
                  <a:pt x="1542" y="550"/>
                </a:cubicBezTo>
                <a:cubicBezTo>
                  <a:pt x="1544" y="553"/>
                  <a:pt x="1550" y="546"/>
                  <a:pt x="1561" y="547"/>
                </a:cubicBezTo>
                <a:cubicBezTo>
                  <a:pt x="1559" y="547"/>
                  <a:pt x="1559" y="545"/>
                  <a:pt x="1561" y="545"/>
                </a:cubicBezTo>
                <a:cubicBezTo>
                  <a:pt x="1561" y="546"/>
                  <a:pt x="1561" y="546"/>
                  <a:pt x="1561" y="546"/>
                </a:cubicBezTo>
                <a:cubicBezTo>
                  <a:pt x="1557" y="546"/>
                  <a:pt x="1564" y="551"/>
                  <a:pt x="1564" y="543"/>
                </a:cubicBezTo>
                <a:cubicBezTo>
                  <a:pt x="1564" y="544"/>
                  <a:pt x="1564" y="544"/>
                  <a:pt x="1564" y="544"/>
                </a:cubicBezTo>
                <a:cubicBezTo>
                  <a:pt x="1566" y="543"/>
                  <a:pt x="1566" y="543"/>
                  <a:pt x="1566" y="543"/>
                </a:cubicBezTo>
                <a:cubicBezTo>
                  <a:pt x="1572" y="542"/>
                  <a:pt x="1572" y="542"/>
                  <a:pt x="1572" y="542"/>
                </a:cubicBezTo>
                <a:cubicBezTo>
                  <a:pt x="1569" y="544"/>
                  <a:pt x="1569" y="544"/>
                  <a:pt x="1569" y="544"/>
                </a:cubicBezTo>
                <a:cubicBezTo>
                  <a:pt x="1577" y="546"/>
                  <a:pt x="1577" y="546"/>
                  <a:pt x="1577" y="546"/>
                </a:cubicBezTo>
                <a:cubicBezTo>
                  <a:pt x="1578" y="545"/>
                  <a:pt x="1578" y="545"/>
                  <a:pt x="1578" y="545"/>
                </a:cubicBezTo>
                <a:cubicBezTo>
                  <a:pt x="1578" y="547"/>
                  <a:pt x="1578" y="547"/>
                  <a:pt x="1578" y="547"/>
                </a:cubicBezTo>
                <a:cubicBezTo>
                  <a:pt x="1579" y="547"/>
                  <a:pt x="1580" y="549"/>
                  <a:pt x="1581" y="547"/>
                </a:cubicBezTo>
                <a:cubicBezTo>
                  <a:pt x="1581" y="545"/>
                  <a:pt x="1581" y="545"/>
                  <a:pt x="1581" y="545"/>
                </a:cubicBezTo>
                <a:cubicBezTo>
                  <a:pt x="1584" y="543"/>
                  <a:pt x="1584" y="543"/>
                  <a:pt x="1584" y="543"/>
                </a:cubicBezTo>
                <a:cubicBezTo>
                  <a:pt x="1583" y="546"/>
                  <a:pt x="1583" y="546"/>
                  <a:pt x="1583" y="546"/>
                </a:cubicBezTo>
                <a:cubicBezTo>
                  <a:pt x="1588" y="546"/>
                  <a:pt x="1588" y="546"/>
                  <a:pt x="1588" y="546"/>
                </a:cubicBezTo>
                <a:cubicBezTo>
                  <a:pt x="1590" y="543"/>
                  <a:pt x="1590" y="543"/>
                  <a:pt x="1590" y="543"/>
                </a:cubicBezTo>
                <a:cubicBezTo>
                  <a:pt x="1591" y="543"/>
                  <a:pt x="1592" y="543"/>
                  <a:pt x="1593" y="543"/>
                </a:cubicBezTo>
                <a:cubicBezTo>
                  <a:pt x="1589" y="542"/>
                  <a:pt x="1589" y="542"/>
                  <a:pt x="1589" y="542"/>
                </a:cubicBezTo>
                <a:cubicBezTo>
                  <a:pt x="1588" y="542"/>
                  <a:pt x="1588" y="542"/>
                  <a:pt x="1588" y="542"/>
                </a:cubicBezTo>
                <a:cubicBezTo>
                  <a:pt x="1589" y="541"/>
                  <a:pt x="1589" y="541"/>
                  <a:pt x="1589" y="541"/>
                </a:cubicBezTo>
                <a:cubicBezTo>
                  <a:pt x="1587" y="540"/>
                  <a:pt x="1587" y="540"/>
                  <a:pt x="1587" y="540"/>
                </a:cubicBezTo>
                <a:cubicBezTo>
                  <a:pt x="1587" y="536"/>
                  <a:pt x="1587" y="536"/>
                  <a:pt x="1587" y="536"/>
                </a:cubicBezTo>
                <a:cubicBezTo>
                  <a:pt x="1590" y="537"/>
                  <a:pt x="1590" y="537"/>
                  <a:pt x="1590" y="537"/>
                </a:cubicBezTo>
                <a:cubicBezTo>
                  <a:pt x="1590" y="540"/>
                  <a:pt x="1590" y="540"/>
                  <a:pt x="1590" y="540"/>
                </a:cubicBezTo>
                <a:cubicBezTo>
                  <a:pt x="1594" y="539"/>
                  <a:pt x="1594" y="539"/>
                  <a:pt x="1594" y="539"/>
                </a:cubicBezTo>
                <a:cubicBezTo>
                  <a:pt x="1594" y="535"/>
                  <a:pt x="1594" y="535"/>
                  <a:pt x="1594" y="535"/>
                </a:cubicBezTo>
                <a:cubicBezTo>
                  <a:pt x="1597" y="535"/>
                  <a:pt x="1598" y="532"/>
                  <a:pt x="1601" y="535"/>
                </a:cubicBezTo>
                <a:cubicBezTo>
                  <a:pt x="1603" y="535"/>
                  <a:pt x="1604" y="531"/>
                  <a:pt x="1605" y="535"/>
                </a:cubicBezTo>
                <a:cubicBezTo>
                  <a:pt x="1603" y="538"/>
                  <a:pt x="1603" y="538"/>
                  <a:pt x="1603" y="538"/>
                </a:cubicBezTo>
                <a:cubicBezTo>
                  <a:pt x="1605" y="539"/>
                  <a:pt x="1605" y="539"/>
                  <a:pt x="1605" y="539"/>
                </a:cubicBezTo>
                <a:cubicBezTo>
                  <a:pt x="1614" y="535"/>
                  <a:pt x="1614" y="535"/>
                  <a:pt x="1614" y="535"/>
                </a:cubicBezTo>
                <a:cubicBezTo>
                  <a:pt x="1614" y="533"/>
                  <a:pt x="1614" y="533"/>
                  <a:pt x="1614" y="533"/>
                </a:cubicBezTo>
                <a:cubicBezTo>
                  <a:pt x="1623" y="531"/>
                  <a:pt x="1623" y="531"/>
                  <a:pt x="1623" y="531"/>
                </a:cubicBezTo>
                <a:cubicBezTo>
                  <a:pt x="1631" y="527"/>
                  <a:pt x="1631" y="527"/>
                  <a:pt x="1631" y="527"/>
                </a:cubicBezTo>
                <a:cubicBezTo>
                  <a:pt x="1636" y="527"/>
                  <a:pt x="1636" y="527"/>
                  <a:pt x="1636" y="527"/>
                </a:cubicBezTo>
                <a:cubicBezTo>
                  <a:pt x="1636" y="524"/>
                  <a:pt x="1636" y="524"/>
                  <a:pt x="1636" y="524"/>
                </a:cubicBezTo>
                <a:cubicBezTo>
                  <a:pt x="1640" y="524"/>
                  <a:pt x="1640" y="524"/>
                  <a:pt x="1640" y="524"/>
                </a:cubicBezTo>
                <a:cubicBezTo>
                  <a:pt x="1640" y="523"/>
                  <a:pt x="1639" y="523"/>
                  <a:pt x="1640" y="522"/>
                </a:cubicBezTo>
                <a:cubicBezTo>
                  <a:pt x="1641" y="524"/>
                  <a:pt x="1641" y="524"/>
                  <a:pt x="1641" y="524"/>
                </a:cubicBezTo>
                <a:cubicBezTo>
                  <a:pt x="1642" y="522"/>
                  <a:pt x="1644" y="524"/>
                  <a:pt x="1646" y="523"/>
                </a:cubicBezTo>
                <a:cubicBezTo>
                  <a:pt x="1647" y="524"/>
                  <a:pt x="1647" y="524"/>
                  <a:pt x="1647" y="524"/>
                </a:cubicBezTo>
                <a:cubicBezTo>
                  <a:pt x="1643" y="525"/>
                  <a:pt x="1643" y="525"/>
                  <a:pt x="1643" y="525"/>
                </a:cubicBezTo>
                <a:cubicBezTo>
                  <a:pt x="1647" y="522"/>
                  <a:pt x="1640" y="522"/>
                  <a:pt x="1636" y="528"/>
                </a:cubicBezTo>
                <a:cubicBezTo>
                  <a:pt x="1634" y="528"/>
                  <a:pt x="1631" y="528"/>
                  <a:pt x="1631" y="530"/>
                </a:cubicBezTo>
                <a:cubicBezTo>
                  <a:pt x="1631" y="531"/>
                  <a:pt x="1631" y="531"/>
                  <a:pt x="1631" y="531"/>
                </a:cubicBezTo>
                <a:cubicBezTo>
                  <a:pt x="1635" y="532"/>
                  <a:pt x="1635" y="532"/>
                  <a:pt x="1635" y="532"/>
                </a:cubicBezTo>
                <a:cubicBezTo>
                  <a:pt x="1639" y="531"/>
                  <a:pt x="1639" y="531"/>
                  <a:pt x="1639" y="531"/>
                </a:cubicBezTo>
                <a:cubicBezTo>
                  <a:pt x="1640" y="528"/>
                  <a:pt x="1640" y="528"/>
                  <a:pt x="1640" y="528"/>
                </a:cubicBezTo>
                <a:cubicBezTo>
                  <a:pt x="1644" y="528"/>
                  <a:pt x="1644" y="528"/>
                  <a:pt x="1644" y="528"/>
                </a:cubicBezTo>
                <a:cubicBezTo>
                  <a:pt x="1645" y="528"/>
                  <a:pt x="1640" y="528"/>
                  <a:pt x="1646" y="527"/>
                </a:cubicBezTo>
                <a:cubicBezTo>
                  <a:pt x="1640" y="532"/>
                  <a:pt x="1640" y="532"/>
                  <a:pt x="1640" y="532"/>
                </a:cubicBezTo>
                <a:cubicBezTo>
                  <a:pt x="1649" y="529"/>
                  <a:pt x="1649" y="529"/>
                  <a:pt x="1649" y="529"/>
                </a:cubicBezTo>
                <a:cubicBezTo>
                  <a:pt x="1650" y="529"/>
                  <a:pt x="1642" y="531"/>
                  <a:pt x="1653" y="529"/>
                </a:cubicBezTo>
                <a:cubicBezTo>
                  <a:pt x="1654" y="525"/>
                  <a:pt x="1632" y="538"/>
                  <a:pt x="1660" y="522"/>
                </a:cubicBezTo>
                <a:cubicBezTo>
                  <a:pt x="1661" y="522"/>
                  <a:pt x="1661" y="522"/>
                  <a:pt x="1661" y="522"/>
                </a:cubicBezTo>
                <a:cubicBezTo>
                  <a:pt x="1664" y="520"/>
                  <a:pt x="1664" y="520"/>
                  <a:pt x="1664" y="520"/>
                </a:cubicBezTo>
                <a:cubicBezTo>
                  <a:pt x="1660" y="517"/>
                  <a:pt x="1660" y="517"/>
                  <a:pt x="1660" y="517"/>
                </a:cubicBezTo>
                <a:cubicBezTo>
                  <a:pt x="1657" y="516"/>
                  <a:pt x="1659" y="522"/>
                  <a:pt x="1655" y="517"/>
                </a:cubicBezTo>
                <a:cubicBezTo>
                  <a:pt x="1654" y="518"/>
                  <a:pt x="1654" y="518"/>
                  <a:pt x="1654" y="518"/>
                </a:cubicBezTo>
                <a:cubicBezTo>
                  <a:pt x="1653" y="517"/>
                  <a:pt x="1653" y="517"/>
                  <a:pt x="1653" y="517"/>
                </a:cubicBezTo>
                <a:cubicBezTo>
                  <a:pt x="1655" y="515"/>
                  <a:pt x="1655" y="515"/>
                  <a:pt x="1655" y="515"/>
                </a:cubicBezTo>
                <a:cubicBezTo>
                  <a:pt x="1655" y="514"/>
                  <a:pt x="1655" y="514"/>
                  <a:pt x="1655" y="514"/>
                </a:cubicBezTo>
                <a:cubicBezTo>
                  <a:pt x="1657" y="511"/>
                  <a:pt x="1657" y="511"/>
                  <a:pt x="1657" y="511"/>
                </a:cubicBezTo>
                <a:cubicBezTo>
                  <a:pt x="1659" y="512"/>
                  <a:pt x="1659" y="512"/>
                  <a:pt x="1659" y="512"/>
                </a:cubicBezTo>
                <a:cubicBezTo>
                  <a:pt x="1659" y="513"/>
                  <a:pt x="1654" y="509"/>
                  <a:pt x="1658" y="515"/>
                </a:cubicBezTo>
                <a:cubicBezTo>
                  <a:pt x="1660" y="513"/>
                  <a:pt x="1660" y="513"/>
                  <a:pt x="1660" y="513"/>
                </a:cubicBezTo>
                <a:cubicBezTo>
                  <a:pt x="1660" y="515"/>
                  <a:pt x="1660" y="515"/>
                  <a:pt x="1660" y="515"/>
                </a:cubicBezTo>
                <a:cubicBezTo>
                  <a:pt x="1664" y="516"/>
                  <a:pt x="1664" y="516"/>
                  <a:pt x="1664" y="516"/>
                </a:cubicBezTo>
                <a:cubicBezTo>
                  <a:pt x="1667" y="515"/>
                  <a:pt x="1667" y="515"/>
                  <a:pt x="1667" y="515"/>
                </a:cubicBezTo>
                <a:cubicBezTo>
                  <a:pt x="1668" y="517"/>
                  <a:pt x="1668" y="517"/>
                  <a:pt x="1668" y="517"/>
                </a:cubicBezTo>
                <a:cubicBezTo>
                  <a:pt x="1673" y="514"/>
                  <a:pt x="1673" y="514"/>
                  <a:pt x="1673" y="514"/>
                </a:cubicBezTo>
                <a:cubicBezTo>
                  <a:pt x="1672" y="511"/>
                  <a:pt x="1672" y="511"/>
                  <a:pt x="1672" y="511"/>
                </a:cubicBezTo>
                <a:cubicBezTo>
                  <a:pt x="1674" y="509"/>
                  <a:pt x="1674" y="509"/>
                  <a:pt x="1674" y="509"/>
                </a:cubicBezTo>
                <a:cubicBezTo>
                  <a:pt x="1677" y="510"/>
                  <a:pt x="1677" y="510"/>
                  <a:pt x="1677" y="510"/>
                </a:cubicBezTo>
                <a:cubicBezTo>
                  <a:pt x="1679" y="507"/>
                  <a:pt x="1679" y="507"/>
                  <a:pt x="1679" y="507"/>
                </a:cubicBezTo>
                <a:cubicBezTo>
                  <a:pt x="1681" y="507"/>
                  <a:pt x="1681" y="507"/>
                  <a:pt x="1681" y="507"/>
                </a:cubicBezTo>
                <a:cubicBezTo>
                  <a:pt x="1681" y="512"/>
                  <a:pt x="1681" y="512"/>
                  <a:pt x="1681" y="512"/>
                </a:cubicBezTo>
                <a:cubicBezTo>
                  <a:pt x="1678" y="513"/>
                  <a:pt x="1678" y="513"/>
                  <a:pt x="1678" y="513"/>
                </a:cubicBezTo>
                <a:cubicBezTo>
                  <a:pt x="1679" y="514"/>
                  <a:pt x="1679" y="514"/>
                  <a:pt x="1679" y="514"/>
                </a:cubicBezTo>
                <a:cubicBezTo>
                  <a:pt x="1677" y="516"/>
                  <a:pt x="1677" y="516"/>
                  <a:pt x="1677" y="516"/>
                </a:cubicBezTo>
                <a:cubicBezTo>
                  <a:pt x="1678" y="519"/>
                  <a:pt x="1678" y="519"/>
                  <a:pt x="1678" y="519"/>
                </a:cubicBezTo>
                <a:cubicBezTo>
                  <a:pt x="1673" y="519"/>
                  <a:pt x="1673" y="519"/>
                  <a:pt x="1673" y="519"/>
                </a:cubicBezTo>
                <a:cubicBezTo>
                  <a:pt x="1672" y="519"/>
                  <a:pt x="1672" y="520"/>
                  <a:pt x="1675" y="521"/>
                </a:cubicBezTo>
                <a:cubicBezTo>
                  <a:pt x="1668" y="520"/>
                  <a:pt x="1668" y="520"/>
                  <a:pt x="1668" y="520"/>
                </a:cubicBezTo>
                <a:cubicBezTo>
                  <a:pt x="1670" y="522"/>
                  <a:pt x="1670" y="522"/>
                  <a:pt x="1670" y="522"/>
                </a:cubicBezTo>
                <a:cubicBezTo>
                  <a:pt x="1668" y="520"/>
                  <a:pt x="1666" y="527"/>
                  <a:pt x="1665" y="521"/>
                </a:cubicBezTo>
                <a:cubicBezTo>
                  <a:pt x="1657" y="528"/>
                  <a:pt x="1657" y="528"/>
                  <a:pt x="1657" y="528"/>
                </a:cubicBezTo>
                <a:cubicBezTo>
                  <a:pt x="1659" y="529"/>
                  <a:pt x="1659" y="529"/>
                  <a:pt x="1659" y="529"/>
                </a:cubicBezTo>
                <a:cubicBezTo>
                  <a:pt x="1667" y="527"/>
                  <a:pt x="1667" y="527"/>
                  <a:pt x="1667" y="527"/>
                </a:cubicBezTo>
                <a:cubicBezTo>
                  <a:pt x="1672" y="529"/>
                  <a:pt x="1672" y="529"/>
                  <a:pt x="1672" y="529"/>
                </a:cubicBezTo>
                <a:cubicBezTo>
                  <a:pt x="1679" y="527"/>
                  <a:pt x="1679" y="527"/>
                  <a:pt x="1679" y="527"/>
                </a:cubicBezTo>
                <a:cubicBezTo>
                  <a:pt x="1716" y="525"/>
                  <a:pt x="1716" y="525"/>
                  <a:pt x="1716" y="525"/>
                </a:cubicBezTo>
                <a:cubicBezTo>
                  <a:pt x="1721" y="525"/>
                  <a:pt x="1721" y="525"/>
                  <a:pt x="1721" y="525"/>
                </a:cubicBezTo>
                <a:cubicBezTo>
                  <a:pt x="1722" y="526"/>
                  <a:pt x="1722" y="526"/>
                  <a:pt x="1722" y="526"/>
                </a:cubicBezTo>
                <a:cubicBezTo>
                  <a:pt x="1714" y="528"/>
                  <a:pt x="1714" y="528"/>
                  <a:pt x="1714" y="528"/>
                </a:cubicBezTo>
                <a:cubicBezTo>
                  <a:pt x="1752" y="530"/>
                  <a:pt x="1752" y="530"/>
                  <a:pt x="1752" y="530"/>
                </a:cubicBezTo>
                <a:cubicBezTo>
                  <a:pt x="1771" y="528"/>
                  <a:pt x="1771" y="528"/>
                  <a:pt x="1771" y="528"/>
                </a:cubicBezTo>
                <a:cubicBezTo>
                  <a:pt x="1770" y="529"/>
                  <a:pt x="1770" y="529"/>
                  <a:pt x="1770" y="529"/>
                </a:cubicBezTo>
                <a:cubicBezTo>
                  <a:pt x="1771" y="531"/>
                  <a:pt x="1771" y="531"/>
                  <a:pt x="1771" y="531"/>
                </a:cubicBezTo>
                <a:cubicBezTo>
                  <a:pt x="1756" y="532"/>
                  <a:pt x="1756" y="532"/>
                  <a:pt x="1756" y="532"/>
                </a:cubicBezTo>
                <a:cubicBezTo>
                  <a:pt x="1757" y="536"/>
                  <a:pt x="1757" y="536"/>
                  <a:pt x="1757" y="536"/>
                </a:cubicBezTo>
                <a:cubicBezTo>
                  <a:pt x="1757" y="539"/>
                  <a:pt x="1757" y="539"/>
                  <a:pt x="1757" y="539"/>
                </a:cubicBezTo>
                <a:cubicBezTo>
                  <a:pt x="1756" y="539"/>
                  <a:pt x="1756" y="539"/>
                  <a:pt x="1756" y="539"/>
                </a:cubicBezTo>
                <a:cubicBezTo>
                  <a:pt x="1755" y="540"/>
                  <a:pt x="1755" y="540"/>
                  <a:pt x="1755" y="540"/>
                </a:cubicBezTo>
                <a:cubicBezTo>
                  <a:pt x="1757" y="541"/>
                  <a:pt x="1757" y="541"/>
                  <a:pt x="1757" y="541"/>
                </a:cubicBezTo>
                <a:cubicBezTo>
                  <a:pt x="1753" y="542"/>
                  <a:pt x="1753" y="542"/>
                  <a:pt x="1753" y="542"/>
                </a:cubicBezTo>
                <a:cubicBezTo>
                  <a:pt x="1751" y="540"/>
                  <a:pt x="1751" y="540"/>
                  <a:pt x="1751" y="540"/>
                </a:cubicBezTo>
                <a:cubicBezTo>
                  <a:pt x="1749" y="542"/>
                  <a:pt x="1749" y="542"/>
                  <a:pt x="1749" y="542"/>
                </a:cubicBezTo>
                <a:cubicBezTo>
                  <a:pt x="1744" y="542"/>
                  <a:pt x="1744" y="542"/>
                  <a:pt x="1744" y="542"/>
                </a:cubicBezTo>
                <a:cubicBezTo>
                  <a:pt x="1741" y="544"/>
                  <a:pt x="1741" y="544"/>
                  <a:pt x="1741" y="544"/>
                </a:cubicBezTo>
                <a:cubicBezTo>
                  <a:pt x="1742" y="543"/>
                  <a:pt x="1742" y="543"/>
                  <a:pt x="1742" y="543"/>
                </a:cubicBezTo>
                <a:cubicBezTo>
                  <a:pt x="1735" y="544"/>
                  <a:pt x="1735" y="544"/>
                  <a:pt x="1735" y="544"/>
                </a:cubicBezTo>
                <a:cubicBezTo>
                  <a:pt x="1732" y="546"/>
                  <a:pt x="1754" y="540"/>
                  <a:pt x="1728" y="547"/>
                </a:cubicBezTo>
                <a:cubicBezTo>
                  <a:pt x="1726" y="546"/>
                  <a:pt x="1726" y="546"/>
                  <a:pt x="1726" y="546"/>
                </a:cubicBezTo>
                <a:cubicBezTo>
                  <a:pt x="1725" y="546"/>
                  <a:pt x="1729" y="549"/>
                  <a:pt x="1724" y="547"/>
                </a:cubicBezTo>
                <a:cubicBezTo>
                  <a:pt x="1724" y="549"/>
                  <a:pt x="1724" y="549"/>
                  <a:pt x="1724" y="549"/>
                </a:cubicBezTo>
                <a:cubicBezTo>
                  <a:pt x="1721" y="550"/>
                  <a:pt x="1721" y="550"/>
                  <a:pt x="1721" y="550"/>
                </a:cubicBezTo>
                <a:cubicBezTo>
                  <a:pt x="1710" y="552"/>
                  <a:pt x="1710" y="552"/>
                  <a:pt x="1710" y="552"/>
                </a:cubicBezTo>
                <a:cubicBezTo>
                  <a:pt x="1706" y="554"/>
                  <a:pt x="1706" y="554"/>
                  <a:pt x="1706" y="554"/>
                </a:cubicBezTo>
                <a:cubicBezTo>
                  <a:pt x="1704" y="553"/>
                  <a:pt x="1704" y="553"/>
                  <a:pt x="1704" y="553"/>
                </a:cubicBezTo>
                <a:cubicBezTo>
                  <a:pt x="1700" y="553"/>
                  <a:pt x="1700" y="553"/>
                  <a:pt x="1700" y="553"/>
                </a:cubicBezTo>
                <a:cubicBezTo>
                  <a:pt x="1700" y="551"/>
                  <a:pt x="1697" y="554"/>
                  <a:pt x="1698" y="551"/>
                </a:cubicBezTo>
                <a:cubicBezTo>
                  <a:pt x="1695" y="555"/>
                  <a:pt x="1695" y="555"/>
                  <a:pt x="1695" y="555"/>
                </a:cubicBezTo>
                <a:cubicBezTo>
                  <a:pt x="1691" y="558"/>
                  <a:pt x="1691" y="558"/>
                  <a:pt x="1691" y="558"/>
                </a:cubicBezTo>
                <a:cubicBezTo>
                  <a:pt x="1691" y="557"/>
                  <a:pt x="1691" y="557"/>
                  <a:pt x="1691" y="557"/>
                </a:cubicBezTo>
                <a:cubicBezTo>
                  <a:pt x="1684" y="560"/>
                  <a:pt x="1684" y="560"/>
                  <a:pt x="1684" y="560"/>
                </a:cubicBezTo>
                <a:cubicBezTo>
                  <a:pt x="1683" y="561"/>
                  <a:pt x="1683" y="561"/>
                  <a:pt x="1683" y="561"/>
                </a:cubicBezTo>
                <a:cubicBezTo>
                  <a:pt x="1686" y="563"/>
                  <a:pt x="1686" y="563"/>
                  <a:pt x="1686" y="563"/>
                </a:cubicBezTo>
                <a:cubicBezTo>
                  <a:pt x="1708" y="558"/>
                  <a:pt x="1708" y="558"/>
                  <a:pt x="1708" y="558"/>
                </a:cubicBezTo>
                <a:cubicBezTo>
                  <a:pt x="1716" y="556"/>
                  <a:pt x="1716" y="556"/>
                  <a:pt x="1716" y="556"/>
                </a:cubicBezTo>
                <a:cubicBezTo>
                  <a:pt x="1730" y="557"/>
                  <a:pt x="1730" y="557"/>
                  <a:pt x="1730" y="557"/>
                </a:cubicBezTo>
                <a:cubicBezTo>
                  <a:pt x="1732" y="556"/>
                  <a:pt x="1732" y="556"/>
                  <a:pt x="1732" y="556"/>
                </a:cubicBezTo>
                <a:cubicBezTo>
                  <a:pt x="1736" y="557"/>
                  <a:pt x="1736" y="557"/>
                  <a:pt x="1736" y="557"/>
                </a:cubicBezTo>
                <a:cubicBezTo>
                  <a:pt x="1736" y="560"/>
                  <a:pt x="1736" y="560"/>
                  <a:pt x="1736" y="560"/>
                </a:cubicBezTo>
                <a:cubicBezTo>
                  <a:pt x="1732" y="562"/>
                  <a:pt x="1732" y="562"/>
                  <a:pt x="1732" y="562"/>
                </a:cubicBezTo>
                <a:cubicBezTo>
                  <a:pt x="1725" y="562"/>
                  <a:pt x="1725" y="562"/>
                  <a:pt x="1725" y="562"/>
                </a:cubicBezTo>
                <a:cubicBezTo>
                  <a:pt x="1724" y="561"/>
                  <a:pt x="1724" y="561"/>
                  <a:pt x="1724" y="561"/>
                </a:cubicBezTo>
                <a:cubicBezTo>
                  <a:pt x="1714" y="564"/>
                  <a:pt x="1714" y="564"/>
                  <a:pt x="1714" y="564"/>
                </a:cubicBezTo>
                <a:cubicBezTo>
                  <a:pt x="1708" y="563"/>
                  <a:pt x="1708" y="563"/>
                  <a:pt x="1708" y="563"/>
                </a:cubicBezTo>
                <a:cubicBezTo>
                  <a:pt x="1700" y="564"/>
                  <a:pt x="1700" y="564"/>
                  <a:pt x="1700" y="564"/>
                </a:cubicBezTo>
                <a:cubicBezTo>
                  <a:pt x="1701" y="564"/>
                  <a:pt x="1701" y="564"/>
                  <a:pt x="1701" y="564"/>
                </a:cubicBezTo>
                <a:cubicBezTo>
                  <a:pt x="1698" y="568"/>
                  <a:pt x="1698" y="568"/>
                  <a:pt x="1698" y="568"/>
                </a:cubicBezTo>
                <a:cubicBezTo>
                  <a:pt x="1697" y="566"/>
                  <a:pt x="1697" y="566"/>
                  <a:pt x="1697" y="566"/>
                </a:cubicBezTo>
                <a:cubicBezTo>
                  <a:pt x="1694" y="567"/>
                  <a:pt x="1694" y="567"/>
                  <a:pt x="1694" y="567"/>
                </a:cubicBezTo>
                <a:cubicBezTo>
                  <a:pt x="1695" y="568"/>
                  <a:pt x="1693" y="566"/>
                  <a:pt x="1693" y="569"/>
                </a:cubicBezTo>
                <a:cubicBezTo>
                  <a:pt x="1709" y="567"/>
                  <a:pt x="1709" y="567"/>
                  <a:pt x="1709" y="567"/>
                </a:cubicBezTo>
                <a:cubicBezTo>
                  <a:pt x="1708" y="568"/>
                  <a:pt x="1708" y="568"/>
                  <a:pt x="1708" y="568"/>
                </a:cubicBezTo>
                <a:cubicBezTo>
                  <a:pt x="1709" y="569"/>
                  <a:pt x="1709" y="569"/>
                  <a:pt x="1709" y="569"/>
                </a:cubicBezTo>
                <a:cubicBezTo>
                  <a:pt x="1706" y="568"/>
                  <a:pt x="1706" y="568"/>
                  <a:pt x="1706" y="568"/>
                </a:cubicBezTo>
                <a:cubicBezTo>
                  <a:pt x="1704" y="571"/>
                  <a:pt x="1704" y="571"/>
                  <a:pt x="1704" y="571"/>
                </a:cubicBezTo>
                <a:cubicBezTo>
                  <a:pt x="1707" y="576"/>
                  <a:pt x="1707" y="576"/>
                  <a:pt x="1707" y="576"/>
                </a:cubicBezTo>
                <a:cubicBezTo>
                  <a:pt x="1714" y="575"/>
                  <a:pt x="1714" y="575"/>
                  <a:pt x="1714" y="575"/>
                </a:cubicBezTo>
                <a:cubicBezTo>
                  <a:pt x="1715" y="573"/>
                  <a:pt x="1715" y="573"/>
                  <a:pt x="1715" y="573"/>
                </a:cubicBezTo>
                <a:cubicBezTo>
                  <a:pt x="1720" y="573"/>
                  <a:pt x="1720" y="573"/>
                  <a:pt x="1720" y="573"/>
                </a:cubicBezTo>
                <a:cubicBezTo>
                  <a:pt x="1720" y="572"/>
                  <a:pt x="1720" y="572"/>
                  <a:pt x="1720" y="572"/>
                </a:cubicBezTo>
                <a:cubicBezTo>
                  <a:pt x="1720" y="574"/>
                  <a:pt x="1720" y="574"/>
                  <a:pt x="1720" y="574"/>
                </a:cubicBezTo>
                <a:cubicBezTo>
                  <a:pt x="1724" y="574"/>
                  <a:pt x="1724" y="574"/>
                  <a:pt x="1724" y="574"/>
                </a:cubicBezTo>
                <a:cubicBezTo>
                  <a:pt x="1724" y="575"/>
                  <a:pt x="1724" y="575"/>
                  <a:pt x="1724" y="575"/>
                </a:cubicBezTo>
                <a:cubicBezTo>
                  <a:pt x="1710" y="578"/>
                  <a:pt x="1710" y="578"/>
                  <a:pt x="1710" y="578"/>
                </a:cubicBezTo>
                <a:cubicBezTo>
                  <a:pt x="1710" y="579"/>
                  <a:pt x="1719" y="574"/>
                  <a:pt x="1707" y="580"/>
                </a:cubicBezTo>
                <a:cubicBezTo>
                  <a:pt x="1702" y="580"/>
                  <a:pt x="1702" y="580"/>
                  <a:pt x="1702" y="580"/>
                </a:cubicBezTo>
                <a:cubicBezTo>
                  <a:pt x="1701" y="577"/>
                  <a:pt x="1701" y="577"/>
                  <a:pt x="1701" y="577"/>
                </a:cubicBezTo>
                <a:cubicBezTo>
                  <a:pt x="1693" y="581"/>
                  <a:pt x="1693" y="581"/>
                  <a:pt x="1693" y="581"/>
                </a:cubicBezTo>
                <a:cubicBezTo>
                  <a:pt x="1687" y="581"/>
                  <a:pt x="1687" y="581"/>
                  <a:pt x="1687" y="581"/>
                </a:cubicBezTo>
                <a:cubicBezTo>
                  <a:pt x="1679" y="585"/>
                  <a:pt x="1679" y="585"/>
                  <a:pt x="1679" y="585"/>
                </a:cubicBezTo>
                <a:cubicBezTo>
                  <a:pt x="1678" y="586"/>
                  <a:pt x="1678" y="586"/>
                  <a:pt x="1678" y="586"/>
                </a:cubicBezTo>
                <a:cubicBezTo>
                  <a:pt x="1680" y="584"/>
                  <a:pt x="1680" y="584"/>
                  <a:pt x="1680" y="584"/>
                </a:cubicBezTo>
                <a:cubicBezTo>
                  <a:pt x="1677" y="579"/>
                  <a:pt x="1677" y="579"/>
                  <a:pt x="1677" y="579"/>
                </a:cubicBezTo>
                <a:cubicBezTo>
                  <a:pt x="1682" y="579"/>
                  <a:pt x="1682" y="579"/>
                  <a:pt x="1682" y="579"/>
                </a:cubicBezTo>
                <a:cubicBezTo>
                  <a:pt x="1679" y="577"/>
                  <a:pt x="1679" y="577"/>
                  <a:pt x="1679" y="577"/>
                </a:cubicBezTo>
                <a:cubicBezTo>
                  <a:pt x="1672" y="578"/>
                  <a:pt x="1672" y="578"/>
                  <a:pt x="1672" y="578"/>
                </a:cubicBezTo>
                <a:cubicBezTo>
                  <a:pt x="1669" y="574"/>
                  <a:pt x="1669" y="574"/>
                  <a:pt x="1669" y="574"/>
                </a:cubicBezTo>
                <a:cubicBezTo>
                  <a:pt x="1667" y="579"/>
                  <a:pt x="1667" y="579"/>
                  <a:pt x="1667" y="579"/>
                </a:cubicBezTo>
                <a:cubicBezTo>
                  <a:pt x="1656" y="581"/>
                  <a:pt x="1656" y="581"/>
                  <a:pt x="1656" y="581"/>
                </a:cubicBezTo>
                <a:cubicBezTo>
                  <a:pt x="1655" y="581"/>
                  <a:pt x="1654" y="581"/>
                  <a:pt x="1653" y="582"/>
                </a:cubicBezTo>
                <a:cubicBezTo>
                  <a:pt x="1646" y="583"/>
                  <a:pt x="1646" y="583"/>
                  <a:pt x="1646" y="583"/>
                </a:cubicBezTo>
                <a:cubicBezTo>
                  <a:pt x="1641" y="583"/>
                  <a:pt x="1641" y="583"/>
                  <a:pt x="1641" y="583"/>
                </a:cubicBezTo>
                <a:cubicBezTo>
                  <a:pt x="1641" y="583"/>
                  <a:pt x="1639" y="585"/>
                  <a:pt x="1641" y="581"/>
                </a:cubicBezTo>
                <a:cubicBezTo>
                  <a:pt x="1633" y="585"/>
                  <a:pt x="1633" y="585"/>
                  <a:pt x="1633" y="585"/>
                </a:cubicBezTo>
                <a:cubicBezTo>
                  <a:pt x="1631" y="583"/>
                  <a:pt x="1631" y="583"/>
                  <a:pt x="1631" y="583"/>
                </a:cubicBezTo>
                <a:cubicBezTo>
                  <a:pt x="1628" y="587"/>
                  <a:pt x="1628" y="587"/>
                  <a:pt x="1628" y="587"/>
                </a:cubicBezTo>
                <a:cubicBezTo>
                  <a:pt x="1627" y="586"/>
                  <a:pt x="1627" y="586"/>
                  <a:pt x="1627" y="586"/>
                </a:cubicBezTo>
                <a:cubicBezTo>
                  <a:pt x="1626" y="591"/>
                  <a:pt x="1627" y="583"/>
                  <a:pt x="1622" y="587"/>
                </a:cubicBezTo>
                <a:cubicBezTo>
                  <a:pt x="1625" y="588"/>
                  <a:pt x="1625" y="588"/>
                  <a:pt x="1625" y="588"/>
                </a:cubicBezTo>
                <a:cubicBezTo>
                  <a:pt x="1628" y="590"/>
                  <a:pt x="1628" y="590"/>
                  <a:pt x="1628" y="590"/>
                </a:cubicBezTo>
                <a:cubicBezTo>
                  <a:pt x="1625" y="592"/>
                  <a:pt x="1625" y="592"/>
                  <a:pt x="1625" y="592"/>
                </a:cubicBezTo>
                <a:cubicBezTo>
                  <a:pt x="1631" y="593"/>
                  <a:pt x="1631" y="593"/>
                  <a:pt x="1631" y="593"/>
                </a:cubicBezTo>
                <a:cubicBezTo>
                  <a:pt x="1635" y="593"/>
                  <a:pt x="1635" y="593"/>
                  <a:pt x="1635" y="593"/>
                </a:cubicBezTo>
                <a:cubicBezTo>
                  <a:pt x="1639" y="590"/>
                  <a:pt x="1639" y="590"/>
                  <a:pt x="1639" y="590"/>
                </a:cubicBezTo>
                <a:cubicBezTo>
                  <a:pt x="1652" y="587"/>
                  <a:pt x="1652" y="587"/>
                  <a:pt x="1652" y="587"/>
                </a:cubicBezTo>
                <a:cubicBezTo>
                  <a:pt x="1653" y="587"/>
                  <a:pt x="1653" y="587"/>
                  <a:pt x="1653" y="587"/>
                </a:cubicBezTo>
                <a:cubicBezTo>
                  <a:pt x="1653" y="587"/>
                  <a:pt x="1653" y="587"/>
                  <a:pt x="1653" y="587"/>
                </a:cubicBezTo>
                <a:cubicBezTo>
                  <a:pt x="1642" y="591"/>
                  <a:pt x="1642" y="591"/>
                  <a:pt x="1642" y="591"/>
                </a:cubicBezTo>
                <a:cubicBezTo>
                  <a:pt x="1641" y="592"/>
                  <a:pt x="1645" y="590"/>
                  <a:pt x="1641" y="593"/>
                </a:cubicBezTo>
                <a:cubicBezTo>
                  <a:pt x="1642" y="594"/>
                  <a:pt x="1642" y="594"/>
                  <a:pt x="1642" y="594"/>
                </a:cubicBezTo>
                <a:cubicBezTo>
                  <a:pt x="1641" y="594"/>
                  <a:pt x="1641" y="594"/>
                  <a:pt x="1641" y="594"/>
                </a:cubicBezTo>
                <a:cubicBezTo>
                  <a:pt x="1641" y="596"/>
                  <a:pt x="1641" y="596"/>
                  <a:pt x="1641" y="596"/>
                </a:cubicBezTo>
                <a:cubicBezTo>
                  <a:pt x="1642" y="597"/>
                  <a:pt x="1642" y="597"/>
                  <a:pt x="1642" y="597"/>
                </a:cubicBezTo>
                <a:cubicBezTo>
                  <a:pt x="1643" y="596"/>
                  <a:pt x="1643" y="596"/>
                  <a:pt x="1643" y="596"/>
                </a:cubicBezTo>
                <a:cubicBezTo>
                  <a:pt x="1644" y="597"/>
                  <a:pt x="1644" y="597"/>
                  <a:pt x="1644" y="597"/>
                </a:cubicBezTo>
                <a:cubicBezTo>
                  <a:pt x="1650" y="595"/>
                  <a:pt x="1647" y="600"/>
                  <a:pt x="1665" y="597"/>
                </a:cubicBezTo>
                <a:cubicBezTo>
                  <a:pt x="1667" y="598"/>
                  <a:pt x="1667" y="598"/>
                  <a:pt x="1667" y="598"/>
                </a:cubicBezTo>
                <a:cubicBezTo>
                  <a:pt x="1662" y="600"/>
                  <a:pt x="1662" y="600"/>
                  <a:pt x="1662" y="600"/>
                </a:cubicBezTo>
                <a:cubicBezTo>
                  <a:pt x="1660" y="601"/>
                  <a:pt x="1660" y="601"/>
                  <a:pt x="1660" y="601"/>
                </a:cubicBezTo>
                <a:cubicBezTo>
                  <a:pt x="1662" y="603"/>
                  <a:pt x="1662" y="603"/>
                  <a:pt x="1662" y="603"/>
                </a:cubicBezTo>
                <a:cubicBezTo>
                  <a:pt x="1673" y="599"/>
                  <a:pt x="1673" y="599"/>
                  <a:pt x="1673" y="599"/>
                </a:cubicBezTo>
                <a:cubicBezTo>
                  <a:pt x="1679" y="599"/>
                  <a:pt x="1679" y="599"/>
                  <a:pt x="1679" y="599"/>
                </a:cubicBezTo>
                <a:cubicBezTo>
                  <a:pt x="1683" y="595"/>
                  <a:pt x="1685" y="599"/>
                  <a:pt x="1693" y="596"/>
                </a:cubicBezTo>
                <a:cubicBezTo>
                  <a:pt x="1705" y="594"/>
                  <a:pt x="1705" y="594"/>
                  <a:pt x="1705" y="594"/>
                </a:cubicBezTo>
                <a:cubicBezTo>
                  <a:pt x="1724" y="590"/>
                  <a:pt x="1724" y="590"/>
                  <a:pt x="1724" y="590"/>
                </a:cubicBezTo>
                <a:cubicBezTo>
                  <a:pt x="1733" y="593"/>
                  <a:pt x="1733" y="593"/>
                  <a:pt x="1733" y="593"/>
                </a:cubicBezTo>
                <a:cubicBezTo>
                  <a:pt x="1738" y="596"/>
                  <a:pt x="1738" y="596"/>
                  <a:pt x="1738" y="596"/>
                </a:cubicBezTo>
                <a:cubicBezTo>
                  <a:pt x="1740" y="596"/>
                  <a:pt x="1740" y="596"/>
                  <a:pt x="1740" y="596"/>
                </a:cubicBezTo>
                <a:cubicBezTo>
                  <a:pt x="1740" y="594"/>
                  <a:pt x="1740" y="594"/>
                  <a:pt x="1740" y="594"/>
                </a:cubicBezTo>
                <a:cubicBezTo>
                  <a:pt x="1740" y="596"/>
                  <a:pt x="1734" y="591"/>
                  <a:pt x="1742" y="596"/>
                </a:cubicBezTo>
                <a:cubicBezTo>
                  <a:pt x="1743" y="593"/>
                  <a:pt x="1743" y="593"/>
                  <a:pt x="1743" y="593"/>
                </a:cubicBezTo>
                <a:cubicBezTo>
                  <a:pt x="1747" y="592"/>
                  <a:pt x="1747" y="592"/>
                  <a:pt x="1747" y="592"/>
                </a:cubicBezTo>
                <a:cubicBezTo>
                  <a:pt x="1750" y="593"/>
                  <a:pt x="1750" y="593"/>
                  <a:pt x="1750" y="593"/>
                </a:cubicBezTo>
                <a:cubicBezTo>
                  <a:pt x="1755" y="591"/>
                  <a:pt x="1755" y="591"/>
                  <a:pt x="1755" y="591"/>
                </a:cubicBezTo>
                <a:cubicBezTo>
                  <a:pt x="1757" y="592"/>
                  <a:pt x="1757" y="592"/>
                  <a:pt x="1757" y="592"/>
                </a:cubicBezTo>
                <a:cubicBezTo>
                  <a:pt x="1772" y="589"/>
                  <a:pt x="1772" y="589"/>
                  <a:pt x="1772" y="589"/>
                </a:cubicBezTo>
                <a:cubicBezTo>
                  <a:pt x="1775" y="590"/>
                  <a:pt x="1775" y="590"/>
                  <a:pt x="1775" y="590"/>
                </a:cubicBezTo>
                <a:cubicBezTo>
                  <a:pt x="1773" y="592"/>
                  <a:pt x="1773" y="592"/>
                  <a:pt x="1773" y="592"/>
                </a:cubicBezTo>
                <a:cubicBezTo>
                  <a:pt x="1778" y="593"/>
                  <a:pt x="1778" y="593"/>
                  <a:pt x="1778" y="593"/>
                </a:cubicBezTo>
                <a:cubicBezTo>
                  <a:pt x="1775" y="596"/>
                  <a:pt x="1775" y="596"/>
                  <a:pt x="1775" y="596"/>
                </a:cubicBezTo>
                <a:cubicBezTo>
                  <a:pt x="1767" y="596"/>
                  <a:pt x="1767" y="596"/>
                  <a:pt x="1767" y="596"/>
                </a:cubicBezTo>
                <a:cubicBezTo>
                  <a:pt x="1767" y="596"/>
                  <a:pt x="1767" y="596"/>
                  <a:pt x="1767" y="596"/>
                </a:cubicBezTo>
                <a:cubicBezTo>
                  <a:pt x="1761" y="596"/>
                  <a:pt x="1761" y="596"/>
                  <a:pt x="1761" y="596"/>
                </a:cubicBezTo>
                <a:cubicBezTo>
                  <a:pt x="1762" y="599"/>
                  <a:pt x="1762" y="599"/>
                  <a:pt x="1762" y="599"/>
                </a:cubicBezTo>
                <a:cubicBezTo>
                  <a:pt x="1756" y="599"/>
                  <a:pt x="1756" y="599"/>
                  <a:pt x="1756" y="599"/>
                </a:cubicBezTo>
                <a:cubicBezTo>
                  <a:pt x="1748" y="603"/>
                  <a:pt x="1748" y="603"/>
                  <a:pt x="1748" y="603"/>
                </a:cubicBezTo>
                <a:cubicBezTo>
                  <a:pt x="1736" y="608"/>
                  <a:pt x="1736" y="608"/>
                  <a:pt x="1736" y="608"/>
                </a:cubicBezTo>
                <a:cubicBezTo>
                  <a:pt x="1734" y="607"/>
                  <a:pt x="1734" y="607"/>
                  <a:pt x="1734" y="607"/>
                </a:cubicBezTo>
                <a:cubicBezTo>
                  <a:pt x="1733" y="607"/>
                  <a:pt x="1733" y="607"/>
                  <a:pt x="1733" y="607"/>
                </a:cubicBezTo>
                <a:cubicBezTo>
                  <a:pt x="1732" y="609"/>
                  <a:pt x="1732" y="609"/>
                  <a:pt x="1732" y="609"/>
                </a:cubicBezTo>
                <a:cubicBezTo>
                  <a:pt x="1729" y="608"/>
                  <a:pt x="1729" y="608"/>
                  <a:pt x="1729" y="608"/>
                </a:cubicBezTo>
                <a:cubicBezTo>
                  <a:pt x="1727" y="609"/>
                  <a:pt x="1727" y="609"/>
                  <a:pt x="1727" y="609"/>
                </a:cubicBezTo>
                <a:cubicBezTo>
                  <a:pt x="1729" y="610"/>
                  <a:pt x="1729" y="610"/>
                  <a:pt x="1729" y="610"/>
                </a:cubicBezTo>
                <a:cubicBezTo>
                  <a:pt x="1720" y="612"/>
                  <a:pt x="1720" y="612"/>
                  <a:pt x="1720" y="612"/>
                </a:cubicBezTo>
                <a:cubicBezTo>
                  <a:pt x="1715" y="616"/>
                  <a:pt x="1715" y="616"/>
                  <a:pt x="1715" y="616"/>
                </a:cubicBezTo>
                <a:cubicBezTo>
                  <a:pt x="1702" y="620"/>
                  <a:pt x="1702" y="620"/>
                  <a:pt x="1702" y="620"/>
                </a:cubicBezTo>
                <a:cubicBezTo>
                  <a:pt x="1701" y="619"/>
                  <a:pt x="1701" y="619"/>
                  <a:pt x="1701" y="619"/>
                </a:cubicBezTo>
                <a:cubicBezTo>
                  <a:pt x="1700" y="621"/>
                  <a:pt x="1700" y="621"/>
                  <a:pt x="1700" y="621"/>
                </a:cubicBezTo>
                <a:cubicBezTo>
                  <a:pt x="1703" y="620"/>
                  <a:pt x="1699" y="621"/>
                  <a:pt x="1699" y="618"/>
                </a:cubicBezTo>
                <a:cubicBezTo>
                  <a:pt x="1694" y="621"/>
                  <a:pt x="1694" y="621"/>
                  <a:pt x="1694" y="621"/>
                </a:cubicBezTo>
                <a:cubicBezTo>
                  <a:pt x="1693" y="620"/>
                  <a:pt x="1693" y="620"/>
                  <a:pt x="1693" y="620"/>
                </a:cubicBezTo>
                <a:cubicBezTo>
                  <a:pt x="1692" y="622"/>
                  <a:pt x="1692" y="622"/>
                  <a:pt x="1692" y="622"/>
                </a:cubicBezTo>
                <a:cubicBezTo>
                  <a:pt x="1693" y="626"/>
                  <a:pt x="1693" y="626"/>
                  <a:pt x="1693" y="626"/>
                </a:cubicBezTo>
                <a:cubicBezTo>
                  <a:pt x="1689" y="629"/>
                  <a:pt x="1708" y="630"/>
                  <a:pt x="1687" y="627"/>
                </a:cubicBezTo>
                <a:cubicBezTo>
                  <a:pt x="1691" y="629"/>
                  <a:pt x="1691" y="629"/>
                  <a:pt x="1691" y="629"/>
                </a:cubicBezTo>
                <a:cubicBezTo>
                  <a:pt x="1696" y="629"/>
                  <a:pt x="1696" y="629"/>
                  <a:pt x="1696" y="629"/>
                </a:cubicBezTo>
                <a:cubicBezTo>
                  <a:pt x="1697" y="628"/>
                  <a:pt x="1697" y="628"/>
                  <a:pt x="1697" y="628"/>
                </a:cubicBezTo>
                <a:cubicBezTo>
                  <a:pt x="1700" y="628"/>
                  <a:pt x="1698" y="625"/>
                  <a:pt x="1704" y="624"/>
                </a:cubicBezTo>
                <a:cubicBezTo>
                  <a:pt x="1706" y="625"/>
                  <a:pt x="1706" y="625"/>
                  <a:pt x="1706" y="625"/>
                </a:cubicBezTo>
                <a:cubicBezTo>
                  <a:pt x="1707" y="624"/>
                  <a:pt x="1707" y="624"/>
                  <a:pt x="1707" y="624"/>
                </a:cubicBezTo>
                <a:cubicBezTo>
                  <a:pt x="1712" y="625"/>
                  <a:pt x="1712" y="625"/>
                  <a:pt x="1712" y="625"/>
                </a:cubicBezTo>
                <a:cubicBezTo>
                  <a:pt x="1716" y="623"/>
                  <a:pt x="1716" y="623"/>
                  <a:pt x="1716" y="623"/>
                </a:cubicBezTo>
                <a:cubicBezTo>
                  <a:pt x="1719" y="624"/>
                  <a:pt x="1719" y="624"/>
                  <a:pt x="1719" y="624"/>
                </a:cubicBezTo>
                <a:cubicBezTo>
                  <a:pt x="1719" y="626"/>
                  <a:pt x="1719" y="626"/>
                  <a:pt x="1719" y="626"/>
                </a:cubicBezTo>
                <a:cubicBezTo>
                  <a:pt x="1717" y="629"/>
                  <a:pt x="1717" y="629"/>
                  <a:pt x="1717" y="629"/>
                </a:cubicBezTo>
                <a:cubicBezTo>
                  <a:pt x="1709" y="629"/>
                  <a:pt x="1709" y="629"/>
                  <a:pt x="1709" y="629"/>
                </a:cubicBezTo>
                <a:cubicBezTo>
                  <a:pt x="1705" y="632"/>
                  <a:pt x="1705" y="632"/>
                  <a:pt x="1705" y="632"/>
                </a:cubicBezTo>
                <a:cubicBezTo>
                  <a:pt x="1701" y="634"/>
                  <a:pt x="1701" y="634"/>
                  <a:pt x="1701" y="634"/>
                </a:cubicBezTo>
                <a:cubicBezTo>
                  <a:pt x="1700" y="633"/>
                  <a:pt x="1700" y="633"/>
                  <a:pt x="1700" y="633"/>
                </a:cubicBezTo>
                <a:cubicBezTo>
                  <a:pt x="1695" y="632"/>
                  <a:pt x="1695" y="632"/>
                  <a:pt x="1695" y="632"/>
                </a:cubicBezTo>
                <a:cubicBezTo>
                  <a:pt x="1693" y="632"/>
                  <a:pt x="1693" y="632"/>
                  <a:pt x="1693" y="632"/>
                </a:cubicBezTo>
                <a:cubicBezTo>
                  <a:pt x="1692" y="633"/>
                  <a:pt x="1692" y="633"/>
                  <a:pt x="1692" y="633"/>
                </a:cubicBezTo>
                <a:cubicBezTo>
                  <a:pt x="1696" y="636"/>
                  <a:pt x="1696" y="636"/>
                  <a:pt x="1696" y="636"/>
                </a:cubicBezTo>
                <a:cubicBezTo>
                  <a:pt x="1693" y="638"/>
                  <a:pt x="1693" y="638"/>
                  <a:pt x="1693" y="638"/>
                </a:cubicBezTo>
                <a:cubicBezTo>
                  <a:pt x="1687" y="638"/>
                  <a:pt x="1687" y="638"/>
                  <a:pt x="1687" y="638"/>
                </a:cubicBezTo>
                <a:cubicBezTo>
                  <a:pt x="1683" y="640"/>
                  <a:pt x="1683" y="640"/>
                  <a:pt x="1683" y="640"/>
                </a:cubicBezTo>
                <a:cubicBezTo>
                  <a:pt x="1680" y="640"/>
                  <a:pt x="1688" y="635"/>
                  <a:pt x="1678" y="642"/>
                </a:cubicBezTo>
                <a:cubicBezTo>
                  <a:pt x="1678" y="643"/>
                  <a:pt x="1678" y="643"/>
                  <a:pt x="1678" y="643"/>
                </a:cubicBezTo>
                <a:cubicBezTo>
                  <a:pt x="1684" y="642"/>
                  <a:pt x="1684" y="642"/>
                  <a:pt x="1684" y="642"/>
                </a:cubicBezTo>
                <a:cubicBezTo>
                  <a:pt x="1679" y="645"/>
                  <a:pt x="1679" y="645"/>
                  <a:pt x="1679" y="645"/>
                </a:cubicBezTo>
                <a:cubicBezTo>
                  <a:pt x="1681" y="646"/>
                  <a:pt x="1681" y="646"/>
                  <a:pt x="1681" y="646"/>
                </a:cubicBezTo>
                <a:cubicBezTo>
                  <a:pt x="1686" y="645"/>
                  <a:pt x="1686" y="645"/>
                  <a:pt x="1686" y="645"/>
                </a:cubicBezTo>
                <a:cubicBezTo>
                  <a:pt x="1686" y="647"/>
                  <a:pt x="1679" y="644"/>
                  <a:pt x="1687" y="648"/>
                </a:cubicBezTo>
                <a:cubicBezTo>
                  <a:pt x="1683" y="648"/>
                  <a:pt x="1683" y="648"/>
                  <a:pt x="1683" y="648"/>
                </a:cubicBezTo>
                <a:cubicBezTo>
                  <a:pt x="1683" y="649"/>
                  <a:pt x="1683" y="649"/>
                  <a:pt x="1683" y="649"/>
                </a:cubicBezTo>
                <a:cubicBezTo>
                  <a:pt x="1684" y="650"/>
                  <a:pt x="1684" y="650"/>
                  <a:pt x="1684" y="650"/>
                </a:cubicBezTo>
                <a:cubicBezTo>
                  <a:pt x="1681" y="649"/>
                  <a:pt x="1681" y="649"/>
                  <a:pt x="1681" y="649"/>
                </a:cubicBezTo>
                <a:cubicBezTo>
                  <a:pt x="1680" y="650"/>
                  <a:pt x="1680" y="650"/>
                  <a:pt x="1680" y="650"/>
                </a:cubicBezTo>
                <a:cubicBezTo>
                  <a:pt x="1677" y="646"/>
                  <a:pt x="1677" y="646"/>
                  <a:pt x="1677" y="646"/>
                </a:cubicBezTo>
                <a:cubicBezTo>
                  <a:pt x="1673" y="645"/>
                  <a:pt x="1673" y="645"/>
                  <a:pt x="1673" y="645"/>
                </a:cubicBezTo>
                <a:cubicBezTo>
                  <a:pt x="1676" y="644"/>
                  <a:pt x="1676" y="644"/>
                  <a:pt x="1676" y="644"/>
                </a:cubicBezTo>
                <a:cubicBezTo>
                  <a:pt x="1675" y="643"/>
                  <a:pt x="1673" y="650"/>
                  <a:pt x="1677" y="642"/>
                </a:cubicBezTo>
                <a:cubicBezTo>
                  <a:pt x="1670" y="642"/>
                  <a:pt x="1670" y="642"/>
                  <a:pt x="1670" y="642"/>
                </a:cubicBezTo>
                <a:cubicBezTo>
                  <a:pt x="1669" y="643"/>
                  <a:pt x="1669" y="643"/>
                  <a:pt x="1669" y="643"/>
                </a:cubicBezTo>
                <a:cubicBezTo>
                  <a:pt x="1660" y="644"/>
                  <a:pt x="1660" y="644"/>
                  <a:pt x="1660" y="644"/>
                </a:cubicBezTo>
                <a:cubicBezTo>
                  <a:pt x="1657" y="647"/>
                  <a:pt x="1657" y="647"/>
                  <a:pt x="1657" y="647"/>
                </a:cubicBezTo>
                <a:cubicBezTo>
                  <a:pt x="1657" y="648"/>
                  <a:pt x="1657" y="648"/>
                  <a:pt x="1657" y="648"/>
                </a:cubicBezTo>
                <a:cubicBezTo>
                  <a:pt x="1656" y="647"/>
                  <a:pt x="1656" y="647"/>
                  <a:pt x="1656" y="647"/>
                </a:cubicBezTo>
                <a:cubicBezTo>
                  <a:pt x="1653" y="650"/>
                  <a:pt x="1653" y="650"/>
                  <a:pt x="1653" y="650"/>
                </a:cubicBezTo>
                <a:cubicBezTo>
                  <a:pt x="1648" y="657"/>
                  <a:pt x="1652" y="647"/>
                  <a:pt x="1640" y="652"/>
                </a:cubicBezTo>
                <a:cubicBezTo>
                  <a:pt x="1641" y="651"/>
                  <a:pt x="1641" y="651"/>
                  <a:pt x="1641" y="651"/>
                </a:cubicBezTo>
                <a:cubicBezTo>
                  <a:pt x="1640" y="650"/>
                  <a:pt x="1640" y="650"/>
                  <a:pt x="1640" y="650"/>
                </a:cubicBezTo>
                <a:cubicBezTo>
                  <a:pt x="1628" y="654"/>
                  <a:pt x="1628" y="654"/>
                  <a:pt x="1628" y="654"/>
                </a:cubicBezTo>
                <a:cubicBezTo>
                  <a:pt x="1627" y="654"/>
                  <a:pt x="1635" y="650"/>
                  <a:pt x="1625" y="655"/>
                </a:cubicBezTo>
                <a:cubicBezTo>
                  <a:pt x="1625" y="657"/>
                  <a:pt x="1625" y="657"/>
                  <a:pt x="1625" y="657"/>
                </a:cubicBezTo>
                <a:cubicBezTo>
                  <a:pt x="1627" y="658"/>
                  <a:pt x="1627" y="658"/>
                  <a:pt x="1627" y="658"/>
                </a:cubicBezTo>
                <a:cubicBezTo>
                  <a:pt x="1629" y="657"/>
                  <a:pt x="1629" y="657"/>
                  <a:pt x="1629" y="657"/>
                </a:cubicBezTo>
                <a:cubicBezTo>
                  <a:pt x="1649" y="658"/>
                  <a:pt x="1649" y="658"/>
                  <a:pt x="1649" y="658"/>
                </a:cubicBezTo>
                <a:cubicBezTo>
                  <a:pt x="1650" y="658"/>
                  <a:pt x="1650" y="658"/>
                  <a:pt x="1650" y="658"/>
                </a:cubicBezTo>
                <a:cubicBezTo>
                  <a:pt x="1651" y="657"/>
                  <a:pt x="1651" y="657"/>
                  <a:pt x="1651" y="657"/>
                </a:cubicBezTo>
                <a:cubicBezTo>
                  <a:pt x="1650" y="655"/>
                  <a:pt x="1650" y="655"/>
                  <a:pt x="1650" y="655"/>
                </a:cubicBezTo>
                <a:cubicBezTo>
                  <a:pt x="1651" y="655"/>
                  <a:pt x="1654" y="657"/>
                  <a:pt x="1653" y="654"/>
                </a:cubicBezTo>
                <a:cubicBezTo>
                  <a:pt x="1649" y="652"/>
                  <a:pt x="1649" y="652"/>
                  <a:pt x="1649" y="652"/>
                </a:cubicBezTo>
                <a:cubicBezTo>
                  <a:pt x="1658" y="651"/>
                  <a:pt x="1658" y="651"/>
                  <a:pt x="1658" y="651"/>
                </a:cubicBezTo>
                <a:cubicBezTo>
                  <a:pt x="1656" y="653"/>
                  <a:pt x="1656" y="653"/>
                  <a:pt x="1656" y="653"/>
                </a:cubicBezTo>
                <a:cubicBezTo>
                  <a:pt x="1661" y="658"/>
                  <a:pt x="1661" y="658"/>
                  <a:pt x="1661" y="658"/>
                </a:cubicBezTo>
                <a:cubicBezTo>
                  <a:pt x="1663" y="657"/>
                  <a:pt x="1663" y="657"/>
                  <a:pt x="1663" y="657"/>
                </a:cubicBezTo>
                <a:cubicBezTo>
                  <a:pt x="1665" y="658"/>
                  <a:pt x="1665" y="658"/>
                  <a:pt x="1665" y="658"/>
                </a:cubicBezTo>
                <a:cubicBezTo>
                  <a:pt x="1665" y="657"/>
                  <a:pt x="1665" y="657"/>
                  <a:pt x="1665" y="657"/>
                </a:cubicBezTo>
                <a:cubicBezTo>
                  <a:pt x="1671" y="657"/>
                  <a:pt x="1671" y="657"/>
                  <a:pt x="1671" y="657"/>
                </a:cubicBezTo>
                <a:cubicBezTo>
                  <a:pt x="1670" y="658"/>
                  <a:pt x="1670" y="658"/>
                  <a:pt x="1670" y="658"/>
                </a:cubicBezTo>
                <a:cubicBezTo>
                  <a:pt x="1675" y="657"/>
                  <a:pt x="1675" y="657"/>
                  <a:pt x="1675" y="657"/>
                </a:cubicBezTo>
                <a:cubicBezTo>
                  <a:pt x="1673" y="655"/>
                  <a:pt x="1673" y="655"/>
                  <a:pt x="1673" y="655"/>
                </a:cubicBezTo>
                <a:cubicBezTo>
                  <a:pt x="1676" y="657"/>
                  <a:pt x="1676" y="657"/>
                  <a:pt x="1676" y="657"/>
                </a:cubicBezTo>
                <a:cubicBezTo>
                  <a:pt x="1677" y="657"/>
                  <a:pt x="1677" y="657"/>
                  <a:pt x="1677" y="657"/>
                </a:cubicBezTo>
                <a:cubicBezTo>
                  <a:pt x="1678" y="657"/>
                  <a:pt x="1678" y="657"/>
                  <a:pt x="1678" y="657"/>
                </a:cubicBezTo>
                <a:cubicBezTo>
                  <a:pt x="1679" y="656"/>
                  <a:pt x="1679" y="656"/>
                  <a:pt x="1679" y="656"/>
                </a:cubicBezTo>
                <a:cubicBezTo>
                  <a:pt x="1683" y="659"/>
                  <a:pt x="1683" y="659"/>
                  <a:pt x="1683" y="659"/>
                </a:cubicBezTo>
                <a:cubicBezTo>
                  <a:pt x="1685" y="658"/>
                  <a:pt x="1685" y="658"/>
                  <a:pt x="1685" y="658"/>
                </a:cubicBezTo>
                <a:cubicBezTo>
                  <a:pt x="1686" y="657"/>
                  <a:pt x="1686" y="657"/>
                  <a:pt x="1686" y="657"/>
                </a:cubicBezTo>
                <a:cubicBezTo>
                  <a:pt x="1687" y="658"/>
                  <a:pt x="1687" y="658"/>
                  <a:pt x="1687" y="658"/>
                </a:cubicBezTo>
                <a:cubicBezTo>
                  <a:pt x="1690" y="655"/>
                  <a:pt x="1690" y="655"/>
                  <a:pt x="1690" y="655"/>
                </a:cubicBezTo>
                <a:cubicBezTo>
                  <a:pt x="1689" y="653"/>
                  <a:pt x="1689" y="653"/>
                  <a:pt x="1689" y="653"/>
                </a:cubicBezTo>
                <a:cubicBezTo>
                  <a:pt x="1693" y="654"/>
                  <a:pt x="1693" y="654"/>
                  <a:pt x="1693" y="654"/>
                </a:cubicBezTo>
                <a:cubicBezTo>
                  <a:pt x="1694" y="653"/>
                  <a:pt x="1694" y="653"/>
                  <a:pt x="1694" y="653"/>
                </a:cubicBezTo>
                <a:cubicBezTo>
                  <a:pt x="1700" y="654"/>
                  <a:pt x="1681" y="660"/>
                  <a:pt x="1700" y="653"/>
                </a:cubicBezTo>
                <a:cubicBezTo>
                  <a:pt x="1704" y="652"/>
                  <a:pt x="1704" y="652"/>
                  <a:pt x="1704" y="652"/>
                </a:cubicBezTo>
                <a:cubicBezTo>
                  <a:pt x="1729" y="648"/>
                  <a:pt x="1729" y="648"/>
                  <a:pt x="1729" y="648"/>
                </a:cubicBezTo>
                <a:cubicBezTo>
                  <a:pt x="1743" y="645"/>
                  <a:pt x="1743" y="645"/>
                  <a:pt x="1743" y="645"/>
                </a:cubicBezTo>
                <a:cubicBezTo>
                  <a:pt x="1767" y="644"/>
                  <a:pt x="1767" y="644"/>
                  <a:pt x="1767" y="644"/>
                </a:cubicBezTo>
                <a:cubicBezTo>
                  <a:pt x="1769" y="644"/>
                  <a:pt x="1769" y="644"/>
                  <a:pt x="1769" y="644"/>
                </a:cubicBezTo>
                <a:cubicBezTo>
                  <a:pt x="1764" y="647"/>
                  <a:pt x="1764" y="647"/>
                  <a:pt x="1764" y="647"/>
                </a:cubicBezTo>
                <a:cubicBezTo>
                  <a:pt x="1751" y="650"/>
                  <a:pt x="1751" y="650"/>
                  <a:pt x="1751" y="650"/>
                </a:cubicBezTo>
                <a:cubicBezTo>
                  <a:pt x="1745" y="653"/>
                  <a:pt x="1745" y="653"/>
                  <a:pt x="1745" y="653"/>
                </a:cubicBezTo>
                <a:cubicBezTo>
                  <a:pt x="1737" y="655"/>
                  <a:pt x="1737" y="655"/>
                  <a:pt x="1737" y="655"/>
                </a:cubicBezTo>
                <a:cubicBezTo>
                  <a:pt x="1736" y="661"/>
                  <a:pt x="1736" y="661"/>
                  <a:pt x="1736" y="661"/>
                </a:cubicBezTo>
                <a:cubicBezTo>
                  <a:pt x="1736" y="661"/>
                  <a:pt x="1736" y="661"/>
                  <a:pt x="1736" y="661"/>
                </a:cubicBezTo>
                <a:cubicBezTo>
                  <a:pt x="1743" y="658"/>
                  <a:pt x="1743" y="658"/>
                  <a:pt x="1743" y="658"/>
                </a:cubicBezTo>
                <a:cubicBezTo>
                  <a:pt x="1743" y="659"/>
                  <a:pt x="1743" y="659"/>
                  <a:pt x="1743" y="659"/>
                </a:cubicBezTo>
                <a:cubicBezTo>
                  <a:pt x="1736" y="664"/>
                  <a:pt x="1736" y="664"/>
                  <a:pt x="1736" y="664"/>
                </a:cubicBezTo>
                <a:cubicBezTo>
                  <a:pt x="1720" y="667"/>
                  <a:pt x="1720" y="667"/>
                  <a:pt x="1720" y="667"/>
                </a:cubicBezTo>
                <a:cubicBezTo>
                  <a:pt x="1712" y="670"/>
                  <a:pt x="1712" y="670"/>
                  <a:pt x="1712" y="670"/>
                </a:cubicBezTo>
                <a:cubicBezTo>
                  <a:pt x="1714" y="671"/>
                  <a:pt x="1714" y="671"/>
                  <a:pt x="1714" y="671"/>
                </a:cubicBezTo>
                <a:cubicBezTo>
                  <a:pt x="1714" y="671"/>
                  <a:pt x="1711" y="669"/>
                  <a:pt x="1713" y="673"/>
                </a:cubicBezTo>
                <a:cubicBezTo>
                  <a:pt x="1707" y="668"/>
                  <a:pt x="1707" y="668"/>
                  <a:pt x="1707" y="668"/>
                </a:cubicBezTo>
                <a:cubicBezTo>
                  <a:pt x="1706" y="670"/>
                  <a:pt x="1713" y="665"/>
                  <a:pt x="1704" y="670"/>
                </a:cubicBezTo>
                <a:cubicBezTo>
                  <a:pt x="1706" y="673"/>
                  <a:pt x="1706" y="673"/>
                  <a:pt x="1706" y="673"/>
                </a:cubicBezTo>
                <a:cubicBezTo>
                  <a:pt x="1702" y="674"/>
                  <a:pt x="1702" y="674"/>
                  <a:pt x="1702" y="674"/>
                </a:cubicBezTo>
                <a:cubicBezTo>
                  <a:pt x="1702" y="677"/>
                  <a:pt x="1702" y="677"/>
                  <a:pt x="1702" y="677"/>
                </a:cubicBezTo>
                <a:cubicBezTo>
                  <a:pt x="1698" y="677"/>
                  <a:pt x="1698" y="677"/>
                  <a:pt x="1698" y="677"/>
                </a:cubicBezTo>
                <a:cubicBezTo>
                  <a:pt x="1693" y="681"/>
                  <a:pt x="1693" y="681"/>
                  <a:pt x="1693" y="681"/>
                </a:cubicBezTo>
                <a:cubicBezTo>
                  <a:pt x="1688" y="682"/>
                  <a:pt x="1688" y="682"/>
                  <a:pt x="1688" y="682"/>
                </a:cubicBezTo>
                <a:cubicBezTo>
                  <a:pt x="1687" y="685"/>
                  <a:pt x="1687" y="685"/>
                  <a:pt x="1687" y="685"/>
                </a:cubicBezTo>
                <a:cubicBezTo>
                  <a:pt x="1688" y="686"/>
                  <a:pt x="1688" y="686"/>
                  <a:pt x="1688" y="686"/>
                </a:cubicBezTo>
                <a:cubicBezTo>
                  <a:pt x="1687" y="687"/>
                  <a:pt x="1687" y="687"/>
                  <a:pt x="1687" y="687"/>
                </a:cubicBezTo>
                <a:cubicBezTo>
                  <a:pt x="1677" y="684"/>
                  <a:pt x="1677" y="684"/>
                  <a:pt x="1677" y="684"/>
                </a:cubicBezTo>
                <a:cubicBezTo>
                  <a:pt x="1672" y="683"/>
                  <a:pt x="1693" y="690"/>
                  <a:pt x="1670" y="683"/>
                </a:cubicBezTo>
                <a:cubicBezTo>
                  <a:pt x="1665" y="685"/>
                  <a:pt x="1665" y="685"/>
                  <a:pt x="1665" y="685"/>
                </a:cubicBezTo>
                <a:cubicBezTo>
                  <a:pt x="1672" y="690"/>
                  <a:pt x="1672" y="690"/>
                  <a:pt x="1672" y="690"/>
                </a:cubicBezTo>
                <a:cubicBezTo>
                  <a:pt x="1673" y="692"/>
                  <a:pt x="1673" y="692"/>
                  <a:pt x="1673" y="692"/>
                </a:cubicBezTo>
                <a:cubicBezTo>
                  <a:pt x="1669" y="693"/>
                  <a:pt x="1669" y="693"/>
                  <a:pt x="1669" y="693"/>
                </a:cubicBezTo>
                <a:cubicBezTo>
                  <a:pt x="1664" y="690"/>
                  <a:pt x="1664" y="690"/>
                  <a:pt x="1664" y="690"/>
                </a:cubicBezTo>
                <a:cubicBezTo>
                  <a:pt x="1660" y="690"/>
                  <a:pt x="1660" y="690"/>
                  <a:pt x="1660" y="690"/>
                </a:cubicBezTo>
                <a:cubicBezTo>
                  <a:pt x="1659" y="690"/>
                  <a:pt x="1659" y="690"/>
                  <a:pt x="1659" y="690"/>
                </a:cubicBezTo>
                <a:cubicBezTo>
                  <a:pt x="1661" y="687"/>
                  <a:pt x="1661" y="687"/>
                  <a:pt x="1661" y="687"/>
                </a:cubicBezTo>
                <a:cubicBezTo>
                  <a:pt x="1653" y="688"/>
                  <a:pt x="1653" y="688"/>
                  <a:pt x="1653" y="688"/>
                </a:cubicBezTo>
                <a:cubicBezTo>
                  <a:pt x="1650" y="690"/>
                  <a:pt x="1650" y="690"/>
                  <a:pt x="1650" y="690"/>
                </a:cubicBezTo>
                <a:cubicBezTo>
                  <a:pt x="1639" y="690"/>
                  <a:pt x="1639" y="690"/>
                  <a:pt x="1639" y="690"/>
                </a:cubicBezTo>
                <a:cubicBezTo>
                  <a:pt x="1638" y="695"/>
                  <a:pt x="1638" y="695"/>
                  <a:pt x="1638" y="695"/>
                </a:cubicBezTo>
                <a:cubicBezTo>
                  <a:pt x="1638" y="695"/>
                  <a:pt x="1639" y="695"/>
                  <a:pt x="1640" y="695"/>
                </a:cubicBezTo>
                <a:cubicBezTo>
                  <a:pt x="1634" y="696"/>
                  <a:pt x="1634" y="696"/>
                  <a:pt x="1634" y="696"/>
                </a:cubicBezTo>
                <a:cubicBezTo>
                  <a:pt x="1636" y="696"/>
                  <a:pt x="1636" y="696"/>
                  <a:pt x="1636" y="696"/>
                </a:cubicBezTo>
                <a:cubicBezTo>
                  <a:pt x="1633" y="694"/>
                  <a:pt x="1633" y="694"/>
                  <a:pt x="1633" y="694"/>
                </a:cubicBezTo>
                <a:cubicBezTo>
                  <a:pt x="1630" y="694"/>
                  <a:pt x="1630" y="694"/>
                  <a:pt x="1630" y="694"/>
                </a:cubicBezTo>
                <a:cubicBezTo>
                  <a:pt x="1620" y="696"/>
                  <a:pt x="1620" y="696"/>
                  <a:pt x="1620" y="696"/>
                </a:cubicBezTo>
                <a:cubicBezTo>
                  <a:pt x="1613" y="699"/>
                  <a:pt x="1613" y="699"/>
                  <a:pt x="1613" y="699"/>
                </a:cubicBezTo>
                <a:cubicBezTo>
                  <a:pt x="1611" y="698"/>
                  <a:pt x="1611" y="698"/>
                  <a:pt x="1611" y="698"/>
                </a:cubicBezTo>
                <a:cubicBezTo>
                  <a:pt x="1597" y="702"/>
                  <a:pt x="1597" y="702"/>
                  <a:pt x="1597" y="702"/>
                </a:cubicBezTo>
                <a:cubicBezTo>
                  <a:pt x="1594" y="702"/>
                  <a:pt x="1594" y="702"/>
                  <a:pt x="1594" y="702"/>
                </a:cubicBezTo>
                <a:cubicBezTo>
                  <a:pt x="1594" y="701"/>
                  <a:pt x="1594" y="700"/>
                  <a:pt x="1597" y="701"/>
                </a:cubicBezTo>
                <a:cubicBezTo>
                  <a:pt x="1597" y="701"/>
                  <a:pt x="1597" y="701"/>
                  <a:pt x="1597" y="701"/>
                </a:cubicBezTo>
                <a:cubicBezTo>
                  <a:pt x="1596" y="699"/>
                  <a:pt x="1607" y="702"/>
                  <a:pt x="1593" y="699"/>
                </a:cubicBezTo>
                <a:cubicBezTo>
                  <a:pt x="1592" y="701"/>
                  <a:pt x="1592" y="701"/>
                  <a:pt x="1592" y="701"/>
                </a:cubicBezTo>
                <a:cubicBezTo>
                  <a:pt x="1589" y="700"/>
                  <a:pt x="1597" y="698"/>
                  <a:pt x="1589" y="702"/>
                </a:cubicBezTo>
                <a:cubicBezTo>
                  <a:pt x="1587" y="700"/>
                  <a:pt x="1587" y="700"/>
                  <a:pt x="1587" y="700"/>
                </a:cubicBezTo>
                <a:cubicBezTo>
                  <a:pt x="1587" y="703"/>
                  <a:pt x="1587" y="703"/>
                  <a:pt x="1587" y="703"/>
                </a:cubicBezTo>
                <a:cubicBezTo>
                  <a:pt x="1586" y="702"/>
                  <a:pt x="1586" y="702"/>
                  <a:pt x="1586" y="702"/>
                </a:cubicBezTo>
                <a:cubicBezTo>
                  <a:pt x="1582" y="703"/>
                  <a:pt x="1582" y="703"/>
                  <a:pt x="1582" y="703"/>
                </a:cubicBezTo>
                <a:cubicBezTo>
                  <a:pt x="1581" y="705"/>
                  <a:pt x="1581" y="705"/>
                  <a:pt x="1581" y="705"/>
                </a:cubicBezTo>
                <a:cubicBezTo>
                  <a:pt x="1582" y="705"/>
                  <a:pt x="1583" y="704"/>
                  <a:pt x="1581" y="702"/>
                </a:cubicBezTo>
                <a:cubicBezTo>
                  <a:pt x="1577" y="704"/>
                  <a:pt x="1577" y="704"/>
                  <a:pt x="1577" y="704"/>
                </a:cubicBezTo>
                <a:cubicBezTo>
                  <a:pt x="1572" y="705"/>
                  <a:pt x="1572" y="705"/>
                  <a:pt x="1572" y="705"/>
                </a:cubicBezTo>
                <a:cubicBezTo>
                  <a:pt x="1570" y="707"/>
                  <a:pt x="1570" y="707"/>
                  <a:pt x="1570" y="707"/>
                </a:cubicBezTo>
                <a:cubicBezTo>
                  <a:pt x="1566" y="707"/>
                  <a:pt x="1566" y="707"/>
                  <a:pt x="1566" y="707"/>
                </a:cubicBezTo>
                <a:cubicBezTo>
                  <a:pt x="1561" y="709"/>
                  <a:pt x="1561" y="709"/>
                  <a:pt x="1561" y="709"/>
                </a:cubicBezTo>
                <a:cubicBezTo>
                  <a:pt x="1559" y="708"/>
                  <a:pt x="1559" y="708"/>
                  <a:pt x="1559" y="708"/>
                </a:cubicBezTo>
                <a:cubicBezTo>
                  <a:pt x="1557" y="710"/>
                  <a:pt x="1571" y="706"/>
                  <a:pt x="1554" y="709"/>
                </a:cubicBezTo>
                <a:cubicBezTo>
                  <a:pt x="1553" y="710"/>
                  <a:pt x="1556" y="710"/>
                  <a:pt x="1554" y="711"/>
                </a:cubicBezTo>
                <a:cubicBezTo>
                  <a:pt x="1559" y="712"/>
                  <a:pt x="1559" y="712"/>
                  <a:pt x="1559" y="712"/>
                </a:cubicBezTo>
                <a:cubicBezTo>
                  <a:pt x="1555" y="715"/>
                  <a:pt x="1555" y="715"/>
                  <a:pt x="1555" y="715"/>
                </a:cubicBezTo>
                <a:cubicBezTo>
                  <a:pt x="1549" y="717"/>
                  <a:pt x="1549" y="717"/>
                  <a:pt x="1549" y="717"/>
                </a:cubicBezTo>
                <a:cubicBezTo>
                  <a:pt x="1548" y="718"/>
                  <a:pt x="1548" y="718"/>
                  <a:pt x="1548" y="718"/>
                </a:cubicBezTo>
                <a:cubicBezTo>
                  <a:pt x="1546" y="718"/>
                  <a:pt x="1546" y="718"/>
                  <a:pt x="1546" y="718"/>
                </a:cubicBezTo>
                <a:cubicBezTo>
                  <a:pt x="1541" y="725"/>
                  <a:pt x="1541" y="725"/>
                  <a:pt x="1541" y="725"/>
                </a:cubicBezTo>
                <a:cubicBezTo>
                  <a:pt x="1534" y="733"/>
                  <a:pt x="1534" y="733"/>
                  <a:pt x="1534" y="733"/>
                </a:cubicBezTo>
                <a:cubicBezTo>
                  <a:pt x="1536" y="735"/>
                  <a:pt x="1536" y="735"/>
                  <a:pt x="1536" y="735"/>
                </a:cubicBezTo>
                <a:cubicBezTo>
                  <a:pt x="1541" y="732"/>
                  <a:pt x="1541" y="732"/>
                  <a:pt x="1541" y="732"/>
                </a:cubicBezTo>
                <a:cubicBezTo>
                  <a:pt x="1548" y="733"/>
                  <a:pt x="1548" y="733"/>
                  <a:pt x="1548" y="733"/>
                </a:cubicBezTo>
                <a:cubicBezTo>
                  <a:pt x="1544" y="731"/>
                  <a:pt x="1544" y="731"/>
                  <a:pt x="1544" y="731"/>
                </a:cubicBezTo>
                <a:cubicBezTo>
                  <a:pt x="1545" y="730"/>
                  <a:pt x="1545" y="730"/>
                  <a:pt x="1545" y="730"/>
                </a:cubicBezTo>
                <a:cubicBezTo>
                  <a:pt x="1548" y="732"/>
                  <a:pt x="1548" y="732"/>
                  <a:pt x="1548" y="732"/>
                </a:cubicBezTo>
                <a:cubicBezTo>
                  <a:pt x="1559" y="728"/>
                  <a:pt x="1559" y="728"/>
                  <a:pt x="1559" y="728"/>
                </a:cubicBezTo>
                <a:cubicBezTo>
                  <a:pt x="1558" y="730"/>
                  <a:pt x="1558" y="730"/>
                  <a:pt x="1558" y="730"/>
                </a:cubicBezTo>
                <a:cubicBezTo>
                  <a:pt x="1566" y="730"/>
                  <a:pt x="1566" y="730"/>
                  <a:pt x="1566" y="730"/>
                </a:cubicBezTo>
                <a:cubicBezTo>
                  <a:pt x="1567" y="729"/>
                  <a:pt x="1567" y="729"/>
                  <a:pt x="1567" y="729"/>
                </a:cubicBezTo>
                <a:cubicBezTo>
                  <a:pt x="1562" y="728"/>
                  <a:pt x="1562" y="728"/>
                  <a:pt x="1562" y="728"/>
                </a:cubicBezTo>
                <a:cubicBezTo>
                  <a:pt x="1562" y="726"/>
                  <a:pt x="1562" y="726"/>
                  <a:pt x="1562" y="726"/>
                </a:cubicBezTo>
                <a:cubicBezTo>
                  <a:pt x="1567" y="723"/>
                  <a:pt x="1563" y="733"/>
                  <a:pt x="1568" y="723"/>
                </a:cubicBezTo>
                <a:cubicBezTo>
                  <a:pt x="1569" y="726"/>
                  <a:pt x="1569" y="726"/>
                  <a:pt x="1569" y="726"/>
                </a:cubicBezTo>
                <a:cubicBezTo>
                  <a:pt x="1578" y="726"/>
                  <a:pt x="1578" y="726"/>
                  <a:pt x="1578" y="726"/>
                </a:cubicBezTo>
                <a:cubicBezTo>
                  <a:pt x="1585" y="725"/>
                  <a:pt x="1585" y="725"/>
                  <a:pt x="1585" y="725"/>
                </a:cubicBezTo>
                <a:cubicBezTo>
                  <a:pt x="1583" y="723"/>
                  <a:pt x="1583" y="731"/>
                  <a:pt x="1585" y="723"/>
                </a:cubicBezTo>
                <a:cubicBezTo>
                  <a:pt x="1586" y="723"/>
                  <a:pt x="1586" y="723"/>
                  <a:pt x="1586" y="723"/>
                </a:cubicBezTo>
                <a:cubicBezTo>
                  <a:pt x="1586" y="724"/>
                  <a:pt x="1586" y="724"/>
                  <a:pt x="1586" y="724"/>
                </a:cubicBezTo>
                <a:cubicBezTo>
                  <a:pt x="1591" y="723"/>
                  <a:pt x="1591" y="723"/>
                  <a:pt x="1591" y="723"/>
                </a:cubicBezTo>
                <a:cubicBezTo>
                  <a:pt x="1591" y="722"/>
                  <a:pt x="1591" y="722"/>
                  <a:pt x="1591" y="722"/>
                </a:cubicBezTo>
                <a:cubicBezTo>
                  <a:pt x="1594" y="720"/>
                  <a:pt x="1597" y="723"/>
                  <a:pt x="1597" y="720"/>
                </a:cubicBezTo>
                <a:cubicBezTo>
                  <a:pt x="1597" y="721"/>
                  <a:pt x="1600" y="719"/>
                  <a:pt x="1597" y="722"/>
                </a:cubicBezTo>
                <a:cubicBezTo>
                  <a:pt x="1598" y="721"/>
                  <a:pt x="1598" y="724"/>
                  <a:pt x="1599" y="720"/>
                </a:cubicBezTo>
                <a:cubicBezTo>
                  <a:pt x="1599" y="719"/>
                  <a:pt x="1599" y="719"/>
                  <a:pt x="1599" y="719"/>
                </a:cubicBezTo>
                <a:cubicBezTo>
                  <a:pt x="1603" y="717"/>
                  <a:pt x="1603" y="717"/>
                  <a:pt x="1603" y="717"/>
                </a:cubicBezTo>
                <a:cubicBezTo>
                  <a:pt x="1602" y="715"/>
                  <a:pt x="1609" y="717"/>
                  <a:pt x="1601" y="715"/>
                </a:cubicBezTo>
                <a:cubicBezTo>
                  <a:pt x="1603" y="714"/>
                  <a:pt x="1603" y="714"/>
                  <a:pt x="1603" y="714"/>
                </a:cubicBezTo>
                <a:cubicBezTo>
                  <a:pt x="1605" y="717"/>
                  <a:pt x="1605" y="717"/>
                  <a:pt x="1605" y="717"/>
                </a:cubicBezTo>
                <a:cubicBezTo>
                  <a:pt x="1613" y="715"/>
                  <a:pt x="1613" y="715"/>
                  <a:pt x="1613" y="715"/>
                </a:cubicBezTo>
                <a:cubicBezTo>
                  <a:pt x="1614" y="717"/>
                  <a:pt x="1614" y="717"/>
                  <a:pt x="1614" y="717"/>
                </a:cubicBezTo>
                <a:cubicBezTo>
                  <a:pt x="1611" y="716"/>
                  <a:pt x="1611" y="716"/>
                  <a:pt x="1611" y="716"/>
                </a:cubicBezTo>
                <a:cubicBezTo>
                  <a:pt x="1611" y="718"/>
                  <a:pt x="1611" y="718"/>
                  <a:pt x="1611" y="718"/>
                </a:cubicBezTo>
                <a:cubicBezTo>
                  <a:pt x="1614" y="718"/>
                  <a:pt x="1614" y="718"/>
                  <a:pt x="1614" y="718"/>
                </a:cubicBezTo>
                <a:cubicBezTo>
                  <a:pt x="1617" y="715"/>
                  <a:pt x="1617" y="715"/>
                  <a:pt x="1617" y="715"/>
                </a:cubicBezTo>
                <a:cubicBezTo>
                  <a:pt x="1616" y="714"/>
                  <a:pt x="1615" y="717"/>
                  <a:pt x="1615" y="715"/>
                </a:cubicBezTo>
                <a:cubicBezTo>
                  <a:pt x="1615" y="714"/>
                  <a:pt x="1613" y="715"/>
                  <a:pt x="1615" y="714"/>
                </a:cubicBezTo>
                <a:cubicBezTo>
                  <a:pt x="1618" y="716"/>
                  <a:pt x="1618" y="716"/>
                  <a:pt x="1618" y="716"/>
                </a:cubicBezTo>
                <a:cubicBezTo>
                  <a:pt x="1623" y="718"/>
                  <a:pt x="1604" y="720"/>
                  <a:pt x="1624" y="712"/>
                </a:cubicBezTo>
                <a:cubicBezTo>
                  <a:pt x="1623" y="714"/>
                  <a:pt x="1623" y="714"/>
                  <a:pt x="1623" y="714"/>
                </a:cubicBezTo>
                <a:cubicBezTo>
                  <a:pt x="1625" y="714"/>
                  <a:pt x="1625" y="714"/>
                  <a:pt x="1625" y="714"/>
                </a:cubicBezTo>
                <a:cubicBezTo>
                  <a:pt x="1626" y="712"/>
                  <a:pt x="1626" y="712"/>
                  <a:pt x="1626" y="712"/>
                </a:cubicBezTo>
                <a:cubicBezTo>
                  <a:pt x="1639" y="708"/>
                  <a:pt x="1639" y="708"/>
                  <a:pt x="1639" y="708"/>
                </a:cubicBezTo>
                <a:cubicBezTo>
                  <a:pt x="1641" y="708"/>
                  <a:pt x="1641" y="703"/>
                  <a:pt x="1645" y="707"/>
                </a:cubicBezTo>
                <a:cubicBezTo>
                  <a:pt x="1639" y="704"/>
                  <a:pt x="1639" y="704"/>
                  <a:pt x="1639" y="704"/>
                </a:cubicBezTo>
                <a:cubicBezTo>
                  <a:pt x="1636" y="705"/>
                  <a:pt x="1636" y="705"/>
                  <a:pt x="1636" y="705"/>
                </a:cubicBezTo>
                <a:cubicBezTo>
                  <a:pt x="1635" y="703"/>
                  <a:pt x="1635" y="703"/>
                  <a:pt x="1635" y="703"/>
                </a:cubicBezTo>
                <a:cubicBezTo>
                  <a:pt x="1625" y="703"/>
                  <a:pt x="1625" y="703"/>
                  <a:pt x="1625" y="703"/>
                </a:cubicBezTo>
                <a:cubicBezTo>
                  <a:pt x="1625" y="704"/>
                  <a:pt x="1625" y="703"/>
                  <a:pt x="1624" y="701"/>
                </a:cubicBezTo>
                <a:cubicBezTo>
                  <a:pt x="1622" y="702"/>
                  <a:pt x="1623" y="707"/>
                  <a:pt x="1619" y="703"/>
                </a:cubicBezTo>
                <a:cubicBezTo>
                  <a:pt x="1617" y="701"/>
                  <a:pt x="1617" y="701"/>
                  <a:pt x="1617" y="701"/>
                </a:cubicBezTo>
                <a:cubicBezTo>
                  <a:pt x="1625" y="698"/>
                  <a:pt x="1625" y="698"/>
                  <a:pt x="1625" y="698"/>
                </a:cubicBezTo>
                <a:cubicBezTo>
                  <a:pt x="1627" y="699"/>
                  <a:pt x="1627" y="699"/>
                  <a:pt x="1627" y="699"/>
                </a:cubicBezTo>
                <a:cubicBezTo>
                  <a:pt x="1625" y="700"/>
                  <a:pt x="1629" y="701"/>
                  <a:pt x="1625" y="700"/>
                </a:cubicBezTo>
                <a:cubicBezTo>
                  <a:pt x="1630" y="702"/>
                  <a:pt x="1630" y="702"/>
                  <a:pt x="1630" y="702"/>
                </a:cubicBezTo>
                <a:cubicBezTo>
                  <a:pt x="1631" y="702"/>
                  <a:pt x="1631" y="702"/>
                  <a:pt x="1631" y="702"/>
                </a:cubicBezTo>
                <a:cubicBezTo>
                  <a:pt x="1630" y="700"/>
                  <a:pt x="1639" y="704"/>
                  <a:pt x="1629" y="699"/>
                </a:cubicBezTo>
                <a:cubicBezTo>
                  <a:pt x="1628" y="698"/>
                  <a:pt x="1628" y="698"/>
                  <a:pt x="1628" y="698"/>
                </a:cubicBezTo>
                <a:cubicBezTo>
                  <a:pt x="1629" y="697"/>
                  <a:pt x="1631" y="696"/>
                  <a:pt x="1631" y="697"/>
                </a:cubicBezTo>
                <a:cubicBezTo>
                  <a:pt x="1631" y="698"/>
                  <a:pt x="1631" y="698"/>
                  <a:pt x="1631" y="698"/>
                </a:cubicBezTo>
                <a:cubicBezTo>
                  <a:pt x="1637" y="703"/>
                  <a:pt x="1637" y="703"/>
                  <a:pt x="1637" y="703"/>
                </a:cubicBezTo>
                <a:cubicBezTo>
                  <a:pt x="1646" y="703"/>
                  <a:pt x="1646" y="703"/>
                  <a:pt x="1646" y="703"/>
                </a:cubicBezTo>
                <a:cubicBezTo>
                  <a:pt x="1645" y="707"/>
                  <a:pt x="1649" y="704"/>
                  <a:pt x="1651" y="705"/>
                </a:cubicBezTo>
                <a:cubicBezTo>
                  <a:pt x="1650" y="709"/>
                  <a:pt x="1650" y="709"/>
                  <a:pt x="1650" y="709"/>
                </a:cubicBezTo>
                <a:cubicBezTo>
                  <a:pt x="1651" y="712"/>
                  <a:pt x="1654" y="708"/>
                  <a:pt x="1654" y="711"/>
                </a:cubicBezTo>
                <a:cubicBezTo>
                  <a:pt x="1654" y="710"/>
                  <a:pt x="1654" y="710"/>
                  <a:pt x="1654" y="710"/>
                </a:cubicBezTo>
                <a:cubicBezTo>
                  <a:pt x="1655" y="711"/>
                  <a:pt x="1655" y="711"/>
                  <a:pt x="1655" y="711"/>
                </a:cubicBezTo>
                <a:cubicBezTo>
                  <a:pt x="1656" y="711"/>
                  <a:pt x="1656" y="711"/>
                  <a:pt x="1656" y="711"/>
                </a:cubicBezTo>
                <a:cubicBezTo>
                  <a:pt x="1657" y="710"/>
                  <a:pt x="1657" y="710"/>
                  <a:pt x="1657" y="710"/>
                </a:cubicBezTo>
                <a:cubicBezTo>
                  <a:pt x="1656" y="709"/>
                  <a:pt x="1656" y="709"/>
                  <a:pt x="1656" y="709"/>
                </a:cubicBezTo>
                <a:cubicBezTo>
                  <a:pt x="1665" y="710"/>
                  <a:pt x="1665" y="710"/>
                  <a:pt x="1665" y="710"/>
                </a:cubicBezTo>
                <a:cubicBezTo>
                  <a:pt x="1672" y="706"/>
                  <a:pt x="1672" y="706"/>
                  <a:pt x="1672" y="706"/>
                </a:cubicBezTo>
                <a:cubicBezTo>
                  <a:pt x="1681" y="704"/>
                  <a:pt x="1681" y="704"/>
                  <a:pt x="1681" y="704"/>
                </a:cubicBezTo>
                <a:cubicBezTo>
                  <a:pt x="1681" y="702"/>
                  <a:pt x="1677" y="707"/>
                  <a:pt x="1681" y="702"/>
                </a:cubicBezTo>
                <a:cubicBezTo>
                  <a:pt x="1686" y="703"/>
                  <a:pt x="1686" y="703"/>
                  <a:pt x="1686" y="703"/>
                </a:cubicBezTo>
                <a:cubicBezTo>
                  <a:pt x="1702" y="700"/>
                  <a:pt x="1702" y="700"/>
                  <a:pt x="1702" y="700"/>
                </a:cubicBezTo>
                <a:cubicBezTo>
                  <a:pt x="1702" y="701"/>
                  <a:pt x="1702" y="701"/>
                  <a:pt x="1702" y="701"/>
                </a:cubicBezTo>
                <a:cubicBezTo>
                  <a:pt x="1708" y="701"/>
                  <a:pt x="1708" y="701"/>
                  <a:pt x="1708" y="701"/>
                </a:cubicBezTo>
                <a:cubicBezTo>
                  <a:pt x="1711" y="702"/>
                  <a:pt x="1700" y="703"/>
                  <a:pt x="1711" y="699"/>
                </a:cubicBezTo>
                <a:cubicBezTo>
                  <a:pt x="1711" y="701"/>
                  <a:pt x="1711" y="701"/>
                  <a:pt x="1711" y="701"/>
                </a:cubicBezTo>
                <a:cubicBezTo>
                  <a:pt x="1718" y="700"/>
                  <a:pt x="1718" y="700"/>
                  <a:pt x="1718" y="700"/>
                </a:cubicBezTo>
                <a:cubicBezTo>
                  <a:pt x="1719" y="699"/>
                  <a:pt x="1719" y="699"/>
                  <a:pt x="1719" y="699"/>
                </a:cubicBezTo>
                <a:cubicBezTo>
                  <a:pt x="1716" y="697"/>
                  <a:pt x="1716" y="697"/>
                  <a:pt x="1716" y="697"/>
                </a:cubicBezTo>
                <a:cubicBezTo>
                  <a:pt x="1721" y="696"/>
                  <a:pt x="1721" y="696"/>
                  <a:pt x="1721" y="696"/>
                </a:cubicBezTo>
                <a:cubicBezTo>
                  <a:pt x="1722" y="697"/>
                  <a:pt x="1722" y="697"/>
                  <a:pt x="1722" y="697"/>
                </a:cubicBezTo>
                <a:cubicBezTo>
                  <a:pt x="1731" y="692"/>
                  <a:pt x="1731" y="692"/>
                  <a:pt x="1731" y="692"/>
                </a:cubicBezTo>
                <a:cubicBezTo>
                  <a:pt x="1734" y="693"/>
                  <a:pt x="1737" y="686"/>
                  <a:pt x="1739" y="693"/>
                </a:cubicBezTo>
                <a:cubicBezTo>
                  <a:pt x="1751" y="688"/>
                  <a:pt x="1751" y="688"/>
                  <a:pt x="1751" y="688"/>
                </a:cubicBezTo>
                <a:cubicBezTo>
                  <a:pt x="1752" y="686"/>
                  <a:pt x="1752" y="686"/>
                  <a:pt x="1752" y="686"/>
                </a:cubicBezTo>
                <a:cubicBezTo>
                  <a:pt x="1753" y="688"/>
                  <a:pt x="1753" y="688"/>
                  <a:pt x="1753" y="688"/>
                </a:cubicBezTo>
                <a:cubicBezTo>
                  <a:pt x="1756" y="687"/>
                  <a:pt x="1756" y="687"/>
                  <a:pt x="1756" y="687"/>
                </a:cubicBezTo>
                <a:cubicBezTo>
                  <a:pt x="1760" y="689"/>
                  <a:pt x="1760" y="689"/>
                  <a:pt x="1760" y="689"/>
                </a:cubicBezTo>
                <a:cubicBezTo>
                  <a:pt x="1765" y="693"/>
                  <a:pt x="1765" y="693"/>
                  <a:pt x="1765" y="693"/>
                </a:cubicBezTo>
                <a:cubicBezTo>
                  <a:pt x="1761" y="696"/>
                  <a:pt x="1761" y="696"/>
                  <a:pt x="1761" y="696"/>
                </a:cubicBezTo>
                <a:cubicBezTo>
                  <a:pt x="1758" y="695"/>
                  <a:pt x="1758" y="695"/>
                  <a:pt x="1758" y="695"/>
                </a:cubicBezTo>
                <a:cubicBezTo>
                  <a:pt x="1758" y="697"/>
                  <a:pt x="1754" y="693"/>
                  <a:pt x="1756" y="698"/>
                </a:cubicBezTo>
                <a:cubicBezTo>
                  <a:pt x="1755" y="697"/>
                  <a:pt x="1755" y="697"/>
                  <a:pt x="1755" y="697"/>
                </a:cubicBezTo>
                <a:cubicBezTo>
                  <a:pt x="1743" y="701"/>
                  <a:pt x="1743" y="701"/>
                  <a:pt x="1743" y="701"/>
                </a:cubicBezTo>
                <a:cubicBezTo>
                  <a:pt x="1742" y="704"/>
                  <a:pt x="1742" y="704"/>
                  <a:pt x="1742" y="704"/>
                </a:cubicBezTo>
                <a:cubicBezTo>
                  <a:pt x="1728" y="705"/>
                  <a:pt x="1728" y="705"/>
                  <a:pt x="1728" y="705"/>
                </a:cubicBezTo>
                <a:cubicBezTo>
                  <a:pt x="1726" y="708"/>
                  <a:pt x="1726" y="708"/>
                  <a:pt x="1726" y="708"/>
                </a:cubicBezTo>
                <a:cubicBezTo>
                  <a:pt x="1718" y="710"/>
                  <a:pt x="1718" y="710"/>
                  <a:pt x="1718" y="710"/>
                </a:cubicBezTo>
                <a:cubicBezTo>
                  <a:pt x="1715" y="712"/>
                  <a:pt x="1715" y="712"/>
                  <a:pt x="1715" y="712"/>
                </a:cubicBezTo>
                <a:cubicBezTo>
                  <a:pt x="1707" y="715"/>
                  <a:pt x="1707" y="715"/>
                  <a:pt x="1707" y="715"/>
                </a:cubicBezTo>
                <a:cubicBezTo>
                  <a:pt x="1707" y="718"/>
                  <a:pt x="1707" y="718"/>
                  <a:pt x="1707" y="718"/>
                </a:cubicBezTo>
                <a:cubicBezTo>
                  <a:pt x="1701" y="718"/>
                  <a:pt x="1701" y="718"/>
                  <a:pt x="1701" y="718"/>
                </a:cubicBezTo>
                <a:cubicBezTo>
                  <a:pt x="1701" y="718"/>
                  <a:pt x="1702" y="720"/>
                  <a:pt x="1701" y="717"/>
                </a:cubicBezTo>
                <a:cubicBezTo>
                  <a:pt x="1693" y="722"/>
                  <a:pt x="1693" y="722"/>
                  <a:pt x="1693" y="722"/>
                </a:cubicBezTo>
                <a:cubicBezTo>
                  <a:pt x="1690" y="722"/>
                  <a:pt x="1690" y="722"/>
                  <a:pt x="1690" y="722"/>
                </a:cubicBezTo>
                <a:cubicBezTo>
                  <a:pt x="1688" y="725"/>
                  <a:pt x="1688" y="725"/>
                  <a:pt x="1688" y="725"/>
                </a:cubicBezTo>
                <a:cubicBezTo>
                  <a:pt x="1687" y="722"/>
                  <a:pt x="1687" y="722"/>
                  <a:pt x="1687" y="722"/>
                </a:cubicBezTo>
                <a:cubicBezTo>
                  <a:pt x="1683" y="724"/>
                  <a:pt x="1683" y="724"/>
                  <a:pt x="1683" y="724"/>
                </a:cubicBezTo>
                <a:cubicBezTo>
                  <a:pt x="1683" y="724"/>
                  <a:pt x="1679" y="722"/>
                  <a:pt x="1683" y="727"/>
                </a:cubicBezTo>
                <a:cubicBezTo>
                  <a:pt x="1680" y="727"/>
                  <a:pt x="1680" y="727"/>
                  <a:pt x="1680" y="727"/>
                </a:cubicBezTo>
                <a:cubicBezTo>
                  <a:pt x="1679" y="729"/>
                  <a:pt x="1679" y="729"/>
                  <a:pt x="1679" y="729"/>
                </a:cubicBezTo>
                <a:cubicBezTo>
                  <a:pt x="1675" y="729"/>
                  <a:pt x="1675" y="729"/>
                  <a:pt x="1675" y="729"/>
                </a:cubicBezTo>
                <a:cubicBezTo>
                  <a:pt x="1673" y="732"/>
                  <a:pt x="1673" y="732"/>
                  <a:pt x="1673" y="732"/>
                </a:cubicBezTo>
                <a:cubicBezTo>
                  <a:pt x="1667" y="730"/>
                  <a:pt x="1667" y="730"/>
                  <a:pt x="1667" y="730"/>
                </a:cubicBezTo>
                <a:cubicBezTo>
                  <a:pt x="1662" y="731"/>
                  <a:pt x="1662" y="731"/>
                  <a:pt x="1662" y="731"/>
                </a:cubicBezTo>
                <a:cubicBezTo>
                  <a:pt x="1662" y="733"/>
                  <a:pt x="1662" y="733"/>
                  <a:pt x="1662" y="733"/>
                </a:cubicBezTo>
                <a:cubicBezTo>
                  <a:pt x="1667" y="736"/>
                  <a:pt x="1667" y="736"/>
                  <a:pt x="1667" y="736"/>
                </a:cubicBezTo>
                <a:cubicBezTo>
                  <a:pt x="1671" y="740"/>
                  <a:pt x="1671" y="740"/>
                  <a:pt x="1671" y="740"/>
                </a:cubicBezTo>
                <a:cubicBezTo>
                  <a:pt x="1668" y="742"/>
                  <a:pt x="1668" y="742"/>
                  <a:pt x="1668" y="742"/>
                </a:cubicBezTo>
                <a:cubicBezTo>
                  <a:pt x="1664" y="738"/>
                  <a:pt x="1664" y="738"/>
                  <a:pt x="1664" y="738"/>
                </a:cubicBezTo>
                <a:cubicBezTo>
                  <a:pt x="1645" y="741"/>
                  <a:pt x="1645" y="741"/>
                  <a:pt x="1645" y="741"/>
                </a:cubicBezTo>
                <a:cubicBezTo>
                  <a:pt x="1643" y="740"/>
                  <a:pt x="1643" y="740"/>
                  <a:pt x="1643" y="740"/>
                </a:cubicBezTo>
                <a:cubicBezTo>
                  <a:pt x="1631" y="743"/>
                  <a:pt x="1631" y="743"/>
                  <a:pt x="1631" y="743"/>
                </a:cubicBezTo>
                <a:cubicBezTo>
                  <a:pt x="1631" y="743"/>
                  <a:pt x="1631" y="743"/>
                  <a:pt x="1631" y="743"/>
                </a:cubicBezTo>
                <a:cubicBezTo>
                  <a:pt x="1625" y="743"/>
                  <a:pt x="1625" y="743"/>
                  <a:pt x="1625" y="743"/>
                </a:cubicBezTo>
                <a:cubicBezTo>
                  <a:pt x="1625" y="744"/>
                  <a:pt x="1625" y="744"/>
                  <a:pt x="1625" y="744"/>
                </a:cubicBezTo>
                <a:cubicBezTo>
                  <a:pt x="1622" y="743"/>
                  <a:pt x="1622" y="743"/>
                  <a:pt x="1622" y="743"/>
                </a:cubicBezTo>
                <a:cubicBezTo>
                  <a:pt x="1618" y="746"/>
                  <a:pt x="1618" y="746"/>
                  <a:pt x="1618" y="746"/>
                </a:cubicBezTo>
                <a:cubicBezTo>
                  <a:pt x="1618" y="746"/>
                  <a:pt x="1616" y="748"/>
                  <a:pt x="1616" y="745"/>
                </a:cubicBezTo>
                <a:cubicBezTo>
                  <a:pt x="1615" y="746"/>
                  <a:pt x="1615" y="746"/>
                  <a:pt x="1615" y="746"/>
                </a:cubicBezTo>
                <a:cubicBezTo>
                  <a:pt x="1602" y="748"/>
                  <a:pt x="1602" y="748"/>
                  <a:pt x="1602" y="748"/>
                </a:cubicBezTo>
                <a:cubicBezTo>
                  <a:pt x="1574" y="757"/>
                  <a:pt x="1574" y="757"/>
                  <a:pt x="1574" y="757"/>
                </a:cubicBezTo>
                <a:cubicBezTo>
                  <a:pt x="1569" y="760"/>
                  <a:pt x="1569" y="760"/>
                  <a:pt x="1569" y="760"/>
                </a:cubicBezTo>
                <a:cubicBezTo>
                  <a:pt x="1566" y="759"/>
                  <a:pt x="1566" y="759"/>
                  <a:pt x="1566" y="759"/>
                </a:cubicBezTo>
                <a:cubicBezTo>
                  <a:pt x="1563" y="760"/>
                  <a:pt x="1563" y="760"/>
                  <a:pt x="1563" y="760"/>
                </a:cubicBezTo>
                <a:cubicBezTo>
                  <a:pt x="1563" y="761"/>
                  <a:pt x="1563" y="761"/>
                  <a:pt x="1563" y="761"/>
                </a:cubicBezTo>
                <a:cubicBezTo>
                  <a:pt x="1565" y="762"/>
                  <a:pt x="1565" y="762"/>
                  <a:pt x="1565" y="762"/>
                </a:cubicBezTo>
                <a:cubicBezTo>
                  <a:pt x="1539" y="771"/>
                  <a:pt x="1539" y="771"/>
                  <a:pt x="1539" y="771"/>
                </a:cubicBezTo>
                <a:cubicBezTo>
                  <a:pt x="1531" y="775"/>
                  <a:pt x="1531" y="775"/>
                  <a:pt x="1531" y="775"/>
                </a:cubicBezTo>
                <a:cubicBezTo>
                  <a:pt x="1528" y="775"/>
                  <a:pt x="1528" y="775"/>
                  <a:pt x="1528" y="775"/>
                </a:cubicBezTo>
                <a:cubicBezTo>
                  <a:pt x="1527" y="777"/>
                  <a:pt x="1527" y="777"/>
                  <a:pt x="1527" y="777"/>
                </a:cubicBezTo>
                <a:cubicBezTo>
                  <a:pt x="1525" y="776"/>
                  <a:pt x="1525" y="776"/>
                  <a:pt x="1525" y="776"/>
                </a:cubicBezTo>
                <a:cubicBezTo>
                  <a:pt x="1519" y="779"/>
                  <a:pt x="1519" y="779"/>
                  <a:pt x="1519" y="779"/>
                </a:cubicBezTo>
                <a:cubicBezTo>
                  <a:pt x="1519" y="779"/>
                  <a:pt x="1521" y="781"/>
                  <a:pt x="1518" y="778"/>
                </a:cubicBezTo>
                <a:cubicBezTo>
                  <a:pt x="1502" y="782"/>
                  <a:pt x="1502" y="782"/>
                  <a:pt x="1502" y="782"/>
                </a:cubicBezTo>
                <a:cubicBezTo>
                  <a:pt x="1498" y="783"/>
                  <a:pt x="1498" y="783"/>
                  <a:pt x="1498" y="783"/>
                </a:cubicBezTo>
                <a:cubicBezTo>
                  <a:pt x="1486" y="787"/>
                  <a:pt x="1486" y="787"/>
                  <a:pt x="1486" y="787"/>
                </a:cubicBezTo>
                <a:cubicBezTo>
                  <a:pt x="1480" y="790"/>
                  <a:pt x="1480" y="790"/>
                  <a:pt x="1480" y="790"/>
                </a:cubicBezTo>
                <a:cubicBezTo>
                  <a:pt x="1465" y="805"/>
                  <a:pt x="1465" y="805"/>
                  <a:pt x="1465" y="805"/>
                </a:cubicBezTo>
                <a:cubicBezTo>
                  <a:pt x="1459" y="812"/>
                  <a:pt x="1459" y="812"/>
                  <a:pt x="1459" y="812"/>
                </a:cubicBezTo>
                <a:cubicBezTo>
                  <a:pt x="1454" y="816"/>
                  <a:pt x="1454" y="816"/>
                  <a:pt x="1454" y="816"/>
                </a:cubicBezTo>
                <a:cubicBezTo>
                  <a:pt x="1454" y="820"/>
                  <a:pt x="1467" y="802"/>
                  <a:pt x="1448" y="822"/>
                </a:cubicBezTo>
                <a:cubicBezTo>
                  <a:pt x="1440" y="828"/>
                  <a:pt x="1440" y="828"/>
                  <a:pt x="1440" y="828"/>
                </a:cubicBezTo>
                <a:cubicBezTo>
                  <a:pt x="1439" y="829"/>
                  <a:pt x="1439" y="829"/>
                  <a:pt x="1439" y="829"/>
                </a:cubicBezTo>
                <a:cubicBezTo>
                  <a:pt x="1440" y="830"/>
                  <a:pt x="1440" y="830"/>
                  <a:pt x="1440" y="830"/>
                </a:cubicBezTo>
                <a:cubicBezTo>
                  <a:pt x="1439" y="832"/>
                  <a:pt x="1439" y="832"/>
                  <a:pt x="1439" y="832"/>
                </a:cubicBezTo>
                <a:cubicBezTo>
                  <a:pt x="1438" y="831"/>
                  <a:pt x="1438" y="831"/>
                  <a:pt x="1438" y="831"/>
                </a:cubicBezTo>
                <a:cubicBezTo>
                  <a:pt x="1433" y="835"/>
                  <a:pt x="1433" y="835"/>
                  <a:pt x="1433" y="835"/>
                </a:cubicBezTo>
                <a:cubicBezTo>
                  <a:pt x="1433" y="837"/>
                  <a:pt x="1433" y="837"/>
                  <a:pt x="1433" y="837"/>
                </a:cubicBezTo>
                <a:cubicBezTo>
                  <a:pt x="1429" y="841"/>
                  <a:pt x="1429" y="841"/>
                  <a:pt x="1429" y="841"/>
                </a:cubicBezTo>
                <a:cubicBezTo>
                  <a:pt x="1417" y="851"/>
                  <a:pt x="1417" y="851"/>
                  <a:pt x="1417" y="851"/>
                </a:cubicBezTo>
                <a:cubicBezTo>
                  <a:pt x="1415" y="855"/>
                  <a:pt x="1415" y="855"/>
                  <a:pt x="1415" y="855"/>
                </a:cubicBezTo>
                <a:cubicBezTo>
                  <a:pt x="1409" y="858"/>
                  <a:pt x="1409" y="858"/>
                  <a:pt x="1409" y="858"/>
                </a:cubicBezTo>
                <a:cubicBezTo>
                  <a:pt x="1408" y="857"/>
                  <a:pt x="1407" y="857"/>
                  <a:pt x="1407" y="858"/>
                </a:cubicBezTo>
                <a:cubicBezTo>
                  <a:pt x="1406" y="862"/>
                  <a:pt x="1406" y="862"/>
                  <a:pt x="1406" y="862"/>
                </a:cubicBezTo>
                <a:cubicBezTo>
                  <a:pt x="1398" y="869"/>
                  <a:pt x="1398" y="869"/>
                  <a:pt x="1398" y="869"/>
                </a:cubicBezTo>
                <a:cubicBezTo>
                  <a:pt x="1397" y="869"/>
                  <a:pt x="1397" y="869"/>
                  <a:pt x="1397" y="869"/>
                </a:cubicBezTo>
                <a:cubicBezTo>
                  <a:pt x="1396" y="869"/>
                  <a:pt x="1396" y="869"/>
                  <a:pt x="1396" y="869"/>
                </a:cubicBezTo>
                <a:cubicBezTo>
                  <a:pt x="1396" y="872"/>
                  <a:pt x="1396" y="872"/>
                  <a:pt x="1396" y="872"/>
                </a:cubicBezTo>
                <a:cubicBezTo>
                  <a:pt x="1389" y="878"/>
                  <a:pt x="1389" y="878"/>
                  <a:pt x="1389" y="878"/>
                </a:cubicBezTo>
                <a:cubicBezTo>
                  <a:pt x="1386" y="880"/>
                  <a:pt x="1386" y="880"/>
                  <a:pt x="1386" y="880"/>
                </a:cubicBezTo>
                <a:cubicBezTo>
                  <a:pt x="1386" y="880"/>
                  <a:pt x="1389" y="874"/>
                  <a:pt x="1385" y="881"/>
                </a:cubicBezTo>
                <a:cubicBezTo>
                  <a:pt x="1384" y="881"/>
                  <a:pt x="1384" y="881"/>
                  <a:pt x="1384" y="881"/>
                </a:cubicBezTo>
                <a:cubicBezTo>
                  <a:pt x="1385" y="884"/>
                  <a:pt x="1385" y="884"/>
                  <a:pt x="1385" y="884"/>
                </a:cubicBezTo>
                <a:cubicBezTo>
                  <a:pt x="1381" y="886"/>
                  <a:pt x="1381" y="886"/>
                  <a:pt x="1381" y="886"/>
                </a:cubicBezTo>
                <a:cubicBezTo>
                  <a:pt x="1380" y="887"/>
                  <a:pt x="1380" y="887"/>
                  <a:pt x="1380" y="887"/>
                </a:cubicBezTo>
                <a:cubicBezTo>
                  <a:pt x="1378" y="886"/>
                  <a:pt x="1388" y="884"/>
                  <a:pt x="1377" y="886"/>
                </a:cubicBezTo>
                <a:cubicBezTo>
                  <a:pt x="1375" y="889"/>
                  <a:pt x="1375" y="889"/>
                  <a:pt x="1375" y="889"/>
                </a:cubicBezTo>
                <a:cubicBezTo>
                  <a:pt x="1377" y="890"/>
                  <a:pt x="1377" y="890"/>
                  <a:pt x="1377" y="890"/>
                </a:cubicBezTo>
                <a:cubicBezTo>
                  <a:pt x="1371" y="894"/>
                  <a:pt x="1371" y="894"/>
                  <a:pt x="1371" y="894"/>
                </a:cubicBezTo>
                <a:cubicBezTo>
                  <a:pt x="1369" y="894"/>
                  <a:pt x="1369" y="894"/>
                  <a:pt x="1369" y="894"/>
                </a:cubicBezTo>
                <a:cubicBezTo>
                  <a:pt x="1369" y="897"/>
                  <a:pt x="1369" y="897"/>
                  <a:pt x="1369" y="897"/>
                </a:cubicBezTo>
                <a:cubicBezTo>
                  <a:pt x="1365" y="900"/>
                  <a:pt x="1365" y="900"/>
                  <a:pt x="1365" y="900"/>
                </a:cubicBezTo>
                <a:cubicBezTo>
                  <a:pt x="1364" y="902"/>
                  <a:pt x="1364" y="902"/>
                  <a:pt x="1364" y="902"/>
                </a:cubicBezTo>
                <a:cubicBezTo>
                  <a:pt x="1360" y="902"/>
                  <a:pt x="1360" y="902"/>
                  <a:pt x="1360" y="902"/>
                </a:cubicBezTo>
                <a:cubicBezTo>
                  <a:pt x="1360" y="904"/>
                  <a:pt x="1360" y="904"/>
                  <a:pt x="1360" y="904"/>
                </a:cubicBezTo>
                <a:cubicBezTo>
                  <a:pt x="1353" y="909"/>
                  <a:pt x="1353" y="909"/>
                  <a:pt x="1353" y="909"/>
                </a:cubicBezTo>
                <a:cubicBezTo>
                  <a:pt x="1352" y="909"/>
                  <a:pt x="1355" y="904"/>
                  <a:pt x="1355" y="911"/>
                </a:cubicBezTo>
                <a:cubicBezTo>
                  <a:pt x="1352" y="912"/>
                  <a:pt x="1352" y="912"/>
                  <a:pt x="1352" y="912"/>
                </a:cubicBezTo>
                <a:cubicBezTo>
                  <a:pt x="1350" y="915"/>
                  <a:pt x="1350" y="915"/>
                  <a:pt x="1350" y="915"/>
                </a:cubicBezTo>
                <a:cubicBezTo>
                  <a:pt x="1345" y="916"/>
                  <a:pt x="1345" y="916"/>
                  <a:pt x="1345" y="916"/>
                </a:cubicBezTo>
                <a:cubicBezTo>
                  <a:pt x="1345" y="919"/>
                  <a:pt x="1345" y="919"/>
                  <a:pt x="1345" y="919"/>
                </a:cubicBezTo>
                <a:cubicBezTo>
                  <a:pt x="1341" y="922"/>
                  <a:pt x="1341" y="922"/>
                  <a:pt x="1341" y="922"/>
                </a:cubicBezTo>
                <a:cubicBezTo>
                  <a:pt x="1338" y="922"/>
                  <a:pt x="1338" y="922"/>
                  <a:pt x="1338" y="922"/>
                </a:cubicBezTo>
                <a:cubicBezTo>
                  <a:pt x="1339" y="925"/>
                  <a:pt x="1339" y="925"/>
                  <a:pt x="1339" y="925"/>
                </a:cubicBezTo>
                <a:cubicBezTo>
                  <a:pt x="1335" y="929"/>
                  <a:pt x="1335" y="929"/>
                  <a:pt x="1335" y="929"/>
                </a:cubicBezTo>
                <a:cubicBezTo>
                  <a:pt x="1333" y="929"/>
                  <a:pt x="1333" y="929"/>
                  <a:pt x="1333" y="929"/>
                </a:cubicBezTo>
                <a:cubicBezTo>
                  <a:pt x="1320" y="939"/>
                  <a:pt x="1320" y="939"/>
                  <a:pt x="1320" y="939"/>
                </a:cubicBezTo>
                <a:cubicBezTo>
                  <a:pt x="1321" y="940"/>
                  <a:pt x="1321" y="940"/>
                  <a:pt x="1321" y="940"/>
                </a:cubicBezTo>
                <a:cubicBezTo>
                  <a:pt x="1318" y="942"/>
                  <a:pt x="1318" y="942"/>
                  <a:pt x="1318" y="942"/>
                </a:cubicBezTo>
                <a:cubicBezTo>
                  <a:pt x="1318" y="944"/>
                  <a:pt x="1314" y="939"/>
                  <a:pt x="1319" y="944"/>
                </a:cubicBezTo>
                <a:cubicBezTo>
                  <a:pt x="1317" y="942"/>
                  <a:pt x="1317" y="942"/>
                  <a:pt x="1317" y="942"/>
                </a:cubicBezTo>
                <a:cubicBezTo>
                  <a:pt x="1313" y="947"/>
                  <a:pt x="1313" y="947"/>
                  <a:pt x="1313" y="947"/>
                </a:cubicBezTo>
                <a:cubicBezTo>
                  <a:pt x="1309" y="948"/>
                  <a:pt x="1309" y="948"/>
                  <a:pt x="1309" y="948"/>
                </a:cubicBezTo>
                <a:cubicBezTo>
                  <a:pt x="1311" y="949"/>
                  <a:pt x="1310" y="950"/>
                  <a:pt x="1309" y="951"/>
                </a:cubicBezTo>
                <a:cubicBezTo>
                  <a:pt x="1304" y="954"/>
                  <a:pt x="1304" y="954"/>
                  <a:pt x="1304" y="954"/>
                </a:cubicBezTo>
                <a:cubicBezTo>
                  <a:pt x="1303" y="957"/>
                  <a:pt x="1303" y="957"/>
                  <a:pt x="1303" y="957"/>
                </a:cubicBezTo>
                <a:cubicBezTo>
                  <a:pt x="1299" y="958"/>
                  <a:pt x="1299" y="958"/>
                  <a:pt x="1299" y="958"/>
                </a:cubicBezTo>
                <a:cubicBezTo>
                  <a:pt x="1296" y="963"/>
                  <a:pt x="1296" y="963"/>
                  <a:pt x="1296" y="963"/>
                </a:cubicBezTo>
                <a:cubicBezTo>
                  <a:pt x="1276" y="981"/>
                  <a:pt x="1255" y="1001"/>
                  <a:pt x="1234" y="1020"/>
                </a:cubicBezTo>
                <a:cubicBezTo>
                  <a:pt x="1235" y="1021"/>
                  <a:pt x="1235" y="1021"/>
                  <a:pt x="1235" y="1021"/>
                </a:cubicBezTo>
                <a:cubicBezTo>
                  <a:pt x="1228" y="1024"/>
                  <a:pt x="1224" y="1034"/>
                  <a:pt x="1217" y="1034"/>
                </a:cubicBezTo>
                <a:cubicBezTo>
                  <a:pt x="1218" y="1035"/>
                  <a:pt x="1218" y="1035"/>
                  <a:pt x="1218" y="1035"/>
                </a:cubicBezTo>
                <a:cubicBezTo>
                  <a:pt x="1214" y="1040"/>
                  <a:pt x="1205" y="1047"/>
                  <a:pt x="1203" y="1051"/>
                </a:cubicBezTo>
                <a:cubicBezTo>
                  <a:pt x="1203" y="1054"/>
                  <a:pt x="1200" y="1055"/>
                  <a:pt x="1198" y="1056"/>
                </a:cubicBezTo>
                <a:cubicBezTo>
                  <a:pt x="1199" y="1057"/>
                  <a:pt x="1199" y="1057"/>
                  <a:pt x="1199" y="1057"/>
                </a:cubicBezTo>
                <a:cubicBezTo>
                  <a:pt x="1199" y="1057"/>
                  <a:pt x="1203" y="1056"/>
                  <a:pt x="1198" y="1059"/>
                </a:cubicBezTo>
                <a:cubicBezTo>
                  <a:pt x="1200" y="1060"/>
                  <a:pt x="1200" y="1060"/>
                  <a:pt x="1200" y="1060"/>
                </a:cubicBezTo>
                <a:cubicBezTo>
                  <a:pt x="1200" y="1062"/>
                  <a:pt x="1198" y="1056"/>
                  <a:pt x="1199" y="1062"/>
                </a:cubicBezTo>
                <a:cubicBezTo>
                  <a:pt x="1195" y="1060"/>
                  <a:pt x="1195" y="1060"/>
                  <a:pt x="1195" y="1060"/>
                </a:cubicBezTo>
                <a:cubicBezTo>
                  <a:pt x="1189" y="1063"/>
                  <a:pt x="1183" y="1068"/>
                  <a:pt x="1179" y="1073"/>
                </a:cubicBezTo>
                <a:cubicBezTo>
                  <a:pt x="1178" y="1076"/>
                  <a:pt x="1178" y="1076"/>
                  <a:pt x="1178" y="1076"/>
                </a:cubicBezTo>
                <a:cubicBezTo>
                  <a:pt x="1172" y="1078"/>
                  <a:pt x="1172" y="1078"/>
                  <a:pt x="1172" y="1078"/>
                </a:cubicBezTo>
                <a:cubicBezTo>
                  <a:pt x="1158" y="1078"/>
                  <a:pt x="1158" y="1078"/>
                  <a:pt x="1158" y="1078"/>
                </a:cubicBezTo>
                <a:cubicBezTo>
                  <a:pt x="1154" y="1075"/>
                  <a:pt x="1154" y="1075"/>
                  <a:pt x="1154" y="1075"/>
                </a:cubicBezTo>
                <a:cubicBezTo>
                  <a:pt x="1157" y="1074"/>
                  <a:pt x="1157" y="1074"/>
                  <a:pt x="1157" y="1074"/>
                </a:cubicBezTo>
                <a:cubicBezTo>
                  <a:pt x="1157" y="1072"/>
                  <a:pt x="1157" y="1072"/>
                  <a:pt x="1157" y="1072"/>
                </a:cubicBezTo>
                <a:cubicBezTo>
                  <a:pt x="1162" y="1066"/>
                  <a:pt x="1162" y="1066"/>
                  <a:pt x="1162" y="1066"/>
                </a:cubicBezTo>
                <a:cubicBezTo>
                  <a:pt x="1161" y="1065"/>
                  <a:pt x="1161" y="1065"/>
                  <a:pt x="1161" y="1065"/>
                </a:cubicBezTo>
                <a:cubicBezTo>
                  <a:pt x="1163" y="1063"/>
                  <a:pt x="1163" y="1063"/>
                  <a:pt x="1163" y="1063"/>
                </a:cubicBezTo>
                <a:cubicBezTo>
                  <a:pt x="1162" y="1062"/>
                  <a:pt x="1162" y="1062"/>
                  <a:pt x="1162" y="1062"/>
                </a:cubicBezTo>
                <a:cubicBezTo>
                  <a:pt x="1160" y="1064"/>
                  <a:pt x="1156" y="1064"/>
                  <a:pt x="1154" y="1066"/>
                </a:cubicBezTo>
                <a:cubicBezTo>
                  <a:pt x="1151" y="1072"/>
                  <a:pt x="1151" y="1072"/>
                  <a:pt x="1151" y="1072"/>
                </a:cubicBezTo>
                <a:cubicBezTo>
                  <a:pt x="1147" y="1074"/>
                  <a:pt x="1147" y="1074"/>
                  <a:pt x="1147" y="1074"/>
                </a:cubicBezTo>
                <a:cubicBezTo>
                  <a:pt x="1148" y="1075"/>
                  <a:pt x="1148" y="1075"/>
                  <a:pt x="1148" y="1075"/>
                </a:cubicBezTo>
                <a:cubicBezTo>
                  <a:pt x="1145" y="1078"/>
                  <a:pt x="1145" y="1078"/>
                  <a:pt x="1145" y="1078"/>
                </a:cubicBezTo>
                <a:cubicBezTo>
                  <a:pt x="1127" y="1078"/>
                  <a:pt x="1127" y="1078"/>
                  <a:pt x="1127" y="1078"/>
                </a:cubicBezTo>
                <a:cubicBezTo>
                  <a:pt x="1127" y="1076"/>
                  <a:pt x="1127" y="1076"/>
                  <a:pt x="1127" y="1076"/>
                </a:cubicBezTo>
                <a:cubicBezTo>
                  <a:pt x="1133" y="1074"/>
                  <a:pt x="1133" y="1074"/>
                  <a:pt x="1133" y="1074"/>
                </a:cubicBezTo>
                <a:cubicBezTo>
                  <a:pt x="1136" y="1071"/>
                  <a:pt x="1136" y="1071"/>
                  <a:pt x="1136" y="1071"/>
                </a:cubicBezTo>
                <a:cubicBezTo>
                  <a:pt x="1135" y="1069"/>
                  <a:pt x="1135" y="1069"/>
                  <a:pt x="1135" y="1069"/>
                </a:cubicBezTo>
                <a:cubicBezTo>
                  <a:pt x="1141" y="1065"/>
                  <a:pt x="1141" y="1065"/>
                  <a:pt x="1141" y="1065"/>
                </a:cubicBezTo>
                <a:cubicBezTo>
                  <a:pt x="1141" y="1064"/>
                  <a:pt x="1142" y="1067"/>
                  <a:pt x="1140" y="1064"/>
                </a:cubicBezTo>
                <a:cubicBezTo>
                  <a:pt x="1146" y="1067"/>
                  <a:pt x="1146" y="1067"/>
                  <a:pt x="1146" y="1067"/>
                </a:cubicBezTo>
                <a:cubicBezTo>
                  <a:pt x="1147" y="1066"/>
                  <a:pt x="1147" y="1066"/>
                  <a:pt x="1147" y="1066"/>
                </a:cubicBezTo>
                <a:cubicBezTo>
                  <a:pt x="1146" y="1065"/>
                  <a:pt x="1146" y="1065"/>
                  <a:pt x="1146" y="1065"/>
                </a:cubicBezTo>
                <a:cubicBezTo>
                  <a:pt x="1143" y="1064"/>
                  <a:pt x="1143" y="1064"/>
                  <a:pt x="1143" y="1064"/>
                </a:cubicBezTo>
                <a:cubicBezTo>
                  <a:pt x="1145" y="1062"/>
                  <a:pt x="1145" y="1062"/>
                  <a:pt x="1145" y="1062"/>
                </a:cubicBezTo>
                <a:cubicBezTo>
                  <a:pt x="1145" y="1060"/>
                  <a:pt x="1145" y="1060"/>
                  <a:pt x="1145" y="1060"/>
                </a:cubicBezTo>
                <a:cubicBezTo>
                  <a:pt x="1142" y="1066"/>
                  <a:pt x="1135" y="1060"/>
                  <a:pt x="1133" y="1062"/>
                </a:cubicBezTo>
                <a:cubicBezTo>
                  <a:pt x="1126" y="1068"/>
                  <a:pt x="1126" y="1068"/>
                  <a:pt x="1126" y="1068"/>
                </a:cubicBezTo>
                <a:cubicBezTo>
                  <a:pt x="1127" y="1068"/>
                  <a:pt x="1127" y="1068"/>
                  <a:pt x="1127" y="1068"/>
                </a:cubicBezTo>
                <a:cubicBezTo>
                  <a:pt x="1117" y="1078"/>
                  <a:pt x="1117" y="1078"/>
                  <a:pt x="1117" y="1078"/>
                </a:cubicBezTo>
                <a:cubicBezTo>
                  <a:pt x="1100" y="1078"/>
                  <a:pt x="1100" y="1078"/>
                  <a:pt x="1100" y="1078"/>
                </a:cubicBezTo>
                <a:cubicBezTo>
                  <a:pt x="1102" y="1076"/>
                  <a:pt x="1096" y="1079"/>
                  <a:pt x="1101" y="1075"/>
                </a:cubicBezTo>
                <a:cubicBezTo>
                  <a:pt x="1098" y="1076"/>
                  <a:pt x="1098" y="1076"/>
                  <a:pt x="1098" y="1076"/>
                </a:cubicBezTo>
                <a:cubicBezTo>
                  <a:pt x="1098" y="1076"/>
                  <a:pt x="1098" y="1076"/>
                  <a:pt x="1098" y="1076"/>
                </a:cubicBezTo>
                <a:cubicBezTo>
                  <a:pt x="1098" y="1075"/>
                  <a:pt x="1098" y="1075"/>
                  <a:pt x="1098" y="1075"/>
                </a:cubicBezTo>
                <a:cubicBezTo>
                  <a:pt x="1095" y="1078"/>
                  <a:pt x="1095" y="1078"/>
                  <a:pt x="1095" y="1078"/>
                </a:cubicBezTo>
                <a:cubicBezTo>
                  <a:pt x="1091" y="1078"/>
                  <a:pt x="1091" y="1078"/>
                  <a:pt x="1091" y="1078"/>
                </a:cubicBezTo>
                <a:cubicBezTo>
                  <a:pt x="1093" y="1075"/>
                  <a:pt x="1093" y="1075"/>
                  <a:pt x="1093" y="1075"/>
                </a:cubicBezTo>
                <a:cubicBezTo>
                  <a:pt x="1095" y="1073"/>
                  <a:pt x="1095" y="1077"/>
                  <a:pt x="1097" y="1074"/>
                </a:cubicBezTo>
                <a:cubicBezTo>
                  <a:pt x="1098" y="1076"/>
                  <a:pt x="1098" y="1076"/>
                  <a:pt x="1098" y="1076"/>
                </a:cubicBezTo>
                <a:cubicBezTo>
                  <a:pt x="1100" y="1071"/>
                  <a:pt x="1100" y="1071"/>
                  <a:pt x="1100" y="1071"/>
                </a:cubicBezTo>
                <a:cubicBezTo>
                  <a:pt x="1104" y="1071"/>
                  <a:pt x="1097" y="1069"/>
                  <a:pt x="1104" y="1069"/>
                </a:cubicBezTo>
                <a:cubicBezTo>
                  <a:pt x="1103" y="1068"/>
                  <a:pt x="1103" y="1068"/>
                  <a:pt x="1103" y="1068"/>
                </a:cubicBezTo>
                <a:cubicBezTo>
                  <a:pt x="1100" y="1070"/>
                  <a:pt x="1096" y="1069"/>
                  <a:pt x="1095" y="1070"/>
                </a:cubicBezTo>
                <a:cubicBezTo>
                  <a:pt x="1104" y="1062"/>
                  <a:pt x="1104" y="1062"/>
                  <a:pt x="1104" y="1062"/>
                </a:cubicBezTo>
                <a:cubicBezTo>
                  <a:pt x="1114" y="1055"/>
                  <a:pt x="1114" y="1055"/>
                  <a:pt x="1114" y="1055"/>
                </a:cubicBezTo>
                <a:cubicBezTo>
                  <a:pt x="1114" y="1052"/>
                  <a:pt x="1114" y="1052"/>
                  <a:pt x="1114" y="1052"/>
                </a:cubicBezTo>
                <a:cubicBezTo>
                  <a:pt x="1117" y="1052"/>
                  <a:pt x="1117" y="1052"/>
                  <a:pt x="1117" y="1052"/>
                </a:cubicBezTo>
                <a:cubicBezTo>
                  <a:pt x="1120" y="1050"/>
                  <a:pt x="1122" y="1046"/>
                  <a:pt x="1122" y="1043"/>
                </a:cubicBezTo>
                <a:cubicBezTo>
                  <a:pt x="1119" y="1046"/>
                  <a:pt x="1119" y="1046"/>
                  <a:pt x="1119" y="1046"/>
                </a:cubicBezTo>
                <a:cubicBezTo>
                  <a:pt x="1108" y="1051"/>
                  <a:pt x="1098" y="1064"/>
                  <a:pt x="1088" y="1071"/>
                </a:cubicBezTo>
                <a:cubicBezTo>
                  <a:pt x="1088" y="1074"/>
                  <a:pt x="1088" y="1074"/>
                  <a:pt x="1088" y="1074"/>
                </a:cubicBezTo>
                <a:cubicBezTo>
                  <a:pt x="1084" y="1078"/>
                  <a:pt x="1084" y="1078"/>
                  <a:pt x="1084" y="1078"/>
                </a:cubicBezTo>
                <a:cubicBezTo>
                  <a:pt x="1070" y="1078"/>
                  <a:pt x="1070" y="1078"/>
                  <a:pt x="1070" y="1078"/>
                </a:cubicBezTo>
                <a:cubicBezTo>
                  <a:pt x="1077" y="1070"/>
                  <a:pt x="1077" y="1070"/>
                  <a:pt x="1077" y="1070"/>
                </a:cubicBezTo>
                <a:cubicBezTo>
                  <a:pt x="1077" y="1069"/>
                  <a:pt x="1077" y="1069"/>
                  <a:pt x="1077" y="1069"/>
                </a:cubicBezTo>
                <a:cubicBezTo>
                  <a:pt x="1088" y="1057"/>
                  <a:pt x="1088" y="1057"/>
                  <a:pt x="1088" y="1057"/>
                </a:cubicBezTo>
                <a:cubicBezTo>
                  <a:pt x="1084" y="1055"/>
                  <a:pt x="1088" y="1055"/>
                  <a:pt x="1087" y="1052"/>
                </a:cubicBezTo>
                <a:cubicBezTo>
                  <a:pt x="1087" y="1051"/>
                  <a:pt x="1087" y="1051"/>
                  <a:pt x="1087" y="1051"/>
                </a:cubicBezTo>
                <a:cubicBezTo>
                  <a:pt x="1081" y="1055"/>
                  <a:pt x="1081" y="1055"/>
                  <a:pt x="1081" y="1055"/>
                </a:cubicBezTo>
                <a:cubicBezTo>
                  <a:pt x="1075" y="1059"/>
                  <a:pt x="1075" y="1059"/>
                  <a:pt x="1075" y="1059"/>
                </a:cubicBezTo>
                <a:cubicBezTo>
                  <a:pt x="1081" y="1051"/>
                  <a:pt x="1081" y="1051"/>
                  <a:pt x="1081" y="1051"/>
                </a:cubicBezTo>
                <a:cubicBezTo>
                  <a:pt x="1083" y="1049"/>
                  <a:pt x="1083" y="1049"/>
                  <a:pt x="1083" y="1049"/>
                </a:cubicBezTo>
                <a:cubicBezTo>
                  <a:pt x="1082" y="1048"/>
                  <a:pt x="1082" y="1048"/>
                  <a:pt x="1082" y="1048"/>
                </a:cubicBezTo>
                <a:cubicBezTo>
                  <a:pt x="1084" y="1045"/>
                  <a:pt x="1084" y="1045"/>
                  <a:pt x="1084" y="1045"/>
                </a:cubicBezTo>
                <a:cubicBezTo>
                  <a:pt x="1083" y="1044"/>
                  <a:pt x="1083" y="1044"/>
                  <a:pt x="1083" y="1044"/>
                </a:cubicBezTo>
                <a:cubicBezTo>
                  <a:pt x="1080" y="1045"/>
                  <a:pt x="1080" y="1045"/>
                  <a:pt x="1080" y="1045"/>
                </a:cubicBezTo>
                <a:cubicBezTo>
                  <a:pt x="1077" y="1047"/>
                  <a:pt x="1083" y="1047"/>
                  <a:pt x="1079" y="1048"/>
                </a:cubicBezTo>
                <a:cubicBezTo>
                  <a:pt x="1080" y="1049"/>
                  <a:pt x="1080" y="1049"/>
                  <a:pt x="1080" y="1049"/>
                </a:cubicBezTo>
                <a:cubicBezTo>
                  <a:pt x="1078" y="1051"/>
                  <a:pt x="1078" y="1051"/>
                  <a:pt x="1078" y="1051"/>
                </a:cubicBezTo>
                <a:cubicBezTo>
                  <a:pt x="1077" y="1048"/>
                  <a:pt x="1077" y="1048"/>
                  <a:pt x="1077" y="1048"/>
                </a:cubicBezTo>
                <a:cubicBezTo>
                  <a:pt x="1067" y="1057"/>
                  <a:pt x="1067" y="1057"/>
                  <a:pt x="1067" y="1057"/>
                </a:cubicBezTo>
                <a:cubicBezTo>
                  <a:pt x="1065" y="1056"/>
                  <a:pt x="1065" y="1056"/>
                  <a:pt x="1065" y="1056"/>
                </a:cubicBezTo>
                <a:cubicBezTo>
                  <a:pt x="1069" y="1054"/>
                  <a:pt x="1064" y="1053"/>
                  <a:pt x="1066" y="1051"/>
                </a:cubicBezTo>
                <a:cubicBezTo>
                  <a:pt x="1069" y="1051"/>
                  <a:pt x="1069" y="1051"/>
                  <a:pt x="1069" y="1051"/>
                </a:cubicBezTo>
                <a:cubicBezTo>
                  <a:pt x="1067" y="1051"/>
                  <a:pt x="1067" y="1051"/>
                  <a:pt x="1067" y="1051"/>
                </a:cubicBezTo>
                <a:cubicBezTo>
                  <a:pt x="1070" y="1051"/>
                  <a:pt x="1070" y="1051"/>
                  <a:pt x="1070" y="1051"/>
                </a:cubicBezTo>
                <a:cubicBezTo>
                  <a:pt x="1071" y="1049"/>
                  <a:pt x="1071" y="1049"/>
                  <a:pt x="1071" y="1049"/>
                </a:cubicBezTo>
                <a:cubicBezTo>
                  <a:pt x="1070" y="1050"/>
                  <a:pt x="1073" y="1048"/>
                  <a:pt x="1069" y="1047"/>
                </a:cubicBezTo>
                <a:cubicBezTo>
                  <a:pt x="1069" y="1046"/>
                  <a:pt x="1069" y="1046"/>
                  <a:pt x="1069" y="1046"/>
                </a:cubicBezTo>
                <a:cubicBezTo>
                  <a:pt x="1063" y="1050"/>
                  <a:pt x="1063" y="1050"/>
                  <a:pt x="1063" y="1050"/>
                </a:cubicBezTo>
                <a:cubicBezTo>
                  <a:pt x="1061" y="1053"/>
                  <a:pt x="1061" y="1053"/>
                  <a:pt x="1061" y="1053"/>
                </a:cubicBezTo>
                <a:cubicBezTo>
                  <a:pt x="1059" y="1055"/>
                  <a:pt x="1059" y="1055"/>
                  <a:pt x="1059" y="1055"/>
                </a:cubicBezTo>
                <a:cubicBezTo>
                  <a:pt x="1058" y="1052"/>
                  <a:pt x="1058" y="1052"/>
                  <a:pt x="1058" y="1052"/>
                </a:cubicBezTo>
                <a:cubicBezTo>
                  <a:pt x="1053" y="1056"/>
                  <a:pt x="1053" y="1056"/>
                  <a:pt x="1053" y="1056"/>
                </a:cubicBezTo>
                <a:cubicBezTo>
                  <a:pt x="1053" y="1059"/>
                  <a:pt x="1053" y="1059"/>
                  <a:pt x="1053" y="1059"/>
                </a:cubicBezTo>
                <a:cubicBezTo>
                  <a:pt x="1049" y="1060"/>
                  <a:pt x="1049" y="1060"/>
                  <a:pt x="1049" y="1060"/>
                </a:cubicBezTo>
                <a:cubicBezTo>
                  <a:pt x="1045" y="1064"/>
                  <a:pt x="1045" y="1064"/>
                  <a:pt x="1045" y="1064"/>
                </a:cubicBezTo>
                <a:cubicBezTo>
                  <a:pt x="1045" y="1066"/>
                  <a:pt x="1045" y="1066"/>
                  <a:pt x="1045" y="1066"/>
                </a:cubicBezTo>
                <a:cubicBezTo>
                  <a:pt x="1043" y="1067"/>
                  <a:pt x="1043" y="1067"/>
                  <a:pt x="1043" y="1067"/>
                </a:cubicBezTo>
                <a:cubicBezTo>
                  <a:pt x="1039" y="1064"/>
                  <a:pt x="1039" y="1064"/>
                  <a:pt x="1039" y="1064"/>
                </a:cubicBezTo>
                <a:cubicBezTo>
                  <a:pt x="1037" y="1066"/>
                  <a:pt x="1037" y="1066"/>
                  <a:pt x="1037" y="1066"/>
                </a:cubicBezTo>
                <a:cubicBezTo>
                  <a:pt x="1033" y="1066"/>
                  <a:pt x="1033" y="1066"/>
                  <a:pt x="1033" y="1066"/>
                </a:cubicBezTo>
                <a:cubicBezTo>
                  <a:pt x="1036" y="1065"/>
                  <a:pt x="1031" y="1067"/>
                  <a:pt x="1036" y="1068"/>
                </a:cubicBezTo>
                <a:cubicBezTo>
                  <a:pt x="1030" y="1071"/>
                  <a:pt x="1030" y="1071"/>
                  <a:pt x="1030" y="1071"/>
                </a:cubicBezTo>
                <a:cubicBezTo>
                  <a:pt x="1029" y="1074"/>
                  <a:pt x="1029" y="1074"/>
                  <a:pt x="1029" y="1074"/>
                </a:cubicBezTo>
                <a:cubicBezTo>
                  <a:pt x="1028" y="1074"/>
                  <a:pt x="1028" y="1074"/>
                  <a:pt x="1028" y="1074"/>
                </a:cubicBezTo>
                <a:cubicBezTo>
                  <a:pt x="1027" y="1070"/>
                  <a:pt x="1038" y="1067"/>
                  <a:pt x="1033" y="1062"/>
                </a:cubicBezTo>
                <a:cubicBezTo>
                  <a:pt x="1042" y="1056"/>
                  <a:pt x="1042" y="1056"/>
                  <a:pt x="1042" y="1056"/>
                </a:cubicBezTo>
                <a:cubicBezTo>
                  <a:pt x="1042" y="1053"/>
                  <a:pt x="1042" y="1053"/>
                  <a:pt x="1042" y="1053"/>
                </a:cubicBezTo>
                <a:cubicBezTo>
                  <a:pt x="1038" y="1051"/>
                  <a:pt x="1038" y="1051"/>
                  <a:pt x="1038" y="1051"/>
                </a:cubicBezTo>
                <a:cubicBezTo>
                  <a:pt x="1036" y="1051"/>
                  <a:pt x="1036" y="1051"/>
                  <a:pt x="1036" y="1051"/>
                </a:cubicBezTo>
                <a:cubicBezTo>
                  <a:pt x="1033" y="1055"/>
                  <a:pt x="1033" y="1055"/>
                  <a:pt x="1033" y="1055"/>
                </a:cubicBezTo>
                <a:cubicBezTo>
                  <a:pt x="1032" y="1053"/>
                  <a:pt x="1032" y="1053"/>
                  <a:pt x="1032" y="1053"/>
                </a:cubicBezTo>
                <a:cubicBezTo>
                  <a:pt x="1028" y="1056"/>
                  <a:pt x="1028" y="1056"/>
                  <a:pt x="1028" y="1056"/>
                </a:cubicBezTo>
                <a:cubicBezTo>
                  <a:pt x="1027" y="1055"/>
                  <a:pt x="1027" y="1055"/>
                  <a:pt x="1027" y="1055"/>
                </a:cubicBezTo>
                <a:cubicBezTo>
                  <a:pt x="1024" y="1056"/>
                  <a:pt x="1024" y="1056"/>
                  <a:pt x="1024" y="1056"/>
                </a:cubicBezTo>
                <a:cubicBezTo>
                  <a:pt x="1023" y="1056"/>
                  <a:pt x="1023" y="1056"/>
                  <a:pt x="1023" y="1056"/>
                </a:cubicBezTo>
                <a:cubicBezTo>
                  <a:pt x="1027" y="1048"/>
                  <a:pt x="1034" y="1048"/>
                  <a:pt x="1036" y="1039"/>
                </a:cubicBezTo>
                <a:cubicBezTo>
                  <a:pt x="1035" y="1039"/>
                  <a:pt x="1035" y="1039"/>
                  <a:pt x="1035" y="1039"/>
                </a:cubicBezTo>
                <a:cubicBezTo>
                  <a:pt x="1031" y="1041"/>
                  <a:pt x="1028" y="1045"/>
                  <a:pt x="1022" y="1045"/>
                </a:cubicBezTo>
                <a:cubicBezTo>
                  <a:pt x="1024" y="1044"/>
                  <a:pt x="1024" y="1044"/>
                  <a:pt x="1024" y="1044"/>
                </a:cubicBezTo>
                <a:cubicBezTo>
                  <a:pt x="1025" y="1040"/>
                  <a:pt x="1025" y="1040"/>
                  <a:pt x="1025" y="1040"/>
                </a:cubicBezTo>
                <a:cubicBezTo>
                  <a:pt x="1023" y="1040"/>
                  <a:pt x="1023" y="1040"/>
                  <a:pt x="1023" y="1040"/>
                </a:cubicBezTo>
                <a:cubicBezTo>
                  <a:pt x="1020" y="1043"/>
                  <a:pt x="1016" y="1046"/>
                  <a:pt x="1014" y="1049"/>
                </a:cubicBezTo>
                <a:cubicBezTo>
                  <a:pt x="1012" y="1049"/>
                  <a:pt x="1014" y="1053"/>
                  <a:pt x="1012" y="1048"/>
                </a:cubicBezTo>
                <a:cubicBezTo>
                  <a:pt x="1011" y="1049"/>
                  <a:pt x="1011" y="1049"/>
                  <a:pt x="1011" y="1049"/>
                </a:cubicBezTo>
                <a:cubicBezTo>
                  <a:pt x="1012" y="1051"/>
                  <a:pt x="1012" y="1051"/>
                  <a:pt x="1012" y="1051"/>
                </a:cubicBezTo>
                <a:cubicBezTo>
                  <a:pt x="1010" y="1050"/>
                  <a:pt x="1010" y="1050"/>
                  <a:pt x="1010" y="1050"/>
                </a:cubicBezTo>
                <a:cubicBezTo>
                  <a:pt x="1007" y="1051"/>
                  <a:pt x="1012" y="1048"/>
                  <a:pt x="1006" y="1051"/>
                </a:cubicBezTo>
                <a:cubicBezTo>
                  <a:pt x="1009" y="1048"/>
                  <a:pt x="1009" y="1048"/>
                  <a:pt x="1009" y="1048"/>
                </a:cubicBezTo>
                <a:cubicBezTo>
                  <a:pt x="1009" y="1046"/>
                  <a:pt x="1009" y="1046"/>
                  <a:pt x="1009" y="1046"/>
                </a:cubicBezTo>
                <a:cubicBezTo>
                  <a:pt x="1016" y="1041"/>
                  <a:pt x="1016" y="1041"/>
                  <a:pt x="1016" y="1041"/>
                </a:cubicBezTo>
                <a:cubicBezTo>
                  <a:pt x="1017" y="1039"/>
                  <a:pt x="1017" y="1039"/>
                  <a:pt x="1017" y="1039"/>
                </a:cubicBezTo>
                <a:cubicBezTo>
                  <a:pt x="1016" y="1038"/>
                  <a:pt x="1016" y="1038"/>
                  <a:pt x="1016" y="1038"/>
                </a:cubicBezTo>
                <a:cubicBezTo>
                  <a:pt x="1015" y="1036"/>
                  <a:pt x="1015" y="1036"/>
                  <a:pt x="1015" y="1036"/>
                </a:cubicBezTo>
                <a:cubicBezTo>
                  <a:pt x="1017" y="1034"/>
                  <a:pt x="1017" y="1034"/>
                  <a:pt x="1017" y="1034"/>
                </a:cubicBezTo>
                <a:cubicBezTo>
                  <a:pt x="1016" y="1033"/>
                  <a:pt x="1016" y="1033"/>
                  <a:pt x="1016" y="1033"/>
                </a:cubicBezTo>
                <a:cubicBezTo>
                  <a:pt x="1012" y="1032"/>
                  <a:pt x="1011" y="1035"/>
                  <a:pt x="1009" y="1035"/>
                </a:cubicBezTo>
                <a:cubicBezTo>
                  <a:pt x="1008" y="1036"/>
                  <a:pt x="1008" y="1036"/>
                  <a:pt x="1008" y="1036"/>
                </a:cubicBezTo>
                <a:cubicBezTo>
                  <a:pt x="1013" y="1036"/>
                  <a:pt x="1013" y="1036"/>
                  <a:pt x="1013" y="1036"/>
                </a:cubicBezTo>
                <a:cubicBezTo>
                  <a:pt x="1009" y="1037"/>
                  <a:pt x="1007" y="1037"/>
                  <a:pt x="1003" y="1037"/>
                </a:cubicBezTo>
                <a:cubicBezTo>
                  <a:pt x="1006" y="1033"/>
                  <a:pt x="1006" y="1033"/>
                  <a:pt x="1006" y="1033"/>
                </a:cubicBezTo>
                <a:cubicBezTo>
                  <a:pt x="1005" y="1031"/>
                  <a:pt x="1005" y="1031"/>
                  <a:pt x="1005" y="1031"/>
                </a:cubicBezTo>
                <a:cubicBezTo>
                  <a:pt x="1005" y="1032"/>
                  <a:pt x="1003" y="1028"/>
                  <a:pt x="1004" y="1033"/>
                </a:cubicBezTo>
                <a:cubicBezTo>
                  <a:pt x="1002" y="1032"/>
                  <a:pt x="1002" y="1032"/>
                  <a:pt x="1002" y="1032"/>
                </a:cubicBezTo>
                <a:cubicBezTo>
                  <a:pt x="1005" y="1030"/>
                  <a:pt x="1005" y="1026"/>
                  <a:pt x="1006" y="1025"/>
                </a:cubicBezTo>
                <a:cubicBezTo>
                  <a:pt x="1012" y="1023"/>
                  <a:pt x="1012" y="1023"/>
                  <a:pt x="1012" y="1023"/>
                </a:cubicBezTo>
                <a:cubicBezTo>
                  <a:pt x="1015" y="1018"/>
                  <a:pt x="1015" y="1018"/>
                  <a:pt x="1015" y="1018"/>
                </a:cubicBezTo>
                <a:cubicBezTo>
                  <a:pt x="1018" y="1017"/>
                  <a:pt x="1018" y="1017"/>
                  <a:pt x="1018" y="1017"/>
                </a:cubicBezTo>
                <a:cubicBezTo>
                  <a:pt x="1019" y="1015"/>
                  <a:pt x="1019" y="1015"/>
                  <a:pt x="1019" y="1015"/>
                </a:cubicBezTo>
                <a:cubicBezTo>
                  <a:pt x="1015" y="1015"/>
                  <a:pt x="1015" y="1015"/>
                  <a:pt x="1015" y="1015"/>
                </a:cubicBezTo>
                <a:cubicBezTo>
                  <a:pt x="1013" y="1019"/>
                  <a:pt x="1013" y="1019"/>
                  <a:pt x="1013" y="1019"/>
                </a:cubicBezTo>
                <a:cubicBezTo>
                  <a:pt x="1011" y="1017"/>
                  <a:pt x="1011" y="1017"/>
                  <a:pt x="1011" y="1017"/>
                </a:cubicBezTo>
                <a:cubicBezTo>
                  <a:pt x="1012" y="1016"/>
                  <a:pt x="1012" y="1016"/>
                  <a:pt x="1012" y="1016"/>
                </a:cubicBezTo>
                <a:cubicBezTo>
                  <a:pt x="1011" y="1015"/>
                  <a:pt x="1011" y="1015"/>
                  <a:pt x="1011" y="1015"/>
                </a:cubicBezTo>
                <a:cubicBezTo>
                  <a:pt x="1015" y="1007"/>
                  <a:pt x="1015" y="1007"/>
                  <a:pt x="1015" y="1007"/>
                </a:cubicBezTo>
                <a:cubicBezTo>
                  <a:pt x="1024" y="1001"/>
                  <a:pt x="1024" y="1001"/>
                  <a:pt x="1024" y="1001"/>
                </a:cubicBezTo>
                <a:cubicBezTo>
                  <a:pt x="1024" y="1000"/>
                  <a:pt x="1024" y="1000"/>
                  <a:pt x="1024" y="1000"/>
                </a:cubicBezTo>
                <a:cubicBezTo>
                  <a:pt x="1023" y="999"/>
                  <a:pt x="1023" y="999"/>
                  <a:pt x="1023" y="999"/>
                </a:cubicBezTo>
                <a:cubicBezTo>
                  <a:pt x="1021" y="1001"/>
                  <a:pt x="1021" y="1001"/>
                  <a:pt x="1021" y="1001"/>
                </a:cubicBezTo>
                <a:cubicBezTo>
                  <a:pt x="1018" y="1002"/>
                  <a:pt x="1018" y="1002"/>
                  <a:pt x="1018" y="1002"/>
                </a:cubicBezTo>
                <a:cubicBezTo>
                  <a:pt x="1016" y="1010"/>
                  <a:pt x="1005" y="1009"/>
                  <a:pt x="1002" y="1018"/>
                </a:cubicBezTo>
                <a:cubicBezTo>
                  <a:pt x="998" y="1018"/>
                  <a:pt x="998" y="1018"/>
                  <a:pt x="998" y="1018"/>
                </a:cubicBezTo>
                <a:cubicBezTo>
                  <a:pt x="997" y="1020"/>
                  <a:pt x="997" y="1020"/>
                  <a:pt x="997" y="1020"/>
                </a:cubicBezTo>
                <a:cubicBezTo>
                  <a:pt x="992" y="1023"/>
                  <a:pt x="992" y="1023"/>
                  <a:pt x="992" y="1023"/>
                </a:cubicBezTo>
                <a:cubicBezTo>
                  <a:pt x="993" y="1024"/>
                  <a:pt x="993" y="1024"/>
                  <a:pt x="993" y="1024"/>
                </a:cubicBezTo>
                <a:cubicBezTo>
                  <a:pt x="988" y="1028"/>
                  <a:pt x="988" y="1028"/>
                  <a:pt x="988" y="1028"/>
                </a:cubicBezTo>
                <a:cubicBezTo>
                  <a:pt x="986" y="1027"/>
                  <a:pt x="986" y="1027"/>
                  <a:pt x="986" y="1027"/>
                </a:cubicBezTo>
                <a:cubicBezTo>
                  <a:pt x="986" y="1029"/>
                  <a:pt x="986" y="1029"/>
                  <a:pt x="986" y="1029"/>
                </a:cubicBezTo>
                <a:cubicBezTo>
                  <a:pt x="982" y="1034"/>
                  <a:pt x="982" y="1034"/>
                  <a:pt x="982" y="1034"/>
                </a:cubicBezTo>
                <a:cubicBezTo>
                  <a:pt x="982" y="1037"/>
                  <a:pt x="982" y="1037"/>
                  <a:pt x="982" y="1037"/>
                </a:cubicBezTo>
                <a:cubicBezTo>
                  <a:pt x="979" y="1037"/>
                  <a:pt x="979" y="1037"/>
                  <a:pt x="979" y="1037"/>
                </a:cubicBezTo>
                <a:cubicBezTo>
                  <a:pt x="979" y="1037"/>
                  <a:pt x="976" y="1037"/>
                  <a:pt x="980" y="1035"/>
                </a:cubicBezTo>
                <a:cubicBezTo>
                  <a:pt x="978" y="1034"/>
                  <a:pt x="978" y="1034"/>
                  <a:pt x="978" y="1034"/>
                </a:cubicBezTo>
                <a:cubicBezTo>
                  <a:pt x="976" y="1037"/>
                  <a:pt x="976" y="1037"/>
                  <a:pt x="976" y="1037"/>
                </a:cubicBezTo>
                <a:cubicBezTo>
                  <a:pt x="972" y="1035"/>
                  <a:pt x="972" y="1035"/>
                  <a:pt x="972" y="1035"/>
                </a:cubicBezTo>
                <a:cubicBezTo>
                  <a:pt x="970" y="1036"/>
                  <a:pt x="970" y="1036"/>
                  <a:pt x="970" y="1036"/>
                </a:cubicBezTo>
                <a:cubicBezTo>
                  <a:pt x="969" y="1039"/>
                  <a:pt x="969" y="1039"/>
                  <a:pt x="969" y="1039"/>
                </a:cubicBezTo>
                <a:cubicBezTo>
                  <a:pt x="968" y="1037"/>
                  <a:pt x="968" y="1037"/>
                  <a:pt x="968" y="1037"/>
                </a:cubicBezTo>
                <a:cubicBezTo>
                  <a:pt x="963" y="1040"/>
                  <a:pt x="963" y="1040"/>
                  <a:pt x="963" y="1040"/>
                </a:cubicBezTo>
                <a:cubicBezTo>
                  <a:pt x="961" y="1042"/>
                  <a:pt x="960" y="1044"/>
                  <a:pt x="959" y="1046"/>
                </a:cubicBezTo>
                <a:cubicBezTo>
                  <a:pt x="958" y="1046"/>
                  <a:pt x="958" y="1046"/>
                  <a:pt x="958" y="1046"/>
                </a:cubicBezTo>
                <a:cubicBezTo>
                  <a:pt x="958" y="1043"/>
                  <a:pt x="958" y="1043"/>
                  <a:pt x="958" y="1043"/>
                </a:cubicBezTo>
                <a:cubicBezTo>
                  <a:pt x="954" y="1043"/>
                  <a:pt x="954" y="1043"/>
                  <a:pt x="954" y="1043"/>
                </a:cubicBezTo>
                <a:cubicBezTo>
                  <a:pt x="958" y="1041"/>
                  <a:pt x="958" y="1041"/>
                  <a:pt x="958" y="1041"/>
                </a:cubicBezTo>
                <a:cubicBezTo>
                  <a:pt x="958" y="1039"/>
                  <a:pt x="958" y="1039"/>
                  <a:pt x="958" y="1039"/>
                </a:cubicBezTo>
                <a:cubicBezTo>
                  <a:pt x="959" y="1039"/>
                  <a:pt x="959" y="1039"/>
                  <a:pt x="959" y="1039"/>
                </a:cubicBezTo>
                <a:cubicBezTo>
                  <a:pt x="960" y="1035"/>
                  <a:pt x="960" y="1035"/>
                  <a:pt x="960" y="1035"/>
                </a:cubicBezTo>
                <a:cubicBezTo>
                  <a:pt x="963" y="1036"/>
                  <a:pt x="963" y="1036"/>
                  <a:pt x="963" y="1036"/>
                </a:cubicBezTo>
                <a:cubicBezTo>
                  <a:pt x="968" y="1033"/>
                  <a:pt x="968" y="1033"/>
                  <a:pt x="968" y="1033"/>
                </a:cubicBezTo>
                <a:cubicBezTo>
                  <a:pt x="969" y="1030"/>
                  <a:pt x="969" y="1030"/>
                  <a:pt x="969" y="1030"/>
                </a:cubicBezTo>
                <a:cubicBezTo>
                  <a:pt x="966" y="1030"/>
                  <a:pt x="966" y="1030"/>
                  <a:pt x="966" y="1030"/>
                </a:cubicBezTo>
                <a:cubicBezTo>
                  <a:pt x="964" y="1032"/>
                  <a:pt x="964" y="1032"/>
                  <a:pt x="964" y="1032"/>
                </a:cubicBezTo>
                <a:cubicBezTo>
                  <a:pt x="963" y="1031"/>
                  <a:pt x="967" y="1031"/>
                  <a:pt x="962" y="1032"/>
                </a:cubicBezTo>
                <a:cubicBezTo>
                  <a:pt x="962" y="1031"/>
                  <a:pt x="966" y="1030"/>
                  <a:pt x="966" y="1028"/>
                </a:cubicBezTo>
                <a:cubicBezTo>
                  <a:pt x="961" y="1028"/>
                  <a:pt x="961" y="1028"/>
                  <a:pt x="961" y="1028"/>
                </a:cubicBezTo>
                <a:cubicBezTo>
                  <a:pt x="964" y="1026"/>
                  <a:pt x="964" y="1026"/>
                  <a:pt x="964" y="1026"/>
                </a:cubicBezTo>
                <a:cubicBezTo>
                  <a:pt x="964" y="1023"/>
                  <a:pt x="964" y="1023"/>
                  <a:pt x="964" y="1023"/>
                </a:cubicBezTo>
                <a:cubicBezTo>
                  <a:pt x="962" y="1024"/>
                  <a:pt x="959" y="1028"/>
                  <a:pt x="955" y="1028"/>
                </a:cubicBezTo>
                <a:cubicBezTo>
                  <a:pt x="955" y="1025"/>
                  <a:pt x="955" y="1025"/>
                  <a:pt x="955" y="1025"/>
                </a:cubicBezTo>
                <a:cubicBezTo>
                  <a:pt x="952" y="1027"/>
                  <a:pt x="952" y="1027"/>
                  <a:pt x="952" y="1027"/>
                </a:cubicBezTo>
                <a:cubicBezTo>
                  <a:pt x="954" y="1024"/>
                  <a:pt x="954" y="1024"/>
                  <a:pt x="954" y="1024"/>
                </a:cubicBezTo>
                <a:cubicBezTo>
                  <a:pt x="956" y="1024"/>
                  <a:pt x="956" y="1024"/>
                  <a:pt x="956" y="1024"/>
                </a:cubicBezTo>
                <a:cubicBezTo>
                  <a:pt x="958" y="1022"/>
                  <a:pt x="958" y="1022"/>
                  <a:pt x="958" y="1022"/>
                </a:cubicBezTo>
                <a:cubicBezTo>
                  <a:pt x="960" y="1023"/>
                  <a:pt x="960" y="1023"/>
                  <a:pt x="960" y="1023"/>
                </a:cubicBezTo>
                <a:cubicBezTo>
                  <a:pt x="961" y="1022"/>
                  <a:pt x="957" y="1021"/>
                  <a:pt x="962" y="1022"/>
                </a:cubicBezTo>
                <a:cubicBezTo>
                  <a:pt x="961" y="1020"/>
                  <a:pt x="961" y="1020"/>
                  <a:pt x="961" y="1020"/>
                </a:cubicBezTo>
                <a:cubicBezTo>
                  <a:pt x="957" y="1019"/>
                  <a:pt x="957" y="1019"/>
                  <a:pt x="957" y="1019"/>
                </a:cubicBezTo>
                <a:cubicBezTo>
                  <a:pt x="959" y="1017"/>
                  <a:pt x="959" y="1017"/>
                  <a:pt x="959" y="1017"/>
                </a:cubicBezTo>
                <a:cubicBezTo>
                  <a:pt x="958" y="1017"/>
                  <a:pt x="958" y="1017"/>
                  <a:pt x="958" y="1017"/>
                </a:cubicBezTo>
                <a:cubicBezTo>
                  <a:pt x="961" y="1017"/>
                  <a:pt x="956" y="1012"/>
                  <a:pt x="959" y="1014"/>
                </a:cubicBezTo>
                <a:cubicBezTo>
                  <a:pt x="958" y="1013"/>
                  <a:pt x="958" y="1013"/>
                  <a:pt x="958" y="1013"/>
                </a:cubicBezTo>
                <a:cubicBezTo>
                  <a:pt x="956" y="1015"/>
                  <a:pt x="956" y="1015"/>
                  <a:pt x="956" y="1015"/>
                </a:cubicBezTo>
                <a:cubicBezTo>
                  <a:pt x="959" y="1010"/>
                  <a:pt x="959" y="1010"/>
                  <a:pt x="959" y="1010"/>
                </a:cubicBezTo>
                <a:cubicBezTo>
                  <a:pt x="957" y="1005"/>
                  <a:pt x="957" y="1005"/>
                  <a:pt x="957" y="1005"/>
                </a:cubicBezTo>
                <a:cubicBezTo>
                  <a:pt x="959" y="1002"/>
                  <a:pt x="959" y="1002"/>
                  <a:pt x="959" y="1002"/>
                </a:cubicBezTo>
                <a:cubicBezTo>
                  <a:pt x="963" y="1003"/>
                  <a:pt x="963" y="1003"/>
                  <a:pt x="963" y="1003"/>
                </a:cubicBezTo>
                <a:cubicBezTo>
                  <a:pt x="964" y="1003"/>
                  <a:pt x="964" y="1003"/>
                  <a:pt x="964" y="1003"/>
                </a:cubicBezTo>
                <a:cubicBezTo>
                  <a:pt x="966" y="1002"/>
                  <a:pt x="966" y="1002"/>
                  <a:pt x="966" y="1002"/>
                </a:cubicBezTo>
                <a:cubicBezTo>
                  <a:pt x="963" y="999"/>
                  <a:pt x="963" y="999"/>
                  <a:pt x="963" y="999"/>
                </a:cubicBezTo>
                <a:cubicBezTo>
                  <a:pt x="966" y="997"/>
                  <a:pt x="964" y="994"/>
                  <a:pt x="966" y="992"/>
                </a:cubicBezTo>
                <a:cubicBezTo>
                  <a:pt x="969" y="992"/>
                  <a:pt x="969" y="992"/>
                  <a:pt x="969" y="992"/>
                </a:cubicBezTo>
                <a:cubicBezTo>
                  <a:pt x="974" y="985"/>
                  <a:pt x="974" y="985"/>
                  <a:pt x="974" y="985"/>
                </a:cubicBezTo>
                <a:cubicBezTo>
                  <a:pt x="975" y="982"/>
                  <a:pt x="975" y="982"/>
                  <a:pt x="975" y="982"/>
                </a:cubicBezTo>
                <a:cubicBezTo>
                  <a:pt x="976" y="981"/>
                  <a:pt x="976" y="981"/>
                  <a:pt x="976" y="981"/>
                </a:cubicBezTo>
                <a:cubicBezTo>
                  <a:pt x="977" y="984"/>
                  <a:pt x="977" y="984"/>
                  <a:pt x="977" y="984"/>
                </a:cubicBezTo>
                <a:cubicBezTo>
                  <a:pt x="980" y="984"/>
                  <a:pt x="980" y="984"/>
                  <a:pt x="980" y="984"/>
                </a:cubicBezTo>
                <a:cubicBezTo>
                  <a:pt x="980" y="982"/>
                  <a:pt x="980" y="982"/>
                  <a:pt x="980" y="982"/>
                </a:cubicBezTo>
                <a:cubicBezTo>
                  <a:pt x="983" y="980"/>
                  <a:pt x="983" y="980"/>
                  <a:pt x="983" y="980"/>
                </a:cubicBezTo>
                <a:cubicBezTo>
                  <a:pt x="986" y="976"/>
                  <a:pt x="986" y="976"/>
                  <a:pt x="986" y="976"/>
                </a:cubicBezTo>
                <a:cubicBezTo>
                  <a:pt x="992" y="973"/>
                  <a:pt x="992" y="973"/>
                  <a:pt x="992" y="973"/>
                </a:cubicBezTo>
                <a:cubicBezTo>
                  <a:pt x="992" y="970"/>
                  <a:pt x="992" y="970"/>
                  <a:pt x="992" y="970"/>
                </a:cubicBezTo>
                <a:cubicBezTo>
                  <a:pt x="1001" y="965"/>
                  <a:pt x="1004" y="959"/>
                  <a:pt x="1014" y="953"/>
                </a:cubicBezTo>
                <a:cubicBezTo>
                  <a:pt x="1014" y="950"/>
                  <a:pt x="1014" y="950"/>
                  <a:pt x="1014" y="950"/>
                </a:cubicBezTo>
                <a:cubicBezTo>
                  <a:pt x="1015" y="951"/>
                  <a:pt x="1015" y="951"/>
                  <a:pt x="1015" y="951"/>
                </a:cubicBezTo>
                <a:cubicBezTo>
                  <a:pt x="1018" y="950"/>
                  <a:pt x="1018" y="950"/>
                  <a:pt x="1018" y="950"/>
                </a:cubicBezTo>
                <a:cubicBezTo>
                  <a:pt x="1019" y="946"/>
                  <a:pt x="1019" y="946"/>
                  <a:pt x="1019" y="946"/>
                </a:cubicBezTo>
                <a:cubicBezTo>
                  <a:pt x="1021" y="947"/>
                  <a:pt x="1021" y="947"/>
                  <a:pt x="1021" y="947"/>
                </a:cubicBezTo>
                <a:cubicBezTo>
                  <a:pt x="1025" y="941"/>
                  <a:pt x="1025" y="941"/>
                  <a:pt x="1025" y="941"/>
                </a:cubicBezTo>
                <a:cubicBezTo>
                  <a:pt x="1021" y="939"/>
                  <a:pt x="1021" y="939"/>
                  <a:pt x="1021" y="939"/>
                </a:cubicBezTo>
                <a:cubicBezTo>
                  <a:pt x="1025" y="939"/>
                  <a:pt x="1026" y="933"/>
                  <a:pt x="1026" y="934"/>
                </a:cubicBezTo>
                <a:cubicBezTo>
                  <a:pt x="1029" y="934"/>
                  <a:pt x="1029" y="934"/>
                  <a:pt x="1029" y="934"/>
                </a:cubicBezTo>
                <a:cubicBezTo>
                  <a:pt x="1029" y="933"/>
                  <a:pt x="1029" y="933"/>
                  <a:pt x="1029" y="933"/>
                </a:cubicBezTo>
                <a:cubicBezTo>
                  <a:pt x="1032" y="935"/>
                  <a:pt x="1030" y="930"/>
                  <a:pt x="1034" y="931"/>
                </a:cubicBezTo>
                <a:cubicBezTo>
                  <a:pt x="1031" y="930"/>
                  <a:pt x="1031" y="930"/>
                  <a:pt x="1031" y="930"/>
                </a:cubicBezTo>
                <a:cubicBezTo>
                  <a:pt x="1034" y="929"/>
                  <a:pt x="1034" y="929"/>
                  <a:pt x="1034" y="929"/>
                </a:cubicBezTo>
                <a:cubicBezTo>
                  <a:pt x="1036" y="928"/>
                  <a:pt x="1036" y="928"/>
                  <a:pt x="1036" y="928"/>
                </a:cubicBezTo>
                <a:cubicBezTo>
                  <a:pt x="1034" y="927"/>
                  <a:pt x="1034" y="927"/>
                  <a:pt x="1034" y="927"/>
                </a:cubicBezTo>
                <a:cubicBezTo>
                  <a:pt x="1040" y="924"/>
                  <a:pt x="1040" y="924"/>
                  <a:pt x="1040" y="924"/>
                </a:cubicBezTo>
                <a:cubicBezTo>
                  <a:pt x="1042" y="924"/>
                  <a:pt x="1042" y="924"/>
                  <a:pt x="1042" y="924"/>
                </a:cubicBezTo>
                <a:cubicBezTo>
                  <a:pt x="1043" y="924"/>
                  <a:pt x="1043" y="924"/>
                  <a:pt x="1043" y="924"/>
                </a:cubicBezTo>
                <a:cubicBezTo>
                  <a:pt x="1045" y="923"/>
                  <a:pt x="1045" y="923"/>
                  <a:pt x="1045" y="923"/>
                </a:cubicBezTo>
                <a:cubicBezTo>
                  <a:pt x="1039" y="922"/>
                  <a:pt x="1039" y="922"/>
                  <a:pt x="1039" y="922"/>
                </a:cubicBezTo>
                <a:cubicBezTo>
                  <a:pt x="1042" y="921"/>
                  <a:pt x="1042" y="921"/>
                  <a:pt x="1042" y="921"/>
                </a:cubicBezTo>
                <a:cubicBezTo>
                  <a:pt x="1046" y="922"/>
                  <a:pt x="1046" y="922"/>
                  <a:pt x="1046" y="922"/>
                </a:cubicBezTo>
                <a:cubicBezTo>
                  <a:pt x="1047" y="921"/>
                  <a:pt x="1047" y="921"/>
                  <a:pt x="1047" y="921"/>
                </a:cubicBezTo>
                <a:cubicBezTo>
                  <a:pt x="1045" y="917"/>
                  <a:pt x="1045" y="917"/>
                  <a:pt x="1045" y="917"/>
                </a:cubicBezTo>
                <a:cubicBezTo>
                  <a:pt x="1051" y="909"/>
                  <a:pt x="1051" y="909"/>
                  <a:pt x="1051" y="909"/>
                </a:cubicBezTo>
                <a:cubicBezTo>
                  <a:pt x="1052" y="911"/>
                  <a:pt x="1052" y="911"/>
                  <a:pt x="1052" y="911"/>
                </a:cubicBezTo>
                <a:cubicBezTo>
                  <a:pt x="1056" y="908"/>
                  <a:pt x="1056" y="908"/>
                  <a:pt x="1056" y="908"/>
                </a:cubicBezTo>
                <a:cubicBezTo>
                  <a:pt x="1056" y="910"/>
                  <a:pt x="1056" y="910"/>
                  <a:pt x="1056" y="910"/>
                </a:cubicBezTo>
                <a:cubicBezTo>
                  <a:pt x="1059" y="909"/>
                  <a:pt x="1059" y="909"/>
                  <a:pt x="1059" y="909"/>
                </a:cubicBezTo>
                <a:cubicBezTo>
                  <a:pt x="1060" y="907"/>
                  <a:pt x="1060" y="907"/>
                  <a:pt x="1060" y="907"/>
                </a:cubicBezTo>
                <a:cubicBezTo>
                  <a:pt x="1059" y="904"/>
                  <a:pt x="1059" y="904"/>
                  <a:pt x="1059" y="904"/>
                </a:cubicBezTo>
                <a:cubicBezTo>
                  <a:pt x="1056" y="904"/>
                  <a:pt x="1056" y="904"/>
                  <a:pt x="1056" y="904"/>
                </a:cubicBezTo>
                <a:cubicBezTo>
                  <a:pt x="1053" y="907"/>
                  <a:pt x="1053" y="907"/>
                  <a:pt x="1053" y="907"/>
                </a:cubicBezTo>
                <a:cubicBezTo>
                  <a:pt x="1046" y="906"/>
                  <a:pt x="1046" y="906"/>
                  <a:pt x="1046" y="906"/>
                </a:cubicBezTo>
                <a:cubicBezTo>
                  <a:pt x="1045" y="904"/>
                  <a:pt x="1045" y="904"/>
                  <a:pt x="1045" y="904"/>
                </a:cubicBezTo>
                <a:cubicBezTo>
                  <a:pt x="1048" y="903"/>
                  <a:pt x="1048" y="903"/>
                  <a:pt x="1048" y="903"/>
                </a:cubicBezTo>
                <a:cubicBezTo>
                  <a:pt x="1048" y="900"/>
                  <a:pt x="1050" y="902"/>
                  <a:pt x="1051" y="899"/>
                </a:cubicBezTo>
                <a:cubicBezTo>
                  <a:pt x="1051" y="901"/>
                  <a:pt x="1051" y="901"/>
                  <a:pt x="1051" y="901"/>
                </a:cubicBezTo>
                <a:cubicBezTo>
                  <a:pt x="1057" y="899"/>
                  <a:pt x="1057" y="899"/>
                  <a:pt x="1057" y="899"/>
                </a:cubicBezTo>
                <a:cubicBezTo>
                  <a:pt x="1059" y="901"/>
                  <a:pt x="1059" y="901"/>
                  <a:pt x="1059" y="901"/>
                </a:cubicBezTo>
                <a:cubicBezTo>
                  <a:pt x="1060" y="897"/>
                  <a:pt x="1060" y="897"/>
                  <a:pt x="1060" y="897"/>
                </a:cubicBezTo>
                <a:cubicBezTo>
                  <a:pt x="1064" y="895"/>
                  <a:pt x="1064" y="895"/>
                  <a:pt x="1064" y="895"/>
                </a:cubicBezTo>
                <a:cubicBezTo>
                  <a:pt x="1066" y="897"/>
                  <a:pt x="1066" y="897"/>
                  <a:pt x="1066" y="897"/>
                </a:cubicBezTo>
                <a:cubicBezTo>
                  <a:pt x="1069" y="893"/>
                  <a:pt x="1069" y="893"/>
                  <a:pt x="1069" y="893"/>
                </a:cubicBezTo>
                <a:cubicBezTo>
                  <a:pt x="1074" y="892"/>
                  <a:pt x="1074" y="892"/>
                  <a:pt x="1074" y="892"/>
                </a:cubicBezTo>
                <a:cubicBezTo>
                  <a:pt x="1073" y="891"/>
                  <a:pt x="1071" y="895"/>
                  <a:pt x="1073" y="890"/>
                </a:cubicBezTo>
                <a:cubicBezTo>
                  <a:pt x="1067" y="892"/>
                  <a:pt x="1067" y="892"/>
                  <a:pt x="1067" y="892"/>
                </a:cubicBezTo>
                <a:cubicBezTo>
                  <a:pt x="1070" y="888"/>
                  <a:pt x="1070" y="888"/>
                  <a:pt x="1070" y="888"/>
                </a:cubicBezTo>
                <a:cubicBezTo>
                  <a:pt x="1066" y="888"/>
                  <a:pt x="1066" y="890"/>
                  <a:pt x="1063" y="889"/>
                </a:cubicBezTo>
                <a:cubicBezTo>
                  <a:pt x="1066" y="890"/>
                  <a:pt x="1066" y="890"/>
                  <a:pt x="1066" y="890"/>
                </a:cubicBezTo>
                <a:cubicBezTo>
                  <a:pt x="1064" y="893"/>
                  <a:pt x="1064" y="893"/>
                  <a:pt x="1064" y="893"/>
                </a:cubicBezTo>
                <a:cubicBezTo>
                  <a:pt x="1061" y="892"/>
                  <a:pt x="1061" y="892"/>
                  <a:pt x="1061" y="892"/>
                </a:cubicBezTo>
                <a:cubicBezTo>
                  <a:pt x="1063" y="890"/>
                  <a:pt x="1063" y="890"/>
                  <a:pt x="1063" y="890"/>
                </a:cubicBezTo>
                <a:cubicBezTo>
                  <a:pt x="1057" y="890"/>
                  <a:pt x="1057" y="890"/>
                  <a:pt x="1057" y="890"/>
                </a:cubicBezTo>
                <a:cubicBezTo>
                  <a:pt x="1059" y="894"/>
                  <a:pt x="1059" y="894"/>
                  <a:pt x="1059" y="894"/>
                </a:cubicBezTo>
                <a:cubicBezTo>
                  <a:pt x="1057" y="893"/>
                  <a:pt x="1057" y="893"/>
                  <a:pt x="1057" y="893"/>
                </a:cubicBezTo>
                <a:cubicBezTo>
                  <a:pt x="1056" y="893"/>
                  <a:pt x="1056" y="893"/>
                  <a:pt x="1056" y="893"/>
                </a:cubicBezTo>
                <a:cubicBezTo>
                  <a:pt x="1056" y="895"/>
                  <a:pt x="1056" y="895"/>
                  <a:pt x="1056" y="895"/>
                </a:cubicBezTo>
                <a:cubicBezTo>
                  <a:pt x="1047" y="896"/>
                  <a:pt x="1047" y="896"/>
                  <a:pt x="1047" y="896"/>
                </a:cubicBezTo>
                <a:cubicBezTo>
                  <a:pt x="1042" y="898"/>
                  <a:pt x="1042" y="898"/>
                  <a:pt x="1042" y="898"/>
                </a:cubicBezTo>
                <a:cubicBezTo>
                  <a:pt x="1040" y="897"/>
                  <a:pt x="1040" y="897"/>
                  <a:pt x="1040" y="897"/>
                </a:cubicBezTo>
                <a:cubicBezTo>
                  <a:pt x="1038" y="899"/>
                  <a:pt x="1038" y="899"/>
                  <a:pt x="1038" y="899"/>
                </a:cubicBezTo>
                <a:cubicBezTo>
                  <a:pt x="1036" y="901"/>
                  <a:pt x="1033" y="898"/>
                  <a:pt x="1032" y="899"/>
                </a:cubicBezTo>
                <a:cubicBezTo>
                  <a:pt x="1032" y="898"/>
                  <a:pt x="1032" y="898"/>
                  <a:pt x="1032" y="898"/>
                </a:cubicBezTo>
                <a:cubicBezTo>
                  <a:pt x="1037" y="897"/>
                  <a:pt x="1037" y="897"/>
                  <a:pt x="1037" y="897"/>
                </a:cubicBezTo>
                <a:cubicBezTo>
                  <a:pt x="1039" y="894"/>
                  <a:pt x="1039" y="894"/>
                  <a:pt x="1039" y="894"/>
                </a:cubicBezTo>
                <a:cubicBezTo>
                  <a:pt x="1039" y="893"/>
                  <a:pt x="1039" y="893"/>
                  <a:pt x="1039" y="893"/>
                </a:cubicBezTo>
                <a:cubicBezTo>
                  <a:pt x="1038" y="894"/>
                  <a:pt x="1037" y="896"/>
                  <a:pt x="1034" y="895"/>
                </a:cubicBezTo>
                <a:cubicBezTo>
                  <a:pt x="1034" y="896"/>
                  <a:pt x="1034" y="896"/>
                  <a:pt x="1034" y="896"/>
                </a:cubicBezTo>
                <a:cubicBezTo>
                  <a:pt x="1032" y="892"/>
                  <a:pt x="1032" y="892"/>
                  <a:pt x="1032" y="892"/>
                </a:cubicBezTo>
                <a:cubicBezTo>
                  <a:pt x="1032" y="890"/>
                  <a:pt x="1032" y="890"/>
                  <a:pt x="1032" y="890"/>
                </a:cubicBezTo>
                <a:cubicBezTo>
                  <a:pt x="1036" y="890"/>
                  <a:pt x="1036" y="890"/>
                  <a:pt x="1036" y="890"/>
                </a:cubicBezTo>
                <a:cubicBezTo>
                  <a:pt x="1038" y="889"/>
                  <a:pt x="1038" y="889"/>
                  <a:pt x="1038" y="889"/>
                </a:cubicBezTo>
                <a:cubicBezTo>
                  <a:pt x="1039" y="890"/>
                  <a:pt x="1039" y="890"/>
                  <a:pt x="1039" y="890"/>
                </a:cubicBezTo>
                <a:cubicBezTo>
                  <a:pt x="1039" y="891"/>
                  <a:pt x="1042" y="891"/>
                  <a:pt x="1038" y="891"/>
                </a:cubicBezTo>
                <a:cubicBezTo>
                  <a:pt x="1038" y="892"/>
                  <a:pt x="1038" y="892"/>
                  <a:pt x="1038" y="892"/>
                </a:cubicBezTo>
                <a:cubicBezTo>
                  <a:pt x="1043" y="891"/>
                  <a:pt x="1043" y="891"/>
                  <a:pt x="1043" y="891"/>
                </a:cubicBezTo>
                <a:cubicBezTo>
                  <a:pt x="1044" y="889"/>
                  <a:pt x="1044" y="889"/>
                  <a:pt x="1044" y="889"/>
                </a:cubicBezTo>
                <a:cubicBezTo>
                  <a:pt x="1044" y="888"/>
                  <a:pt x="1041" y="887"/>
                  <a:pt x="1043" y="886"/>
                </a:cubicBezTo>
                <a:cubicBezTo>
                  <a:pt x="1042" y="885"/>
                  <a:pt x="1042" y="885"/>
                  <a:pt x="1042" y="885"/>
                </a:cubicBezTo>
                <a:cubicBezTo>
                  <a:pt x="1039" y="886"/>
                  <a:pt x="1039" y="886"/>
                  <a:pt x="1039" y="886"/>
                </a:cubicBezTo>
                <a:cubicBezTo>
                  <a:pt x="1038" y="884"/>
                  <a:pt x="1038" y="884"/>
                  <a:pt x="1038" y="884"/>
                </a:cubicBezTo>
                <a:cubicBezTo>
                  <a:pt x="1042" y="881"/>
                  <a:pt x="1042" y="881"/>
                  <a:pt x="1042" y="881"/>
                </a:cubicBezTo>
                <a:cubicBezTo>
                  <a:pt x="1039" y="880"/>
                  <a:pt x="1039" y="880"/>
                  <a:pt x="1039" y="880"/>
                </a:cubicBezTo>
                <a:cubicBezTo>
                  <a:pt x="1039" y="878"/>
                  <a:pt x="1039" y="878"/>
                  <a:pt x="1039" y="878"/>
                </a:cubicBezTo>
                <a:cubicBezTo>
                  <a:pt x="1043" y="877"/>
                  <a:pt x="1037" y="882"/>
                  <a:pt x="1043" y="877"/>
                </a:cubicBezTo>
                <a:cubicBezTo>
                  <a:pt x="1044" y="878"/>
                  <a:pt x="1042" y="879"/>
                  <a:pt x="1043" y="881"/>
                </a:cubicBezTo>
                <a:cubicBezTo>
                  <a:pt x="1042" y="882"/>
                  <a:pt x="1042" y="882"/>
                  <a:pt x="1042" y="882"/>
                </a:cubicBezTo>
                <a:cubicBezTo>
                  <a:pt x="1045" y="882"/>
                  <a:pt x="1045" y="882"/>
                  <a:pt x="1045" y="882"/>
                </a:cubicBezTo>
                <a:cubicBezTo>
                  <a:pt x="1044" y="882"/>
                  <a:pt x="1044" y="882"/>
                  <a:pt x="1044" y="882"/>
                </a:cubicBezTo>
                <a:cubicBezTo>
                  <a:pt x="1046" y="885"/>
                  <a:pt x="1046" y="885"/>
                  <a:pt x="1046" y="885"/>
                </a:cubicBezTo>
                <a:cubicBezTo>
                  <a:pt x="1047" y="885"/>
                  <a:pt x="1047" y="885"/>
                  <a:pt x="1047" y="885"/>
                </a:cubicBezTo>
                <a:cubicBezTo>
                  <a:pt x="1051" y="883"/>
                  <a:pt x="1051" y="883"/>
                  <a:pt x="1051" y="883"/>
                </a:cubicBezTo>
                <a:cubicBezTo>
                  <a:pt x="1051" y="881"/>
                  <a:pt x="1051" y="881"/>
                  <a:pt x="1051" y="881"/>
                </a:cubicBezTo>
                <a:cubicBezTo>
                  <a:pt x="1055" y="880"/>
                  <a:pt x="1055" y="880"/>
                  <a:pt x="1055" y="880"/>
                </a:cubicBezTo>
                <a:cubicBezTo>
                  <a:pt x="1056" y="877"/>
                  <a:pt x="1056" y="877"/>
                  <a:pt x="1056" y="877"/>
                </a:cubicBezTo>
                <a:cubicBezTo>
                  <a:pt x="1060" y="879"/>
                  <a:pt x="1060" y="879"/>
                  <a:pt x="1060" y="879"/>
                </a:cubicBezTo>
                <a:cubicBezTo>
                  <a:pt x="1063" y="877"/>
                  <a:pt x="1063" y="877"/>
                  <a:pt x="1063" y="877"/>
                </a:cubicBezTo>
                <a:cubicBezTo>
                  <a:pt x="1060" y="881"/>
                  <a:pt x="1060" y="881"/>
                  <a:pt x="1060" y="881"/>
                </a:cubicBezTo>
                <a:cubicBezTo>
                  <a:pt x="1057" y="879"/>
                  <a:pt x="1057" y="879"/>
                  <a:pt x="1057" y="879"/>
                </a:cubicBezTo>
                <a:cubicBezTo>
                  <a:pt x="1056" y="880"/>
                  <a:pt x="1056" y="880"/>
                  <a:pt x="1056" y="880"/>
                </a:cubicBezTo>
                <a:cubicBezTo>
                  <a:pt x="1055" y="880"/>
                  <a:pt x="1059" y="880"/>
                  <a:pt x="1055" y="882"/>
                </a:cubicBezTo>
                <a:cubicBezTo>
                  <a:pt x="1059" y="883"/>
                  <a:pt x="1059" y="883"/>
                  <a:pt x="1059" y="883"/>
                </a:cubicBezTo>
                <a:cubicBezTo>
                  <a:pt x="1056" y="884"/>
                  <a:pt x="1056" y="884"/>
                  <a:pt x="1056" y="884"/>
                </a:cubicBezTo>
                <a:cubicBezTo>
                  <a:pt x="1055" y="885"/>
                  <a:pt x="1055" y="885"/>
                  <a:pt x="1055" y="885"/>
                </a:cubicBezTo>
                <a:cubicBezTo>
                  <a:pt x="1056" y="886"/>
                  <a:pt x="1056" y="886"/>
                  <a:pt x="1056" y="886"/>
                </a:cubicBezTo>
                <a:cubicBezTo>
                  <a:pt x="1063" y="882"/>
                  <a:pt x="1063" y="882"/>
                  <a:pt x="1063" y="882"/>
                </a:cubicBezTo>
                <a:cubicBezTo>
                  <a:pt x="1064" y="880"/>
                  <a:pt x="1064" y="880"/>
                  <a:pt x="1064" y="880"/>
                </a:cubicBezTo>
                <a:cubicBezTo>
                  <a:pt x="1063" y="879"/>
                  <a:pt x="1063" y="879"/>
                  <a:pt x="1063" y="879"/>
                </a:cubicBezTo>
                <a:cubicBezTo>
                  <a:pt x="1066" y="878"/>
                  <a:pt x="1066" y="878"/>
                  <a:pt x="1066" y="878"/>
                </a:cubicBezTo>
                <a:cubicBezTo>
                  <a:pt x="1074" y="873"/>
                  <a:pt x="1074" y="873"/>
                  <a:pt x="1074" y="873"/>
                </a:cubicBezTo>
                <a:cubicBezTo>
                  <a:pt x="1075" y="873"/>
                  <a:pt x="1075" y="873"/>
                  <a:pt x="1075" y="873"/>
                </a:cubicBezTo>
                <a:cubicBezTo>
                  <a:pt x="1078" y="872"/>
                  <a:pt x="1078" y="872"/>
                  <a:pt x="1078" y="872"/>
                </a:cubicBezTo>
                <a:cubicBezTo>
                  <a:pt x="1078" y="873"/>
                  <a:pt x="1072" y="871"/>
                  <a:pt x="1079" y="875"/>
                </a:cubicBezTo>
                <a:cubicBezTo>
                  <a:pt x="1082" y="875"/>
                  <a:pt x="1082" y="875"/>
                  <a:pt x="1082" y="875"/>
                </a:cubicBezTo>
                <a:cubicBezTo>
                  <a:pt x="1081" y="875"/>
                  <a:pt x="1084" y="870"/>
                  <a:pt x="1081" y="877"/>
                </a:cubicBezTo>
                <a:cubicBezTo>
                  <a:pt x="1084" y="873"/>
                  <a:pt x="1084" y="873"/>
                  <a:pt x="1084" y="873"/>
                </a:cubicBezTo>
                <a:cubicBezTo>
                  <a:pt x="1084" y="874"/>
                  <a:pt x="1087" y="876"/>
                  <a:pt x="1087" y="872"/>
                </a:cubicBezTo>
                <a:cubicBezTo>
                  <a:pt x="1091" y="871"/>
                  <a:pt x="1093" y="872"/>
                  <a:pt x="1096" y="869"/>
                </a:cubicBezTo>
                <a:cubicBezTo>
                  <a:pt x="1100" y="862"/>
                  <a:pt x="1100" y="862"/>
                  <a:pt x="1100" y="862"/>
                </a:cubicBezTo>
                <a:cubicBezTo>
                  <a:pt x="1102" y="861"/>
                  <a:pt x="1102" y="861"/>
                  <a:pt x="1102" y="861"/>
                </a:cubicBezTo>
                <a:cubicBezTo>
                  <a:pt x="1104" y="858"/>
                  <a:pt x="1104" y="858"/>
                  <a:pt x="1104" y="858"/>
                </a:cubicBezTo>
                <a:cubicBezTo>
                  <a:pt x="1106" y="858"/>
                  <a:pt x="1106" y="858"/>
                  <a:pt x="1106" y="858"/>
                </a:cubicBezTo>
                <a:cubicBezTo>
                  <a:pt x="1106" y="858"/>
                  <a:pt x="1101" y="856"/>
                  <a:pt x="1107" y="860"/>
                </a:cubicBezTo>
                <a:cubicBezTo>
                  <a:pt x="1109" y="857"/>
                  <a:pt x="1109" y="857"/>
                  <a:pt x="1109" y="857"/>
                </a:cubicBezTo>
                <a:cubicBezTo>
                  <a:pt x="1114" y="859"/>
                  <a:pt x="1114" y="859"/>
                  <a:pt x="1114" y="859"/>
                </a:cubicBezTo>
                <a:cubicBezTo>
                  <a:pt x="1116" y="856"/>
                  <a:pt x="1116" y="856"/>
                  <a:pt x="1116" y="856"/>
                </a:cubicBezTo>
                <a:cubicBezTo>
                  <a:pt x="1115" y="855"/>
                  <a:pt x="1115" y="855"/>
                  <a:pt x="1115" y="855"/>
                </a:cubicBezTo>
                <a:cubicBezTo>
                  <a:pt x="1114" y="854"/>
                  <a:pt x="1114" y="854"/>
                  <a:pt x="1114" y="854"/>
                </a:cubicBezTo>
                <a:cubicBezTo>
                  <a:pt x="1114" y="855"/>
                  <a:pt x="1112" y="854"/>
                  <a:pt x="1111" y="855"/>
                </a:cubicBezTo>
                <a:cubicBezTo>
                  <a:pt x="1116" y="851"/>
                  <a:pt x="1116" y="851"/>
                  <a:pt x="1116" y="851"/>
                </a:cubicBezTo>
                <a:cubicBezTo>
                  <a:pt x="1121" y="848"/>
                  <a:pt x="1121" y="848"/>
                  <a:pt x="1121" y="848"/>
                </a:cubicBezTo>
                <a:cubicBezTo>
                  <a:pt x="1121" y="849"/>
                  <a:pt x="1117" y="848"/>
                  <a:pt x="1121" y="850"/>
                </a:cubicBezTo>
                <a:cubicBezTo>
                  <a:pt x="1124" y="848"/>
                  <a:pt x="1124" y="848"/>
                  <a:pt x="1124" y="848"/>
                </a:cubicBezTo>
                <a:cubicBezTo>
                  <a:pt x="1120" y="846"/>
                  <a:pt x="1120" y="846"/>
                  <a:pt x="1120" y="846"/>
                </a:cubicBezTo>
                <a:cubicBezTo>
                  <a:pt x="1125" y="842"/>
                  <a:pt x="1125" y="842"/>
                  <a:pt x="1125" y="842"/>
                </a:cubicBezTo>
                <a:cubicBezTo>
                  <a:pt x="1124" y="843"/>
                  <a:pt x="1124" y="843"/>
                  <a:pt x="1124" y="843"/>
                </a:cubicBezTo>
                <a:cubicBezTo>
                  <a:pt x="1129" y="842"/>
                  <a:pt x="1129" y="842"/>
                  <a:pt x="1129" y="842"/>
                </a:cubicBezTo>
                <a:cubicBezTo>
                  <a:pt x="1131" y="838"/>
                  <a:pt x="1131" y="838"/>
                  <a:pt x="1131" y="838"/>
                </a:cubicBezTo>
                <a:cubicBezTo>
                  <a:pt x="1139" y="831"/>
                  <a:pt x="1139" y="831"/>
                  <a:pt x="1139" y="831"/>
                </a:cubicBezTo>
                <a:cubicBezTo>
                  <a:pt x="1139" y="830"/>
                  <a:pt x="1142" y="834"/>
                  <a:pt x="1138" y="830"/>
                </a:cubicBezTo>
                <a:cubicBezTo>
                  <a:pt x="1134" y="832"/>
                  <a:pt x="1134" y="832"/>
                  <a:pt x="1134" y="832"/>
                </a:cubicBezTo>
                <a:cubicBezTo>
                  <a:pt x="1131" y="831"/>
                  <a:pt x="1131" y="831"/>
                  <a:pt x="1131" y="831"/>
                </a:cubicBezTo>
                <a:cubicBezTo>
                  <a:pt x="1129" y="831"/>
                  <a:pt x="1129" y="831"/>
                  <a:pt x="1129" y="831"/>
                </a:cubicBezTo>
                <a:cubicBezTo>
                  <a:pt x="1127" y="834"/>
                  <a:pt x="1127" y="834"/>
                  <a:pt x="1127" y="834"/>
                </a:cubicBezTo>
                <a:cubicBezTo>
                  <a:pt x="1117" y="836"/>
                  <a:pt x="1117" y="836"/>
                  <a:pt x="1117" y="836"/>
                </a:cubicBezTo>
                <a:cubicBezTo>
                  <a:pt x="1115" y="837"/>
                  <a:pt x="1115" y="837"/>
                  <a:pt x="1115" y="837"/>
                </a:cubicBezTo>
                <a:cubicBezTo>
                  <a:pt x="1109" y="839"/>
                  <a:pt x="1109" y="839"/>
                  <a:pt x="1109" y="839"/>
                </a:cubicBezTo>
                <a:cubicBezTo>
                  <a:pt x="1105" y="836"/>
                  <a:pt x="1105" y="836"/>
                  <a:pt x="1105" y="836"/>
                </a:cubicBezTo>
                <a:cubicBezTo>
                  <a:pt x="1099" y="837"/>
                  <a:pt x="1099" y="837"/>
                  <a:pt x="1099" y="837"/>
                </a:cubicBezTo>
                <a:cubicBezTo>
                  <a:pt x="1101" y="838"/>
                  <a:pt x="1094" y="839"/>
                  <a:pt x="1100" y="840"/>
                </a:cubicBezTo>
                <a:cubicBezTo>
                  <a:pt x="1098" y="842"/>
                  <a:pt x="1098" y="842"/>
                  <a:pt x="1098" y="842"/>
                </a:cubicBezTo>
                <a:cubicBezTo>
                  <a:pt x="1097" y="841"/>
                  <a:pt x="1097" y="841"/>
                  <a:pt x="1097" y="841"/>
                </a:cubicBezTo>
                <a:cubicBezTo>
                  <a:pt x="1091" y="843"/>
                  <a:pt x="1091" y="843"/>
                  <a:pt x="1091" y="843"/>
                </a:cubicBezTo>
                <a:cubicBezTo>
                  <a:pt x="1088" y="840"/>
                  <a:pt x="1088" y="840"/>
                  <a:pt x="1088" y="840"/>
                </a:cubicBezTo>
                <a:cubicBezTo>
                  <a:pt x="1071" y="844"/>
                  <a:pt x="1071" y="844"/>
                  <a:pt x="1071" y="844"/>
                </a:cubicBezTo>
                <a:cubicBezTo>
                  <a:pt x="1065" y="845"/>
                  <a:pt x="1065" y="845"/>
                  <a:pt x="1065" y="845"/>
                </a:cubicBezTo>
                <a:cubicBezTo>
                  <a:pt x="1064" y="849"/>
                  <a:pt x="1071" y="843"/>
                  <a:pt x="1064" y="848"/>
                </a:cubicBezTo>
                <a:cubicBezTo>
                  <a:pt x="1067" y="847"/>
                  <a:pt x="1071" y="848"/>
                  <a:pt x="1074" y="846"/>
                </a:cubicBezTo>
                <a:cubicBezTo>
                  <a:pt x="1075" y="848"/>
                  <a:pt x="1075" y="848"/>
                  <a:pt x="1075" y="848"/>
                </a:cubicBezTo>
                <a:cubicBezTo>
                  <a:pt x="1063" y="851"/>
                  <a:pt x="1063" y="851"/>
                  <a:pt x="1063" y="851"/>
                </a:cubicBezTo>
                <a:cubicBezTo>
                  <a:pt x="1054" y="852"/>
                  <a:pt x="1054" y="852"/>
                  <a:pt x="1054" y="852"/>
                </a:cubicBezTo>
                <a:cubicBezTo>
                  <a:pt x="1057" y="849"/>
                  <a:pt x="1057" y="849"/>
                  <a:pt x="1057" y="849"/>
                </a:cubicBezTo>
                <a:cubicBezTo>
                  <a:pt x="1059" y="850"/>
                  <a:pt x="1059" y="850"/>
                  <a:pt x="1059" y="850"/>
                </a:cubicBezTo>
                <a:cubicBezTo>
                  <a:pt x="1063" y="848"/>
                  <a:pt x="1063" y="848"/>
                  <a:pt x="1063" y="848"/>
                </a:cubicBezTo>
                <a:cubicBezTo>
                  <a:pt x="1059" y="847"/>
                  <a:pt x="1059" y="847"/>
                  <a:pt x="1059" y="847"/>
                </a:cubicBezTo>
                <a:cubicBezTo>
                  <a:pt x="1047" y="851"/>
                  <a:pt x="1047" y="851"/>
                  <a:pt x="1047" y="851"/>
                </a:cubicBezTo>
                <a:cubicBezTo>
                  <a:pt x="1048" y="853"/>
                  <a:pt x="1048" y="853"/>
                  <a:pt x="1048" y="853"/>
                </a:cubicBezTo>
                <a:cubicBezTo>
                  <a:pt x="1050" y="853"/>
                  <a:pt x="1050" y="853"/>
                  <a:pt x="1050" y="853"/>
                </a:cubicBezTo>
                <a:cubicBezTo>
                  <a:pt x="1048" y="854"/>
                  <a:pt x="1048" y="854"/>
                  <a:pt x="1048" y="854"/>
                </a:cubicBezTo>
                <a:cubicBezTo>
                  <a:pt x="1047" y="854"/>
                  <a:pt x="1047" y="854"/>
                  <a:pt x="1047" y="854"/>
                </a:cubicBezTo>
                <a:cubicBezTo>
                  <a:pt x="1041" y="856"/>
                  <a:pt x="1041" y="856"/>
                  <a:pt x="1041" y="856"/>
                </a:cubicBezTo>
                <a:cubicBezTo>
                  <a:pt x="1041" y="856"/>
                  <a:pt x="1041" y="856"/>
                  <a:pt x="1041" y="856"/>
                </a:cubicBezTo>
                <a:cubicBezTo>
                  <a:pt x="1041" y="854"/>
                  <a:pt x="1041" y="854"/>
                  <a:pt x="1041" y="854"/>
                </a:cubicBezTo>
                <a:cubicBezTo>
                  <a:pt x="1045" y="854"/>
                  <a:pt x="1045" y="854"/>
                  <a:pt x="1045" y="854"/>
                </a:cubicBezTo>
                <a:cubicBezTo>
                  <a:pt x="1045" y="852"/>
                  <a:pt x="1045" y="852"/>
                  <a:pt x="1045" y="852"/>
                </a:cubicBezTo>
                <a:cubicBezTo>
                  <a:pt x="1046" y="852"/>
                  <a:pt x="1044" y="849"/>
                  <a:pt x="1046" y="853"/>
                </a:cubicBezTo>
                <a:cubicBezTo>
                  <a:pt x="1043" y="850"/>
                  <a:pt x="1043" y="850"/>
                  <a:pt x="1043" y="850"/>
                </a:cubicBezTo>
                <a:cubicBezTo>
                  <a:pt x="1040" y="852"/>
                  <a:pt x="1040" y="852"/>
                  <a:pt x="1040" y="852"/>
                </a:cubicBezTo>
                <a:cubicBezTo>
                  <a:pt x="1034" y="850"/>
                  <a:pt x="1049" y="851"/>
                  <a:pt x="1035" y="852"/>
                </a:cubicBezTo>
                <a:cubicBezTo>
                  <a:pt x="1027" y="855"/>
                  <a:pt x="1027" y="855"/>
                  <a:pt x="1027" y="855"/>
                </a:cubicBezTo>
                <a:cubicBezTo>
                  <a:pt x="1022" y="855"/>
                  <a:pt x="1022" y="855"/>
                  <a:pt x="1022" y="855"/>
                </a:cubicBezTo>
                <a:cubicBezTo>
                  <a:pt x="1010" y="857"/>
                  <a:pt x="1010" y="857"/>
                  <a:pt x="1010" y="857"/>
                </a:cubicBezTo>
                <a:cubicBezTo>
                  <a:pt x="1009" y="858"/>
                  <a:pt x="1009" y="858"/>
                  <a:pt x="1009" y="858"/>
                </a:cubicBezTo>
                <a:cubicBezTo>
                  <a:pt x="1005" y="858"/>
                  <a:pt x="1005" y="858"/>
                  <a:pt x="1005" y="858"/>
                </a:cubicBezTo>
                <a:cubicBezTo>
                  <a:pt x="1001" y="860"/>
                  <a:pt x="1001" y="860"/>
                  <a:pt x="1001" y="860"/>
                </a:cubicBezTo>
                <a:cubicBezTo>
                  <a:pt x="996" y="861"/>
                  <a:pt x="996" y="861"/>
                  <a:pt x="996" y="861"/>
                </a:cubicBezTo>
                <a:cubicBezTo>
                  <a:pt x="995" y="860"/>
                  <a:pt x="995" y="860"/>
                  <a:pt x="995" y="860"/>
                </a:cubicBezTo>
                <a:cubicBezTo>
                  <a:pt x="992" y="862"/>
                  <a:pt x="992" y="862"/>
                  <a:pt x="992" y="862"/>
                </a:cubicBezTo>
                <a:cubicBezTo>
                  <a:pt x="989" y="862"/>
                  <a:pt x="1000" y="855"/>
                  <a:pt x="987" y="864"/>
                </a:cubicBezTo>
                <a:cubicBezTo>
                  <a:pt x="986" y="861"/>
                  <a:pt x="986" y="861"/>
                  <a:pt x="986" y="861"/>
                </a:cubicBezTo>
                <a:cubicBezTo>
                  <a:pt x="985" y="861"/>
                  <a:pt x="1006" y="861"/>
                  <a:pt x="976" y="865"/>
                </a:cubicBezTo>
                <a:cubicBezTo>
                  <a:pt x="965" y="867"/>
                  <a:pt x="965" y="867"/>
                  <a:pt x="965" y="867"/>
                </a:cubicBezTo>
                <a:cubicBezTo>
                  <a:pt x="944" y="870"/>
                  <a:pt x="944" y="870"/>
                  <a:pt x="944" y="870"/>
                </a:cubicBezTo>
                <a:cubicBezTo>
                  <a:pt x="942" y="868"/>
                  <a:pt x="942" y="868"/>
                  <a:pt x="942" y="868"/>
                </a:cubicBezTo>
                <a:cubicBezTo>
                  <a:pt x="941" y="868"/>
                  <a:pt x="941" y="868"/>
                  <a:pt x="941" y="868"/>
                </a:cubicBezTo>
                <a:cubicBezTo>
                  <a:pt x="941" y="870"/>
                  <a:pt x="941" y="870"/>
                  <a:pt x="941" y="870"/>
                </a:cubicBezTo>
                <a:cubicBezTo>
                  <a:pt x="935" y="873"/>
                  <a:pt x="935" y="873"/>
                  <a:pt x="935" y="873"/>
                </a:cubicBezTo>
                <a:cubicBezTo>
                  <a:pt x="918" y="874"/>
                  <a:pt x="918" y="874"/>
                  <a:pt x="918" y="874"/>
                </a:cubicBezTo>
                <a:cubicBezTo>
                  <a:pt x="918" y="873"/>
                  <a:pt x="918" y="873"/>
                  <a:pt x="918" y="873"/>
                </a:cubicBezTo>
                <a:cubicBezTo>
                  <a:pt x="914" y="873"/>
                  <a:pt x="914" y="873"/>
                  <a:pt x="914" y="873"/>
                </a:cubicBezTo>
                <a:cubicBezTo>
                  <a:pt x="912" y="875"/>
                  <a:pt x="912" y="875"/>
                  <a:pt x="912" y="875"/>
                </a:cubicBezTo>
                <a:cubicBezTo>
                  <a:pt x="903" y="877"/>
                  <a:pt x="903" y="877"/>
                  <a:pt x="903" y="877"/>
                </a:cubicBezTo>
                <a:cubicBezTo>
                  <a:pt x="899" y="875"/>
                  <a:pt x="899" y="875"/>
                  <a:pt x="899" y="875"/>
                </a:cubicBezTo>
                <a:cubicBezTo>
                  <a:pt x="898" y="873"/>
                  <a:pt x="895" y="873"/>
                  <a:pt x="896" y="878"/>
                </a:cubicBezTo>
                <a:cubicBezTo>
                  <a:pt x="895" y="879"/>
                  <a:pt x="895" y="879"/>
                  <a:pt x="895" y="879"/>
                </a:cubicBezTo>
                <a:cubicBezTo>
                  <a:pt x="891" y="875"/>
                  <a:pt x="891" y="875"/>
                  <a:pt x="891" y="875"/>
                </a:cubicBezTo>
                <a:cubicBezTo>
                  <a:pt x="889" y="876"/>
                  <a:pt x="889" y="876"/>
                  <a:pt x="889" y="876"/>
                </a:cubicBezTo>
                <a:cubicBezTo>
                  <a:pt x="886" y="879"/>
                  <a:pt x="886" y="879"/>
                  <a:pt x="886" y="879"/>
                </a:cubicBezTo>
                <a:cubicBezTo>
                  <a:pt x="881" y="881"/>
                  <a:pt x="881" y="881"/>
                  <a:pt x="881" y="881"/>
                </a:cubicBezTo>
                <a:cubicBezTo>
                  <a:pt x="863" y="882"/>
                  <a:pt x="863" y="882"/>
                  <a:pt x="863" y="882"/>
                </a:cubicBezTo>
                <a:cubicBezTo>
                  <a:pt x="862" y="883"/>
                  <a:pt x="862" y="883"/>
                  <a:pt x="862" y="883"/>
                </a:cubicBezTo>
                <a:cubicBezTo>
                  <a:pt x="860" y="883"/>
                  <a:pt x="860" y="883"/>
                  <a:pt x="860" y="883"/>
                </a:cubicBezTo>
                <a:cubicBezTo>
                  <a:pt x="859" y="882"/>
                  <a:pt x="859" y="882"/>
                  <a:pt x="859" y="882"/>
                </a:cubicBezTo>
                <a:cubicBezTo>
                  <a:pt x="858" y="883"/>
                  <a:pt x="858" y="883"/>
                  <a:pt x="858" y="883"/>
                </a:cubicBezTo>
                <a:cubicBezTo>
                  <a:pt x="853" y="884"/>
                  <a:pt x="853" y="884"/>
                  <a:pt x="853" y="884"/>
                </a:cubicBezTo>
                <a:cubicBezTo>
                  <a:pt x="835" y="886"/>
                  <a:pt x="835" y="886"/>
                  <a:pt x="835" y="886"/>
                </a:cubicBezTo>
                <a:cubicBezTo>
                  <a:pt x="832" y="887"/>
                  <a:pt x="832" y="887"/>
                  <a:pt x="832" y="887"/>
                </a:cubicBezTo>
                <a:cubicBezTo>
                  <a:pt x="821" y="889"/>
                  <a:pt x="821" y="889"/>
                  <a:pt x="821" y="889"/>
                </a:cubicBezTo>
                <a:cubicBezTo>
                  <a:pt x="815" y="890"/>
                  <a:pt x="815" y="890"/>
                  <a:pt x="815" y="890"/>
                </a:cubicBezTo>
                <a:cubicBezTo>
                  <a:pt x="813" y="889"/>
                  <a:pt x="813" y="889"/>
                  <a:pt x="813" y="889"/>
                </a:cubicBezTo>
                <a:cubicBezTo>
                  <a:pt x="808" y="890"/>
                  <a:pt x="808" y="890"/>
                  <a:pt x="808" y="890"/>
                </a:cubicBezTo>
                <a:cubicBezTo>
                  <a:pt x="807" y="890"/>
                  <a:pt x="807" y="890"/>
                  <a:pt x="807" y="890"/>
                </a:cubicBezTo>
                <a:cubicBezTo>
                  <a:pt x="806" y="889"/>
                  <a:pt x="806" y="889"/>
                  <a:pt x="806" y="889"/>
                </a:cubicBezTo>
                <a:cubicBezTo>
                  <a:pt x="797" y="892"/>
                  <a:pt x="797" y="892"/>
                  <a:pt x="797" y="892"/>
                </a:cubicBezTo>
                <a:cubicBezTo>
                  <a:pt x="786" y="893"/>
                  <a:pt x="786" y="893"/>
                  <a:pt x="786" y="893"/>
                </a:cubicBezTo>
                <a:cubicBezTo>
                  <a:pt x="775" y="894"/>
                  <a:pt x="775" y="894"/>
                  <a:pt x="775" y="894"/>
                </a:cubicBezTo>
                <a:cubicBezTo>
                  <a:pt x="774" y="894"/>
                  <a:pt x="774" y="894"/>
                  <a:pt x="774" y="894"/>
                </a:cubicBezTo>
                <a:cubicBezTo>
                  <a:pt x="771" y="895"/>
                  <a:pt x="771" y="895"/>
                  <a:pt x="771" y="895"/>
                </a:cubicBezTo>
                <a:cubicBezTo>
                  <a:pt x="770" y="894"/>
                  <a:pt x="770" y="894"/>
                  <a:pt x="770" y="894"/>
                </a:cubicBezTo>
                <a:cubicBezTo>
                  <a:pt x="762" y="897"/>
                  <a:pt x="762" y="897"/>
                  <a:pt x="762" y="897"/>
                </a:cubicBezTo>
                <a:cubicBezTo>
                  <a:pt x="753" y="897"/>
                  <a:pt x="753" y="897"/>
                  <a:pt x="753" y="897"/>
                </a:cubicBezTo>
                <a:cubicBezTo>
                  <a:pt x="751" y="898"/>
                  <a:pt x="751" y="898"/>
                  <a:pt x="751" y="898"/>
                </a:cubicBezTo>
                <a:cubicBezTo>
                  <a:pt x="747" y="897"/>
                  <a:pt x="747" y="897"/>
                  <a:pt x="747" y="897"/>
                </a:cubicBezTo>
                <a:cubicBezTo>
                  <a:pt x="735" y="899"/>
                  <a:pt x="735" y="899"/>
                  <a:pt x="735" y="899"/>
                </a:cubicBezTo>
                <a:cubicBezTo>
                  <a:pt x="732" y="899"/>
                  <a:pt x="732" y="899"/>
                  <a:pt x="732" y="899"/>
                </a:cubicBezTo>
                <a:cubicBezTo>
                  <a:pt x="731" y="901"/>
                  <a:pt x="731" y="901"/>
                  <a:pt x="731" y="901"/>
                </a:cubicBezTo>
                <a:cubicBezTo>
                  <a:pt x="700" y="905"/>
                  <a:pt x="700" y="905"/>
                  <a:pt x="700" y="905"/>
                </a:cubicBezTo>
                <a:cubicBezTo>
                  <a:pt x="692" y="906"/>
                  <a:pt x="692" y="906"/>
                  <a:pt x="692" y="906"/>
                </a:cubicBezTo>
                <a:cubicBezTo>
                  <a:pt x="691" y="908"/>
                  <a:pt x="691" y="908"/>
                  <a:pt x="691" y="908"/>
                </a:cubicBezTo>
                <a:cubicBezTo>
                  <a:pt x="691" y="909"/>
                  <a:pt x="690" y="910"/>
                  <a:pt x="688" y="909"/>
                </a:cubicBezTo>
                <a:cubicBezTo>
                  <a:pt x="691" y="906"/>
                  <a:pt x="691" y="906"/>
                  <a:pt x="691" y="906"/>
                </a:cubicBezTo>
                <a:cubicBezTo>
                  <a:pt x="686" y="906"/>
                  <a:pt x="686" y="906"/>
                  <a:pt x="686" y="906"/>
                </a:cubicBezTo>
                <a:cubicBezTo>
                  <a:pt x="677" y="907"/>
                  <a:pt x="677" y="907"/>
                  <a:pt x="677" y="907"/>
                </a:cubicBezTo>
                <a:cubicBezTo>
                  <a:pt x="674" y="909"/>
                  <a:pt x="674" y="909"/>
                  <a:pt x="674" y="909"/>
                </a:cubicBezTo>
                <a:cubicBezTo>
                  <a:pt x="669" y="908"/>
                  <a:pt x="669" y="908"/>
                  <a:pt x="669" y="908"/>
                </a:cubicBezTo>
                <a:cubicBezTo>
                  <a:pt x="663" y="910"/>
                  <a:pt x="663" y="910"/>
                  <a:pt x="663" y="910"/>
                </a:cubicBezTo>
                <a:cubicBezTo>
                  <a:pt x="660" y="909"/>
                  <a:pt x="660" y="909"/>
                  <a:pt x="660" y="909"/>
                </a:cubicBezTo>
                <a:cubicBezTo>
                  <a:pt x="649" y="911"/>
                  <a:pt x="649" y="911"/>
                  <a:pt x="649" y="911"/>
                </a:cubicBezTo>
                <a:cubicBezTo>
                  <a:pt x="640" y="912"/>
                  <a:pt x="640" y="912"/>
                  <a:pt x="640" y="912"/>
                </a:cubicBezTo>
                <a:cubicBezTo>
                  <a:pt x="635" y="913"/>
                  <a:pt x="635" y="913"/>
                  <a:pt x="635" y="913"/>
                </a:cubicBezTo>
                <a:cubicBezTo>
                  <a:pt x="625" y="914"/>
                  <a:pt x="625" y="914"/>
                  <a:pt x="625" y="914"/>
                </a:cubicBezTo>
                <a:cubicBezTo>
                  <a:pt x="623" y="915"/>
                  <a:pt x="623" y="915"/>
                  <a:pt x="623" y="915"/>
                </a:cubicBezTo>
                <a:cubicBezTo>
                  <a:pt x="620" y="915"/>
                  <a:pt x="620" y="915"/>
                  <a:pt x="620" y="915"/>
                </a:cubicBezTo>
                <a:cubicBezTo>
                  <a:pt x="615" y="917"/>
                  <a:pt x="615" y="917"/>
                  <a:pt x="615" y="917"/>
                </a:cubicBezTo>
                <a:cubicBezTo>
                  <a:pt x="596" y="918"/>
                  <a:pt x="596" y="918"/>
                  <a:pt x="596" y="918"/>
                </a:cubicBezTo>
                <a:cubicBezTo>
                  <a:pt x="585" y="919"/>
                  <a:pt x="585" y="919"/>
                  <a:pt x="585" y="919"/>
                </a:cubicBezTo>
                <a:cubicBezTo>
                  <a:pt x="583" y="922"/>
                  <a:pt x="583" y="922"/>
                  <a:pt x="583" y="922"/>
                </a:cubicBezTo>
                <a:cubicBezTo>
                  <a:pt x="583" y="920"/>
                  <a:pt x="583" y="920"/>
                  <a:pt x="583" y="920"/>
                </a:cubicBezTo>
                <a:cubicBezTo>
                  <a:pt x="581" y="922"/>
                  <a:pt x="581" y="922"/>
                  <a:pt x="581" y="922"/>
                </a:cubicBezTo>
                <a:cubicBezTo>
                  <a:pt x="581" y="921"/>
                  <a:pt x="587" y="924"/>
                  <a:pt x="579" y="921"/>
                </a:cubicBezTo>
                <a:cubicBezTo>
                  <a:pt x="579" y="923"/>
                  <a:pt x="579" y="923"/>
                  <a:pt x="579" y="923"/>
                </a:cubicBezTo>
                <a:cubicBezTo>
                  <a:pt x="576" y="922"/>
                  <a:pt x="576" y="922"/>
                  <a:pt x="576" y="922"/>
                </a:cubicBezTo>
                <a:cubicBezTo>
                  <a:pt x="576" y="922"/>
                  <a:pt x="577" y="924"/>
                  <a:pt x="577" y="921"/>
                </a:cubicBezTo>
                <a:cubicBezTo>
                  <a:pt x="572" y="922"/>
                  <a:pt x="572" y="922"/>
                  <a:pt x="572" y="922"/>
                </a:cubicBezTo>
                <a:cubicBezTo>
                  <a:pt x="570" y="921"/>
                  <a:pt x="570" y="921"/>
                  <a:pt x="570" y="921"/>
                </a:cubicBezTo>
                <a:cubicBezTo>
                  <a:pt x="556" y="925"/>
                  <a:pt x="556" y="925"/>
                  <a:pt x="556" y="925"/>
                </a:cubicBezTo>
                <a:cubicBezTo>
                  <a:pt x="561" y="927"/>
                  <a:pt x="565" y="920"/>
                  <a:pt x="568" y="925"/>
                </a:cubicBezTo>
                <a:cubicBezTo>
                  <a:pt x="573" y="924"/>
                  <a:pt x="573" y="924"/>
                  <a:pt x="573" y="924"/>
                </a:cubicBezTo>
                <a:cubicBezTo>
                  <a:pt x="573" y="925"/>
                  <a:pt x="573" y="925"/>
                  <a:pt x="573" y="925"/>
                </a:cubicBezTo>
                <a:cubicBezTo>
                  <a:pt x="575" y="925"/>
                  <a:pt x="575" y="925"/>
                  <a:pt x="575" y="925"/>
                </a:cubicBezTo>
                <a:cubicBezTo>
                  <a:pt x="573" y="926"/>
                  <a:pt x="573" y="926"/>
                  <a:pt x="573" y="926"/>
                </a:cubicBezTo>
                <a:cubicBezTo>
                  <a:pt x="571" y="924"/>
                  <a:pt x="571" y="924"/>
                  <a:pt x="571" y="924"/>
                </a:cubicBezTo>
                <a:cubicBezTo>
                  <a:pt x="565" y="928"/>
                  <a:pt x="565" y="928"/>
                  <a:pt x="565" y="928"/>
                </a:cubicBezTo>
                <a:cubicBezTo>
                  <a:pt x="555" y="928"/>
                  <a:pt x="555" y="928"/>
                  <a:pt x="555" y="928"/>
                </a:cubicBezTo>
                <a:cubicBezTo>
                  <a:pt x="551" y="933"/>
                  <a:pt x="551" y="933"/>
                  <a:pt x="551" y="933"/>
                </a:cubicBezTo>
                <a:cubicBezTo>
                  <a:pt x="546" y="933"/>
                  <a:pt x="546" y="933"/>
                  <a:pt x="546" y="933"/>
                </a:cubicBezTo>
                <a:cubicBezTo>
                  <a:pt x="548" y="932"/>
                  <a:pt x="541" y="929"/>
                  <a:pt x="550" y="929"/>
                </a:cubicBezTo>
                <a:cubicBezTo>
                  <a:pt x="545" y="930"/>
                  <a:pt x="545" y="930"/>
                  <a:pt x="545" y="930"/>
                </a:cubicBezTo>
                <a:cubicBezTo>
                  <a:pt x="543" y="929"/>
                  <a:pt x="543" y="929"/>
                  <a:pt x="543" y="929"/>
                </a:cubicBezTo>
                <a:cubicBezTo>
                  <a:pt x="540" y="931"/>
                  <a:pt x="540" y="931"/>
                  <a:pt x="540" y="931"/>
                </a:cubicBezTo>
                <a:cubicBezTo>
                  <a:pt x="543" y="933"/>
                  <a:pt x="543" y="933"/>
                  <a:pt x="543" y="933"/>
                </a:cubicBezTo>
                <a:cubicBezTo>
                  <a:pt x="538" y="933"/>
                  <a:pt x="538" y="933"/>
                  <a:pt x="538" y="933"/>
                </a:cubicBezTo>
                <a:cubicBezTo>
                  <a:pt x="538" y="932"/>
                  <a:pt x="538" y="932"/>
                  <a:pt x="538" y="932"/>
                </a:cubicBezTo>
                <a:cubicBezTo>
                  <a:pt x="538" y="932"/>
                  <a:pt x="540" y="930"/>
                  <a:pt x="536" y="931"/>
                </a:cubicBezTo>
                <a:cubicBezTo>
                  <a:pt x="535" y="933"/>
                  <a:pt x="535" y="933"/>
                  <a:pt x="535" y="933"/>
                </a:cubicBezTo>
                <a:cubicBezTo>
                  <a:pt x="535" y="936"/>
                  <a:pt x="543" y="922"/>
                  <a:pt x="536" y="939"/>
                </a:cubicBezTo>
                <a:cubicBezTo>
                  <a:pt x="535" y="939"/>
                  <a:pt x="535" y="939"/>
                  <a:pt x="535" y="939"/>
                </a:cubicBezTo>
                <a:cubicBezTo>
                  <a:pt x="536" y="937"/>
                  <a:pt x="536" y="937"/>
                  <a:pt x="536" y="937"/>
                </a:cubicBezTo>
                <a:cubicBezTo>
                  <a:pt x="536" y="935"/>
                  <a:pt x="536" y="935"/>
                  <a:pt x="536" y="935"/>
                </a:cubicBezTo>
                <a:cubicBezTo>
                  <a:pt x="531" y="934"/>
                  <a:pt x="531" y="934"/>
                  <a:pt x="531" y="934"/>
                </a:cubicBezTo>
                <a:cubicBezTo>
                  <a:pt x="532" y="934"/>
                  <a:pt x="532" y="934"/>
                  <a:pt x="532" y="934"/>
                </a:cubicBezTo>
                <a:cubicBezTo>
                  <a:pt x="531" y="933"/>
                  <a:pt x="531" y="933"/>
                  <a:pt x="531" y="933"/>
                </a:cubicBezTo>
                <a:cubicBezTo>
                  <a:pt x="527" y="934"/>
                  <a:pt x="527" y="934"/>
                  <a:pt x="527" y="934"/>
                </a:cubicBezTo>
                <a:cubicBezTo>
                  <a:pt x="526" y="935"/>
                  <a:pt x="526" y="935"/>
                  <a:pt x="526" y="935"/>
                </a:cubicBezTo>
                <a:cubicBezTo>
                  <a:pt x="518" y="933"/>
                  <a:pt x="518" y="933"/>
                  <a:pt x="518" y="933"/>
                </a:cubicBezTo>
                <a:cubicBezTo>
                  <a:pt x="517" y="934"/>
                  <a:pt x="517" y="934"/>
                  <a:pt x="517" y="934"/>
                </a:cubicBezTo>
                <a:cubicBezTo>
                  <a:pt x="517" y="933"/>
                  <a:pt x="521" y="934"/>
                  <a:pt x="517" y="932"/>
                </a:cubicBezTo>
                <a:cubicBezTo>
                  <a:pt x="524" y="930"/>
                  <a:pt x="524" y="930"/>
                  <a:pt x="524" y="930"/>
                </a:cubicBezTo>
                <a:cubicBezTo>
                  <a:pt x="526" y="929"/>
                  <a:pt x="528" y="926"/>
                  <a:pt x="529" y="928"/>
                </a:cubicBezTo>
                <a:cubicBezTo>
                  <a:pt x="529" y="928"/>
                  <a:pt x="531" y="926"/>
                  <a:pt x="530" y="929"/>
                </a:cubicBezTo>
                <a:cubicBezTo>
                  <a:pt x="532" y="929"/>
                  <a:pt x="532" y="929"/>
                  <a:pt x="532" y="929"/>
                </a:cubicBezTo>
                <a:cubicBezTo>
                  <a:pt x="530" y="927"/>
                  <a:pt x="533" y="929"/>
                  <a:pt x="533" y="926"/>
                </a:cubicBezTo>
                <a:cubicBezTo>
                  <a:pt x="535" y="924"/>
                  <a:pt x="535" y="924"/>
                  <a:pt x="535" y="924"/>
                </a:cubicBezTo>
                <a:cubicBezTo>
                  <a:pt x="529" y="924"/>
                  <a:pt x="529" y="924"/>
                  <a:pt x="529" y="924"/>
                </a:cubicBezTo>
                <a:cubicBezTo>
                  <a:pt x="527" y="925"/>
                  <a:pt x="527" y="925"/>
                  <a:pt x="527" y="925"/>
                </a:cubicBezTo>
                <a:cubicBezTo>
                  <a:pt x="530" y="925"/>
                  <a:pt x="519" y="931"/>
                  <a:pt x="532" y="925"/>
                </a:cubicBezTo>
                <a:cubicBezTo>
                  <a:pt x="526" y="925"/>
                  <a:pt x="536" y="936"/>
                  <a:pt x="523" y="927"/>
                </a:cubicBezTo>
                <a:cubicBezTo>
                  <a:pt x="522" y="926"/>
                  <a:pt x="522" y="926"/>
                  <a:pt x="522" y="926"/>
                </a:cubicBezTo>
                <a:cubicBezTo>
                  <a:pt x="521" y="927"/>
                  <a:pt x="521" y="927"/>
                  <a:pt x="521" y="927"/>
                </a:cubicBezTo>
                <a:cubicBezTo>
                  <a:pt x="520" y="927"/>
                  <a:pt x="517" y="935"/>
                  <a:pt x="515" y="927"/>
                </a:cubicBezTo>
                <a:cubicBezTo>
                  <a:pt x="514" y="927"/>
                  <a:pt x="514" y="927"/>
                  <a:pt x="514" y="927"/>
                </a:cubicBezTo>
                <a:cubicBezTo>
                  <a:pt x="514" y="929"/>
                  <a:pt x="514" y="929"/>
                  <a:pt x="514" y="929"/>
                </a:cubicBezTo>
                <a:cubicBezTo>
                  <a:pt x="516" y="930"/>
                  <a:pt x="516" y="930"/>
                  <a:pt x="516" y="930"/>
                </a:cubicBezTo>
                <a:cubicBezTo>
                  <a:pt x="513" y="931"/>
                  <a:pt x="513" y="931"/>
                  <a:pt x="513" y="931"/>
                </a:cubicBezTo>
                <a:cubicBezTo>
                  <a:pt x="512" y="928"/>
                  <a:pt x="512" y="928"/>
                  <a:pt x="512" y="928"/>
                </a:cubicBezTo>
                <a:cubicBezTo>
                  <a:pt x="508" y="928"/>
                  <a:pt x="508" y="928"/>
                  <a:pt x="508" y="928"/>
                </a:cubicBezTo>
                <a:cubicBezTo>
                  <a:pt x="511" y="927"/>
                  <a:pt x="511" y="927"/>
                  <a:pt x="511" y="927"/>
                </a:cubicBezTo>
                <a:cubicBezTo>
                  <a:pt x="510" y="925"/>
                  <a:pt x="510" y="925"/>
                  <a:pt x="510" y="925"/>
                </a:cubicBezTo>
                <a:cubicBezTo>
                  <a:pt x="511" y="921"/>
                  <a:pt x="511" y="921"/>
                  <a:pt x="511" y="921"/>
                </a:cubicBezTo>
                <a:cubicBezTo>
                  <a:pt x="516" y="921"/>
                  <a:pt x="516" y="921"/>
                  <a:pt x="516" y="921"/>
                </a:cubicBezTo>
                <a:cubicBezTo>
                  <a:pt x="518" y="920"/>
                  <a:pt x="518" y="920"/>
                  <a:pt x="518" y="920"/>
                </a:cubicBezTo>
                <a:cubicBezTo>
                  <a:pt x="521" y="920"/>
                  <a:pt x="521" y="920"/>
                  <a:pt x="521" y="920"/>
                </a:cubicBezTo>
                <a:cubicBezTo>
                  <a:pt x="526" y="919"/>
                  <a:pt x="526" y="919"/>
                  <a:pt x="526" y="919"/>
                </a:cubicBezTo>
                <a:cubicBezTo>
                  <a:pt x="526" y="918"/>
                  <a:pt x="526" y="918"/>
                  <a:pt x="526" y="918"/>
                </a:cubicBezTo>
                <a:cubicBezTo>
                  <a:pt x="526" y="917"/>
                  <a:pt x="528" y="914"/>
                  <a:pt x="530" y="919"/>
                </a:cubicBezTo>
                <a:cubicBezTo>
                  <a:pt x="527" y="920"/>
                  <a:pt x="533" y="912"/>
                  <a:pt x="528" y="922"/>
                </a:cubicBezTo>
                <a:cubicBezTo>
                  <a:pt x="527" y="920"/>
                  <a:pt x="538" y="916"/>
                  <a:pt x="521" y="923"/>
                </a:cubicBezTo>
                <a:cubicBezTo>
                  <a:pt x="521" y="923"/>
                  <a:pt x="521" y="923"/>
                  <a:pt x="521" y="923"/>
                </a:cubicBezTo>
                <a:cubicBezTo>
                  <a:pt x="516" y="925"/>
                  <a:pt x="516" y="925"/>
                  <a:pt x="516" y="925"/>
                </a:cubicBezTo>
                <a:cubicBezTo>
                  <a:pt x="518" y="926"/>
                  <a:pt x="518" y="926"/>
                  <a:pt x="518" y="926"/>
                </a:cubicBezTo>
                <a:cubicBezTo>
                  <a:pt x="526" y="925"/>
                  <a:pt x="526" y="925"/>
                  <a:pt x="526" y="925"/>
                </a:cubicBezTo>
                <a:cubicBezTo>
                  <a:pt x="527" y="923"/>
                  <a:pt x="527" y="923"/>
                  <a:pt x="527" y="923"/>
                </a:cubicBezTo>
                <a:cubicBezTo>
                  <a:pt x="532" y="922"/>
                  <a:pt x="532" y="922"/>
                  <a:pt x="532" y="922"/>
                </a:cubicBezTo>
                <a:cubicBezTo>
                  <a:pt x="531" y="920"/>
                  <a:pt x="531" y="920"/>
                  <a:pt x="531" y="920"/>
                </a:cubicBezTo>
                <a:cubicBezTo>
                  <a:pt x="535" y="920"/>
                  <a:pt x="535" y="920"/>
                  <a:pt x="535" y="920"/>
                </a:cubicBezTo>
                <a:cubicBezTo>
                  <a:pt x="535" y="922"/>
                  <a:pt x="535" y="922"/>
                  <a:pt x="535" y="922"/>
                </a:cubicBezTo>
                <a:cubicBezTo>
                  <a:pt x="538" y="922"/>
                  <a:pt x="538" y="922"/>
                  <a:pt x="538" y="922"/>
                </a:cubicBezTo>
                <a:cubicBezTo>
                  <a:pt x="539" y="920"/>
                  <a:pt x="539" y="920"/>
                  <a:pt x="539" y="920"/>
                </a:cubicBezTo>
                <a:cubicBezTo>
                  <a:pt x="552" y="918"/>
                  <a:pt x="552" y="918"/>
                  <a:pt x="552" y="918"/>
                </a:cubicBezTo>
                <a:cubicBezTo>
                  <a:pt x="551" y="916"/>
                  <a:pt x="551" y="916"/>
                  <a:pt x="551" y="916"/>
                </a:cubicBezTo>
                <a:cubicBezTo>
                  <a:pt x="547" y="916"/>
                  <a:pt x="547" y="916"/>
                  <a:pt x="547" y="916"/>
                </a:cubicBezTo>
                <a:cubicBezTo>
                  <a:pt x="548" y="916"/>
                  <a:pt x="548" y="916"/>
                  <a:pt x="548" y="916"/>
                </a:cubicBezTo>
                <a:cubicBezTo>
                  <a:pt x="544" y="916"/>
                  <a:pt x="544" y="916"/>
                  <a:pt x="544" y="916"/>
                </a:cubicBezTo>
                <a:cubicBezTo>
                  <a:pt x="542" y="914"/>
                  <a:pt x="542" y="914"/>
                  <a:pt x="542" y="914"/>
                </a:cubicBezTo>
                <a:cubicBezTo>
                  <a:pt x="536" y="916"/>
                  <a:pt x="536" y="916"/>
                  <a:pt x="536" y="916"/>
                </a:cubicBezTo>
                <a:cubicBezTo>
                  <a:pt x="535" y="915"/>
                  <a:pt x="535" y="915"/>
                  <a:pt x="535" y="915"/>
                </a:cubicBezTo>
                <a:cubicBezTo>
                  <a:pt x="531" y="917"/>
                  <a:pt x="531" y="917"/>
                  <a:pt x="531" y="917"/>
                </a:cubicBezTo>
                <a:cubicBezTo>
                  <a:pt x="528" y="915"/>
                  <a:pt x="528" y="915"/>
                  <a:pt x="528" y="915"/>
                </a:cubicBezTo>
                <a:cubicBezTo>
                  <a:pt x="529" y="912"/>
                  <a:pt x="529" y="912"/>
                  <a:pt x="529" y="912"/>
                </a:cubicBezTo>
                <a:cubicBezTo>
                  <a:pt x="536" y="913"/>
                  <a:pt x="536" y="913"/>
                  <a:pt x="536" y="913"/>
                </a:cubicBezTo>
                <a:cubicBezTo>
                  <a:pt x="536" y="911"/>
                  <a:pt x="536" y="911"/>
                  <a:pt x="536" y="911"/>
                </a:cubicBezTo>
                <a:cubicBezTo>
                  <a:pt x="541" y="910"/>
                  <a:pt x="541" y="910"/>
                  <a:pt x="541" y="910"/>
                </a:cubicBezTo>
                <a:cubicBezTo>
                  <a:pt x="542" y="910"/>
                  <a:pt x="536" y="910"/>
                  <a:pt x="544" y="913"/>
                </a:cubicBezTo>
                <a:cubicBezTo>
                  <a:pt x="549" y="910"/>
                  <a:pt x="549" y="910"/>
                  <a:pt x="549" y="910"/>
                </a:cubicBezTo>
                <a:cubicBezTo>
                  <a:pt x="553" y="911"/>
                  <a:pt x="553" y="911"/>
                  <a:pt x="553" y="911"/>
                </a:cubicBezTo>
                <a:cubicBezTo>
                  <a:pt x="557" y="909"/>
                  <a:pt x="557" y="909"/>
                  <a:pt x="557" y="909"/>
                </a:cubicBezTo>
                <a:cubicBezTo>
                  <a:pt x="581" y="906"/>
                  <a:pt x="581" y="906"/>
                  <a:pt x="581" y="906"/>
                </a:cubicBezTo>
                <a:cubicBezTo>
                  <a:pt x="585" y="906"/>
                  <a:pt x="585" y="906"/>
                  <a:pt x="585" y="906"/>
                </a:cubicBezTo>
                <a:cubicBezTo>
                  <a:pt x="589" y="904"/>
                  <a:pt x="589" y="904"/>
                  <a:pt x="589" y="904"/>
                </a:cubicBezTo>
                <a:cubicBezTo>
                  <a:pt x="584" y="902"/>
                  <a:pt x="583" y="906"/>
                  <a:pt x="570" y="906"/>
                </a:cubicBezTo>
                <a:cubicBezTo>
                  <a:pt x="569" y="903"/>
                  <a:pt x="569" y="903"/>
                  <a:pt x="569" y="903"/>
                </a:cubicBezTo>
                <a:cubicBezTo>
                  <a:pt x="568" y="905"/>
                  <a:pt x="568" y="905"/>
                  <a:pt x="568" y="905"/>
                </a:cubicBezTo>
                <a:cubicBezTo>
                  <a:pt x="568" y="901"/>
                  <a:pt x="568" y="901"/>
                  <a:pt x="568" y="901"/>
                </a:cubicBezTo>
                <a:cubicBezTo>
                  <a:pt x="571" y="899"/>
                  <a:pt x="571" y="899"/>
                  <a:pt x="571" y="899"/>
                </a:cubicBezTo>
                <a:cubicBezTo>
                  <a:pt x="571" y="901"/>
                  <a:pt x="571" y="901"/>
                  <a:pt x="571" y="901"/>
                </a:cubicBezTo>
                <a:cubicBezTo>
                  <a:pt x="573" y="901"/>
                  <a:pt x="573" y="901"/>
                  <a:pt x="573" y="901"/>
                </a:cubicBezTo>
                <a:cubicBezTo>
                  <a:pt x="570" y="903"/>
                  <a:pt x="570" y="903"/>
                  <a:pt x="570" y="903"/>
                </a:cubicBezTo>
                <a:cubicBezTo>
                  <a:pt x="588" y="903"/>
                  <a:pt x="517" y="919"/>
                  <a:pt x="599" y="901"/>
                </a:cubicBezTo>
                <a:cubicBezTo>
                  <a:pt x="607" y="897"/>
                  <a:pt x="607" y="897"/>
                  <a:pt x="607" y="897"/>
                </a:cubicBezTo>
                <a:cubicBezTo>
                  <a:pt x="614" y="896"/>
                  <a:pt x="614" y="896"/>
                  <a:pt x="614" y="896"/>
                </a:cubicBezTo>
                <a:cubicBezTo>
                  <a:pt x="614" y="894"/>
                  <a:pt x="614" y="894"/>
                  <a:pt x="614" y="894"/>
                </a:cubicBezTo>
                <a:cubicBezTo>
                  <a:pt x="615" y="894"/>
                  <a:pt x="615" y="894"/>
                  <a:pt x="615" y="894"/>
                </a:cubicBezTo>
                <a:cubicBezTo>
                  <a:pt x="615" y="895"/>
                  <a:pt x="614" y="895"/>
                  <a:pt x="615" y="895"/>
                </a:cubicBezTo>
                <a:cubicBezTo>
                  <a:pt x="617" y="897"/>
                  <a:pt x="617" y="897"/>
                  <a:pt x="617" y="897"/>
                </a:cubicBezTo>
                <a:cubicBezTo>
                  <a:pt x="618" y="896"/>
                  <a:pt x="618" y="896"/>
                  <a:pt x="618" y="896"/>
                </a:cubicBezTo>
                <a:cubicBezTo>
                  <a:pt x="617" y="894"/>
                  <a:pt x="613" y="901"/>
                  <a:pt x="618" y="893"/>
                </a:cubicBezTo>
                <a:cubicBezTo>
                  <a:pt x="622" y="890"/>
                  <a:pt x="622" y="890"/>
                  <a:pt x="622" y="890"/>
                </a:cubicBezTo>
                <a:cubicBezTo>
                  <a:pt x="631" y="888"/>
                  <a:pt x="631" y="888"/>
                  <a:pt x="631" y="888"/>
                </a:cubicBezTo>
                <a:cubicBezTo>
                  <a:pt x="638" y="887"/>
                  <a:pt x="638" y="887"/>
                  <a:pt x="638" y="887"/>
                </a:cubicBezTo>
                <a:cubicBezTo>
                  <a:pt x="639" y="886"/>
                  <a:pt x="639" y="886"/>
                  <a:pt x="639" y="886"/>
                </a:cubicBezTo>
                <a:cubicBezTo>
                  <a:pt x="629" y="885"/>
                  <a:pt x="629" y="885"/>
                  <a:pt x="629" y="885"/>
                </a:cubicBezTo>
                <a:cubicBezTo>
                  <a:pt x="632" y="883"/>
                  <a:pt x="632" y="883"/>
                  <a:pt x="632" y="883"/>
                </a:cubicBezTo>
                <a:cubicBezTo>
                  <a:pt x="628" y="881"/>
                  <a:pt x="628" y="881"/>
                  <a:pt x="628" y="881"/>
                </a:cubicBezTo>
                <a:cubicBezTo>
                  <a:pt x="623" y="884"/>
                  <a:pt x="623" y="884"/>
                  <a:pt x="623" y="884"/>
                </a:cubicBezTo>
                <a:cubicBezTo>
                  <a:pt x="624" y="884"/>
                  <a:pt x="626" y="883"/>
                  <a:pt x="627" y="885"/>
                </a:cubicBezTo>
                <a:cubicBezTo>
                  <a:pt x="623" y="888"/>
                  <a:pt x="623" y="888"/>
                  <a:pt x="623" y="888"/>
                </a:cubicBezTo>
                <a:cubicBezTo>
                  <a:pt x="621" y="888"/>
                  <a:pt x="635" y="886"/>
                  <a:pt x="618" y="888"/>
                </a:cubicBezTo>
                <a:cubicBezTo>
                  <a:pt x="617" y="889"/>
                  <a:pt x="617" y="889"/>
                  <a:pt x="617" y="889"/>
                </a:cubicBezTo>
                <a:cubicBezTo>
                  <a:pt x="619" y="887"/>
                  <a:pt x="619" y="887"/>
                  <a:pt x="619" y="887"/>
                </a:cubicBezTo>
                <a:cubicBezTo>
                  <a:pt x="620" y="888"/>
                  <a:pt x="622" y="888"/>
                  <a:pt x="623" y="887"/>
                </a:cubicBezTo>
                <a:cubicBezTo>
                  <a:pt x="621" y="883"/>
                  <a:pt x="621" y="883"/>
                  <a:pt x="621" y="883"/>
                </a:cubicBezTo>
                <a:cubicBezTo>
                  <a:pt x="620" y="884"/>
                  <a:pt x="627" y="882"/>
                  <a:pt x="618" y="884"/>
                </a:cubicBezTo>
                <a:cubicBezTo>
                  <a:pt x="618" y="885"/>
                  <a:pt x="618" y="885"/>
                  <a:pt x="618" y="885"/>
                </a:cubicBezTo>
                <a:cubicBezTo>
                  <a:pt x="615" y="882"/>
                  <a:pt x="615" y="882"/>
                  <a:pt x="615" y="882"/>
                </a:cubicBezTo>
                <a:cubicBezTo>
                  <a:pt x="619" y="882"/>
                  <a:pt x="622" y="880"/>
                  <a:pt x="626" y="879"/>
                </a:cubicBezTo>
                <a:cubicBezTo>
                  <a:pt x="629" y="880"/>
                  <a:pt x="629" y="880"/>
                  <a:pt x="629" y="880"/>
                </a:cubicBezTo>
                <a:cubicBezTo>
                  <a:pt x="632" y="879"/>
                  <a:pt x="635" y="879"/>
                  <a:pt x="637" y="880"/>
                </a:cubicBezTo>
                <a:cubicBezTo>
                  <a:pt x="639" y="877"/>
                  <a:pt x="639" y="877"/>
                  <a:pt x="639" y="877"/>
                </a:cubicBezTo>
                <a:cubicBezTo>
                  <a:pt x="640" y="876"/>
                  <a:pt x="640" y="876"/>
                  <a:pt x="640" y="876"/>
                </a:cubicBezTo>
                <a:cubicBezTo>
                  <a:pt x="642" y="878"/>
                  <a:pt x="642" y="878"/>
                  <a:pt x="642" y="878"/>
                </a:cubicBezTo>
                <a:cubicBezTo>
                  <a:pt x="646" y="877"/>
                  <a:pt x="646" y="877"/>
                  <a:pt x="646" y="877"/>
                </a:cubicBezTo>
                <a:cubicBezTo>
                  <a:pt x="649" y="880"/>
                  <a:pt x="649" y="880"/>
                  <a:pt x="649" y="880"/>
                </a:cubicBezTo>
                <a:cubicBezTo>
                  <a:pt x="651" y="879"/>
                  <a:pt x="651" y="879"/>
                  <a:pt x="651" y="879"/>
                </a:cubicBezTo>
                <a:cubicBezTo>
                  <a:pt x="650" y="877"/>
                  <a:pt x="650" y="877"/>
                  <a:pt x="650" y="877"/>
                </a:cubicBezTo>
                <a:cubicBezTo>
                  <a:pt x="656" y="873"/>
                  <a:pt x="656" y="873"/>
                  <a:pt x="656" y="873"/>
                </a:cubicBezTo>
                <a:cubicBezTo>
                  <a:pt x="646" y="873"/>
                  <a:pt x="646" y="873"/>
                  <a:pt x="646" y="873"/>
                </a:cubicBezTo>
                <a:cubicBezTo>
                  <a:pt x="641" y="875"/>
                  <a:pt x="641" y="875"/>
                  <a:pt x="641" y="875"/>
                </a:cubicBezTo>
                <a:cubicBezTo>
                  <a:pt x="640" y="875"/>
                  <a:pt x="640" y="875"/>
                  <a:pt x="640" y="875"/>
                </a:cubicBezTo>
                <a:cubicBezTo>
                  <a:pt x="640" y="873"/>
                  <a:pt x="640" y="873"/>
                  <a:pt x="640" y="873"/>
                </a:cubicBezTo>
                <a:cubicBezTo>
                  <a:pt x="634" y="871"/>
                  <a:pt x="634" y="871"/>
                  <a:pt x="634" y="871"/>
                </a:cubicBezTo>
                <a:cubicBezTo>
                  <a:pt x="624" y="873"/>
                  <a:pt x="624" y="873"/>
                  <a:pt x="624" y="873"/>
                </a:cubicBezTo>
                <a:cubicBezTo>
                  <a:pt x="623" y="875"/>
                  <a:pt x="623" y="875"/>
                  <a:pt x="623" y="875"/>
                </a:cubicBezTo>
                <a:cubicBezTo>
                  <a:pt x="627" y="875"/>
                  <a:pt x="627" y="875"/>
                  <a:pt x="627" y="875"/>
                </a:cubicBezTo>
                <a:cubicBezTo>
                  <a:pt x="622" y="877"/>
                  <a:pt x="622" y="877"/>
                  <a:pt x="622" y="877"/>
                </a:cubicBezTo>
                <a:cubicBezTo>
                  <a:pt x="619" y="877"/>
                  <a:pt x="643" y="872"/>
                  <a:pt x="613" y="878"/>
                </a:cubicBezTo>
                <a:cubicBezTo>
                  <a:pt x="611" y="877"/>
                  <a:pt x="611" y="877"/>
                  <a:pt x="611" y="877"/>
                </a:cubicBezTo>
                <a:cubicBezTo>
                  <a:pt x="609" y="878"/>
                  <a:pt x="609" y="878"/>
                  <a:pt x="609" y="878"/>
                </a:cubicBezTo>
                <a:cubicBezTo>
                  <a:pt x="596" y="880"/>
                  <a:pt x="596" y="880"/>
                  <a:pt x="596" y="880"/>
                </a:cubicBezTo>
                <a:cubicBezTo>
                  <a:pt x="595" y="879"/>
                  <a:pt x="595" y="879"/>
                  <a:pt x="595" y="879"/>
                </a:cubicBezTo>
                <a:cubicBezTo>
                  <a:pt x="590" y="882"/>
                  <a:pt x="590" y="882"/>
                  <a:pt x="590" y="882"/>
                </a:cubicBezTo>
                <a:cubicBezTo>
                  <a:pt x="588" y="881"/>
                  <a:pt x="588" y="881"/>
                  <a:pt x="588" y="881"/>
                </a:cubicBezTo>
                <a:cubicBezTo>
                  <a:pt x="569" y="884"/>
                  <a:pt x="569" y="884"/>
                  <a:pt x="569" y="884"/>
                </a:cubicBezTo>
                <a:cubicBezTo>
                  <a:pt x="568" y="886"/>
                  <a:pt x="568" y="886"/>
                  <a:pt x="568" y="886"/>
                </a:cubicBezTo>
                <a:cubicBezTo>
                  <a:pt x="568" y="887"/>
                  <a:pt x="570" y="883"/>
                  <a:pt x="569" y="888"/>
                </a:cubicBezTo>
                <a:cubicBezTo>
                  <a:pt x="571" y="886"/>
                  <a:pt x="571" y="886"/>
                  <a:pt x="571" y="886"/>
                </a:cubicBezTo>
                <a:cubicBezTo>
                  <a:pt x="578" y="887"/>
                  <a:pt x="575" y="882"/>
                  <a:pt x="583" y="887"/>
                </a:cubicBezTo>
                <a:cubicBezTo>
                  <a:pt x="583" y="888"/>
                  <a:pt x="583" y="888"/>
                  <a:pt x="583" y="888"/>
                </a:cubicBezTo>
                <a:cubicBezTo>
                  <a:pt x="579" y="887"/>
                  <a:pt x="579" y="887"/>
                  <a:pt x="579" y="887"/>
                </a:cubicBezTo>
                <a:cubicBezTo>
                  <a:pt x="576" y="891"/>
                  <a:pt x="576" y="891"/>
                  <a:pt x="576" y="891"/>
                </a:cubicBezTo>
                <a:cubicBezTo>
                  <a:pt x="578" y="892"/>
                  <a:pt x="578" y="892"/>
                  <a:pt x="578" y="892"/>
                </a:cubicBezTo>
                <a:cubicBezTo>
                  <a:pt x="572" y="891"/>
                  <a:pt x="572" y="891"/>
                  <a:pt x="572" y="891"/>
                </a:cubicBezTo>
                <a:cubicBezTo>
                  <a:pt x="569" y="891"/>
                  <a:pt x="569" y="891"/>
                  <a:pt x="569" y="891"/>
                </a:cubicBezTo>
                <a:cubicBezTo>
                  <a:pt x="567" y="886"/>
                  <a:pt x="567" y="886"/>
                  <a:pt x="567" y="886"/>
                </a:cubicBezTo>
                <a:cubicBezTo>
                  <a:pt x="566" y="886"/>
                  <a:pt x="564" y="884"/>
                  <a:pt x="563" y="888"/>
                </a:cubicBezTo>
                <a:cubicBezTo>
                  <a:pt x="565" y="890"/>
                  <a:pt x="565" y="890"/>
                  <a:pt x="565" y="890"/>
                </a:cubicBezTo>
                <a:cubicBezTo>
                  <a:pt x="559" y="891"/>
                  <a:pt x="559" y="891"/>
                  <a:pt x="559" y="891"/>
                </a:cubicBezTo>
                <a:cubicBezTo>
                  <a:pt x="556" y="895"/>
                  <a:pt x="556" y="895"/>
                  <a:pt x="556" y="895"/>
                </a:cubicBezTo>
                <a:cubicBezTo>
                  <a:pt x="554" y="894"/>
                  <a:pt x="554" y="894"/>
                  <a:pt x="554" y="894"/>
                </a:cubicBezTo>
                <a:cubicBezTo>
                  <a:pt x="552" y="896"/>
                  <a:pt x="552" y="896"/>
                  <a:pt x="552" y="896"/>
                </a:cubicBezTo>
                <a:cubicBezTo>
                  <a:pt x="551" y="893"/>
                  <a:pt x="551" y="893"/>
                  <a:pt x="551" y="893"/>
                </a:cubicBezTo>
                <a:cubicBezTo>
                  <a:pt x="550" y="892"/>
                  <a:pt x="548" y="896"/>
                  <a:pt x="548" y="892"/>
                </a:cubicBezTo>
                <a:cubicBezTo>
                  <a:pt x="544" y="894"/>
                  <a:pt x="544" y="894"/>
                  <a:pt x="544" y="894"/>
                </a:cubicBezTo>
                <a:cubicBezTo>
                  <a:pt x="544" y="899"/>
                  <a:pt x="540" y="890"/>
                  <a:pt x="541" y="898"/>
                </a:cubicBezTo>
                <a:cubicBezTo>
                  <a:pt x="538" y="895"/>
                  <a:pt x="538" y="895"/>
                  <a:pt x="538" y="895"/>
                </a:cubicBezTo>
                <a:cubicBezTo>
                  <a:pt x="536" y="896"/>
                  <a:pt x="536" y="896"/>
                  <a:pt x="536" y="896"/>
                </a:cubicBezTo>
                <a:cubicBezTo>
                  <a:pt x="537" y="899"/>
                  <a:pt x="529" y="894"/>
                  <a:pt x="539" y="898"/>
                </a:cubicBezTo>
                <a:cubicBezTo>
                  <a:pt x="534" y="898"/>
                  <a:pt x="534" y="898"/>
                  <a:pt x="534" y="898"/>
                </a:cubicBezTo>
                <a:cubicBezTo>
                  <a:pt x="534" y="896"/>
                  <a:pt x="534" y="896"/>
                  <a:pt x="534" y="896"/>
                </a:cubicBezTo>
                <a:cubicBezTo>
                  <a:pt x="543" y="893"/>
                  <a:pt x="543" y="893"/>
                  <a:pt x="543" y="893"/>
                </a:cubicBezTo>
                <a:cubicBezTo>
                  <a:pt x="542" y="891"/>
                  <a:pt x="542" y="891"/>
                  <a:pt x="542" y="891"/>
                </a:cubicBezTo>
                <a:cubicBezTo>
                  <a:pt x="541" y="890"/>
                  <a:pt x="541" y="890"/>
                  <a:pt x="541" y="890"/>
                </a:cubicBezTo>
                <a:cubicBezTo>
                  <a:pt x="538" y="892"/>
                  <a:pt x="538" y="892"/>
                  <a:pt x="538" y="892"/>
                </a:cubicBezTo>
                <a:cubicBezTo>
                  <a:pt x="538" y="892"/>
                  <a:pt x="538" y="892"/>
                  <a:pt x="538" y="892"/>
                </a:cubicBezTo>
                <a:cubicBezTo>
                  <a:pt x="526" y="895"/>
                  <a:pt x="526" y="895"/>
                  <a:pt x="526" y="895"/>
                </a:cubicBezTo>
                <a:cubicBezTo>
                  <a:pt x="522" y="897"/>
                  <a:pt x="522" y="897"/>
                  <a:pt x="522" y="897"/>
                </a:cubicBezTo>
                <a:cubicBezTo>
                  <a:pt x="526" y="900"/>
                  <a:pt x="526" y="900"/>
                  <a:pt x="526" y="900"/>
                </a:cubicBezTo>
                <a:cubicBezTo>
                  <a:pt x="528" y="898"/>
                  <a:pt x="528" y="898"/>
                  <a:pt x="528" y="898"/>
                </a:cubicBezTo>
                <a:cubicBezTo>
                  <a:pt x="533" y="898"/>
                  <a:pt x="533" y="898"/>
                  <a:pt x="533" y="898"/>
                </a:cubicBezTo>
                <a:cubicBezTo>
                  <a:pt x="526" y="902"/>
                  <a:pt x="526" y="902"/>
                  <a:pt x="526" y="902"/>
                </a:cubicBezTo>
                <a:cubicBezTo>
                  <a:pt x="520" y="902"/>
                  <a:pt x="520" y="902"/>
                  <a:pt x="520" y="902"/>
                </a:cubicBezTo>
                <a:cubicBezTo>
                  <a:pt x="515" y="901"/>
                  <a:pt x="515" y="901"/>
                  <a:pt x="515" y="901"/>
                </a:cubicBezTo>
                <a:cubicBezTo>
                  <a:pt x="510" y="903"/>
                  <a:pt x="510" y="903"/>
                  <a:pt x="510" y="903"/>
                </a:cubicBezTo>
                <a:cubicBezTo>
                  <a:pt x="506" y="902"/>
                  <a:pt x="506" y="902"/>
                  <a:pt x="506" y="902"/>
                </a:cubicBezTo>
                <a:cubicBezTo>
                  <a:pt x="482" y="906"/>
                  <a:pt x="482" y="906"/>
                  <a:pt x="482" y="906"/>
                </a:cubicBezTo>
                <a:cubicBezTo>
                  <a:pt x="479" y="908"/>
                  <a:pt x="474" y="906"/>
                  <a:pt x="472" y="910"/>
                </a:cubicBezTo>
                <a:cubicBezTo>
                  <a:pt x="474" y="911"/>
                  <a:pt x="474" y="911"/>
                  <a:pt x="474" y="911"/>
                </a:cubicBezTo>
                <a:cubicBezTo>
                  <a:pt x="480" y="909"/>
                  <a:pt x="480" y="909"/>
                  <a:pt x="480" y="909"/>
                </a:cubicBezTo>
                <a:cubicBezTo>
                  <a:pt x="485" y="909"/>
                  <a:pt x="485" y="909"/>
                  <a:pt x="485" y="909"/>
                </a:cubicBezTo>
                <a:cubicBezTo>
                  <a:pt x="484" y="909"/>
                  <a:pt x="487" y="909"/>
                  <a:pt x="484" y="910"/>
                </a:cubicBezTo>
                <a:cubicBezTo>
                  <a:pt x="484" y="911"/>
                  <a:pt x="484" y="911"/>
                  <a:pt x="484" y="911"/>
                </a:cubicBezTo>
                <a:cubicBezTo>
                  <a:pt x="506" y="909"/>
                  <a:pt x="506" y="909"/>
                  <a:pt x="506" y="909"/>
                </a:cubicBezTo>
                <a:cubicBezTo>
                  <a:pt x="513" y="909"/>
                  <a:pt x="513" y="909"/>
                  <a:pt x="513" y="909"/>
                </a:cubicBezTo>
                <a:cubicBezTo>
                  <a:pt x="515" y="912"/>
                  <a:pt x="515" y="912"/>
                  <a:pt x="515" y="912"/>
                </a:cubicBezTo>
                <a:cubicBezTo>
                  <a:pt x="511" y="912"/>
                  <a:pt x="511" y="912"/>
                  <a:pt x="511" y="912"/>
                </a:cubicBezTo>
                <a:cubicBezTo>
                  <a:pt x="504" y="910"/>
                  <a:pt x="504" y="910"/>
                  <a:pt x="504" y="910"/>
                </a:cubicBezTo>
                <a:cubicBezTo>
                  <a:pt x="488" y="912"/>
                  <a:pt x="488" y="912"/>
                  <a:pt x="488" y="912"/>
                </a:cubicBezTo>
                <a:cubicBezTo>
                  <a:pt x="487" y="911"/>
                  <a:pt x="487" y="911"/>
                  <a:pt x="487" y="911"/>
                </a:cubicBezTo>
                <a:cubicBezTo>
                  <a:pt x="468" y="913"/>
                  <a:pt x="468" y="913"/>
                  <a:pt x="468" y="913"/>
                </a:cubicBezTo>
                <a:cubicBezTo>
                  <a:pt x="462" y="912"/>
                  <a:pt x="462" y="912"/>
                  <a:pt x="462" y="912"/>
                </a:cubicBezTo>
                <a:cubicBezTo>
                  <a:pt x="457" y="913"/>
                  <a:pt x="457" y="913"/>
                  <a:pt x="457" y="913"/>
                </a:cubicBezTo>
                <a:cubicBezTo>
                  <a:pt x="456" y="915"/>
                  <a:pt x="456" y="915"/>
                  <a:pt x="456" y="915"/>
                </a:cubicBezTo>
                <a:cubicBezTo>
                  <a:pt x="452" y="914"/>
                  <a:pt x="452" y="914"/>
                  <a:pt x="452" y="914"/>
                </a:cubicBezTo>
                <a:cubicBezTo>
                  <a:pt x="446" y="915"/>
                  <a:pt x="446" y="915"/>
                  <a:pt x="446" y="915"/>
                </a:cubicBezTo>
                <a:cubicBezTo>
                  <a:pt x="443" y="918"/>
                  <a:pt x="438" y="919"/>
                  <a:pt x="431" y="919"/>
                </a:cubicBezTo>
                <a:cubicBezTo>
                  <a:pt x="431" y="920"/>
                  <a:pt x="431" y="920"/>
                  <a:pt x="431" y="920"/>
                </a:cubicBezTo>
                <a:cubicBezTo>
                  <a:pt x="438" y="920"/>
                  <a:pt x="438" y="920"/>
                  <a:pt x="438" y="920"/>
                </a:cubicBezTo>
                <a:cubicBezTo>
                  <a:pt x="439" y="918"/>
                  <a:pt x="439" y="918"/>
                  <a:pt x="439" y="918"/>
                </a:cubicBezTo>
                <a:cubicBezTo>
                  <a:pt x="443" y="918"/>
                  <a:pt x="443" y="918"/>
                  <a:pt x="443" y="918"/>
                </a:cubicBezTo>
                <a:cubicBezTo>
                  <a:pt x="443" y="920"/>
                  <a:pt x="451" y="914"/>
                  <a:pt x="438" y="920"/>
                </a:cubicBezTo>
                <a:cubicBezTo>
                  <a:pt x="448" y="919"/>
                  <a:pt x="448" y="919"/>
                  <a:pt x="448" y="919"/>
                </a:cubicBezTo>
                <a:cubicBezTo>
                  <a:pt x="452" y="921"/>
                  <a:pt x="452" y="921"/>
                  <a:pt x="452" y="921"/>
                </a:cubicBezTo>
                <a:cubicBezTo>
                  <a:pt x="456" y="920"/>
                  <a:pt x="456" y="920"/>
                  <a:pt x="456" y="920"/>
                </a:cubicBezTo>
                <a:cubicBezTo>
                  <a:pt x="456" y="921"/>
                  <a:pt x="456" y="921"/>
                  <a:pt x="456" y="921"/>
                </a:cubicBezTo>
                <a:cubicBezTo>
                  <a:pt x="461" y="921"/>
                  <a:pt x="461" y="921"/>
                  <a:pt x="461" y="921"/>
                </a:cubicBezTo>
                <a:cubicBezTo>
                  <a:pt x="468" y="928"/>
                  <a:pt x="453" y="917"/>
                  <a:pt x="473" y="921"/>
                </a:cubicBezTo>
                <a:cubicBezTo>
                  <a:pt x="481" y="919"/>
                  <a:pt x="481" y="919"/>
                  <a:pt x="481" y="919"/>
                </a:cubicBezTo>
                <a:cubicBezTo>
                  <a:pt x="479" y="921"/>
                  <a:pt x="479" y="921"/>
                  <a:pt x="479" y="921"/>
                </a:cubicBezTo>
                <a:cubicBezTo>
                  <a:pt x="482" y="922"/>
                  <a:pt x="482" y="922"/>
                  <a:pt x="482" y="922"/>
                </a:cubicBezTo>
                <a:cubicBezTo>
                  <a:pt x="486" y="921"/>
                  <a:pt x="489" y="922"/>
                  <a:pt x="492" y="921"/>
                </a:cubicBezTo>
                <a:cubicBezTo>
                  <a:pt x="489" y="923"/>
                  <a:pt x="489" y="923"/>
                  <a:pt x="489" y="923"/>
                </a:cubicBezTo>
                <a:cubicBezTo>
                  <a:pt x="491" y="924"/>
                  <a:pt x="491" y="924"/>
                  <a:pt x="491" y="924"/>
                </a:cubicBezTo>
                <a:cubicBezTo>
                  <a:pt x="493" y="924"/>
                  <a:pt x="493" y="925"/>
                  <a:pt x="494" y="921"/>
                </a:cubicBezTo>
                <a:cubicBezTo>
                  <a:pt x="496" y="923"/>
                  <a:pt x="496" y="923"/>
                  <a:pt x="496" y="923"/>
                </a:cubicBezTo>
                <a:cubicBezTo>
                  <a:pt x="496" y="921"/>
                  <a:pt x="496" y="921"/>
                  <a:pt x="496" y="921"/>
                </a:cubicBezTo>
                <a:cubicBezTo>
                  <a:pt x="498" y="922"/>
                  <a:pt x="498" y="922"/>
                  <a:pt x="498" y="922"/>
                </a:cubicBezTo>
                <a:cubicBezTo>
                  <a:pt x="501" y="922"/>
                  <a:pt x="506" y="918"/>
                  <a:pt x="508" y="921"/>
                </a:cubicBezTo>
                <a:cubicBezTo>
                  <a:pt x="506" y="922"/>
                  <a:pt x="506" y="922"/>
                  <a:pt x="506" y="922"/>
                </a:cubicBezTo>
                <a:cubicBezTo>
                  <a:pt x="505" y="923"/>
                  <a:pt x="513" y="916"/>
                  <a:pt x="504" y="925"/>
                </a:cubicBezTo>
                <a:cubicBezTo>
                  <a:pt x="503" y="924"/>
                  <a:pt x="503" y="924"/>
                  <a:pt x="503" y="924"/>
                </a:cubicBezTo>
                <a:cubicBezTo>
                  <a:pt x="501" y="926"/>
                  <a:pt x="501" y="926"/>
                  <a:pt x="501" y="926"/>
                </a:cubicBezTo>
                <a:cubicBezTo>
                  <a:pt x="492" y="927"/>
                  <a:pt x="492" y="927"/>
                  <a:pt x="492" y="927"/>
                </a:cubicBezTo>
                <a:cubicBezTo>
                  <a:pt x="489" y="926"/>
                  <a:pt x="489" y="926"/>
                  <a:pt x="489" y="926"/>
                </a:cubicBezTo>
                <a:cubicBezTo>
                  <a:pt x="485" y="925"/>
                  <a:pt x="485" y="925"/>
                  <a:pt x="485" y="925"/>
                </a:cubicBezTo>
                <a:cubicBezTo>
                  <a:pt x="485" y="929"/>
                  <a:pt x="485" y="929"/>
                  <a:pt x="485" y="929"/>
                </a:cubicBezTo>
                <a:cubicBezTo>
                  <a:pt x="484" y="929"/>
                  <a:pt x="484" y="929"/>
                  <a:pt x="484" y="929"/>
                </a:cubicBezTo>
                <a:cubicBezTo>
                  <a:pt x="484" y="926"/>
                  <a:pt x="484" y="926"/>
                  <a:pt x="484" y="926"/>
                </a:cubicBezTo>
                <a:cubicBezTo>
                  <a:pt x="474" y="928"/>
                  <a:pt x="474" y="928"/>
                  <a:pt x="474" y="928"/>
                </a:cubicBezTo>
                <a:cubicBezTo>
                  <a:pt x="472" y="930"/>
                  <a:pt x="472" y="930"/>
                  <a:pt x="472" y="930"/>
                </a:cubicBezTo>
                <a:cubicBezTo>
                  <a:pt x="470" y="930"/>
                  <a:pt x="470" y="930"/>
                  <a:pt x="470" y="930"/>
                </a:cubicBezTo>
                <a:cubicBezTo>
                  <a:pt x="472" y="929"/>
                  <a:pt x="472" y="929"/>
                  <a:pt x="472" y="929"/>
                </a:cubicBezTo>
                <a:cubicBezTo>
                  <a:pt x="468" y="927"/>
                  <a:pt x="468" y="927"/>
                  <a:pt x="468" y="927"/>
                </a:cubicBezTo>
                <a:cubicBezTo>
                  <a:pt x="465" y="927"/>
                  <a:pt x="480" y="933"/>
                  <a:pt x="464" y="923"/>
                </a:cubicBezTo>
                <a:cubicBezTo>
                  <a:pt x="462" y="927"/>
                  <a:pt x="462" y="927"/>
                  <a:pt x="462" y="927"/>
                </a:cubicBezTo>
                <a:cubicBezTo>
                  <a:pt x="460" y="928"/>
                  <a:pt x="460" y="928"/>
                  <a:pt x="460" y="928"/>
                </a:cubicBezTo>
                <a:cubicBezTo>
                  <a:pt x="458" y="926"/>
                  <a:pt x="458" y="926"/>
                  <a:pt x="458" y="926"/>
                </a:cubicBezTo>
                <a:cubicBezTo>
                  <a:pt x="452" y="930"/>
                  <a:pt x="452" y="930"/>
                  <a:pt x="452" y="930"/>
                </a:cubicBezTo>
                <a:cubicBezTo>
                  <a:pt x="450" y="929"/>
                  <a:pt x="450" y="929"/>
                  <a:pt x="450" y="929"/>
                </a:cubicBezTo>
                <a:cubicBezTo>
                  <a:pt x="443" y="931"/>
                  <a:pt x="443" y="931"/>
                  <a:pt x="443" y="931"/>
                </a:cubicBezTo>
                <a:cubicBezTo>
                  <a:pt x="434" y="930"/>
                  <a:pt x="434" y="930"/>
                  <a:pt x="434" y="930"/>
                </a:cubicBezTo>
                <a:cubicBezTo>
                  <a:pt x="430" y="933"/>
                  <a:pt x="430" y="933"/>
                  <a:pt x="430" y="933"/>
                </a:cubicBezTo>
                <a:cubicBezTo>
                  <a:pt x="430" y="933"/>
                  <a:pt x="437" y="933"/>
                  <a:pt x="428" y="931"/>
                </a:cubicBezTo>
                <a:cubicBezTo>
                  <a:pt x="426" y="932"/>
                  <a:pt x="438" y="931"/>
                  <a:pt x="424" y="933"/>
                </a:cubicBezTo>
                <a:cubicBezTo>
                  <a:pt x="421" y="930"/>
                  <a:pt x="421" y="930"/>
                  <a:pt x="421" y="930"/>
                </a:cubicBezTo>
                <a:cubicBezTo>
                  <a:pt x="421" y="931"/>
                  <a:pt x="424" y="928"/>
                  <a:pt x="421" y="932"/>
                </a:cubicBezTo>
                <a:cubicBezTo>
                  <a:pt x="421" y="931"/>
                  <a:pt x="421" y="931"/>
                  <a:pt x="421" y="931"/>
                </a:cubicBezTo>
                <a:cubicBezTo>
                  <a:pt x="418" y="932"/>
                  <a:pt x="418" y="932"/>
                  <a:pt x="418" y="932"/>
                </a:cubicBezTo>
                <a:cubicBezTo>
                  <a:pt x="418" y="934"/>
                  <a:pt x="418" y="934"/>
                  <a:pt x="418" y="934"/>
                </a:cubicBezTo>
                <a:cubicBezTo>
                  <a:pt x="409" y="933"/>
                  <a:pt x="409" y="933"/>
                  <a:pt x="409" y="933"/>
                </a:cubicBezTo>
                <a:cubicBezTo>
                  <a:pt x="414" y="931"/>
                  <a:pt x="414" y="931"/>
                  <a:pt x="414" y="931"/>
                </a:cubicBezTo>
                <a:cubicBezTo>
                  <a:pt x="413" y="930"/>
                  <a:pt x="419" y="933"/>
                  <a:pt x="412" y="929"/>
                </a:cubicBezTo>
                <a:cubicBezTo>
                  <a:pt x="407" y="931"/>
                  <a:pt x="407" y="931"/>
                  <a:pt x="407" y="931"/>
                </a:cubicBezTo>
                <a:cubicBezTo>
                  <a:pt x="405" y="932"/>
                  <a:pt x="420" y="934"/>
                  <a:pt x="402" y="929"/>
                </a:cubicBezTo>
                <a:cubicBezTo>
                  <a:pt x="401" y="931"/>
                  <a:pt x="401" y="931"/>
                  <a:pt x="401" y="931"/>
                </a:cubicBezTo>
                <a:cubicBezTo>
                  <a:pt x="400" y="933"/>
                  <a:pt x="400" y="933"/>
                  <a:pt x="400" y="933"/>
                </a:cubicBezTo>
                <a:cubicBezTo>
                  <a:pt x="402" y="934"/>
                  <a:pt x="402" y="934"/>
                  <a:pt x="402" y="934"/>
                </a:cubicBezTo>
                <a:cubicBezTo>
                  <a:pt x="390" y="934"/>
                  <a:pt x="390" y="934"/>
                  <a:pt x="390" y="934"/>
                </a:cubicBezTo>
                <a:cubicBezTo>
                  <a:pt x="392" y="932"/>
                  <a:pt x="392" y="932"/>
                  <a:pt x="392" y="932"/>
                </a:cubicBezTo>
                <a:cubicBezTo>
                  <a:pt x="396" y="934"/>
                  <a:pt x="386" y="934"/>
                  <a:pt x="395" y="931"/>
                </a:cubicBezTo>
                <a:cubicBezTo>
                  <a:pt x="390" y="930"/>
                  <a:pt x="390" y="930"/>
                  <a:pt x="390" y="930"/>
                </a:cubicBezTo>
                <a:cubicBezTo>
                  <a:pt x="389" y="931"/>
                  <a:pt x="389" y="931"/>
                  <a:pt x="389" y="931"/>
                </a:cubicBezTo>
                <a:cubicBezTo>
                  <a:pt x="388" y="930"/>
                  <a:pt x="388" y="930"/>
                  <a:pt x="388" y="930"/>
                </a:cubicBezTo>
                <a:cubicBezTo>
                  <a:pt x="386" y="931"/>
                  <a:pt x="386" y="931"/>
                  <a:pt x="386" y="931"/>
                </a:cubicBezTo>
                <a:cubicBezTo>
                  <a:pt x="387" y="933"/>
                  <a:pt x="373" y="932"/>
                  <a:pt x="388" y="934"/>
                </a:cubicBezTo>
                <a:cubicBezTo>
                  <a:pt x="387" y="935"/>
                  <a:pt x="387" y="935"/>
                  <a:pt x="387" y="935"/>
                </a:cubicBezTo>
                <a:cubicBezTo>
                  <a:pt x="386" y="934"/>
                  <a:pt x="386" y="934"/>
                  <a:pt x="386" y="934"/>
                </a:cubicBezTo>
                <a:cubicBezTo>
                  <a:pt x="385" y="934"/>
                  <a:pt x="384" y="934"/>
                  <a:pt x="383" y="935"/>
                </a:cubicBezTo>
                <a:cubicBezTo>
                  <a:pt x="384" y="933"/>
                  <a:pt x="384" y="933"/>
                  <a:pt x="384" y="933"/>
                </a:cubicBezTo>
                <a:cubicBezTo>
                  <a:pt x="385" y="933"/>
                  <a:pt x="382" y="935"/>
                  <a:pt x="386" y="933"/>
                </a:cubicBezTo>
                <a:cubicBezTo>
                  <a:pt x="380" y="931"/>
                  <a:pt x="380" y="931"/>
                  <a:pt x="380" y="931"/>
                </a:cubicBezTo>
                <a:cubicBezTo>
                  <a:pt x="375" y="933"/>
                  <a:pt x="375" y="933"/>
                  <a:pt x="375" y="933"/>
                </a:cubicBezTo>
                <a:cubicBezTo>
                  <a:pt x="375" y="933"/>
                  <a:pt x="373" y="933"/>
                  <a:pt x="376" y="934"/>
                </a:cubicBezTo>
                <a:cubicBezTo>
                  <a:pt x="375" y="932"/>
                  <a:pt x="375" y="932"/>
                  <a:pt x="375" y="932"/>
                </a:cubicBezTo>
                <a:cubicBezTo>
                  <a:pt x="374" y="935"/>
                  <a:pt x="374" y="935"/>
                  <a:pt x="374" y="935"/>
                </a:cubicBezTo>
                <a:cubicBezTo>
                  <a:pt x="373" y="934"/>
                  <a:pt x="373" y="934"/>
                  <a:pt x="373" y="934"/>
                </a:cubicBezTo>
                <a:cubicBezTo>
                  <a:pt x="371" y="936"/>
                  <a:pt x="371" y="936"/>
                  <a:pt x="371" y="936"/>
                </a:cubicBezTo>
                <a:cubicBezTo>
                  <a:pt x="371" y="936"/>
                  <a:pt x="369" y="938"/>
                  <a:pt x="371" y="935"/>
                </a:cubicBezTo>
                <a:cubicBezTo>
                  <a:pt x="370" y="934"/>
                  <a:pt x="370" y="934"/>
                  <a:pt x="370" y="934"/>
                </a:cubicBezTo>
                <a:cubicBezTo>
                  <a:pt x="362" y="936"/>
                  <a:pt x="362" y="936"/>
                  <a:pt x="362" y="936"/>
                </a:cubicBezTo>
                <a:cubicBezTo>
                  <a:pt x="363" y="934"/>
                  <a:pt x="363" y="934"/>
                  <a:pt x="363" y="934"/>
                </a:cubicBezTo>
                <a:cubicBezTo>
                  <a:pt x="359" y="933"/>
                  <a:pt x="359" y="933"/>
                  <a:pt x="359" y="933"/>
                </a:cubicBezTo>
                <a:cubicBezTo>
                  <a:pt x="358" y="933"/>
                  <a:pt x="367" y="931"/>
                  <a:pt x="356" y="934"/>
                </a:cubicBezTo>
                <a:cubicBezTo>
                  <a:pt x="360" y="935"/>
                  <a:pt x="360" y="935"/>
                  <a:pt x="360" y="935"/>
                </a:cubicBezTo>
                <a:cubicBezTo>
                  <a:pt x="357" y="935"/>
                  <a:pt x="357" y="935"/>
                  <a:pt x="357" y="935"/>
                </a:cubicBezTo>
                <a:cubicBezTo>
                  <a:pt x="356" y="937"/>
                  <a:pt x="356" y="937"/>
                  <a:pt x="356" y="937"/>
                </a:cubicBezTo>
                <a:cubicBezTo>
                  <a:pt x="357" y="937"/>
                  <a:pt x="356" y="933"/>
                  <a:pt x="357" y="938"/>
                </a:cubicBezTo>
                <a:cubicBezTo>
                  <a:pt x="356" y="937"/>
                  <a:pt x="356" y="937"/>
                  <a:pt x="356" y="937"/>
                </a:cubicBezTo>
                <a:cubicBezTo>
                  <a:pt x="355" y="935"/>
                  <a:pt x="360" y="937"/>
                  <a:pt x="354" y="937"/>
                </a:cubicBezTo>
                <a:cubicBezTo>
                  <a:pt x="356" y="936"/>
                  <a:pt x="353" y="934"/>
                  <a:pt x="356" y="934"/>
                </a:cubicBezTo>
                <a:cubicBezTo>
                  <a:pt x="355" y="934"/>
                  <a:pt x="355" y="934"/>
                  <a:pt x="355" y="934"/>
                </a:cubicBezTo>
                <a:cubicBezTo>
                  <a:pt x="350" y="935"/>
                  <a:pt x="350" y="935"/>
                  <a:pt x="350" y="935"/>
                </a:cubicBezTo>
                <a:cubicBezTo>
                  <a:pt x="347" y="935"/>
                  <a:pt x="347" y="935"/>
                  <a:pt x="347" y="935"/>
                </a:cubicBezTo>
                <a:cubicBezTo>
                  <a:pt x="347" y="938"/>
                  <a:pt x="347" y="938"/>
                  <a:pt x="347" y="938"/>
                </a:cubicBezTo>
                <a:cubicBezTo>
                  <a:pt x="342" y="938"/>
                  <a:pt x="357" y="944"/>
                  <a:pt x="342" y="936"/>
                </a:cubicBezTo>
                <a:cubicBezTo>
                  <a:pt x="341" y="938"/>
                  <a:pt x="341" y="938"/>
                  <a:pt x="341" y="938"/>
                </a:cubicBezTo>
                <a:cubicBezTo>
                  <a:pt x="334" y="935"/>
                  <a:pt x="334" y="935"/>
                  <a:pt x="334" y="935"/>
                </a:cubicBezTo>
                <a:cubicBezTo>
                  <a:pt x="339" y="935"/>
                  <a:pt x="339" y="935"/>
                  <a:pt x="339" y="935"/>
                </a:cubicBezTo>
                <a:cubicBezTo>
                  <a:pt x="339" y="932"/>
                  <a:pt x="339" y="932"/>
                  <a:pt x="339" y="932"/>
                </a:cubicBezTo>
                <a:cubicBezTo>
                  <a:pt x="340" y="931"/>
                  <a:pt x="336" y="932"/>
                  <a:pt x="341" y="931"/>
                </a:cubicBezTo>
                <a:cubicBezTo>
                  <a:pt x="339" y="931"/>
                  <a:pt x="339" y="931"/>
                  <a:pt x="339" y="931"/>
                </a:cubicBezTo>
                <a:cubicBezTo>
                  <a:pt x="335" y="934"/>
                  <a:pt x="335" y="934"/>
                  <a:pt x="335" y="934"/>
                </a:cubicBezTo>
                <a:cubicBezTo>
                  <a:pt x="327" y="933"/>
                  <a:pt x="327" y="933"/>
                  <a:pt x="327" y="933"/>
                </a:cubicBezTo>
                <a:cubicBezTo>
                  <a:pt x="323" y="934"/>
                  <a:pt x="323" y="934"/>
                  <a:pt x="323" y="934"/>
                </a:cubicBezTo>
                <a:cubicBezTo>
                  <a:pt x="332" y="933"/>
                  <a:pt x="315" y="937"/>
                  <a:pt x="331" y="935"/>
                </a:cubicBezTo>
                <a:cubicBezTo>
                  <a:pt x="329" y="937"/>
                  <a:pt x="329" y="937"/>
                  <a:pt x="329" y="937"/>
                </a:cubicBezTo>
                <a:cubicBezTo>
                  <a:pt x="330" y="937"/>
                  <a:pt x="328" y="939"/>
                  <a:pt x="331" y="937"/>
                </a:cubicBezTo>
                <a:cubicBezTo>
                  <a:pt x="327" y="938"/>
                  <a:pt x="327" y="938"/>
                  <a:pt x="327" y="938"/>
                </a:cubicBezTo>
                <a:cubicBezTo>
                  <a:pt x="325" y="939"/>
                  <a:pt x="325" y="939"/>
                  <a:pt x="325" y="939"/>
                </a:cubicBezTo>
                <a:cubicBezTo>
                  <a:pt x="328" y="941"/>
                  <a:pt x="328" y="941"/>
                  <a:pt x="328" y="941"/>
                </a:cubicBezTo>
                <a:cubicBezTo>
                  <a:pt x="319" y="944"/>
                  <a:pt x="319" y="944"/>
                  <a:pt x="319" y="944"/>
                </a:cubicBezTo>
                <a:cubicBezTo>
                  <a:pt x="315" y="943"/>
                  <a:pt x="315" y="943"/>
                  <a:pt x="315" y="943"/>
                </a:cubicBezTo>
                <a:cubicBezTo>
                  <a:pt x="318" y="942"/>
                  <a:pt x="318" y="942"/>
                  <a:pt x="318" y="942"/>
                </a:cubicBezTo>
                <a:cubicBezTo>
                  <a:pt x="314" y="940"/>
                  <a:pt x="314" y="940"/>
                  <a:pt x="314" y="940"/>
                </a:cubicBezTo>
                <a:cubicBezTo>
                  <a:pt x="310" y="942"/>
                  <a:pt x="310" y="942"/>
                  <a:pt x="310" y="942"/>
                </a:cubicBezTo>
                <a:cubicBezTo>
                  <a:pt x="309" y="944"/>
                  <a:pt x="309" y="944"/>
                  <a:pt x="309" y="944"/>
                </a:cubicBezTo>
                <a:cubicBezTo>
                  <a:pt x="306" y="947"/>
                  <a:pt x="306" y="947"/>
                  <a:pt x="306" y="947"/>
                </a:cubicBezTo>
                <a:cubicBezTo>
                  <a:pt x="307" y="949"/>
                  <a:pt x="307" y="949"/>
                  <a:pt x="307" y="949"/>
                </a:cubicBezTo>
                <a:cubicBezTo>
                  <a:pt x="308" y="950"/>
                  <a:pt x="308" y="950"/>
                  <a:pt x="308" y="950"/>
                </a:cubicBezTo>
                <a:cubicBezTo>
                  <a:pt x="310" y="948"/>
                  <a:pt x="310" y="948"/>
                  <a:pt x="310" y="948"/>
                </a:cubicBezTo>
                <a:cubicBezTo>
                  <a:pt x="314" y="948"/>
                  <a:pt x="314" y="948"/>
                  <a:pt x="314" y="948"/>
                </a:cubicBezTo>
                <a:cubicBezTo>
                  <a:pt x="313" y="949"/>
                  <a:pt x="313" y="949"/>
                  <a:pt x="313" y="949"/>
                </a:cubicBezTo>
                <a:cubicBezTo>
                  <a:pt x="314" y="951"/>
                  <a:pt x="314" y="951"/>
                  <a:pt x="314" y="951"/>
                </a:cubicBezTo>
                <a:cubicBezTo>
                  <a:pt x="312" y="952"/>
                  <a:pt x="312" y="952"/>
                  <a:pt x="312" y="952"/>
                </a:cubicBezTo>
                <a:cubicBezTo>
                  <a:pt x="312" y="952"/>
                  <a:pt x="312" y="952"/>
                  <a:pt x="312" y="952"/>
                </a:cubicBezTo>
                <a:cubicBezTo>
                  <a:pt x="315" y="954"/>
                  <a:pt x="315" y="954"/>
                  <a:pt x="315" y="954"/>
                </a:cubicBezTo>
                <a:cubicBezTo>
                  <a:pt x="316" y="956"/>
                  <a:pt x="316" y="956"/>
                  <a:pt x="316" y="956"/>
                </a:cubicBezTo>
                <a:cubicBezTo>
                  <a:pt x="318" y="955"/>
                  <a:pt x="318" y="955"/>
                  <a:pt x="318" y="955"/>
                </a:cubicBezTo>
                <a:cubicBezTo>
                  <a:pt x="317" y="954"/>
                  <a:pt x="317" y="954"/>
                  <a:pt x="317" y="954"/>
                </a:cubicBezTo>
                <a:cubicBezTo>
                  <a:pt x="322" y="950"/>
                  <a:pt x="322" y="950"/>
                  <a:pt x="322" y="950"/>
                </a:cubicBezTo>
                <a:cubicBezTo>
                  <a:pt x="325" y="951"/>
                  <a:pt x="325" y="951"/>
                  <a:pt x="325" y="951"/>
                </a:cubicBezTo>
                <a:cubicBezTo>
                  <a:pt x="329" y="941"/>
                  <a:pt x="329" y="941"/>
                  <a:pt x="329" y="941"/>
                </a:cubicBezTo>
                <a:cubicBezTo>
                  <a:pt x="329" y="941"/>
                  <a:pt x="327" y="945"/>
                  <a:pt x="332" y="940"/>
                </a:cubicBezTo>
                <a:cubicBezTo>
                  <a:pt x="332" y="939"/>
                  <a:pt x="334" y="942"/>
                  <a:pt x="330" y="940"/>
                </a:cubicBezTo>
                <a:cubicBezTo>
                  <a:pt x="332" y="938"/>
                  <a:pt x="332" y="938"/>
                  <a:pt x="332" y="938"/>
                </a:cubicBezTo>
                <a:cubicBezTo>
                  <a:pt x="333" y="938"/>
                  <a:pt x="333" y="938"/>
                  <a:pt x="333" y="938"/>
                </a:cubicBezTo>
                <a:cubicBezTo>
                  <a:pt x="332" y="939"/>
                  <a:pt x="332" y="939"/>
                  <a:pt x="332" y="939"/>
                </a:cubicBezTo>
                <a:cubicBezTo>
                  <a:pt x="335" y="936"/>
                  <a:pt x="332" y="946"/>
                  <a:pt x="339" y="938"/>
                </a:cubicBezTo>
                <a:cubicBezTo>
                  <a:pt x="341" y="937"/>
                  <a:pt x="340" y="941"/>
                  <a:pt x="343" y="939"/>
                </a:cubicBezTo>
                <a:cubicBezTo>
                  <a:pt x="342" y="940"/>
                  <a:pt x="342" y="940"/>
                  <a:pt x="342" y="940"/>
                </a:cubicBezTo>
                <a:cubicBezTo>
                  <a:pt x="350" y="939"/>
                  <a:pt x="350" y="939"/>
                  <a:pt x="350" y="939"/>
                </a:cubicBezTo>
                <a:cubicBezTo>
                  <a:pt x="343" y="942"/>
                  <a:pt x="343" y="942"/>
                  <a:pt x="343" y="942"/>
                </a:cubicBezTo>
                <a:cubicBezTo>
                  <a:pt x="339" y="943"/>
                  <a:pt x="339" y="943"/>
                  <a:pt x="339" y="943"/>
                </a:cubicBezTo>
                <a:cubicBezTo>
                  <a:pt x="336" y="945"/>
                  <a:pt x="336" y="945"/>
                  <a:pt x="336" y="945"/>
                </a:cubicBezTo>
                <a:cubicBezTo>
                  <a:pt x="333" y="944"/>
                  <a:pt x="333" y="944"/>
                  <a:pt x="333" y="944"/>
                </a:cubicBezTo>
                <a:cubicBezTo>
                  <a:pt x="332" y="945"/>
                  <a:pt x="332" y="945"/>
                  <a:pt x="332" y="945"/>
                </a:cubicBezTo>
                <a:cubicBezTo>
                  <a:pt x="332" y="942"/>
                  <a:pt x="332" y="942"/>
                  <a:pt x="332" y="942"/>
                </a:cubicBezTo>
                <a:cubicBezTo>
                  <a:pt x="329" y="943"/>
                  <a:pt x="329" y="943"/>
                  <a:pt x="329" y="943"/>
                </a:cubicBezTo>
                <a:cubicBezTo>
                  <a:pt x="329" y="943"/>
                  <a:pt x="325" y="944"/>
                  <a:pt x="330" y="946"/>
                </a:cubicBezTo>
                <a:cubicBezTo>
                  <a:pt x="328" y="946"/>
                  <a:pt x="328" y="946"/>
                  <a:pt x="328" y="946"/>
                </a:cubicBezTo>
                <a:cubicBezTo>
                  <a:pt x="325" y="947"/>
                  <a:pt x="325" y="948"/>
                  <a:pt x="332" y="949"/>
                </a:cubicBezTo>
                <a:cubicBezTo>
                  <a:pt x="336" y="950"/>
                  <a:pt x="330" y="948"/>
                  <a:pt x="335" y="947"/>
                </a:cubicBezTo>
                <a:cubicBezTo>
                  <a:pt x="337" y="948"/>
                  <a:pt x="337" y="948"/>
                  <a:pt x="337" y="948"/>
                </a:cubicBezTo>
                <a:cubicBezTo>
                  <a:pt x="335" y="950"/>
                  <a:pt x="335" y="950"/>
                  <a:pt x="335" y="950"/>
                </a:cubicBezTo>
                <a:cubicBezTo>
                  <a:pt x="338" y="953"/>
                  <a:pt x="338" y="953"/>
                  <a:pt x="338" y="953"/>
                </a:cubicBezTo>
                <a:cubicBezTo>
                  <a:pt x="343" y="952"/>
                  <a:pt x="343" y="952"/>
                  <a:pt x="343" y="952"/>
                </a:cubicBezTo>
                <a:cubicBezTo>
                  <a:pt x="349" y="952"/>
                  <a:pt x="349" y="952"/>
                  <a:pt x="349" y="952"/>
                </a:cubicBezTo>
                <a:cubicBezTo>
                  <a:pt x="349" y="953"/>
                  <a:pt x="349" y="953"/>
                  <a:pt x="349" y="953"/>
                </a:cubicBezTo>
                <a:cubicBezTo>
                  <a:pt x="342" y="956"/>
                  <a:pt x="342" y="956"/>
                  <a:pt x="342" y="956"/>
                </a:cubicBezTo>
                <a:cubicBezTo>
                  <a:pt x="339" y="962"/>
                  <a:pt x="339" y="962"/>
                  <a:pt x="339" y="962"/>
                </a:cubicBezTo>
                <a:cubicBezTo>
                  <a:pt x="329" y="962"/>
                  <a:pt x="329" y="962"/>
                  <a:pt x="329" y="962"/>
                </a:cubicBezTo>
                <a:cubicBezTo>
                  <a:pt x="329" y="961"/>
                  <a:pt x="329" y="961"/>
                  <a:pt x="329" y="961"/>
                </a:cubicBezTo>
                <a:cubicBezTo>
                  <a:pt x="332" y="961"/>
                  <a:pt x="332" y="961"/>
                  <a:pt x="332" y="961"/>
                </a:cubicBezTo>
                <a:cubicBezTo>
                  <a:pt x="330" y="959"/>
                  <a:pt x="330" y="959"/>
                  <a:pt x="330" y="959"/>
                </a:cubicBezTo>
                <a:cubicBezTo>
                  <a:pt x="323" y="959"/>
                  <a:pt x="323" y="959"/>
                  <a:pt x="323" y="959"/>
                </a:cubicBezTo>
                <a:cubicBezTo>
                  <a:pt x="322" y="958"/>
                  <a:pt x="322" y="958"/>
                  <a:pt x="322" y="958"/>
                </a:cubicBezTo>
                <a:cubicBezTo>
                  <a:pt x="319" y="959"/>
                  <a:pt x="319" y="959"/>
                  <a:pt x="319" y="959"/>
                </a:cubicBezTo>
                <a:cubicBezTo>
                  <a:pt x="321" y="962"/>
                  <a:pt x="321" y="962"/>
                  <a:pt x="321" y="962"/>
                </a:cubicBezTo>
                <a:cubicBezTo>
                  <a:pt x="318" y="963"/>
                  <a:pt x="318" y="963"/>
                  <a:pt x="318" y="963"/>
                </a:cubicBezTo>
                <a:cubicBezTo>
                  <a:pt x="320" y="964"/>
                  <a:pt x="320" y="964"/>
                  <a:pt x="320" y="964"/>
                </a:cubicBezTo>
                <a:cubicBezTo>
                  <a:pt x="320" y="966"/>
                  <a:pt x="320" y="966"/>
                  <a:pt x="320" y="966"/>
                </a:cubicBezTo>
                <a:cubicBezTo>
                  <a:pt x="317" y="967"/>
                  <a:pt x="317" y="967"/>
                  <a:pt x="317" y="967"/>
                </a:cubicBezTo>
                <a:cubicBezTo>
                  <a:pt x="317" y="969"/>
                  <a:pt x="317" y="969"/>
                  <a:pt x="317" y="969"/>
                </a:cubicBezTo>
                <a:cubicBezTo>
                  <a:pt x="321" y="967"/>
                  <a:pt x="321" y="967"/>
                  <a:pt x="321" y="967"/>
                </a:cubicBezTo>
                <a:cubicBezTo>
                  <a:pt x="317" y="971"/>
                  <a:pt x="317" y="971"/>
                  <a:pt x="317" y="971"/>
                </a:cubicBezTo>
                <a:cubicBezTo>
                  <a:pt x="325" y="971"/>
                  <a:pt x="325" y="971"/>
                  <a:pt x="325" y="971"/>
                </a:cubicBezTo>
                <a:cubicBezTo>
                  <a:pt x="322" y="973"/>
                  <a:pt x="322" y="975"/>
                  <a:pt x="331" y="973"/>
                </a:cubicBezTo>
                <a:cubicBezTo>
                  <a:pt x="332" y="974"/>
                  <a:pt x="332" y="974"/>
                  <a:pt x="332" y="974"/>
                </a:cubicBezTo>
                <a:cubicBezTo>
                  <a:pt x="333" y="972"/>
                  <a:pt x="333" y="972"/>
                  <a:pt x="333" y="972"/>
                </a:cubicBezTo>
                <a:cubicBezTo>
                  <a:pt x="339" y="974"/>
                  <a:pt x="339" y="974"/>
                  <a:pt x="339" y="974"/>
                </a:cubicBezTo>
                <a:cubicBezTo>
                  <a:pt x="339" y="975"/>
                  <a:pt x="339" y="975"/>
                  <a:pt x="339" y="975"/>
                </a:cubicBezTo>
                <a:cubicBezTo>
                  <a:pt x="345" y="972"/>
                  <a:pt x="345" y="972"/>
                  <a:pt x="345" y="972"/>
                </a:cubicBezTo>
                <a:cubicBezTo>
                  <a:pt x="344" y="969"/>
                  <a:pt x="344" y="969"/>
                  <a:pt x="344" y="969"/>
                </a:cubicBezTo>
                <a:cubicBezTo>
                  <a:pt x="349" y="970"/>
                  <a:pt x="349" y="970"/>
                  <a:pt x="349" y="970"/>
                </a:cubicBezTo>
                <a:cubicBezTo>
                  <a:pt x="350" y="969"/>
                  <a:pt x="350" y="969"/>
                  <a:pt x="350" y="969"/>
                </a:cubicBezTo>
                <a:cubicBezTo>
                  <a:pt x="351" y="968"/>
                  <a:pt x="351" y="968"/>
                  <a:pt x="351" y="968"/>
                </a:cubicBezTo>
                <a:cubicBezTo>
                  <a:pt x="351" y="968"/>
                  <a:pt x="353" y="969"/>
                  <a:pt x="351" y="969"/>
                </a:cubicBezTo>
                <a:cubicBezTo>
                  <a:pt x="353" y="970"/>
                  <a:pt x="353" y="970"/>
                  <a:pt x="353" y="970"/>
                </a:cubicBezTo>
                <a:cubicBezTo>
                  <a:pt x="353" y="969"/>
                  <a:pt x="353" y="969"/>
                  <a:pt x="353" y="969"/>
                </a:cubicBezTo>
                <a:cubicBezTo>
                  <a:pt x="355" y="972"/>
                  <a:pt x="355" y="972"/>
                  <a:pt x="355" y="972"/>
                </a:cubicBezTo>
                <a:cubicBezTo>
                  <a:pt x="370" y="969"/>
                  <a:pt x="370" y="969"/>
                  <a:pt x="370" y="969"/>
                </a:cubicBezTo>
                <a:cubicBezTo>
                  <a:pt x="369" y="970"/>
                  <a:pt x="369" y="970"/>
                  <a:pt x="369" y="970"/>
                </a:cubicBezTo>
                <a:cubicBezTo>
                  <a:pt x="363" y="972"/>
                  <a:pt x="363" y="972"/>
                  <a:pt x="363" y="972"/>
                </a:cubicBezTo>
                <a:cubicBezTo>
                  <a:pt x="357" y="974"/>
                  <a:pt x="357" y="974"/>
                  <a:pt x="357" y="974"/>
                </a:cubicBezTo>
                <a:cubicBezTo>
                  <a:pt x="357" y="976"/>
                  <a:pt x="357" y="976"/>
                  <a:pt x="357" y="976"/>
                </a:cubicBezTo>
                <a:cubicBezTo>
                  <a:pt x="357" y="976"/>
                  <a:pt x="362" y="977"/>
                  <a:pt x="356" y="976"/>
                </a:cubicBezTo>
                <a:cubicBezTo>
                  <a:pt x="356" y="977"/>
                  <a:pt x="356" y="977"/>
                  <a:pt x="356" y="977"/>
                </a:cubicBezTo>
                <a:cubicBezTo>
                  <a:pt x="360" y="976"/>
                  <a:pt x="360" y="976"/>
                  <a:pt x="360" y="976"/>
                </a:cubicBezTo>
                <a:cubicBezTo>
                  <a:pt x="367" y="977"/>
                  <a:pt x="367" y="977"/>
                  <a:pt x="367" y="977"/>
                </a:cubicBezTo>
                <a:cubicBezTo>
                  <a:pt x="373" y="974"/>
                  <a:pt x="373" y="974"/>
                  <a:pt x="373" y="974"/>
                </a:cubicBezTo>
                <a:cubicBezTo>
                  <a:pt x="376" y="974"/>
                  <a:pt x="376" y="974"/>
                  <a:pt x="376" y="974"/>
                </a:cubicBezTo>
                <a:cubicBezTo>
                  <a:pt x="379" y="970"/>
                  <a:pt x="379" y="970"/>
                  <a:pt x="379" y="970"/>
                </a:cubicBezTo>
                <a:cubicBezTo>
                  <a:pt x="381" y="971"/>
                  <a:pt x="381" y="971"/>
                  <a:pt x="381" y="971"/>
                </a:cubicBezTo>
                <a:cubicBezTo>
                  <a:pt x="388" y="970"/>
                  <a:pt x="388" y="970"/>
                  <a:pt x="388" y="970"/>
                </a:cubicBezTo>
                <a:cubicBezTo>
                  <a:pt x="387" y="973"/>
                  <a:pt x="387" y="973"/>
                  <a:pt x="387" y="973"/>
                </a:cubicBezTo>
                <a:cubicBezTo>
                  <a:pt x="387" y="971"/>
                  <a:pt x="387" y="971"/>
                  <a:pt x="387" y="971"/>
                </a:cubicBezTo>
                <a:cubicBezTo>
                  <a:pt x="383" y="972"/>
                  <a:pt x="383" y="972"/>
                  <a:pt x="383" y="972"/>
                </a:cubicBezTo>
                <a:cubicBezTo>
                  <a:pt x="380" y="975"/>
                  <a:pt x="380" y="975"/>
                  <a:pt x="380" y="975"/>
                </a:cubicBezTo>
                <a:cubicBezTo>
                  <a:pt x="380" y="975"/>
                  <a:pt x="380" y="977"/>
                  <a:pt x="379" y="974"/>
                </a:cubicBezTo>
                <a:cubicBezTo>
                  <a:pt x="379" y="977"/>
                  <a:pt x="379" y="977"/>
                  <a:pt x="379" y="977"/>
                </a:cubicBezTo>
                <a:cubicBezTo>
                  <a:pt x="383" y="977"/>
                  <a:pt x="383" y="977"/>
                  <a:pt x="383" y="977"/>
                </a:cubicBezTo>
                <a:cubicBezTo>
                  <a:pt x="386" y="979"/>
                  <a:pt x="386" y="979"/>
                  <a:pt x="386" y="979"/>
                </a:cubicBezTo>
                <a:cubicBezTo>
                  <a:pt x="391" y="978"/>
                  <a:pt x="391" y="978"/>
                  <a:pt x="391" y="978"/>
                </a:cubicBezTo>
                <a:cubicBezTo>
                  <a:pt x="391" y="975"/>
                  <a:pt x="391" y="975"/>
                  <a:pt x="391" y="975"/>
                </a:cubicBezTo>
                <a:cubicBezTo>
                  <a:pt x="393" y="975"/>
                  <a:pt x="392" y="971"/>
                  <a:pt x="394" y="974"/>
                </a:cubicBezTo>
                <a:cubicBezTo>
                  <a:pt x="395" y="974"/>
                  <a:pt x="389" y="971"/>
                  <a:pt x="396" y="977"/>
                </a:cubicBezTo>
                <a:cubicBezTo>
                  <a:pt x="397" y="976"/>
                  <a:pt x="397" y="976"/>
                  <a:pt x="397" y="976"/>
                </a:cubicBezTo>
                <a:cubicBezTo>
                  <a:pt x="397" y="978"/>
                  <a:pt x="397" y="978"/>
                  <a:pt x="397" y="978"/>
                </a:cubicBezTo>
                <a:cubicBezTo>
                  <a:pt x="402" y="974"/>
                  <a:pt x="402" y="974"/>
                  <a:pt x="402" y="974"/>
                </a:cubicBezTo>
                <a:cubicBezTo>
                  <a:pt x="402" y="973"/>
                  <a:pt x="402" y="973"/>
                  <a:pt x="402" y="973"/>
                </a:cubicBezTo>
                <a:cubicBezTo>
                  <a:pt x="400" y="972"/>
                  <a:pt x="400" y="972"/>
                  <a:pt x="400" y="972"/>
                </a:cubicBezTo>
                <a:cubicBezTo>
                  <a:pt x="400" y="971"/>
                  <a:pt x="400" y="971"/>
                  <a:pt x="400" y="971"/>
                </a:cubicBezTo>
                <a:cubicBezTo>
                  <a:pt x="402" y="971"/>
                  <a:pt x="402" y="971"/>
                  <a:pt x="402" y="971"/>
                </a:cubicBezTo>
                <a:cubicBezTo>
                  <a:pt x="404" y="974"/>
                  <a:pt x="404" y="974"/>
                  <a:pt x="404" y="974"/>
                </a:cubicBezTo>
                <a:cubicBezTo>
                  <a:pt x="406" y="973"/>
                  <a:pt x="406" y="973"/>
                  <a:pt x="406" y="973"/>
                </a:cubicBezTo>
                <a:cubicBezTo>
                  <a:pt x="407" y="971"/>
                  <a:pt x="409" y="976"/>
                  <a:pt x="407" y="970"/>
                </a:cubicBezTo>
                <a:cubicBezTo>
                  <a:pt x="409" y="973"/>
                  <a:pt x="409" y="973"/>
                  <a:pt x="409" y="973"/>
                </a:cubicBezTo>
                <a:cubicBezTo>
                  <a:pt x="411" y="971"/>
                  <a:pt x="411" y="971"/>
                  <a:pt x="411" y="971"/>
                </a:cubicBezTo>
                <a:cubicBezTo>
                  <a:pt x="412" y="974"/>
                  <a:pt x="412" y="974"/>
                  <a:pt x="412" y="974"/>
                </a:cubicBezTo>
                <a:cubicBezTo>
                  <a:pt x="411" y="976"/>
                  <a:pt x="411" y="976"/>
                  <a:pt x="411" y="976"/>
                </a:cubicBezTo>
                <a:cubicBezTo>
                  <a:pt x="412" y="977"/>
                  <a:pt x="412" y="977"/>
                  <a:pt x="412" y="977"/>
                </a:cubicBezTo>
                <a:cubicBezTo>
                  <a:pt x="419" y="976"/>
                  <a:pt x="419" y="976"/>
                  <a:pt x="419" y="976"/>
                </a:cubicBezTo>
                <a:cubicBezTo>
                  <a:pt x="419" y="975"/>
                  <a:pt x="419" y="975"/>
                  <a:pt x="419" y="975"/>
                </a:cubicBezTo>
                <a:cubicBezTo>
                  <a:pt x="424" y="976"/>
                  <a:pt x="424" y="976"/>
                  <a:pt x="424" y="976"/>
                </a:cubicBezTo>
                <a:cubicBezTo>
                  <a:pt x="427" y="975"/>
                  <a:pt x="427" y="975"/>
                  <a:pt x="427" y="975"/>
                </a:cubicBezTo>
                <a:cubicBezTo>
                  <a:pt x="429" y="976"/>
                  <a:pt x="429" y="976"/>
                  <a:pt x="429" y="976"/>
                </a:cubicBezTo>
                <a:cubicBezTo>
                  <a:pt x="436" y="973"/>
                  <a:pt x="436" y="973"/>
                  <a:pt x="436" y="973"/>
                </a:cubicBezTo>
                <a:cubicBezTo>
                  <a:pt x="438" y="971"/>
                  <a:pt x="438" y="971"/>
                  <a:pt x="438" y="971"/>
                </a:cubicBezTo>
                <a:cubicBezTo>
                  <a:pt x="437" y="970"/>
                  <a:pt x="442" y="972"/>
                  <a:pt x="437" y="969"/>
                </a:cubicBezTo>
                <a:cubicBezTo>
                  <a:pt x="438" y="967"/>
                  <a:pt x="438" y="967"/>
                  <a:pt x="438" y="967"/>
                </a:cubicBezTo>
                <a:cubicBezTo>
                  <a:pt x="444" y="969"/>
                  <a:pt x="444" y="969"/>
                  <a:pt x="444" y="969"/>
                </a:cubicBezTo>
                <a:cubicBezTo>
                  <a:pt x="447" y="972"/>
                  <a:pt x="447" y="972"/>
                  <a:pt x="447" y="972"/>
                </a:cubicBezTo>
                <a:cubicBezTo>
                  <a:pt x="447" y="973"/>
                  <a:pt x="449" y="974"/>
                  <a:pt x="455" y="972"/>
                </a:cubicBezTo>
                <a:cubicBezTo>
                  <a:pt x="460" y="974"/>
                  <a:pt x="460" y="974"/>
                  <a:pt x="460" y="974"/>
                </a:cubicBezTo>
                <a:cubicBezTo>
                  <a:pt x="469" y="972"/>
                  <a:pt x="469" y="972"/>
                  <a:pt x="469" y="972"/>
                </a:cubicBezTo>
                <a:cubicBezTo>
                  <a:pt x="472" y="969"/>
                  <a:pt x="472" y="969"/>
                  <a:pt x="472" y="969"/>
                </a:cubicBezTo>
                <a:cubicBezTo>
                  <a:pt x="477" y="971"/>
                  <a:pt x="477" y="971"/>
                  <a:pt x="477" y="971"/>
                </a:cubicBezTo>
                <a:cubicBezTo>
                  <a:pt x="479" y="967"/>
                  <a:pt x="479" y="967"/>
                  <a:pt x="479" y="967"/>
                </a:cubicBezTo>
                <a:cubicBezTo>
                  <a:pt x="481" y="967"/>
                  <a:pt x="477" y="965"/>
                  <a:pt x="481" y="966"/>
                </a:cubicBezTo>
                <a:cubicBezTo>
                  <a:pt x="483" y="966"/>
                  <a:pt x="482" y="969"/>
                  <a:pt x="484" y="967"/>
                </a:cubicBezTo>
                <a:cubicBezTo>
                  <a:pt x="485" y="965"/>
                  <a:pt x="485" y="965"/>
                  <a:pt x="485" y="965"/>
                </a:cubicBezTo>
                <a:cubicBezTo>
                  <a:pt x="482" y="964"/>
                  <a:pt x="482" y="964"/>
                  <a:pt x="482" y="964"/>
                </a:cubicBezTo>
                <a:cubicBezTo>
                  <a:pt x="498" y="963"/>
                  <a:pt x="498" y="963"/>
                  <a:pt x="498" y="963"/>
                </a:cubicBezTo>
                <a:cubicBezTo>
                  <a:pt x="500" y="963"/>
                  <a:pt x="500" y="963"/>
                  <a:pt x="500" y="963"/>
                </a:cubicBezTo>
                <a:cubicBezTo>
                  <a:pt x="498" y="963"/>
                  <a:pt x="501" y="974"/>
                  <a:pt x="492" y="965"/>
                </a:cubicBezTo>
                <a:cubicBezTo>
                  <a:pt x="492" y="965"/>
                  <a:pt x="493" y="967"/>
                  <a:pt x="489" y="966"/>
                </a:cubicBezTo>
                <a:cubicBezTo>
                  <a:pt x="488" y="965"/>
                  <a:pt x="488" y="965"/>
                  <a:pt x="488" y="965"/>
                </a:cubicBezTo>
                <a:cubicBezTo>
                  <a:pt x="488" y="967"/>
                  <a:pt x="487" y="961"/>
                  <a:pt x="485" y="967"/>
                </a:cubicBezTo>
                <a:cubicBezTo>
                  <a:pt x="493" y="967"/>
                  <a:pt x="493" y="967"/>
                  <a:pt x="493" y="967"/>
                </a:cubicBezTo>
                <a:cubicBezTo>
                  <a:pt x="503" y="965"/>
                  <a:pt x="503" y="965"/>
                  <a:pt x="503" y="965"/>
                </a:cubicBezTo>
                <a:cubicBezTo>
                  <a:pt x="501" y="970"/>
                  <a:pt x="498" y="966"/>
                  <a:pt x="492" y="969"/>
                </a:cubicBezTo>
                <a:cubicBezTo>
                  <a:pt x="493" y="970"/>
                  <a:pt x="487" y="969"/>
                  <a:pt x="494" y="971"/>
                </a:cubicBezTo>
                <a:cubicBezTo>
                  <a:pt x="498" y="971"/>
                  <a:pt x="498" y="971"/>
                  <a:pt x="498" y="971"/>
                </a:cubicBezTo>
                <a:cubicBezTo>
                  <a:pt x="499" y="971"/>
                  <a:pt x="499" y="971"/>
                  <a:pt x="499" y="971"/>
                </a:cubicBezTo>
                <a:cubicBezTo>
                  <a:pt x="496" y="975"/>
                  <a:pt x="496" y="975"/>
                  <a:pt x="496" y="975"/>
                </a:cubicBezTo>
                <a:cubicBezTo>
                  <a:pt x="499" y="975"/>
                  <a:pt x="499" y="975"/>
                  <a:pt x="499" y="975"/>
                </a:cubicBezTo>
                <a:cubicBezTo>
                  <a:pt x="499" y="975"/>
                  <a:pt x="502" y="974"/>
                  <a:pt x="498" y="975"/>
                </a:cubicBezTo>
                <a:cubicBezTo>
                  <a:pt x="500" y="972"/>
                  <a:pt x="499" y="980"/>
                  <a:pt x="507" y="972"/>
                </a:cubicBezTo>
                <a:cubicBezTo>
                  <a:pt x="506" y="971"/>
                  <a:pt x="506" y="971"/>
                  <a:pt x="506" y="971"/>
                </a:cubicBezTo>
                <a:cubicBezTo>
                  <a:pt x="510" y="967"/>
                  <a:pt x="510" y="967"/>
                  <a:pt x="510" y="967"/>
                </a:cubicBezTo>
                <a:cubicBezTo>
                  <a:pt x="511" y="967"/>
                  <a:pt x="511" y="967"/>
                  <a:pt x="511" y="967"/>
                </a:cubicBezTo>
                <a:cubicBezTo>
                  <a:pt x="511" y="963"/>
                  <a:pt x="511" y="963"/>
                  <a:pt x="511" y="963"/>
                </a:cubicBezTo>
                <a:cubicBezTo>
                  <a:pt x="521" y="965"/>
                  <a:pt x="521" y="965"/>
                  <a:pt x="521" y="965"/>
                </a:cubicBezTo>
                <a:cubicBezTo>
                  <a:pt x="524" y="963"/>
                  <a:pt x="524" y="963"/>
                  <a:pt x="524" y="963"/>
                </a:cubicBezTo>
                <a:cubicBezTo>
                  <a:pt x="530" y="965"/>
                  <a:pt x="530" y="965"/>
                  <a:pt x="530" y="965"/>
                </a:cubicBezTo>
                <a:cubicBezTo>
                  <a:pt x="538" y="962"/>
                  <a:pt x="538" y="962"/>
                  <a:pt x="538" y="962"/>
                </a:cubicBezTo>
                <a:cubicBezTo>
                  <a:pt x="538" y="963"/>
                  <a:pt x="540" y="961"/>
                  <a:pt x="538" y="964"/>
                </a:cubicBezTo>
                <a:cubicBezTo>
                  <a:pt x="539" y="964"/>
                  <a:pt x="539" y="964"/>
                  <a:pt x="539" y="964"/>
                </a:cubicBezTo>
                <a:cubicBezTo>
                  <a:pt x="540" y="961"/>
                  <a:pt x="540" y="961"/>
                  <a:pt x="540" y="961"/>
                </a:cubicBezTo>
                <a:cubicBezTo>
                  <a:pt x="541" y="962"/>
                  <a:pt x="541" y="962"/>
                  <a:pt x="541" y="962"/>
                </a:cubicBezTo>
                <a:cubicBezTo>
                  <a:pt x="547" y="962"/>
                  <a:pt x="547" y="962"/>
                  <a:pt x="547" y="962"/>
                </a:cubicBezTo>
                <a:cubicBezTo>
                  <a:pt x="548" y="961"/>
                  <a:pt x="548" y="961"/>
                  <a:pt x="548" y="961"/>
                </a:cubicBezTo>
                <a:cubicBezTo>
                  <a:pt x="546" y="960"/>
                  <a:pt x="546" y="960"/>
                  <a:pt x="546" y="960"/>
                </a:cubicBezTo>
                <a:cubicBezTo>
                  <a:pt x="551" y="957"/>
                  <a:pt x="551" y="957"/>
                  <a:pt x="551" y="957"/>
                </a:cubicBezTo>
                <a:cubicBezTo>
                  <a:pt x="558" y="958"/>
                  <a:pt x="558" y="958"/>
                  <a:pt x="558" y="958"/>
                </a:cubicBezTo>
                <a:cubicBezTo>
                  <a:pt x="575" y="954"/>
                  <a:pt x="575" y="954"/>
                  <a:pt x="575" y="954"/>
                </a:cubicBezTo>
                <a:cubicBezTo>
                  <a:pt x="576" y="954"/>
                  <a:pt x="578" y="958"/>
                  <a:pt x="580" y="952"/>
                </a:cubicBezTo>
                <a:cubicBezTo>
                  <a:pt x="579" y="954"/>
                  <a:pt x="579" y="954"/>
                  <a:pt x="579" y="954"/>
                </a:cubicBezTo>
                <a:cubicBezTo>
                  <a:pt x="581" y="954"/>
                  <a:pt x="581" y="954"/>
                  <a:pt x="581" y="954"/>
                </a:cubicBezTo>
                <a:cubicBezTo>
                  <a:pt x="582" y="952"/>
                  <a:pt x="582" y="952"/>
                  <a:pt x="582" y="952"/>
                </a:cubicBezTo>
                <a:cubicBezTo>
                  <a:pt x="583" y="953"/>
                  <a:pt x="583" y="953"/>
                  <a:pt x="583" y="953"/>
                </a:cubicBezTo>
                <a:cubicBezTo>
                  <a:pt x="579" y="956"/>
                  <a:pt x="579" y="956"/>
                  <a:pt x="579" y="956"/>
                </a:cubicBezTo>
                <a:cubicBezTo>
                  <a:pt x="578" y="956"/>
                  <a:pt x="576" y="953"/>
                  <a:pt x="575" y="955"/>
                </a:cubicBezTo>
                <a:cubicBezTo>
                  <a:pt x="577" y="956"/>
                  <a:pt x="577" y="956"/>
                  <a:pt x="577" y="956"/>
                </a:cubicBezTo>
                <a:cubicBezTo>
                  <a:pt x="575" y="958"/>
                  <a:pt x="575" y="958"/>
                  <a:pt x="575" y="958"/>
                </a:cubicBezTo>
                <a:cubicBezTo>
                  <a:pt x="577" y="960"/>
                  <a:pt x="577" y="960"/>
                  <a:pt x="577" y="960"/>
                </a:cubicBezTo>
                <a:cubicBezTo>
                  <a:pt x="589" y="958"/>
                  <a:pt x="589" y="958"/>
                  <a:pt x="589" y="958"/>
                </a:cubicBezTo>
                <a:cubicBezTo>
                  <a:pt x="590" y="956"/>
                  <a:pt x="590" y="956"/>
                  <a:pt x="590" y="956"/>
                </a:cubicBezTo>
                <a:cubicBezTo>
                  <a:pt x="589" y="955"/>
                  <a:pt x="583" y="965"/>
                  <a:pt x="597" y="953"/>
                </a:cubicBezTo>
                <a:cubicBezTo>
                  <a:pt x="597" y="948"/>
                  <a:pt x="597" y="948"/>
                  <a:pt x="597" y="948"/>
                </a:cubicBezTo>
                <a:cubicBezTo>
                  <a:pt x="599" y="947"/>
                  <a:pt x="599" y="947"/>
                  <a:pt x="599" y="947"/>
                </a:cubicBezTo>
                <a:cubicBezTo>
                  <a:pt x="600" y="948"/>
                  <a:pt x="596" y="950"/>
                  <a:pt x="601" y="948"/>
                </a:cubicBezTo>
                <a:cubicBezTo>
                  <a:pt x="598" y="951"/>
                  <a:pt x="598" y="951"/>
                  <a:pt x="598" y="951"/>
                </a:cubicBezTo>
                <a:cubicBezTo>
                  <a:pt x="600" y="954"/>
                  <a:pt x="600" y="954"/>
                  <a:pt x="600" y="954"/>
                </a:cubicBezTo>
                <a:cubicBezTo>
                  <a:pt x="601" y="953"/>
                  <a:pt x="601" y="953"/>
                  <a:pt x="601" y="953"/>
                </a:cubicBezTo>
                <a:cubicBezTo>
                  <a:pt x="602" y="951"/>
                  <a:pt x="602" y="951"/>
                  <a:pt x="602" y="951"/>
                </a:cubicBezTo>
                <a:cubicBezTo>
                  <a:pt x="605" y="950"/>
                  <a:pt x="605" y="950"/>
                  <a:pt x="605" y="950"/>
                </a:cubicBezTo>
                <a:cubicBezTo>
                  <a:pt x="607" y="950"/>
                  <a:pt x="607" y="950"/>
                  <a:pt x="607" y="950"/>
                </a:cubicBezTo>
                <a:cubicBezTo>
                  <a:pt x="606" y="952"/>
                  <a:pt x="606" y="952"/>
                  <a:pt x="606" y="952"/>
                </a:cubicBezTo>
                <a:cubicBezTo>
                  <a:pt x="604" y="953"/>
                  <a:pt x="604" y="953"/>
                  <a:pt x="604" y="953"/>
                </a:cubicBezTo>
                <a:cubicBezTo>
                  <a:pt x="607" y="955"/>
                  <a:pt x="607" y="955"/>
                  <a:pt x="607" y="955"/>
                </a:cubicBezTo>
                <a:cubicBezTo>
                  <a:pt x="613" y="956"/>
                  <a:pt x="613" y="956"/>
                  <a:pt x="613" y="956"/>
                </a:cubicBezTo>
                <a:cubicBezTo>
                  <a:pt x="612" y="957"/>
                  <a:pt x="606" y="955"/>
                  <a:pt x="620" y="953"/>
                </a:cubicBezTo>
                <a:cubicBezTo>
                  <a:pt x="622" y="954"/>
                  <a:pt x="622" y="954"/>
                  <a:pt x="622" y="954"/>
                </a:cubicBezTo>
                <a:cubicBezTo>
                  <a:pt x="627" y="951"/>
                  <a:pt x="627" y="951"/>
                  <a:pt x="627" y="951"/>
                </a:cubicBezTo>
                <a:cubicBezTo>
                  <a:pt x="628" y="953"/>
                  <a:pt x="628" y="953"/>
                  <a:pt x="628" y="953"/>
                </a:cubicBezTo>
                <a:cubicBezTo>
                  <a:pt x="633" y="950"/>
                  <a:pt x="633" y="950"/>
                  <a:pt x="633" y="950"/>
                </a:cubicBezTo>
                <a:cubicBezTo>
                  <a:pt x="654" y="947"/>
                  <a:pt x="654" y="947"/>
                  <a:pt x="654" y="947"/>
                </a:cubicBezTo>
                <a:cubicBezTo>
                  <a:pt x="656" y="945"/>
                  <a:pt x="656" y="945"/>
                  <a:pt x="656" y="945"/>
                </a:cubicBezTo>
                <a:cubicBezTo>
                  <a:pt x="662" y="947"/>
                  <a:pt x="662" y="947"/>
                  <a:pt x="662" y="947"/>
                </a:cubicBezTo>
                <a:cubicBezTo>
                  <a:pt x="666" y="948"/>
                  <a:pt x="666" y="948"/>
                  <a:pt x="666" y="948"/>
                </a:cubicBezTo>
                <a:cubicBezTo>
                  <a:pt x="667" y="950"/>
                  <a:pt x="654" y="951"/>
                  <a:pt x="667" y="941"/>
                </a:cubicBezTo>
                <a:cubicBezTo>
                  <a:pt x="667" y="942"/>
                  <a:pt x="666" y="942"/>
                  <a:pt x="668" y="943"/>
                </a:cubicBezTo>
                <a:cubicBezTo>
                  <a:pt x="669" y="944"/>
                  <a:pt x="659" y="947"/>
                  <a:pt x="670" y="938"/>
                </a:cubicBezTo>
                <a:cubicBezTo>
                  <a:pt x="674" y="939"/>
                  <a:pt x="674" y="939"/>
                  <a:pt x="674" y="939"/>
                </a:cubicBezTo>
                <a:cubicBezTo>
                  <a:pt x="680" y="937"/>
                  <a:pt x="680" y="937"/>
                  <a:pt x="680" y="937"/>
                </a:cubicBezTo>
                <a:cubicBezTo>
                  <a:pt x="681" y="937"/>
                  <a:pt x="672" y="939"/>
                  <a:pt x="683" y="938"/>
                </a:cubicBezTo>
                <a:cubicBezTo>
                  <a:pt x="684" y="936"/>
                  <a:pt x="684" y="936"/>
                  <a:pt x="684" y="936"/>
                </a:cubicBezTo>
                <a:cubicBezTo>
                  <a:pt x="685" y="937"/>
                  <a:pt x="685" y="937"/>
                  <a:pt x="685" y="937"/>
                </a:cubicBezTo>
                <a:cubicBezTo>
                  <a:pt x="681" y="940"/>
                  <a:pt x="681" y="940"/>
                  <a:pt x="681" y="940"/>
                </a:cubicBezTo>
                <a:cubicBezTo>
                  <a:pt x="680" y="938"/>
                  <a:pt x="680" y="938"/>
                  <a:pt x="680" y="938"/>
                </a:cubicBezTo>
                <a:cubicBezTo>
                  <a:pt x="678" y="940"/>
                  <a:pt x="676" y="939"/>
                  <a:pt x="676" y="940"/>
                </a:cubicBezTo>
                <a:cubicBezTo>
                  <a:pt x="670" y="945"/>
                  <a:pt x="670" y="945"/>
                  <a:pt x="670" y="945"/>
                </a:cubicBezTo>
                <a:cubicBezTo>
                  <a:pt x="671" y="947"/>
                  <a:pt x="671" y="947"/>
                  <a:pt x="671" y="947"/>
                </a:cubicBezTo>
                <a:cubicBezTo>
                  <a:pt x="679" y="946"/>
                  <a:pt x="679" y="946"/>
                  <a:pt x="679" y="946"/>
                </a:cubicBezTo>
                <a:cubicBezTo>
                  <a:pt x="682" y="944"/>
                  <a:pt x="682" y="944"/>
                  <a:pt x="682" y="944"/>
                </a:cubicBezTo>
                <a:cubicBezTo>
                  <a:pt x="690" y="944"/>
                  <a:pt x="690" y="944"/>
                  <a:pt x="690" y="944"/>
                </a:cubicBezTo>
                <a:cubicBezTo>
                  <a:pt x="697" y="941"/>
                  <a:pt x="697" y="941"/>
                  <a:pt x="697" y="941"/>
                </a:cubicBezTo>
                <a:cubicBezTo>
                  <a:pt x="702" y="942"/>
                  <a:pt x="702" y="942"/>
                  <a:pt x="702" y="942"/>
                </a:cubicBezTo>
                <a:cubicBezTo>
                  <a:pt x="712" y="941"/>
                  <a:pt x="712" y="941"/>
                  <a:pt x="712" y="941"/>
                </a:cubicBezTo>
                <a:cubicBezTo>
                  <a:pt x="712" y="940"/>
                  <a:pt x="712" y="940"/>
                  <a:pt x="712" y="940"/>
                </a:cubicBezTo>
                <a:cubicBezTo>
                  <a:pt x="706" y="941"/>
                  <a:pt x="711" y="948"/>
                  <a:pt x="720" y="934"/>
                </a:cubicBezTo>
                <a:cubicBezTo>
                  <a:pt x="720" y="933"/>
                  <a:pt x="720" y="933"/>
                  <a:pt x="720" y="933"/>
                </a:cubicBezTo>
                <a:cubicBezTo>
                  <a:pt x="722" y="933"/>
                  <a:pt x="722" y="933"/>
                  <a:pt x="722" y="933"/>
                </a:cubicBezTo>
                <a:cubicBezTo>
                  <a:pt x="723" y="931"/>
                  <a:pt x="723" y="931"/>
                  <a:pt x="723" y="931"/>
                </a:cubicBezTo>
                <a:cubicBezTo>
                  <a:pt x="726" y="934"/>
                  <a:pt x="726" y="934"/>
                  <a:pt x="726" y="934"/>
                </a:cubicBezTo>
                <a:cubicBezTo>
                  <a:pt x="726" y="932"/>
                  <a:pt x="736" y="935"/>
                  <a:pt x="725" y="930"/>
                </a:cubicBezTo>
                <a:cubicBezTo>
                  <a:pt x="726" y="931"/>
                  <a:pt x="727" y="930"/>
                  <a:pt x="728" y="930"/>
                </a:cubicBezTo>
                <a:cubicBezTo>
                  <a:pt x="728" y="936"/>
                  <a:pt x="728" y="936"/>
                  <a:pt x="728" y="936"/>
                </a:cubicBezTo>
                <a:cubicBezTo>
                  <a:pt x="723" y="937"/>
                  <a:pt x="723" y="937"/>
                  <a:pt x="723" y="937"/>
                </a:cubicBezTo>
                <a:cubicBezTo>
                  <a:pt x="723" y="938"/>
                  <a:pt x="723" y="938"/>
                  <a:pt x="723" y="938"/>
                </a:cubicBezTo>
                <a:cubicBezTo>
                  <a:pt x="747" y="937"/>
                  <a:pt x="747" y="937"/>
                  <a:pt x="747" y="937"/>
                </a:cubicBezTo>
                <a:cubicBezTo>
                  <a:pt x="750" y="935"/>
                  <a:pt x="750" y="935"/>
                  <a:pt x="750" y="935"/>
                </a:cubicBezTo>
                <a:cubicBezTo>
                  <a:pt x="748" y="933"/>
                  <a:pt x="748" y="933"/>
                  <a:pt x="748" y="933"/>
                </a:cubicBezTo>
                <a:cubicBezTo>
                  <a:pt x="744" y="933"/>
                  <a:pt x="744" y="933"/>
                  <a:pt x="744" y="933"/>
                </a:cubicBezTo>
                <a:cubicBezTo>
                  <a:pt x="746" y="931"/>
                  <a:pt x="746" y="931"/>
                  <a:pt x="746" y="931"/>
                </a:cubicBezTo>
                <a:cubicBezTo>
                  <a:pt x="751" y="932"/>
                  <a:pt x="751" y="932"/>
                  <a:pt x="751" y="932"/>
                </a:cubicBezTo>
                <a:cubicBezTo>
                  <a:pt x="752" y="931"/>
                  <a:pt x="752" y="931"/>
                  <a:pt x="752" y="931"/>
                </a:cubicBezTo>
                <a:cubicBezTo>
                  <a:pt x="751" y="930"/>
                  <a:pt x="751" y="930"/>
                  <a:pt x="751" y="930"/>
                </a:cubicBezTo>
                <a:cubicBezTo>
                  <a:pt x="751" y="927"/>
                  <a:pt x="751" y="927"/>
                  <a:pt x="751" y="927"/>
                </a:cubicBezTo>
                <a:cubicBezTo>
                  <a:pt x="756" y="925"/>
                  <a:pt x="756" y="925"/>
                  <a:pt x="756" y="925"/>
                </a:cubicBezTo>
                <a:cubicBezTo>
                  <a:pt x="761" y="924"/>
                  <a:pt x="752" y="927"/>
                  <a:pt x="760" y="926"/>
                </a:cubicBezTo>
                <a:cubicBezTo>
                  <a:pt x="760" y="925"/>
                  <a:pt x="760" y="925"/>
                  <a:pt x="760" y="925"/>
                </a:cubicBezTo>
                <a:cubicBezTo>
                  <a:pt x="762" y="927"/>
                  <a:pt x="764" y="922"/>
                  <a:pt x="764" y="929"/>
                </a:cubicBezTo>
                <a:cubicBezTo>
                  <a:pt x="764" y="926"/>
                  <a:pt x="764" y="926"/>
                  <a:pt x="764" y="926"/>
                </a:cubicBezTo>
                <a:cubicBezTo>
                  <a:pt x="765" y="926"/>
                  <a:pt x="765" y="926"/>
                  <a:pt x="765" y="926"/>
                </a:cubicBezTo>
                <a:cubicBezTo>
                  <a:pt x="766" y="927"/>
                  <a:pt x="766" y="927"/>
                  <a:pt x="766" y="927"/>
                </a:cubicBezTo>
                <a:cubicBezTo>
                  <a:pt x="761" y="931"/>
                  <a:pt x="761" y="931"/>
                  <a:pt x="761" y="931"/>
                </a:cubicBezTo>
                <a:cubicBezTo>
                  <a:pt x="762" y="933"/>
                  <a:pt x="762" y="933"/>
                  <a:pt x="762" y="933"/>
                </a:cubicBezTo>
                <a:cubicBezTo>
                  <a:pt x="765" y="933"/>
                  <a:pt x="765" y="933"/>
                  <a:pt x="765" y="933"/>
                </a:cubicBezTo>
                <a:cubicBezTo>
                  <a:pt x="765" y="934"/>
                  <a:pt x="765" y="934"/>
                  <a:pt x="765" y="934"/>
                </a:cubicBezTo>
                <a:cubicBezTo>
                  <a:pt x="770" y="934"/>
                  <a:pt x="770" y="934"/>
                  <a:pt x="770" y="934"/>
                </a:cubicBezTo>
                <a:cubicBezTo>
                  <a:pt x="771" y="934"/>
                  <a:pt x="771" y="934"/>
                  <a:pt x="771" y="934"/>
                </a:cubicBezTo>
                <a:cubicBezTo>
                  <a:pt x="767" y="932"/>
                  <a:pt x="767" y="932"/>
                  <a:pt x="767" y="932"/>
                </a:cubicBezTo>
                <a:cubicBezTo>
                  <a:pt x="769" y="930"/>
                  <a:pt x="769" y="930"/>
                  <a:pt x="769" y="930"/>
                </a:cubicBezTo>
                <a:cubicBezTo>
                  <a:pt x="770" y="930"/>
                  <a:pt x="762" y="929"/>
                  <a:pt x="772" y="930"/>
                </a:cubicBezTo>
                <a:cubicBezTo>
                  <a:pt x="768" y="924"/>
                  <a:pt x="770" y="940"/>
                  <a:pt x="769" y="925"/>
                </a:cubicBezTo>
                <a:cubicBezTo>
                  <a:pt x="766" y="926"/>
                  <a:pt x="770" y="928"/>
                  <a:pt x="772" y="923"/>
                </a:cubicBezTo>
                <a:cubicBezTo>
                  <a:pt x="775" y="926"/>
                  <a:pt x="770" y="924"/>
                  <a:pt x="770" y="927"/>
                </a:cubicBezTo>
                <a:cubicBezTo>
                  <a:pt x="772" y="927"/>
                  <a:pt x="772" y="927"/>
                  <a:pt x="772" y="927"/>
                </a:cubicBezTo>
                <a:cubicBezTo>
                  <a:pt x="773" y="929"/>
                  <a:pt x="773" y="929"/>
                  <a:pt x="773" y="929"/>
                </a:cubicBezTo>
                <a:cubicBezTo>
                  <a:pt x="780" y="926"/>
                  <a:pt x="780" y="926"/>
                  <a:pt x="780" y="926"/>
                </a:cubicBezTo>
                <a:cubicBezTo>
                  <a:pt x="780" y="926"/>
                  <a:pt x="773" y="930"/>
                  <a:pt x="783" y="927"/>
                </a:cubicBezTo>
                <a:cubicBezTo>
                  <a:pt x="783" y="925"/>
                  <a:pt x="783" y="925"/>
                  <a:pt x="783" y="925"/>
                </a:cubicBezTo>
                <a:cubicBezTo>
                  <a:pt x="785" y="926"/>
                  <a:pt x="785" y="926"/>
                  <a:pt x="785" y="926"/>
                </a:cubicBezTo>
                <a:cubicBezTo>
                  <a:pt x="792" y="923"/>
                  <a:pt x="792" y="923"/>
                  <a:pt x="792" y="923"/>
                </a:cubicBezTo>
                <a:cubicBezTo>
                  <a:pt x="793" y="922"/>
                  <a:pt x="793" y="922"/>
                  <a:pt x="793" y="922"/>
                </a:cubicBezTo>
                <a:cubicBezTo>
                  <a:pt x="797" y="923"/>
                  <a:pt x="797" y="923"/>
                  <a:pt x="797" y="923"/>
                </a:cubicBezTo>
                <a:cubicBezTo>
                  <a:pt x="792" y="926"/>
                  <a:pt x="792" y="926"/>
                  <a:pt x="792" y="926"/>
                </a:cubicBezTo>
                <a:cubicBezTo>
                  <a:pt x="796" y="930"/>
                  <a:pt x="796" y="930"/>
                  <a:pt x="796" y="930"/>
                </a:cubicBezTo>
                <a:cubicBezTo>
                  <a:pt x="807" y="929"/>
                  <a:pt x="807" y="929"/>
                  <a:pt x="807" y="929"/>
                </a:cubicBezTo>
                <a:cubicBezTo>
                  <a:pt x="808" y="928"/>
                  <a:pt x="808" y="928"/>
                  <a:pt x="808" y="928"/>
                </a:cubicBezTo>
                <a:cubicBezTo>
                  <a:pt x="808" y="927"/>
                  <a:pt x="808" y="927"/>
                  <a:pt x="808" y="927"/>
                </a:cubicBezTo>
                <a:cubicBezTo>
                  <a:pt x="813" y="929"/>
                  <a:pt x="813" y="929"/>
                  <a:pt x="813" y="929"/>
                </a:cubicBezTo>
                <a:cubicBezTo>
                  <a:pt x="814" y="929"/>
                  <a:pt x="808" y="931"/>
                  <a:pt x="815" y="926"/>
                </a:cubicBezTo>
                <a:cubicBezTo>
                  <a:pt x="817" y="927"/>
                  <a:pt x="817" y="927"/>
                  <a:pt x="817" y="927"/>
                </a:cubicBezTo>
                <a:cubicBezTo>
                  <a:pt x="823" y="925"/>
                  <a:pt x="823" y="925"/>
                  <a:pt x="823" y="925"/>
                </a:cubicBezTo>
                <a:cubicBezTo>
                  <a:pt x="824" y="925"/>
                  <a:pt x="826" y="927"/>
                  <a:pt x="827" y="925"/>
                </a:cubicBezTo>
                <a:cubicBezTo>
                  <a:pt x="827" y="921"/>
                  <a:pt x="830" y="929"/>
                  <a:pt x="830" y="922"/>
                </a:cubicBezTo>
                <a:cubicBezTo>
                  <a:pt x="831" y="925"/>
                  <a:pt x="831" y="925"/>
                  <a:pt x="831" y="925"/>
                </a:cubicBezTo>
                <a:cubicBezTo>
                  <a:pt x="834" y="925"/>
                  <a:pt x="832" y="922"/>
                  <a:pt x="834" y="922"/>
                </a:cubicBezTo>
                <a:cubicBezTo>
                  <a:pt x="837" y="921"/>
                  <a:pt x="837" y="921"/>
                  <a:pt x="837" y="921"/>
                </a:cubicBezTo>
                <a:cubicBezTo>
                  <a:pt x="839" y="917"/>
                  <a:pt x="839" y="917"/>
                  <a:pt x="839" y="917"/>
                </a:cubicBezTo>
                <a:cubicBezTo>
                  <a:pt x="845" y="918"/>
                  <a:pt x="845" y="918"/>
                  <a:pt x="845" y="918"/>
                </a:cubicBezTo>
                <a:cubicBezTo>
                  <a:pt x="850" y="912"/>
                  <a:pt x="850" y="912"/>
                  <a:pt x="850" y="912"/>
                </a:cubicBezTo>
                <a:cubicBezTo>
                  <a:pt x="850" y="916"/>
                  <a:pt x="850" y="916"/>
                  <a:pt x="850" y="916"/>
                </a:cubicBezTo>
                <a:cubicBezTo>
                  <a:pt x="853" y="918"/>
                  <a:pt x="853" y="918"/>
                  <a:pt x="853" y="918"/>
                </a:cubicBezTo>
                <a:cubicBezTo>
                  <a:pt x="856" y="914"/>
                  <a:pt x="856" y="914"/>
                  <a:pt x="856" y="914"/>
                </a:cubicBezTo>
                <a:cubicBezTo>
                  <a:pt x="858" y="915"/>
                  <a:pt x="858" y="915"/>
                  <a:pt x="858" y="915"/>
                </a:cubicBezTo>
                <a:cubicBezTo>
                  <a:pt x="853" y="919"/>
                  <a:pt x="853" y="919"/>
                  <a:pt x="853" y="919"/>
                </a:cubicBezTo>
                <a:cubicBezTo>
                  <a:pt x="857" y="919"/>
                  <a:pt x="857" y="919"/>
                  <a:pt x="857" y="919"/>
                </a:cubicBezTo>
                <a:cubicBezTo>
                  <a:pt x="856" y="921"/>
                  <a:pt x="853" y="919"/>
                  <a:pt x="853" y="921"/>
                </a:cubicBezTo>
                <a:cubicBezTo>
                  <a:pt x="854" y="923"/>
                  <a:pt x="854" y="923"/>
                  <a:pt x="854" y="923"/>
                </a:cubicBezTo>
                <a:cubicBezTo>
                  <a:pt x="855" y="922"/>
                  <a:pt x="855" y="922"/>
                  <a:pt x="855" y="922"/>
                </a:cubicBezTo>
                <a:cubicBezTo>
                  <a:pt x="858" y="923"/>
                  <a:pt x="847" y="926"/>
                  <a:pt x="859" y="922"/>
                </a:cubicBezTo>
                <a:cubicBezTo>
                  <a:pt x="859" y="917"/>
                  <a:pt x="859" y="917"/>
                  <a:pt x="859" y="917"/>
                </a:cubicBezTo>
                <a:cubicBezTo>
                  <a:pt x="858" y="917"/>
                  <a:pt x="858" y="917"/>
                  <a:pt x="858" y="917"/>
                </a:cubicBezTo>
                <a:cubicBezTo>
                  <a:pt x="862" y="916"/>
                  <a:pt x="862" y="916"/>
                  <a:pt x="862" y="916"/>
                </a:cubicBezTo>
                <a:cubicBezTo>
                  <a:pt x="863" y="914"/>
                  <a:pt x="863" y="914"/>
                  <a:pt x="863" y="914"/>
                </a:cubicBezTo>
                <a:cubicBezTo>
                  <a:pt x="869" y="914"/>
                  <a:pt x="869" y="914"/>
                  <a:pt x="869" y="914"/>
                </a:cubicBezTo>
                <a:cubicBezTo>
                  <a:pt x="869" y="912"/>
                  <a:pt x="869" y="912"/>
                  <a:pt x="869" y="912"/>
                </a:cubicBezTo>
                <a:cubicBezTo>
                  <a:pt x="872" y="912"/>
                  <a:pt x="872" y="912"/>
                  <a:pt x="872" y="912"/>
                </a:cubicBezTo>
                <a:cubicBezTo>
                  <a:pt x="873" y="914"/>
                  <a:pt x="873" y="914"/>
                  <a:pt x="873" y="914"/>
                </a:cubicBezTo>
                <a:cubicBezTo>
                  <a:pt x="877" y="911"/>
                  <a:pt x="877" y="911"/>
                  <a:pt x="877" y="911"/>
                </a:cubicBezTo>
                <a:cubicBezTo>
                  <a:pt x="888" y="910"/>
                  <a:pt x="888" y="910"/>
                  <a:pt x="888" y="910"/>
                </a:cubicBezTo>
                <a:cubicBezTo>
                  <a:pt x="884" y="914"/>
                  <a:pt x="884" y="914"/>
                  <a:pt x="884" y="914"/>
                </a:cubicBezTo>
                <a:cubicBezTo>
                  <a:pt x="885" y="916"/>
                  <a:pt x="885" y="916"/>
                  <a:pt x="885" y="916"/>
                </a:cubicBezTo>
                <a:cubicBezTo>
                  <a:pt x="880" y="916"/>
                  <a:pt x="880" y="916"/>
                  <a:pt x="880" y="916"/>
                </a:cubicBezTo>
                <a:cubicBezTo>
                  <a:pt x="879" y="917"/>
                  <a:pt x="879" y="917"/>
                  <a:pt x="879" y="917"/>
                </a:cubicBezTo>
                <a:cubicBezTo>
                  <a:pt x="880" y="917"/>
                  <a:pt x="880" y="917"/>
                  <a:pt x="880" y="917"/>
                </a:cubicBezTo>
                <a:cubicBezTo>
                  <a:pt x="882" y="920"/>
                  <a:pt x="882" y="920"/>
                  <a:pt x="882" y="920"/>
                </a:cubicBezTo>
                <a:cubicBezTo>
                  <a:pt x="884" y="920"/>
                  <a:pt x="873" y="922"/>
                  <a:pt x="886" y="917"/>
                </a:cubicBezTo>
                <a:cubicBezTo>
                  <a:pt x="887" y="918"/>
                  <a:pt x="887" y="918"/>
                  <a:pt x="887" y="918"/>
                </a:cubicBezTo>
                <a:cubicBezTo>
                  <a:pt x="893" y="909"/>
                  <a:pt x="893" y="909"/>
                  <a:pt x="893" y="909"/>
                </a:cubicBezTo>
                <a:cubicBezTo>
                  <a:pt x="896" y="909"/>
                  <a:pt x="896" y="905"/>
                  <a:pt x="899" y="906"/>
                </a:cubicBezTo>
                <a:cubicBezTo>
                  <a:pt x="900" y="909"/>
                  <a:pt x="900" y="909"/>
                  <a:pt x="900" y="909"/>
                </a:cubicBezTo>
                <a:cubicBezTo>
                  <a:pt x="902" y="908"/>
                  <a:pt x="902" y="908"/>
                  <a:pt x="902" y="908"/>
                </a:cubicBezTo>
                <a:cubicBezTo>
                  <a:pt x="905" y="911"/>
                  <a:pt x="905" y="911"/>
                  <a:pt x="905" y="911"/>
                </a:cubicBezTo>
                <a:cubicBezTo>
                  <a:pt x="905" y="911"/>
                  <a:pt x="906" y="911"/>
                  <a:pt x="907" y="910"/>
                </a:cubicBezTo>
                <a:cubicBezTo>
                  <a:pt x="903" y="912"/>
                  <a:pt x="903" y="912"/>
                  <a:pt x="903" y="912"/>
                </a:cubicBezTo>
                <a:cubicBezTo>
                  <a:pt x="900" y="910"/>
                  <a:pt x="896" y="909"/>
                  <a:pt x="893" y="913"/>
                </a:cubicBezTo>
                <a:cubicBezTo>
                  <a:pt x="892" y="914"/>
                  <a:pt x="892" y="914"/>
                  <a:pt x="892" y="914"/>
                </a:cubicBezTo>
                <a:cubicBezTo>
                  <a:pt x="894" y="915"/>
                  <a:pt x="894" y="915"/>
                  <a:pt x="894" y="915"/>
                </a:cubicBezTo>
                <a:cubicBezTo>
                  <a:pt x="896" y="914"/>
                  <a:pt x="896" y="914"/>
                  <a:pt x="896" y="914"/>
                </a:cubicBezTo>
                <a:cubicBezTo>
                  <a:pt x="896" y="914"/>
                  <a:pt x="896" y="914"/>
                  <a:pt x="896" y="914"/>
                </a:cubicBezTo>
                <a:cubicBezTo>
                  <a:pt x="899" y="914"/>
                  <a:pt x="899" y="914"/>
                  <a:pt x="899" y="914"/>
                </a:cubicBezTo>
                <a:cubicBezTo>
                  <a:pt x="904" y="918"/>
                  <a:pt x="904" y="918"/>
                  <a:pt x="904" y="918"/>
                </a:cubicBezTo>
                <a:cubicBezTo>
                  <a:pt x="909" y="915"/>
                  <a:pt x="909" y="915"/>
                  <a:pt x="909" y="915"/>
                </a:cubicBezTo>
                <a:cubicBezTo>
                  <a:pt x="910" y="916"/>
                  <a:pt x="910" y="916"/>
                  <a:pt x="910" y="916"/>
                </a:cubicBezTo>
                <a:cubicBezTo>
                  <a:pt x="924" y="911"/>
                  <a:pt x="924" y="911"/>
                  <a:pt x="924" y="911"/>
                </a:cubicBezTo>
                <a:cubicBezTo>
                  <a:pt x="931" y="910"/>
                  <a:pt x="931" y="910"/>
                  <a:pt x="931" y="910"/>
                </a:cubicBezTo>
                <a:cubicBezTo>
                  <a:pt x="932" y="909"/>
                  <a:pt x="932" y="909"/>
                  <a:pt x="932" y="909"/>
                </a:cubicBezTo>
                <a:cubicBezTo>
                  <a:pt x="933" y="909"/>
                  <a:pt x="927" y="912"/>
                  <a:pt x="932" y="906"/>
                </a:cubicBezTo>
                <a:cubicBezTo>
                  <a:pt x="932" y="909"/>
                  <a:pt x="932" y="909"/>
                  <a:pt x="932" y="909"/>
                </a:cubicBezTo>
                <a:cubicBezTo>
                  <a:pt x="933" y="909"/>
                  <a:pt x="928" y="910"/>
                  <a:pt x="934" y="909"/>
                </a:cubicBezTo>
                <a:cubicBezTo>
                  <a:pt x="932" y="913"/>
                  <a:pt x="932" y="913"/>
                  <a:pt x="932" y="913"/>
                </a:cubicBezTo>
                <a:cubicBezTo>
                  <a:pt x="927" y="911"/>
                  <a:pt x="921" y="923"/>
                  <a:pt x="921" y="912"/>
                </a:cubicBezTo>
                <a:cubicBezTo>
                  <a:pt x="919" y="912"/>
                  <a:pt x="920" y="916"/>
                  <a:pt x="919" y="914"/>
                </a:cubicBezTo>
                <a:cubicBezTo>
                  <a:pt x="914" y="919"/>
                  <a:pt x="911" y="907"/>
                  <a:pt x="914" y="922"/>
                </a:cubicBezTo>
                <a:cubicBezTo>
                  <a:pt x="914" y="924"/>
                  <a:pt x="911" y="921"/>
                  <a:pt x="913" y="924"/>
                </a:cubicBezTo>
                <a:cubicBezTo>
                  <a:pt x="909" y="921"/>
                  <a:pt x="909" y="921"/>
                  <a:pt x="909" y="921"/>
                </a:cubicBezTo>
                <a:cubicBezTo>
                  <a:pt x="911" y="918"/>
                  <a:pt x="899" y="922"/>
                  <a:pt x="912" y="918"/>
                </a:cubicBezTo>
                <a:cubicBezTo>
                  <a:pt x="909" y="917"/>
                  <a:pt x="909" y="917"/>
                  <a:pt x="909" y="917"/>
                </a:cubicBezTo>
                <a:cubicBezTo>
                  <a:pt x="907" y="919"/>
                  <a:pt x="907" y="919"/>
                  <a:pt x="907" y="919"/>
                </a:cubicBezTo>
                <a:cubicBezTo>
                  <a:pt x="905" y="918"/>
                  <a:pt x="905" y="918"/>
                  <a:pt x="905" y="918"/>
                </a:cubicBezTo>
                <a:cubicBezTo>
                  <a:pt x="902" y="919"/>
                  <a:pt x="902" y="919"/>
                  <a:pt x="902" y="919"/>
                </a:cubicBezTo>
                <a:cubicBezTo>
                  <a:pt x="896" y="918"/>
                  <a:pt x="896" y="918"/>
                  <a:pt x="896" y="918"/>
                </a:cubicBezTo>
                <a:cubicBezTo>
                  <a:pt x="895" y="921"/>
                  <a:pt x="895" y="921"/>
                  <a:pt x="895" y="921"/>
                </a:cubicBezTo>
                <a:cubicBezTo>
                  <a:pt x="894" y="919"/>
                  <a:pt x="894" y="919"/>
                  <a:pt x="894" y="919"/>
                </a:cubicBezTo>
                <a:cubicBezTo>
                  <a:pt x="885" y="920"/>
                  <a:pt x="885" y="920"/>
                  <a:pt x="885" y="920"/>
                </a:cubicBezTo>
                <a:cubicBezTo>
                  <a:pt x="881" y="920"/>
                  <a:pt x="881" y="920"/>
                  <a:pt x="881" y="920"/>
                </a:cubicBezTo>
                <a:cubicBezTo>
                  <a:pt x="880" y="922"/>
                  <a:pt x="880" y="922"/>
                  <a:pt x="880" y="922"/>
                </a:cubicBezTo>
                <a:cubicBezTo>
                  <a:pt x="879" y="921"/>
                  <a:pt x="879" y="921"/>
                  <a:pt x="879" y="921"/>
                </a:cubicBezTo>
                <a:cubicBezTo>
                  <a:pt x="877" y="922"/>
                  <a:pt x="875" y="925"/>
                  <a:pt x="873" y="921"/>
                </a:cubicBezTo>
                <a:cubicBezTo>
                  <a:pt x="872" y="924"/>
                  <a:pt x="872" y="924"/>
                  <a:pt x="872" y="924"/>
                </a:cubicBezTo>
                <a:cubicBezTo>
                  <a:pt x="861" y="924"/>
                  <a:pt x="861" y="924"/>
                  <a:pt x="861" y="924"/>
                </a:cubicBezTo>
                <a:cubicBezTo>
                  <a:pt x="849" y="926"/>
                  <a:pt x="849" y="926"/>
                  <a:pt x="849" y="926"/>
                </a:cubicBezTo>
                <a:cubicBezTo>
                  <a:pt x="841" y="926"/>
                  <a:pt x="841" y="926"/>
                  <a:pt x="841" y="926"/>
                </a:cubicBezTo>
                <a:cubicBezTo>
                  <a:pt x="839" y="928"/>
                  <a:pt x="839" y="928"/>
                  <a:pt x="839" y="928"/>
                </a:cubicBezTo>
                <a:cubicBezTo>
                  <a:pt x="823" y="929"/>
                  <a:pt x="823" y="929"/>
                  <a:pt x="823" y="929"/>
                </a:cubicBezTo>
                <a:cubicBezTo>
                  <a:pt x="819" y="932"/>
                  <a:pt x="819" y="932"/>
                  <a:pt x="819" y="932"/>
                </a:cubicBezTo>
                <a:cubicBezTo>
                  <a:pt x="820" y="933"/>
                  <a:pt x="820" y="933"/>
                  <a:pt x="820" y="933"/>
                </a:cubicBezTo>
                <a:cubicBezTo>
                  <a:pt x="826" y="931"/>
                  <a:pt x="826" y="931"/>
                  <a:pt x="826" y="931"/>
                </a:cubicBezTo>
                <a:cubicBezTo>
                  <a:pt x="826" y="935"/>
                  <a:pt x="826" y="935"/>
                  <a:pt x="826" y="935"/>
                </a:cubicBezTo>
                <a:cubicBezTo>
                  <a:pt x="816" y="933"/>
                  <a:pt x="816" y="933"/>
                  <a:pt x="816" y="933"/>
                </a:cubicBezTo>
                <a:cubicBezTo>
                  <a:pt x="815" y="929"/>
                  <a:pt x="815" y="929"/>
                  <a:pt x="815" y="929"/>
                </a:cubicBezTo>
                <a:cubicBezTo>
                  <a:pt x="807" y="931"/>
                  <a:pt x="807" y="931"/>
                  <a:pt x="807" y="931"/>
                </a:cubicBezTo>
                <a:cubicBezTo>
                  <a:pt x="801" y="931"/>
                  <a:pt x="801" y="931"/>
                  <a:pt x="801" y="931"/>
                </a:cubicBezTo>
                <a:cubicBezTo>
                  <a:pt x="797" y="934"/>
                  <a:pt x="797" y="934"/>
                  <a:pt x="797" y="934"/>
                </a:cubicBezTo>
                <a:cubicBezTo>
                  <a:pt x="793" y="931"/>
                  <a:pt x="793" y="931"/>
                  <a:pt x="793" y="931"/>
                </a:cubicBezTo>
                <a:cubicBezTo>
                  <a:pt x="792" y="933"/>
                  <a:pt x="791" y="934"/>
                  <a:pt x="785" y="933"/>
                </a:cubicBezTo>
                <a:cubicBezTo>
                  <a:pt x="783" y="934"/>
                  <a:pt x="783" y="934"/>
                  <a:pt x="783" y="934"/>
                </a:cubicBezTo>
                <a:cubicBezTo>
                  <a:pt x="783" y="934"/>
                  <a:pt x="783" y="934"/>
                  <a:pt x="783" y="934"/>
                </a:cubicBezTo>
                <a:cubicBezTo>
                  <a:pt x="777" y="934"/>
                  <a:pt x="777" y="934"/>
                  <a:pt x="777" y="934"/>
                </a:cubicBezTo>
                <a:cubicBezTo>
                  <a:pt x="776" y="935"/>
                  <a:pt x="776" y="935"/>
                  <a:pt x="776" y="935"/>
                </a:cubicBezTo>
                <a:cubicBezTo>
                  <a:pt x="774" y="935"/>
                  <a:pt x="774" y="935"/>
                  <a:pt x="774" y="935"/>
                </a:cubicBezTo>
                <a:cubicBezTo>
                  <a:pt x="774" y="933"/>
                  <a:pt x="774" y="933"/>
                  <a:pt x="774" y="933"/>
                </a:cubicBezTo>
                <a:cubicBezTo>
                  <a:pt x="769" y="937"/>
                  <a:pt x="769" y="937"/>
                  <a:pt x="769" y="937"/>
                </a:cubicBezTo>
                <a:cubicBezTo>
                  <a:pt x="766" y="938"/>
                  <a:pt x="766" y="938"/>
                  <a:pt x="766" y="938"/>
                </a:cubicBezTo>
                <a:cubicBezTo>
                  <a:pt x="762" y="935"/>
                  <a:pt x="762" y="935"/>
                  <a:pt x="762" y="935"/>
                </a:cubicBezTo>
                <a:cubicBezTo>
                  <a:pt x="757" y="936"/>
                  <a:pt x="757" y="936"/>
                  <a:pt x="757" y="936"/>
                </a:cubicBezTo>
                <a:cubicBezTo>
                  <a:pt x="757" y="939"/>
                  <a:pt x="757" y="939"/>
                  <a:pt x="757" y="939"/>
                </a:cubicBezTo>
                <a:cubicBezTo>
                  <a:pt x="755" y="938"/>
                  <a:pt x="755" y="938"/>
                  <a:pt x="755" y="938"/>
                </a:cubicBezTo>
                <a:cubicBezTo>
                  <a:pt x="753" y="938"/>
                  <a:pt x="753" y="938"/>
                  <a:pt x="753" y="938"/>
                </a:cubicBezTo>
                <a:cubicBezTo>
                  <a:pt x="752" y="939"/>
                  <a:pt x="752" y="939"/>
                  <a:pt x="752" y="939"/>
                </a:cubicBezTo>
                <a:cubicBezTo>
                  <a:pt x="750" y="938"/>
                  <a:pt x="750" y="938"/>
                  <a:pt x="750" y="938"/>
                </a:cubicBezTo>
                <a:cubicBezTo>
                  <a:pt x="740" y="940"/>
                  <a:pt x="740" y="940"/>
                  <a:pt x="740" y="940"/>
                </a:cubicBezTo>
                <a:cubicBezTo>
                  <a:pt x="736" y="941"/>
                  <a:pt x="736" y="941"/>
                  <a:pt x="736" y="941"/>
                </a:cubicBezTo>
                <a:cubicBezTo>
                  <a:pt x="729" y="940"/>
                  <a:pt x="729" y="940"/>
                  <a:pt x="729" y="940"/>
                </a:cubicBezTo>
                <a:cubicBezTo>
                  <a:pt x="729" y="941"/>
                  <a:pt x="727" y="937"/>
                  <a:pt x="729" y="942"/>
                </a:cubicBezTo>
                <a:cubicBezTo>
                  <a:pt x="728" y="942"/>
                  <a:pt x="728" y="942"/>
                  <a:pt x="728" y="942"/>
                </a:cubicBezTo>
                <a:cubicBezTo>
                  <a:pt x="728" y="941"/>
                  <a:pt x="728" y="941"/>
                  <a:pt x="728" y="941"/>
                </a:cubicBezTo>
                <a:cubicBezTo>
                  <a:pt x="727" y="940"/>
                  <a:pt x="727" y="940"/>
                  <a:pt x="727" y="940"/>
                </a:cubicBezTo>
                <a:cubicBezTo>
                  <a:pt x="722" y="942"/>
                  <a:pt x="722" y="942"/>
                  <a:pt x="722" y="942"/>
                </a:cubicBezTo>
                <a:cubicBezTo>
                  <a:pt x="721" y="941"/>
                  <a:pt x="731" y="942"/>
                  <a:pt x="720" y="940"/>
                </a:cubicBezTo>
                <a:cubicBezTo>
                  <a:pt x="719" y="945"/>
                  <a:pt x="719" y="945"/>
                  <a:pt x="719" y="945"/>
                </a:cubicBezTo>
                <a:cubicBezTo>
                  <a:pt x="716" y="946"/>
                  <a:pt x="716" y="946"/>
                  <a:pt x="716" y="946"/>
                </a:cubicBezTo>
                <a:cubicBezTo>
                  <a:pt x="704" y="943"/>
                  <a:pt x="704" y="943"/>
                  <a:pt x="704" y="943"/>
                </a:cubicBezTo>
                <a:cubicBezTo>
                  <a:pt x="704" y="944"/>
                  <a:pt x="704" y="944"/>
                  <a:pt x="704" y="944"/>
                </a:cubicBezTo>
                <a:cubicBezTo>
                  <a:pt x="706" y="945"/>
                  <a:pt x="706" y="945"/>
                  <a:pt x="706" y="945"/>
                </a:cubicBezTo>
                <a:cubicBezTo>
                  <a:pt x="698" y="948"/>
                  <a:pt x="698" y="948"/>
                  <a:pt x="698" y="948"/>
                </a:cubicBezTo>
                <a:cubicBezTo>
                  <a:pt x="696" y="947"/>
                  <a:pt x="696" y="947"/>
                  <a:pt x="696" y="947"/>
                </a:cubicBezTo>
                <a:cubicBezTo>
                  <a:pt x="694" y="948"/>
                  <a:pt x="694" y="948"/>
                  <a:pt x="694" y="948"/>
                </a:cubicBezTo>
                <a:cubicBezTo>
                  <a:pt x="690" y="946"/>
                  <a:pt x="690" y="946"/>
                  <a:pt x="690" y="946"/>
                </a:cubicBezTo>
                <a:cubicBezTo>
                  <a:pt x="684" y="949"/>
                  <a:pt x="684" y="949"/>
                  <a:pt x="684" y="949"/>
                </a:cubicBezTo>
                <a:cubicBezTo>
                  <a:pt x="679" y="948"/>
                  <a:pt x="679" y="948"/>
                  <a:pt x="679" y="948"/>
                </a:cubicBezTo>
                <a:cubicBezTo>
                  <a:pt x="677" y="948"/>
                  <a:pt x="687" y="940"/>
                  <a:pt x="676" y="950"/>
                </a:cubicBezTo>
                <a:cubicBezTo>
                  <a:pt x="670" y="951"/>
                  <a:pt x="670" y="951"/>
                  <a:pt x="670" y="951"/>
                </a:cubicBezTo>
                <a:cubicBezTo>
                  <a:pt x="666" y="952"/>
                  <a:pt x="666" y="952"/>
                  <a:pt x="666" y="952"/>
                </a:cubicBezTo>
                <a:cubicBezTo>
                  <a:pt x="668" y="950"/>
                  <a:pt x="668" y="950"/>
                  <a:pt x="668" y="950"/>
                </a:cubicBezTo>
                <a:cubicBezTo>
                  <a:pt x="664" y="949"/>
                  <a:pt x="664" y="949"/>
                  <a:pt x="664" y="949"/>
                </a:cubicBezTo>
                <a:cubicBezTo>
                  <a:pt x="663" y="948"/>
                  <a:pt x="669" y="957"/>
                  <a:pt x="658" y="951"/>
                </a:cubicBezTo>
                <a:cubicBezTo>
                  <a:pt x="653" y="953"/>
                  <a:pt x="653" y="953"/>
                  <a:pt x="653" y="953"/>
                </a:cubicBezTo>
                <a:cubicBezTo>
                  <a:pt x="651" y="953"/>
                  <a:pt x="651" y="953"/>
                  <a:pt x="651" y="953"/>
                </a:cubicBezTo>
                <a:cubicBezTo>
                  <a:pt x="652" y="953"/>
                  <a:pt x="653" y="952"/>
                  <a:pt x="652" y="951"/>
                </a:cubicBezTo>
                <a:cubicBezTo>
                  <a:pt x="640" y="955"/>
                  <a:pt x="640" y="955"/>
                  <a:pt x="640" y="955"/>
                </a:cubicBezTo>
                <a:cubicBezTo>
                  <a:pt x="633" y="956"/>
                  <a:pt x="633" y="956"/>
                  <a:pt x="633" y="956"/>
                </a:cubicBezTo>
                <a:cubicBezTo>
                  <a:pt x="632" y="955"/>
                  <a:pt x="632" y="955"/>
                  <a:pt x="632" y="955"/>
                </a:cubicBezTo>
                <a:cubicBezTo>
                  <a:pt x="627" y="957"/>
                  <a:pt x="627" y="957"/>
                  <a:pt x="627" y="957"/>
                </a:cubicBezTo>
                <a:cubicBezTo>
                  <a:pt x="623" y="956"/>
                  <a:pt x="623" y="956"/>
                  <a:pt x="623" y="956"/>
                </a:cubicBezTo>
                <a:cubicBezTo>
                  <a:pt x="621" y="958"/>
                  <a:pt x="621" y="958"/>
                  <a:pt x="621" y="958"/>
                </a:cubicBezTo>
                <a:cubicBezTo>
                  <a:pt x="621" y="957"/>
                  <a:pt x="628" y="958"/>
                  <a:pt x="619" y="957"/>
                </a:cubicBezTo>
                <a:cubicBezTo>
                  <a:pt x="619" y="956"/>
                  <a:pt x="619" y="956"/>
                  <a:pt x="619" y="956"/>
                </a:cubicBezTo>
                <a:cubicBezTo>
                  <a:pt x="615" y="958"/>
                  <a:pt x="615" y="958"/>
                  <a:pt x="615" y="958"/>
                </a:cubicBezTo>
                <a:cubicBezTo>
                  <a:pt x="615" y="958"/>
                  <a:pt x="616" y="959"/>
                  <a:pt x="615" y="957"/>
                </a:cubicBezTo>
                <a:cubicBezTo>
                  <a:pt x="614" y="959"/>
                  <a:pt x="628" y="955"/>
                  <a:pt x="609" y="957"/>
                </a:cubicBezTo>
                <a:cubicBezTo>
                  <a:pt x="611" y="958"/>
                  <a:pt x="611" y="958"/>
                  <a:pt x="611" y="958"/>
                </a:cubicBezTo>
                <a:cubicBezTo>
                  <a:pt x="610" y="960"/>
                  <a:pt x="610" y="960"/>
                  <a:pt x="610" y="960"/>
                </a:cubicBezTo>
                <a:cubicBezTo>
                  <a:pt x="608" y="959"/>
                  <a:pt x="608" y="959"/>
                  <a:pt x="608" y="959"/>
                </a:cubicBezTo>
                <a:cubicBezTo>
                  <a:pt x="604" y="960"/>
                  <a:pt x="604" y="960"/>
                  <a:pt x="604" y="960"/>
                </a:cubicBezTo>
                <a:cubicBezTo>
                  <a:pt x="607" y="960"/>
                  <a:pt x="601" y="959"/>
                  <a:pt x="607" y="958"/>
                </a:cubicBezTo>
                <a:cubicBezTo>
                  <a:pt x="604" y="957"/>
                  <a:pt x="604" y="957"/>
                  <a:pt x="604" y="957"/>
                </a:cubicBezTo>
                <a:cubicBezTo>
                  <a:pt x="599" y="959"/>
                  <a:pt x="599" y="959"/>
                  <a:pt x="599" y="959"/>
                </a:cubicBezTo>
                <a:cubicBezTo>
                  <a:pt x="600" y="959"/>
                  <a:pt x="598" y="956"/>
                  <a:pt x="600" y="959"/>
                </a:cubicBezTo>
                <a:cubicBezTo>
                  <a:pt x="599" y="961"/>
                  <a:pt x="599" y="961"/>
                  <a:pt x="599" y="961"/>
                </a:cubicBezTo>
                <a:cubicBezTo>
                  <a:pt x="591" y="961"/>
                  <a:pt x="591" y="961"/>
                  <a:pt x="591" y="961"/>
                </a:cubicBezTo>
                <a:cubicBezTo>
                  <a:pt x="591" y="960"/>
                  <a:pt x="590" y="963"/>
                  <a:pt x="590" y="959"/>
                </a:cubicBezTo>
                <a:cubicBezTo>
                  <a:pt x="586" y="962"/>
                  <a:pt x="597" y="952"/>
                  <a:pt x="585" y="963"/>
                </a:cubicBezTo>
                <a:cubicBezTo>
                  <a:pt x="583" y="965"/>
                  <a:pt x="583" y="965"/>
                  <a:pt x="583" y="965"/>
                </a:cubicBezTo>
                <a:cubicBezTo>
                  <a:pt x="590" y="965"/>
                  <a:pt x="590" y="965"/>
                  <a:pt x="590" y="965"/>
                </a:cubicBezTo>
                <a:cubicBezTo>
                  <a:pt x="591" y="963"/>
                  <a:pt x="591" y="963"/>
                  <a:pt x="591" y="963"/>
                </a:cubicBezTo>
                <a:cubicBezTo>
                  <a:pt x="593" y="967"/>
                  <a:pt x="593" y="967"/>
                  <a:pt x="593" y="967"/>
                </a:cubicBezTo>
                <a:cubicBezTo>
                  <a:pt x="593" y="966"/>
                  <a:pt x="593" y="966"/>
                  <a:pt x="594" y="966"/>
                </a:cubicBezTo>
                <a:cubicBezTo>
                  <a:pt x="594" y="967"/>
                  <a:pt x="594" y="967"/>
                  <a:pt x="594" y="967"/>
                </a:cubicBezTo>
                <a:cubicBezTo>
                  <a:pt x="591" y="967"/>
                  <a:pt x="591" y="967"/>
                  <a:pt x="591" y="967"/>
                </a:cubicBezTo>
                <a:cubicBezTo>
                  <a:pt x="591" y="967"/>
                  <a:pt x="591" y="967"/>
                  <a:pt x="591" y="967"/>
                </a:cubicBezTo>
                <a:cubicBezTo>
                  <a:pt x="590" y="966"/>
                  <a:pt x="590" y="966"/>
                  <a:pt x="590" y="966"/>
                </a:cubicBezTo>
                <a:cubicBezTo>
                  <a:pt x="587" y="967"/>
                  <a:pt x="587" y="967"/>
                  <a:pt x="587" y="967"/>
                </a:cubicBezTo>
                <a:cubicBezTo>
                  <a:pt x="590" y="969"/>
                  <a:pt x="590" y="969"/>
                  <a:pt x="590" y="969"/>
                </a:cubicBezTo>
                <a:cubicBezTo>
                  <a:pt x="589" y="970"/>
                  <a:pt x="589" y="970"/>
                  <a:pt x="589" y="970"/>
                </a:cubicBezTo>
                <a:cubicBezTo>
                  <a:pt x="584" y="969"/>
                  <a:pt x="584" y="969"/>
                  <a:pt x="584" y="969"/>
                </a:cubicBezTo>
                <a:cubicBezTo>
                  <a:pt x="586" y="967"/>
                  <a:pt x="586" y="967"/>
                  <a:pt x="586" y="967"/>
                </a:cubicBezTo>
                <a:cubicBezTo>
                  <a:pt x="583" y="965"/>
                  <a:pt x="583" y="965"/>
                  <a:pt x="583" y="965"/>
                </a:cubicBezTo>
                <a:cubicBezTo>
                  <a:pt x="583" y="965"/>
                  <a:pt x="583" y="965"/>
                  <a:pt x="583" y="965"/>
                </a:cubicBezTo>
                <a:cubicBezTo>
                  <a:pt x="583" y="960"/>
                  <a:pt x="583" y="960"/>
                  <a:pt x="583" y="960"/>
                </a:cubicBezTo>
                <a:cubicBezTo>
                  <a:pt x="566" y="963"/>
                  <a:pt x="566" y="963"/>
                  <a:pt x="566" y="963"/>
                </a:cubicBezTo>
                <a:cubicBezTo>
                  <a:pt x="565" y="965"/>
                  <a:pt x="565" y="965"/>
                  <a:pt x="565" y="965"/>
                </a:cubicBezTo>
                <a:cubicBezTo>
                  <a:pt x="563" y="965"/>
                  <a:pt x="576" y="963"/>
                  <a:pt x="559" y="965"/>
                </a:cubicBezTo>
                <a:cubicBezTo>
                  <a:pt x="564" y="967"/>
                  <a:pt x="564" y="967"/>
                  <a:pt x="564" y="967"/>
                </a:cubicBezTo>
                <a:cubicBezTo>
                  <a:pt x="560" y="967"/>
                  <a:pt x="560" y="967"/>
                  <a:pt x="560" y="967"/>
                </a:cubicBezTo>
                <a:cubicBezTo>
                  <a:pt x="556" y="968"/>
                  <a:pt x="556" y="968"/>
                  <a:pt x="556" y="968"/>
                </a:cubicBezTo>
                <a:cubicBezTo>
                  <a:pt x="553" y="965"/>
                  <a:pt x="553" y="965"/>
                  <a:pt x="553" y="965"/>
                </a:cubicBezTo>
                <a:cubicBezTo>
                  <a:pt x="554" y="962"/>
                  <a:pt x="554" y="962"/>
                  <a:pt x="554" y="962"/>
                </a:cubicBezTo>
                <a:cubicBezTo>
                  <a:pt x="550" y="962"/>
                  <a:pt x="550" y="962"/>
                  <a:pt x="550" y="962"/>
                </a:cubicBezTo>
                <a:cubicBezTo>
                  <a:pt x="550" y="963"/>
                  <a:pt x="550" y="963"/>
                  <a:pt x="550" y="963"/>
                </a:cubicBezTo>
                <a:cubicBezTo>
                  <a:pt x="552" y="965"/>
                  <a:pt x="552" y="965"/>
                  <a:pt x="552" y="965"/>
                </a:cubicBezTo>
                <a:cubicBezTo>
                  <a:pt x="545" y="967"/>
                  <a:pt x="545" y="967"/>
                  <a:pt x="545" y="967"/>
                </a:cubicBezTo>
                <a:cubicBezTo>
                  <a:pt x="545" y="967"/>
                  <a:pt x="542" y="968"/>
                  <a:pt x="547" y="967"/>
                </a:cubicBezTo>
                <a:cubicBezTo>
                  <a:pt x="546" y="968"/>
                  <a:pt x="549" y="968"/>
                  <a:pt x="545" y="969"/>
                </a:cubicBezTo>
                <a:cubicBezTo>
                  <a:pt x="545" y="967"/>
                  <a:pt x="545" y="967"/>
                  <a:pt x="545" y="967"/>
                </a:cubicBezTo>
                <a:cubicBezTo>
                  <a:pt x="544" y="967"/>
                  <a:pt x="543" y="966"/>
                  <a:pt x="542" y="969"/>
                </a:cubicBezTo>
                <a:cubicBezTo>
                  <a:pt x="543" y="970"/>
                  <a:pt x="543" y="970"/>
                  <a:pt x="543" y="970"/>
                </a:cubicBezTo>
                <a:cubicBezTo>
                  <a:pt x="546" y="970"/>
                  <a:pt x="546" y="970"/>
                  <a:pt x="546" y="970"/>
                </a:cubicBezTo>
                <a:cubicBezTo>
                  <a:pt x="543" y="972"/>
                  <a:pt x="543" y="972"/>
                  <a:pt x="543" y="972"/>
                </a:cubicBezTo>
                <a:cubicBezTo>
                  <a:pt x="536" y="970"/>
                  <a:pt x="536" y="970"/>
                  <a:pt x="536" y="970"/>
                </a:cubicBezTo>
                <a:cubicBezTo>
                  <a:pt x="535" y="972"/>
                  <a:pt x="535" y="972"/>
                  <a:pt x="535" y="972"/>
                </a:cubicBezTo>
                <a:cubicBezTo>
                  <a:pt x="533" y="972"/>
                  <a:pt x="531" y="976"/>
                  <a:pt x="529" y="972"/>
                </a:cubicBezTo>
                <a:cubicBezTo>
                  <a:pt x="527" y="974"/>
                  <a:pt x="527" y="974"/>
                  <a:pt x="527" y="974"/>
                </a:cubicBezTo>
                <a:cubicBezTo>
                  <a:pt x="529" y="976"/>
                  <a:pt x="529" y="976"/>
                  <a:pt x="529" y="976"/>
                </a:cubicBezTo>
                <a:cubicBezTo>
                  <a:pt x="523" y="974"/>
                  <a:pt x="523" y="974"/>
                  <a:pt x="523" y="974"/>
                </a:cubicBezTo>
                <a:cubicBezTo>
                  <a:pt x="522" y="974"/>
                  <a:pt x="520" y="973"/>
                  <a:pt x="519" y="975"/>
                </a:cubicBezTo>
                <a:cubicBezTo>
                  <a:pt x="520" y="977"/>
                  <a:pt x="520" y="977"/>
                  <a:pt x="520" y="977"/>
                </a:cubicBezTo>
                <a:cubicBezTo>
                  <a:pt x="516" y="974"/>
                  <a:pt x="516" y="974"/>
                  <a:pt x="516" y="974"/>
                </a:cubicBezTo>
                <a:cubicBezTo>
                  <a:pt x="511" y="977"/>
                  <a:pt x="511" y="977"/>
                  <a:pt x="511" y="977"/>
                </a:cubicBezTo>
                <a:cubicBezTo>
                  <a:pt x="511" y="974"/>
                  <a:pt x="511" y="974"/>
                  <a:pt x="511" y="974"/>
                </a:cubicBezTo>
                <a:cubicBezTo>
                  <a:pt x="508" y="975"/>
                  <a:pt x="508" y="975"/>
                  <a:pt x="508" y="975"/>
                </a:cubicBezTo>
                <a:cubicBezTo>
                  <a:pt x="508" y="975"/>
                  <a:pt x="509" y="975"/>
                  <a:pt x="508" y="974"/>
                </a:cubicBezTo>
                <a:cubicBezTo>
                  <a:pt x="508" y="973"/>
                  <a:pt x="508" y="973"/>
                  <a:pt x="508" y="973"/>
                </a:cubicBezTo>
                <a:cubicBezTo>
                  <a:pt x="503" y="977"/>
                  <a:pt x="503" y="977"/>
                  <a:pt x="503" y="977"/>
                </a:cubicBezTo>
                <a:cubicBezTo>
                  <a:pt x="498" y="977"/>
                  <a:pt x="498" y="977"/>
                  <a:pt x="498" y="977"/>
                </a:cubicBezTo>
                <a:cubicBezTo>
                  <a:pt x="499" y="979"/>
                  <a:pt x="499" y="979"/>
                  <a:pt x="499" y="979"/>
                </a:cubicBezTo>
                <a:cubicBezTo>
                  <a:pt x="498" y="979"/>
                  <a:pt x="498" y="979"/>
                  <a:pt x="498" y="979"/>
                </a:cubicBezTo>
                <a:cubicBezTo>
                  <a:pt x="499" y="982"/>
                  <a:pt x="499" y="982"/>
                  <a:pt x="499" y="982"/>
                </a:cubicBezTo>
                <a:cubicBezTo>
                  <a:pt x="485" y="983"/>
                  <a:pt x="485" y="983"/>
                  <a:pt x="485" y="983"/>
                </a:cubicBezTo>
                <a:cubicBezTo>
                  <a:pt x="474" y="984"/>
                  <a:pt x="474" y="984"/>
                  <a:pt x="474" y="984"/>
                </a:cubicBezTo>
                <a:cubicBezTo>
                  <a:pt x="473" y="983"/>
                  <a:pt x="473" y="983"/>
                  <a:pt x="473" y="983"/>
                </a:cubicBezTo>
                <a:cubicBezTo>
                  <a:pt x="486" y="980"/>
                  <a:pt x="486" y="980"/>
                  <a:pt x="486" y="980"/>
                </a:cubicBezTo>
                <a:cubicBezTo>
                  <a:pt x="489" y="979"/>
                  <a:pt x="489" y="979"/>
                  <a:pt x="489" y="979"/>
                </a:cubicBezTo>
                <a:cubicBezTo>
                  <a:pt x="490" y="978"/>
                  <a:pt x="490" y="978"/>
                  <a:pt x="490" y="978"/>
                </a:cubicBezTo>
                <a:cubicBezTo>
                  <a:pt x="485" y="978"/>
                  <a:pt x="485" y="978"/>
                  <a:pt x="485" y="978"/>
                </a:cubicBezTo>
                <a:cubicBezTo>
                  <a:pt x="484" y="976"/>
                  <a:pt x="484" y="976"/>
                  <a:pt x="484" y="976"/>
                </a:cubicBezTo>
                <a:cubicBezTo>
                  <a:pt x="477" y="978"/>
                  <a:pt x="477" y="978"/>
                  <a:pt x="477" y="978"/>
                </a:cubicBezTo>
                <a:cubicBezTo>
                  <a:pt x="475" y="978"/>
                  <a:pt x="475" y="978"/>
                  <a:pt x="475" y="978"/>
                </a:cubicBezTo>
                <a:cubicBezTo>
                  <a:pt x="470" y="981"/>
                  <a:pt x="470" y="981"/>
                  <a:pt x="470" y="981"/>
                </a:cubicBezTo>
                <a:cubicBezTo>
                  <a:pt x="469" y="980"/>
                  <a:pt x="469" y="980"/>
                  <a:pt x="469" y="980"/>
                </a:cubicBezTo>
                <a:cubicBezTo>
                  <a:pt x="465" y="981"/>
                  <a:pt x="465" y="981"/>
                  <a:pt x="465" y="981"/>
                </a:cubicBezTo>
                <a:cubicBezTo>
                  <a:pt x="465" y="981"/>
                  <a:pt x="469" y="978"/>
                  <a:pt x="463" y="980"/>
                </a:cubicBezTo>
                <a:cubicBezTo>
                  <a:pt x="466" y="975"/>
                  <a:pt x="466" y="975"/>
                  <a:pt x="466" y="975"/>
                </a:cubicBezTo>
                <a:cubicBezTo>
                  <a:pt x="462" y="976"/>
                  <a:pt x="462" y="976"/>
                  <a:pt x="462" y="976"/>
                </a:cubicBezTo>
                <a:cubicBezTo>
                  <a:pt x="460" y="981"/>
                  <a:pt x="460" y="981"/>
                  <a:pt x="460" y="981"/>
                </a:cubicBezTo>
                <a:cubicBezTo>
                  <a:pt x="453" y="978"/>
                  <a:pt x="473" y="980"/>
                  <a:pt x="453" y="981"/>
                </a:cubicBezTo>
                <a:cubicBezTo>
                  <a:pt x="448" y="979"/>
                  <a:pt x="448" y="979"/>
                  <a:pt x="448" y="979"/>
                </a:cubicBezTo>
                <a:cubicBezTo>
                  <a:pt x="447" y="977"/>
                  <a:pt x="447" y="977"/>
                  <a:pt x="447" y="977"/>
                </a:cubicBezTo>
                <a:cubicBezTo>
                  <a:pt x="438" y="978"/>
                  <a:pt x="438" y="978"/>
                  <a:pt x="438" y="978"/>
                </a:cubicBezTo>
                <a:cubicBezTo>
                  <a:pt x="440" y="979"/>
                  <a:pt x="440" y="979"/>
                  <a:pt x="440" y="979"/>
                </a:cubicBezTo>
                <a:cubicBezTo>
                  <a:pt x="447" y="979"/>
                  <a:pt x="447" y="979"/>
                  <a:pt x="447" y="979"/>
                </a:cubicBezTo>
                <a:cubicBezTo>
                  <a:pt x="443" y="983"/>
                  <a:pt x="443" y="983"/>
                  <a:pt x="443" y="983"/>
                </a:cubicBezTo>
                <a:cubicBezTo>
                  <a:pt x="436" y="984"/>
                  <a:pt x="436" y="984"/>
                  <a:pt x="436" y="984"/>
                </a:cubicBezTo>
                <a:cubicBezTo>
                  <a:pt x="437" y="983"/>
                  <a:pt x="437" y="983"/>
                  <a:pt x="437" y="983"/>
                </a:cubicBezTo>
                <a:cubicBezTo>
                  <a:pt x="434" y="982"/>
                  <a:pt x="434" y="982"/>
                  <a:pt x="434" y="982"/>
                </a:cubicBezTo>
                <a:cubicBezTo>
                  <a:pt x="428" y="983"/>
                  <a:pt x="428" y="983"/>
                  <a:pt x="428" y="983"/>
                </a:cubicBezTo>
                <a:cubicBezTo>
                  <a:pt x="420" y="983"/>
                  <a:pt x="420" y="983"/>
                  <a:pt x="420" y="983"/>
                </a:cubicBezTo>
                <a:cubicBezTo>
                  <a:pt x="412" y="982"/>
                  <a:pt x="412" y="982"/>
                  <a:pt x="412" y="982"/>
                </a:cubicBezTo>
                <a:cubicBezTo>
                  <a:pt x="402" y="984"/>
                  <a:pt x="402" y="984"/>
                  <a:pt x="402" y="984"/>
                </a:cubicBezTo>
                <a:cubicBezTo>
                  <a:pt x="399" y="983"/>
                  <a:pt x="399" y="983"/>
                  <a:pt x="399" y="983"/>
                </a:cubicBezTo>
                <a:cubicBezTo>
                  <a:pt x="397" y="984"/>
                  <a:pt x="397" y="984"/>
                  <a:pt x="397" y="984"/>
                </a:cubicBezTo>
                <a:cubicBezTo>
                  <a:pt x="389" y="984"/>
                  <a:pt x="389" y="984"/>
                  <a:pt x="389" y="984"/>
                </a:cubicBezTo>
                <a:cubicBezTo>
                  <a:pt x="391" y="985"/>
                  <a:pt x="393" y="984"/>
                  <a:pt x="394" y="983"/>
                </a:cubicBezTo>
                <a:cubicBezTo>
                  <a:pt x="392" y="982"/>
                  <a:pt x="400" y="981"/>
                  <a:pt x="391" y="981"/>
                </a:cubicBezTo>
                <a:cubicBezTo>
                  <a:pt x="391" y="982"/>
                  <a:pt x="391" y="982"/>
                  <a:pt x="391" y="982"/>
                </a:cubicBezTo>
                <a:cubicBezTo>
                  <a:pt x="390" y="981"/>
                  <a:pt x="398" y="978"/>
                  <a:pt x="384" y="982"/>
                </a:cubicBezTo>
                <a:cubicBezTo>
                  <a:pt x="379" y="981"/>
                  <a:pt x="379" y="981"/>
                  <a:pt x="379" y="981"/>
                </a:cubicBezTo>
                <a:cubicBezTo>
                  <a:pt x="378" y="981"/>
                  <a:pt x="383" y="979"/>
                  <a:pt x="377" y="982"/>
                </a:cubicBezTo>
                <a:cubicBezTo>
                  <a:pt x="379" y="985"/>
                  <a:pt x="379" y="985"/>
                  <a:pt x="379" y="985"/>
                </a:cubicBezTo>
                <a:cubicBezTo>
                  <a:pt x="377" y="986"/>
                  <a:pt x="377" y="986"/>
                  <a:pt x="377" y="986"/>
                </a:cubicBezTo>
                <a:cubicBezTo>
                  <a:pt x="375" y="986"/>
                  <a:pt x="375" y="986"/>
                  <a:pt x="375" y="986"/>
                </a:cubicBezTo>
                <a:cubicBezTo>
                  <a:pt x="374" y="984"/>
                  <a:pt x="374" y="984"/>
                  <a:pt x="374" y="984"/>
                </a:cubicBezTo>
                <a:cubicBezTo>
                  <a:pt x="376" y="981"/>
                  <a:pt x="385" y="985"/>
                  <a:pt x="367" y="987"/>
                </a:cubicBezTo>
                <a:cubicBezTo>
                  <a:pt x="364" y="988"/>
                  <a:pt x="364" y="988"/>
                  <a:pt x="364" y="988"/>
                </a:cubicBezTo>
                <a:cubicBezTo>
                  <a:pt x="361" y="988"/>
                  <a:pt x="361" y="988"/>
                  <a:pt x="361" y="988"/>
                </a:cubicBezTo>
                <a:cubicBezTo>
                  <a:pt x="363" y="987"/>
                  <a:pt x="363" y="987"/>
                  <a:pt x="363" y="987"/>
                </a:cubicBezTo>
                <a:cubicBezTo>
                  <a:pt x="356" y="984"/>
                  <a:pt x="356" y="984"/>
                  <a:pt x="356" y="984"/>
                </a:cubicBezTo>
                <a:cubicBezTo>
                  <a:pt x="353" y="984"/>
                  <a:pt x="353" y="984"/>
                  <a:pt x="353" y="984"/>
                </a:cubicBezTo>
                <a:cubicBezTo>
                  <a:pt x="353" y="983"/>
                  <a:pt x="353" y="983"/>
                  <a:pt x="353" y="983"/>
                </a:cubicBezTo>
                <a:cubicBezTo>
                  <a:pt x="355" y="982"/>
                  <a:pt x="355" y="982"/>
                  <a:pt x="355" y="982"/>
                </a:cubicBezTo>
                <a:cubicBezTo>
                  <a:pt x="352" y="981"/>
                  <a:pt x="352" y="981"/>
                  <a:pt x="352" y="981"/>
                </a:cubicBezTo>
                <a:cubicBezTo>
                  <a:pt x="351" y="984"/>
                  <a:pt x="351" y="984"/>
                  <a:pt x="351" y="984"/>
                </a:cubicBezTo>
                <a:cubicBezTo>
                  <a:pt x="350" y="984"/>
                  <a:pt x="353" y="983"/>
                  <a:pt x="349" y="983"/>
                </a:cubicBezTo>
                <a:cubicBezTo>
                  <a:pt x="350" y="982"/>
                  <a:pt x="350" y="982"/>
                  <a:pt x="350" y="982"/>
                </a:cubicBezTo>
                <a:cubicBezTo>
                  <a:pt x="350" y="981"/>
                  <a:pt x="350" y="981"/>
                  <a:pt x="350" y="981"/>
                </a:cubicBezTo>
                <a:cubicBezTo>
                  <a:pt x="346" y="983"/>
                  <a:pt x="346" y="983"/>
                  <a:pt x="346" y="983"/>
                </a:cubicBezTo>
                <a:cubicBezTo>
                  <a:pt x="347" y="981"/>
                  <a:pt x="347" y="981"/>
                  <a:pt x="347" y="981"/>
                </a:cubicBezTo>
                <a:cubicBezTo>
                  <a:pt x="342" y="982"/>
                  <a:pt x="342" y="982"/>
                  <a:pt x="342" y="982"/>
                </a:cubicBezTo>
                <a:cubicBezTo>
                  <a:pt x="341" y="984"/>
                  <a:pt x="341" y="984"/>
                  <a:pt x="341" y="984"/>
                </a:cubicBezTo>
                <a:cubicBezTo>
                  <a:pt x="338" y="983"/>
                  <a:pt x="346" y="980"/>
                  <a:pt x="339" y="982"/>
                </a:cubicBezTo>
                <a:cubicBezTo>
                  <a:pt x="337" y="985"/>
                  <a:pt x="337" y="985"/>
                  <a:pt x="337" y="985"/>
                </a:cubicBezTo>
                <a:cubicBezTo>
                  <a:pt x="337" y="984"/>
                  <a:pt x="337" y="984"/>
                  <a:pt x="337" y="984"/>
                </a:cubicBezTo>
                <a:cubicBezTo>
                  <a:pt x="335" y="986"/>
                  <a:pt x="335" y="986"/>
                  <a:pt x="335" y="986"/>
                </a:cubicBezTo>
                <a:cubicBezTo>
                  <a:pt x="337" y="983"/>
                  <a:pt x="337" y="983"/>
                  <a:pt x="337" y="983"/>
                </a:cubicBezTo>
                <a:cubicBezTo>
                  <a:pt x="334" y="980"/>
                  <a:pt x="334" y="980"/>
                  <a:pt x="334" y="980"/>
                </a:cubicBezTo>
                <a:cubicBezTo>
                  <a:pt x="331" y="982"/>
                  <a:pt x="331" y="982"/>
                  <a:pt x="331" y="982"/>
                </a:cubicBezTo>
                <a:cubicBezTo>
                  <a:pt x="330" y="983"/>
                  <a:pt x="330" y="983"/>
                  <a:pt x="332" y="983"/>
                </a:cubicBezTo>
                <a:cubicBezTo>
                  <a:pt x="332" y="984"/>
                  <a:pt x="332" y="984"/>
                  <a:pt x="331" y="984"/>
                </a:cubicBezTo>
                <a:cubicBezTo>
                  <a:pt x="329" y="983"/>
                  <a:pt x="329" y="983"/>
                  <a:pt x="329" y="983"/>
                </a:cubicBezTo>
                <a:cubicBezTo>
                  <a:pt x="327" y="984"/>
                  <a:pt x="327" y="984"/>
                  <a:pt x="327" y="984"/>
                </a:cubicBezTo>
                <a:cubicBezTo>
                  <a:pt x="327" y="986"/>
                  <a:pt x="327" y="986"/>
                  <a:pt x="327" y="986"/>
                </a:cubicBezTo>
                <a:cubicBezTo>
                  <a:pt x="327" y="987"/>
                  <a:pt x="327" y="987"/>
                  <a:pt x="327" y="987"/>
                </a:cubicBezTo>
                <a:cubicBezTo>
                  <a:pt x="325" y="987"/>
                  <a:pt x="325" y="987"/>
                  <a:pt x="325" y="987"/>
                </a:cubicBezTo>
                <a:cubicBezTo>
                  <a:pt x="325" y="983"/>
                  <a:pt x="325" y="983"/>
                  <a:pt x="325" y="983"/>
                </a:cubicBezTo>
                <a:cubicBezTo>
                  <a:pt x="321" y="982"/>
                  <a:pt x="321" y="982"/>
                  <a:pt x="321" y="982"/>
                </a:cubicBezTo>
                <a:cubicBezTo>
                  <a:pt x="327" y="981"/>
                  <a:pt x="327" y="981"/>
                  <a:pt x="327" y="981"/>
                </a:cubicBezTo>
                <a:cubicBezTo>
                  <a:pt x="327" y="978"/>
                  <a:pt x="319" y="986"/>
                  <a:pt x="328" y="978"/>
                </a:cubicBezTo>
                <a:cubicBezTo>
                  <a:pt x="327" y="978"/>
                  <a:pt x="327" y="978"/>
                  <a:pt x="327" y="978"/>
                </a:cubicBezTo>
                <a:cubicBezTo>
                  <a:pt x="325" y="975"/>
                  <a:pt x="325" y="975"/>
                  <a:pt x="325" y="975"/>
                </a:cubicBezTo>
                <a:cubicBezTo>
                  <a:pt x="325" y="973"/>
                  <a:pt x="325" y="973"/>
                  <a:pt x="325" y="973"/>
                </a:cubicBezTo>
                <a:cubicBezTo>
                  <a:pt x="323" y="972"/>
                  <a:pt x="323" y="972"/>
                  <a:pt x="323" y="972"/>
                </a:cubicBezTo>
                <a:cubicBezTo>
                  <a:pt x="319" y="975"/>
                  <a:pt x="319" y="975"/>
                  <a:pt x="319" y="975"/>
                </a:cubicBezTo>
                <a:cubicBezTo>
                  <a:pt x="314" y="976"/>
                  <a:pt x="314" y="976"/>
                  <a:pt x="314" y="976"/>
                </a:cubicBezTo>
                <a:cubicBezTo>
                  <a:pt x="314" y="973"/>
                  <a:pt x="314" y="973"/>
                  <a:pt x="314" y="973"/>
                </a:cubicBezTo>
                <a:cubicBezTo>
                  <a:pt x="312" y="970"/>
                  <a:pt x="312" y="970"/>
                  <a:pt x="312" y="970"/>
                </a:cubicBezTo>
                <a:cubicBezTo>
                  <a:pt x="313" y="968"/>
                  <a:pt x="313" y="968"/>
                  <a:pt x="313" y="968"/>
                </a:cubicBezTo>
                <a:cubicBezTo>
                  <a:pt x="317" y="967"/>
                  <a:pt x="317" y="967"/>
                  <a:pt x="317" y="967"/>
                </a:cubicBezTo>
                <a:cubicBezTo>
                  <a:pt x="315" y="965"/>
                  <a:pt x="315" y="965"/>
                  <a:pt x="315" y="965"/>
                </a:cubicBezTo>
                <a:cubicBezTo>
                  <a:pt x="314" y="966"/>
                  <a:pt x="314" y="966"/>
                  <a:pt x="314" y="966"/>
                </a:cubicBezTo>
                <a:cubicBezTo>
                  <a:pt x="314" y="962"/>
                  <a:pt x="314" y="962"/>
                  <a:pt x="314" y="962"/>
                </a:cubicBezTo>
                <a:cubicBezTo>
                  <a:pt x="312" y="963"/>
                  <a:pt x="312" y="963"/>
                  <a:pt x="312" y="963"/>
                </a:cubicBezTo>
                <a:cubicBezTo>
                  <a:pt x="311" y="961"/>
                  <a:pt x="323" y="976"/>
                  <a:pt x="314" y="955"/>
                </a:cubicBezTo>
                <a:cubicBezTo>
                  <a:pt x="313" y="955"/>
                  <a:pt x="313" y="955"/>
                  <a:pt x="313" y="955"/>
                </a:cubicBezTo>
                <a:cubicBezTo>
                  <a:pt x="310" y="957"/>
                  <a:pt x="310" y="957"/>
                  <a:pt x="310" y="957"/>
                </a:cubicBezTo>
                <a:cubicBezTo>
                  <a:pt x="307" y="954"/>
                  <a:pt x="307" y="954"/>
                  <a:pt x="307" y="954"/>
                </a:cubicBezTo>
                <a:cubicBezTo>
                  <a:pt x="304" y="955"/>
                  <a:pt x="304" y="955"/>
                  <a:pt x="304" y="955"/>
                </a:cubicBezTo>
                <a:cubicBezTo>
                  <a:pt x="301" y="958"/>
                  <a:pt x="301" y="958"/>
                  <a:pt x="301" y="958"/>
                </a:cubicBezTo>
                <a:cubicBezTo>
                  <a:pt x="301" y="959"/>
                  <a:pt x="297" y="958"/>
                  <a:pt x="302" y="960"/>
                </a:cubicBezTo>
                <a:cubicBezTo>
                  <a:pt x="300" y="960"/>
                  <a:pt x="300" y="960"/>
                  <a:pt x="300" y="960"/>
                </a:cubicBezTo>
                <a:cubicBezTo>
                  <a:pt x="301" y="962"/>
                  <a:pt x="301" y="962"/>
                  <a:pt x="301" y="962"/>
                </a:cubicBezTo>
                <a:cubicBezTo>
                  <a:pt x="300" y="965"/>
                  <a:pt x="300" y="965"/>
                  <a:pt x="300" y="965"/>
                </a:cubicBezTo>
                <a:cubicBezTo>
                  <a:pt x="297" y="964"/>
                  <a:pt x="297" y="964"/>
                  <a:pt x="297" y="964"/>
                </a:cubicBezTo>
                <a:cubicBezTo>
                  <a:pt x="296" y="961"/>
                  <a:pt x="296" y="961"/>
                  <a:pt x="296" y="961"/>
                </a:cubicBezTo>
                <a:cubicBezTo>
                  <a:pt x="297" y="958"/>
                  <a:pt x="297" y="958"/>
                  <a:pt x="297" y="958"/>
                </a:cubicBezTo>
                <a:cubicBezTo>
                  <a:pt x="296" y="955"/>
                  <a:pt x="296" y="955"/>
                  <a:pt x="296" y="955"/>
                </a:cubicBezTo>
                <a:cubicBezTo>
                  <a:pt x="294" y="953"/>
                  <a:pt x="294" y="953"/>
                  <a:pt x="294" y="953"/>
                </a:cubicBezTo>
                <a:cubicBezTo>
                  <a:pt x="288" y="954"/>
                  <a:pt x="288" y="954"/>
                  <a:pt x="288" y="954"/>
                </a:cubicBezTo>
                <a:cubicBezTo>
                  <a:pt x="285" y="956"/>
                  <a:pt x="285" y="956"/>
                  <a:pt x="285" y="956"/>
                </a:cubicBezTo>
                <a:cubicBezTo>
                  <a:pt x="282" y="951"/>
                  <a:pt x="282" y="951"/>
                  <a:pt x="282" y="951"/>
                </a:cubicBezTo>
                <a:cubicBezTo>
                  <a:pt x="284" y="952"/>
                  <a:pt x="278" y="954"/>
                  <a:pt x="285" y="950"/>
                </a:cubicBezTo>
                <a:cubicBezTo>
                  <a:pt x="285" y="952"/>
                  <a:pt x="285" y="952"/>
                  <a:pt x="285" y="952"/>
                </a:cubicBezTo>
                <a:cubicBezTo>
                  <a:pt x="287" y="954"/>
                  <a:pt x="287" y="954"/>
                  <a:pt x="287" y="954"/>
                </a:cubicBezTo>
                <a:cubicBezTo>
                  <a:pt x="289" y="952"/>
                  <a:pt x="289" y="952"/>
                  <a:pt x="289" y="952"/>
                </a:cubicBezTo>
                <a:cubicBezTo>
                  <a:pt x="289" y="950"/>
                  <a:pt x="280" y="957"/>
                  <a:pt x="294" y="952"/>
                </a:cubicBezTo>
                <a:cubicBezTo>
                  <a:pt x="292" y="950"/>
                  <a:pt x="292" y="950"/>
                  <a:pt x="292" y="950"/>
                </a:cubicBezTo>
                <a:cubicBezTo>
                  <a:pt x="295" y="951"/>
                  <a:pt x="278" y="953"/>
                  <a:pt x="298" y="950"/>
                </a:cubicBezTo>
                <a:cubicBezTo>
                  <a:pt x="301" y="946"/>
                  <a:pt x="301" y="946"/>
                  <a:pt x="301" y="946"/>
                </a:cubicBezTo>
                <a:cubicBezTo>
                  <a:pt x="305" y="946"/>
                  <a:pt x="305" y="946"/>
                  <a:pt x="305" y="946"/>
                </a:cubicBezTo>
                <a:cubicBezTo>
                  <a:pt x="306" y="945"/>
                  <a:pt x="306" y="945"/>
                  <a:pt x="306" y="945"/>
                </a:cubicBezTo>
                <a:cubicBezTo>
                  <a:pt x="301" y="944"/>
                  <a:pt x="301" y="944"/>
                  <a:pt x="301" y="944"/>
                </a:cubicBezTo>
                <a:cubicBezTo>
                  <a:pt x="305" y="942"/>
                  <a:pt x="305" y="942"/>
                  <a:pt x="305" y="942"/>
                </a:cubicBezTo>
                <a:cubicBezTo>
                  <a:pt x="315" y="938"/>
                  <a:pt x="315" y="938"/>
                  <a:pt x="315" y="938"/>
                </a:cubicBezTo>
                <a:cubicBezTo>
                  <a:pt x="310" y="937"/>
                  <a:pt x="310" y="937"/>
                  <a:pt x="310" y="937"/>
                </a:cubicBezTo>
                <a:cubicBezTo>
                  <a:pt x="311" y="934"/>
                  <a:pt x="311" y="934"/>
                  <a:pt x="311" y="934"/>
                </a:cubicBezTo>
                <a:cubicBezTo>
                  <a:pt x="314" y="933"/>
                  <a:pt x="314" y="933"/>
                  <a:pt x="314" y="933"/>
                </a:cubicBezTo>
                <a:cubicBezTo>
                  <a:pt x="319" y="931"/>
                  <a:pt x="319" y="931"/>
                  <a:pt x="319" y="931"/>
                </a:cubicBezTo>
                <a:cubicBezTo>
                  <a:pt x="318" y="927"/>
                  <a:pt x="318" y="927"/>
                  <a:pt x="318" y="927"/>
                </a:cubicBezTo>
                <a:cubicBezTo>
                  <a:pt x="321" y="926"/>
                  <a:pt x="321" y="926"/>
                  <a:pt x="321" y="926"/>
                </a:cubicBezTo>
                <a:cubicBezTo>
                  <a:pt x="323" y="928"/>
                  <a:pt x="323" y="928"/>
                  <a:pt x="323" y="928"/>
                </a:cubicBezTo>
                <a:cubicBezTo>
                  <a:pt x="331" y="925"/>
                  <a:pt x="331" y="925"/>
                  <a:pt x="331" y="925"/>
                </a:cubicBezTo>
                <a:cubicBezTo>
                  <a:pt x="331" y="926"/>
                  <a:pt x="319" y="928"/>
                  <a:pt x="337" y="926"/>
                </a:cubicBezTo>
                <a:cubicBezTo>
                  <a:pt x="336" y="924"/>
                  <a:pt x="336" y="924"/>
                  <a:pt x="336" y="924"/>
                </a:cubicBezTo>
                <a:cubicBezTo>
                  <a:pt x="337" y="924"/>
                  <a:pt x="335" y="928"/>
                  <a:pt x="337" y="923"/>
                </a:cubicBezTo>
                <a:cubicBezTo>
                  <a:pt x="332" y="924"/>
                  <a:pt x="332" y="924"/>
                  <a:pt x="332" y="924"/>
                </a:cubicBezTo>
                <a:cubicBezTo>
                  <a:pt x="332" y="921"/>
                  <a:pt x="332" y="921"/>
                  <a:pt x="332" y="921"/>
                </a:cubicBezTo>
                <a:cubicBezTo>
                  <a:pt x="335" y="921"/>
                  <a:pt x="335" y="921"/>
                  <a:pt x="335" y="921"/>
                </a:cubicBezTo>
                <a:cubicBezTo>
                  <a:pt x="335" y="919"/>
                  <a:pt x="335" y="919"/>
                  <a:pt x="335" y="919"/>
                </a:cubicBezTo>
                <a:cubicBezTo>
                  <a:pt x="336" y="918"/>
                  <a:pt x="336" y="918"/>
                  <a:pt x="336" y="918"/>
                </a:cubicBezTo>
                <a:cubicBezTo>
                  <a:pt x="335" y="916"/>
                  <a:pt x="335" y="916"/>
                  <a:pt x="335" y="916"/>
                </a:cubicBezTo>
                <a:cubicBezTo>
                  <a:pt x="331" y="916"/>
                  <a:pt x="331" y="916"/>
                  <a:pt x="331" y="916"/>
                </a:cubicBezTo>
                <a:cubicBezTo>
                  <a:pt x="332" y="914"/>
                  <a:pt x="332" y="914"/>
                  <a:pt x="332" y="914"/>
                </a:cubicBezTo>
                <a:cubicBezTo>
                  <a:pt x="326" y="908"/>
                  <a:pt x="326" y="908"/>
                  <a:pt x="326" y="908"/>
                </a:cubicBezTo>
                <a:cubicBezTo>
                  <a:pt x="325" y="908"/>
                  <a:pt x="331" y="908"/>
                  <a:pt x="324" y="910"/>
                </a:cubicBezTo>
                <a:cubicBezTo>
                  <a:pt x="325" y="908"/>
                  <a:pt x="325" y="908"/>
                  <a:pt x="325" y="908"/>
                </a:cubicBezTo>
                <a:cubicBezTo>
                  <a:pt x="318" y="906"/>
                  <a:pt x="318" y="906"/>
                  <a:pt x="318" y="906"/>
                </a:cubicBezTo>
                <a:cubicBezTo>
                  <a:pt x="316" y="909"/>
                  <a:pt x="316" y="909"/>
                  <a:pt x="316" y="909"/>
                </a:cubicBezTo>
                <a:cubicBezTo>
                  <a:pt x="314" y="907"/>
                  <a:pt x="314" y="907"/>
                  <a:pt x="314" y="907"/>
                </a:cubicBezTo>
                <a:cubicBezTo>
                  <a:pt x="315" y="907"/>
                  <a:pt x="315" y="910"/>
                  <a:pt x="316" y="906"/>
                </a:cubicBezTo>
                <a:cubicBezTo>
                  <a:pt x="313" y="906"/>
                  <a:pt x="313" y="906"/>
                  <a:pt x="313" y="906"/>
                </a:cubicBezTo>
                <a:cubicBezTo>
                  <a:pt x="313" y="907"/>
                  <a:pt x="310" y="907"/>
                  <a:pt x="311" y="908"/>
                </a:cubicBezTo>
                <a:cubicBezTo>
                  <a:pt x="310" y="910"/>
                  <a:pt x="310" y="910"/>
                  <a:pt x="310" y="910"/>
                </a:cubicBezTo>
                <a:cubicBezTo>
                  <a:pt x="310" y="907"/>
                  <a:pt x="310" y="907"/>
                  <a:pt x="310" y="907"/>
                </a:cubicBezTo>
                <a:cubicBezTo>
                  <a:pt x="304" y="905"/>
                  <a:pt x="304" y="905"/>
                  <a:pt x="304" y="905"/>
                </a:cubicBezTo>
                <a:cubicBezTo>
                  <a:pt x="303" y="909"/>
                  <a:pt x="300" y="903"/>
                  <a:pt x="297" y="909"/>
                </a:cubicBezTo>
                <a:cubicBezTo>
                  <a:pt x="295" y="908"/>
                  <a:pt x="295" y="908"/>
                  <a:pt x="295" y="908"/>
                </a:cubicBezTo>
                <a:cubicBezTo>
                  <a:pt x="291" y="912"/>
                  <a:pt x="291" y="912"/>
                  <a:pt x="291" y="912"/>
                </a:cubicBezTo>
                <a:cubicBezTo>
                  <a:pt x="285" y="911"/>
                  <a:pt x="285" y="911"/>
                  <a:pt x="285" y="911"/>
                </a:cubicBezTo>
                <a:cubicBezTo>
                  <a:pt x="287" y="911"/>
                  <a:pt x="287" y="911"/>
                  <a:pt x="287" y="911"/>
                </a:cubicBezTo>
                <a:cubicBezTo>
                  <a:pt x="287" y="909"/>
                  <a:pt x="287" y="909"/>
                  <a:pt x="287" y="909"/>
                </a:cubicBezTo>
                <a:cubicBezTo>
                  <a:pt x="288" y="907"/>
                  <a:pt x="275" y="916"/>
                  <a:pt x="293" y="908"/>
                </a:cubicBezTo>
                <a:cubicBezTo>
                  <a:pt x="291" y="906"/>
                  <a:pt x="291" y="906"/>
                  <a:pt x="291" y="906"/>
                </a:cubicBezTo>
                <a:cubicBezTo>
                  <a:pt x="287" y="910"/>
                  <a:pt x="290" y="901"/>
                  <a:pt x="282" y="909"/>
                </a:cubicBezTo>
                <a:cubicBezTo>
                  <a:pt x="282" y="908"/>
                  <a:pt x="282" y="908"/>
                  <a:pt x="282" y="908"/>
                </a:cubicBezTo>
                <a:cubicBezTo>
                  <a:pt x="286" y="905"/>
                  <a:pt x="286" y="905"/>
                  <a:pt x="286" y="905"/>
                </a:cubicBezTo>
                <a:cubicBezTo>
                  <a:pt x="286" y="905"/>
                  <a:pt x="286" y="905"/>
                  <a:pt x="286" y="905"/>
                </a:cubicBezTo>
                <a:cubicBezTo>
                  <a:pt x="290" y="906"/>
                  <a:pt x="290" y="906"/>
                  <a:pt x="290" y="906"/>
                </a:cubicBezTo>
                <a:cubicBezTo>
                  <a:pt x="295" y="903"/>
                  <a:pt x="295" y="903"/>
                  <a:pt x="295" y="903"/>
                </a:cubicBezTo>
                <a:cubicBezTo>
                  <a:pt x="292" y="899"/>
                  <a:pt x="292" y="899"/>
                  <a:pt x="292" y="899"/>
                </a:cubicBezTo>
                <a:cubicBezTo>
                  <a:pt x="294" y="897"/>
                  <a:pt x="294" y="897"/>
                  <a:pt x="294" y="897"/>
                </a:cubicBezTo>
                <a:cubicBezTo>
                  <a:pt x="293" y="899"/>
                  <a:pt x="293" y="899"/>
                  <a:pt x="293" y="899"/>
                </a:cubicBezTo>
                <a:cubicBezTo>
                  <a:pt x="294" y="900"/>
                  <a:pt x="294" y="900"/>
                  <a:pt x="294" y="900"/>
                </a:cubicBezTo>
                <a:cubicBezTo>
                  <a:pt x="301" y="897"/>
                  <a:pt x="301" y="897"/>
                  <a:pt x="301" y="897"/>
                </a:cubicBezTo>
                <a:cubicBezTo>
                  <a:pt x="304" y="898"/>
                  <a:pt x="304" y="898"/>
                  <a:pt x="304" y="898"/>
                </a:cubicBezTo>
                <a:cubicBezTo>
                  <a:pt x="312" y="894"/>
                  <a:pt x="312" y="894"/>
                  <a:pt x="312" y="894"/>
                </a:cubicBezTo>
                <a:cubicBezTo>
                  <a:pt x="311" y="894"/>
                  <a:pt x="311" y="894"/>
                  <a:pt x="311" y="894"/>
                </a:cubicBezTo>
                <a:cubicBezTo>
                  <a:pt x="309" y="892"/>
                  <a:pt x="309" y="892"/>
                  <a:pt x="309" y="892"/>
                </a:cubicBezTo>
                <a:cubicBezTo>
                  <a:pt x="309" y="893"/>
                  <a:pt x="311" y="889"/>
                  <a:pt x="308" y="893"/>
                </a:cubicBezTo>
                <a:cubicBezTo>
                  <a:pt x="307" y="893"/>
                  <a:pt x="307" y="893"/>
                  <a:pt x="307" y="893"/>
                </a:cubicBezTo>
                <a:cubicBezTo>
                  <a:pt x="306" y="891"/>
                  <a:pt x="320" y="898"/>
                  <a:pt x="303" y="889"/>
                </a:cubicBezTo>
                <a:cubicBezTo>
                  <a:pt x="303" y="887"/>
                  <a:pt x="303" y="887"/>
                  <a:pt x="303" y="887"/>
                </a:cubicBezTo>
                <a:cubicBezTo>
                  <a:pt x="303" y="887"/>
                  <a:pt x="302" y="886"/>
                  <a:pt x="304" y="886"/>
                </a:cubicBezTo>
                <a:cubicBezTo>
                  <a:pt x="300" y="885"/>
                  <a:pt x="300" y="885"/>
                  <a:pt x="300" y="885"/>
                </a:cubicBezTo>
                <a:cubicBezTo>
                  <a:pt x="300" y="884"/>
                  <a:pt x="300" y="884"/>
                  <a:pt x="300" y="884"/>
                </a:cubicBezTo>
                <a:cubicBezTo>
                  <a:pt x="298" y="883"/>
                  <a:pt x="298" y="883"/>
                  <a:pt x="298" y="883"/>
                </a:cubicBezTo>
                <a:cubicBezTo>
                  <a:pt x="297" y="883"/>
                  <a:pt x="303" y="880"/>
                  <a:pt x="296" y="884"/>
                </a:cubicBezTo>
                <a:cubicBezTo>
                  <a:pt x="297" y="885"/>
                  <a:pt x="297" y="883"/>
                  <a:pt x="298" y="885"/>
                </a:cubicBezTo>
                <a:cubicBezTo>
                  <a:pt x="295" y="886"/>
                  <a:pt x="295" y="886"/>
                  <a:pt x="295" y="886"/>
                </a:cubicBezTo>
                <a:cubicBezTo>
                  <a:pt x="298" y="887"/>
                  <a:pt x="298" y="887"/>
                  <a:pt x="298" y="887"/>
                </a:cubicBezTo>
                <a:cubicBezTo>
                  <a:pt x="294" y="892"/>
                  <a:pt x="294" y="892"/>
                  <a:pt x="294" y="892"/>
                </a:cubicBezTo>
                <a:cubicBezTo>
                  <a:pt x="291" y="892"/>
                  <a:pt x="291" y="892"/>
                  <a:pt x="291" y="892"/>
                </a:cubicBezTo>
                <a:cubicBezTo>
                  <a:pt x="291" y="892"/>
                  <a:pt x="295" y="889"/>
                  <a:pt x="291" y="894"/>
                </a:cubicBezTo>
                <a:cubicBezTo>
                  <a:pt x="289" y="893"/>
                  <a:pt x="289" y="893"/>
                  <a:pt x="289" y="893"/>
                </a:cubicBezTo>
                <a:cubicBezTo>
                  <a:pt x="294" y="887"/>
                  <a:pt x="294" y="887"/>
                  <a:pt x="294" y="887"/>
                </a:cubicBezTo>
                <a:cubicBezTo>
                  <a:pt x="292" y="887"/>
                  <a:pt x="297" y="885"/>
                  <a:pt x="291" y="886"/>
                </a:cubicBezTo>
                <a:cubicBezTo>
                  <a:pt x="291" y="888"/>
                  <a:pt x="291" y="888"/>
                  <a:pt x="291" y="888"/>
                </a:cubicBezTo>
                <a:cubicBezTo>
                  <a:pt x="289" y="885"/>
                  <a:pt x="289" y="885"/>
                  <a:pt x="289" y="885"/>
                </a:cubicBezTo>
                <a:cubicBezTo>
                  <a:pt x="286" y="885"/>
                  <a:pt x="299" y="879"/>
                  <a:pt x="285" y="888"/>
                </a:cubicBezTo>
                <a:cubicBezTo>
                  <a:pt x="285" y="889"/>
                  <a:pt x="285" y="889"/>
                  <a:pt x="285" y="889"/>
                </a:cubicBezTo>
                <a:cubicBezTo>
                  <a:pt x="287" y="889"/>
                  <a:pt x="287" y="889"/>
                  <a:pt x="287" y="889"/>
                </a:cubicBezTo>
                <a:cubicBezTo>
                  <a:pt x="279" y="895"/>
                  <a:pt x="279" y="895"/>
                  <a:pt x="279" y="895"/>
                </a:cubicBezTo>
                <a:cubicBezTo>
                  <a:pt x="284" y="889"/>
                  <a:pt x="284" y="889"/>
                  <a:pt x="284" y="889"/>
                </a:cubicBezTo>
                <a:cubicBezTo>
                  <a:pt x="281" y="889"/>
                  <a:pt x="281" y="889"/>
                  <a:pt x="281" y="889"/>
                </a:cubicBezTo>
                <a:cubicBezTo>
                  <a:pt x="286" y="890"/>
                  <a:pt x="279" y="887"/>
                  <a:pt x="285" y="885"/>
                </a:cubicBezTo>
                <a:cubicBezTo>
                  <a:pt x="283" y="884"/>
                  <a:pt x="283" y="884"/>
                  <a:pt x="283" y="884"/>
                </a:cubicBezTo>
                <a:cubicBezTo>
                  <a:pt x="287" y="883"/>
                  <a:pt x="287" y="883"/>
                  <a:pt x="287" y="883"/>
                </a:cubicBezTo>
                <a:cubicBezTo>
                  <a:pt x="288" y="883"/>
                  <a:pt x="289" y="882"/>
                  <a:pt x="288" y="884"/>
                </a:cubicBezTo>
                <a:cubicBezTo>
                  <a:pt x="289" y="883"/>
                  <a:pt x="289" y="883"/>
                  <a:pt x="289" y="883"/>
                </a:cubicBezTo>
                <a:cubicBezTo>
                  <a:pt x="293" y="878"/>
                  <a:pt x="287" y="886"/>
                  <a:pt x="296" y="878"/>
                </a:cubicBezTo>
                <a:cubicBezTo>
                  <a:pt x="299" y="876"/>
                  <a:pt x="299" y="876"/>
                  <a:pt x="299" y="876"/>
                </a:cubicBezTo>
                <a:cubicBezTo>
                  <a:pt x="293" y="875"/>
                  <a:pt x="293" y="875"/>
                  <a:pt x="293" y="875"/>
                </a:cubicBezTo>
                <a:cubicBezTo>
                  <a:pt x="291" y="877"/>
                  <a:pt x="291" y="877"/>
                  <a:pt x="291" y="877"/>
                </a:cubicBezTo>
                <a:cubicBezTo>
                  <a:pt x="289" y="877"/>
                  <a:pt x="289" y="877"/>
                  <a:pt x="289" y="877"/>
                </a:cubicBezTo>
                <a:cubicBezTo>
                  <a:pt x="287" y="875"/>
                  <a:pt x="304" y="875"/>
                  <a:pt x="285" y="873"/>
                </a:cubicBezTo>
                <a:cubicBezTo>
                  <a:pt x="289" y="871"/>
                  <a:pt x="289" y="871"/>
                  <a:pt x="289" y="871"/>
                </a:cubicBezTo>
                <a:cubicBezTo>
                  <a:pt x="287" y="873"/>
                  <a:pt x="287" y="873"/>
                  <a:pt x="287" y="873"/>
                </a:cubicBezTo>
                <a:cubicBezTo>
                  <a:pt x="292" y="874"/>
                  <a:pt x="292" y="874"/>
                  <a:pt x="292" y="874"/>
                </a:cubicBezTo>
                <a:cubicBezTo>
                  <a:pt x="297" y="872"/>
                  <a:pt x="297" y="872"/>
                  <a:pt x="297" y="872"/>
                </a:cubicBezTo>
                <a:cubicBezTo>
                  <a:pt x="298" y="871"/>
                  <a:pt x="301" y="870"/>
                  <a:pt x="299" y="868"/>
                </a:cubicBezTo>
                <a:cubicBezTo>
                  <a:pt x="295" y="869"/>
                  <a:pt x="295" y="869"/>
                  <a:pt x="295" y="869"/>
                </a:cubicBezTo>
                <a:cubicBezTo>
                  <a:pt x="296" y="866"/>
                  <a:pt x="300" y="866"/>
                  <a:pt x="302" y="864"/>
                </a:cubicBezTo>
                <a:cubicBezTo>
                  <a:pt x="302" y="865"/>
                  <a:pt x="302" y="865"/>
                  <a:pt x="302" y="865"/>
                </a:cubicBezTo>
                <a:cubicBezTo>
                  <a:pt x="299" y="866"/>
                  <a:pt x="299" y="866"/>
                  <a:pt x="299" y="866"/>
                </a:cubicBezTo>
                <a:cubicBezTo>
                  <a:pt x="301" y="869"/>
                  <a:pt x="301" y="869"/>
                  <a:pt x="301" y="869"/>
                </a:cubicBezTo>
                <a:cubicBezTo>
                  <a:pt x="304" y="869"/>
                  <a:pt x="304" y="869"/>
                  <a:pt x="304" y="869"/>
                </a:cubicBezTo>
                <a:cubicBezTo>
                  <a:pt x="303" y="869"/>
                  <a:pt x="307" y="869"/>
                  <a:pt x="304" y="866"/>
                </a:cubicBezTo>
                <a:cubicBezTo>
                  <a:pt x="305" y="867"/>
                  <a:pt x="305" y="867"/>
                  <a:pt x="305" y="867"/>
                </a:cubicBezTo>
                <a:cubicBezTo>
                  <a:pt x="307" y="866"/>
                  <a:pt x="307" y="865"/>
                  <a:pt x="310" y="865"/>
                </a:cubicBezTo>
                <a:cubicBezTo>
                  <a:pt x="310" y="865"/>
                  <a:pt x="310" y="865"/>
                  <a:pt x="310" y="865"/>
                </a:cubicBezTo>
                <a:cubicBezTo>
                  <a:pt x="311" y="865"/>
                  <a:pt x="311" y="865"/>
                  <a:pt x="311" y="865"/>
                </a:cubicBezTo>
                <a:cubicBezTo>
                  <a:pt x="308" y="863"/>
                  <a:pt x="308" y="863"/>
                  <a:pt x="308" y="863"/>
                </a:cubicBezTo>
                <a:cubicBezTo>
                  <a:pt x="309" y="860"/>
                  <a:pt x="309" y="860"/>
                  <a:pt x="309" y="860"/>
                </a:cubicBezTo>
                <a:cubicBezTo>
                  <a:pt x="312" y="863"/>
                  <a:pt x="316" y="853"/>
                  <a:pt x="315" y="863"/>
                </a:cubicBezTo>
                <a:cubicBezTo>
                  <a:pt x="318" y="862"/>
                  <a:pt x="318" y="862"/>
                  <a:pt x="318" y="862"/>
                </a:cubicBezTo>
                <a:cubicBezTo>
                  <a:pt x="318" y="861"/>
                  <a:pt x="320" y="862"/>
                  <a:pt x="319" y="860"/>
                </a:cubicBezTo>
                <a:cubicBezTo>
                  <a:pt x="317" y="860"/>
                  <a:pt x="317" y="860"/>
                  <a:pt x="317" y="860"/>
                </a:cubicBezTo>
                <a:cubicBezTo>
                  <a:pt x="316" y="859"/>
                  <a:pt x="325" y="864"/>
                  <a:pt x="314" y="859"/>
                </a:cubicBezTo>
                <a:cubicBezTo>
                  <a:pt x="316" y="856"/>
                  <a:pt x="297" y="870"/>
                  <a:pt x="321" y="854"/>
                </a:cubicBezTo>
                <a:cubicBezTo>
                  <a:pt x="320" y="854"/>
                  <a:pt x="322" y="854"/>
                  <a:pt x="320" y="855"/>
                </a:cubicBezTo>
                <a:cubicBezTo>
                  <a:pt x="322" y="852"/>
                  <a:pt x="325" y="855"/>
                  <a:pt x="326" y="852"/>
                </a:cubicBezTo>
                <a:cubicBezTo>
                  <a:pt x="327" y="853"/>
                  <a:pt x="330" y="854"/>
                  <a:pt x="331" y="852"/>
                </a:cubicBezTo>
                <a:cubicBezTo>
                  <a:pt x="332" y="851"/>
                  <a:pt x="332" y="851"/>
                  <a:pt x="332" y="851"/>
                </a:cubicBezTo>
                <a:cubicBezTo>
                  <a:pt x="325" y="850"/>
                  <a:pt x="325" y="850"/>
                  <a:pt x="325" y="850"/>
                </a:cubicBezTo>
                <a:cubicBezTo>
                  <a:pt x="319" y="847"/>
                  <a:pt x="319" y="847"/>
                  <a:pt x="319" y="847"/>
                </a:cubicBezTo>
                <a:cubicBezTo>
                  <a:pt x="313" y="847"/>
                  <a:pt x="313" y="847"/>
                  <a:pt x="313" y="847"/>
                </a:cubicBezTo>
                <a:cubicBezTo>
                  <a:pt x="308" y="852"/>
                  <a:pt x="308" y="852"/>
                  <a:pt x="308" y="852"/>
                </a:cubicBezTo>
                <a:cubicBezTo>
                  <a:pt x="310" y="848"/>
                  <a:pt x="310" y="848"/>
                  <a:pt x="310" y="848"/>
                </a:cubicBezTo>
                <a:cubicBezTo>
                  <a:pt x="307" y="848"/>
                  <a:pt x="307" y="848"/>
                  <a:pt x="307" y="848"/>
                </a:cubicBezTo>
                <a:cubicBezTo>
                  <a:pt x="303" y="851"/>
                  <a:pt x="303" y="851"/>
                  <a:pt x="303" y="851"/>
                </a:cubicBezTo>
                <a:cubicBezTo>
                  <a:pt x="305" y="852"/>
                  <a:pt x="305" y="852"/>
                  <a:pt x="305" y="852"/>
                </a:cubicBezTo>
                <a:cubicBezTo>
                  <a:pt x="305" y="854"/>
                  <a:pt x="305" y="854"/>
                  <a:pt x="305" y="854"/>
                </a:cubicBezTo>
                <a:cubicBezTo>
                  <a:pt x="305" y="854"/>
                  <a:pt x="304" y="855"/>
                  <a:pt x="303" y="854"/>
                </a:cubicBezTo>
                <a:cubicBezTo>
                  <a:pt x="303" y="851"/>
                  <a:pt x="303" y="851"/>
                  <a:pt x="303" y="851"/>
                </a:cubicBezTo>
                <a:cubicBezTo>
                  <a:pt x="297" y="853"/>
                  <a:pt x="297" y="853"/>
                  <a:pt x="297" y="853"/>
                </a:cubicBezTo>
                <a:cubicBezTo>
                  <a:pt x="296" y="854"/>
                  <a:pt x="296" y="854"/>
                  <a:pt x="296" y="854"/>
                </a:cubicBezTo>
                <a:cubicBezTo>
                  <a:pt x="299" y="856"/>
                  <a:pt x="299" y="856"/>
                  <a:pt x="299" y="856"/>
                </a:cubicBezTo>
                <a:cubicBezTo>
                  <a:pt x="297" y="856"/>
                  <a:pt x="297" y="856"/>
                  <a:pt x="297" y="856"/>
                </a:cubicBezTo>
                <a:cubicBezTo>
                  <a:pt x="296" y="854"/>
                  <a:pt x="296" y="854"/>
                  <a:pt x="296" y="854"/>
                </a:cubicBezTo>
                <a:cubicBezTo>
                  <a:pt x="295" y="856"/>
                  <a:pt x="295" y="856"/>
                  <a:pt x="295" y="856"/>
                </a:cubicBezTo>
                <a:cubicBezTo>
                  <a:pt x="294" y="855"/>
                  <a:pt x="294" y="855"/>
                  <a:pt x="294" y="855"/>
                </a:cubicBezTo>
                <a:cubicBezTo>
                  <a:pt x="298" y="856"/>
                  <a:pt x="299" y="854"/>
                  <a:pt x="292" y="860"/>
                </a:cubicBezTo>
                <a:cubicBezTo>
                  <a:pt x="293" y="860"/>
                  <a:pt x="293" y="860"/>
                  <a:pt x="293" y="860"/>
                </a:cubicBezTo>
                <a:cubicBezTo>
                  <a:pt x="292" y="858"/>
                  <a:pt x="292" y="858"/>
                  <a:pt x="292" y="858"/>
                </a:cubicBezTo>
                <a:cubicBezTo>
                  <a:pt x="290" y="861"/>
                  <a:pt x="295" y="853"/>
                  <a:pt x="287" y="859"/>
                </a:cubicBezTo>
                <a:cubicBezTo>
                  <a:pt x="290" y="861"/>
                  <a:pt x="290" y="861"/>
                  <a:pt x="290" y="861"/>
                </a:cubicBezTo>
                <a:cubicBezTo>
                  <a:pt x="291" y="862"/>
                  <a:pt x="291" y="862"/>
                  <a:pt x="291" y="862"/>
                </a:cubicBezTo>
                <a:cubicBezTo>
                  <a:pt x="291" y="863"/>
                  <a:pt x="291" y="863"/>
                  <a:pt x="291" y="863"/>
                </a:cubicBezTo>
                <a:cubicBezTo>
                  <a:pt x="285" y="864"/>
                  <a:pt x="285" y="864"/>
                  <a:pt x="285" y="864"/>
                </a:cubicBezTo>
                <a:cubicBezTo>
                  <a:pt x="285" y="865"/>
                  <a:pt x="290" y="866"/>
                  <a:pt x="287" y="866"/>
                </a:cubicBezTo>
                <a:cubicBezTo>
                  <a:pt x="287" y="867"/>
                  <a:pt x="287" y="867"/>
                  <a:pt x="287" y="867"/>
                </a:cubicBezTo>
                <a:cubicBezTo>
                  <a:pt x="283" y="866"/>
                  <a:pt x="283" y="866"/>
                  <a:pt x="283" y="866"/>
                </a:cubicBezTo>
                <a:cubicBezTo>
                  <a:pt x="282" y="866"/>
                  <a:pt x="282" y="866"/>
                  <a:pt x="282" y="866"/>
                </a:cubicBezTo>
                <a:cubicBezTo>
                  <a:pt x="281" y="870"/>
                  <a:pt x="281" y="870"/>
                  <a:pt x="281" y="870"/>
                </a:cubicBezTo>
                <a:cubicBezTo>
                  <a:pt x="277" y="872"/>
                  <a:pt x="277" y="872"/>
                  <a:pt x="277" y="872"/>
                </a:cubicBezTo>
                <a:cubicBezTo>
                  <a:pt x="275" y="872"/>
                  <a:pt x="275" y="872"/>
                  <a:pt x="275" y="872"/>
                </a:cubicBezTo>
                <a:cubicBezTo>
                  <a:pt x="275" y="872"/>
                  <a:pt x="275" y="872"/>
                  <a:pt x="275" y="872"/>
                </a:cubicBezTo>
                <a:cubicBezTo>
                  <a:pt x="276" y="870"/>
                  <a:pt x="276" y="870"/>
                  <a:pt x="276" y="870"/>
                </a:cubicBezTo>
                <a:cubicBezTo>
                  <a:pt x="277" y="870"/>
                  <a:pt x="270" y="875"/>
                  <a:pt x="276" y="867"/>
                </a:cubicBezTo>
                <a:cubicBezTo>
                  <a:pt x="272" y="868"/>
                  <a:pt x="272" y="868"/>
                  <a:pt x="272" y="868"/>
                </a:cubicBezTo>
                <a:cubicBezTo>
                  <a:pt x="272" y="868"/>
                  <a:pt x="271" y="871"/>
                  <a:pt x="272" y="867"/>
                </a:cubicBezTo>
                <a:cubicBezTo>
                  <a:pt x="275" y="866"/>
                  <a:pt x="275" y="866"/>
                  <a:pt x="275" y="866"/>
                </a:cubicBezTo>
                <a:cubicBezTo>
                  <a:pt x="277" y="861"/>
                  <a:pt x="277" y="861"/>
                  <a:pt x="277" y="861"/>
                </a:cubicBezTo>
                <a:cubicBezTo>
                  <a:pt x="275" y="860"/>
                  <a:pt x="275" y="860"/>
                  <a:pt x="275" y="860"/>
                </a:cubicBezTo>
                <a:cubicBezTo>
                  <a:pt x="277" y="858"/>
                  <a:pt x="277" y="858"/>
                  <a:pt x="277" y="858"/>
                </a:cubicBezTo>
                <a:cubicBezTo>
                  <a:pt x="277" y="858"/>
                  <a:pt x="277" y="858"/>
                  <a:pt x="277" y="858"/>
                </a:cubicBezTo>
                <a:cubicBezTo>
                  <a:pt x="285" y="854"/>
                  <a:pt x="285" y="854"/>
                  <a:pt x="285" y="854"/>
                </a:cubicBezTo>
                <a:cubicBezTo>
                  <a:pt x="286" y="854"/>
                  <a:pt x="286" y="854"/>
                  <a:pt x="286" y="854"/>
                </a:cubicBezTo>
                <a:cubicBezTo>
                  <a:pt x="293" y="853"/>
                  <a:pt x="293" y="853"/>
                  <a:pt x="293" y="853"/>
                </a:cubicBezTo>
                <a:cubicBezTo>
                  <a:pt x="293" y="854"/>
                  <a:pt x="293" y="854"/>
                  <a:pt x="292" y="854"/>
                </a:cubicBezTo>
                <a:cubicBezTo>
                  <a:pt x="293" y="855"/>
                  <a:pt x="293" y="855"/>
                  <a:pt x="293" y="855"/>
                </a:cubicBezTo>
                <a:cubicBezTo>
                  <a:pt x="295" y="853"/>
                  <a:pt x="295" y="853"/>
                  <a:pt x="295" y="853"/>
                </a:cubicBezTo>
                <a:cubicBezTo>
                  <a:pt x="293" y="851"/>
                  <a:pt x="293" y="851"/>
                  <a:pt x="293" y="851"/>
                </a:cubicBezTo>
                <a:cubicBezTo>
                  <a:pt x="295" y="848"/>
                  <a:pt x="293" y="857"/>
                  <a:pt x="295" y="848"/>
                </a:cubicBezTo>
                <a:cubicBezTo>
                  <a:pt x="292" y="847"/>
                  <a:pt x="292" y="847"/>
                  <a:pt x="292" y="847"/>
                </a:cubicBezTo>
                <a:cubicBezTo>
                  <a:pt x="295" y="847"/>
                  <a:pt x="288" y="849"/>
                  <a:pt x="295" y="845"/>
                </a:cubicBezTo>
                <a:cubicBezTo>
                  <a:pt x="296" y="847"/>
                  <a:pt x="296" y="847"/>
                  <a:pt x="296" y="847"/>
                </a:cubicBezTo>
                <a:cubicBezTo>
                  <a:pt x="298" y="841"/>
                  <a:pt x="298" y="841"/>
                  <a:pt x="298" y="841"/>
                </a:cubicBezTo>
                <a:cubicBezTo>
                  <a:pt x="297" y="840"/>
                  <a:pt x="297" y="840"/>
                  <a:pt x="297" y="840"/>
                </a:cubicBezTo>
                <a:cubicBezTo>
                  <a:pt x="297" y="837"/>
                  <a:pt x="297" y="837"/>
                  <a:pt x="297" y="837"/>
                </a:cubicBezTo>
                <a:cubicBezTo>
                  <a:pt x="300" y="840"/>
                  <a:pt x="300" y="840"/>
                  <a:pt x="300" y="840"/>
                </a:cubicBezTo>
                <a:cubicBezTo>
                  <a:pt x="301" y="840"/>
                  <a:pt x="301" y="840"/>
                  <a:pt x="301" y="840"/>
                </a:cubicBezTo>
                <a:cubicBezTo>
                  <a:pt x="302" y="837"/>
                  <a:pt x="302" y="837"/>
                  <a:pt x="302" y="837"/>
                </a:cubicBezTo>
                <a:cubicBezTo>
                  <a:pt x="302" y="838"/>
                  <a:pt x="302" y="838"/>
                  <a:pt x="302" y="838"/>
                </a:cubicBezTo>
                <a:cubicBezTo>
                  <a:pt x="304" y="838"/>
                  <a:pt x="300" y="844"/>
                  <a:pt x="305" y="837"/>
                </a:cubicBezTo>
                <a:cubicBezTo>
                  <a:pt x="301" y="835"/>
                  <a:pt x="301" y="835"/>
                  <a:pt x="301" y="835"/>
                </a:cubicBezTo>
                <a:cubicBezTo>
                  <a:pt x="302" y="836"/>
                  <a:pt x="292" y="839"/>
                  <a:pt x="305" y="837"/>
                </a:cubicBezTo>
                <a:cubicBezTo>
                  <a:pt x="306" y="837"/>
                  <a:pt x="306" y="837"/>
                  <a:pt x="306" y="837"/>
                </a:cubicBezTo>
                <a:cubicBezTo>
                  <a:pt x="308" y="835"/>
                  <a:pt x="308" y="835"/>
                  <a:pt x="308" y="835"/>
                </a:cubicBezTo>
                <a:cubicBezTo>
                  <a:pt x="311" y="835"/>
                  <a:pt x="311" y="835"/>
                  <a:pt x="311" y="835"/>
                </a:cubicBezTo>
                <a:cubicBezTo>
                  <a:pt x="309" y="833"/>
                  <a:pt x="309" y="833"/>
                  <a:pt x="309" y="833"/>
                </a:cubicBezTo>
                <a:cubicBezTo>
                  <a:pt x="308" y="833"/>
                  <a:pt x="308" y="832"/>
                  <a:pt x="307" y="833"/>
                </a:cubicBezTo>
                <a:cubicBezTo>
                  <a:pt x="309" y="832"/>
                  <a:pt x="309" y="832"/>
                  <a:pt x="309" y="832"/>
                </a:cubicBezTo>
                <a:cubicBezTo>
                  <a:pt x="310" y="832"/>
                  <a:pt x="306" y="835"/>
                  <a:pt x="312" y="832"/>
                </a:cubicBezTo>
                <a:cubicBezTo>
                  <a:pt x="313" y="831"/>
                  <a:pt x="313" y="831"/>
                  <a:pt x="313" y="831"/>
                </a:cubicBezTo>
                <a:cubicBezTo>
                  <a:pt x="311" y="830"/>
                  <a:pt x="311" y="830"/>
                  <a:pt x="311" y="830"/>
                </a:cubicBezTo>
                <a:cubicBezTo>
                  <a:pt x="315" y="825"/>
                  <a:pt x="315" y="825"/>
                  <a:pt x="315" y="825"/>
                </a:cubicBezTo>
                <a:cubicBezTo>
                  <a:pt x="312" y="822"/>
                  <a:pt x="312" y="822"/>
                  <a:pt x="312" y="822"/>
                </a:cubicBezTo>
                <a:cubicBezTo>
                  <a:pt x="315" y="821"/>
                  <a:pt x="315" y="821"/>
                  <a:pt x="315" y="821"/>
                </a:cubicBezTo>
                <a:cubicBezTo>
                  <a:pt x="316" y="821"/>
                  <a:pt x="310" y="819"/>
                  <a:pt x="318" y="822"/>
                </a:cubicBezTo>
                <a:cubicBezTo>
                  <a:pt x="315" y="825"/>
                  <a:pt x="315" y="825"/>
                  <a:pt x="315" y="825"/>
                </a:cubicBezTo>
                <a:cubicBezTo>
                  <a:pt x="314" y="824"/>
                  <a:pt x="312" y="824"/>
                  <a:pt x="314" y="828"/>
                </a:cubicBezTo>
                <a:cubicBezTo>
                  <a:pt x="314" y="828"/>
                  <a:pt x="314" y="828"/>
                  <a:pt x="314" y="828"/>
                </a:cubicBezTo>
                <a:cubicBezTo>
                  <a:pt x="314" y="828"/>
                  <a:pt x="311" y="827"/>
                  <a:pt x="313" y="829"/>
                </a:cubicBezTo>
                <a:cubicBezTo>
                  <a:pt x="317" y="832"/>
                  <a:pt x="298" y="835"/>
                  <a:pt x="322" y="827"/>
                </a:cubicBezTo>
                <a:cubicBezTo>
                  <a:pt x="324" y="827"/>
                  <a:pt x="324" y="827"/>
                  <a:pt x="324" y="827"/>
                </a:cubicBezTo>
                <a:cubicBezTo>
                  <a:pt x="323" y="828"/>
                  <a:pt x="323" y="828"/>
                  <a:pt x="323" y="828"/>
                </a:cubicBezTo>
                <a:cubicBezTo>
                  <a:pt x="325" y="829"/>
                  <a:pt x="325" y="829"/>
                  <a:pt x="325" y="829"/>
                </a:cubicBezTo>
                <a:cubicBezTo>
                  <a:pt x="324" y="830"/>
                  <a:pt x="324" y="830"/>
                  <a:pt x="324" y="830"/>
                </a:cubicBezTo>
                <a:cubicBezTo>
                  <a:pt x="328" y="833"/>
                  <a:pt x="328" y="833"/>
                  <a:pt x="328" y="833"/>
                </a:cubicBezTo>
                <a:cubicBezTo>
                  <a:pt x="327" y="833"/>
                  <a:pt x="330" y="836"/>
                  <a:pt x="325" y="834"/>
                </a:cubicBezTo>
                <a:cubicBezTo>
                  <a:pt x="329" y="837"/>
                  <a:pt x="317" y="835"/>
                  <a:pt x="329" y="835"/>
                </a:cubicBezTo>
                <a:cubicBezTo>
                  <a:pt x="329" y="832"/>
                  <a:pt x="329" y="832"/>
                  <a:pt x="329" y="832"/>
                </a:cubicBezTo>
                <a:cubicBezTo>
                  <a:pt x="332" y="834"/>
                  <a:pt x="332" y="829"/>
                  <a:pt x="332" y="830"/>
                </a:cubicBezTo>
                <a:cubicBezTo>
                  <a:pt x="341" y="829"/>
                  <a:pt x="341" y="829"/>
                  <a:pt x="341" y="829"/>
                </a:cubicBezTo>
                <a:cubicBezTo>
                  <a:pt x="340" y="829"/>
                  <a:pt x="341" y="828"/>
                  <a:pt x="341" y="827"/>
                </a:cubicBezTo>
                <a:cubicBezTo>
                  <a:pt x="336" y="827"/>
                  <a:pt x="336" y="827"/>
                  <a:pt x="336" y="827"/>
                </a:cubicBezTo>
                <a:cubicBezTo>
                  <a:pt x="328" y="825"/>
                  <a:pt x="328" y="825"/>
                  <a:pt x="328" y="825"/>
                </a:cubicBezTo>
                <a:cubicBezTo>
                  <a:pt x="327" y="826"/>
                  <a:pt x="331" y="826"/>
                  <a:pt x="328" y="822"/>
                </a:cubicBezTo>
                <a:cubicBezTo>
                  <a:pt x="322" y="824"/>
                  <a:pt x="322" y="824"/>
                  <a:pt x="322" y="824"/>
                </a:cubicBezTo>
                <a:cubicBezTo>
                  <a:pt x="319" y="822"/>
                  <a:pt x="319" y="822"/>
                  <a:pt x="319" y="822"/>
                </a:cubicBezTo>
                <a:cubicBezTo>
                  <a:pt x="322" y="822"/>
                  <a:pt x="322" y="822"/>
                  <a:pt x="322" y="822"/>
                </a:cubicBezTo>
                <a:cubicBezTo>
                  <a:pt x="323" y="822"/>
                  <a:pt x="323" y="822"/>
                  <a:pt x="323" y="822"/>
                </a:cubicBezTo>
                <a:cubicBezTo>
                  <a:pt x="322" y="820"/>
                  <a:pt x="322" y="820"/>
                  <a:pt x="322" y="820"/>
                </a:cubicBezTo>
                <a:cubicBezTo>
                  <a:pt x="327" y="822"/>
                  <a:pt x="327" y="822"/>
                  <a:pt x="327" y="822"/>
                </a:cubicBezTo>
                <a:cubicBezTo>
                  <a:pt x="326" y="819"/>
                  <a:pt x="326" y="819"/>
                  <a:pt x="326" y="819"/>
                </a:cubicBezTo>
                <a:cubicBezTo>
                  <a:pt x="319" y="818"/>
                  <a:pt x="319" y="818"/>
                  <a:pt x="319" y="818"/>
                </a:cubicBezTo>
                <a:cubicBezTo>
                  <a:pt x="318" y="817"/>
                  <a:pt x="318" y="817"/>
                  <a:pt x="318" y="817"/>
                </a:cubicBezTo>
                <a:cubicBezTo>
                  <a:pt x="314" y="816"/>
                  <a:pt x="314" y="816"/>
                  <a:pt x="314" y="816"/>
                </a:cubicBezTo>
                <a:cubicBezTo>
                  <a:pt x="311" y="818"/>
                  <a:pt x="311" y="818"/>
                  <a:pt x="311" y="818"/>
                </a:cubicBezTo>
                <a:cubicBezTo>
                  <a:pt x="309" y="816"/>
                  <a:pt x="309" y="816"/>
                  <a:pt x="309" y="816"/>
                </a:cubicBezTo>
                <a:cubicBezTo>
                  <a:pt x="304" y="817"/>
                  <a:pt x="304" y="817"/>
                  <a:pt x="304" y="817"/>
                </a:cubicBezTo>
                <a:cubicBezTo>
                  <a:pt x="307" y="819"/>
                  <a:pt x="307" y="819"/>
                  <a:pt x="307" y="819"/>
                </a:cubicBezTo>
                <a:cubicBezTo>
                  <a:pt x="310" y="817"/>
                  <a:pt x="310" y="817"/>
                  <a:pt x="310" y="817"/>
                </a:cubicBezTo>
                <a:cubicBezTo>
                  <a:pt x="310" y="817"/>
                  <a:pt x="314" y="814"/>
                  <a:pt x="310" y="820"/>
                </a:cubicBezTo>
                <a:cubicBezTo>
                  <a:pt x="307" y="820"/>
                  <a:pt x="307" y="820"/>
                  <a:pt x="307" y="820"/>
                </a:cubicBezTo>
                <a:cubicBezTo>
                  <a:pt x="306" y="819"/>
                  <a:pt x="307" y="819"/>
                  <a:pt x="307" y="819"/>
                </a:cubicBezTo>
                <a:cubicBezTo>
                  <a:pt x="304" y="819"/>
                  <a:pt x="304" y="819"/>
                  <a:pt x="304" y="819"/>
                </a:cubicBezTo>
                <a:cubicBezTo>
                  <a:pt x="302" y="817"/>
                  <a:pt x="302" y="817"/>
                  <a:pt x="302" y="817"/>
                </a:cubicBezTo>
                <a:cubicBezTo>
                  <a:pt x="296" y="818"/>
                  <a:pt x="296" y="818"/>
                  <a:pt x="296" y="818"/>
                </a:cubicBezTo>
                <a:cubicBezTo>
                  <a:pt x="293" y="822"/>
                  <a:pt x="293" y="822"/>
                  <a:pt x="293" y="822"/>
                </a:cubicBezTo>
                <a:cubicBezTo>
                  <a:pt x="291" y="820"/>
                  <a:pt x="291" y="820"/>
                  <a:pt x="291" y="820"/>
                </a:cubicBezTo>
                <a:cubicBezTo>
                  <a:pt x="293" y="819"/>
                  <a:pt x="293" y="819"/>
                  <a:pt x="293" y="819"/>
                </a:cubicBezTo>
                <a:cubicBezTo>
                  <a:pt x="285" y="818"/>
                  <a:pt x="285" y="818"/>
                  <a:pt x="285" y="818"/>
                </a:cubicBezTo>
                <a:cubicBezTo>
                  <a:pt x="284" y="818"/>
                  <a:pt x="293" y="815"/>
                  <a:pt x="282" y="820"/>
                </a:cubicBezTo>
                <a:cubicBezTo>
                  <a:pt x="286" y="820"/>
                  <a:pt x="281" y="818"/>
                  <a:pt x="285" y="816"/>
                </a:cubicBezTo>
                <a:cubicBezTo>
                  <a:pt x="286" y="818"/>
                  <a:pt x="286" y="818"/>
                  <a:pt x="286" y="818"/>
                </a:cubicBezTo>
                <a:cubicBezTo>
                  <a:pt x="289" y="819"/>
                  <a:pt x="291" y="812"/>
                  <a:pt x="292" y="818"/>
                </a:cubicBezTo>
                <a:cubicBezTo>
                  <a:pt x="293" y="817"/>
                  <a:pt x="298" y="821"/>
                  <a:pt x="292" y="815"/>
                </a:cubicBezTo>
                <a:cubicBezTo>
                  <a:pt x="291" y="812"/>
                  <a:pt x="291" y="816"/>
                  <a:pt x="296" y="813"/>
                </a:cubicBezTo>
                <a:cubicBezTo>
                  <a:pt x="295" y="812"/>
                  <a:pt x="299" y="810"/>
                  <a:pt x="293" y="811"/>
                </a:cubicBezTo>
                <a:cubicBezTo>
                  <a:pt x="292" y="812"/>
                  <a:pt x="292" y="812"/>
                  <a:pt x="292" y="812"/>
                </a:cubicBezTo>
                <a:cubicBezTo>
                  <a:pt x="291" y="811"/>
                  <a:pt x="291" y="811"/>
                  <a:pt x="291" y="811"/>
                </a:cubicBezTo>
                <a:cubicBezTo>
                  <a:pt x="288" y="814"/>
                  <a:pt x="288" y="814"/>
                  <a:pt x="288" y="814"/>
                </a:cubicBezTo>
                <a:cubicBezTo>
                  <a:pt x="289" y="812"/>
                  <a:pt x="289" y="812"/>
                  <a:pt x="289" y="812"/>
                </a:cubicBezTo>
                <a:cubicBezTo>
                  <a:pt x="288" y="812"/>
                  <a:pt x="297" y="808"/>
                  <a:pt x="286" y="811"/>
                </a:cubicBezTo>
                <a:cubicBezTo>
                  <a:pt x="292" y="810"/>
                  <a:pt x="292" y="810"/>
                  <a:pt x="292" y="810"/>
                </a:cubicBezTo>
                <a:cubicBezTo>
                  <a:pt x="290" y="808"/>
                  <a:pt x="290" y="808"/>
                  <a:pt x="290" y="808"/>
                </a:cubicBezTo>
                <a:cubicBezTo>
                  <a:pt x="286" y="809"/>
                  <a:pt x="286" y="809"/>
                  <a:pt x="286" y="809"/>
                </a:cubicBezTo>
                <a:cubicBezTo>
                  <a:pt x="286" y="809"/>
                  <a:pt x="286" y="809"/>
                  <a:pt x="286" y="809"/>
                </a:cubicBezTo>
                <a:cubicBezTo>
                  <a:pt x="282" y="804"/>
                  <a:pt x="294" y="809"/>
                  <a:pt x="286" y="802"/>
                </a:cubicBezTo>
                <a:cubicBezTo>
                  <a:pt x="289" y="802"/>
                  <a:pt x="289" y="802"/>
                  <a:pt x="289" y="802"/>
                </a:cubicBezTo>
                <a:cubicBezTo>
                  <a:pt x="290" y="800"/>
                  <a:pt x="290" y="800"/>
                  <a:pt x="290" y="800"/>
                </a:cubicBezTo>
                <a:cubicBezTo>
                  <a:pt x="294" y="800"/>
                  <a:pt x="294" y="800"/>
                  <a:pt x="294" y="800"/>
                </a:cubicBezTo>
                <a:cubicBezTo>
                  <a:pt x="294" y="799"/>
                  <a:pt x="294" y="799"/>
                  <a:pt x="294" y="799"/>
                </a:cubicBezTo>
                <a:cubicBezTo>
                  <a:pt x="299" y="798"/>
                  <a:pt x="299" y="798"/>
                  <a:pt x="299" y="798"/>
                </a:cubicBezTo>
                <a:cubicBezTo>
                  <a:pt x="297" y="797"/>
                  <a:pt x="297" y="797"/>
                  <a:pt x="297" y="797"/>
                </a:cubicBezTo>
                <a:cubicBezTo>
                  <a:pt x="299" y="797"/>
                  <a:pt x="299" y="796"/>
                  <a:pt x="300" y="795"/>
                </a:cubicBezTo>
                <a:cubicBezTo>
                  <a:pt x="295" y="793"/>
                  <a:pt x="295" y="793"/>
                  <a:pt x="295" y="793"/>
                </a:cubicBezTo>
                <a:cubicBezTo>
                  <a:pt x="291" y="794"/>
                  <a:pt x="310" y="803"/>
                  <a:pt x="287" y="793"/>
                </a:cubicBezTo>
                <a:cubicBezTo>
                  <a:pt x="284" y="790"/>
                  <a:pt x="284" y="790"/>
                  <a:pt x="284" y="790"/>
                </a:cubicBezTo>
                <a:cubicBezTo>
                  <a:pt x="283" y="791"/>
                  <a:pt x="283" y="791"/>
                  <a:pt x="283" y="791"/>
                </a:cubicBezTo>
                <a:cubicBezTo>
                  <a:pt x="287" y="787"/>
                  <a:pt x="287" y="787"/>
                  <a:pt x="287" y="787"/>
                </a:cubicBezTo>
                <a:cubicBezTo>
                  <a:pt x="291" y="788"/>
                  <a:pt x="291" y="788"/>
                  <a:pt x="291" y="788"/>
                </a:cubicBezTo>
                <a:cubicBezTo>
                  <a:pt x="292" y="787"/>
                  <a:pt x="292" y="787"/>
                  <a:pt x="292" y="787"/>
                </a:cubicBezTo>
                <a:cubicBezTo>
                  <a:pt x="291" y="786"/>
                  <a:pt x="291" y="786"/>
                  <a:pt x="291" y="786"/>
                </a:cubicBezTo>
                <a:cubicBezTo>
                  <a:pt x="295" y="784"/>
                  <a:pt x="295" y="784"/>
                  <a:pt x="295" y="784"/>
                </a:cubicBezTo>
                <a:cubicBezTo>
                  <a:pt x="292" y="783"/>
                  <a:pt x="292" y="783"/>
                  <a:pt x="292" y="783"/>
                </a:cubicBezTo>
                <a:cubicBezTo>
                  <a:pt x="294" y="781"/>
                  <a:pt x="294" y="781"/>
                  <a:pt x="294" y="781"/>
                </a:cubicBezTo>
                <a:cubicBezTo>
                  <a:pt x="294" y="778"/>
                  <a:pt x="294" y="778"/>
                  <a:pt x="294" y="778"/>
                </a:cubicBezTo>
                <a:cubicBezTo>
                  <a:pt x="290" y="776"/>
                  <a:pt x="290" y="776"/>
                  <a:pt x="290" y="776"/>
                </a:cubicBezTo>
                <a:cubicBezTo>
                  <a:pt x="292" y="774"/>
                  <a:pt x="292" y="774"/>
                  <a:pt x="292" y="774"/>
                </a:cubicBezTo>
                <a:cubicBezTo>
                  <a:pt x="286" y="770"/>
                  <a:pt x="286" y="770"/>
                  <a:pt x="286" y="770"/>
                </a:cubicBezTo>
                <a:cubicBezTo>
                  <a:pt x="286" y="765"/>
                  <a:pt x="286" y="765"/>
                  <a:pt x="286" y="765"/>
                </a:cubicBezTo>
                <a:cubicBezTo>
                  <a:pt x="289" y="764"/>
                  <a:pt x="289" y="764"/>
                  <a:pt x="289" y="764"/>
                </a:cubicBezTo>
                <a:cubicBezTo>
                  <a:pt x="289" y="760"/>
                  <a:pt x="289" y="760"/>
                  <a:pt x="289" y="760"/>
                </a:cubicBezTo>
                <a:cubicBezTo>
                  <a:pt x="289" y="760"/>
                  <a:pt x="286" y="761"/>
                  <a:pt x="290" y="760"/>
                </a:cubicBezTo>
                <a:cubicBezTo>
                  <a:pt x="286" y="758"/>
                  <a:pt x="286" y="758"/>
                  <a:pt x="286" y="758"/>
                </a:cubicBezTo>
                <a:cubicBezTo>
                  <a:pt x="288" y="757"/>
                  <a:pt x="288" y="757"/>
                  <a:pt x="288" y="757"/>
                </a:cubicBezTo>
                <a:cubicBezTo>
                  <a:pt x="295" y="758"/>
                  <a:pt x="295" y="758"/>
                  <a:pt x="295" y="758"/>
                </a:cubicBezTo>
                <a:cubicBezTo>
                  <a:pt x="296" y="758"/>
                  <a:pt x="296" y="758"/>
                  <a:pt x="296" y="758"/>
                </a:cubicBezTo>
                <a:cubicBezTo>
                  <a:pt x="296" y="756"/>
                  <a:pt x="296" y="756"/>
                  <a:pt x="296" y="756"/>
                </a:cubicBezTo>
                <a:cubicBezTo>
                  <a:pt x="297" y="755"/>
                  <a:pt x="297" y="755"/>
                  <a:pt x="297" y="755"/>
                </a:cubicBezTo>
                <a:cubicBezTo>
                  <a:pt x="293" y="752"/>
                  <a:pt x="293" y="752"/>
                  <a:pt x="293" y="752"/>
                </a:cubicBezTo>
                <a:cubicBezTo>
                  <a:pt x="292" y="752"/>
                  <a:pt x="292" y="752"/>
                  <a:pt x="292" y="752"/>
                </a:cubicBezTo>
                <a:cubicBezTo>
                  <a:pt x="298" y="750"/>
                  <a:pt x="298" y="750"/>
                  <a:pt x="298" y="750"/>
                </a:cubicBezTo>
                <a:cubicBezTo>
                  <a:pt x="299" y="750"/>
                  <a:pt x="299" y="750"/>
                  <a:pt x="299" y="750"/>
                </a:cubicBezTo>
                <a:cubicBezTo>
                  <a:pt x="300" y="750"/>
                  <a:pt x="296" y="753"/>
                  <a:pt x="297" y="751"/>
                </a:cubicBezTo>
                <a:cubicBezTo>
                  <a:pt x="301" y="752"/>
                  <a:pt x="301" y="752"/>
                  <a:pt x="301" y="752"/>
                </a:cubicBezTo>
                <a:cubicBezTo>
                  <a:pt x="305" y="751"/>
                  <a:pt x="305" y="751"/>
                  <a:pt x="305" y="751"/>
                </a:cubicBezTo>
                <a:cubicBezTo>
                  <a:pt x="305" y="747"/>
                  <a:pt x="305" y="747"/>
                  <a:pt x="305" y="747"/>
                </a:cubicBezTo>
                <a:cubicBezTo>
                  <a:pt x="310" y="747"/>
                  <a:pt x="310" y="747"/>
                  <a:pt x="310" y="747"/>
                </a:cubicBezTo>
                <a:cubicBezTo>
                  <a:pt x="310" y="746"/>
                  <a:pt x="310" y="746"/>
                  <a:pt x="310" y="746"/>
                </a:cubicBezTo>
                <a:cubicBezTo>
                  <a:pt x="315" y="745"/>
                  <a:pt x="315" y="745"/>
                  <a:pt x="315" y="745"/>
                </a:cubicBezTo>
                <a:cubicBezTo>
                  <a:pt x="318" y="745"/>
                  <a:pt x="318" y="745"/>
                  <a:pt x="318" y="745"/>
                </a:cubicBezTo>
                <a:cubicBezTo>
                  <a:pt x="321" y="741"/>
                  <a:pt x="321" y="741"/>
                  <a:pt x="321" y="741"/>
                </a:cubicBezTo>
                <a:cubicBezTo>
                  <a:pt x="319" y="738"/>
                  <a:pt x="319" y="738"/>
                  <a:pt x="319" y="738"/>
                </a:cubicBezTo>
                <a:cubicBezTo>
                  <a:pt x="317" y="737"/>
                  <a:pt x="319" y="743"/>
                  <a:pt x="315" y="738"/>
                </a:cubicBezTo>
                <a:cubicBezTo>
                  <a:pt x="313" y="740"/>
                  <a:pt x="313" y="740"/>
                  <a:pt x="313" y="740"/>
                </a:cubicBezTo>
                <a:cubicBezTo>
                  <a:pt x="312" y="736"/>
                  <a:pt x="312" y="736"/>
                  <a:pt x="312" y="736"/>
                </a:cubicBezTo>
                <a:cubicBezTo>
                  <a:pt x="309" y="736"/>
                  <a:pt x="309" y="736"/>
                  <a:pt x="309" y="736"/>
                </a:cubicBezTo>
                <a:cubicBezTo>
                  <a:pt x="309" y="737"/>
                  <a:pt x="304" y="738"/>
                  <a:pt x="309" y="739"/>
                </a:cubicBezTo>
                <a:cubicBezTo>
                  <a:pt x="303" y="742"/>
                  <a:pt x="303" y="742"/>
                  <a:pt x="303" y="742"/>
                </a:cubicBezTo>
                <a:cubicBezTo>
                  <a:pt x="300" y="742"/>
                  <a:pt x="300" y="742"/>
                  <a:pt x="300" y="742"/>
                </a:cubicBezTo>
                <a:cubicBezTo>
                  <a:pt x="299" y="739"/>
                  <a:pt x="299" y="739"/>
                  <a:pt x="299" y="739"/>
                </a:cubicBezTo>
                <a:cubicBezTo>
                  <a:pt x="296" y="738"/>
                  <a:pt x="296" y="738"/>
                  <a:pt x="296" y="738"/>
                </a:cubicBezTo>
                <a:cubicBezTo>
                  <a:pt x="300" y="736"/>
                  <a:pt x="300" y="736"/>
                  <a:pt x="300" y="736"/>
                </a:cubicBezTo>
                <a:cubicBezTo>
                  <a:pt x="304" y="739"/>
                  <a:pt x="304" y="739"/>
                  <a:pt x="304" y="739"/>
                </a:cubicBezTo>
                <a:cubicBezTo>
                  <a:pt x="306" y="736"/>
                  <a:pt x="306" y="736"/>
                  <a:pt x="306" y="736"/>
                </a:cubicBezTo>
                <a:cubicBezTo>
                  <a:pt x="305" y="735"/>
                  <a:pt x="305" y="735"/>
                  <a:pt x="305" y="735"/>
                </a:cubicBezTo>
                <a:cubicBezTo>
                  <a:pt x="302" y="736"/>
                  <a:pt x="302" y="736"/>
                  <a:pt x="302" y="736"/>
                </a:cubicBezTo>
                <a:cubicBezTo>
                  <a:pt x="301" y="733"/>
                  <a:pt x="301" y="733"/>
                  <a:pt x="301" y="733"/>
                </a:cubicBezTo>
                <a:cubicBezTo>
                  <a:pt x="301" y="732"/>
                  <a:pt x="301" y="732"/>
                  <a:pt x="301" y="732"/>
                </a:cubicBezTo>
                <a:cubicBezTo>
                  <a:pt x="303" y="731"/>
                  <a:pt x="303" y="731"/>
                  <a:pt x="303" y="731"/>
                </a:cubicBezTo>
                <a:cubicBezTo>
                  <a:pt x="304" y="732"/>
                  <a:pt x="304" y="732"/>
                  <a:pt x="304" y="732"/>
                </a:cubicBezTo>
                <a:cubicBezTo>
                  <a:pt x="307" y="731"/>
                  <a:pt x="307" y="731"/>
                  <a:pt x="307" y="731"/>
                </a:cubicBezTo>
                <a:cubicBezTo>
                  <a:pt x="305" y="729"/>
                  <a:pt x="305" y="729"/>
                  <a:pt x="305" y="729"/>
                </a:cubicBezTo>
                <a:cubicBezTo>
                  <a:pt x="307" y="728"/>
                  <a:pt x="307" y="728"/>
                  <a:pt x="307" y="728"/>
                </a:cubicBezTo>
                <a:cubicBezTo>
                  <a:pt x="305" y="727"/>
                  <a:pt x="305" y="727"/>
                  <a:pt x="305" y="727"/>
                </a:cubicBezTo>
                <a:cubicBezTo>
                  <a:pt x="289" y="736"/>
                  <a:pt x="289" y="736"/>
                  <a:pt x="289" y="736"/>
                </a:cubicBezTo>
                <a:cubicBezTo>
                  <a:pt x="291" y="738"/>
                  <a:pt x="291" y="738"/>
                  <a:pt x="291" y="738"/>
                </a:cubicBezTo>
                <a:cubicBezTo>
                  <a:pt x="289" y="739"/>
                  <a:pt x="289" y="739"/>
                  <a:pt x="289" y="739"/>
                </a:cubicBezTo>
                <a:cubicBezTo>
                  <a:pt x="286" y="736"/>
                  <a:pt x="286" y="736"/>
                  <a:pt x="286" y="736"/>
                </a:cubicBezTo>
                <a:cubicBezTo>
                  <a:pt x="286" y="736"/>
                  <a:pt x="291" y="733"/>
                  <a:pt x="285" y="738"/>
                </a:cubicBezTo>
                <a:cubicBezTo>
                  <a:pt x="285" y="740"/>
                  <a:pt x="285" y="740"/>
                  <a:pt x="285" y="740"/>
                </a:cubicBezTo>
                <a:cubicBezTo>
                  <a:pt x="278" y="743"/>
                  <a:pt x="278" y="743"/>
                  <a:pt x="278" y="743"/>
                </a:cubicBezTo>
                <a:cubicBezTo>
                  <a:pt x="276" y="741"/>
                  <a:pt x="276" y="741"/>
                  <a:pt x="276" y="741"/>
                </a:cubicBezTo>
                <a:cubicBezTo>
                  <a:pt x="272" y="740"/>
                  <a:pt x="272" y="740"/>
                  <a:pt x="272" y="740"/>
                </a:cubicBezTo>
                <a:cubicBezTo>
                  <a:pt x="272" y="738"/>
                  <a:pt x="272" y="738"/>
                  <a:pt x="272" y="738"/>
                </a:cubicBezTo>
                <a:cubicBezTo>
                  <a:pt x="267" y="738"/>
                  <a:pt x="267" y="738"/>
                  <a:pt x="267" y="738"/>
                </a:cubicBezTo>
                <a:cubicBezTo>
                  <a:pt x="269" y="734"/>
                  <a:pt x="269" y="734"/>
                  <a:pt x="269" y="734"/>
                </a:cubicBezTo>
                <a:cubicBezTo>
                  <a:pt x="261" y="734"/>
                  <a:pt x="261" y="734"/>
                  <a:pt x="261" y="734"/>
                </a:cubicBezTo>
                <a:cubicBezTo>
                  <a:pt x="260" y="734"/>
                  <a:pt x="260" y="735"/>
                  <a:pt x="260" y="736"/>
                </a:cubicBezTo>
                <a:cubicBezTo>
                  <a:pt x="262" y="736"/>
                  <a:pt x="262" y="736"/>
                  <a:pt x="262" y="736"/>
                </a:cubicBezTo>
                <a:cubicBezTo>
                  <a:pt x="261" y="736"/>
                  <a:pt x="259" y="736"/>
                  <a:pt x="259" y="739"/>
                </a:cubicBezTo>
                <a:cubicBezTo>
                  <a:pt x="264" y="743"/>
                  <a:pt x="264" y="743"/>
                  <a:pt x="264" y="743"/>
                </a:cubicBezTo>
                <a:cubicBezTo>
                  <a:pt x="258" y="742"/>
                  <a:pt x="258" y="742"/>
                  <a:pt x="258" y="742"/>
                </a:cubicBezTo>
                <a:cubicBezTo>
                  <a:pt x="258" y="743"/>
                  <a:pt x="258" y="743"/>
                  <a:pt x="258" y="743"/>
                </a:cubicBezTo>
                <a:cubicBezTo>
                  <a:pt x="255" y="743"/>
                  <a:pt x="255" y="743"/>
                  <a:pt x="255" y="743"/>
                </a:cubicBezTo>
                <a:cubicBezTo>
                  <a:pt x="258" y="742"/>
                  <a:pt x="258" y="742"/>
                  <a:pt x="258" y="742"/>
                </a:cubicBezTo>
                <a:cubicBezTo>
                  <a:pt x="259" y="741"/>
                  <a:pt x="259" y="741"/>
                  <a:pt x="259" y="741"/>
                </a:cubicBezTo>
                <a:cubicBezTo>
                  <a:pt x="256" y="738"/>
                  <a:pt x="256" y="738"/>
                  <a:pt x="256" y="738"/>
                </a:cubicBezTo>
                <a:cubicBezTo>
                  <a:pt x="255" y="739"/>
                  <a:pt x="251" y="741"/>
                  <a:pt x="253" y="742"/>
                </a:cubicBezTo>
                <a:cubicBezTo>
                  <a:pt x="248" y="743"/>
                  <a:pt x="248" y="743"/>
                  <a:pt x="248" y="743"/>
                </a:cubicBezTo>
                <a:cubicBezTo>
                  <a:pt x="246" y="745"/>
                  <a:pt x="246" y="745"/>
                  <a:pt x="246" y="745"/>
                </a:cubicBezTo>
                <a:cubicBezTo>
                  <a:pt x="245" y="746"/>
                  <a:pt x="245" y="746"/>
                  <a:pt x="245" y="746"/>
                </a:cubicBezTo>
                <a:cubicBezTo>
                  <a:pt x="240" y="743"/>
                  <a:pt x="240" y="743"/>
                  <a:pt x="240" y="743"/>
                </a:cubicBezTo>
                <a:cubicBezTo>
                  <a:pt x="240" y="742"/>
                  <a:pt x="240" y="742"/>
                  <a:pt x="240" y="742"/>
                </a:cubicBezTo>
                <a:cubicBezTo>
                  <a:pt x="236" y="746"/>
                  <a:pt x="236" y="746"/>
                  <a:pt x="236" y="746"/>
                </a:cubicBezTo>
                <a:cubicBezTo>
                  <a:pt x="239" y="748"/>
                  <a:pt x="239" y="748"/>
                  <a:pt x="239" y="748"/>
                </a:cubicBezTo>
                <a:cubicBezTo>
                  <a:pt x="237" y="750"/>
                  <a:pt x="237" y="750"/>
                  <a:pt x="237" y="750"/>
                </a:cubicBezTo>
                <a:cubicBezTo>
                  <a:pt x="239" y="751"/>
                  <a:pt x="239" y="751"/>
                  <a:pt x="239" y="751"/>
                </a:cubicBezTo>
                <a:cubicBezTo>
                  <a:pt x="234" y="751"/>
                  <a:pt x="234" y="751"/>
                  <a:pt x="234" y="751"/>
                </a:cubicBezTo>
                <a:cubicBezTo>
                  <a:pt x="234" y="750"/>
                  <a:pt x="234" y="750"/>
                  <a:pt x="234" y="750"/>
                </a:cubicBezTo>
                <a:cubicBezTo>
                  <a:pt x="231" y="748"/>
                  <a:pt x="231" y="748"/>
                  <a:pt x="231" y="748"/>
                </a:cubicBezTo>
                <a:cubicBezTo>
                  <a:pt x="230" y="748"/>
                  <a:pt x="230" y="748"/>
                  <a:pt x="230" y="748"/>
                </a:cubicBezTo>
                <a:cubicBezTo>
                  <a:pt x="237" y="744"/>
                  <a:pt x="237" y="744"/>
                  <a:pt x="237" y="744"/>
                </a:cubicBezTo>
                <a:cubicBezTo>
                  <a:pt x="236" y="744"/>
                  <a:pt x="236" y="744"/>
                  <a:pt x="236" y="744"/>
                </a:cubicBezTo>
                <a:cubicBezTo>
                  <a:pt x="239" y="741"/>
                  <a:pt x="239" y="741"/>
                  <a:pt x="239" y="741"/>
                </a:cubicBezTo>
                <a:cubicBezTo>
                  <a:pt x="242" y="741"/>
                  <a:pt x="242" y="741"/>
                  <a:pt x="242" y="741"/>
                </a:cubicBezTo>
                <a:cubicBezTo>
                  <a:pt x="243" y="738"/>
                  <a:pt x="243" y="738"/>
                  <a:pt x="243" y="738"/>
                </a:cubicBezTo>
                <a:cubicBezTo>
                  <a:pt x="245" y="739"/>
                  <a:pt x="245" y="739"/>
                  <a:pt x="245" y="739"/>
                </a:cubicBezTo>
                <a:cubicBezTo>
                  <a:pt x="246" y="741"/>
                  <a:pt x="239" y="739"/>
                  <a:pt x="246" y="742"/>
                </a:cubicBezTo>
                <a:cubicBezTo>
                  <a:pt x="250" y="741"/>
                  <a:pt x="250" y="741"/>
                  <a:pt x="250" y="741"/>
                </a:cubicBezTo>
                <a:cubicBezTo>
                  <a:pt x="255" y="737"/>
                  <a:pt x="255" y="737"/>
                  <a:pt x="255" y="737"/>
                </a:cubicBezTo>
                <a:cubicBezTo>
                  <a:pt x="258" y="733"/>
                  <a:pt x="258" y="733"/>
                  <a:pt x="258" y="733"/>
                </a:cubicBezTo>
                <a:cubicBezTo>
                  <a:pt x="257" y="732"/>
                  <a:pt x="257" y="732"/>
                  <a:pt x="257" y="732"/>
                </a:cubicBezTo>
                <a:cubicBezTo>
                  <a:pt x="258" y="731"/>
                  <a:pt x="258" y="731"/>
                  <a:pt x="258" y="731"/>
                </a:cubicBezTo>
                <a:cubicBezTo>
                  <a:pt x="258" y="730"/>
                  <a:pt x="258" y="730"/>
                  <a:pt x="258" y="730"/>
                </a:cubicBezTo>
                <a:cubicBezTo>
                  <a:pt x="260" y="732"/>
                  <a:pt x="260" y="732"/>
                  <a:pt x="260" y="732"/>
                </a:cubicBezTo>
                <a:cubicBezTo>
                  <a:pt x="263" y="730"/>
                  <a:pt x="263" y="730"/>
                  <a:pt x="263" y="730"/>
                </a:cubicBezTo>
                <a:cubicBezTo>
                  <a:pt x="258" y="729"/>
                  <a:pt x="258" y="729"/>
                  <a:pt x="258" y="729"/>
                </a:cubicBezTo>
                <a:cubicBezTo>
                  <a:pt x="246" y="734"/>
                  <a:pt x="246" y="734"/>
                  <a:pt x="246" y="734"/>
                </a:cubicBezTo>
                <a:cubicBezTo>
                  <a:pt x="224" y="748"/>
                  <a:pt x="224" y="748"/>
                  <a:pt x="224" y="748"/>
                </a:cubicBezTo>
                <a:cubicBezTo>
                  <a:pt x="223" y="750"/>
                  <a:pt x="223" y="750"/>
                  <a:pt x="223" y="750"/>
                </a:cubicBezTo>
                <a:cubicBezTo>
                  <a:pt x="227" y="750"/>
                  <a:pt x="227" y="750"/>
                  <a:pt x="227" y="750"/>
                </a:cubicBezTo>
                <a:cubicBezTo>
                  <a:pt x="231" y="751"/>
                  <a:pt x="231" y="751"/>
                  <a:pt x="231" y="751"/>
                </a:cubicBezTo>
                <a:cubicBezTo>
                  <a:pt x="232" y="752"/>
                  <a:pt x="232" y="752"/>
                  <a:pt x="232" y="752"/>
                </a:cubicBezTo>
                <a:cubicBezTo>
                  <a:pt x="220" y="759"/>
                  <a:pt x="220" y="759"/>
                  <a:pt x="220" y="759"/>
                </a:cubicBezTo>
                <a:cubicBezTo>
                  <a:pt x="214" y="762"/>
                  <a:pt x="214" y="762"/>
                  <a:pt x="214" y="762"/>
                </a:cubicBezTo>
                <a:cubicBezTo>
                  <a:pt x="210" y="766"/>
                  <a:pt x="210" y="766"/>
                  <a:pt x="210" y="766"/>
                </a:cubicBezTo>
                <a:cubicBezTo>
                  <a:pt x="207" y="764"/>
                  <a:pt x="207" y="764"/>
                  <a:pt x="207" y="764"/>
                </a:cubicBezTo>
                <a:cubicBezTo>
                  <a:pt x="190" y="776"/>
                  <a:pt x="190" y="776"/>
                  <a:pt x="190" y="776"/>
                </a:cubicBezTo>
                <a:cubicBezTo>
                  <a:pt x="190" y="778"/>
                  <a:pt x="190" y="778"/>
                  <a:pt x="190" y="778"/>
                </a:cubicBezTo>
                <a:cubicBezTo>
                  <a:pt x="186" y="779"/>
                  <a:pt x="186" y="779"/>
                  <a:pt x="186" y="779"/>
                </a:cubicBezTo>
                <a:cubicBezTo>
                  <a:pt x="185" y="780"/>
                  <a:pt x="185" y="780"/>
                  <a:pt x="185" y="780"/>
                </a:cubicBezTo>
                <a:cubicBezTo>
                  <a:pt x="180" y="783"/>
                  <a:pt x="180" y="783"/>
                  <a:pt x="180" y="783"/>
                </a:cubicBezTo>
                <a:cubicBezTo>
                  <a:pt x="179" y="785"/>
                  <a:pt x="189" y="777"/>
                  <a:pt x="176" y="786"/>
                </a:cubicBezTo>
                <a:cubicBezTo>
                  <a:pt x="181" y="779"/>
                  <a:pt x="181" y="779"/>
                  <a:pt x="181" y="779"/>
                </a:cubicBezTo>
                <a:cubicBezTo>
                  <a:pt x="185" y="778"/>
                  <a:pt x="185" y="778"/>
                  <a:pt x="185" y="778"/>
                </a:cubicBezTo>
                <a:cubicBezTo>
                  <a:pt x="182" y="775"/>
                  <a:pt x="182" y="775"/>
                  <a:pt x="182" y="775"/>
                </a:cubicBezTo>
                <a:cubicBezTo>
                  <a:pt x="179" y="779"/>
                  <a:pt x="179" y="779"/>
                  <a:pt x="179" y="779"/>
                </a:cubicBezTo>
                <a:cubicBezTo>
                  <a:pt x="175" y="779"/>
                  <a:pt x="175" y="779"/>
                  <a:pt x="175" y="779"/>
                </a:cubicBezTo>
                <a:cubicBezTo>
                  <a:pt x="177" y="778"/>
                  <a:pt x="177" y="775"/>
                  <a:pt x="176" y="774"/>
                </a:cubicBezTo>
                <a:cubicBezTo>
                  <a:pt x="172" y="774"/>
                  <a:pt x="172" y="774"/>
                  <a:pt x="172" y="774"/>
                </a:cubicBezTo>
                <a:cubicBezTo>
                  <a:pt x="170" y="779"/>
                  <a:pt x="170" y="779"/>
                  <a:pt x="170" y="779"/>
                </a:cubicBezTo>
                <a:cubicBezTo>
                  <a:pt x="172" y="778"/>
                  <a:pt x="169" y="783"/>
                  <a:pt x="174" y="780"/>
                </a:cubicBezTo>
                <a:cubicBezTo>
                  <a:pt x="172" y="783"/>
                  <a:pt x="172" y="783"/>
                  <a:pt x="172" y="783"/>
                </a:cubicBezTo>
                <a:cubicBezTo>
                  <a:pt x="167" y="784"/>
                  <a:pt x="167" y="784"/>
                  <a:pt x="167" y="784"/>
                </a:cubicBezTo>
                <a:cubicBezTo>
                  <a:pt x="165" y="782"/>
                  <a:pt x="165" y="782"/>
                  <a:pt x="165" y="782"/>
                </a:cubicBezTo>
                <a:cubicBezTo>
                  <a:pt x="161" y="776"/>
                  <a:pt x="161" y="776"/>
                  <a:pt x="161" y="776"/>
                </a:cubicBezTo>
                <a:cubicBezTo>
                  <a:pt x="160" y="776"/>
                  <a:pt x="160" y="776"/>
                  <a:pt x="160" y="776"/>
                </a:cubicBezTo>
                <a:cubicBezTo>
                  <a:pt x="161" y="773"/>
                  <a:pt x="169" y="774"/>
                  <a:pt x="170" y="768"/>
                </a:cubicBezTo>
                <a:cubicBezTo>
                  <a:pt x="173" y="768"/>
                  <a:pt x="173" y="768"/>
                  <a:pt x="173" y="768"/>
                </a:cubicBezTo>
                <a:cubicBezTo>
                  <a:pt x="178" y="761"/>
                  <a:pt x="178" y="761"/>
                  <a:pt x="178" y="761"/>
                </a:cubicBezTo>
                <a:cubicBezTo>
                  <a:pt x="176" y="760"/>
                  <a:pt x="176" y="760"/>
                  <a:pt x="176" y="760"/>
                </a:cubicBezTo>
                <a:cubicBezTo>
                  <a:pt x="179" y="756"/>
                  <a:pt x="179" y="756"/>
                  <a:pt x="179" y="756"/>
                </a:cubicBezTo>
                <a:cubicBezTo>
                  <a:pt x="170" y="754"/>
                  <a:pt x="170" y="754"/>
                  <a:pt x="170" y="754"/>
                </a:cubicBezTo>
                <a:cubicBezTo>
                  <a:pt x="169" y="752"/>
                  <a:pt x="169" y="752"/>
                  <a:pt x="169" y="752"/>
                </a:cubicBezTo>
                <a:cubicBezTo>
                  <a:pt x="166" y="754"/>
                  <a:pt x="166" y="754"/>
                  <a:pt x="166" y="754"/>
                </a:cubicBezTo>
                <a:cubicBezTo>
                  <a:pt x="167" y="755"/>
                  <a:pt x="167" y="755"/>
                  <a:pt x="167" y="755"/>
                </a:cubicBezTo>
                <a:cubicBezTo>
                  <a:pt x="158" y="757"/>
                  <a:pt x="158" y="757"/>
                  <a:pt x="158" y="757"/>
                </a:cubicBezTo>
                <a:cubicBezTo>
                  <a:pt x="153" y="760"/>
                  <a:pt x="153" y="760"/>
                  <a:pt x="153" y="760"/>
                </a:cubicBezTo>
                <a:cubicBezTo>
                  <a:pt x="152" y="764"/>
                  <a:pt x="167" y="751"/>
                  <a:pt x="146" y="763"/>
                </a:cubicBezTo>
                <a:cubicBezTo>
                  <a:pt x="144" y="763"/>
                  <a:pt x="144" y="763"/>
                  <a:pt x="144" y="763"/>
                </a:cubicBezTo>
                <a:cubicBezTo>
                  <a:pt x="143" y="762"/>
                  <a:pt x="143" y="762"/>
                  <a:pt x="143" y="762"/>
                </a:cubicBezTo>
                <a:cubicBezTo>
                  <a:pt x="147" y="761"/>
                  <a:pt x="147" y="761"/>
                  <a:pt x="147" y="761"/>
                </a:cubicBezTo>
                <a:cubicBezTo>
                  <a:pt x="151" y="757"/>
                  <a:pt x="151" y="757"/>
                  <a:pt x="151" y="757"/>
                </a:cubicBezTo>
                <a:cubicBezTo>
                  <a:pt x="151" y="753"/>
                  <a:pt x="151" y="753"/>
                  <a:pt x="151" y="753"/>
                </a:cubicBezTo>
                <a:cubicBezTo>
                  <a:pt x="153" y="754"/>
                  <a:pt x="153" y="754"/>
                  <a:pt x="153" y="754"/>
                </a:cubicBezTo>
                <a:cubicBezTo>
                  <a:pt x="156" y="751"/>
                  <a:pt x="156" y="751"/>
                  <a:pt x="156" y="751"/>
                </a:cubicBezTo>
                <a:cubicBezTo>
                  <a:pt x="154" y="750"/>
                  <a:pt x="154" y="750"/>
                  <a:pt x="154" y="750"/>
                </a:cubicBezTo>
                <a:cubicBezTo>
                  <a:pt x="150" y="748"/>
                  <a:pt x="150" y="748"/>
                  <a:pt x="150" y="748"/>
                </a:cubicBezTo>
                <a:cubicBezTo>
                  <a:pt x="142" y="751"/>
                  <a:pt x="142" y="751"/>
                  <a:pt x="142" y="751"/>
                </a:cubicBezTo>
                <a:cubicBezTo>
                  <a:pt x="139" y="755"/>
                  <a:pt x="139" y="755"/>
                  <a:pt x="139" y="755"/>
                </a:cubicBezTo>
                <a:cubicBezTo>
                  <a:pt x="136" y="754"/>
                  <a:pt x="145" y="749"/>
                  <a:pt x="135" y="755"/>
                </a:cubicBezTo>
                <a:cubicBezTo>
                  <a:pt x="138" y="752"/>
                  <a:pt x="138" y="752"/>
                  <a:pt x="138" y="752"/>
                </a:cubicBezTo>
                <a:cubicBezTo>
                  <a:pt x="142" y="750"/>
                  <a:pt x="142" y="750"/>
                  <a:pt x="142" y="750"/>
                </a:cubicBezTo>
                <a:cubicBezTo>
                  <a:pt x="142" y="748"/>
                  <a:pt x="142" y="748"/>
                  <a:pt x="142" y="748"/>
                </a:cubicBezTo>
                <a:cubicBezTo>
                  <a:pt x="137" y="749"/>
                  <a:pt x="137" y="749"/>
                  <a:pt x="137" y="749"/>
                </a:cubicBezTo>
                <a:cubicBezTo>
                  <a:pt x="130" y="757"/>
                  <a:pt x="130" y="757"/>
                  <a:pt x="130" y="757"/>
                </a:cubicBezTo>
                <a:cubicBezTo>
                  <a:pt x="135" y="756"/>
                  <a:pt x="135" y="756"/>
                  <a:pt x="135" y="756"/>
                </a:cubicBezTo>
                <a:cubicBezTo>
                  <a:pt x="130" y="760"/>
                  <a:pt x="130" y="760"/>
                  <a:pt x="130" y="760"/>
                </a:cubicBezTo>
                <a:cubicBezTo>
                  <a:pt x="130" y="758"/>
                  <a:pt x="130" y="758"/>
                  <a:pt x="130" y="758"/>
                </a:cubicBezTo>
                <a:cubicBezTo>
                  <a:pt x="128" y="760"/>
                  <a:pt x="128" y="760"/>
                  <a:pt x="128" y="760"/>
                </a:cubicBezTo>
                <a:cubicBezTo>
                  <a:pt x="123" y="760"/>
                  <a:pt x="123" y="760"/>
                  <a:pt x="123" y="760"/>
                </a:cubicBezTo>
                <a:cubicBezTo>
                  <a:pt x="119" y="764"/>
                  <a:pt x="119" y="764"/>
                  <a:pt x="119" y="764"/>
                </a:cubicBezTo>
                <a:cubicBezTo>
                  <a:pt x="113" y="763"/>
                  <a:pt x="113" y="763"/>
                  <a:pt x="113" y="763"/>
                </a:cubicBezTo>
                <a:cubicBezTo>
                  <a:pt x="111" y="761"/>
                  <a:pt x="111" y="761"/>
                  <a:pt x="111" y="761"/>
                </a:cubicBezTo>
                <a:cubicBezTo>
                  <a:pt x="112" y="759"/>
                  <a:pt x="112" y="759"/>
                  <a:pt x="112" y="759"/>
                </a:cubicBezTo>
                <a:cubicBezTo>
                  <a:pt x="110" y="756"/>
                  <a:pt x="110" y="756"/>
                  <a:pt x="110" y="756"/>
                </a:cubicBezTo>
                <a:cubicBezTo>
                  <a:pt x="112" y="756"/>
                  <a:pt x="114" y="754"/>
                  <a:pt x="115" y="754"/>
                </a:cubicBezTo>
                <a:cubicBezTo>
                  <a:pt x="112" y="754"/>
                  <a:pt x="112" y="754"/>
                  <a:pt x="112" y="754"/>
                </a:cubicBezTo>
                <a:cubicBezTo>
                  <a:pt x="120" y="744"/>
                  <a:pt x="120" y="744"/>
                  <a:pt x="120" y="744"/>
                </a:cubicBezTo>
                <a:cubicBezTo>
                  <a:pt x="117" y="744"/>
                  <a:pt x="117" y="744"/>
                  <a:pt x="117" y="744"/>
                </a:cubicBezTo>
                <a:cubicBezTo>
                  <a:pt x="118" y="744"/>
                  <a:pt x="114" y="747"/>
                  <a:pt x="117" y="743"/>
                </a:cubicBezTo>
                <a:cubicBezTo>
                  <a:pt x="115" y="743"/>
                  <a:pt x="115" y="743"/>
                  <a:pt x="115" y="743"/>
                </a:cubicBezTo>
                <a:cubicBezTo>
                  <a:pt x="119" y="739"/>
                  <a:pt x="120" y="747"/>
                  <a:pt x="122" y="739"/>
                </a:cubicBezTo>
                <a:cubicBezTo>
                  <a:pt x="117" y="739"/>
                  <a:pt x="117" y="739"/>
                  <a:pt x="117" y="739"/>
                </a:cubicBezTo>
                <a:cubicBezTo>
                  <a:pt x="105" y="750"/>
                  <a:pt x="105" y="750"/>
                  <a:pt x="105" y="750"/>
                </a:cubicBezTo>
                <a:cubicBezTo>
                  <a:pt x="99" y="755"/>
                  <a:pt x="99" y="755"/>
                  <a:pt x="99" y="755"/>
                </a:cubicBezTo>
                <a:cubicBezTo>
                  <a:pt x="99" y="755"/>
                  <a:pt x="99" y="755"/>
                  <a:pt x="99" y="756"/>
                </a:cubicBezTo>
                <a:cubicBezTo>
                  <a:pt x="96" y="755"/>
                  <a:pt x="96" y="755"/>
                  <a:pt x="96" y="755"/>
                </a:cubicBezTo>
                <a:cubicBezTo>
                  <a:pt x="102" y="750"/>
                  <a:pt x="102" y="750"/>
                  <a:pt x="102" y="750"/>
                </a:cubicBezTo>
                <a:cubicBezTo>
                  <a:pt x="101" y="749"/>
                  <a:pt x="101" y="749"/>
                  <a:pt x="101" y="749"/>
                </a:cubicBezTo>
                <a:cubicBezTo>
                  <a:pt x="105" y="745"/>
                  <a:pt x="105" y="745"/>
                  <a:pt x="105" y="745"/>
                </a:cubicBezTo>
                <a:cubicBezTo>
                  <a:pt x="103" y="744"/>
                  <a:pt x="103" y="744"/>
                  <a:pt x="103" y="744"/>
                </a:cubicBezTo>
                <a:cubicBezTo>
                  <a:pt x="104" y="747"/>
                  <a:pt x="99" y="743"/>
                  <a:pt x="99" y="749"/>
                </a:cubicBezTo>
                <a:cubicBezTo>
                  <a:pt x="98" y="750"/>
                  <a:pt x="98" y="750"/>
                  <a:pt x="98" y="750"/>
                </a:cubicBezTo>
                <a:cubicBezTo>
                  <a:pt x="96" y="748"/>
                  <a:pt x="96" y="748"/>
                  <a:pt x="96" y="748"/>
                </a:cubicBezTo>
                <a:cubicBezTo>
                  <a:pt x="91" y="750"/>
                  <a:pt x="91" y="750"/>
                  <a:pt x="91" y="750"/>
                </a:cubicBezTo>
                <a:cubicBezTo>
                  <a:pt x="86" y="745"/>
                  <a:pt x="86" y="745"/>
                  <a:pt x="86" y="745"/>
                </a:cubicBezTo>
                <a:cubicBezTo>
                  <a:pt x="89" y="740"/>
                  <a:pt x="89" y="740"/>
                  <a:pt x="89" y="740"/>
                </a:cubicBezTo>
                <a:cubicBezTo>
                  <a:pt x="85" y="737"/>
                  <a:pt x="85" y="737"/>
                  <a:pt x="85" y="737"/>
                </a:cubicBezTo>
                <a:cubicBezTo>
                  <a:pt x="91" y="735"/>
                  <a:pt x="91" y="735"/>
                  <a:pt x="91" y="735"/>
                </a:cubicBezTo>
                <a:cubicBezTo>
                  <a:pt x="89" y="733"/>
                  <a:pt x="89" y="733"/>
                  <a:pt x="89" y="733"/>
                </a:cubicBezTo>
                <a:cubicBezTo>
                  <a:pt x="92" y="733"/>
                  <a:pt x="92" y="733"/>
                  <a:pt x="92" y="733"/>
                </a:cubicBezTo>
                <a:cubicBezTo>
                  <a:pt x="91" y="729"/>
                  <a:pt x="91" y="729"/>
                  <a:pt x="91" y="729"/>
                </a:cubicBezTo>
                <a:cubicBezTo>
                  <a:pt x="95" y="726"/>
                  <a:pt x="95" y="726"/>
                  <a:pt x="95" y="726"/>
                </a:cubicBezTo>
                <a:cubicBezTo>
                  <a:pt x="94" y="728"/>
                  <a:pt x="99" y="720"/>
                  <a:pt x="89" y="725"/>
                </a:cubicBezTo>
                <a:cubicBezTo>
                  <a:pt x="85" y="726"/>
                  <a:pt x="85" y="726"/>
                  <a:pt x="85" y="726"/>
                </a:cubicBezTo>
                <a:cubicBezTo>
                  <a:pt x="81" y="730"/>
                  <a:pt x="81" y="730"/>
                  <a:pt x="81" y="730"/>
                </a:cubicBezTo>
                <a:cubicBezTo>
                  <a:pt x="78" y="731"/>
                  <a:pt x="78" y="731"/>
                  <a:pt x="78" y="731"/>
                </a:cubicBezTo>
                <a:cubicBezTo>
                  <a:pt x="81" y="728"/>
                  <a:pt x="81" y="728"/>
                  <a:pt x="81" y="728"/>
                </a:cubicBezTo>
                <a:cubicBezTo>
                  <a:pt x="81" y="726"/>
                  <a:pt x="81" y="726"/>
                  <a:pt x="81" y="726"/>
                </a:cubicBezTo>
                <a:cubicBezTo>
                  <a:pt x="81" y="723"/>
                  <a:pt x="82" y="729"/>
                  <a:pt x="81" y="723"/>
                </a:cubicBezTo>
                <a:cubicBezTo>
                  <a:pt x="83" y="724"/>
                  <a:pt x="73" y="727"/>
                  <a:pt x="85" y="723"/>
                </a:cubicBezTo>
                <a:cubicBezTo>
                  <a:pt x="87" y="722"/>
                  <a:pt x="87" y="722"/>
                  <a:pt x="87" y="722"/>
                </a:cubicBezTo>
                <a:cubicBezTo>
                  <a:pt x="87" y="717"/>
                  <a:pt x="87" y="717"/>
                  <a:pt x="87" y="717"/>
                </a:cubicBezTo>
                <a:cubicBezTo>
                  <a:pt x="86" y="717"/>
                  <a:pt x="86" y="717"/>
                  <a:pt x="86" y="717"/>
                </a:cubicBezTo>
                <a:cubicBezTo>
                  <a:pt x="78" y="723"/>
                  <a:pt x="78" y="723"/>
                  <a:pt x="78" y="723"/>
                </a:cubicBezTo>
                <a:cubicBezTo>
                  <a:pt x="77" y="723"/>
                  <a:pt x="77" y="723"/>
                  <a:pt x="77" y="723"/>
                </a:cubicBezTo>
                <a:cubicBezTo>
                  <a:pt x="77" y="722"/>
                  <a:pt x="77" y="722"/>
                  <a:pt x="77" y="722"/>
                </a:cubicBezTo>
                <a:cubicBezTo>
                  <a:pt x="79" y="721"/>
                  <a:pt x="79" y="721"/>
                  <a:pt x="79" y="721"/>
                </a:cubicBezTo>
                <a:cubicBezTo>
                  <a:pt x="81" y="717"/>
                  <a:pt x="81" y="717"/>
                  <a:pt x="81" y="717"/>
                </a:cubicBezTo>
                <a:cubicBezTo>
                  <a:pt x="84" y="715"/>
                  <a:pt x="84" y="715"/>
                  <a:pt x="84" y="715"/>
                </a:cubicBezTo>
                <a:cubicBezTo>
                  <a:pt x="82" y="710"/>
                  <a:pt x="82" y="710"/>
                  <a:pt x="82" y="710"/>
                </a:cubicBezTo>
                <a:cubicBezTo>
                  <a:pt x="84" y="707"/>
                  <a:pt x="84" y="707"/>
                  <a:pt x="84" y="707"/>
                </a:cubicBezTo>
                <a:cubicBezTo>
                  <a:pt x="84" y="707"/>
                  <a:pt x="81" y="708"/>
                  <a:pt x="85" y="708"/>
                </a:cubicBezTo>
                <a:cubicBezTo>
                  <a:pt x="86" y="707"/>
                  <a:pt x="86" y="707"/>
                  <a:pt x="86" y="707"/>
                </a:cubicBezTo>
                <a:cubicBezTo>
                  <a:pt x="84" y="706"/>
                  <a:pt x="84" y="706"/>
                  <a:pt x="84" y="706"/>
                </a:cubicBezTo>
                <a:cubicBezTo>
                  <a:pt x="83" y="704"/>
                  <a:pt x="83" y="704"/>
                  <a:pt x="83" y="704"/>
                </a:cubicBezTo>
                <a:cubicBezTo>
                  <a:pt x="77" y="708"/>
                  <a:pt x="77" y="708"/>
                  <a:pt x="77" y="708"/>
                </a:cubicBezTo>
                <a:cubicBezTo>
                  <a:pt x="79" y="711"/>
                  <a:pt x="73" y="708"/>
                  <a:pt x="73" y="715"/>
                </a:cubicBezTo>
                <a:cubicBezTo>
                  <a:pt x="71" y="715"/>
                  <a:pt x="71" y="715"/>
                  <a:pt x="71" y="715"/>
                </a:cubicBezTo>
                <a:cubicBezTo>
                  <a:pt x="73" y="719"/>
                  <a:pt x="73" y="719"/>
                  <a:pt x="73" y="719"/>
                </a:cubicBezTo>
                <a:cubicBezTo>
                  <a:pt x="72" y="723"/>
                  <a:pt x="72" y="723"/>
                  <a:pt x="72" y="723"/>
                </a:cubicBezTo>
                <a:cubicBezTo>
                  <a:pt x="74" y="723"/>
                  <a:pt x="74" y="723"/>
                  <a:pt x="74" y="723"/>
                </a:cubicBezTo>
                <a:cubicBezTo>
                  <a:pt x="71" y="728"/>
                  <a:pt x="82" y="720"/>
                  <a:pt x="70" y="725"/>
                </a:cubicBezTo>
                <a:cubicBezTo>
                  <a:pt x="70" y="726"/>
                  <a:pt x="70" y="726"/>
                  <a:pt x="70" y="726"/>
                </a:cubicBezTo>
                <a:cubicBezTo>
                  <a:pt x="69" y="725"/>
                  <a:pt x="77" y="727"/>
                  <a:pt x="68" y="725"/>
                </a:cubicBezTo>
                <a:cubicBezTo>
                  <a:pt x="71" y="721"/>
                  <a:pt x="71" y="721"/>
                  <a:pt x="71" y="721"/>
                </a:cubicBezTo>
                <a:cubicBezTo>
                  <a:pt x="70" y="720"/>
                  <a:pt x="70" y="720"/>
                  <a:pt x="70" y="720"/>
                </a:cubicBezTo>
                <a:cubicBezTo>
                  <a:pt x="67" y="723"/>
                  <a:pt x="67" y="723"/>
                  <a:pt x="67" y="723"/>
                </a:cubicBezTo>
                <a:cubicBezTo>
                  <a:pt x="67" y="717"/>
                  <a:pt x="67" y="717"/>
                  <a:pt x="67" y="717"/>
                </a:cubicBezTo>
                <a:cubicBezTo>
                  <a:pt x="70" y="716"/>
                  <a:pt x="70" y="716"/>
                  <a:pt x="70" y="716"/>
                </a:cubicBezTo>
                <a:cubicBezTo>
                  <a:pt x="69" y="714"/>
                  <a:pt x="69" y="714"/>
                  <a:pt x="69" y="714"/>
                </a:cubicBezTo>
                <a:cubicBezTo>
                  <a:pt x="69" y="710"/>
                  <a:pt x="69" y="710"/>
                  <a:pt x="69" y="710"/>
                </a:cubicBezTo>
                <a:cubicBezTo>
                  <a:pt x="59" y="714"/>
                  <a:pt x="59" y="714"/>
                  <a:pt x="59" y="714"/>
                </a:cubicBezTo>
                <a:cubicBezTo>
                  <a:pt x="54" y="718"/>
                  <a:pt x="54" y="718"/>
                  <a:pt x="54" y="718"/>
                </a:cubicBezTo>
                <a:cubicBezTo>
                  <a:pt x="53" y="718"/>
                  <a:pt x="53" y="718"/>
                  <a:pt x="53" y="718"/>
                </a:cubicBezTo>
                <a:cubicBezTo>
                  <a:pt x="52" y="719"/>
                  <a:pt x="52" y="719"/>
                  <a:pt x="52" y="719"/>
                </a:cubicBezTo>
                <a:cubicBezTo>
                  <a:pt x="52" y="721"/>
                  <a:pt x="52" y="721"/>
                  <a:pt x="52" y="721"/>
                </a:cubicBezTo>
                <a:cubicBezTo>
                  <a:pt x="53" y="722"/>
                  <a:pt x="53" y="722"/>
                  <a:pt x="53" y="722"/>
                </a:cubicBezTo>
                <a:cubicBezTo>
                  <a:pt x="54" y="721"/>
                  <a:pt x="56" y="721"/>
                  <a:pt x="58" y="721"/>
                </a:cubicBezTo>
                <a:cubicBezTo>
                  <a:pt x="52" y="724"/>
                  <a:pt x="52" y="724"/>
                  <a:pt x="52" y="724"/>
                </a:cubicBezTo>
                <a:cubicBezTo>
                  <a:pt x="52" y="723"/>
                  <a:pt x="52" y="723"/>
                  <a:pt x="52" y="723"/>
                </a:cubicBezTo>
                <a:cubicBezTo>
                  <a:pt x="45" y="725"/>
                  <a:pt x="45" y="725"/>
                  <a:pt x="45" y="725"/>
                </a:cubicBezTo>
                <a:cubicBezTo>
                  <a:pt x="47" y="721"/>
                  <a:pt x="47" y="721"/>
                  <a:pt x="47" y="721"/>
                </a:cubicBezTo>
                <a:cubicBezTo>
                  <a:pt x="49" y="719"/>
                  <a:pt x="49" y="719"/>
                  <a:pt x="49" y="719"/>
                </a:cubicBezTo>
                <a:cubicBezTo>
                  <a:pt x="47" y="718"/>
                  <a:pt x="47" y="718"/>
                  <a:pt x="47" y="718"/>
                </a:cubicBezTo>
                <a:cubicBezTo>
                  <a:pt x="51" y="713"/>
                  <a:pt x="51" y="713"/>
                  <a:pt x="51" y="713"/>
                </a:cubicBezTo>
                <a:cubicBezTo>
                  <a:pt x="54" y="712"/>
                  <a:pt x="49" y="718"/>
                  <a:pt x="47" y="710"/>
                </a:cubicBezTo>
                <a:cubicBezTo>
                  <a:pt x="49" y="709"/>
                  <a:pt x="49" y="709"/>
                  <a:pt x="49" y="709"/>
                </a:cubicBezTo>
                <a:cubicBezTo>
                  <a:pt x="49" y="708"/>
                  <a:pt x="49" y="708"/>
                  <a:pt x="49" y="708"/>
                </a:cubicBezTo>
                <a:cubicBezTo>
                  <a:pt x="44" y="704"/>
                  <a:pt x="48" y="715"/>
                  <a:pt x="44" y="705"/>
                </a:cubicBezTo>
                <a:cubicBezTo>
                  <a:pt x="49" y="705"/>
                  <a:pt x="49" y="705"/>
                  <a:pt x="49" y="705"/>
                </a:cubicBezTo>
                <a:cubicBezTo>
                  <a:pt x="49" y="703"/>
                  <a:pt x="49" y="703"/>
                  <a:pt x="49" y="703"/>
                </a:cubicBezTo>
                <a:cubicBezTo>
                  <a:pt x="47" y="701"/>
                  <a:pt x="42" y="711"/>
                  <a:pt x="47" y="699"/>
                </a:cubicBezTo>
                <a:cubicBezTo>
                  <a:pt x="50" y="695"/>
                  <a:pt x="50" y="695"/>
                  <a:pt x="50" y="695"/>
                </a:cubicBezTo>
                <a:cubicBezTo>
                  <a:pt x="49" y="697"/>
                  <a:pt x="48" y="697"/>
                  <a:pt x="47" y="691"/>
                </a:cubicBezTo>
                <a:cubicBezTo>
                  <a:pt x="49" y="690"/>
                  <a:pt x="49" y="690"/>
                  <a:pt x="49" y="690"/>
                </a:cubicBezTo>
                <a:cubicBezTo>
                  <a:pt x="44" y="689"/>
                  <a:pt x="44" y="689"/>
                  <a:pt x="44" y="689"/>
                </a:cubicBezTo>
                <a:cubicBezTo>
                  <a:pt x="50" y="688"/>
                  <a:pt x="50" y="688"/>
                  <a:pt x="50" y="688"/>
                </a:cubicBezTo>
                <a:cubicBezTo>
                  <a:pt x="51" y="688"/>
                  <a:pt x="51" y="688"/>
                  <a:pt x="51" y="688"/>
                </a:cubicBezTo>
                <a:cubicBezTo>
                  <a:pt x="50" y="686"/>
                  <a:pt x="50" y="686"/>
                  <a:pt x="50" y="686"/>
                </a:cubicBezTo>
                <a:cubicBezTo>
                  <a:pt x="50" y="686"/>
                  <a:pt x="48" y="689"/>
                  <a:pt x="50" y="685"/>
                </a:cubicBezTo>
                <a:cubicBezTo>
                  <a:pt x="47" y="685"/>
                  <a:pt x="47" y="685"/>
                  <a:pt x="47" y="685"/>
                </a:cubicBezTo>
                <a:cubicBezTo>
                  <a:pt x="49" y="683"/>
                  <a:pt x="49" y="683"/>
                  <a:pt x="49" y="683"/>
                </a:cubicBezTo>
                <a:cubicBezTo>
                  <a:pt x="51" y="684"/>
                  <a:pt x="51" y="684"/>
                  <a:pt x="51" y="684"/>
                </a:cubicBezTo>
                <a:cubicBezTo>
                  <a:pt x="59" y="678"/>
                  <a:pt x="59" y="678"/>
                  <a:pt x="59" y="678"/>
                </a:cubicBezTo>
                <a:cubicBezTo>
                  <a:pt x="51" y="677"/>
                  <a:pt x="51" y="677"/>
                  <a:pt x="51" y="677"/>
                </a:cubicBezTo>
                <a:cubicBezTo>
                  <a:pt x="51" y="676"/>
                  <a:pt x="51" y="676"/>
                  <a:pt x="51" y="676"/>
                </a:cubicBezTo>
                <a:cubicBezTo>
                  <a:pt x="55" y="676"/>
                  <a:pt x="55" y="676"/>
                  <a:pt x="55" y="676"/>
                </a:cubicBezTo>
                <a:cubicBezTo>
                  <a:pt x="55" y="670"/>
                  <a:pt x="55" y="670"/>
                  <a:pt x="55" y="670"/>
                </a:cubicBezTo>
                <a:cubicBezTo>
                  <a:pt x="59" y="669"/>
                  <a:pt x="59" y="669"/>
                  <a:pt x="59" y="669"/>
                </a:cubicBezTo>
                <a:cubicBezTo>
                  <a:pt x="59" y="668"/>
                  <a:pt x="60" y="671"/>
                  <a:pt x="59" y="667"/>
                </a:cubicBezTo>
                <a:cubicBezTo>
                  <a:pt x="49" y="668"/>
                  <a:pt x="49" y="668"/>
                  <a:pt x="49" y="668"/>
                </a:cubicBezTo>
                <a:cubicBezTo>
                  <a:pt x="49" y="671"/>
                  <a:pt x="46" y="670"/>
                  <a:pt x="45" y="670"/>
                </a:cubicBezTo>
                <a:cubicBezTo>
                  <a:pt x="43" y="672"/>
                  <a:pt x="43" y="672"/>
                  <a:pt x="43" y="672"/>
                </a:cubicBezTo>
                <a:cubicBezTo>
                  <a:pt x="38" y="671"/>
                  <a:pt x="38" y="671"/>
                  <a:pt x="38" y="671"/>
                </a:cubicBezTo>
                <a:cubicBezTo>
                  <a:pt x="34" y="675"/>
                  <a:pt x="34" y="675"/>
                  <a:pt x="34" y="675"/>
                </a:cubicBezTo>
                <a:cubicBezTo>
                  <a:pt x="33" y="674"/>
                  <a:pt x="33" y="674"/>
                  <a:pt x="33" y="674"/>
                </a:cubicBezTo>
                <a:cubicBezTo>
                  <a:pt x="31" y="677"/>
                  <a:pt x="31" y="677"/>
                  <a:pt x="31" y="677"/>
                </a:cubicBezTo>
                <a:cubicBezTo>
                  <a:pt x="23" y="680"/>
                  <a:pt x="23" y="680"/>
                  <a:pt x="23" y="680"/>
                </a:cubicBezTo>
                <a:cubicBezTo>
                  <a:pt x="22" y="682"/>
                  <a:pt x="38" y="669"/>
                  <a:pt x="19" y="685"/>
                </a:cubicBezTo>
                <a:cubicBezTo>
                  <a:pt x="18" y="682"/>
                  <a:pt x="18" y="682"/>
                  <a:pt x="18" y="682"/>
                </a:cubicBezTo>
                <a:cubicBezTo>
                  <a:pt x="19" y="680"/>
                  <a:pt x="19" y="680"/>
                  <a:pt x="19" y="680"/>
                </a:cubicBezTo>
                <a:cubicBezTo>
                  <a:pt x="17" y="680"/>
                  <a:pt x="17" y="680"/>
                  <a:pt x="17" y="680"/>
                </a:cubicBezTo>
                <a:cubicBezTo>
                  <a:pt x="18" y="679"/>
                  <a:pt x="22" y="676"/>
                  <a:pt x="23" y="678"/>
                </a:cubicBezTo>
                <a:cubicBezTo>
                  <a:pt x="30" y="676"/>
                  <a:pt x="30" y="676"/>
                  <a:pt x="30" y="676"/>
                </a:cubicBezTo>
                <a:cubicBezTo>
                  <a:pt x="27" y="673"/>
                  <a:pt x="27" y="673"/>
                  <a:pt x="27" y="673"/>
                </a:cubicBezTo>
                <a:cubicBezTo>
                  <a:pt x="27" y="667"/>
                  <a:pt x="27" y="667"/>
                  <a:pt x="27" y="667"/>
                </a:cubicBezTo>
                <a:cubicBezTo>
                  <a:pt x="31" y="667"/>
                  <a:pt x="31" y="667"/>
                  <a:pt x="31" y="667"/>
                </a:cubicBezTo>
                <a:cubicBezTo>
                  <a:pt x="32" y="666"/>
                  <a:pt x="32" y="666"/>
                  <a:pt x="32" y="666"/>
                </a:cubicBezTo>
                <a:cubicBezTo>
                  <a:pt x="32" y="664"/>
                  <a:pt x="32" y="664"/>
                  <a:pt x="32" y="664"/>
                </a:cubicBezTo>
                <a:cubicBezTo>
                  <a:pt x="29" y="663"/>
                  <a:pt x="45" y="656"/>
                  <a:pt x="25" y="664"/>
                </a:cubicBezTo>
                <a:cubicBezTo>
                  <a:pt x="25" y="666"/>
                  <a:pt x="25" y="666"/>
                  <a:pt x="25" y="666"/>
                </a:cubicBezTo>
                <a:cubicBezTo>
                  <a:pt x="24" y="666"/>
                  <a:pt x="24" y="666"/>
                  <a:pt x="24" y="666"/>
                </a:cubicBezTo>
                <a:cubicBezTo>
                  <a:pt x="25" y="662"/>
                  <a:pt x="25" y="662"/>
                  <a:pt x="25" y="662"/>
                </a:cubicBezTo>
                <a:cubicBezTo>
                  <a:pt x="33" y="661"/>
                  <a:pt x="33" y="661"/>
                  <a:pt x="33" y="661"/>
                </a:cubicBezTo>
                <a:cubicBezTo>
                  <a:pt x="34" y="660"/>
                  <a:pt x="34" y="660"/>
                  <a:pt x="34" y="660"/>
                </a:cubicBezTo>
                <a:cubicBezTo>
                  <a:pt x="34" y="657"/>
                  <a:pt x="34" y="657"/>
                  <a:pt x="34" y="657"/>
                </a:cubicBezTo>
                <a:cubicBezTo>
                  <a:pt x="35" y="655"/>
                  <a:pt x="39" y="658"/>
                  <a:pt x="37" y="653"/>
                </a:cubicBezTo>
                <a:cubicBezTo>
                  <a:pt x="37" y="652"/>
                  <a:pt x="37" y="652"/>
                  <a:pt x="37" y="652"/>
                </a:cubicBezTo>
                <a:cubicBezTo>
                  <a:pt x="33" y="652"/>
                  <a:pt x="33" y="652"/>
                  <a:pt x="33" y="652"/>
                </a:cubicBezTo>
                <a:cubicBezTo>
                  <a:pt x="38" y="648"/>
                  <a:pt x="38" y="648"/>
                  <a:pt x="38" y="648"/>
                </a:cubicBezTo>
                <a:cubicBezTo>
                  <a:pt x="37" y="647"/>
                  <a:pt x="37" y="647"/>
                  <a:pt x="37" y="647"/>
                </a:cubicBezTo>
                <a:cubicBezTo>
                  <a:pt x="39" y="645"/>
                  <a:pt x="39" y="645"/>
                  <a:pt x="39" y="645"/>
                </a:cubicBezTo>
                <a:cubicBezTo>
                  <a:pt x="39" y="644"/>
                  <a:pt x="32" y="654"/>
                  <a:pt x="39" y="641"/>
                </a:cubicBezTo>
                <a:cubicBezTo>
                  <a:pt x="39" y="636"/>
                  <a:pt x="39" y="636"/>
                  <a:pt x="39" y="636"/>
                </a:cubicBezTo>
                <a:cubicBezTo>
                  <a:pt x="33" y="637"/>
                  <a:pt x="33" y="637"/>
                  <a:pt x="33" y="637"/>
                </a:cubicBezTo>
                <a:cubicBezTo>
                  <a:pt x="36" y="641"/>
                  <a:pt x="36" y="641"/>
                  <a:pt x="36" y="641"/>
                </a:cubicBezTo>
                <a:cubicBezTo>
                  <a:pt x="35" y="642"/>
                  <a:pt x="35" y="642"/>
                  <a:pt x="35" y="642"/>
                </a:cubicBezTo>
                <a:cubicBezTo>
                  <a:pt x="30" y="640"/>
                  <a:pt x="30" y="640"/>
                  <a:pt x="30" y="640"/>
                </a:cubicBezTo>
                <a:cubicBezTo>
                  <a:pt x="29" y="641"/>
                  <a:pt x="29" y="641"/>
                  <a:pt x="29" y="641"/>
                </a:cubicBezTo>
                <a:cubicBezTo>
                  <a:pt x="29" y="638"/>
                  <a:pt x="29" y="638"/>
                  <a:pt x="29" y="638"/>
                </a:cubicBezTo>
                <a:cubicBezTo>
                  <a:pt x="30" y="638"/>
                  <a:pt x="30" y="642"/>
                  <a:pt x="31" y="637"/>
                </a:cubicBezTo>
                <a:cubicBezTo>
                  <a:pt x="25" y="635"/>
                  <a:pt x="25" y="635"/>
                  <a:pt x="25" y="635"/>
                </a:cubicBezTo>
                <a:cubicBezTo>
                  <a:pt x="25" y="636"/>
                  <a:pt x="25" y="636"/>
                  <a:pt x="25" y="636"/>
                </a:cubicBezTo>
                <a:cubicBezTo>
                  <a:pt x="28" y="636"/>
                  <a:pt x="24" y="630"/>
                  <a:pt x="23" y="640"/>
                </a:cubicBezTo>
                <a:cubicBezTo>
                  <a:pt x="19" y="641"/>
                  <a:pt x="19" y="641"/>
                  <a:pt x="19" y="641"/>
                </a:cubicBezTo>
                <a:cubicBezTo>
                  <a:pt x="22" y="642"/>
                  <a:pt x="22" y="642"/>
                  <a:pt x="22" y="642"/>
                </a:cubicBezTo>
                <a:cubicBezTo>
                  <a:pt x="20" y="649"/>
                  <a:pt x="20" y="649"/>
                  <a:pt x="20" y="649"/>
                </a:cubicBezTo>
                <a:cubicBezTo>
                  <a:pt x="24" y="648"/>
                  <a:pt x="14" y="646"/>
                  <a:pt x="24" y="648"/>
                </a:cubicBezTo>
                <a:cubicBezTo>
                  <a:pt x="20" y="652"/>
                  <a:pt x="27" y="645"/>
                  <a:pt x="20" y="649"/>
                </a:cubicBezTo>
                <a:cubicBezTo>
                  <a:pt x="19" y="651"/>
                  <a:pt x="19" y="651"/>
                  <a:pt x="19" y="651"/>
                </a:cubicBezTo>
                <a:cubicBezTo>
                  <a:pt x="15" y="655"/>
                  <a:pt x="15" y="655"/>
                  <a:pt x="15" y="655"/>
                </a:cubicBezTo>
                <a:cubicBezTo>
                  <a:pt x="15" y="657"/>
                  <a:pt x="15" y="657"/>
                  <a:pt x="15" y="657"/>
                </a:cubicBezTo>
                <a:cubicBezTo>
                  <a:pt x="13" y="658"/>
                  <a:pt x="13" y="658"/>
                  <a:pt x="13" y="658"/>
                </a:cubicBezTo>
                <a:cubicBezTo>
                  <a:pt x="13" y="659"/>
                  <a:pt x="13" y="659"/>
                  <a:pt x="13" y="659"/>
                </a:cubicBezTo>
                <a:cubicBezTo>
                  <a:pt x="11" y="661"/>
                  <a:pt x="11" y="661"/>
                  <a:pt x="11" y="661"/>
                </a:cubicBezTo>
                <a:cubicBezTo>
                  <a:pt x="9" y="660"/>
                  <a:pt x="9" y="660"/>
                  <a:pt x="9" y="660"/>
                </a:cubicBezTo>
                <a:cubicBezTo>
                  <a:pt x="8" y="659"/>
                  <a:pt x="8" y="659"/>
                  <a:pt x="8" y="659"/>
                </a:cubicBezTo>
                <a:cubicBezTo>
                  <a:pt x="8" y="658"/>
                  <a:pt x="8" y="658"/>
                  <a:pt x="8" y="658"/>
                </a:cubicBezTo>
                <a:cubicBezTo>
                  <a:pt x="10" y="657"/>
                  <a:pt x="10" y="657"/>
                  <a:pt x="10" y="657"/>
                </a:cubicBezTo>
                <a:cubicBezTo>
                  <a:pt x="5" y="654"/>
                  <a:pt x="5" y="654"/>
                  <a:pt x="5" y="654"/>
                </a:cubicBezTo>
                <a:cubicBezTo>
                  <a:pt x="4" y="651"/>
                  <a:pt x="4" y="651"/>
                  <a:pt x="4" y="651"/>
                </a:cubicBezTo>
                <a:cubicBezTo>
                  <a:pt x="9" y="652"/>
                  <a:pt x="2" y="646"/>
                  <a:pt x="9" y="650"/>
                </a:cubicBezTo>
                <a:cubicBezTo>
                  <a:pt x="14" y="650"/>
                  <a:pt x="14" y="650"/>
                  <a:pt x="14" y="650"/>
                </a:cubicBezTo>
                <a:cubicBezTo>
                  <a:pt x="14" y="645"/>
                  <a:pt x="14" y="645"/>
                  <a:pt x="14" y="645"/>
                </a:cubicBezTo>
                <a:cubicBezTo>
                  <a:pt x="16" y="642"/>
                  <a:pt x="16" y="642"/>
                  <a:pt x="16" y="642"/>
                </a:cubicBezTo>
                <a:cubicBezTo>
                  <a:pt x="11" y="638"/>
                  <a:pt x="11" y="638"/>
                  <a:pt x="11" y="638"/>
                </a:cubicBezTo>
                <a:cubicBezTo>
                  <a:pt x="15" y="635"/>
                  <a:pt x="15" y="635"/>
                  <a:pt x="15" y="635"/>
                </a:cubicBezTo>
                <a:cubicBezTo>
                  <a:pt x="16" y="637"/>
                  <a:pt x="16" y="637"/>
                  <a:pt x="16" y="637"/>
                </a:cubicBezTo>
                <a:cubicBezTo>
                  <a:pt x="23" y="633"/>
                  <a:pt x="23" y="633"/>
                  <a:pt x="23" y="633"/>
                </a:cubicBezTo>
                <a:cubicBezTo>
                  <a:pt x="23" y="633"/>
                  <a:pt x="23" y="633"/>
                  <a:pt x="23" y="633"/>
                </a:cubicBezTo>
                <a:cubicBezTo>
                  <a:pt x="23" y="630"/>
                  <a:pt x="23" y="630"/>
                  <a:pt x="23" y="630"/>
                </a:cubicBezTo>
                <a:cubicBezTo>
                  <a:pt x="24" y="630"/>
                  <a:pt x="24" y="628"/>
                  <a:pt x="25" y="631"/>
                </a:cubicBezTo>
                <a:cubicBezTo>
                  <a:pt x="27" y="628"/>
                  <a:pt x="27" y="628"/>
                  <a:pt x="27" y="628"/>
                </a:cubicBezTo>
                <a:cubicBezTo>
                  <a:pt x="28" y="628"/>
                  <a:pt x="28" y="628"/>
                  <a:pt x="28" y="628"/>
                </a:cubicBezTo>
                <a:cubicBezTo>
                  <a:pt x="28" y="626"/>
                  <a:pt x="28" y="626"/>
                  <a:pt x="28" y="626"/>
                </a:cubicBezTo>
                <a:cubicBezTo>
                  <a:pt x="23" y="627"/>
                  <a:pt x="23" y="627"/>
                  <a:pt x="23" y="627"/>
                </a:cubicBezTo>
                <a:cubicBezTo>
                  <a:pt x="22" y="628"/>
                  <a:pt x="22" y="628"/>
                  <a:pt x="22" y="628"/>
                </a:cubicBezTo>
                <a:cubicBezTo>
                  <a:pt x="19" y="628"/>
                  <a:pt x="19" y="628"/>
                  <a:pt x="19" y="628"/>
                </a:cubicBezTo>
                <a:cubicBezTo>
                  <a:pt x="15" y="634"/>
                  <a:pt x="15" y="634"/>
                  <a:pt x="15" y="634"/>
                </a:cubicBezTo>
                <a:cubicBezTo>
                  <a:pt x="8" y="635"/>
                  <a:pt x="8" y="635"/>
                  <a:pt x="8" y="635"/>
                </a:cubicBezTo>
                <a:cubicBezTo>
                  <a:pt x="11" y="633"/>
                  <a:pt x="17" y="640"/>
                  <a:pt x="15" y="627"/>
                </a:cubicBezTo>
                <a:cubicBezTo>
                  <a:pt x="23" y="625"/>
                  <a:pt x="23" y="625"/>
                  <a:pt x="23" y="625"/>
                </a:cubicBezTo>
                <a:cubicBezTo>
                  <a:pt x="28" y="621"/>
                  <a:pt x="28" y="621"/>
                  <a:pt x="28" y="621"/>
                </a:cubicBezTo>
                <a:cubicBezTo>
                  <a:pt x="31" y="621"/>
                  <a:pt x="31" y="621"/>
                  <a:pt x="31" y="621"/>
                </a:cubicBezTo>
                <a:cubicBezTo>
                  <a:pt x="30" y="620"/>
                  <a:pt x="35" y="621"/>
                  <a:pt x="31" y="618"/>
                </a:cubicBezTo>
                <a:cubicBezTo>
                  <a:pt x="29" y="617"/>
                  <a:pt x="29" y="617"/>
                  <a:pt x="29" y="617"/>
                </a:cubicBezTo>
                <a:cubicBezTo>
                  <a:pt x="27" y="617"/>
                  <a:pt x="38" y="614"/>
                  <a:pt x="25" y="618"/>
                </a:cubicBezTo>
                <a:cubicBezTo>
                  <a:pt x="30" y="615"/>
                  <a:pt x="30" y="615"/>
                  <a:pt x="30" y="615"/>
                </a:cubicBezTo>
                <a:cubicBezTo>
                  <a:pt x="31" y="615"/>
                  <a:pt x="31" y="616"/>
                  <a:pt x="32" y="615"/>
                </a:cubicBezTo>
                <a:cubicBezTo>
                  <a:pt x="32" y="614"/>
                  <a:pt x="32" y="614"/>
                  <a:pt x="32" y="614"/>
                </a:cubicBezTo>
                <a:cubicBezTo>
                  <a:pt x="27" y="612"/>
                  <a:pt x="27" y="612"/>
                  <a:pt x="27" y="612"/>
                </a:cubicBezTo>
                <a:cubicBezTo>
                  <a:pt x="32" y="610"/>
                  <a:pt x="32" y="610"/>
                  <a:pt x="32" y="610"/>
                </a:cubicBezTo>
                <a:cubicBezTo>
                  <a:pt x="35" y="606"/>
                  <a:pt x="40" y="614"/>
                  <a:pt x="39" y="604"/>
                </a:cubicBezTo>
                <a:cubicBezTo>
                  <a:pt x="37" y="600"/>
                  <a:pt x="37" y="600"/>
                  <a:pt x="37" y="600"/>
                </a:cubicBezTo>
                <a:cubicBezTo>
                  <a:pt x="40" y="600"/>
                  <a:pt x="40" y="600"/>
                  <a:pt x="40" y="600"/>
                </a:cubicBezTo>
                <a:cubicBezTo>
                  <a:pt x="39" y="598"/>
                  <a:pt x="39" y="598"/>
                  <a:pt x="39" y="598"/>
                </a:cubicBezTo>
                <a:cubicBezTo>
                  <a:pt x="41" y="598"/>
                  <a:pt x="41" y="598"/>
                  <a:pt x="41" y="598"/>
                </a:cubicBezTo>
                <a:cubicBezTo>
                  <a:pt x="42" y="600"/>
                  <a:pt x="42" y="600"/>
                  <a:pt x="42" y="600"/>
                </a:cubicBezTo>
                <a:cubicBezTo>
                  <a:pt x="43" y="600"/>
                  <a:pt x="43" y="600"/>
                  <a:pt x="43" y="600"/>
                </a:cubicBezTo>
                <a:cubicBezTo>
                  <a:pt x="43" y="602"/>
                  <a:pt x="43" y="602"/>
                  <a:pt x="43" y="602"/>
                </a:cubicBezTo>
                <a:cubicBezTo>
                  <a:pt x="47" y="602"/>
                  <a:pt x="47" y="602"/>
                  <a:pt x="47" y="602"/>
                </a:cubicBezTo>
                <a:cubicBezTo>
                  <a:pt x="39" y="606"/>
                  <a:pt x="39" y="606"/>
                  <a:pt x="39" y="606"/>
                </a:cubicBezTo>
                <a:cubicBezTo>
                  <a:pt x="38" y="610"/>
                  <a:pt x="38" y="610"/>
                  <a:pt x="38" y="610"/>
                </a:cubicBezTo>
                <a:cubicBezTo>
                  <a:pt x="42" y="610"/>
                  <a:pt x="42" y="610"/>
                  <a:pt x="42" y="610"/>
                </a:cubicBezTo>
                <a:cubicBezTo>
                  <a:pt x="47" y="608"/>
                  <a:pt x="47" y="608"/>
                  <a:pt x="47" y="608"/>
                </a:cubicBezTo>
                <a:cubicBezTo>
                  <a:pt x="51" y="603"/>
                  <a:pt x="51" y="603"/>
                  <a:pt x="51" y="603"/>
                </a:cubicBezTo>
                <a:cubicBezTo>
                  <a:pt x="56" y="600"/>
                  <a:pt x="56" y="600"/>
                  <a:pt x="56" y="600"/>
                </a:cubicBezTo>
                <a:cubicBezTo>
                  <a:pt x="60" y="595"/>
                  <a:pt x="60" y="595"/>
                  <a:pt x="60" y="595"/>
                </a:cubicBezTo>
                <a:cubicBezTo>
                  <a:pt x="59" y="595"/>
                  <a:pt x="59" y="595"/>
                  <a:pt x="59" y="595"/>
                </a:cubicBezTo>
                <a:cubicBezTo>
                  <a:pt x="62" y="595"/>
                  <a:pt x="63" y="592"/>
                  <a:pt x="64" y="594"/>
                </a:cubicBezTo>
                <a:cubicBezTo>
                  <a:pt x="66" y="592"/>
                  <a:pt x="66" y="592"/>
                  <a:pt x="66" y="592"/>
                </a:cubicBezTo>
                <a:cubicBezTo>
                  <a:pt x="63" y="589"/>
                  <a:pt x="63" y="589"/>
                  <a:pt x="63" y="589"/>
                </a:cubicBezTo>
                <a:cubicBezTo>
                  <a:pt x="55" y="591"/>
                  <a:pt x="55" y="591"/>
                  <a:pt x="55" y="591"/>
                </a:cubicBezTo>
                <a:cubicBezTo>
                  <a:pt x="56" y="595"/>
                  <a:pt x="56" y="595"/>
                  <a:pt x="56" y="595"/>
                </a:cubicBezTo>
                <a:cubicBezTo>
                  <a:pt x="55" y="594"/>
                  <a:pt x="55" y="594"/>
                  <a:pt x="55" y="594"/>
                </a:cubicBezTo>
                <a:cubicBezTo>
                  <a:pt x="50" y="597"/>
                  <a:pt x="50" y="597"/>
                  <a:pt x="50" y="597"/>
                </a:cubicBezTo>
                <a:cubicBezTo>
                  <a:pt x="47" y="593"/>
                  <a:pt x="62" y="600"/>
                  <a:pt x="45" y="595"/>
                </a:cubicBezTo>
                <a:cubicBezTo>
                  <a:pt x="50" y="593"/>
                  <a:pt x="50" y="593"/>
                  <a:pt x="50" y="593"/>
                </a:cubicBezTo>
                <a:cubicBezTo>
                  <a:pt x="43" y="594"/>
                  <a:pt x="52" y="586"/>
                  <a:pt x="41" y="588"/>
                </a:cubicBezTo>
                <a:cubicBezTo>
                  <a:pt x="42" y="588"/>
                  <a:pt x="47" y="587"/>
                  <a:pt x="41" y="585"/>
                </a:cubicBezTo>
                <a:cubicBezTo>
                  <a:pt x="39" y="585"/>
                  <a:pt x="39" y="585"/>
                  <a:pt x="39" y="585"/>
                </a:cubicBezTo>
                <a:cubicBezTo>
                  <a:pt x="43" y="581"/>
                  <a:pt x="43" y="581"/>
                  <a:pt x="43" y="581"/>
                </a:cubicBezTo>
                <a:cubicBezTo>
                  <a:pt x="44" y="580"/>
                  <a:pt x="45" y="579"/>
                  <a:pt x="45" y="581"/>
                </a:cubicBezTo>
                <a:cubicBezTo>
                  <a:pt x="44" y="589"/>
                  <a:pt x="44" y="589"/>
                  <a:pt x="44" y="589"/>
                </a:cubicBezTo>
                <a:cubicBezTo>
                  <a:pt x="49" y="591"/>
                  <a:pt x="49" y="591"/>
                  <a:pt x="49" y="591"/>
                </a:cubicBezTo>
                <a:cubicBezTo>
                  <a:pt x="49" y="589"/>
                  <a:pt x="49" y="589"/>
                  <a:pt x="49" y="589"/>
                </a:cubicBezTo>
                <a:cubicBezTo>
                  <a:pt x="55" y="589"/>
                  <a:pt x="55" y="589"/>
                  <a:pt x="55" y="589"/>
                </a:cubicBezTo>
                <a:cubicBezTo>
                  <a:pt x="56" y="590"/>
                  <a:pt x="56" y="590"/>
                  <a:pt x="56" y="590"/>
                </a:cubicBezTo>
                <a:cubicBezTo>
                  <a:pt x="56" y="590"/>
                  <a:pt x="59" y="597"/>
                  <a:pt x="57" y="587"/>
                </a:cubicBezTo>
                <a:cubicBezTo>
                  <a:pt x="50" y="585"/>
                  <a:pt x="50" y="585"/>
                  <a:pt x="50" y="585"/>
                </a:cubicBezTo>
                <a:cubicBezTo>
                  <a:pt x="52" y="582"/>
                  <a:pt x="52" y="582"/>
                  <a:pt x="52" y="582"/>
                </a:cubicBezTo>
                <a:cubicBezTo>
                  <a:pt x="51" y="581"/>
                  <a:pt x="51" y="581"/>
                  <a:pt x="51" y="581"/>
                </a:cubicBezTo>
                <a:cubicBezTo>
                  <a:pt x="50" y="580"/>
                  <a:pt x="50" y="580"/>
                  <a:pt x="50" y="580"/>
                </a:cubicBezTo>
                <a:cubicBezTo>
                  <a:pt x="47" y="580"/>
                  <a:pt x="47" y="580"/>
                  <a:pt x="47" y="580"/>
                </a:cubicBezTo>
                <a:cubicBezTo>
                  <a:pt x="45" y="580"/>
                  <a:pt x="45" y="580"/>
                  <a:pt x="45" y="580"/>
                </a:cubicBezTo>
                <a:cubicBezTo>
                  <a:pt x="51" y="573"/>
                  <a:pt x="51" y="573"/>
                  <a:pt x="51" y="573"/>
                </a:cubicBezTo>
                <a:cubicBezTo>
                  <a:pt x="49" y="571"/>
                  <a:pt x="49" y="571"/>
                  <a:pt x="49" y="571"/>
                </a:cubicBezTo>
                <a:cubicBezTo>
                  <a:pt x="49" y="570"/>
                  <a:pt x="57" y="574"/>
                  <a:pt x="43" y="572"/>
                </a:cubicBezTo>
                <a:cubicBezTo>
                  <a:pt x="43" y="570"/>
                  <a:pt x="43" y="570"/>
                  <a:pt x="43" y="570"/>
                </a:cubicBezTo>
                <a:cubicBezTo>
                  <a:pt x="39" y="569"/>
                  <a:pt x="39" y="569"/>
                  <a:pt x="39" y="569"/>
                </a:cubicBezTo>
                <a:cubicBezTo>
                  <a:pt x="37" y="569"/>
                  <a:pt x="37" y="569"/>
                  <a:pt x="37" y="569"/>
                </a:cubicBezTo>
                <a:cubicBezTo>
                  <a:pt x="35" y="570"/>
                  <a:pt x="41" y="562"/>
                  <a:pt x="34" y="571"/>
                </a:cubicBezTo>
                <a:cubicBezTo>
                  <a:pt x="33" y="570"/>
                  <a:pt x="33" y="570"/>
                  <a:pt x="33" y="570"/>
                </a:cubicBezTo>
                <a:cubicBezTo>
                  <a:pt x="39" y="565"/>
                  <a:pt x="39" y="565"/>
                  <a:pt x="39" y="565"/>
                </a:cubicBezTo>
                <a:cubicBezTo>
                  <a:pt x="41" y="567"/>
                  <a:pt x="41" y="567"/>
                  <a:pt x="41" y="567"/>
                </a:cubicBezTo>
                <a:cubicBezTo>
                  <a:pt x="45" y="567"/>
                  <a:pt x="45" y="567"/>
                  <a:pt x="45" y="567"/>
                </a:cubicBezTo>
                <a:cubicBezTo>
                  <a:pt x="49" y="560"/>
                  <a:pt x="49" y="560"/>
                  <a:pt x="49" y="560"/>
                </a:cubicBezTo>
                <a:cubicBezTo>
                  <a:pt x="60" y="553"/>
                  <a:pt x="60" y="553"/>
                  <a:pt x="60" y="553"/>
                </a:cubicBezTo>
                <a:cubicBezTo>
                  <a:pt x="60" y="553"/>
                  <a:pt x="62" y="552"/>
                  <a:pt x="59" y="552"/>
                </a:cubicBezTo>
                <a:cubicBezTo>
                  <a:pt x="56" y="553"/>
                  <a:pt x="56" y="553"/>
                  <a:pt x="56" y="553"/>
                </a:cubicBezTo>
                <a:cubicBezTo>
                  <a:pt x="54" y="552"/>
                  <a:pt x="54" y="552"/>
                  <a:pt x="54" y="552"/>
                </a:cubicBezTo>
                <a:cubicBezTo>
                  <a:pt x="56" y="550"/>
                  <a:pt x="56" y="550"/>
                  <a:pt x="56" y="550"/>
                </a:cubicBezTo>
                <a:cubicBezTo>
                  <a:pt x="53" y="544"/>
                  <a:pt x="53" y="544"/>
                  <a:pt x="53" y="544"/>
                </a:cubicBezTo>
                <a:cubicBezTo>
                  <a:pt x="51" y="543"/>
                  <a:pt x="51" y="543"/>
                  <a:pt x="51" y="543"/>
                </a:cubicBezTo>
                <a:cubicBezTo>
                  <a:pt x="50" y="544"/>
                  <a:pt x="50" y="544"/>
                  <a:pt x="50" y="544"/>
                </a:cubicBezTo>
                <a:cubicBezTo>
                  <a:pt x="49" y="543"/>
                  <a:pt x="49" y="543"/>
                  <a:pt x="49" y="543"/>
                </a:cubicBezTo>
                <a:cubicBezTo>
                  <a:pt x="50" y="541"/>
                  <a:pt x="50" y="541"/>
                  <a:pt x="50" y="541"/>
                </a:cubicBezTo>
                <a:cubicBezTo>
                  <a:pt x="45" y="542"/>
                  <a:pt x="45" y="542"/>
                  <a:pt x="45" y="542"/>
                </a:cubicBezTo>
                <a:cubicBezTo>
                  <a:pt x="43" y="544"/>
                  <a:pt x="43" y="544"/>
                  <a:pt x="43" y="544"/>
                </a:cubicBezTo>
                <a:cubicBezTo>
                  <a:pt x="42" y="548"/>
                  <a:pt x="42" y="548"/>
                  <a:pt x="42" y="548"/>
                </a:cubicBezTo>
                <a:cubicBezTo>
                  <a:pt x="44" y="549"/>
                  <a:pt x="44" y="549"/>
                  <a:pt x="44" y="549"/>
                </a:cubicBezTo>
                <a:cubicBezTo>
                  <a:pt x="43" y="551"/>
                  <a:pt x="43" y="551"/>
                  <a:pt x="43" y="551"/>
                </a:cubicBezTo>
                <a:cubicBezTo>
                  <a:pt x="44" y="552"/>
                  <a:pt x="44" y="552"/>
                  <a:pt x="44" y="552"/>
                </a:cubicBezTo>
                <a:cubicBezTo>
                  <a:pt x="43" y="551"/>
                  <a:pt x="38" y="553"/>
                  <a:pt x="39" y="549"/>
                </a:cubicBezTo>
                <a:cubicBezTo>
                  <a:pt x="36" y="546"/>
                  <a:pt x="46" y="549"/>
                  <a:pt x="38" y="545"/>
                </a:cubicBezTo>
                <a:cubicBezTo>
                  <a:pt x="38" y="543"/>
                  <a:pt x="38" y="543"/>
                  <a:pt x="38" y="543"/>
                </a:cubicBezTo>
                <a:cubicBezTo>
                  <a:pt x="40" y="540"/>
                  <a:pt x="43" y="544"/>
                  <a:pt x="42" y="540"/>
                </a:cubicBezTo>
                <a:cubicBezTo>
                  <a:pt x="40" y="540"/>
                  <a:pt x="40" y="540"/>
                  <a:pt x="40" y="540"/>
                </a:cubicBezTo>
                <a:cubicBezTo>
                  <a:pt x="39" y="538"/>
                  <a:pt x="39" y="538"/>
                  <a:pt x="39" y="538"/>
                </a:cubicBezTo>
                <a:cubicBezTo>
                  <a:pt x="45" y="536"/>
                  <a:pt x="45" y="536"/>
                  <a:pt x="45" y="536"/>
                </a:cubicBezTo>
                <a:cubicBezTo>
                  <a:pt x="47" y="530"/>
                  <a:pt x="49" y="528"/>
                  <a:pt x="57" y="527"/>
                </a:cubicBezTo>
                <a:cubicBezTo>
                  <a:pt x="60" y="524"/>
                  <a:pt x="60" y="524"/>
                  <a:pt x="60" y="524"/>
                </a:cubicBezTo>
                <a:cubicBezTo>
                  <a:pt x="63" y="524"/>
                  <a:pt x="63" y="524"/>
                  <a:pt x="63" y="524"/>
                </a:cubicBezTo>
                <a:cubicBezTo>
                  <a:pt x="64" y="522"/>
                  <a:pt x="64" y="522"/>
                  <a:pt x="64" y="522"/>
                </a:cubicBezTo>
                <a:cubicBezTo>
                  <a:pt x="70" y="519"/>
                  <a:pt x="70" y="519"/>
                  <a:pt x="70" y="519"/>
                </a:cubicBezTo>
                <a:cubicBezTo>
                  <a:pt x="83" y="511"/>
                  <a:pt x="83" y="511"/>
                  <a:pt x="83" y="511"/>
                </a:cubicBezTo>
                <a:cubicBezTo>
                  <a:pt x="84" y="508"/>
                  <a:pt x="84" y="508"/>
                  <a:pt x="84" y="508"/>
                </a:cubicBezTo>
                <a:cubicBezTo>
                  <a:pt x="87" y="509"/>
                  <a:pt x="87" y="509"/>
                  <a:pt x="87" y="509"/>
                </a:cubicBezTo>
                <a:cubicBezTo>
                  <a:pt x="88" y="509"/>
                  <a:pt x="88" y="512"/>
                  <a:pt x="89" y="508"/>
                </a:cubicBezTo>
                <a:cubicBezTo>
                  <a:pt x="88" y="508"/>
                  <a:pt x="88" y="508"/>
                  <a:pt x="88" y="508"/>
                </a:cubicBezTo>
                <a:cubicBezTo>
                  <a:pt x="95" y="505"/>
                  <a:pt x="95" y="505"/>
                  <a:pt x="95" y="505"/>
                </a:cubicBezTo>
                <a:cubicBezTo>
                  <a:pt x="93" y="503"/>
                  <a:pt x="93" y="503"/>
                  <a:pt x="93" y="503"/>
                </a:cubicBezTo>
                <a:cubicBezTo>
                  <a:pt x="97" y="503"/>
                  <a:pt x="97" y="503"/>
                  <a:pt x="97" y="503"/>
                </a:cubicBezTo>
                <a:cubicBezTo>
                  <a:pt x="95" y="500"/>
                  <a:pt x="95" y="500"/>
                  <a:pt x="95" y="500"/>
                </a:cubicBezTo>
                <a:cubicBezTo>
                  <a:pt x="98" y="498"/>
                  <a:pt x="98" y="498"/>
                  <a:pt x="98" y="498"/>
                </a:cubicBezTo>
                <a:cubicBezTo>
                  <a:pt x="101" y="500"/>
                  <a:pt x="101" y="500"/>
                  <a:pt x="101" y="500"/>
                </a:cubicBezTo>
                <a:cubicBezTo>
                  <a:pt x="101" y="496"/>
                  <a:pt x="101" y="496"/>
                  <a:pt x="101" y="496"/>
                </a:cubicBezTo>
                <a:cubicBezTo>
                  <a:pt x="101" y="498"/>
                  <a:pt x="101" y="498"/>
                  <a:pt x="101" y="498"/>
                </a:cubicBezTo>
                <a:cubicBezTo>
                  <a:pt x="103" y="498"/>
                  <a:pt x="103" y="498"/>
                  <a:pt x="103" y="498"/>
                </a:cubicBezTo>
                <a:cubicBezTo>
                  <a:pt x="112" y="495"/>
                  <a:pt x="112" y="495"/>
                  <a:pt x="112" y="495"/>
                </a:cubicBezTo>
                <a:cubicBezTo>
                  <a:pt x="115" y="493"/>
                  <a:pt x="115" y="493"/>
                  <a:pt x="115" y="493"/>
                </a:cubicBezTo>
                <a:cubicBezTo>
                  <a:pt x="123" y="489"/>
                  <a:pt x="123" y="489"/>
                  <a:pt x="123" y="489"/>
                </a:cubicBezTo>
                <a:cubicBezTo>
                  <a:pt x="123" y="487"/>
                  <a:pt x="123" y="487"/>
                  <a:pt x="123" y="487"/>
                </a:cubicBezTo>
                <a:cubicBezTo>
                  <a:pt x="125" y="488"/>
                  <a:pt x="125" y="488"/>
                  <a:pt x="125" y="488"/>
                </a:cubicBezTo>
                <a:cubicBezTo>
                  <a:pt x="129" y="483"/>
                  <a:pt x="127" y="493"/>
                  <a:pt x="132" y="484"/>
                </a:cubicBezTo>
                <a:cubicBezTo>
                  <a:pt x="124" y="484"/>
                  <a:pt x="124" y="484"/>
                  <a:pt x="124" y="484"/>
                </a:cubicBezTo>
                <a:cubicBezTo>
                  <a:pt x="125" y="483"/>
                  <a:pt x="125" y="483"/>
                  <a:pt x="125" y="483"/>
                </a:cubicBezTo>
                <a:cubicBezTo>
                  <a:pt x="130" y="482"/>
                  <a:pt x="130" y="482"/>
                  <a:pt x="130" y="482"/>
                </a:cubicBezTo>
                <a:cubicBezTo>
                  <a:pt x="135" y="482"/>
                  <a:pt x="135" y="482"/>
                  <a:pt x="135" y="482"/>
                </a:cubicBezTo>
                <a:cubicBezTo>
                  <a:pt x="146" y="478"/>
                  <a:pt x="146" y="478"/>
                  <a:pt x="146" y="478"/>
                </a:cubicBezTo>
                <a:cubicBezTo>
                  <a:pt x="153" y="475"/>
                  <a:pt x="153" y="475"/>
                  <a:pt x="153" y="475"/>
                </a:cubicBezTo>
                <a:cubicBezTo>
                  <a:pt x="155" y="473"/>
                  <a:pt x="155" y="473"/>
                  <a:pt x="155" y="473"/>
                </a:cubicBezTo>
                <a:cubicBezTo>
                  <a:pt x="154" y="468"/>
                  <a:pt x="154" y="468"/>
                  <a:pt x="154" y="468"/>
                </a:cubicBezTo>
                <a:cubicBezTo>
                  <a:pt x="157" y="468"/>
                  <a:pt x="157" y="468"/>
                  <a:pt x="157" y="468"/>
                </a:cubicBezTo>
                <a:cubicBezTo>
                  <a:pt x="156" y="470"/>
                  <a:pt x="156" y="470"/>
                  <a:pt x="156" y="470"/>
                </a:cubicBezTo>
                <a:cubicBezTo>
                  <a:pt x="158" y="471"/>
                  <a:pt x="158" y="471"/>
                  <a:pt x="158" y="471"/>
                </a:cubicBezTo>
                <a:cubicBezTo>
                  <a:pt x="160" y="472"/>
                  <a:pt x="161" y="470"/>
                  <a:pt x="161" y="470"/>
                </a:cubicBezTo>
                <a:cubicBezTo>
                  <a:pt x="156" y="466"/>
                  <a:pt x="170" y="468"/>
                  <a:pt x="158" y="466"/>
                </a:cubicBezTo>
                <a:cubicBezTo>
                  <a:pt x="163" y="467"/>
                  <a:pt x="163" y="467"/>
                  <a:pt x="163" y="467"/>
                </a:cubicBezTo>
                <a:cubicBezTo>
                  <a:pt x="162" y="465"/>
                  <a:pt x="162" y="465"/>
                  <a:pt x="162" y="465"/>
                </a:cubicBezTo>
                <a:cubicBezTo>
                  <a:pt x="167" y="467"/>
                  <a:pt x="167" y="467"/>
                  <a:pt x="167" y="467"/>
                </a:cubicBezTo>
                <a:cubicBezTo>
                  <a:pt x="169" y="468"/>
                  <a:pt x="168" y="465"/>
                  <a:pt x="171" y="466"/>
                </a:cubicBezTo>
                <a:cubicBezTo>
                  <a:pt x="167" y="464"/>
                  <a:pt x="167" y="464"/>
                  <a:pt x="167" y="464"/>
                </a:cubicBezTo>
                <a:cubicBezTo>
                  <a:pt x="157" y="463"/>
                  <a:pt x="157" y="463"/>
                  <a:pt x="157" y="463"/>
                </a:cubicBezTo>
                <a:cubicBezTo>
                  <a:pt x="152" y="461"/>
                  <a:pt x="152" y="461"/>
                  <a:pt x="152" y="461"/>
                </a:cubicBezTo>
                <a:cubicBezTo>
                  <a:pt x="143" y="462"/>
                  <a:pt x="143" y="462"/>
                  <a:pt x="143" y="462"/>
                </a:cubicBezTo>
                <a:cubicBezTo>
                  <a:pt x="140" y="460"/>
                  <a:pt x="140" y="460"/>
                  <a:pt x="140" y="460"/>
                </a:cubicBezTo>
                <a:cubicBezTo>
                  <a:pt x="139" y="462"/>
                  <a:pt x="139" y="462"/>
                  <a:pt x="139" y="462"/>
                </a:cubicBezTo>
                <a:cubicBezTo>
                  <a:pt x="139" y="461"/>
                  <a:pt x="139" y="461"/>
                  <a:pt x="139" y="461"/>
                </a:cubicBezTo>
                <a:cubicBezTo>
                  <a:pt x="136" y="461"/>
                  <a:pt x="136" y="461"/>
                  <a:pt x="136" y="461"/>
                </a:cubicBezTo>
                <a:cubicBezTo>
                  <a:pt x="138" y="459"/>
                  <a:pt x="138" y="459"/>
                  <a:pt x="138" y="459"/>
                </a:cubicBezTo>
                <a:cubicBezTo>
                  <a:pt x="130" y="457"/>
                  <a:pt x="130" y="457"/>
                  <a:pt x="130" y="457"/>
                </a:cubicBezTo>
                <a:cubicBezTo>
                  <a:pt x="121" y="461"/>
                  <a:pt x="121" y="461"/>
                  <a:pt x="121" y="461"/>
                </a:cubicBezTo>
                <a:cubicBezTo>
                  <a:pt x="119" y="459"/>
                  <a:pt x="119" y="459"/>
                  <a:pt x="119" y="459"/>
                </a:cubicBezTo>
                <a:cubicBezTo>
                  <a:pt x="116" y="462"/>
                  <a:pt x="116" y="462"/>
                  <a:pt x="116" y="462"/>
                </a:cubicBezTo>
                <a:cubicBezTo>
                  <a:pt x="111" y="462"/>
                  <a:pt x="111" y="462"/>
                  <a:pt x="111" y="462"/>
                </a:cubicBezTo>
                <a:cubicBezTo>
                  <a:pt x="103" y="470"/>
                  <a:pt x="103" y="470"/>
                  <a:pt x="103" y="470"/>
                </a:cubicBezTo>
                <a:cubicBezTo>
                  <a:pt x="105" y="470"/>
                  <a:pt x="105" y="470"/>
                  <a:pt x="105" y="470"/>
                </a:cubicBezTo>
                <a:cubicBezTo>
                  <a:pt x="109" y="470"/>
                  <a:pt x="109" y="470"/>
                  <a:pt x="109" y="470"/>
                </a:cubicBezTo>
                <a:cubicBezTo>
                  <a:pt x="110" y="472"/>
                  <a:pt x="110" y="472"/>
                  <a:pt x="110" y="472"/>
                </a:cubicBezTo>
                <a:cubicBezTo>
                  <a:pt x="115" y="475"/>
                  <a:pt x="115" y="475"/>
                  <a:pt x="115" y="475"/>
                </a:cubicBezTo>
                <a:cubicBezTo>
                  <a:pt x="113" y="475"/>
                  <a:pt x="113" y="475"/>
                  <a:pt x="113" y="475"/>
                </a:cubicBezTo>
                <a:cubicBezTo>
                  <a:pt x="108" y="472"/>
                  <a:pt x="108" y="472"/>
                  <a:pt x="108" y="472"/>
                </a:cubicBezTo>
                <a:cubicBezTo>
                  <a:pt x="107" y="473"/>
                  <a:pt x="107" y="473"/>
                  <a:pt x="107" y="473"/>
                </a:cubicBezTo>
                <a:cubicBezTo>
                  <a:pt x="107" y="474"/>
                  <a:pt x="107" y="474"/>
                  <a:pt x="107" y="474"/>
                </a:cubicBezTo>
                <a:cubicBezTo>
                  <a:pt x="106" y="472"/>
                  <a:pt x="106" y="472"/>
                  <a:pt x="106" y="472"/>
                </a:cubicBezTo>
                <a:cubicBezTo>
                  <a:pt x="104" y="472"/>
                  <a:pt x="104" y="472"/>
                  <a:pt x="104" y="472"/>
                </a:cubicBezTo>
                <a:cubicBezTo>
                  <a:pt x="105" y="472"/>
                  <a:pt x="105" y="472"/>
                  <a:pt x="105" y="472"/>
                </a:cubicBezTo>
                <a:cubicBezTo>
                  <a:pt x="103" y="470"/>
                  <a:pt x="103" y="470"/>
                  <a:pt x="103" y="470"/>
                </a:cubicBezTo>
                <a:cubicBezTo>
                  <a:pt x="96" y="471"/>
                  <a:pt x="96" y="471"/>
                  <a:pt x="96" y="471"/>
                </a:cubicBezTo>
                <a:cubicBezTo>
                  <a:pt x="91" y="474"/>
                  <a:pt x="91" y="474"/>
                  <a:pt x="91" y="474"/>
                </a:cubicBezTo>
                <a:cubicBezTo>
                  <a:pt x="90" y="473"/>
                  <a:pt x="99" y="474"/>
                  <a:pt x="88" y="474"/>
                </a:cubicBezTo>
                <a:cubicBezTo>
                  <a:pt x="87" y="478"/>
                  <a:pt x="95" y="471"/>
                  <a:pt x="89" y="478"/>
                </a:cubicBezTo>
                <a:cubicBezTo>
                  <a:pt x="84" y="476"/>
                  <a:pt x="84" y="476"/>
                  <a:pt x="84" y="476"/>
                </a:cubicBezTo>
                <a:cubicBezTo>
                  <a:pt x="84" y="475"/>
                  <a:pt x="84" y="475"/>
                  <a:pt x="84" y="475"/>
                </a:cubicBezTo>
                <a:cubicBezTo>
                  <a:pt x="74" y="479"/>
                  <a:pt x="74" y="479"/>
                  <a:pt x="74" y="479"/>
                </a:cubicBezTo>
                <a:cubicBezTo>
                  <a:pt x="76" y="480"/>
                  <a:pt x="76" y="480"/>
                  <a:pt x="76" y="480"/>
                </a:cubicBezTo>
                <a:cubicBezTo>
                  <a:pt x="73" y="481"/>
                  <a:pt x="73" y="481"/>
                  <a:pt x="73" y="481"/>
                </a:cubicBezTo>
                <a:cubicBezTo>
                  <a:pt x="73" y="482"/>
                  <a:pt x="73" y="482"/>
                  <a:pt x="73" y="482"/>
                </a:cubicBezTo>
                <a:cubicBezTo>
                  <a:pt x="68" y="484"/>
                  <a:pt x="68" y="484"/>
                  <a:pt x="68" y="484"/>
                </a:cubicBezTo>
                <a:cubicBezTo>
                  <a:pt x="67" y="485"/>
                  <a:pt x="66" y="490"/>
                  <a:pt x="63" y="488"/>
                </a:cubicBezTo>
                <a:cubicBezTo>
                  <a:pt x="63" y="489"/>
                  <a:pt x="67" y="488"/>
                  <a:pt x="63" y="491"/>
                </a:cubicBezTo>
                <a:cubicBezTo>
                  <a:pt x="65" y="491"/>
                  <a:pt x="65" y="491"/>
                  <a:pt x="65" y="491"/>
                </a:cubicBezTo>
                <a:cubicBezTo>
                  <a:pt x="65" y="491"/>
                  <a:pt x="67" y="489"/>
                  <a:pt x="64" y="492"/>
                </a:cubicBezTo>
                <a:cubicBezTo>
                  <a:pt x="62" y="491"/>
                  <a:pt x="62" y="491"/>
                  <a:pt x="62" y="491"/>
                </a:cubicBezTo>
                <a:cubicBezTo>
                  <a:pt x="57" y="491"/>
                  <a:pt x="57" y="491"/>
                  <a:pt x="57" y="491"/>
                </a:cubicBezTo>
                <a:cubicBezTo>
                  <a:pt x="56" y="489"/>
                  <a:pt x="72" y="489"/>
                  <a:pt x="52" y="495"/>
                </a:cubicBezTo>
                <a:cubicBezTo>
                  <a:pt x="48" y="495"/>
                  <a:pt x="48" y="495"/>
                  <a:pt x="48" y="495"/>
                </a:cubicBezTo>
                <a:cubicBezTo>
                  <a:pt x="49" y="494"/>
                  <a:pt x="49" y="494"/>
                  <a:pt x="49" y="494"/>
                </a:cubicBezTo>
                <a:cubicBezTo>
                  <a:pt x="46" y="491"/>
                  <a:pt x="46" y="491"/>
                  <a:pt x="46" y="491"/>
                </a:cubicBezTo>
                <a:cubicBezTo>
                  <a:pt x="50" y="491"/>
                  <a:pt x="50" y="491"/>
                  <a:pt x="50" y="491"/>
                </a:cubicBezTo>
                <a:cubicBezTo>
                  <a:pt x="54" y="487"/>
                  <a:pt x="54" y="487"/>
                  <a:pt x="54" y="487"/>
                </a:cubicBezTo>
                <a:cubicBezTo>
                  <a:pt x="48" y="483"/>
                  <a:pt x="48" y="483"/>
                  <a:pt x="48" y="483"/>
                </a:cubicBezTo>
                <a:cubicBezTo>
                  <a:pt x="44" y="483"/>
                  <a:pt x="44" y="483"/>
                  <a:pt x="44" y="483"/>
                </a:cubicBezTo>
                <a:cubicBezTo>
                  <a:pt x="45" y="481"/>
                  <a:pt x="45" y="481"/>
                  <a:pt x="45" y="481"/>
                </a:cubicBezTo>
                <a:cubicBezTo>
                  <a:pt x="50" y="483"/>
                  <a:pt x="50" y="483"/>
                  <a:pt x="50" y="483"/>
                </a:cubicBezTo>
                <a:cubicBezTo>
                  <a:pt x="49" y="478"/>
                  <a:pt x="49" y="478"/>
                  <a:pt x="49" y="478"/>
                </a:cubicBezTo>
                <a:cubicBezTo>
                  <a:pt x="56" y="475"/>
                  <a:pt x="56" y="475"/>
                  <a:pt x="56" y="475"/>
                </a:cubicBezTo>
                <a:cubicBezTo>
                  <a:pt x="56" y="477"/>
                  <a:pt x="56" y="477"/>
                  <a:pt x="56" y="477"/>
                </a:cubicBezTo>
                <a:cubicBezTo>
                  <a:pt x="58" y="477"/>
                  <a:pt x="58" y="477"/>
                  <a:pt x="58" y="477"/>
                </a:cubicBezTo>
                <a:cubicBezTo>
                  <a:pt x="56" y="479"/>
                  <a:pt x="56" y="479"/>
                  <a:pt x="56" y="479"/>
                </a:cubicBezTo>
                <a:cubicBezTo>
                  <a:pt x="58" y="479"/>
                  <a:pt x="58" y="479"/>
                  <a:pt x="58" y="479"/>
                </a:cubicBezTo>
                <a:cubicBezTo>
                  <a:pt x="60" y="479"/>
                  <a:pt x="60" y="479"/>
                  <a:pt x="60" y="479"/>
                </a:cubicBezTo>
                <a:cubicBezTo>
                  <a:pt x="60" y="478"/>
                  <a:pt x="60" y="478"/>
                  <a:pt x="60" y="478"/>
                </a:cubicBezTo>
                <a:cubicBezTo>
                  <a:pt x="64" y="481"/>
                  <a:pt x="64" y="481"/>
                  <a:pt x="64" y="481"/>
                </a:cubicBezTo>
                <a:cubicBezTo>
                  <a:pt x="70" y="478"/>
                  <a:pt x="70" y="478"/>
                  <a:pt x="70" y="478"/>
                </a:cubicBezTo>
                <a:cubicBezTo>
                  <a:pt x="67" y="473"/>
                  <a:pt x="67" y="473"/>
                  <a:pt x="67" y="473"/>
                </a:cubicBezTo>
                <a:cubicBezTo>
                  <a:pt x="70" y="471"/>
                  <a:pt x="70" y="471"/>
                  <a:pt x="70" y="471"/>
                </a:cubicBezTo>
                <a:cubicBezTo>
                  <a:pt x="72" y="470"/>
                  <a:pt x="63" y="476"/>
                  <a:pt x="74" y="472"/>
                </a:cubicBezTo>
                <a:cubicBezTo>
                  <a:pt x="72" y="470"/>
                  <a:pt x="72" y="470"/>
                  <a:pt x="72" y="470"/>
                </a:cubicBezTo>
                <a:cubicBezTo>
                  <a:pt x="77" y="469"/>
                  <a:pt x="77" y="469"/>
                  <a:pt x="77" y="469"/>
                </a:cubicBezTo>
                <a:cubicBezTo>
                  <a:pt x="75" y="467"/>
                  <a:pt x="75" y="467"/>
                  <a:pt x="75" y="467"/>
                </a:cubicBezTo>
                <a:cubicBezTo>
                  <a:pt x="70" y="468"/>
                  <a:pt x="70" y="468"/>
                  <a:pt x="70" y="468"/>
                </a:cubicBezTo>
                <a:cubicBezTo>
                  <a:pt x="71" y="466"/>
                  <a:pt x="71" y="466"/>
                  <a:pt x="71" y="466"/>
                </a:cubicBezTo>
                <a:cubicBezTo>
                  <a:pt x="74" y="466"/>
                  <a:pt x="74" y="466"/>
                  <a:pt x="74" y="466"/>
                </a:cubicBezTo>
                <a:cubicBezTo>
                  <a:pt x="73" y="464"/>
                  <a:pt x="69" y="475"/>
                  <a:pt x="74" y="462"/>
                </a:cubicBezTo>
                <a:cubicBezTo>
                  <a:pt x="77" y="461"/>
                  <a:pt x="77" y="461"/>
                  <a:pt x="77" y="461"/>
                </a:cubicBezTo>
                <a:cubicBezTo>
                  <a:pt x="78" y="463"/>
                  <a:pt x="69" y="465"/>
                  <a:pt x="77" y="465"/>
                </a:cubicBezTo>
                <a:cubicBezTo>
                  <a:pt x="77" y="464"/>
                  <a:pt x="77" y="464"/>
                  <a:pt x="77" y="464"/>
                </a:cubicBezTo>
                <a:cubicBezTo>
                  <a:pt x="78" y="464"/>
                  <a:pt x="70" y="470"/>
                  <a:pt x="81" y="465"/>
                </a:cubicBezTo>
                <a:cubicBezTo>
                  <a:pt x="83" y="464"/>
                  <a:pt x="83" y="464"/>
                  <a:pt x="83" y="464"/>
                </a:cubicBezTo>
                <a:cubicBezTo>
                  <a:pt x="81" y="462"/>
                  <a:pt x="81" y="462"/>
                  <a:pt x="81" y="462"/>
                </a:cubicBezTo>
                <a:cubicBezTo>
                  <a:pt x="87" y="460"/>
                  <a:pt x="87" y="460"/>
                  <a:pt x="87" y="460"/>
                </a:cubicBezTo>
                <a:cubicBezTo>
                  <a:pt x="88" y="460"/>
                  <a:pt x="84" y="462"/>
                  <a:pt x="88" y="459"/>
                </a:cubicBezTo>
                <a:cubicBezTo>
                  <a:pt x="91" y="464"/>
                  <a:pt x="74" y="458"/>
                  <a:pt x="94" y="461"/>
                </a:cubicBezTo>
                <a:cubicBezTo>
                  <a:pt x="95" y="459"/>
                  <a:pt x="95" y="459"/>
                  <a:pt x="95" y="459"/>
                </a:cubicBezTo>
                <a:cubicBezTo>
                  <a:pt x="88" y="456"/>
                  <a:pt x="88" y="456"/>
                  <a:pt x="88" y="456"/>
                </a:cubicBezTo>
                <a:cubicBezTo>
                  <a:pt x="88" y="454"/>
                  <a:pt x="88" y="454"/>
                  <a:pt x="88" y="454"/>
                </a:cubicBezTo>
                <a:cubicBezTo>
                  <a:pt x="87" y="453"/>
                  <a:pt x="87" y="453"/>
                  <a:pt x="87" y="453"/>
                </a:cubicBezTo>
                <a:cubicBezTo>
                  <a:pt x="91" y="451"/>
                  <a:pt x="91" y="451"/>
                  <a:pt x="91" y="451"/>
                </a:cubicBezTo>
                <a:cubicBezTo>
                  <a:pt x="92" y="455"/>
                  <a:pt x="92" y="455"/>
                  <a:pt x="92" y="455"/>
                </a:cubicBezTo>
                <a:cubicBezTo>
                  <a:pt x="95" y="456"/>
                  <a:pt x="82" y="462"/>
                  <a:pt x="97" y="453"/>
                </a:cubicBezTo>
                <a:cubicBezTo>
                  <a:pt x="93" y="451"/>
                  <a:pt x="93" y="451"/>
                  <a:pt x="93" y="451"/>
                </a:cubicBezTo>
                <a:cubicBezTo>
                  <a:pt x="95" y="450"/>
                  <a:pt x="95" y="450"/>
                  <a:pt x="95" y="450"/>
                </a:cubicBezTo>
                <a:cubicBezTo>
                  <a:pt x="96" y="451"/>
                  <a:pt x="88" y="453"/>
                  <a:pt x="98" y="451"/>
                </a:cubicBezTo>
                <a:cubicBezTo>
                  <a:pt x="96" y="449"/>
                  <a:pt x="96" y="449"/>
                  <a:pt x="96" y="449"/>
                </a:cubicBezTo>
                <a:cubicBezTo>
                  <a:pt x="92" y="448"/>
                  <a:pt x="92" y="448"/>
                  <a:pt x="92" y="448"/>
                </a:cubicBezTo>
                <a:cubicBezTo>
                  <a:pt x="95" y="444"/>
                  <a:pt x="95" y="444"/>
                  <a:pt x="95" y="444"/>
                </a:cubicBezTo>
                <a:cubicBezTo>
                  <a:pt x="98" y="443"/>
                  <a:pt x="98" y="443"/>
                  <a:pt x="98" y="443"/>
                </a:cubicBezTo>
                <a:cubicBezTo>
                  <a:pt x="99" y="443"/>
                  <a:pt x="99" y="443"/>
                  <a:pt x="99" y="443"/>
                </a:cubicBezTo>
                <a:cubicBezTo>
                  <a:pt x="100" y="439"/>
                  <a:pt x="94" y="447"/>
                  <a:pt x="101" y="439"/>
                </a:cubicBezTo>
                <a:cubicBezTo>
                  <a:pt x="106" y="437"/>
                  <a:pt x="100" y="447"/>
                  <a:pt x="106" y="438"/>
                </a:cubicBezTo>
                <a:cubicBezTo>
                  <a:pt x="109" y="439"/>
                  <a:pt x="109" y="439"/>
                  <a:pt x="109" y="439"/>
                </a:cubicBezTo>
                <a:cubicBezTo>
                  <a:pt x="113" y="438"/>
                  <a:pt x="113" y="438"/>
                  <a:pt x="113" y="438"/>
                </a:cubicBezTo>
                <a:cubicBezTo>
                  <a:pt x="115" y="437"/>
                  <a:pt x="102" y="445"/>
                  <a:pt x="119" y="437"/>
                </a:cubicBezTo>
                <a:cubicBezTo>
                  <a:pt x="119" y="437"/>
                  <a:pt x="114" y="436"/>
                  <a:pt x="120" y="437"/>
                </a:cubicBezTo>
                <a:cubicBezTo>
                  <a:pt x="124" y="433"/>
                  <a:pt x="124" y="433"/>
                  <a:pt x="124" y="433"/>
                </a:cubicBezTo>
                <a:cubicBezTo>
                  <a:pt x="122" y="431"/>
                  <a:pt x="122" y="431"/>
                  <a:pt x="122" y="431"/>
                </a:cubicBezTo>
                <a:cubicBezTo>
                  <a:pt x="119" y="431"/>
                  <a:pt x="122" y="436"/>
                  <a:pt x="117" y="433"/>
                </a:cubicBezTo>
                <a:cubicBezTo>
                  <a:pt x="117" y="430"/>
                  <a:pt x="117" y="430"/>
                  <a:pt x="117" y="430"/>
                </a:cubicBezTo>
                <a:cubicBezTo>
                  <a:pt x="121" y="430"/>
                  <a:pt x="121" y="430"/>
                  <a:pt x="121" y="430"/>
                </a:cubicBezTo>
                <a:cubicBezTo>
                  <a:pt x="121" y="429"/>
                  <a:pt x="121" y="429"/>
                  <a:pt x="121" y="429"/>
                </a:cubicBezTo>
                <a:cubicBezTo>
                  <a:pt x="122" y="428"/>
                  <a:pt x="122" y="428"/>
                  <a:pt x="122" y="428"/>
                </a:cubicBezTo>
                <a:cubicBezTo>
                  <a:pt x="129" y="430"/>
                  <a:pt x="129" y="430"/>
                  <a:pt x="129" y="430"/>
                </a:cubicBezTo>
                <a:cubicBezTo>
                  <a:pt x="129" y="428"/>
                  <a:pt x="129" y="428"/>
                  <a:pt x="129" y="428"/>
                </a:cubicBezTo>
                <a:cubicBezTo>
                  <a:pt x="130" y="428"/>
                  <a:pt x="130" y="428"/>
                  <a:pt x="130" y="428"/>
                </a:cubicBezTo>
                <a:cubicBezTo>
                  <a:pt x="144" y="423"/>
                  <a:pt x="144" y="423"/>
                  <a:pt x="144" y="423"/>
                </a:cubicBezTo>
                <a:cubicBezTo>
                  <a:pt x="146" y="423"/>
                  <a:pt x="146" y="423"/>
                  <a:pt x="146" y="423"/>
                </a:cubicBezTo>
                <a:cubicBezTo>
                  <a:pt x="147" y="421"/>
                  <a:pt x="147" y="421"/>
                  <a:pt x="147" y="421"/>
                </a:cubicBezTo>
                <a:cubicBezTo>
                  <a:pt x="136" y="420"/>
                  <a:pt x="136" y="420"/>
                  <a:pt x="136" y="420"/>
                </a:cubicBezTo>
                <a:cubicBezTo>
                  <a:pt x="139" y="419"/>
                  <a:pt x="139" y="419"/>
                  <a:pt x="139" y="419"/>
                </a:cubicBezTo>
                <a:cubicBezTo>
                  <a:pt x="135" y="418"/>
                  <a:pt x="135" y="418"/>
                  <a:pt x="135" y="418"/>
                </a:cubicBezTo>
                <a:cubicBezTo>
                  <a:pt x="137" y="416"/>
                  <a:pt x="137" y="416"/>
                  <a:pt x="137" y="416"/>
                </a:cubicBezTo>
                <a:cubicBezTo>
                  <a:pt x="146" y="413"/>
                  <a:pt x="146" y="413"/>
                  <a:pt x="146" y="413"/>
                </a:cubicBezTo>
                <a:cubicBezTo>
                  <a:pt x="146" y="409"/>
                  <a:pt x="146" y="409"/>
                  <a:pt x="146" y="409"/>
                </a:cubicBezTo>
                <a:cubicBezTo>
                  <a:pt x="146" y="408"/>
                  <a:pt x="142" y="411"/>
                  <a:pt x="147" y="409"/>
                </a:cubicBezTo>
                <a:cubicBezTo>
                  <a:pt x="146" y="408"/>
                  <a:pt x="146" y="408"/>
                  <a:pt x="146" y="408"/>
                </a:cubicBezTo>
                <a:cubicBezTo>
                  <a:pt x="138" y="411"/>
                  <a:pt x="144" y="416"/>
                  <a:pt x="126" y="417"/>
                </a:cubicBezTo>
                <a:cubicBezTo>
                  <a:pt x="124" y="419"/>
                  <a:pt x="125" y="423"/>
                  <a:pt x="120" y="421"/>
                </a:cubicBezTo>
                <a:cubicBezTo>
                  <a:pt x="121" y="422"/>
                  <a:pt x="121" y="422"/>
                  <a:pt x="121" y="422"/>
                </a:cubicBezTo>
                <a:cubicBezTo>
                  <a:pt x="124" y="420"/>
                  <a:pt x="124" y="420"/>
                  <a:pt x="124" y="420"/>
                </a:cubicBezTo>
                <a:cubicBezTo>
                  <a:pt x="128" y="422"/>
                  <a:pt x="128" y="422"/>
                  <a:pt x="128" y="422"/>
                </a:cubicBezTo>
                <a:cubicBezTo>
                  <a:pt x="129" y="421"/>
                  <a:pt x="129" y="421"/>
                  <a:pt x="129" y="421"/>
                </a:cubicBezTo>
                <a:cubicBezTo>
                  <a:pt x="130" y="421"/>
                  <a:pt x="126" y="427"/>
                  <a:pt x="134" y="421"/>
                </a:cubicBezTo>
                <a:cubicBezTo>
                  <a:pt x="135" y="421"/>
                  <a:pt x="135" y="421"/>
                  <a:pt x="135" y="421"/>
                </a:cubicBezTo>
                <a:cubicBezTo>
                  <a:pt x="126" y="424"/>
                  <a:pt x="126" y="424"/>
                  <a:pt x="126" y="424"/>
                </a:cubicBezTo>
                <a:cubicBezTo>
                  <a:pt x="124" y="424"/>
                  <a:pt x="124" y="424"/>
                  <a:pt x="124" y="424"/>
                </a:cubicBezTo>
                <a:cubicBezTo>
                  <a:pt x="126" y="426"/>
                  <a:pt x="126" y="426"/>
                  <a:pt x="126" y="426"/>
                </a:cubicBezTo>
                <a:cubicBezTo>
                  <a:pt x="125" y="425"/>
                  <a:pt x="123" y="433"/>
                  <a:pt x="123" y="424"/>
                </a:cubicBezTo>
                <a:cubicBezTo>
                  <a:pt x="114" y="427"/>
                  <a:pt x="114" y="427"/>
                  <a:pt x="114" y="427"/>
                </a:cubicBezTo>
                <a:cubicBezTo>
                  <a:pt x="114" y="427"/>
                  <a:pt x="112" y="430"/>
                  <a:pt x="115" y="426"/>
                </a:cubicBezTo>
                <a:cubicBezTo>
                  <a:pt x="113" y="425"/>
                  <a:pt x="113" y="425"/>
                  <a:pt x="113" y="425"/>
                </a:cubicBezTo>
                <a:cubicBezTo>
                  <a:pt x="111" y="428"/>
                  <a:pt x="111" y="428"/>
                  <a:pt x="111" y="428"/>
                </a:cubicBezTo>
                <a:cubicBezTo>
                  <a:pt x="112" y="429"/>
                  <a:pt x="112" y="429"/>
                  <a:pt x="112" y="429"/>
                </a:cubicBezTo>
                <a:cubicBezTo>
                  <a:pt x="110" y="431"/>
                  <a:pt x="110" y="431"/>
                  <a:pt x="110" y="431"/>
                </a:cubicBezTo>
                <a:cubicBezTo>
                  <a:pt x="106" y="431"/>
                  <a:pt x="106" y="431"/>
                  <a:pt x="106" y="431"/>
                </a:cubicBezTo>
                <a:cubicBezTo>
                  <a:pt x="106" y="432"/>
                  <a:pt x="106" y="432"/>
                  <a:pt x="106" y="432"/>
                </a:cubicBezTo>
                <a:cubicBezTo>
                  <a:pt x="105" y="431"/>
                  <a:pt x="105" y="431"/>
                  <a:pt x="105" y="431"/>
                </a:cubicBezTo>
                <a:cubicBezTo>
                  <a:pt x="100" y="433"/>
                  <a:pt x="100" y="433"/>
                  <a:pt x="100" y="433"/>
                </a:cubicBezTo>
                <a:cubicBezTo>
                  <a:pt x="100" y="434"/>
                  <a:pt x="100" y="434"/>
                  <a:pt x="100" y="434"/>
                </a:cubicBezTo>
                <a:cubicBezTo>
                  <a:pt x="98" y="434"/>
                  <a:pt x="98" y="434"/>
                  <a:pt x="98" y="434"/>
                </a:cubicBezTo>
                <a:cubicBezTo>
                  <a:pt x="87" y="439"/>
                  <a:pt x="87" y="439"/>
                  <a:pt x="87" y="439"/>
                </a:cubicBezTo>
                <a:cubicBezTo>
                  <a:pt x="84" y="439"/>
                  <a:pt x="84" y="439"/>
                  <a:pt x="84" y="439"/>
                </a:cubicBezTo>
                <a:cubicBezTo>
                  <a:pt x="81" y="440"/>
                  <a:pt x="81" y="440"/>
                  <a:pt x="81" y="440"/>
                </a:cubicBezTo>
                <a:cubicBezTo>
                  <a:pt x="87" y="437"/>
                  <a:pt x="87" y="437"/>
                  <a:pt x="87" y="437"/>
                </a:cubicBezTo>
                <a:cubicBezTo>
                  <a:pt x="79" y="437"/>
                  <a:pt x="79" y="437"/>
                  <a:pt x="79" y="437"/>
                </a:cubicBezTo>
                <a:cubicBezTo>
                  <a:pt x="79" y="441"/>
                  <a:pt x="79" y="441"/>
                  <a:pt x="79" y="441"/>
                </a:cubicBezTo>
                <a:cubicBezTo>
                  <a:pt x="73" y="440"/>
                  <a:pt x="73" y="440"/>
                  <a:pt x="73" y="440"/>
                </a:cubicBezTo>
                <a:cubicBezTo>
                  <a:pt x="75" y="441"/>
                  <a:pt x="72" y="442"/>
                  <a:pt x="73" y="443"/>
                </a:cubicBezTo>
                <a:cubicBezTo>
                  <a:pt x="77" y="442"/>
                  <a:pt x="77" y="442"/>
                  <a:pt x="77" y="442"/>
                </a:cubicBezTo>
                <a:cubicBezTo>
                  <a:pt x="70" y="445"/>
                  <a:pt x="70" y="445"/>
                  <a:pt x="70" y="445"/>
                </a:cubicBezTo>
                <a:cubicBezTo>
                  <a:pt x="73" y="447"/>
                  <a:pt x="73" y="447"/>
                  <a:pt x="73" y="447"/>
                </a:cubicBezTo>
                <a:cubicBezTo>
                  <a:pt x="75" y="445"/>
                  <a:pt x="75" y="445"/>
                  <a:pt x="75" y="445"/>
                </a:cubicBezTo>
                <a:cubicBezTo>
                  <a:pt x="79" y="445"/>
                  <a:pt x="79" y="445"/>
                  <a:pt x="79" y="445"/>
                </a:cubicBezTo>
                <a:cubicBezTo>
                  <a:pt x="74" y="448"/>
                  <a:pt x="74" y="448"/>
                  <a:pt x="74" y="448"/>
                </a:cubicBezTo>
                <a:cubicBezTo>
                  <a:pt x="73" y="450"/>
                  <a:pt x="73" y="450"/>
                  <a:pt x="73" y="450"/>
                </a:cubicBezTo>
                <a:cubicBezTo>
                  <a:pt x="78" y="451"/>
                  <a:pt x="78" y="451"/>
                  <a:pt x="78" y="451"/>
                </a:cubicBezTo>
                <a:cubicBezTo>
                  <a:pt x="86" y="448"/>
                  <a:pt x="86" y="448"/>
                  <a:pt x="86" y="448"/>
                </a:cubicBezTo>
                <a:cubicBezTo>
                  <a:pt x="76" y="454"/>
                  <a:pt x="76" y="454"/>
                  <a:pt x="76" y="454"/>
                </a:cubicBezTo>
                <a:cubicBezTo>
                  <a:pt x="74" y="452"/>
                  <a:pt x="74" y="452"/>
                  <a:pt x="74" y="452"/>
                </a:cubicBezTo>
                <a:cubicBezTo>
                  <a:pt x="69" y="450"/>
                  <a:pt x="69" y="450"/>
                  <a:pt x="69" y="450"/>
                </a:cubicBezTo>
                <a:cubicBezTo>
                  <a:pt x="65" y="453"/>
                  <a:pt x="65" y="453"/>
                  <a:pt x="65" y="453"/>
                </a:cubicBezTo>
                <a:cubicBezTo>
                  <a:pt x="66" y="454"/>
                  <a:pt x="63" y="455"/>
                  <a:pt x="67" y="454"/>
                </a:cubicBezTo>
                <a:cubicBezTo>
                  <a:pt x="67" y="454"/>
                  <a:pt x="67" y="454"/>
                  <a:pt x="67" y="454"/>
                </a:cubicBezTo>
                <a:cubicBezTo>
                  <a:pt x="60" y="454"/>
                  <a:pt x="60" y="454"/>
                  <a:pt x="60" y="454"/>
                </a:cubicBezTo>
                <a:cubicBezTo>
                  <a:pt x="55" y="453"/>
                  <a:pt x="55" y="453"/>
                  <a:pt x="55" y="453"/>
                </a:cubicBezTo>
                <a:cubicBezTo>
                  <a:pt x="53" y="452"/>
                  <a:pt x="53" y="452"/>
                  <a:pt x="53" y="452"/>
                </a:cubicBezTo>
                <a:cubicBezTo>
                  <a:pt x="50" y="454"/>
                  <a:pt x="50" y="454"/>
                  <a:pt x="50" y="454"/>
                </a:cubicBezTo>
                <a:cubicBezTo>
                  <a:pt x="51" y="455"/>
                  <a:pt x="51" y="455"/>
                  <a:pt x="51" y="455"/>
                </a:cubicBezTo>
                <a:cubicBezTo>
                  <a:pt x="47" y="458"/>
                  <a:pt x="47" y="458"/>
                  <a:pt x="47" y="458"/>
                </a:cubicBezTo>
                <a:cubicBezTo>
                  <a:pt x="45" y="455"/>
                  <a:pt x="45" y="455"/>
                  <a:pt x="45" y="455"/>
                </a:cubicBezTo>
                <a:cubicBezTo>
                  <a:pt x="44" y="462"/>
                  <a:pt x="39" y="449"/>
                  <a:pt x="44" y="462"/>
                </a:cubicBezTo>
                <a:cubicBezTo>
                  <a:pt x="37" y="465"/>
                  <a:pt x="37" y="465"/>
                  <a:pt x="37" y="465"/>
                </a:cubicBezTo>
                <a:cubicBezTo>
                  <a:pt x="33" y="465"/>
                  <a:pt x="33" y="465"/>
                  <a:pt x="33" y="465"/>
                </a:cubicBezTo>
                <a:cubicBezTo>
                  <a:pt x="29" y="470"/>
                  <a:pt x="29" y="470"/>
                  <a:pt x="29" y="470"/>
                </a:cubicBezTo>
                <a:cubicBezTo>
                  <a:pt x="34" y="468"/>
                  <a:pt x="34" y="468"/>
                  <a:pt x="34" y="468"/>
                </a:cubicBezTo>
                <a:cubicBezTo>
                  <a:pt x="37" y="468"/>
                  <a:pt x="37" y="468"/>
                  <a:pt x="37" y="468"/>
                </a:cubicBezTo>
                <a:cubicBezTo>
                  <a:pt x="37" y="467"/>
                  <a:pt x="37" y="467"/>
                  <a:pt x="37" y="467"/>
                </a:cubicBezTo>
                <a:cubicBezTo>
                  <a:pt x="37" y="468"/>
                  <a:pt x="37" y="468"/>
                  <a:pt x="37" y="468"/>
                </a:cubicBezTo>
                <a:cubicBezTo>
                  <a:pt x="30" y="475"/>
                  <a:pt x="30" y="475"/>
                  <a:pt x="30" y="475"/>
                </a:cubicBezTo>
                <a:cubicBezTo>
                  <a:pt x="30" y="478"/>
                  <a:pt x="30" y="478"/>
                  <a:pt x="30" y="478"/>
                </a:cubicBezTo>
                <a:cubicBezTo>
                  <a:pt x="31" y="478"/>
                  <a:pt x="34" y="476"/>
                  <a:pt x="33" y="480"/>
                </a:cubicBezTo>
                <a:cubicBezTo>
                  <a:pt x="28" y="483"/>
                  <a:pt x="28" y="483"/>
                  <a:pt x="28" y="483"/>
                </a:cubicBezTo>
                <a:cubicBezTo>
                  <a:pt x="27" y="482"/>
                  <a:pt x="27" y="482"/>
                  <a:pt x="27" y="482"/>
                </a:cubicBezTo>
                <a:cubicBezTo>
                  <a:pt x="24" y="483"/>
                  <a:pt x="24" y="483"/>
                  <a:pt x="24" y="483"/>
                </a:cubicBezTo>
                <a:cubicBezTo>
                  <a:pt x="18" y="481"/>
                  <a:pt x="18" y="481"/>
                  <a:pt x="18" y="481"/>
                </a:cubicBezTo>
                <a:cubicBezTo>
                  <a:pt x="18" y="480"/>
                  <a:pt x="18" y="480"/>
                  <a:pt x="18" y="480"/>
                </a:cubicBezTo>
                <a:cubicBezTo>
                  <a:pt x="20" y="481"/>
                  <a:pt x="20" y="481"/>
                  <a:pt x="20" y="481"/>
                </a:cubicBezTo>
                <a:cubicBezTo>
                  <a:pt x="19" y="478"/>
                  <a:pt x="19" y="478"/>
                  <a:pt x="19" y="478"/>
                </a:cubicBezTo>
                <a:cubicBezTo>
                  <a:pt x="11" y="475"/>
                  <a:pt x="11" y="475"/>
                  <a:pt x="11" y="475"/>
                </a:cubicBezTo>
                <a:cubicBezTo>
                  <a:pt x="8" y="477"/>
                  <a:pt x="8" y="477"/>
                  <a:pt x="8" y="477"/>
                </a:cubicBezTo>
                <a:cubicBezTo>
                  <a:pt x="6" y="473"/>
                  <a:pt x="6" y="473"/>
                  <a:pt x="6" y="473"/>
                </a:cubicBezTo>
                <a:cubicBezTo>
                  <a:pt x="4" y="473"/>
                  <a:pt x="4" y="473"/>
                  <a:pt x="4" y="473"/>
                </a:cubicBezTo>
                <a:cubicBezTo>
                  <a:pt x="3" y="471"/>
                  <a:pt x="0" y="474"/>
                  <a:pt x="2" y="470"/>
                </a:cubicBezTo>
                <a:cubicBezTo>
                  <a:pt x="2" y="469"/>
                  <a:pt x="2" y="469"/>
                  <a:pt x="2" y="469"/>
                </a:cubicBezTo>
                <a:cubicBezTo>
                  <a:pt x="6" y="473"/>
                  <a:pt x="6" y="473"/>
                  <a:pt x="6" y="473"/>
                </a:cubicBezTo>
                <a:cubicBezTo>
                  <a:pt x="7" y="473"/>
                  <a:pt x="7" y="473"/>
                  <a:pt x="7" y="473"/>
                </a:cubicBezTo>
                <a:cubicBezTo>
                  <a:pt x="7" y="470"/>
                  <a:pt x="7" y="470"/>
                  <a:pt x="7" y="470"/>
                </a:cubicBezTo>
                <a:cubicBezTo>
                  <a:pt x="11" y="473"/>
                  <a:pt x="11" y="473"/>
                  <a:pt x="11" y="473"/>
                </a:cubicBezTo>
                <a:cubicBezTo>
                  <a:pt x="18" y="467"/>
                  <a:pt x="18" y="467"/>
                  <a:pt x="18" y="467"/>
                </a:cubicBezTo>
                <a:cubicBezTo>
                  <a:pt x="24" y="468"/>
                  <a:pt x="24" y="468"/>
                  <a:pt x="24" y="468"/>
                </a:cubicBezTo>
                <a:cubicBezTo>
                  <a:pt x="27" y="465"/>
                  <a:pt x="27" y="465"/>
                  <a:pt x="27" y="465"/>
                </a:cubicBezTo>
                <a:cubicBezTo>
                  <a:pt x="27" y="466"/>
                  <a:pt x="25" y="462"/>
                  <a:pt x="29" y="466"/>
                </a:cubicBezTo>
                <a:cubicBezTo>
                  <a:pt x="30" y="465"/>
                  <a:pt x="30" y="465"/>
                  <a:pt x="30" y="465"/>
                </a:cubicBezTo>
                <a:cubicBezTo>
                  <a:pt x="28" y="464"/>
                  <a:pt x="28" y="464"/>
                  <a:pt x="28" y="464"/>
                </a:cubicBezTo>
                <a:cubicBezTo>
                  <a:pt x="34" y="461"/>
                  <a:pt x="34" y="461"/>
                  <a:pt x="34" y="461"/>
                </a:cubicBezTo>
                <a:cubicBezTo>
                  <a:pt x="36" y="462"/>
                  <a:pt x="36" y="462"/>
                  <a:pt x="36" y="462"/>
                </a:cubicBezTo>
                <a:cubicBezTo>
                  <a:pt x="36" y="461"/>
                  <a:pt x="32" y="463"/>
                  <a:pt x="36" y="461"/>
                </a:cubicBezTo>
                <a:cubicBezTo>
                  <a:pt x="38" y="461"/>
                  <a:pt x="38" y="461"/>
                  <a:pt x="38" y="461"/>
                </a:cubicBezTo>
                <a:cubicBezTo>
                  <a:pt x="37" y="462"/>
                  <a:pt x="37" y="462"/>
                  <a:pt x="37" y="462"/>
                </a:cubicBezTo>
                <a:cubicBezTo>
                  <a:pt x="37" y="460"/>
                  <a:pt x="40" y="474"/>
                  <a:pt x="43" y="456"/>
                </a:cubicBezTo>
                <a:cubicBezTo>
                  <a:pt x="38" y="455"/>
                  <a:pt x="38" y="455"/>
                  <a:pt x="38" y="455"/>
                </a:cubicBezTo>
                <a:cubicBezTo>
                  <a:pt x="39" y="453"/>
                  <a:pt x="39" y="453"/>
                  <a:pt x="39" y="453"/>
                </a:cubicBezTo>
                <a:cubicBezTo>
                  <a:pt x="42" y="453"/>
                  <a:pt x="42" y="453"/>
                  <a:pt x="42" y="453"/>
                </a:cubicBezTo>
                <a:cubicBezTo>
                  <a:pt x="42" y="452"/>
                  <a:pt x="42" y="452"/>
                  <a:pt x="42" y="452"/>
                </a:cubicBezTo>
                <a:cubicBezTo>
                  <a:pt x="44" y="451"/>
                  <a:pt x="44" y="451"/>
                  <a:pt x="44" y="451"/>
                </a:cubicBezTo>
                <a:cubicBezTo>
                  <a:pt x="42" y="448"/>
                  <a:pt x="42" y="448"/>
                  <a:pt x="42" y="448"/>
                </a:cubicBezTo>
                <a:cubicBezTo>
                  <a:pt x="43" y="446"/>
                  <a:pt x="43" y="446"/>
                  <a:pt x="43" y="446"/>
                </a:cubicBezTo>
                <a:cubicBezTo>
                  <a:pt x="41" y="444"/>
                  <a:pt x="41" y="444"/>
                  <a:pt x="41" y="444"/>
                </a:cubicBezTo>
                <a:cubicBezTo>
                  <a:pt x="38" y="446"/>
                  <a:pt x="38" y="446"/>
                  <a:pt x="38" y="446"/>
                </a:cubicBezTo>
                <a:cubicBezTo>
                  <a:pt x="38" y="440"/>
                  <a:pt x="38" y="440"/>
                  <a:pt x="38" y="440"/>
                </a:cubicBezTo>
                <a:cubicBezTo>
                  <a:pt x="36" y="441"/>
                  <a:pt x="36" y="441"/>
                  <a:pt x="36" y="441"/>
                </a:cubicBezTo>
                <a:cubicBezTo>
                  <a:pt x="34" y="439"/>
                  <a:pt x="43" y="441"/>
                  <a:pt x="33" y="439"/>
                </a:cubicBezTo>
                <a:cubicBezTo>
                  <a:pt x="32" y="439"/>
                  <a:pt x="32" y="439"/>
                  <a:pt x="32" y="439"/>
                </a:cubicBezTo>
                <a:cubicBezTo>
                  <a:pt x="33" y="437"/>
                  <a:pt x="33" y="437"/>
                  <a:pt x="33" y="437"/>
                </a:cubicBezTo>
                <a:cubicBezTo>
                  <a:pt x="32" y="437"/>
                  <a:pt x="32" y="437"/>
                  <a:pt x="32" y="437"/>
                </a:cubicBezTo>
                <a:cubicBezTo>
                  <a:pt x="29" y="437"/>
                  <a:pt x="29" y="437"/>
                  <a:pt x="29" y="437"/>
                </a:cubicBezTo>
                <a:cubicBezTo>
                  <a:pt x="31" y="434"/>
                  <a:pt x="28" y="436"/>
                  <a:pt x="26" y="433"/>
                </a:cubicBezTo>
                <a:cubicBezTo>
                  <a:pt x="30" y="432"/>
                  <a:pt x="30" y="432"/>
                  <a:pt x="30" y="432"/>
                </a:cubicBezTo>
                <a:cubicBezTo>
                  <a:pt x="28" y="434"/>
                  <a:pt x="30" y="426"/>
                  <a:pt x="23" y="432"/>
                </a:cubicBezTo>
                <a:cubicBezTo>
                  <a:pt x="24" y="432"/>
                  <a:pt x="24" y="432"/>
                  <a:pt x="24" y="432"/>
                </a:cubicBezTo>
                <a:cubicBezTo>
                  <a:pt x="17" y="426"/>
                  <a:pt x="17" y="426"/>
                  <a:pt x="17" y="426"/>
                </a:cubicBezTo>
                <a:cubicBezTo>
                  <a:pt x="13" y="429"/>
                  <a:pt x="13" y="429"/>
                  <a:pt x="13" y="429"/>
                </a:cubicBezTo>
                <a:cubicBezTo>
                  <a:pt x="12" y="432"/>
                  <a:pt x="12" y="432"/>
                  <a:pt x="12" y="432"/>
                </a:cubicBezTo>
                <a:cubicBezTo>
                  <a:pt x="10" y="432"/>
                  <a:pt x="10" y="432"/>
                  <a:pt x="10" y="432"/>
                </a:cubicBezTo>
                <a:cubicBezTo>
                  <a:pt x="13" y="427"/>
                  <a:pt x="13" y="427"/>
                  <a:pt x="13" y="427"/>
                </a:cubicBezTo>
                <a:cubicBezTo>
                  <a:pt x="6" y="425"/>
                  <a:pt x="6" y="425"/>
                  <a:pt x="6" y="425"/>
                </a:cubicBezTo>
                <a:cubicBezTo>
                  <a:pt x="6" y="419"/>
                  <a:pt x="6" y="419"/>
                  <a:pt x="6" y="419"/>
                </a:cubicBezTo>
                <a:cubicBezTo>
                  <a:pt x="8" y="419"/>
                  <a:pt x="8" y="419"/>
                  <a:pt x="8" y="419"/>
                </a:cubicBezTo>
                <a:cubicBezTo>
                  <a:pt x="6" y="420"/>
                  <a:pt x="6" y="420"/>
                  <a:pt x="6" y="420"/>
                </a:cubicBezTo>
                <a:cubicBezTo>
                  <a:pt x="9" y="422"/>
                  <a:pt x="9" y="422"/>
                  <a:pt x="9" y="422"/>
                </a:cubicBezTo>
                <a:cubicBezTo>
                  <a:pt x="13" y="422"/>
                  <a:pt x="13" y="422"/>
                  <a:pt x="13" y="422"/>
                </a:cubicBezTo>
                <a:cubicBezTo>
                  <a:pt x="15" y="419"/>
                  <a:pt x="15" y="419"/>
                  <a:pt x="15" y="419"/>
                </a:cubicBezTo>
                <a:cubicBezTo>
                  <a:pt x="5" y="413"/>
                  <a:pt x="5" y="413"/>
                  <a:pt x="5" y="413"/>
                </a:cubicBezTo>
                <a:cubicBezTo>
                  <a:pt x="5" y="405"/>
                  <a:pt x="5" y="405"/>
                  <a:pt x="5" y="405"/>
                </a:cubicBezTo>
                <a:cubicBezTo>
                  <a:pt x="7" y="404"/>
                  <a:pt x="7" y="404"/>
                  <a:pt x="7" y="404"/>
                </a:cubicBezTo>
                <a:cubicBezTo>
                  <a:pt x="8" y="406"/>
                  <a:pt x="8" y="406"/>
                  <a:pt x="8" y="406"/>
                </a:cubicBezTo>
                <a:cubicBezTo>
                  <a:pt x="10" y="406"/>
                  <a:pt x="10" y="406"/>
                  <a:pt x="10" y="406"/>
                </a:cubicBezTo>
                <a:cubicBezTo>
                  <a:pt x="11" y="404"/>
                  <a:pt x="11" y="404"/>
                  <a:pt x="11" y="404"/>
                </a:cubicBezTo>
                <a:cubicBezTo>
                  <a:pt x="11" y="402"/>
                  <a:pt x="11" y="402"/>
                  <a:pt x="11" y="402"/>
                </a:cubicBezTo>
                <a:cubicBezTo>
                  <a:pt x="13" y="403"/>
                  <a:pt x="13" y="403"/>
                  <a:pt x="13" y="403"/>
                </a:cubicBezTo>
                <a:cubicBezTo>
                  <a:pt x="12" y="407"/>
                  <a:pt x="12" y="407"/>
                  <a:pt x="12" y="407"/>
                </a:cubicBezTo>
                <a:cubicBezTo>
                  <a:pt x="15" y="413"/>
                  <a:pt x="15" y="413"/>
                  <a:pt x="15" y="413"/>
                </a:cubicBezTo>
                <a:cubicBezTo>
                  <a:pt x="15" y="419"/>
                  <a:pt x="15" y="419"/>
                  <a:pt x="15" y="419"/>
                </a:cubicBezTo>
                <a:cubicBezTo>
                  <a:pt x="17" y="420"/>
                  <a:pt x="17" y="420"/>
                  <a:pt x="17" y="420"/>
                </a:cubicBezTo>
                <a:cubicBezTo>
                  <a:pt x="23" y="414"/>
                  <a:pt x="23" y="414"/>
                  <a:pt x="23" y="414"/>
                </a:cubicBezTo>
                <a:cubicBezTo>
                  <a:pt x="23" y="413"/>
                  <a:pt x="20" y="414"/>
                  <a:pt x="22" y="412"/>
                </a:cubicBezTo>
                <a:cubicBezTo>
                  <a:pt x="31" y="409"/>
                  <a:pt x="31" y="409"/>
                  <a:pt x="31" y="409"/>
                </a:cubicBezTo>
                <a:cubicBezTo>
                  <a:pt x="33" y="407"/>
                  <a:pt x="33" y="407"/>
                  <a:pt x="33" y="407"/>
                </a:cubicBezTo>
                <a:cubicBezTo>
                  <a:pt x="33" y="406"/>
                  <a:pt x="33" y="406"/>
                  <a:pt x="33" y="406"/>
                </a:cubicBezTo>
                <a:cubicBezTo>
                  <a:pt x="38" y="403"/>
                  <a:pt x="38" y="403"/>
                  <a:pt x="38" y="403"/>
                </a:cubicBezTo>
                <a:cubicBezTo>
                  <a:pt x="41" y="405"/>
                  <a:pt x="41" y="405"/>
                  <a:pt x="41" y="405"/>
                </a:cubicBezTo>
                <a:cubicBezTo>
                  <a:pt x="42" y="405"/>
                  <a:pt x="42" y="405"/>
                  <a:pt x="42" y="405"/>
                </a:cubicBezTo>
                <a:cubicBezTo>
                  <a:pt x="42" y="402"/>
                  <a:pt x="42" y="402"/>
                  <a:pt x="42" y="402"/>
                </a:cubicBezTo>
                <a:cubicBezTo>
                  <a:pt x="49" y="400"/>
                  <a:pt x="49" y="400"/>
                  <a:pt x="49" y="400"/>
                </a:cubicBezTo>
                <a:cubicBezTo>
                  <a:pt x="47" y="399"/>
                  <a:pt x="47" y="399"/>
                  <a:pt x="47" y="399"/>
                </a:cubicBezTo>
                <a:cubicBezTo>
                  <a:pt x="52" y="399"/>
                  <a:pt x="42" y="394"/>
                  <a:pt x="52" y="399"/>
                </a:cubicBezTo>
                <a:cubicBezTo>
                  <a:pt x="55" y="402"/>
                  <a:pt x="55" y="402"/>
                  <a:pt x="55" y="402"/>
                </a:cubicBezTo>
                <a:cubicBezTo>
                  <a:pt x="56" y="401"/>
                  <a:pt x="56" y="401"/>
                  <a:pt x="56" y="401"/>
                </a:cubicBezTo>
                <a:cubicBezTo>
                  <a:pt x="60" y="404"/>
                  <a:pt x="60" y="404"/>
                  <a:pt x="60" y="404"/>
                </a:cubicBezTo>
                <a:cubicBezTo>
                  <a:pt x="61" y="402"/>
                  <a:pt x="61" y="402"/>
                  <a:pt x="61" y="402"/>
                </a:cubicBezTo>
                <a:cubicBezTo>
                  <a:pt x="59" y="400"/>
                  <a:pt x="59" y="400"/>
                  <a:pt x="59" y="400"/>
                </a:cubicBezTo>
                <a:cubicBezTo>
                  <a:pt x="62" y="397"/>
                  <a:pt x="62" y="397"/>
                  <a:pt x="62" y="397"/>
                </a:cubicBezTo>
                <a:cubicBezTo>
                  <a:pt x="64" y="401"/>
                  <a:pt x="64" y="401"/>
                  <a:pt x="64" y="401"/>
                </a:cubicBezTo>
                <a:cubicBezTo>
                  <a:pt x="65" y="400"/>
                  <a:pt x="65" y="400"/>
                  <a:pt x="65" y="400"/>
                </a:cubicBezTo>
                <a:cubicBezTo>
                  <a:pt x="69" y="402"/>
                  <a:pt x="69" y="402"/>
                  <a:pt x="69" y="402"/>
                </a:cubicBezTo>
                <a:cubicBezTo>
                  <a:pt x="70" y="400"/>
                  <a:pt x="71" y="404"/>
                  <a:pt x="72" y="400"/>
                </a:cubicBezTo>
                <a:cubicBezTo>
                  <a:pt x="67" y="398"/>
                  <a:pt x="67" y="398"/>
                  <a:pt x="67" y="398"/>
                </a:cubicBezTo>
                <a:cubicBezTo>
                  <a:pt x="61" y="394"/>
                  <a:pt x="61" y="394"/>
                  <a:pt x="61" y="394"/>
                </a:cubicBezTo>
                <a:cubicBezTo>
                  <a:pt x="61" y="394"/>
                  <a:pt x="64" y="394"/>
                  <a:pt x="60" y="394"/>
                </a:cubicBezTo>
                <a:cubicBezTo>
                  <a:pt x="61" y="393"/>
                  <a:pt x="61" y="393"/>
                  <a:pt x="61" y="393"/>
                </a:cubicBezTo>
                <a:cubicBezTo>
                  <a:pt x="67" y="394"/>
                  <a:pt x="67" y="394"/>
                  <a:pt x="67" y="394"/>
                </a:cubicBezTo>
                <a:cubicBezTo>
                  <a:pt x="73" y="395"/>
                  <a:pt x="73" y="395"/>
                  <a:pt x="73" y="395"/>
                </a:cubicBezTo>
                <a:cubicBezTo>
                  <a:pt x="74" y="395"/>
                  <a:pt x="74" y="395"/>
                  <a:pt x="74" y="395"/>
                </a:cubicBezTo>
                <a:cubicBezTo>
                  <a:pt x="74" y="393"/>
                  <a:pt x="74" y="393"/>
                  <a:pt x="74" y="393"/>
                </a:cubicBezTo>
                <a:cubicBezTo>
                  <a:pt x="75" y="394"/>
                  <a:pt x="75" y="394"/>
                  <a:pt x="75" y="394"/>
                </a:cubicBezTo>
                <a:cubicBezTo>
                  <a:pt x="78" y="393"/>
                  <a:pt x="78" y="393"/>
                  <a:pt x="78" y="393"/>
                </a:cubicBezTo>
                <a:cubicBezTo>
                  <a:pt x="78" y="389"/>
                  <a:pt x="78" y="389"/>
                  <a:pt x="78" y="389"/>
                </a:cubicBezTo>
                <a:cubicBezTo>
                  <a:pt x="78" y="388"/>
                  <a:pt x="78" y="388"/>
                  <a:pt x="78" y="388"/>
                </a:cubicBezTo>
                <a:cubicBezTo>
                  <a:pt x="75" y="386"/>
                  <a:pt x="75" y="386"/>
                  <a:pt x="75" y="386"/>
                </a:cubicBezTo>
                <a:cubicBezTo>
                  <a:pt x="74" y="389"/>
                  <a:pt x="74" y="389"/>
                  <a:pt x="74" y="389"/>
                </a:cubicBezTo>
                <a:cubicBezTo>
                  <a:pt x="69" y="388"/>
                  <a:pt x="69" y="388"/>
                  <a:pt x="69" y="388"/>
                </a:cubicBezTo>
                <a:cubicBezTo>
                  <a:pt x="70" y="385"/>
                  <a:pt x="70" y="385"/>
                  <a:pt x="70" y="385"/>
                </a:cubicBezTo>
                <a:cubicBezTo>
                  <a:pt x="74" y="385"/>
                  <a:pt x="79" y="382"/>
                  <a:pt x="81" y="385"/>
                </a:cubicBezTo>
                <a:cubicBezTo>
                  <a:pt x="80" y="386"/>
                  <a:pt x="80" y="386"/>
                  <a:pt x="80" y="386"/>
                </a:cubicBezTo>
                <a:cubicBezTo>
                  <a:pt x="81" y="386"/>
                  <a:pt x="81" y="386"/>
                  <a:pt x="81" y="386"/>
                </a:cubicBezTo>
                <a:cubicBezTo>
                  <a:pt x="83" y="386"/>
                  <a:pt x="83" y="386"/>
                  <a:pt x="83" y="386"/>
                </a:cubicBezTo>
                <a:cubicBezTo>
                  <a:pt x="80" y="388"/>
                  <a:pt x="80" y="388"/>
                  <a:pt x="80" y="388"/>
                </a:cubicBezTo>
                <a:cubicBezTo>
                  <a:pt x="85" y="388"/>
                  <a:pt x="85" y="388"/>
                  <a:pt x="85" y="388"/>
                </a:cubicBezTo>
                <a:cubicBezTo>
                  <a:pt x="86" y="385"/>
                  <a:pt x="86" y="385"/>
                  <a:pt x="86" y="385"/>
                </a:cubicBezTo>
                <a:cubicBezTo>
                  <a:pt x="97" y="383"/>
                  <a:pt x="97" y="383"/>
                  <a:pt x="97" y="383"/>
                </a:cubicBezTo>
                <a:cubicBezTo>
                  <a:pt x="101" y="381"/>
                  <a:pt x="101" y="381"/>
                  <a:pt x="101" y="381"/>
                </a:cubicBezTo>
                <a:cubicBezTo>
                  <a:pt x="107" y="379"/>
                  <a:pt x="107" y="379"/>
                  <a:pt x="107" y="379"/>
                </a:cubicBezTo>
                <a:cubicBezTo>
                  <a:pt x="112" y="379"/>
                  <a:pt x="112" y="379"/>
                  <a:pt x="112" y="379"/>
                </a:cubicBezTo>
                <a:cubicBezTo>
                  <a:pt x="113" y="379"/>
                  <a:pt x="106" y="380"/>
                  <a:pt x="114" y="378"/>
                </a:cubicBezTo>
                <a:cubicBezTo>
                  <a:pt x="113" y="380"/>
                  <a:pt x="113" y="380"/>
                  <a:pt x="113" y="380"/>
                </a:cubicBezTo>
                <a:cubicBezTo>
                  <a:pt x="118" y="381"/>
                  <a:pt x="118" y="381"/>
                  <a:pt x="118" y="381"/>
                </a:cubicBezTo>
                <a:cubicBezTo>
                  <a:pt x="118" y="381"/>
                  <a:pt x="119" y="382"/>
                  <a:pt x="119" y="381"/>
                </a:cubicBezTo>
                <a:cubicBezTo>
                  <a:pt x="120" y="381"/>
                  <a:pt x="120" y="381"/>
                  <a:pt x="120" y="381"/>
                </a:cubicBezTo>
                <a:cubicBezTo>
                  <a:pt x="121" y="382"/>
                  <a:pt x="122" y="374"/>
                  <a:pt x="118" y="383"/>
                </a:cubicBezTo>
                <a:cubicBezTo>
                  <a:pt x="124" y="381"/>
                  <a:pt x="124" y="381"/>
                  <a:pt x="124" y="381"/>
                </a:cubicBezTo>
                <a:cubicBezTo>
                  <a:pt x="125" y="382"/>
                  <a:pt x="128" y="381"/>
                  <a:pt x="125" y="378"/>
                </a:cubicBezTo>
                <a:cubicBezTo>
                  <a:pt x="118" y="378"/>
                  <a:pt x="118" y="378"/>
                  <a:pt x="118" y="378"/>
                </a:cubicBezTo>
                <a:cubicBezTo>
                  <a:pt x="112" y="373"/>
                  <a:pt x="112" y="373"/>
                  <a:pt x="112" y="373"/>
                </a:cubicBezTo>
                <a:cubicBezTo>
                  <a:pt x="110" y="373"/>
                  <a:pt x="110" y="373"/>
                  <a:pt x="110" y="373"/>
                </a:cubicBezTo>
                <a:cubicBezTo>
                  <a:pt x="108" y="377"/>
                  <a:pt x="108" y="377"/>
                  <a:pt x="108" y="377"/>
                </a:cubicBezTo>
                <a:cubicBezTo>
                  <a:pt x="103" y="374"/>
                  <a:pt x="103" y="374"/>
                  <a:pt x="103" y="374"/>
                </a:cubicBezTo>
                <a:cubicBezTo>
                  <a:pt x="99" y="377"/>
                  <a:pt x="99" y="377"/>
                  <a:pt x="99" y="377"/>
                </a:cubicBezTo>
                <a:cubicBezTo>
                  <a:pt x="97" y="376"/>
                  <a:pt x="97" y="376"/>
                  <a:pt x="97" y="376"/>
                </a:cubicBezTo>
                <a:cubicBezTo>
                  <a:pt x="95" y="380"/>
                  <a:pt x="104" y="374"/>
                  <a:pt x="93" y="376"/>
                </a:cubicBezTo>
                <a:cubicBezTo>
                  <a:pt x="93" y="380"/>
                  <a:pt x="93" y="380"/>
                  <a:pt x="93" y="380"/>
                </a:cubicBezTo>
                <a:cubicBezTo>
                  <a:pt x="91" y="378"/>
                  <a:pt x="91" y="378"/>
                  <a:pt x="91" y="378"/>
                </a:cubicBezTo>
                <a:cubicBezTo>
                  <a:pt x="89" y="380"/>
                  <a:pt x="89" y="380"/>
                  <a:pt x="89" y="380"/>
                </a:cubicBezTo>
                <a:cubicBezTo>
                  <a:pt x="88" y="383"/>
                  <a:pt x="88" y="383"/>
                  <a:pt x="88" y="383"/>
                </a:cubicBezTo>
                <a:cubicBezTo>
                  <a:pt x="85" y="383"/>
                  <a:pt x="85" y="383"/>
                  <a:pt x="85" y="383"/>
                </a:cubicBezTo>
                <a:cubicBezTo>
                  <a:pt x="87" y="381"/>
                  <a:pt x="87" y="381"/>
                  <a:pt x="87" y="381"/>
                </a:cubicBezTo>
                <a:cubicBezTo>
                  <a:pt x="85" y="380"/>
                  <a:pt x="94" y="378"/>
                  <a:pt x="84" y="381"/>
                </a:cubicBezTo>
                <a:cubicBezTo>
                  <a:pt x="88" y="377"/>
                  <a:pt x="88" y="377"/>
                  <a:pt x="88" y="377"/>
                </a:cubicBezTo>
                <a:cubicBezTo>
                  <a:pt x="87" y="377"/>
                  <a:pt x="87" y="377"/>
                  <a:pt x="87" y="377"/>
                </a:cubicBezTo>
                <a:cubicBezTo>
                  <a:pt x="93" y="374"/>
                  <a:pt x="93" y="374"/>
                  <a:pt x="93" y="374"/>
                </a:cubicBezTo>
                <a:cubicBezTo>
                  <a:pt x="97" y="371"/>
                  <a:pt x="97" y="371"/>
                  <a:pt x="97" y="371"/>
                </a:cubicBezTo>
                <a:cubicBezTo>
                  <a:pt x="109" y="370"/>
                  <a:pt x="80" y="380"/>
                  <a:pt x="107" y="366"/>
                </a:cubicBezTo>
                <a:cubicBezTo>
                  <a:pt x="111" y="366"/>
                  <a:pt x="111" y="366"/>
                  <a:pt x="111" y="366"/>
                </a:cubicBezTo>
                <a:cubicBezTo>
                  <a:pt x="112" y="365"/>
                  <a:pt x="112" y="365"/>
                  <a:pt x="112" y="365"/>
                </a:cubicBezTo>
                <a:cubicBezTo>
                  <a:pt x="112" y="365"/>
                  <a:pt x="108" y="366"/>
                  <a:pt x="113" y="366"/>
                </a:cubicBezTo>
                <a:cubicBezTo>
                  <a:pt x="113" y="363"/>
                  <a:pt x="113" y="363"/>
                  <a:pt x="113" y="363"/>
                </a:cubicBezTo>
                <a:cubicBezTo>
                  <a:pt x="116" y="364"/>
                  <a:pt x="113" y="357"/>
                  <a:pt x="119" y="361"/>
                </a:cubicBezTo>
                <a:cubicBezTo>
                  <a:pt x="123" y="359"/>
                  <a:pt x="123" y="359"/>
                  <a:pt x="123" y="359"/>
                </a:cubicBezTo>
                <a:cubicBezTo>
                  <a:pt x="125" y="355"/>
                  <a:pt x="125" y="355"/>
                  <a:pt x="125" y="355"/>
                </a:cubicBezTo>
                <a:cubicBezTo>
                  <a:pt x="127" y="357"/>
                  <a:pt x="127" y="357"/>
                  <a:pt x="127" y="357"/>
                </a:cubicBezTo>
                <a:cubicBezTo>
                  <a:pt x="130" y="356"/>
                  <a:pt x="135" y="352"/>
                  <a:pt x="137" y="357"/>
                </a:cubicBezTo>
                <a:cubicBezTo>
                  <a:pt x="138" y="356"/>
                  <a:pt x="131" y="359"/>
                  <a:pt x="139" y="355"/>
                </a:cubicBezTo>
                <a:cubicBezTo>
                  <a:pt x="140" y="356"/>
                  <a:pt x="140" y="356"/>
                  <a:pt x="140" y="356"/>
                </a:cubicBezTo>
                <a:cubicBezTo>
                  <a:pt x="145" y="353"/>
                  <a:pt x="145" y="353"/>
                  <a:pt x="145" y="353"/>
                </a:cubicBezTo>
                <a:cubicBezTo>
                  <a:pt x="140" y="353"/>
                  <a:pt x="140" y="353"/>
                  <a:pt x="140" y="353"/>
                </a:cubicBezTo>
                <a:cubicBezTo>
                  <a:pt x="135" y="354"/>
                  <a:pt x="135" y="354"/>
                  <a:pt x="135" y="354"/>
                </a:cubicBezTo>
                <a:cubicBezTo>
                  <a:pt x="138" y="352"/>
                  <a:pt x="138" y="352"/>
                  <a:pt x="138" y="352"/>
                </a:cubicBezTo>
                <a:cubicBezTo>
                  <a:pt x="137" y="351"/>
                  <a:pt x="137" y="351"/>
                  <a:pt x="137" y="351"/>
                </a:cubicBezTo>
                <a:cubicBezTo>
                  <a:pt x="140" y="347"/>
                  <a:pt x="140" y="347"/>
                  <a:pt x="140" y="347"/>
                </a:cubicBezTo>
                <a:cubicBezTo>
                  <a:pt x="140" y="348"/>
                  <a:pt x="140" y="348"/>
                  <a:pt x="140" y="348"/>
                </a:cubicBezTo>
                <a:cubicBezTo>
                  <a:pt x="143" y="347"/>
                  <a:pt x="143" y="347"/>
                  <a:pt x="143" y="347"/>
                </a:cubicBezTo>
                <a:cubicBezTo>
                  <a:pt x="144" y="346"/>
                  <a:pt x="136" y="349"/>
                  <a:pt x="147" y="348"/>
                </a:cubicBezTo>
                <a:cubicBezTo>
                  <a:pt x="146" y="344"/>
                  <a:pt x="146" y="344"/>
                  <a:pt x="146" y="344"/>
                </a:cubicBezTo>
                <a:cubicBezTo>
                  <a:pt x="152" y="342"/>
                  <a:pt x="152" y="342"/>
                  <a:pt x="152" y="342"/>
                </a:cubicBezTo>
                <a:cubicBezTo>
                  <a:pt x="153" y="342"/>
                  <a:pt x="144" y="346"/>
                  <a:pt x="156" y="340"/>
                </a:cubicBezTo>
                <a:cubicBezTo>
                  <a:pt x="158" y="340"/>
                  <a:pt x="158" y="340"/>
                  <a:pt x="158" y="340"/>
                </a:cubicBezTo>
                <a:cubicBezTo>
                  <a:pt x="162" y="335"/>
                  <a:pt x="162" y="335"/>
                  <a:pt x="162" y="335"/>
                </a:cubicBezTo>
                <a:cubicBezTo>
                  <a:pt x="162" y="334"/>
                  <a:pt x="162" y="334"/>
                  <a:pt x="162" y="334"/>
                </a:cubicBezTo>
                <a:cubicBezTo>
                  <a:pt x="160" y="334"/>
                  <a:pt x="160" y="334"/>
                  <a:pt x="160" y="334"/>
                </a:cubicBezTo>
                <a:cubicBezTo>
                  <a:pt x="161" y="334"/>
                  <a:pt x="157" y="339"/>
                  <a:pt x="161" y="333"/>
                </a:cubicBezTo>
                <a:cubicBezTo>
                  <a:pt x="156" y="334"/>
                  <a:pt x="156" y="334"/>
                  <a:pt x="156" y="334"/>
                </a:cubicBezTo>
                <a:cubicBezTo>
                  <a:pt x="153" y="336"/>
                  <a:pt x="153" y="336"/>
                  <a:pt x="153" y="336"/>
                </a:cubicBezTo>
                <a:cubicBezTo>
                  <a:pt x="152" y="336"/>
                  <a:pt x="152" y="336"/>
                  <a:pt x="152" y="336"/>
                </a:cubicBezTo>
                <a:cubicBezTo>
                  <a:pt x="151" y="335"/>
                  <a:pt x="151" y="335"/>
                  <a:pt x="151" y="335"/>
                </a:cubicBezTo>
                <a:cubicBezTo>
                  <a:pt x="156" y="332"/>
                  <a:pt x="156" y="332"/>
                  <a:pt x="156" y="332"/>
                </a:cubicBezTo>
                <a:cubicBezTo>
                  <a:pt x="163" y="331"/>
                  <a:pt x="163" y="331"/>
                  <a:pt x="163" y="331"/>
                </a:cubicBezTo>
                <a:cubicBezTo>
                  <a:pt x="167" y="328"/>
                  <a:pt x="167" y="328"/>
                  <a:pt x="167" y="328"/>
                </a:cubicBezTo>
                <a:cubicBezTo>
                  <a:pt x="171" y="327"/>
                  <a:pt x="171" y="327"/>
                  <a:pt x="171" y="327"/>
                </a:cubicBezTo>
                <a:cubicBezTo>
                  <a:pt x="172" y="326"/>
                  <a:pt x="172" y="326"/>
                  <a:pt x="172" y="326"/>
                </a:cubicBezTo>
                <a:cubicBezTo>
                  <a:pt x="170" y="325"/>
                  <a:pt x="170" y="325"/>
                  <a:pt x="170" y="325"/>
                </a:cubicBezTo>
                <a:cubicBezTo>
                  <a:pt x="176" y="320"/>
                  <a:pt x="176" y="320"/>
                  <a:pt x="176" y="320"/>
                </a:cubicBezTo>
                <a:cubicBezTo>
                  <a:pt x="179" y="320"/>
                  <a:pt x="179" y="320"/>
                  <a:pt x="179" y="320"/>
                </a:cubicBezTo>
                <a:cubicBezTo>
                  <a:pt x="179" y="319"/>
                  <a:pt x="179" y="319"/>
                  <a:pt x="179" y="319"/>
                </a:cubicBezTo>
                <a:cubicBezTo>
                  <a:pt x="180" y="319"/>
                  <a:pt x="172" y="325"/>
                  <a:pt x="185" y="317"/>
                </a:cubicBezTo>
                <a:cubicBezTo>
                  <a:pt x="183" y="316"/>
                  <a:pt x="183" y="316"/>
                  <a:pt x="183" y="316"/>
                </a:cubicBezTo>
                <a:cubicBezTo>
                  <a:pt x="180" y="315"/>
                  <a:pt x="185" y="325"/>
                  <a:pt x="174" y="317"/>
                </a:cubicBezTo>
                <a:cubicBezTo>
                  <a:pt x="173" y="318"/>
                  <a:pt x="169" y="320"/>
                  <a:pt x="165" y="321"/>
                </a:cubicBezTo>
                <a:cubicBezTo>
                  <a:pt x="165" y="321"/>
                  <a:pt x="167" y="325"/>
                  <a:pt x="165" y="320"/>
                </a:cubicBezTo>
                <a:cubicBezTo>
                  <a:pt x="163" y="322"/>
                  <a:pt x="163" y="322"/>
                  <a:pt x="163" y="322"/>
                </a:cubicBezTo>
                <a:cubicBezTo>
                  <a:pt x="156" y="325"/>
                  <a:pt x="156" y="325"/>
                  <a:pt x="156" y="325"/>
                </a:cubicBezTo>
                <a:cubicBezTo>
                  <a:pt x="154" y="327"/>
                  <a:pt x="154" y="327"/>
                  <a:pt x="154" y="327"/>
                </a:cubicBezTo>
                <a:cubicBezTo>
                  <a:pt x="154" y="325"/>
                  <a:pt x="154" y="325"/>
                  <a:pt x="154" y="325"/>
                </a:cubicBezTo>
                <a:cubicBezTo>
                  <a:pt x="151" y="323"/>
                  <a:pt x="151" y="323"/>
                  <a:pt x="151" y="323"/>
                </a:cubicBezTo>
                <a:cubicBezTo>
                  <a:pt x="151" y="320"/>
                  <a:pt x="151" y="320"/>
                  <a:pt x="151" y="320"/>
                </a:cubicBezTo>
                <a:cubicBezTo>
                  <a:pt x="143" y="316"/>
                  <a:pt x="143" y="316"/>
                  <a:pt x="143" y="316"/>
                </a:cubicBezTo>
                <a:cubicBezTo>
                  <a:pt x="141" y="316"/>
                  <a:pt x="141" y="316"/>
                  <a:pt x="141" y="316"/>
                </a:cubicBezTo>
                <a:cubicBezTo>
                  <a:pt x="142" y="319"/>
                  <a:pt x="142" y="319"/>
                  <a:pt x="142" y="319"/>
                </a:cubicBezTo>
                <a:cubicBezTo>
                  <a:pt x="137" y="319"/>
                  <a:pt x="137" y="319"/>
                  <a:pt x="137" y="319"/>
                </a:cubicBezTo>
                <a:cubicBezTo>
                  <a:pt x="139" y="315"/>
                  <a:pt x="139" y="315"/>
                  <a:pt x="139" y="315"/>
                </a:cubicBezTo>
                <a:cubicBezTo>
                  <a:pt x="139" y="313"/>
                  <a:pt x="132" y="326"/>
                  <a:pt x="140" y="311"/>
                </a:cubicBezTo>
                <a:cubicBezTo>
                  <a:pt x="135" y="311"/>
                  <a:pt x="135" y="311"/>
                  <a:pt x="135" y="311"/>
                </a:cubicBezTo>
                <a:cubicBezTo>
                  <a:pt x="137" y="313"/>
                  <a:pt x="137" y="313"/>
                  <a:pt x="137" y="313"/>
                </a:cubicBezTo>
                <a:cubicBezTo>
                  <a:pt x="135" y="319"/>
                  <a:pt x="135" y="319"/>
                  <a:pt x="135" y="319"/>
                </a:cubicBezTo>
                <a:cubicBezTo>
                  <a:pt x="128" y="318"/>
                  <a:pt x="128" y="318"/>
                  <a:pt x="128" y="318"/>
                </a:cubicBezTo>
                <a:cubicBezTo>
                  <a:pt x="129" y="316"/>
                  <a:pt x="129" y="316"/>
                  <a:pt x="129" y="316"/>
                </a:cubicBezTo>
                <a:cubicBezTo>
                  <a:pt x="134" y="313"/>
                  <a:pt x="134" y="313"/>
                  <a:pt x="134" y="313"/>
                </a:cubicBezTo>
                <a:cubicBezTo>
                  <a:pt x="135" y="312"/>
                  <a:pt x="135" y="312"/>
                  <a:pt x="135" y="312"/>
                </a:cubicBezTo>
                <a:cubicBezTo>
                  <a:pt x="134" y="310"/>
                  <a:pt x="134" y="310"/>
                  <a:pt x="134" y="310"/>
                </a:cubicBezTo>
                <a:cubicBezTo>
                  <a:pt x="132" y="313"/>
                  <a:pt x="129" y="312"/>
                  <a:pt x="128" y="312"/>
                </a:cubicBezTo>
                <a:cubicBezTo>
                  <a:pt x="133" y="310"/>
                  <a:pt x="133" y="310"/>
                  <a:pt x="133" y="310"/>
                </a:cubicBezTo>
                <a:cubicBezTo>
                  <a:pt x="130" y="308"/>
                  <a:pt x="130" y="308"/>
                  <a:pt x="130" y="308"/>
                </a:cubicBezTo>
                <a:cubicBezTo>
                  <a:pt x="135" y="306"/>
                  <a:pt x="135" y="306"/>
                  <a:pt x="135" y="306"/>
                </a:cubicBezTo>
                <a:cubicBezTo>
                  <a:pt x="137" y="305"/>
                  <a:pt x="137" y="305"/>
                  <a:pt x="137" y="305"/>
                </a:cubicBezTo>
                <a:cubicBezTo>
                  <a:pt x="131" y="304"/>
                  <a:pt x="131" y="304"/>
                  <a:pt x="131" y="304"/>
                </a:cubicBezTo>
                <a:cubicBezTo>
                  <a:pt x="137" y="302"/>
                  <a:pt x="137" y="302"/>
                  <a:pt x="137" y="302"/>
                </a:cubicBezTo>
                <a:cubicBezTo>
                  <a:pt x="142" y="299"/>
                  <a:pt x="142" y="299"/>
                  <a:pt x="142" y="299"/>
                </a:cubicBezTo>
                <a:cubicBezTo>
                  <a:pt x="144" y="299"/>
                  <a:pt x="144" y="299"/>
                  <a:pt x="144" y="299"/>
                </a:cubicBezTo>
                <a:cubicBezTo>
                  <a:pt x="147" y="297"/>
                  <a:pt x="147" y="297"/>
                  <a:pt x="147" y="297"/>
                </a:cubicBezTo>
                <a:cubicBezTo>
                  <a:pt x="146" y="295"/>
                  <a:pt x="145" y="302"/>
                  <a:pt x="146" y="295"/>
                </a:cubicBezTo>
                <a:cubicBezTo>
                  <a:pt x="154" y="291"/>
                  <a:pt x="154" y="291"/>
                  <a:pt x="154" y="291"/>
                </a:cubicBezTo>
                <a:cubicBezTo>
                  <a:pt x="159" y="293"/>
                  <a:pt x="159" y="293"/>
                  <a:pt x="159" y="293"/>
                </a:cubicBezTo>
                <a:cubicBezTo>
                  <a:pt x="165" y="293"/>
                  <a:pt x="165" y="293"/>
                  <a:pt x="165" y="293"/>
                </a:cubicBezTo>
                <a:cubicBezTo>
                  <a:pt x="166" y="291"/>
                  <a:pt x="166" y="291"/>
                  <a:pt x="166" y="291"/>
                </a:cubicBezTo>
                <a:cubicBezTo>
                  <a:pt x="169" y="291"/>
                  <a:pt x="169" y="291"/>
                  <a:pt x="169" y="291"/>
                </a:cubicBezTo>
                <a:cubicBezTo>
                  <a:pt x="168" y="288"/>
                  <a:pt x="168" y="288"/>
                  <a:pt x="168" y="288"/>
                </a:cubicBezTo>
                <a:cubicBezTo>
                  <a:pt x="167" y="286"/>
                  <a:pt x="167" y="286"/>
                  <a:pt x="167" y="286"/>
                </a:cubicBezTo>
                <a:cubicBezTo>
                  <a:pt x="162" y="286"/>
                  <a:pt x="162" y="286"/>
                  <a:pt x="162" y="286"/>
                </a:cubicBezTo>
                <a:cubicBezTo>
                  <a:pt x="162" y="287"/>
                  <a:pt x="162" y="287"/>
                  <a:pt x="162" y="287"/>
                </a:cubicBezTo>
                <a:cubicBezTo>
                  <a:pt x="160" y="287"/>
                  <a:pt x="160" y="287"/>
                  <a:pt x="160" y="287"/>
                </a:cubicBezTo>
                <a:cubicBezTo>
                  <a:pt x="159" y="288"/>
                  <a:pt x="159" y="288"/>
                  <a:pt x="159" y="288"/>
                </a:cubicBezTo>
                <a:cubicBezTo>
                  <a:pt x="153" y="290"/>
                  <a:pt x="153" y="290"/>
                  <a:pt x="153" y="290"/>
                </a:cubicBezTo>
                <a:cubicBezTo>
                  <a:pt x="153" y="289"/>
                  <a:pt x="155" y="290"/>
                  <a:pt x="152" y="289"/>
                </a:cubicBezTo>
                <a:cubicBezTo>
                  <a:pt x="158" y="285"/>
                  <a:pt x="158" y="285"/>
                  <a:pt x="158" y="285"/>
                </a:cubicBezTo>
                <a:cubicBezTo>
                  <a:pt x="154" y="284"/>
                  <a:pt x="154" y="284"/>
                  <a:pt x="154" y="284"/>
                </a:cubicBezTo>
                <a:cubicBezTo>
                  <a:pt x="154" y="284"/>
                  <a:pt x="161" y="280"/>
                  <a:pt x="152" y="285"/>
                </a:cubicBezTo>
                <a:cubicBezTo>
                  <a:pt x="149" y="283"/>
                  <a:pt x="149" y="283"/>
                  <a:pt x="149" y="283"/>
                </a:cubicBezTo>
                <a:cubicBezTo>
                  <a:pt x="147" y="283"/>
                  <a:pt x="147" y="283"/>
                  <a:pt x="147" y="283"/>
                </a:cubicBezTo>
                <a:cubicBezTo>
                  <a:pt x="146" y="286"/>
                  <a:pt x="146" y="286"/>
                  <a:pt x="146" y="286"/>
                </a:cubicBezTo>
                <a:cubicBezTo>
                  <a:pt x="142" y="287"/>
                  <a:pt x="142" y="287"/>
                  <a:pt x="142" y="287"/>
                </a:cubicBezTo>
                <a:cubicBezTo>
                  <a:pt x="143" y="288"/>
                  <a:pt x="143" y="288"/>
                  <a:pt x="143" y="288"/>
                </a:cubicBezTo>
                <a:cubicBezTo>
                  <a:pt x="139" y="286"/>
                  <a:pt x="139" y="286"/>
                  <a:pt x="139" y="286"/>
                </a:cubicBezTo>
                <a:cubicBezTo>
                  <a:pt x="138" y="287"/>
                  <a:pt x="138" y="287"/>
                  <a:pt x="138" y="287"/>
                </a:cubicBezTo>
                <a:cubicBezTo>
                  <a:pt x="133" y="284"/>
                  <a:pt x="133" y="284"/>
                  <a:pt x="133" y="284"/>
                </a:cubicBezTo>
                <a:cubicBezTo>
                  <a:pt x="133" y="286"/>
                  <a:pt x="133" y="286"/>
                  <a:pt x="133" y="286"/>
                </a:cubicBezTo>
                <a:cubicBezTo>
                  <a:pt x="129" y="284"/>
                  <a:pt x="139" y="281"/>
                  <a:pt x="128" y="284"/>
                </a:cubicBezTo>
                <a:cubicBezTo>
                  <a:pt x="127" y="281"/>
                  <a:pt x="127" y="281"/>
                  <a:pt x="127" y="281"/>
                </a:cubicBezTo>
                <a:cubicBezTo>
                  <a:pt x="119" y="280"/>
                  <a:pt x="119" y="280"/>
                  <a:pt x="119" y="280"/>
                </a:cubicBezTo>
                <a:cubicBezTo>
                  <a:pt x="116" y="281"/>
                  <a:pt x="116" y="281"/>
                  <a:pt x="116" y="281"/>
                </a:cubicBezTo>
                <a:cubicBezTo>
                  <a:pt x="114" y="281"/>
                  <a:pt x="114" y="281"/>
                  <a:pt x="114" y="281"/>
                </a:cubicBezTo>
                <a:cubicBezTo>
                  <a:pt x="121" y="279"/>
                  <a:pt x="103" y="278"/>
                  <a:pt x="121" y="278"/>
                </a:cubicBezTo>
                <a:cubicBezTo>
                  <a:pt x="121" y="276"/>
                  <a:pt x="121" y="276"/>
                  <a:pt x="121" y="276"/>
                </a:cubicBezTo>
                <a:cubicBezTo>
                  <a:pt x="125" y="273"/>
                  <a:pt x="125" y="273"/>
                  <a:pt x="125" y="273"/>
                </a:cubicBezTo>
                <a:cubicBezTo>
                  <a:pt x="119" y="271"/>
                  <a:pt x="119" y="271"/>
                  <a:pt x="119" y="271"/>
                </a:cubicBezTo>
                <a:cubicBezTo>
                  <a:pt x="124" y="271"/>
                  <a:pt x="124" y="271"/>
                  <a:pt x="124" y="271"/>
                </a:cubicBezTo>
                <a:cubicBezTo>
                  <a:pt x="126" y="274"/>
                  <a:pt x="126" y="274"/>
                  <a:pt x="126" y="274"/>
                </a:cubicBezTo>
                <a:cubicBezTo>
                  <a:pt x="128" y="272"/>
                  <a:pt x="128" y="272"/>
                  <a:pt x="128" y="272"/>
                </a:cubicBezTo>
                <a:cubicBezTo>
                  <a:pt x="132" y="274"/>
                  <a:pt x="132" y="274"/>
                  <a:pt x="132" y="274"/>
                </a:cubicBezTo>
                <a:cubicBezTo>
                  <a:pt x="134" y="271"/>
                  <a:pt x="134" y="271"/>
                  <a:pt x="134" y="271"/>
                </a:cubicBezTo>
                <a:cubicBezTo>
                  <a:pt x="139" y="271"/>
                  <a:pt x="139" y="271"/>
                  <a:pt x="139" y="271"/>
                </a:cubicBezTo>
                <a:cubicBezTo>
                  <a:pt x="140" y="272"/>
                  <a:pt x="140" y="272"/>
                  <a:pt x="140" y="272"/>
                </a:cubicBezTo>
                <a:cubicBezTo>
                  <a:pt x="139" y="269"/>
                  <a:pt x="144" y="271"/>
                  <a:pt x="143" y="270"/>
                </a:cubicBezTo>
                <a:cubicBezTo>
                  <a:pt x="144" y="266"/>
                  <a:pt x="144" y="266"/>
                  <a:pt x="144" y="266"/>
                </a:cubicBezTo>
                <a:cubicBezTo>
                  <a:pt x="140" y="266"/>
                  <a:pt x="140" y="266"/>
                  <a:pt x="140" y="266"/>
                </a:cubicBezTo>
                <a:cubicBezTo>
                  <a:pt x="140" y="264"/>
                  <a:pt x="140" y="264"/>
                  <a:pt x="140" y="264"/>
                </a:cubicBezTo>
                <a:cubicBezTo>
                  <a:pt x="146" y="266"/>
                  <a:pt x="143" y="263"/>
                  <a:pt x="148" y="259"/>
                </a:cubicBezTo>
                <a:cubicBezTo>
                  <a:pt x="151" y="260"/>
                  <a:pt x="151" y="260"/>
                  <a:pt x="151" y="260"/>
                </a:cubicBezTo>
                <a:cubicBezTo>
                  <a:pt x="150" y="257"/>
                  <a:pt x="157" y="258"/>
                  <a:pt x="156" y="255"/>
                </a:cubicBezTo>
                <a:cubicBezTo>
                  <a:pt x="155" y="251"/>
                  <a:pt x="155" y="251"/>
                  <a:pt x="155" y="251"/>
                </a:cubicBezTo>
                <a:cubicBezTo>
                  <a:pt x="159" y="249"/>
                  <a:pt x="159" y="249"/>
                  <a:pt x="159" y="249"/>
                </a:cubicBezTo>
                <a:cubicBezTo>
                  <a:pt x="159" y="252"/>
                  <a:pt x="159" y="252"/>
                  <a:pt x="159" y="252"/>
                </a:cubicBezTo>
                <a:cubicBezTo>
                  <a:pt x="158" y="252"/>
                  <a:pt x="158" y="252"/>
                  <a:pt x="158" y="252"/>
                </a:cubicBezTo>
                <a:cubicBezTo>
                  <a:pt x="158" y="253"/>
                  <a:pt x="158" y="253"/>
                  <a:pt x="158" y="253"/>
                </a:cubicBezTo>
                <a:cubicBezTo>
                  <a:pt x="160" y="254"/>
                  <a:pt x="160" y="254"/>
                  <a:pt x="160" y="254"/>
                </a:cubicBezTo>
                <a:cubicBezTo>
                  <a:pt x="162" y="254"/>
                  <a:pt x="161" y="252"/>
                  <a:pt x="163" y="251"/>
                </a:cubicBezTo>
                <a:cubicBezTo>
                  <a:pt x="164" y="252"/>
                  <a:pt x="164" y="252"/>
                  <a:pt x="164" y="252"/>
                </a:cubicBezTo>
                <a:cubicBezTo>
                  <a:pt x="159" y="256"/>
                  <a:pt x="159" y="256"/>
                  <a:pt x="159" y="256"/>
                </a:cubicBezTo>
                <a:cubicBezTo>
                  <a:pt x="157" y="256"/>
                  <a:pt x="157" y="256"/>
                  <a:pt x="157" y="256"/>
                </a:cubicBezTo>
                <a:cubicBezTo>
                  <a:pt x="154" y="259"/>
                  <a:pt x="154" y="259"/>
                  <a:pt x="154" y="259"/>
                </a:cubicBezTo>
                <a:cubicBezTo>
                  <a:pt x="155" y="260"/>
                  <a:pt x="155" y="254"/>
                  <a:pt x="157" y="261"/>
                </a:cubicBezTo>
                <a:cubicBezTo>
                  <a:pt x="157" y="262"/>
                  <a:pt x="157" y="262"/>
                  <a:pt x="157" y="262"/>
                </a:cubicBezTo>
                <a:cubicBezTo>
                  <a:pt x="155" y="262"/>
                  <a:pt x="155" y="262"/>
                  <a:pt x="155" y="262"/>
                </a:cubicBezTo>
                <a:cubicBezTo>
                  <a:pt x="154" y="265"/>
                  <a:pt x="154" y="265"/>
                  <a:pt x="154" y="265"/>
                </a:cubicBezTo>
                <a:cubicBezTo>
                  <a:pt x="157" y="267"/>
                  <a:pt x="157" y="267"/>
                  <a:pt x="157" y="267"/>
                </a:cubicBezTo>
                <a:cubicBezTo>
                  <a:pt x="154" y="268"/>
                  <a:pt x="154" y="268"/>
                  <a:pt x="154" y="268"/>
                </a:cubicBezTo>
                <a:cubicBezTo>
                  <a:pt x="156" y="268"/>
                  <a:pt x="156" y="268"/>
                  <a:pt x="156" y="268"/>
                </a:cubicBezTo>
                <a:cubicBezTo>
                  <a:pt x="164" y="264"/>
                  <a:pt x="164" y="264"/>
                  <a:pt x="164" y="264"/>
                </a:cubicBezTo>
                <a:cubicBezTo>
                  <a:pt x="167" y="260"/>
                  <a:pt x="167" y="260"/>
                  <a:pt x="167" y="260"/>
                </a:cubicBezTo>
                <a:cubicBezTo>
                  <a:pt x="168" y="260"/>
                  <a:pt x="168" y="261"/>
                  <a:pt x="168" y="261"/>
                </a:cubicBezTo>
                <a:cubicBezTo>
                  <a:pt x="165" y="265"/>
                  <a:pt x="165" y="265"/>
                  <a:pt x="165" y="265"/>
                </a:cubicBezTo>
                <a:cubicBezTo>
                  <a:pt x="168" y="267"/>
                  <a:pt x="168" y="267"/>
                  <a:pt x="168" y="267"/>
                </a:cubicBezTo>
                <a:cubicBezTo>
                  <a:pt x="172" y="266"/>
                  <a:pt x="172" y="266"/>
                  <a:pt x="172" y="266"/>
                </a:cubicBezTo>
                <a:cubicBezTo>
                  <a:pt x="172" y="270"/>
                  <a:pt x="172" y="270"/>
                  <a:pt x="172" y="270"/>
                </a:cubicBezTo>
                <a:cubicBezTo>
                  <a:pt x="172" y="260"/>
                  <a:pt x="171" y="277"/>
                  <a:pt x="178" y="264"/>
                </a:cubicBezTo>
                <a:cubicBezTo>
                  <a:pt x="182" y="261"/>
                  <a:pt x="182" y="261"/>
                  <a:pt x="182" y="261"/>
                </a:cubicBezTo>
                <a:cubicBezTo>
                  <a:pt x="185" y="262"/>
                  <a:pt x="185" y="262"/>
                  <a:pt x="185" y="262"/>
                </a:cubicBezTo>
                <a:cubicBezTo>
                  <a:pt x="186" y="259"/>
                  <a:pt x="186" y="262"/>
                  <a:pt x="191" y="259"/>
                </a:cubicBezTo>
                <a:cubicBezTo>
                  <a:pt x="189" y="258"/>
                  <a:pt x="189" y="258"/>
                  <a:pt x="189" y="258"/>
                </a:cubicBezTo>
                <a:cubicBezTo>
                  <a:pt x="183" y="260"/>
                  <a:pt x="183" y="260"/>
                  <a:pt x="183" y="260"/>
                </a:cubicBezTo>
                <a:cubicBezTo>
                  <a:pt x="182" y="260"/>
                  <a:pt x="193" y="255"/>
                  <a:pt x="179" y="258"/>
                </a:cubicBezTo>
                <a:cubicBezTo>
                  <a:pt x="179" y="258"/>
                  <a:pt x="179" y="258"/>
                  <a:pt x="179" y="258"/>
                </a:cubicBezTo>
                <a:cubicBezTo>
                  <a:pt x="178" y="256"/>
                  <a:pt x="178" y="256"/>
                  <a:pt x="178" y="256"/>
                </a:cubicBezTo>
                <a:cubicBezTo>
                  <a:pt x="174" y="259"/>
                  <a:pt x="174" y="259"/>
                  <a:pt x="174" y="259"/>
                </a:cubicBezTo>
                <a:cubicBezTo>
                  <a:pt x="173" y="258"/>
                  <a:pt x="173" y="258"/>
                  <a:pt x="173" y="258"/>
                </a:cubicBezTo>
                <a:cubicBezTo>
                  <a:pt x="170" y="260"/>
                  <a:pt x="170" y="260"/>
                  <a:pt x="170" y="260"/>
                </a:cubicBezTo>
                <a:cubicBezTo>
                  <a:pt x="178" y="253"/>
                  <a:pt x="178" y="253"/>
                  <a:pt x="178" y="253"/>
                </a:cubicBezTo>
                <a:cubicBezTo>
                  <a:pt x="176" y="255"/>
                  <a:pt x="176" y="255"/>
                  <a:pt x="176" y="255"/>
                </a:cubicBezTo>
                <a:cubicBezTo>
                  <a:pt x="177" y="256"/>
                  <a:pt x="177" y="256"/>
                  <a:pt x="177" y="256"/>
                </a:cubicBezTo>
                <a:cubicBezTo>
                  <a:pt x="182" y="258"/>
                  <a:pt x="182" y="258"/>
                  <a:pt x="182" y="258"/>
                </a:cubicBezTo>
                <a:cubicBezTo>
                  <a:pt x="184" y="259"/>
                  <a:pt x="184" y="259"/>
                  <a:pt x="184" y="259"/>
                </a:cubicBezTo>
                <a:cubicBezTo>
                  <a:pt x="186" y="256"/>
                  <a:pt x="186" y="256"/>
                  <a:pt x="186" y="256"/>
                </a:cubicBezTo>
                <a:cubicBezTo>
                  <a:pt x="187" y="257"/>
                  <a:pt x="187" y="254"/>
                  <a:pt x="187" y="258"/>
                </a:cubicBezTo>
                <a:cubicBezTo>
                  <a:pt x="190" y="256"/>
                  <a:pt x="190" y="256"/>
                  <a:pt x="190" y="256"/>
                </a:cubicBezTo>
                <a:cubicBezTo>
                  <a:pt x="200" y="254"/>
                  <a:pt x="200" y="254"/>
                  <a:pt x="200" y="254"/>
                </a:cubicBezTo>
                <a:cubicBezTo>
                  <a:pt x="200" y="252"/>
                  <a:pt x="200" y="252"/>
                  <a:pt x="200" y="252"/>
                </a:cubicBezTo>
                <a:cubicBezTo>
                  <a:pt x="203" y="253"/>
                  <a:pt x="203" y="253"/>
                  <a:pt x="203" y="253"/>
                </a:cubicBezTo>
                <a:cubicBezTo>
                  <a:pt x="203" y="253"/>
                  <a:pt x="206" y="250"/>
                  <a:pt x="207" y="249"/>
                </a:cubicBezTo>
                <a:cubicBezTo>
                  <a:pt x="202" y="247"/>
                  <a:pt x="202" y="247"/>
                  <a:pt x="202" y="247"/>
                </a:cubicBezTo>
                <a:cubicBezTo>
                  <a:pt x="196" y="248"/>
                  <a:pt x="196" y="248"/>
                  <a:pt x="196" y="248"/>
                </a:cubicBezTo>
                <a:cubicBezTo>
                  <a:pt x="196" y="249"/>
                  <a:pt x="196" y="249"/>
                  <a:pt x="196" y="249"/>
                </a:cubicBezTo>
                <a:cubicBezTo>
                  <a:pt x="196" y="249"/>
                  <a:pt x="196" y="249"/>
                  <a:pt x="196" y="249"/>
                </a:cubicBezTo>
                <a:cubicBezTo>
                  <a:pt x="195" y="252"/>
                  <a:pt x="195" y="252"/>
                  <a:pt x="195" y="252"/>
                </a:cubicBezTo>
                <a:cubicBezTo>
                  <a:pt x="195" y="252"/>
                  <a:pt x="198" y="250"/>
                  <a:pt x="193" y="251"/>
                </a:cubicBezTo>
                <a:cubicBezTo>
                  <a:pt x="193" y="250"/>
                  <a:pt x="194" y="250"/>
                  <a:pt x="194" y="249"/>
                </a:cubicBezTo>
                <a:cubicBezTo>
                  <a:pt x="186" y="248"/>
                  <a:pt x="186" y="248"/>
                  <a:pt x="186" y="248"/>
                </a:cubicBezTo>
                <a:cubicBezTo>
                  <a:pt x="184" y="248"/>
                  <a:pt x="184" y="248"/>
                  <a:pt x="184" y="248"/>
                </a:cubicBezTo>
                <a:cubicBezTo>
                  <a:pt x="183" y="250"/>
                  <a:pt x="183" y="250"/>
                  <a:pt x="183" y="250"/>
                </a:cubicBezTo>
                <a:cubicBezTo>
                  <a:pt x="167" y="252"/>
                  <a:pt x="167" y="252"/>
                  <a:pt x="167" y="252"/>
                </a:cubicBezTo>
                <a:cubicBezTo>
                  <a:pt x="165" y="249"/>
                  <a:pt x="165" y="249"/>
                  <a:pt x="165" y="249"/>
                </a:cubicBezTo>
                <a:cubicBezTo>
                  <a:pt x="163" y="250"/>
                  <a:pt x="163" y="250"/>
                  <a:pt x="163" y="250"/>
                </a:cubicBezTo>
                <a:cubicBezTo>
                  <a:pt x="163" y="249"/>
                  <a:pt x="163" y="249"/>
                  <a:pt x="163" y="249"/>
                </a:cubicBezTo>
                <a:cubicBezTo>
                  <a:pt x="158" y="247"/>
                  <a:pt x="158" y="247"/>
                  <a:pt x="158" y="247"/>
                </a:cubicBezTo>
                <a:cubicBezTo>
                  <a:pt x="152" y="247"/>
                  <a:pt x="152" y="247"/>
                  <a:pt x="152" y="247"/>
                </a:cubicBezTo>
                <a:cubicBezTo>
                  <a:pt x="153" y="250"/>
                  <a:pt x="153" y="250"/>
                  <a:pt x="153" y="250"/>
                </a:cubicBezTo>
                <a:cubicBezTo>
                  <a:pt x="146" y="248"/>
                  <a:pt x="146" y="248"/>
                  <a:pt x="146" y="248"/>
                </a:cubicBezTo>
                <a:cubicBezTo>
                  <a:pt x="144" y="247"/>
                  <a:pt x="144" y="247"/>
                  <a:pt x="144" y="247"/>
                </a:cubicBezTo>
                <a:cubicBezTo>
                  <a:pt x="148" y="243"/>
                  <a:pt x="148" y="243"/>
                  <a:pt x="148" y="243"/>
                </a:cubicBezTo>
                <a:cubicBezTo>
                  <a:pt x="146" y="242"/>
                  <a:pt x="146" y="242"/>
                  <a:pt x="146" y="242"/>
                </a:cubicBezTo>
                <a:cubicBezTo>
                  <a:pt x="144" y="243"/>
                  <a:pt x="144" y="243"/>
                  <a:pt x="144" y="243"/>
                </a:cubicBezTo>
                <a:cubicBezTo>
                  <a:pt x="143" y="247"/>
                  <a:pt x="143" y="247"/>
                  <a:pt x="143" y="247"/>
                </a:cubicBezTo>
                <a:cubicBezTo>
                  <a:pt x="137" y="253"/>
                  <a:pt x="148" y="244"/>
                  <a:pt x="147" y="254"/>
                </a:cubicBezTo>
                <a:cubicBezTo>
                  <a:pt x="141" y="250"/>
                  <a:pt x="141" y="250"/>
                  <a:pt x="141" y="250"/>
                </a:cubicBezTo>
                <a:cubicBezTo>
                  <a:pt x="140" y="252"/>
                  <a:pt x="140" y="252"/>
                  <a:pt x="140" y="252"/>
                </a:cubicBezTo>
                <a:cubicBezTo>
                  <a:pt x="139" y="250"/>
                  <a:pt x="139" y="250"/>
                  <a:pt x="139" y="250"/>
                </a:cubicBezTo>
                <a:cubicBezTo>
                  <a:pt x="136" y="252"/>
                  <a:pt x="136" y="252"/>
                  <a:pt x="136" y="252"/>
                </a:cubicBezTo>
                <a:cubicBezTo>
                  <a:pt x="130" y="250"/>
                  <a:pt x="130" y="250"/>
                  <a:pt x="130" y="250"/>
                </a:cubicBezTo>
                <a:cubicBezTo>
                  <a:pt x="126" y="253"/>
                  <a:pt x="126" y="253"/>
                  <a:pt x="126" y="253"/>
                </a:cubicBezTo>
                <a:cubicBezTo>
                  <a:pt x="124" y="252"/>
                  <a:pt x="124" y="252"/>
                  <a:pt x="124" y="252"/>
                </a:cubicBezTo>
                <a:cubicBezTo>
                  <a:pt x="122" y="254"/>
                  <a:pt x="122" y="254"/>
                  <a:pt x="122" y="254"/>
                </a:cubicBezTo>
                <a:cubicBezTo>
                  <a:pt x="119" y="256"/>
                  <a:pt x="124" y="254"/>
                  <a:pt x="120" y="251"/>
                </a:cubicBezTo>
                <a:cubicBezTo>
                  <a:pt x="120" y="249"/>
                  <a:pt x="120" y="249"/>
                  <a:pt x="120" y="249"/>
                </a:cubicBezTo>
                <a:cubicBezTo>
                  <a:pt x="125" y="249"/>
                  <a:pt x="125" y="249"/>
                  <a:pt x="125" y="249"/>
                </a:cubicBezTo>
                <a:cubicBezTo>
                  <a:pt x="124" y="249"/>
                  <a:pt x="128" y="250"/>
                  <a:pt x="124" y="248"/>
                </a:cubicBezTo>
                <a:cubicBezTo>
                  <a:pt x="128" y="244"/>
                  <a:pt x="128" y="244"/>
                  <a:pt x="128" y="244"/>
                </a:cubicBezTo>
                <a:cubicBezTo>
                  <a:pt x="124" y="240"/>
                  <a:pt x="124" y="240"/>
                  <a:pt x="124" y="240"/>
                </a:cubicBezTo>
                <a:cubicBezTo>
                  <a:pt x="124" y="238"/>
                  <a:pt x="124" y="238"/>
                  <a:pt x="124" y="238"/>
                </a:cubicBezTo>
                <a:cubicBezTo>
                  <a:pt x="119" y="236"/>
                  <a:pt x="119" y="236"/>
                  <a:pt x="119" y="236"/>
                </a:cubicBezTo>
                <a:cubicBezTo>
                  <a:pt x="122" y="234"/>
                  <a:pt x="122" y="234"/>
                  <a:pt x="122" y="234"/>
                </a:cubicBezTo>
                <a:cubicBezTo>
                  <a:pt x="117" y="233"/>
                  <a:pt x="117" y="233"/>
                  <a:pt x="117" y="233"/>
                </a:cubicBezTo>
                <a:cubicBezTo>
                  <a:pt x="119" y="231"/>
                  <a:pt x="119" y="231"/>
                  <a:pt x="119" y="231"/>
                </a:cubicBezTo>
                <a:cubicBezTo>
                  <a:pt x="121" y="231"/>
                  <a:pt x="108" y="239"/>
                  <a:pt x="124" y="229"/>
                </a:cubicBezTo>
                <a:cubicBezTo>
                  <a:pt x="123" y="227"/>
                  <a:pt x="123" y="227"/>
                  <a:pt x="123" y="227"/>
                </a:cubicBezTo>
                <a:cubicBezTo>
                  <a:pt x="120" y="228"/>
                  <a:pt x="120" y="228"/>
                  <a:pt x="120" y="228"/>
                </a:cubicBezTo>
                <a:cubicBezTo>
                  <a:pt x="118" y="226"/>
                  <a:pt x="118" y="226"/>
                  <a:pt x="118" y="226"/>
                </a:cubicBezTo>
                <a:cubicBezTo>
                  <a:pt x="105" y="227"/>
                  <a:pt x="105" y="227"/>
                  <a:pt x="105" y="227"/>
                </a:cubicBezTo>
                <a:cubicBezTo>
                  <a:pt x="113" y="224"/>
                  <a:pt x="113" y="224"/>
                  <a:pt x="113" y="224"/>
                </a:cubicBezTo>
                <a:cubicBezTo>
                  <a:pt x="112" y="224"/>
                  <a:pt x="114" y="230"/>
                  <a:pt x="114" y="222"/>
                </a:cubicBezTo>
                <a:cubicBezTo>
                  <a:pt x="117" y="225"/>
                  <a:pt x="117" y="225"/>
                  <a:pt x="117" y="225"/>
                </a:cubicBezTo>
                <a:cubicBezTo>
                  <a:pt x="126" y="224"/>
                  <a:pt x="126" y="224"/>
                  <a:pt x="126" y="224"/>
                </a:cubicBezTo>
                <a:cubicBezTo>
                  <a:pt x="125" y="221"/>
                  <a:pt x="125" y="221"/>
                  <a:pt x="125" y="221"/>
                </a:cubicBezTo>
                <a:cubicBezTo>
                  <a:pt x="122" y="220"/>
                  <a:pt x="122" y="220"/>
                  <a:pt x="122" y="220"/>
                </a:cubicBezTo>
                <a:cubicBezTo>
                  <a:pt x="125" y="219"/>
                  <a:pt x="125" y="219"/>
                  <a:pt x="125" y="219"/>
                </a:cubicBezTo>
                <a:cubicBezTo>
                  <a:pt x="124" y="215"/>
                  <a:pt x="124" y="215"/>
                  <a:pt x="124" y="215"/>
                </a:cubicBezTo>
                <a:cubicBezTo>
                  <a:pt x="123" y="214"/>
                  <a:pt x="121" y="216"/>
                  <a:pt x="120" y="215"/>
                </a:cubicBezTo>
                <a:cubicBezTo>
                  <a:pt x="120" y="212"/>
                  <a:pt x="120" y="212"/>
                  <a:pt x="120" y="212"/>
                </a:cubicBezTo>
                <a:cubicBezTo>
                  <a:pt x="122" y="209"/>
                  <a:pt x="122" y="209"/>
                  <a:pt x="122" y="209"/>
                </a:cubicBezTo>
                <a:cubicBezTo>
                  <a:pt x="116" y="208"/>
                  <a:pt x="116" y="208"/>
                  <a:pt x="116" y="208"/>
                </a:cubicBezTo>
                <a:cubicBezTo>
                  <a:pt x="115" y="208"/>
                  <a:pt x="119" y="206"/>
                  <a:pt x="114" y="208"/>
                </a:cubicBezTo>
                <a:cubicBezTo>
                  <a:pt x="118" y="205"/>
                  <a:pt x="118" y="205"/>
                  <a:pt x="118" y="205"/>
                </a:cubicBezTo>
                <a:cubicBezTo>
                  <a:pt x="118" y="205"/>
                  <a:pt x="113" y="214"/>
                  <a:pt x="125" y="205"/>
                </a:cubicBezTo>
                <a:cubicBezTo>
                  <a:pt x="132" y="204"/>
                  <a:pt x="132" y="204"/>
                  <a:pt x="132" y="204"/>
                </a:cubicBezTo>
                <a:cubicBezTo>
                  <a:pt x="140" y="204"/>
                  <a:pt x="140" y="204"/>
                  <a:pt x="140" y="204"/>
                </a:cubicBezTo>
                <a:cubicBezTo>
                  <a:pt x="140" y="203"/>
                  <a:pt x="140" y="203"/>
                  <a:pt x="140" y="203"/>
                </a:cubicBezTo>
                <a:cubicBezTo>
                  <a:pt x="144" y="203"/>
                  <a:pt x="144" y="203"/>
                  <a:pt x="144" y="203"/>
                </a:cubicBezTo>
                <a:cubicBezTo>
                  <a:pt x="147" y="200"/>
                  <a:pt x="147" y="200"/>
                  <a:pt x="147" y="200"/>
                </a:cubicBezTo>
                <a:cubicBezTo>
                  <a:pt x="148" y="200"/>
                  <a:pt x="137" y="206"/>
                  <a:pt x="151" y="199"/>
                </a:cubicBezTo>
                <a:cubicBezTo>
                  <a:pt x="149" y="198"/>
                  <a:pt x="149" y="198"/>
                  <a:pt x="149" y="198"/>
                </a:cubicBezTo>
                <a:cubicBezTo>
                  <a:pt x="157" y="198"/>
                  <a:pt x="157" y="198"/>
                  <a:pt x="157" y="198"/>
                </a:cubicBezTo>
                <a:cubicBezTo>
                  <a:pt x="161" y="197"/>
                  <a:pt x="161" y="197"/>
                  <a:pt x="161" y="197"/>
                </a:cubicBezTo>
                <a:cubicBezTo>
                  <a:pt x="161" y="196"/>
                  <a:pt x="158" y="199"/>
                  <a:pt x="164" y="197"/>
                </a:cubicBezTo>
                <a:cubicBezTo>
                  <a:pt x="164" y="195"/>
                  <a:pt x="164" y="195"/>
                  <a:pt x="164" y="195"/>
                </a:cubicBezTo>
                <a:cubicBezTo>
                  <a:pt x="155" y="194"/>
                  <a:pt x="155" y="194"/>
                  <a:pt x="155" y="194"/>
                </a:cubicBezTo>
                <a:cubicBezTo>
                  <a:pt x="152" y="195"/>
                  <a:pt x="152" y="195"/>
                  <a:pt x="152" y="195"/>
                </a:cubicBezTo>
                <a:cubicBezTo>
                  <a:pt x="149" y="193"/>
                  <a:pt x="149" y="193"/>
                  <a:pt x="149" y="193"/>
                </a:cubicBezTo>
                <a:cubicBezTo>
                  <a:pt x="144" y="195"/>
                  <a:pt x="144" y="195"/>
                  <a:pt x="144" y="195"/>
                </a:cubicBezTo>
                <a:cubicBezTo>
                  <a:pt x="138" y="193"/>
                  <a:pt x="138" y="193"/>
                  <a:pt x="138" y="193"/>
                </a:cubicBezTo>
                <a:cubicBezTo>
                  <a:pt x="135" y="197"/>
                  <a:pt x="147" y="191"/>
                  <a:pt x="134" y="196"/>
                </a:cubicBezTo>
                <a:cubicBezTo>
                  <a:pt x="128" y="194"/>
                  <a:pt x="128" y="194"/>
                  <a:pt x="128" y="194"/>
                </a:cubicBezTo>
                <a:cubicBezTo>
                  <a:pt x="126" y="194"/>
                  <a:pt x="131" y="199"/>
                  <a:pt x="126" y="191"/>
                </a:cubicBezTo>
                <a:cubicBezTo>
                  <a:pt x="119" y="191"/>
                  <a:pt x="119" y="191"/>
                  <a:pt x="119" y="191"/>
                </a:cubicBezTo>
                <a:cubicBezTo>
                  <a:pt x="116" y="190"/>
                  <a:pt x="116" y="190"/>
                  <a:pt x="116" y="190"/>
                </a:cubicBezTo>
                <a:cubicBezTo>
                  <a:pt x="112" y="191"/>
                  <a:pt x="112" y="191"/>
                  <a:pt x="112" y="191"/>
                </a:cubicBezTo>
                <a:cubicBezTo>
                  <a:pt x="116" y="189"/>
                  <a:pt x="116" y="189"/>
                  <a:pt x="116" y="189"/>
                </a:cubicBezTo>
                <a:cubicBezTo>
                  <a:pt x="137" y="188"/>
                  <a:pt x="137" y="188"/>
                  <a:pt x="137" y="188"/>
                </a:cubicBezTo>
                <a:cubicBezTo>
                  <a:pt x="149" y="189"/>
                  <a:pt x="149" y="189"/>
                  <a:pt x="149" y="189"/>
                </a:cubicBezTo>
                <a:cubicBezTo>
                  <a:pt x="150" y="188"/>
                  <a:pt x="149" y="186"/>
                  <a:pt x="152" y="188"/>
                </a:cubicBezTo>
                <a:cubicBezTo>
                  <a:pt x="155" y="184"/>
                  <a:pt x="151" y="187"/>
                  <a:pt x="146" y="185"/>
                </a:cubicBezTo>
                <a:cubicBezTo>
                  <a:pt x="145" y="185"/>
                  <a:pt x="145" y="185"/>
                  <a:pt x="145" y="185"/>
                </a:cubicBezTo>
                <a:cubicBezTo>
                  <a:pt x="145" y="183"/>
                  <a:pt x="145" y="183"/>
                  <a:pt x="145" y="183"/>
                </a:cubicBezTo>
                <a:cubicBezTo>
                  <a:pt x="151" y="185"/>
                  <a:pt x="151" y="185"/>
                  <a:pt x="151" y="185"/>
                </a:cubicBezTo>
                <a:cubicBezTo>
                  <a:pt x="152" y="182"/>
                  <a:pt x="152" y="182"/>
                  <a:pt x="152" y="182"/>
                </a:cubicBezTo>
                <a:cubicBezTo>
                  <a:pt x="154" y="183"/>
                  <a:pt x="154" y="183"/>
                  <a:pt x="154" y="183"/>
                </a:cubicBezTo>
                <a:cubicBezTo>
                  <a:pt x="156" y="182"/>
                  <a:pt x="161" y="183"/>
                  <a:pt x="158" y="179"/>
                </a:cubicBezTo>
                <a:cubicBezTo>
                  <a:pt x="162" y="178"/>
                  <a:pt x="162" y="178"/>
                  <a:pt x="162" y="178"/>
                </a:cubicBezTo>
                <a:cubicBezTo>
                  <a:pt x="158" y="174"/>
                  <a:pt x="158" y="174"/>
                  <a:pt x="158" y="174"/>
                </a:cubicBezTo>
                <a:cubicBezTo>
                  <a:pt x="164" y="179"/>
                  <a:pt x="158" y="168"/>
                  <a:pt x="169" y="172"/>
                </a:cubicBezTo>
                <a:cubicBezTo>
                  <a:pt x="169" y="170"/>
                  <a:pt x="169" y="170"/>
                  <a:pt x="169" y="170"/>
                </a:cubicBezTo>
                <a:cubicBezTo>
                  <a:pt x="169" y="168"/>
                  <a:pt x="168" y="166"/>
                  <a:pt x="163" y="170"/>
                </a:cubicBezTo>
                <a:cubicBezTo>
                  <a:pt x="161" y="169"/>
                  <a:pt x="161" y="169"/>
                  <a:pt x="161" y="169"/>
                </a:cubicBezTo>
                <a:cubicBezTo>
                  <a:pt x="159" y="170"/>
                  <a:pt x="165" y="175"/>
                  <a:pt x="156" y="170"/>
                </a:cubicBezTo>
                <a:cubicBezTo>
                  <a:pt x="152" y="169"/>
                  <a:pt x="151" y="173"/>
                  <a:pt x="149" y="174"/>
                </a:cubicBezTo>
                <a:cubicBezTo>
                  <a:pt x="151" y="171"/>
                  <a:pt x="138" y="178"/>
                  <a:pt x="154" y="173"/>
                </a:cubicBezTo>
                <a:cubicBezTo>
                  <a:pt x="156" y="174"/>
                  <a:pt x="156" y="174"/>
                  <a:pt x="156" y="174"/>
                </a:cubicBezTo>
                <a:cubicBezTo>
                  <a:pt x="154" y="175"/>
                  <a:pt x="154" y="175"/>
                  <a:pt x="154" y="175"/>
                </a:cubicBezTo>
                <a:cubicBezTo>
                  <a:pt x="144" y="175"/>
                  <a:pt x="144" y="175"/>
                  <a:pt x="144" y="175"/>
                </a:cubicBezTo>
                <a:cubicBezTo>
                  <a:pt x="136" y="176"/>
                  <a:pt x="136" y="176"/>
                  <a:pt x="136" y="176"/>
                </a:cubicBezTo>
                <a:cubicBezTo>
                  <a:pt x="132" y="175"/>
                  <a:pt x="132" y="175"/>
                  <a:pt x="132" y="175"/>
                </a:cubicBezTo>
                <a:cubicBezTo>
                  <a:pt x="132" y="173"/>
                  <a:pt x="132" y="173"/>
                  <a:pt x="132" y="173"/>
                </a:cubicBezTo>
                <a:cubicBezTo>
                  <a:pt x="130" y="171"/>
                  <a:pt x="130" y="171"/>
                  <a:pt x="130" y="171"/>
                </a:cubicBezTo>
                <a:cubicBezTo>
                  <a:pt x="125" y="176"/>
                  <a:pt x="125" y="176"/>
                  <a:pt x="125" y="176"/>
                </a:cubicBezTo>
                <a:cubicBezTo>
                  <a:pt x="121" y="175"/>
                  <a:pt x="121" y="175"/>
                  <a:pt x="121" y="175"/>
                </a:cubicBezTo>
                <a:cubicBezTo>
                  <a:pt x="120" y="176"/>
                  <a:pt x="120" y="176"/>
                  <a:pt x="120" y="176"/>
                </a:cubicBezTo>
                <a:cubicBezTo>
                  <a:pt x="116" y="173"/>
                  <a:pt x="116" y="173"/>
                  <a:pt x="116" y="173"/>
                </a:cubicBezTo>
                <a:cubicBezTo>
                  <a:pt x="105" y="174"/>
                  <a:pt x="105" y="174"/>
                  <a:pt x="105" y="174"/>
                </a:cubicBezTo>
                <a:cubicBezTo>
                  <a:pt x="102" y="172"/>
                  <a:pt x="102" y="172"/>
                  <a:pt x="102" y="172"/>
                </a:cubicBezTo>
                <a:cubicBezTo>
                  <a:pt x="99" y="172"/>
                  <a:pt x="99" y="172"/>
                  <a:pt x="99" y="172"/>
                </a:cubicBezTo>
                <a:cubicBezTo>
                  <a:pt x="98" y="175"/>
                  <a:pt x="98" y="175"/>
                  <a:pt x="98" y="175"/>
                </a:cubicBezTo>
                <a:cubicBezTo>
                  <a:pt x="95" y="175"/>
                  <a:pt x="95" y="175"/>
                  <a:pt x="95" y="175"/>
                </a:cubicBezTo>
                <a:cubicBezTo>
                  <a:pt x="96" y="174"/>
                  <a:pt x="96" y="174"/>
                  <a:pt x="96" y="174"/>
                </a:cubicBezTo>
                <a:cubicBezTo>
                  <a:pt x="95" y="173"/>
                  <a:pt x="95" y="173"/>
                  <a:pt x="95" y="173"/>
                </a:cubicBezTo>
                <a:cubicBezTo>
                  <a:pt x="95" y="171"/>
                  <a:pt x="95" y="171"/>
                  <a:pt x="95" y="171"/>
                </a:cubicBezTo>
                <a:cubicBezTo>
                  <a:pt x="99" y="171"/>
                  <a:pt x="99" y="171"/>
                  <a:pt x="99" y="171"/>
                </a:cubicBezTo>
                <a:cubicBezTo>
                  <a:pt x="103" y="169"/>
                  <a:pt x="103" y="169"/>
                  <a:pt x="103" y="169"/>
                </a:cubicBezTo>
                <a:cubicBezTo>
                  <a:pt x="102" y="165"/>
                  <a:pt x="102" y="165"/>
                  <a:pt x="102" y="165"/>
                </a:cubicBezTo>
                <a:cubicBezTo>
                  <a:pt x="112" y="165"/>
                  <a:pt x="112" y="165"/>
                  <a:pt x="112" y="165"/>
                </a:cubicBezTo>
                <a:cubicBezTo>
                  <a:pt x="116" y="162"/>
                  <a:pt x="116" y="162"/>
                  <a:pt x="116" y="162"/>
                </a:cubicBezTo>
                <a:cubicBezTo>
                  <a:pt x="121" y="161"/>
                  <a:pt x="121" y="161"/>
                  <a:pt x="121" y="161"/>
                </a:cubicBezTo>
                <a:cubicBezTo>
                  <a:pt x="123" y="161"/>
                  <a:pt x="124" y="157"/>
                  <a:pt x="128" y="160"/>
                </a:cubicBezTo>
                <a:cubicBezTo>
                  <a:pt x="130" y="158"/>
                  <a:pt x="130" y="158"/>
                  <a:pt x="130" y="158"/>
                </a:cubicBezTo>
                <a:cubicBezTo>
                  <a:pt x="131" y="159"/>
                  <a:pt x="131" y="159"/>
                  <a:pt x="131" y="159"/>
                </a:cubicBezTo>
                <a:cubicBezTo>
                  <a:pt x="132" y="159"/>
                  <a:pt x="126" y="161"/>
                  <a:pt x="134" y="158"/>
                </a:cubicBezTo>
                <a:cubicBezTo>
                  <a:pt x="132" y="160"/>
                  <a:pt x="132" y="160"/>
                  <a:pt x="132" y="160"/>
                </a:cubicBezTo>
                <a:cubicBezTo>
                  <a:pt x="133" y="161"/>
                  <a:pt x="133" y="161"/>
                  <a:pt x="133" y="161"/>
                </a:cubicBezTo>
                <a:cubicBezTo>
                  <a:pt x="130" y="163"/>
                  <a:pt x="130" y="163"/>
                  <a:pt x="130" y="163"/>
                </a:cubicBezTo>
                <a:cubicBezTo>
                  <a:pt x="125" y="166"/>
                  <a:pt x="125" y="166"/>
                  <a:pt x="125" y="166"/>
                </a:cubicBezTo>
                <a:cubicBezTo>
                  <a:pt x="130" y="166"/>
                  <a:pt x="130" y="166"/>
                  <a:pt x="130" y="166"/>
                </a:cubicBezTo>
                <a:cubicBezTo>
                  <a:pt x="146" y="165"/>
                  <a:pt x="146" y="165"/>
                  <a:pt x="146" y="165"/>
                </a:cubicBezTo>
                <a:cubicBezTo>
                  <a:pt x="148" y="166"/>
                  <a:pt x="148" y="166"/>
                  <a:pt x="148" y="166"/>
                </a:cubicBezTo>
                <a:cubicBezTo>
                  <a:pt x="150" y="165"/>
                  <a:pt x="150" y="165"/>
                  <a:pt x="150" y="165"/>
                </a:cubicBezTo>
                <a:cubicBezTo>
                  <a:pt x="153" y="168"/>
                  <a:pt x="153" y="168"/>
                  <a:pt x="153" y="168"/>
                </a:cubicBezTo>
                <a:cubicBezTo>
                  <a:pt x="157" y="166"/>
                  <a:pt x="157" y="166"/>
                  <a:pt x="157" y="166"/>
                </a:cubicBezTo>
                <a:cubicBezTo>
                  <a:pt x="157" y="162"/>
                  <a:pt x="147" y="169"/>
                  <a:pt x="162" y="165"/>
                </a:cubicBezTo>
                <a:cubicBezTo>
                  <a:pt x="165" y="166"/>
                  <a:pt x="156" y="171"/>
                  <a:pt x="162" y="162"/>
                </a:cubicBezTo>
                <a:cubicBezTo>
                  <a:pt x="159" y="160"/>
                  <a:pt x="159" y="160"/>
                  <a:pt x="159" y="160"/>
                </a:cubicBezTo>
                <a:cubicBezTo>
                  <a:pt x="153" y="159"/>
                  <a:pt x="153" y="159"/>
                  <a:pt x="153" y="159"/>
                </a:cubicBezTo>
                <a:cubicBezTo>
                  <a:pt x="146" y="161"/>
                  <a:pt x="146" y="161"/>
                  <a:pt x="146" y="161"/>
                </a:cubicBezTo>
                <a:cubicBezTo>
                  <a:pt x="146" y="160"/>
                  <a:pt x="146" y="160"/>
                  <a:pt x="146" y="160"/>
                </a:cubicBezTo>
                <a:cubicBezTo>
                  <a:pt x="148" y="160"/>
                  <a:pt x="148" y="160"/>
                  <a:pt x="148" y="160"/>
                </a:cubicBezTo>
                <a:cubicBezTo>
                  <a:pt x="143" y="155"/>
                  <a:pt x="143" y="155"/>
                  <a:pt x="143" y="155"/>
                </a:cubicBezTo>
                <a:cubicBezTo>
                  <a:pt x="140" y="156"/>
                  <a:pt x="139" y="160"/>
                  <a:pt x="135" y="156"/>
                </a:cubicBezTo>
                <a:cubicBezTo>
                  <a:pt x="137" y="154"/>
                  <a:pt x="137" y="154"/>
                  <a:pt x="137" y="154"/>
                </a:cubicBezTo>
                <a:cubicBezTo>
                  <a:pt x="139" y="154"/>
                  <a:pt x="133" y="160"/>
                  <a:pt x="135" y="151"/>
                </a:cubicBezTo>
                <a:cubicBezTo>
                  <a:pt x="140" y="151"/>
                  <a:pt x="129" y="157"/>
                  <a:pt x="140" y="149"/>
                </a:cubicBezTo>
                <a:cubicBezTo>
                  <a:pt x="135" y="147"/>
                  <a:pt x="135" y="147"/>
                  <a:pt x="135" y="147"/>
                </a:cubicBezTo>
                <a:cubicBezTo>
                  <a:pt x="128" y="148"/>
                  <a:pt x="128" y="148"/>
                  <a:pt x="128" y="148"/>
                </a:cubicBezTo>
                <a:cubicBezTo>
                  <a:pt x="124" y="146"/>
                  <a:pt x="124" y="146"/>
                  <a:pt x="124" y="146"/>
                </a:cubicBezTo>
                <a:cubicBezTo>
                  <a:pt x="107" y="146"/>
                  <a:pt x="107" y="146"/>
                  <a:pt x="107" y="146"/>
                </a:cubicBezTo>
                <a:cubicBezTo>
                  <a:pt x="106" y="144"/>
                  <a:pt x="106" y="144"/>
                  <a:pt x="106" y="144"/>
                </a:cubicBezTo>
                <a:cubicBezTo>
                  <a:pt x="106" y="145"/>
                  <a:pt x="104" y="146"/>
                  <a:pt x="102" y="145"/>
                </a:cubicBezTo>
                <a:cubicBezTo>
                  <a:pt x="106" y="143"/>
                  <a:pt x="106" y="143"/>
                  <a:pt x="106" y="143"/>
                </a:cubicBezTo>
                <a:cubicBezTo>
                  <a:pt x="107" y="145"/>
                  <a:pt x="107" y="145"/>
                  <a:pt x="107" y="145"/>
                </a:cubicBezTo>
                <a:cubicBezTo>
                  <a:pt x="108" y="143"/>
                  <a:pt x="108" y="143"/>
                  <a:pt x="108" y="143"/>
                </a:cubicBezTo>
                <a:cubicBezTo>
                  <a:pt x="103" y="141"/>
                  <a:pt x="103" y="141"/>
                  <a:pt x="103" y="141"/>
                </a:cubicBezTo>
                <a:cubicBezTo>
                  <a:pt x="97" y="142"/>
                  <a:pt x="97" y="142"/>
                  <a:pt x="97" y="142"/>
                </a:cubicBezTo>
                <a:cubicBezTo>
                  <a:pt x="95" y="142"/>
                  <a:pt x="95" y="142"/>
                  <a:pt x="95" y="142"/>
                </a:cubicBezTo>
                <a:cubicBezTo>
                  <a:pt x="105" y="139"/>
                  <a:pt x="105" y="139"/>
                  <a:pt x="105" y="139"/>
                </a:cubicBezTo>
                <a:cubicBezTo>
                  <a:pt x="106" y="138"/>
                  <a:pt x="95" y="144"/>
                  <a:pt x="109" y="139"/>
                </a:cubicBezTo>
                <a:cubicBezTo>
                  <a:pt x="130" y="142"/>
                  <a:pt x="130" y="142"/>
                  <a:pt x="130" y="142"/>
                </a:cubicBezTo>
                <a:cubicBezTo>
                  <a:pt x="131" y="141"/>
                  <a:pt x="131" y="141"/>
                  <a:pt x="131" y="141"/>
                </a:cubicBezTo>
                <a:cubicBezTo>
                  <a:pt x="139" y="143"/>
                  <a:pt x="139" y="143"/>
                  <a:pt x="139" y="143"/>
                </a:cubicBezTo>
                <a:cubicBezTo>
                  <a:pt x="146" y="141"/>
                  <a:pt x="146" y="141"/>
                  <a:pt x="146" y="141"/>
                </a:cubicBezTo>
                <a:cubicBezTo>
                  <a:pt x="145" y="140"/>
                  <a:pt x="145" y="140"/>
                  <a:pt x="145" y="140"/>
                </a:cubicBezTo>
                <a:cubicBezTo>
                  <a:pt x="144" y="139"/>
                  <a:pt x="143" y="145"/>
                  <a:pt x="147" y="138"/>
                </a:cubicBezTo>
                <a:cubicBezTo>
                  <a:pt x="148" y="140"/>
                  <a:pt x="148" y="140"/>
                  <a:pt x="148" y="140"/>
                </a:cubicBezTo>
                <a:cubicBezTo>
                  <a:pt x="149" y="140"/>
                  <a:pt x="149" y="140"/>
                  <a:pt x="149" y="140"/>
                </a:cubicBezTo>
                <a:cubicBezTo>
                  <a:pt x="152" y="137"/>
                  <a:pt x="152" y="137"/>
                  <a:pt x="152" y="137"/>
                </a:cubicBezTo>
                <a:cubicBezTo>
                  <a:pt x="153" y="142"/>
                  <a:pt x="153" y="142"/>
                  <a:pt x="153" y="142"/>
                </a:cubicBezTo>
                <a:cubicBezTo>
                  <a:pt x="156" y="139"/>
                  <a:pt x="156" y="139"/>
                  <a:pt x="156" y="139"/>
                </a:cubicBezTo>
                <a:cubicBezTo>
                  <a:pt x="159" y="138"/>
                  <a:pt x="161" y="141"/>
                  <a:pt x="164" y="137"/>
                </a:cubicBezTo>
                <a:cubicBezTo>
                  <a:pt x="163" y="136"/>
                  <a:pt x="168" y="136"/>
                  <a:pt x="162" y="136"/>
                </a:cubicBezTo>
                <a:cubicBezTo>
                  <a:pt x="162" y="135"/>
                  <a:pt x="163" y="137"/>
                  <a:pt x="162" y="135"/>
                </a:cubicBezTo>
                <a:cubicBezTo>
                  <a:pt x="164" y="134"/>
                  <a:pt x="167" y="139"/>
                  <a:pt x="166" y="137"/>
                </a:cubicBezTo>
                <a:cubicBezTo>
                  <a:pt x="167" y="134"/>
                  <a:pt x="167" y="134"/>
                  <a:pt x="167" y="134"/>
                </a:cubicBezTo>
                <a:cubicBezTo>
                  <a:pt x="171" y="138"/>
                  <a:pt x="168" y="127"/>
                  <a:pt x="175" y="134"/>
                </a:cubicBezTo>
                <a:cubicBezTo>
                  <a:pt x="179" y="133"/>
                  <a:pt x="181" y="129"/>
                  <a:pt x="186" y="132"/>
                </a:cubicBezTo>
                <a:cubicBezTo>
                  <a:pt x="185" y="133"/>
                  <a:pt x="185" y="133"/>
                  <a:pt x="185" y="133"/>
                </a:cubicBezTo>
                <a:cubicBezTo>
                  <a:pt x="194" y="133"/>
                  <a:pt x="194" y="133"/>
                  <a:pt x="194" y="133"/>
                </a:cubicBezTo>
                <a:cubicBezTo>
                  <a:pt x="198" y="136"/>
                  <a:pt x="198" y="136"/>
                  <a:pt x="198" y="136"/>
                </a:cubicBezTo>
                <a:cubicBezTo>
                  <a:pt x="199" y="134"/>
                  <a:pt x="199" y="134"/>
                  <a:pt x="199" y="134"/>
                </a:cubicBezTo>
                <a:cubicBezTo>
                  <a:pt x="199" y="133"/>
                  <a:pt x="199" y="133"/>
                  <a:pt x="199" y="133"/>
                </a:cubicBezTo>
                <a:cubicBezTo>
                  <a:pt x="200" y="135"/>
                  <a:pt x="200" y="135"/>
                  <a:pt x="200" y="135"/>
                </a:cubicBezTo>
                <a:cubicBezTo>
                  <a:pt x="207" y="134"/>
                  <a:pt x="207" y="134"/>
                  <a:pt x="207" y="134"/>
                </a:cubicBezTo>
                <a:cubicBezTo>
                  <a:pt x="211" y="132"/>
                  <a:pt x="211" y="132"/>
                  <a:pt x="211" y="132"/>
                </a:cubicBezTo>
                <a:cubicBezTo>
                  <a:pt x="208" y="130"/>
                  <a:pt x="208" y="130"/>
                  <a:pt x="208" y="130"/>
                </a:cubicBezTo>
                <a:cubicBezTo>
                  <a:pt x="212" y="129"/>
                  <a:pt x="212" y="129"/>
                  <a:pt x="212" y="129"/>
                </a:cubicBezTo>
                <a:cubicBezTo>
                  <a:pt x="210" y="130"/>
                  <a:pt x="210" y="130"/>
                  <a:pt x="210" y="130"/>
                </a:cubicBezTo>
                <a:cubicBezTo>
                  <a:pt x="217" y="132"/>
                  <a:pt x="217" y="132"/>
                  <a:pt x="217" y="132"/>
                </a:cubicBezTo>
                <a:cubicBezTo>
                  <a:pt x="218" y="132"/>
                  <a:pt x="219" y="127"/>
                  <a:pt x="220" y="132"/>
                </a:cubicBezTo>
                <a:cubicBezTo>
                  <a:pt x="222" y="133"/>
                  <a:pt x="222" y="131"/>
                  <a:pt x="222" y="130"/>
                </a:cubicBezTo>
                <a:cubicBezTo>
                  <a:pt x="219" y="130"/>
                  <a:pt x="228" y="128"/>
                  <a:pt x="219" y="130"/>
                </a:cubicBezTo>
                <a:cubicBezTo>
                  <a:pt x="224" y="127"/>
                  <a:pt x="224" y="127"/>
                  <a:pt x="224" y="127"/>
                </a:cubicBezTo>
                <a:cubicBezTo>
                  <a:pt x="223" y="126"/>
                  <a:pt x="223" y="126"/>
                  <a:pt x="223" y="126"/>
                </a:cubicBezTo>
                <a:cubicBezTo>
                  <a:pt x="226" y="125"/>
                  <a:pt x="226" y="125"/>
                  <a:pt x="226" y="125"/>
                </a:cubicBezTo>
                <a:cubicBezTo>
                  <a:pt x="230" y="126"/>
                  <a:pt x="230" y="126"/>
                  <a:pt x="230" y="126"/>
                </a:cubicBezTo>
                <a:cubicBezTo>
                  <a:pt x="228" y="128"/>
                  <a:pt x="228" y="128"/>
                  <a:pt x="228" y="128"/>
                </a:cubicBezTo>
                <a:cubicBezTo>
                  <a:pt x="227" y="127"/>
                  <a:pt x="227" y="127"/>
                  <a:pt x="227" y="127"/>
                </a:cubicBezTo>
                <a:cubicBezTo>
                  <a:pt x="224" y="129"/>
                  <a:pt x="224" y="129"/>
                  <a:pt x="224" y="129"/>
                </a:cubicBezTo>
                <a:cubicBezTo>
                  <a:pt x="224" y="130"/>
                  <a:pt x="224" y="130"/>
                  <a:pt x="224" y="130"/>
                </a:cubicBezTo>
                <a:cubicBezTo>
                  <a:pt x="227" y="129"/>
                  <a:pt x="232" y="126"/>
                  <a:pt x="234" y="130"/>
                </a:cubicBezTo>
                <a:cubicBezTo>
                  <a:pt x="240" y="129"/>
                  <a:pt x="240" y="129"/>
                  <a:pt x="240" y="129"/>
                </a:cubicBezTo>
                <a:cubicBezTo>
                  <a:pt x="249" y="128"/>
                  <a:pt x="249" y="128"/>
                  <a:pt x="249" y="128"/>
                </a:cubicBezTo>
                <a:cubicBezTo>
                  <a:pt x="267" y="124"/>
                  <a:pt x="267" y="124"/>
                  <a:pt x="267" y="124"/>
                </a:cubicBezTo>
                <a:cubicBezTo>
                  <a:pt x="269" y="122"/>
                  <a:pt x="269" y="122"/>
                  <a:pt x="269" y="122"/>
                </a:cubicBezTo>
                <a:cubicBezTo>
                  <a:pt x="269" y="122"/>
                  <a:pt x="273" y="122"/>
                  <a:pt x="268" y="121"/>
                </a:cubicBezTo>
                <a:cubicBezTo>
                  <a:pt x="273" y="120"/>
                  <a:pt x="273" y="120"/>
                  <a:pt x="273" y="120"/>
                </a:cubicBezTo>
                <a:cubicBezTo>
                  <a:pt x="272" y="121"/>
                  <a:pt x="272" y="121"/>
                  <a:pt x="272" y="121"/>
                </a:cubicBezTo>
                <a:cubicBezTo>
                  <a:pt x="278" y="121"/>
                  <a:pt x="278" y="121"/>
                  <a:pt x="278" y="121"/>
                </a:cubicBezTo>
                <a:cubicBezTo>
                  <a:pt x="281" y="117"/>
                  <a:pt x="281" y="117"/>
                  <a:pt x="281" y="117"/>
                </a:cubicBezTo>
                <a:cubicBezTo>
                  <a:pt x="283" y="118"/>
                  <a:pt x="281" y="112"/>
                  <a:pt x="285" y="117"/>
                </a:cubicBezTo>
                <a:cubicBezTo>
                  <a:pt x="296" y="115"/>
                  <a:pt x="277" y="116"/>
                  <a:pt x="294" y="112"/>
                </a:cubicBezTo>
                <a:cubicBezTo>
                  <a:pt x="292" y="114"/>
                  <a:pt x="292" y="114"/>
                  <a:pt x="292" y="114"/>
                </a:cubicBezTo>
                <a:cubicBezTo>
                  <a:pt x="293" y="116"/>
                  <a:pt x="293" y="116"/>
                  <a:pt x="293" y="116"/>
                </a:cubicBezTo>
                <a:cubicBezTo>
                  <a:pt x="297" y="114"/>
                  <a:pt x="297" y="114"/>
                  <a:pt x="297" y="114"/>
                </a:cubicBezTo>
                <a:cubicBezTo>
                  <a:pt x="297" y="113"/>
                  <a:pt x="297" y="113"/>
                  <a:pt x="297" y="113"/>
                </a:cubicBezTo>
                <a:cubicBezTo>
                  <a:pt x="301" y="111"/>
                  <a:pt x="301" y="111"/>
                  <a:pt x="301" y="111"/>
                </a:cubicBezTo>
                <a:cubicBezTo>
                  <a:pt x="311" y="110"/>
                  <a:pt x="311" y="110"/>
                  <a:pt x="311" y="110"/>
                </a:cubicBezTo>
                <a:cubicBezTo>
                  <a:pt x="311" y="109"/>
                  <a:pt x="311" y="109"/>
                  <a:pt x="311" y="109"/>
                </a:cubicBezTo>
                <a:cubicBezTo>
                  <a:pt x="303" y="109"/>
                  <a:pt x="303" y="109"/>
                  <a:pt x="303" y="109"/>
                </a:cubicBezTo>
                <a:cubicBezTo>
                  <a:pt x="289" y="111"/>
                  <a:pt x="289" y="111"/>
                  <a:pt x="289" y="111"/>
                </a:cubicBezTo>
                <a:cubicBezTo>
                  <a:pt x="275" y="113"/>
                  <a:pt x="275" y="113"/>
                  <a:pt x="275" y="113"/>
                </a:cubicBezTo>
                <a:cubicBezTo>
                  <a:pt x="272" y="114"/>
                  <a:pt x="272" y="114"/>
                  <a:pt x="272" y="114"/>
                </a:cubicBezTo>
                <a:cubicBezTo>
                  <a:pt x="266" y="114"/>
                  <a:pt x="266" y="114"/>
                  <a:pt x="266" y="114"/>
                </a:cubicBezTo>
                <a:cubicBezTo>
                  <a:pt x="262" y="115"/>
                  <a:pt x="262" y="115"/>
                  <a:pt x="262" y="115"/>
                </a:cubicBezTo>
                <a:cubicBezTo>
                  <a:pt x="258" y="113"/>
                  <a:pt x="258" y="113"/>
                  <a:pt x="258" y="113"/>
                </a:cubicBezTo>
                <a:cubicBezTo>
                  <a:pt x="255" y="115"/>
                  <a:pt x="255" y="115"/>
                  <a:pt x="255" y="115"/>
                </a:cubicBezTo>
                <a:cubicBezTo>
                  <a:pt x="252" y="115"/>
                  <a:pt x="252" y="115"/>
                  <a:pt x="252" y="115"/>
                </a:cubicBezTo>
                <a:cubicBezTo>
                  <a:pt x="248" y="116"/>
                  <a:pt x="248" y="116"/>
                  <a:pt x="248" y="116"/>
                </a:cubicBezTo>
                <a:cubicBezTo>
                  <a:pt x="245" y="116"/>
                  <a:pt x="245" y="116"/>
                  <a:pt x="245" y="116"/>
                </a:cubicBezTo>
                <a:cubicBezTo>
                  <a:pt x="240" y="114"/>
                  <a:pt x="247" y="121"/>
                  <a:pt x="239" y="117"/>
                </a:cubicBezTo>
                <a:cubicBezTo>
                  <a:pt x="221" y="118"/>
                  <a:pt x="221" y="118"/>
                  <a:pt x="221" y="118"/>
                </a:cubicBezTo>
                <a:cubicBezTo>
                  <a:pt x="221" y="117"/>
                  <a:pt x="228" y="116"/>
                  <a:pt x="221" y="115"/>
                </a:cubicBezTo>
                <a:cubicBezTo>
                  <a:pt x="214" y="116"/>
                  <a:pt x="214" y="116"/>
                  <a:pt x="214" y="116"/>
                </a:cubicBezTo>
                <a:cubicBezTo>
                  <a:pt x="215" y="113"/>
                  <a:pt x="215" y="113"/>
                  <a:pt x="215" y="113"/>
                </a:cubicBezTo>
                <a:cubicBezTo>
                  <a:pt x="208" y="112"/>
                  <a:pt x="208" y="112"/>
                  <a:pt x="208" y="112"/>
                </a:cubicBezTo>
                <a:cubicBezTo>
                  <a:pt x="207" y="115"/>
                  <a:pt x="207" y="115"/>
                  <a:pt x="207" y="115"/>
                </a:cubicBezTo>
                <a:cubicBezTo>
                  <a:pt x="209" y="115"/>
                  <a:pt x="209" y="115"/>
                  <a:pt x="209" y="115"/>
                </a:cubicBezTo>
                <a:cubicBezTo>
                  <a:pt x="208" y="116"/>
                  <a:pt x="205" y="117"/>
                  <a:pt x="203" y="117"/>
                </a:cubicBezTo>
                <a:cubicBezTo>
                  <a:pt x="202" y="116"/>
                  <a:pt x="202" y="116"/>
                  <a:pt x="202" y="116"/>
                </a:cubicBezTo>
                <a:cubicBezTo>
                  <a:pt x="206" y="114"/>
                  <a:pt x="206" y="114"/>
                  <a:pt x="206" y="114"/>
                </a:cubicBezTo>
                <a:cubicBezTo>
                  <a:pt x="204" y="119"/>
                  <a:pt x="218" y="112"/>
                  <a:pt x="200" y="114"/>
                </a:cubicBezTo>
                <a:cubicBezTo>
                  <a:pt x="202" y="113"/>
                  <a:pt x="203" y="113"/>
                  <a:pt x="198" y="117"/>
                </a:cubicBezTo>
                <a:cubicBezTo>
                  <a:pt x="193" y="115"/>
                  <a:pt x="193" y="115"/>
                  <a:pt x="193" y="115"/>
                </a:cubicBezTo>
                <a:cubicBezTo>
                  <a:pt x="193" y="118"/>
                  <a:pt x="193" y="118"/>
                  <a:pt x="193" y="118"/>
                </a:cubicBezTo>
                <a:cubicBezTo>
                  <a:pt x="188" y="116"/>
                  <a:pt x="188" y="116"/>
                  <a:pt x="188" y="116"/>
                </a:cubicBezTo>
                <a:cubicBezTo>
                  <a:pt x="179" y="119"/>
                  <a:pt x="179" y="119"/>
                  <a:pt x="179" y="119"/>
                </a:cubicBezTo>
                <a:cubicBezTo>
                  <a:pt x="178" y="116"/>
                  <a:pt x="178" y="116"/>
                  <a:pt x="178" y="116"/>
                </a:cubicBezTo>
                <a:cubicBezTo>
                  <a:pt x="170" y="116"/>
                  <a:pt x="170" y="116"/>
                  <a:pt x="170" y="116"/>
                </a:cubicBezTo>
                <a:cubicBezTo>
                  <a:pt x="168" y="119"/>
                  <a:pt x="168" y="119"/>
                  <a:pt x="168" y="119"/>
                </a:cubicBezTo>
                <a:cubicBezTo>
                  <a:pt x="166" y="118"/>
                  <a:pt x="166" y="118"/>
                  <a:pt x="166" y="118"/>
                </a:cubicBezTo>
                <a:cubicBezTo>
                  <a:pt x="165" y="120"/>
                  <a:pt x="165" y="120"/>
                  <a:pt x="165" y="120"/>
                </a:cubicBezTo>
                <a:cubicBezTo>
                  <a:pt x="169" y="123"/>
                  <a:pt x="169" y="123"/>
                  <a:pt x="169" y="123"/>
                </a:cubicBezTo>
                <a:cubicBezTo>
                  <a:pt x="178" y="121"/>
                  <a:pt x="178" y="121"/>
                  <a:pt x="178" y="121"/>
                </a:cubicBezTo>
                <a:cubicBezTo>
                  <a:pt x="178" y="121"/>
                  <a:pt x="178" y="121"/>
                  <a:pt x="178" y="121"/>
                </a:cubicBezTo>
                <a:cubicBezTo>
                  <a:pt x="179" y="122"/>
                  <a:pt x="179" y="122"/>
                  <a:pt x="179" y="122"/>
                </a:cubicBezTo>
                <a:cubicBezTo>
                  <a:pt x="179" y="123"/>
                  <a:pt x="179" y="123"/>
                  <a:pt x="179" y="123"/>
                </a:cubicBezTo>
                <a:cubicBezTo>
                  <a:pt x="171" y="123"/>
                  <a:pt x="171" y="123"/>
                  <a:pt x="171" y="123"/>
                </a:cubicBezTo>
                <a:cubicBezTo>
                  <a:pt x="169" y="124"/>
                  <a:pt x="174" y="119"/>
                  <a:pt x="170" y="125"/>
                </a:cubicBezTo>
                <a:cubicBezTo>
                  <a:pt x="165" y="123"/>
                  <a:pt x="165" y="123"/>
                  <a:pt x="165" y="123"/>
                </a:cubicBezTo>
                <a:cubicBezTo>
                  <a:pt x="162" y="123"/>
                  <a:pt x="162" y="123"/>
                  <a:pt x="162" y="123"/>
                </a:cubicBezTo>
                <a:cubicBezTo>
                  <a:pt x="165" y="120"/>
                  <a:pt x="165" y="120"/>
                  <a:pt x="165" y="120"/>
                </a:cubicBezTo>
                <a:cubicBezTo>
                  <a:pt x="160" y="119"/>
                  <a:pt x="170" y="115"/>
                  <a:pt x="160" y="120"/>
                </a:cubicBezTo>
                <a:cubicBezTo>
                  <a:pt x="161" y="118"/>
                  <a:pt x="164" y="118"/>
                  <a:pt x="165" y="117"/>
                </a:cubicBezTo>
                <a:cubicBezTo>
                  <a:pt x="164" y="115"/>
                  <a:pt x="164" y="115"/>
                  <a:pt x="164" y="115"/>
                </a:cubicBezTo>
                <a:cubicBezTo>
                  <a:pt x="164" y="113"/>
                  <a:pt x="164" y="113"/>
                  <a:pt x="164" y="113"/>
                </a:cubicBezTo>
                <a:cubicBezTo>
                  <a:pt x="166" y="113"/>
                  <a:pt x="167" y="111"/>
                  <a:pt x="168" y="110"/>
                </a:cubicBezTo>
                <a:cubicBezTo>
                  <a:pt x="158" y="111"/>
                  <a:pt x="158" y="111"/>
                  <a:pt x="158" y="111"/>
                </a:cubicBezTo>
                <a:cubicBezTo>
                  <a:pt x="157" y="112"/>
                  <a:pt x="157" y="112"/>
                  <a:pt x="157" y="112"/>
                </a:cubicBezTo>
                <a:cubicBezTo>
                  <a:pt x="152" y="111"/>
                  <a:pt x="152" y="111"/>
                  <a:pt x="152" y="111"/>
                </a:cubicBezTo>
                <a:cubicBezTo>
                  <a:pt x="151" y="112"/>
                  <a:pt x="151" y="112"/>
                  <a:pt x="151" y="112"/>
                </a:cubicBezTo>
                <a:cubicBezTo>
                  <a:pt x="151" y="113"/>
                  <a:pt x="151" y="113"/>
                  <a:pt x="151" y="113"/>
                </a:cubicBezTo>
                <a:cubicBezTo>
                  <a:pt x="147" y="114"/>
                  <a:pt x="147" y="114"/>
                  <a:pt x="147" y="114"/>
                </a:cubicBezTo>
                <a:cubicBezTo>
                  <a:pt x="146" y="115"/>
                  <a:pt x="153" y="115"/>
                  <a:pt x="145" y="114"/>
                </a:cubicBezTo>
                <a:cubicBezTo>
                  <a:pt x="144" y="111"/>
                  <a:pt x="147" y="115"/>
                  <a:pt x="146" y="112"/>
                </a:cubicBezTo>
                <a:cubicBezTo>
                  <a:pt x="142" y="115"/>
                  <a:pt x="142" y="115"/>
                  <a:pt x="142" y="115"/>
                </a:cubicBezTo>
                <a:cubicBezTo>
                  <a:pt x="142" y="115"/>
                  <a:pt x="142" y="115"/>
                  <a:pt x="142" y="115"/>
                </a:cubicBezTo>
                <a:cubicBezTo>
                  <a:pt x="140" y="116"/>
                  <a:pt x="140" y="116"/>
                  <a:pt x="140" y="116"/>
                </a:cubicBezTo>
                <a:cubicBezTo>
                  <a:pt x="140" y="115"/>
                  <a:pt x="140" y="115"/>
                  <a:pt x="140" y="115"/>
                </a:cubicBezTo>
                <a:cubicBezTo>
                  <a:pt x="135" y="117"/>
                  <a:pt x="135" y="117"/>
                  <a:pt x="135" y="117"/>
                </a:cubicBezTo>
                <a:cubicBezTo>
                  <a:pt x="129" y="115"/>
                  <a:pt x="129" y="115"/>
                  <a:pt x="129" y="115"/>
                </a:cubicBezTo>
                <a:cubicBezTo>
                  <a:pt x="128" y="115"/>
                  <a:pt x="134" y="114"/>
                  <a:pt x="126" y="116"/>
                </a:cubicBezTo>
                <a:cubicBezTo>
                  <a:pt x="126" y="118"/>
                  <a:pt x="126" y="118"/>
                  <a:pt x="126" y="118"/>
                </a:cubicBezTo>
                <a:cubicBezTo>
                  <a:pt x="124" y="118"/>
                  <a:pt x="124" y="118"/>
                  <a:pt x="124" y="118"/>
                </a:cubicBezTo>
                <a:cubicBezTo>
                  <a:pt x="124" y="117"/>
                  <a:pt x="124" y="117"/>
                  <a:pt x="124" y="117"/>
                </a:cubicBezTo>
                <a:cubicBezTo>
                  <a:pt x="116" y="114"/>
                  <a:pt x="116" y="114"/>
                  <a:pt x="116" y="114"/>
                </a:cubicBezTo>
                <a:cubicBezTo>
                  <a:pt x="107" y="113"/>
                  <a:pt x="107" y="113"/>
                  <a:pt x="107" y="113"/>
                </a:cubicBezTo>
                <a:cubicBezTo>
                  <a:pt x="109" y="111"/>
                  <a:pt x="104" y="117"/>
                  <a:pt x="112" y="111"/>
                </a:cubicBezTo>
                <a:cubicBezTo>
                  <a:pt x="109" y="108"/>
                  <a:pt x="109" y="108"/>
                  <a:pt x="109" y="108"/>
                </a:cubicBezTo>
                <a:cubicBezTo>
                  <a:pt x="114" y="108"/>
                  <a:pt x="114" y="108"/>
                  <a:pt x="114" y="108"/>
                </a:cubicBezTo>
                <a:cubicBezTo>
                  <a:pt x="115" y="110"/>
                  <a:pt x="106" y="105"/>
                  <a:pt x="117" y="110"/>
                </a:cubicBezTo>
                <a:cubicBezTo>
                  <a:pt x="120" y="108"/>
                  <a:pt x="120" y="108"/>
                  <a:pt x="120" y="108"/>
                </a:cubicBezTo>
                <a:cubicBezTo>
                  <a:pt x="121" y="107"/>
                  <a:pt x="121" y="107"/>
                  <a:pt x="121" y="107"/>
                </a:cubicBezTo>
                <a:cubicBezTo>
                  <a:pt x="117" y="103"/>
                  <a:pt x="117" y="103"/>
                  <a:pt x="117" y="103"/>
                </a:cubicBezTo>
                <a:cubicBezTo>
                  <a:pt x="117" y="100"/>
                  <a:pt x="117" y="100"/>
                  <a:pt x="117" y="100"/>
                </a:cubicBezTo>
                <a:cubicBezTo>
                  <a:pt x="115" y="98"/>
                  <a:pt x="115" y="98"/>
                  <a:pt x="115" y="98"/>
                </a:cubicBezTo>
                <a:cubicBezTo>
                  <a:pt x="118" y="95"/>
                  <a:pt x="117" y="99"/>
                  <a:pt x="124" y="96"/>
                </a:cubicBezTo>
                <a:cubicBezTo>
                  <a:pt x="125" y="98"/>
                  <a:pt x="125" y="98"/>
                  <a:pt x="125" y="98"/>
                </a:cubicBezTo>
                <a:cubicBezTo>
                  <a:pt x="126" y="99"/>
                  <a:pt x="124" y="95"/>
                  <a:pt x="126" y="99"/>
                </a:cubicBezTo>
                <a:cubicBezTo>
                  <a:pt x="129" y="98"/>
                  <a:pt x="129" y="98"/>
                  <a:pt x="129" y="98"/>
                </a:cubicBezTo>
                <a:cubicBezTo>
                  <a:pt x="134" y="98"/>
                  <a:pt x="134" y="98"/>
                  <a:pt x="134" y="98"/>
                </a:cubicBezTo>
                <a:cubicBezTo>
                  <a:pt x="135" y="103"/>
                  <a:pt x="135" y="103"/>
                  <a:pt x="135" y="103"/>
                </a:cubicBezTo>
                <a:cubicBezTo>
                  <a:pt x="143" y="105"/>
                  <a:pt x="143" y="105"/>
                  <a:pt x="143" y="105"/>
                </a:cubicBezTo>
                <a:cubicBezTo>
                  <a:pt x="149" y="103"/>
                  <a:pt x="149" y="103"/>
                  <a:pt x="149" y="103"/>
                </a:cubicBezTo>
                <a:cubicBezTo>
                  <a:pt x="158" y="101"/>
                  <a:pt x="158" y="101"/>
                  <a:pt x="158" y="101"/>
                </a:cubicBezTo>
                <a:cubicBezTo>
                  <a:pt x="159" y="98"/>
                  <a:pt x="159" y="98"/>
                  <a:pt x="159" y="98"/>
                </a:cubicBezTo>
                <a:cubicBezTo>
                  <a:pt x="158" y="95"/>
                  <a:pt x="158" y="95"/>
                  <a:pt x="158" y="95"/>
                </a:cubicBezTo>
                <a:cubicBezTo>
                  <a:pt x="145" y="93"/>
                  <a:pt x="145" y="93"/>
                  <a:pt x="145" y="93"/>
                </a:cubicBezTo>
                <a:cubicBezTo>
                  <a:pt x="149" y="92"/>
                  <a:pt x="149" y="92"/>
                  <a:pt x="149" y="92"/>
                </a:cubicBezTo>
                <a:cubicBezTo>
                  <a:pt x="151" y="93"/>
                  <a:pt x="151" y="93"/>
                  <a:pt x="151" y="93"/>
                </a:cubicBezTo>
                <a:cubicBezTo>
                  <a:pt x="151" y="91"/>
                  <a:pt x="157" y="91"/>
                  <a:pt x="158" y="93"/>
                </a:cubicBezTo>
                <a:cubicBezTo>
                  <a:pt x="162" y="93"/>
                  <a:pt x="162" y="93"/>
                  <a:pt x="162" y="93"/>
                </a:cubicBezTo>
                <a:cubicBezTo>
                  <a:pt x="162" y="95"/>
                  <a:pt x="162" y="95"/>
                  <a:pt x="162" y="95"/>
                </a:cubicBezTo>
                <a:cubicBezTo>
                  <a:pt x="164" y="96"/>
                  <a:pt x="164" y="96"/>
                  <a:pt x="164" y="96"/>
                </a:cubicBezTo>
                <a:cubicBezTo>
                  <a:pt x="165" y="96"/>
                  <a:pt x="165" y="96"/>
                  <a:pt x="165" y="96"/>
                </a:cubicBezTo>
                <a:cubicBezTo>
                  <a:pt x="164" y="93"/>
                  <a:pt x="164" y="93"/>
                  <a:pt x="164" y="93"/>
                </a:cubicBezTo>
                <a:cubicBezTo>
                  <a:pt x="168" y="91"/>
                  <a:pt x="168" y="91"/>
                  <a:pt x="168" y="91"/>
                </a:cubicBezTo>
                <a:cubicBezTo>
                  <a:pt x="179" y="90"/>
                  <a:pt x="179" y="90"/>
                  <a:pt x="179" y="90"/>
                </a:cubicBezTo>
                <a:cubicBezTo>
                  <a:pt x="188" y="89"/>
                  <a:pt x="188" y="89"/>
                  <a:pt x="188" y="89"/>
                </a:cubicBezTo>
                <a:cubicBezTo>
                  <a:pt x="186" y="93"/>
                  <a:pt x="186" y="81"/>
                  <a:pt x="190" y="93"/>
                </a:cubicBezTo>
                <a:cubicBezTo>
                  <a:pt x="199" y="91"/>
                  <a:pt x="199" y="91"/>
                  <a:pt x="199" y="91"/>
                </a:cubicBezTo>
                <a:cubicBezTo>
                  <a:pt x="200" y="92"/>
                  <a:pt x="200" y="92"/>
                  <a:pt x="200" y="92"/>
                </a:cubicBezTo>
                <a:cubicBezTo>
                  <a:pt x="201" y="92"/>
                  <a:pt x="202" y="90"/>
                  <a:pt x="203" y="91"/>
                </a:cubicBezTo>
                <a:cubicBezTo>
                  <a:pt x="197" y="88"/>
                  <a:pt x="197" y="88"/>
                  <a:pt x="197" y="88"/>
                </a:cubicBezTo>
                <a:cubicBezTo>
                  <a:pt x="192" y="90"/>
                  <a:pt x="192" y="90"/>
                  <a:pt x="192" y="90"/>
                </a:cubicBezTo>
                <a:cubicBezTo>
                  <a:pt x="192" y="90"/>
                  <a:pt x="195" y="90"/>
                  <a:pt x="191" y="90"/>
                </a:cubicBezTo>
                <a:cubicBezTo>
                  <a:pt x="208" y="86"/>
                  <a:pt x="208" y="86"/>
                  <a:pt x="208" y="86"/>
                </a:cubicBezTo>
                <a:cubicBezTo>
                  <a:pt x="209" y="86"/>
                  <a:pt x="210" y="89"/>
                  <a:pt x="211" y="85"/>
                </a:cubicBezTo>
                <a:cubicBezTo>
                  <a:pt x="210" y="88"/>
                  <a:pt x="210" y="88"/>
                  <a:pt x="210" y="88"/>
                </a:cubicBezTo>
                <a:cubicBezTo>
                  <a:pt x="213" y="90"/>
                  <a:pt x="213" y="90"/>
                  <a:pt x="213" y="90"/>
                </a:cubicBezTo>
                <a:cubicBezTo>
                  <a:pt x="210" y="90"/>
                  <a:pt x="210" y="90"/>
                  <a:pt x="210" y="90"/>
                </a:cubicBezTo>
                <a:cubicBezTo>
                  <a:pt x="211" y="91"/>
                  <a:pt x="211" y="91"/>
                  <a:pt x="211" y="91"/>
                </a:cubicBezTo>
                <a:cubicBezTo>
                  <a:pt x="217" y="90"/>
                  <a:pt x="217" y="90"/>
                  <a:pt x="217" y="90"/>
                </a:cubicBezTo>
                <a:cubicBezTo>
                  <a:pt x="216" y="86"/>
                  <a:pt x="216" y="86"/>
                  <a:pt x="216" y="86"/>
                </a:cubicBezTo>
                <a:cubicBezTo>
                  <a:pt x="214" y="87"/>
                  <a:pt x="214" y="87"/>
                  <a:pt x="214" y="87"/>
                </a:cubicBezTo>
                <a:cubicBezTo>
                  <a:pt x="214" y="85"/>
                  <a:pt x="214" y="85"/>
                  <a:pt x="214" y="85"/>
                </a:cubicBezTo>
                <a:cubicBezTo>
                  <a:pt x="221" y="86"/>
                  <a:pt x="206" y="91"/>
                  <a:pt x="220" y="88"/>
                </a:cubicBezTo>
                <a:cubicBezTo>
                  <a:pt x="221" y="90"/>
                  <a:pt x="221" y="90"/>
                  <a:pt x="221" y="90"/>
                </a:cubicBezTo>
                <a:cubicBezTo>
                  <a:pt x="224" y="88"/>
                  <a:pt x="224" y="88"/>
                  <a:pt x="224" y="88"/>
                </a:cubicBezTo>
                <a:cubicBezTo>
                  <a:pt x="226" y="88"/>
                  <a:pt x="226" y="88"/>
                  <a:pt x="226" y="88"/>
                </a:cubicBezTo>
                <a:cubicBezTo>
                  <a:pt x="228" y="85"/>
                  <a:pt x="228" y="85"/>
                  <a:pt x="228" y="85"/>
                </a:cubicBezTo>
                <a:cubicBezTo>
                  <a:pt x="226" y="84"/>
                  <a:pt x="226" y="84"/>
                  <a:pt x="226" y="84"/>
                </a:cubicBezTo>
                <a:cubicBezTo>
                  <a:pt x="228" y="83"/>
                  <a:pt x="228" y="83"/>
                  <a:pt x="228" y="83"/>
                </a:cubicBezTo>
                <a:cubicBezTo>
                  <a:pt x="228" y="88"/>
                  <a:pt x="232" y="79"/>
                  <a:pt x="232" y="86"/>
                </a:cubicBezTo>
                <a:cubicBezTo>
                  <a:pt x="235" y="85"/>
                  <a:pt x="235" y="85"/>
                  <a:pt x="235" y="85"/>
                </a:cubicBezTo>
                <a:cubicBezTo>
                  <a:pt x="236" y="86"/>
                  <a:pt x="236" y="86"/>
                  <a:pt x="236" y="86"/>
                </a:cubicBezTo>
                <a:cubicBezTo>
                  <a:pt x="236" y="85"/>
                  <a:pt x="236" y="85"/>
                  <a:pt x="236" y="85"/>
                </a:cubicBezTo>
                <a:cubicBezTo>
                  <a:pt x="237" y="84"/>
                  <a:pt x="237" y="84"/>
                  <a:pt x="237" y="84"/>
                </a:cubicBezTo>
                <a:cubicBezTo>
                  <a:pt x="239" y="84"/>
                  <a:pt x="239" y="84"/>
                  <a:pt x="239" y="84"/>
                </a:cubicBezTo>
                <a:cubicBezTo>
                  <a:pt x="240" y="87"/>
                  <a:pt x="240" y="87"/>
                  <a:pt x="240" y="87"/>
                </a:cubicBezTo>
                <a:cubicBezTo>
                  <a:pt x="242" y="87"/>
                  <a:pt x="232" y="87"/>
                  <a:pt x="244" y="88"/>
                </a:cubicBezTo>
                <a:cubicBezTo>
                  <a:pt x="244" y="87"/>
                  <a:pt x="244" y="87"/>
                  <a:pt x="244" y="87"/>
                </a:cubicBezTo>
                <a:cubicBezTo>
                  <a:pt x="241" y="85"/>
                  <a:pt x="241" y="85"/>
                  <a:pt x="241" y="85"/>
                </a:cubicBezTo>
                <a:cubicBezTo>
                  <a:pt x="242" y="84"/>
                  <a:pt x="242" y="84"/>
                  <a:pt x="242" y="84"/>
                </a:cubicBezTo>
                <a:cubicBezTo>
                  <a:pt x="259" y="81"/>
                  <a:pt x="259" y="81"/>
                  <a:pt x="259" y="81"/>
                </a:cubicBezTo>
                <a:cubicBezTo>
                  <a:pt x="260" y="82"/>
                  <a:pt x="260" y="82"/>
                  <a:pt x="260" y="82"/>
                </a:cubicBezTo>
                <a:cubicBezTo>
                  <a:pt x="262" y="79"/>
                  <a:pt x="262" y="79"/>
                  <a:pt x="262" y="79"/>
                </a:cubicBezTo>
                <a:cubicBezTo>
                  <a:pt x="269" y="78"/>
                  <a:pt x="269" y="78"/>
                  <a:pt x="269" y="78"/>
                </a:cubicBezTo>
                <a:cubicBezTo>
                  <a:pt x="268" y="81"/>
                  <a:pt x="268" y="81"/>
                  <a:pt x="268" y="81"/>
                </a:cubicBezTo>
                <a:cubicBezTo>
                  <a:pt x="259" y="83"/>
                  <a:pt x="259" y="83"/>
                  <a:pt x="259" y="83"/>
                </a:cubicBezTo>
                <a:cubicBezTo>
                  <a:pt x="259" y="84"/>
                  <a:pt x="257" y="84"/>
                  <a:pt x="258" y="85"/>
                </a:cubicBezTo>
                <a:cubicBezTo>
                  <a:pt x="254" y="84"/>
                  <a:pt x="254" y="84"/>
                  <a:pt x="254" y="84"/>
                </a:cubicBezTo>
                <a:cubicBezTo>
                  <a:pt x="253" y="85"/>
                  <a:pt x="253" y="85"/>
                  <a:pt x="253" y="85"/>
                </a:cubicBezTo>
                <a:cubicBezTo>
                  <a:pt x="257" y="87"/>
                  <a:pt x="257" y="87"/>
                  <a:pt x="257" y="87"/>
                </a:cubicBezTo>
                <a:cubicBezTo>
                  <a:pt x="259" y="87"/>
                  <a:pt x="251" y="90"/>
                  <a:pt x="259" y="85"/>
                </a:cubicBezTo>
                <a:cubicBezTo>
                  <a:pt x="263" y="86"/>
                  <a:pt x="263" y="86"/>
                  <a:pt x="263" y="86"/>
                </a:cubicBezTo>
                <a:cubicBezTo>
                  <a:pt x="271" y="85"/>
                  <a:pt x="271" y="85"/>
                  <a:pt x="271" y="85"/>
                </a:cubicBezTo>
                <a:cubicBezTo>
                  <a:pt x="271" y="79"/>
                  <a:pt x="271" y="79"/>
                  <a:pt x="271" y="79"/>
                </a:cubicBezTo>
                <a:cubicBezTo>
                  <a:pt x="272" y="78"/>
                  <a:pt x="272" y="78"/>
                  <a:pt x="272" y="78"/>
                </a:cubicBezTo>
                <a:cubicBezTo>
                  <a:pt x="268" y="76"/>
                  <a:pt x="268" y="76"/>
                  <a:pt x="268" y="76"/>
                </a:cubicBezTo>
                <a:cubicBezTo>
                  <a:pt x="269" y="74"/>
                  <a:pt x="269" y="74"/>
                  <a:pt x="269" y="74"/>
                </a:cubicBezTo>
                <a:cubicBezTo>
                  <a:pt x="269" y="73"/>
                  <a:pt x="269" y="73"/>
                  <a:pt x="269" y="73"/>
                </a:cubicBezTo>
                <a:cubicBezTo>
                  <a:pt x="268" y="72"/>
                  <a:pt x="268" y="72"/>
                  <a:pt x="268" y="72"/>
                </a:cubicBezTo>
                <a:cubicBezTo>
                  <a:pt x="267" y="73"/>
                  <a:pt x="264" y="75"/>
                  <a:pt x="265" y="73"/>
                </a:cubicBezTo>
                <a:cubicBezTo>
                  <a:pt x="266" y="75"/>
                  <a:pt x="257" y="73"/>
                  <a:pt x="266" y="77"/>
                </a:cubicBezTo>
                <a:cubicBezTo>
                  <a:pt x="262" y="75"/>
                  <a:pt x="262" y="75"/>
                  <a:pt x="262" y="75"/>
                </a:cubicBezTo>
                <a:cubicBezTo>
                  <a:pt x="262" y="76"/>
                  <a:pt x="262" y="76"/>
                  <a:pt x="262" y="76"/>
                </a:cubicBezTo>
                <a:cubicBezTo>
                  <a:pt x="255" y="76"/>
                  <a:pt x="255" y="76"/>
                  <a:pt x="255" y="76"/>
                </a:cubicBezTo>
                <a:cubicBezTo>
                  <a:pt x="251" y="75"/>
                  <a:pt x="251" y="75"/>
                  <a:pt x="251" y="75"/>
                </a:cubicBezTo>
                <a:cubicBezTo>
                  <a:pt x="248" y="76"/>
                  <a:pt x="248" y="76"/>
                  <a:pt x="248" y="76"/>
                </a:cubicBezTo>
                <a:cubicBezTo>
                  <a:pt x="249" y="78"/>
                  <a:pt x="249" y="78"/>
                  <a:pt x="249" y="78"/>
                </a:cubicBezTo>
                <a:cubicBezTo>
                  <a:pt x="249" y="79"/>
                  <a:pt x="249" y="79"/>
                  <a:pt x="249" y="79"/>
                </a:cubicBezTo>
                <a:cubicBezTo>
                  <a:pt x="246" y="78"/>
                  <a:pt x="246" y="78"/>
                  <a:pt x="246" y="78"/>
                </a:cubicBezTo>
                <a:cubicBezTo>
                  <a:pt x="244" y="80"/>
                  <a:pt x="244" y="80"/>
                  <a:pt x="244" y="80"/>
                </a:cubicBezTo>
                <a:cubicBezTo>
                  <a:pt x="243" y="78"/>
                  <a:pt x="243" y="78"/>
                  <a:pt x="243" y="78"/>
                </a:cubicBezTo>
                <a:cubicBezTo>
                  <a:pt x="236" y="78"/>
                  <a:pt x="236" y="78"/>
                  <a:pt x="236" y="78"/>
                </a:cubicBezTo>
                <a:cubicBezTo>
                  <a:pt x="235" y="75"/>
                  <a:pt x="235" y="75"/>
                  <a:pt x="235" y="75"/>
                </a:cubicBezTo>
                <a:cubicBezTo>
                  <a:pt x="232" y="77"/>
                  <a:pt x="232" y="77"/>
                  <a:pt x="232" y="77"/>
                </a:cubicBezTo>
                <a:cubicBezTo>
                  <a:pt x="232" y="78"/>
                  <a:pt x="238" y="75"/>
                  <a:pt x="231" y="80"/>
                </a:cubicBezTo>
                <a:cubicBezTo>
                  <a:pt x="226" y="79"/>
                  <a:pt x="226" y="79"/>
                  <a:pt x="226" y="79"/>
                </a:cubicBezTo>
                <a:cubicBezTo>
                  <a:pt x="215" y="82"/>
                  <a:pt x="215" y="82"/>
                  <a:pt x="215" y="82"/>
                </a:cubicBezTo>
                <a:cubicBezTo>
                  <a:pt x="215" y="81"/>
                  <a:pt x="215" y="81"/>
                  <a:pt x="215" y="81"/>
                </a:cubicBezTo>
                <a:cubicBezTo>
                  <a:pt x="209" y="83"/>
                  <a:pt x="209" y="83"/>
                  <a:pt x="209" y="83"/>
                </a:cubicBezTo>
                <a:cubicBezTo>
                  <a:pt x="207" y="82"/>
                  <a:pt x="207" y="82"/>
                  <a:pt x="207" y="82"/>
                </a:cubicBezTo>
                <a:cubicBezTo>
                  <a:pt x="203" y="80"/>
                  <a:pt x="206" y="87"/>
                  <a:pt x="208" y="78"/>
                </a:cubicBezTo>
                <a:cubicBezTo>
                  <a:pt x="215" y="80"/>
                  <a:pt x="215" y="80"/>
                  <a:pt x="215" y="80"/>
                </a:cubicBezTo>
                <a:cubicBezTo>
                  <a:pt x="217" y="80"/>
                  <a:pt x="217" y="80"/>
                  <a:pt x="217" y="80"/>
                </a:cubicBezTo>
                <a:cubicBezTo>
                  <a:pt x="217" y="74"/>
                  <a:pt x="217" y="74"/>
                  <a:pt x="217" y="74"/>
                </a:cubicBezTo>
                <a:cubicBezTo>
                  <a:pt x="221" y="75"/>
                  <a:pt x="221" y="75"/>
                  <a:pt x="221" y="75"/>
                </a:cubicBezTo>
                <a:cubicBezTo>
                  <a:pt x="221" y="76"/>
                  <a:pt x="221" y="76"/>
                  <a:pt x="221" y="76"/>
                </a:cubicBezTo>
                <a:cubicBezTo>
                  <a:pt x="222" y="78"/>
                  <a:pt x="222" y="78"/>
                  <a:pt x="222" y="78"/>
                </a:cubicBezTo>
                <a:cubicBezTo>
                  <a:pt x="223" y="75"/>
                  <a:pt x="229" y="77"/>
                  <a:pt x="227" y="73"/>
                </a:cubicBezTo>
                <a:cubicBezTo>
                  <a:pt x="229" y="74"/>
                  <a:pt x="229" y="74"/>
                  <a:pt x="229" y="74"/>
                </a:cubicBezTo>
                <a:cubicBezTo>
                  <a:pt x="229" y="74"/>
                  <a:pt x="233" y="74"/>
                  <a:pt x="231" y="72"/>
                </a:cubicBezTo>
                <a:cubicBezTo>
                  <a:pt x="235" y="72"/>
                  <a:pt x="235" y="72"/>
                  <a:pt x="235" y="72"/>
                </a:cubicBezTo>
                <a:cubicBezTo>
                  <a:pt x="236" y="71"/>
                  <a:pt x="236" y="71"/>
                  <a:pt x="236" y="71"/>
                </a:cubicBezTo>
                <a:cubicBezTo>
                  <a:pt x="236" y="73"/>
                  <a:pt x="236" y="73"/>
                  <a:pt x="236" y="73"/>
                </a:cubicBezTo>
                <a:cubicBezTo>
                  <a:pt x="240" y="74"/>
                  <a:pt x="240" y="74"/>
                  <a:pt x="240" y="74"/>
                </a:cubicBezTo>
                <a:cubicBezTo>
                  <a:pt x="241" y="73"/>
                  <a:pt x="241" y="73"/>
                  <a:pt x="241" y="73"/>
                </a:cubicBezTo>
                <a:cubicBezTo>
                  <a:pt x="244" y="73"/>
                  <a:pt x="244" y="73"/>
                  <a:pt x="244" y="73"/>
                </a:cubicBezTo>
                <a:cubicBezTo>
                  <a:pt x="244" y="71"/>
                  <a:pt x="244" y="71"/>
                  <a:pt x="244" y="71"/>
                </a:cubicBezTo>
                <a:cubicBezTo>
                  <a:pt x="247" y="74"/>
                  <a:pt x="244" y="64"/>
                  <a:pt x="249" y="73"/>
                </a:cubicBezTo>
                <a:cubicBezTo>
                  <a:pt x="252" y="71"/>
                  <a:pt x="252" y="71"/>
                  <a:pt x="252" y="71"/>
                </a:cubicBezTo>
                <a:cubicBezTo>
                  <a:pt x="255" y="70"/>
                  <a:pt x="255" y="70"/>
                  <a:pt x="255" y="70"/>
                </a:cubicBezTo>
                <a:cubicBezTo>
                  <a:pt x="257" y="67"/>
                  <a:pt x="257" y="67"/>
                  <a:pt x="257" y="67"/>
                </a:cubicBezTo>
                <a:cubicBezTo>
                  <a:pt x="260" y="68"/>
                  <a:pt x="260" y="68"/>
                  <a:pt x="260" y="68"/>
                </a:cubicBezTo>
                <a:cubicBezTo>
                  <a:pt x="264" y="66"/>
                  <a:pt x="264" y="66"/>
                  <a:pt x="264" y="66"/>
                </a:cubicBezTo>
                <a:cubicBezTo>
                  <a:pt x="269" y="68"/>
                  <a:pt x="269" y="68"/>
                  <a:pt x="269" y="68"/>
                </a:cubicBezTo>
                <a:cubicBezTo>
                  <a:pt x="273" y="67"/>
                  <a:pt x="273" y="67"/>
                  <a:pt x="273" y="67"/>
                </a:cubicBezTo>
                <a:cubicBezTo>
                  <a:pt x="274" y="67"/>
                  <a:pt x="271" y="65"/>
                  <a:pt x="275" y="67"/>
                </a:cubicBezTo>
                <a:cubicBezTo>
                  <a:pt x="272" y="70"/>
                  <a:pt x="272" y="70"/>
                  <a:pt x="272" y="70"/>
                </a:cubicBezTo>
                <a:cubicBezTo>
                  <a:pt x="270" y="74"/>
                  <a:pt x="270" y="74"/>
                  <a:pt x="270" y="74"/>
                </a:cubicBezTo>
                <a:cubicBezTo>
                  <a:pt x="272" y="76"/>
                  <a:pt x="272" y="76"/>
                  <a:pt x="272" y="76"/>
                </a:cubicBezTo>
                <a:cubicBezTo>
                  <a:pt x="275" y="76"/>
                  <a:pt x="275" y="76"/>
                  <a:pt x="275" y="76"/>
                </a:cubicBezTo>
                <a:cubicBezTo>
                  <a:pt x="276" y="69"/>
                  <a:pt x="276" y="69"/>
                  <a:pt x="276" y="69"/>
                </a:cubicBezTo>
                <a:cubicBezTo>
                  <a:pt x="284" y="70"/>
                  <a:pt x="270" y="65"/>
                  <a:pt x="282" y="64"/>
                </a:cubicBezTo>
                <a:cubicBezTo>
                  <a:pt x="285" y="59"/>
                  <a:pt x="285" y="59"/>
                  <a:pt x="285" y="59"/>
                </a:cubicBezTo>
                <a:cubicBezTo>
                  <a:pt x="281" y="60"/>
                  <a:pt x="281" y="60"/>
                  <a:pt x="281" y="60"/>
                </a:cubicBezTo>
                <a:cubicBezTo>
                  <a:pt x="278" y="59"/>
                  <a:pt x="278" y="59"/>
                  <a:pt x="278" y="59"/>
                </a:cubicBezTo>
                <a:cubicBezTo>
                  <a:pt x="275" y="61"/>
                  <a:pt x="275" y="61"/>
                  <a:pt x="275" y="61"/>
                </a:cubicBezTo>
                <a:cubicBezTo>
                  <a:pt x="273" y="61"/>
                  <a:pt x="273" y="61"/>
                  <a:pt x="273" y="61"/>
                </a:cubicBezTo>
                <a:cubicBezTo>
                  <a:pt x="271" y="61"/>
                  <a:pt x="286" y="52"/>
                  <a:pt x="267" y="61"/>
                </a:cubicBezTo>
                <a:cubicBezTo>
                  <a:pt x="266" y="62"/>
                  <a:pt x="266" y="62"/>
                  <a:pt x="266" y="62"/>
                </a:cubicBezTo>
                <a:cubicBezTo>
                  <a:pt x="264" y="61"/>
                  <a:pt x="264" y="61"/>
                  <a:pt x="264" y="61"/>
                </a:cubicBezTo>
                <a:cubicBezTo>
                  <a:pt x="258" y="64"/>
                  <a:pt x="258" y="64"/>
                  <a:pt x="258" y="64"/>
                </a:cubicBezTo>
                <a:cubicBezTo>
                  <a:pt x="246" y="65"/>
                  <a:pt x="246" y="65"/>
                  <a:pt x="246" y="65"/>
                </a:cubicBezTo>
                <a:cubicBezTo>
                  <a:pt x="247" y="61"/>
                  <a:pt x="247" y="61"/>
                  <a:pt x="247" y="61"/>
                </a:cubicBezTo>
                <a:cubicBezTo>
                  <a:pt x="256" y="60"/>
                  <a:pt x="256" y="60"/>
                  <a:pt x="256" y="60"/>
                </a:cubicBezTo>
                <a:cubicBezTo>
                  <a:pt x="258" y="59"/>
                  <a:pt x="258" y="59"/>
                  <a:pt x="258" y="59"/>
                </a:cubicBezTo>
                <a:cubicBezTo>
                  <a:pt x="281" y="55"/>
                  <a:pt x="281" y="55"/>
                  <a:pt x="281" y="55"/>
                </a:cubicBezTo>
                <a:cubicBezTo>
                  <a:pt x="282" y="54"/>
                  <a:pt x="282" y="54"/>
                  <a:pt x="282" y="54"/>
                </a:cubicBezTo>
                <a:cubicBezTo>
                  <a:pt x="283" y="52"/>
                  <a:pt x="264" y="62"/>
                  <a:pt x="290" y="54"/>
                </a:cubicBezTo>
                <a:cubicBezTo>
                  <a:pt x="295" y="53"/>
                  <a:pt x="295" y="53"/>
                  <a:pt x="295" y="53"/>
                </a:cubicBezTo>
                <a:cubicBezTo>
                  <a:pt x="296" y="50"/>
                  <a:pt x="298" y="58"/>
                  <a:pt x="295" y="50"/>
                </a:cubicBezTo>
                <a:cubicBezTo>
                  <a:pt x="296" y="50"/>
                  <a:pt x="296" y="50"/>
                  <a:pt x="296" y="50"/>
                </a:cubicBezTo>
                <a:cubicBezTo>
                  <a:pt x="297" y="51"/>
                  <a:pt x="297" y="51"/>
                  <a:pt x="297" y="51"/>
                </a:cubicBezTo>
                <a:cubicBezTo>
                  <a:pt x="296" y="55"/>
                  <a:pt x="296" y="55"/>
                  <a:pt x="296" y="55"/>
                </a:cubicBezTo>
                <a:cubicBezTo>
                  <a:pt x="298" y="56"/>
                  <a:pt x="298" y="56"/>
                  <a:pt x="298" y="56"/>
                </a:cubicBezTo>
                <a:cubicBezTo>
                  <a:pt x="309" y="53"/>
                  <a:pt x="309" y="53"/>
                  <a:pt x="309" y="53"/>
                </a:cubicBezTo>
                <a:cubicBezTo>
                  <a:pt x="309" y="50"/>
                  <a:pt x="309" y="50"/>
                  <a:pt x="309" y="50"/>
                </a:cubicBezTo>
                <a:cubicBezTo>
                  <a:pt x="309" y="54"/>
                  <a:pt x="308" y="50"/>
                  <a:pt x="315" y="52"/>
                </a:cubicBezTo>
                <a:cubicBezTo>
                  <a:pt x="315" y="51"/>
                  <a:pt x="312" y="55"/>
                  <a:pt x="315" y="50"/>
                </a:cubicBezTo>
                <a:cubicBezTo>
                  <a:pt x="317" y="53"/>
                  <a:pt x="317" y="53"/>
                  <a:pt x="317" y="53"/>
                </a:cubicBezTo>
                <a:cubicBezTo>
                  <a:pt x="321" y="53"/>
                  <a:pt x="321" y="53"/>
                  <a:pt x="321" y="53"/>
                </a:cubicBezTo>
                <a:cubicBezTo>
                  <a:pt x="322" y="50"/>
                  <a:pt x="322" y="50"/>
                  <a:pt x="322" y="50"/>
                </a:cubicBezTo>
                <a:cubicBezTo>
                  <a:pt x="323" y="49"/>
                  <a:pt x="325" y="49"/>
                  <a:pt x="325" y="50"/>
                </a:cubicBezTo>
                <a:cubicBezTo>
                  <a:pt x="321" y="48"/>
                  <a:pt x="321" y="48"/>
                  <a:pt x="321" y="48"/>
                </a:cubicBezTo>
                <a:cubicBezTo>
                  <a:pt x="322" y="48"/>
                  <a:pt x="322" y="47"/>
                  <a:pt x="323" y="47"/>
                </a:cubicBezTo>
                <a:cubicBezTo>
                  <a:pt x="323" y="46"/>
                  <a:pt x="323" y="46"/>
                  <a:pt x="323" y="46"/>
                </a:cubicBezTo>
                <a:cubicBezTo>
                  <a:pt x="320" y="46"/>
                  <a:pt x="320" y="46"/>
                  <a:pt x="320" y="46"/>
                </a:cubicBezTo>
                <a:cubicBezTo>
                  <a:pt x="325" y="46"/>
                  <a:pt x="325" y="46"/>
                  <a:pt x="325" y="46"/>
                </a:cubicBezTo>
                <a:cubicBezTo>
                  <a:pt x="325" y="48"/>
                  <a:pt x="325" y="48"/>
                  <a:pt x="325" y="48"/>
                </a:cubicBezTo>
                <a:cubicBezTo>
                  <a:pt x="322" y="48"/>
                  <a:pt x="315" y="53"/>
                  <a:pt x="336" y="48"/>
                </a:cubicBezTo>
                <a:cubicBezTo>
                  <a:pt x="336" y="48"/>
                  <a:pt x="337" y="47"/>
                  <a:pt x="338" y="50"/>
                </a:cubicBezTo>
                <a:cubicBezTo>
                  <a:pt x="339" y="48"/>
                  <a:pt x="339" y="48"/>
                  <a:pt x="339" y="48"/>
                </a:cubicBezTo>
                <a:cubicBezTo>
                  <a:pt x="337" y="48"/>
                  <a:pt x="337" y="48"/>
                  <a:pt x="337" y="48"/>
                </a:cubicBezTo>
                <a:cubicBezTo>
                  <a:pt x="339" y="47"/>
                  <a:pt x="342" y="47"/>
                  <a:pt x="341" y="45"/>
                </a:cubicBezTo>
                <a:cubicBezTo>
                  <a:pt x="344" y="44"/>
                  <a:pt x="344" y="44"/>
                  <a:pt x="344" y="44"/>
                </a:cubicBezTo>
                <a:cubicBezTo>
                  <a:pt x="347" y="45"/>
                  <a:pt x="347" y="45"/>
                  <a:pt x="347" y="45"/>
                </a:cubicBezTo>
                <a:cubicBezTo>
                  <a:pt x="348" y="44"/>
                  <a:pt x="348" y="44"/>
                  <a:pt x="348" y="44"/>
                </a:cubicBezTo>
                <a:cubicBezTo>
                  <a:pt x="346" y="43"/>
                  <a:pt x="346" y="43"/>
                  <a:pt x="346" y="43"/>
                </a:cubicBezTo>
                <a:cubicBezTo>
                  <a:pt x="353" y="42"/>
                  <a:pt x="353" y="42"/>
                  <a:pt x="353" y="42"/>
                </a:cubicBezTo>
                <a:cubicBezTo>
                  <a:pt x="356" y="43"/>
                  <a:pt x="356" y="43"/>
                  <a:pt x="356" y="43"/>
                </a:cubicBezTo>
                <a:cubicBezTo>
                  <a:pt x="357" y="39"/>
                  <a:pt x="357" y="39"/>
                  <a:pt x="357" y="39"/>
                </a:cubicBezTo>
                <a:cubicBezTo>
                  <a:pt x="364" y="36"/>
                  <a:pt x="364" y="36"/>
                  <a:pt x="364" y="36"/>
                </a:cubicBezTo>
                <a:cubicBezTo>
                  <a:pt x="363" y="38"/>
                  <a:pt x="363" y="38"/>
                  <a:pt x="363" y="38"/>
                </a:cubicBezTo>
                <a:cubicBezTo>
                  <a:pt x="357" y="42"/>
                  <a:pt x="357" y="42"/>
                  <a:pt x="357" y="42"/>
                </a:cubicBezTo>
                <a:cubicBezTo>
                  <a:pt x="357" y="43"/>
                  <a:pt x="353" y="47"/>
                  <a:pt x="361" y="46"/>
                </a:cubicBezTo>
                <a:cubicBezTo>
                  <a:pt x="361" y="47"/>
                  <a:pt x="361" y="47"/>
                  <a:pt x="361" y="47"/>
                </a:cubicBezTo>
                <a:cubicBezTo>
                  <a:pt x="364" y="47"/>
                  <a:pt x="364" y="47"/>
                  <a:pt x="364" y="47"/>
                </a:cubicBezTo>
                <a:cubicBezTo>
                  <a:pt x="363" y="49"/>
                  <a:pt x="363" y="49"/>
                  <a:pt x="363" y="49"/>
                </a:cubicBezTo>
                <a:cubicBezTo>
                  <a:pt x="359" y="48"/>
                  <a:pt x="359" y="48"/>
                  <a:pt x="359" y="48"/>
                </a:cubicBezTo>
                <a:cubicBezTo>
                  <a:pt x="357" y="52"/>
                  <a:pt x="357" y="52"/>
                  <a:pt x="357" y="52"/>
                </a:cubicBezTo>
                <a:cubicBezTo>
                  <a:pt x="363" y="53"/>
                  <a:pt x="363" y="53"/>
                  <a:pt x="363" y="53"/>
                </a:cubicBezTo>
                <a:cubicBezTo>
                  <a:pt x="367" y="52"/>
                  <a:pt x="367" y="52"/>
                  <a:pt x="367" y="52"/>
                </a:cubicBezTo>
                <a:cubicBezTo>
                  <a:pt x="367" y="52"/>
                  <a:pt x="367" y="52"/>
                  <a:pt x="367" y="52"/>
                </a:cubicBezTo>
                <a:cubicBezTo>
                  <a:pt x="370" y="50"/>
                  <a:pt x="370" y="50"/>
                  <a:pt x="370" y="50"/>
                </a:cubicBezTo>
                <a:cubicBezTo>
                  <a:pt x="372" y="50"/>
                  <a:pt x="372" y="50"/>
                  <a:pt x="372" y="50"/>
                </a:cubicBezTo>
                <a:cubicBezTo>
                  <a:pt x="371" y="52"/>
                  <a:pt x="369" y="46"/>
                  <a:pt x="373" y="53"/>
                </a:cubicBezTo>
                <a:cubicBezTo>
                  <a:pt x="374" y="51"/>
                  <a:pt x="374" y="51"/>
                  <a:pt x="374" y="51"/>
                </a:cubicBezTo>
                <a:cubicBezTo>
                  <a:pt x="377" y="53"/>
                  <a:pt x="366" y="52"/>
                  <a:pt x="379" y="50"/>
                </a:cubicBezTo>
                <a:cubicBezTo>
                  <a:pt x="379" y="49"/>
                  <a:pt x="379" y="49"/>
                  <a:pt x="379" y="49"/>
                </a:cubicBezTo>
                <a:cubicBezTo>
                  <a:pt x="381" y="52"/>
                  <a:pt x="381" y="52"/>
                  <a:pt x="381" y="52"/>
                </a:cubicBezTo>
                <a:cubicBezTo>
                  <a:pt x="374" y="53"/>
                  <a:pt x="374" y="53"/>
                  <a:pt x="374" y="53"/>
                </a:cubicBezTo>
                <a:cubicBezTo>
                  <a:pt x="380" y="58"/>
                  <a:pt x="380" y="58"/>
                  <a:pt x="380" y="58"/>
                </a:cubicBezTo>
                <a:cubicBezTo>
                  <a:pt x="379" y="58"/>
                  <a:pt x="375" y="56"/>
                  <a:pt x="377" y="61"/>
                </a:cubicBezTo>
                <a:cubicBezTo>
                  <a:pt x="375" y="63"/>
                  <a:pt x="373" y="61"/>
                  <a:pt x="371" y="63"/>
                </a:cubicBezTo>
                <a:cubicBezTo>
                  <a:pt x="372" y="65"/>
                  <a:pt x="372" y="65"/>
                  <a:pt x="372" y="65"/>
                </a:cubicBezTo>
                <a:cubicBezTo>
                  <a:pt x="371" y="66"/>
                  <a:pt x="371" y="66"/>
                  <a:pt x="371" y="66"/>
                </a:cubicBezTo>
                <a:cubicBezTo>
                  <a:pt x="375" y="70"/>
                  <a:pt x="375" y="70"/>
                  <a:pt x="375" y="70"/>
                </a:cubicBezTo>
                <a:cubicBezTo>
                  <a:pt x="378" y="70"/>
                  <a:pt x="378" y="70"/>
                  <a:pt x="378" y="70"/>
                </a:cubicBezTo>
                <a:cubicBezTo>
                  <a:pt x="372" y="75"/>
                  <a:pt x="372" y="75"/>
                  <a:pt x="372" y="75"/>
                </a:cubicBezTo>
                <a:cubicBezTo>
                  <a:pt x="370" y="73"/>
                  <a:pt x="370" y="73"/>
                  <a:pt x="370" y="73"/>
                </a:cubicBezTo>
                <a:cubicBezTo>
                  <a:pt x="364" y="76"/>
                  <a:pt x="364" y="76"/>
                  <a:pt x="364" y="76"/>
                </a:cubicBezTo>
                <a:cubicBezTo>
                  <a:pt x="363" y="77"/>
                  <a:pt x="363" y="77"/>
                  <a:pt x="363" y="77"/>
                </a:cubicBezTo>
                <a:cubicBezTo>
                  <a:pt x="366" y="78"/>
                  <a:pt x="366" y="78"/>
                  <a:pt x="366" y="78"/>
                </a:cubicBezTo>
                <a:cubicBezTo>
                  <a:pt x="363" y="79"/>
                  <a:pt x="363" y="79"/>
                  <a:pt x="363" y="79"/>
                </a:cubicBezTo>
                <a:cubicBezTo>
                  <a:pt x="363" y="80"/>
                  <a:pt x="358" y="84"/>
                  <a:pt x="359" y="81"/>
                </a:cubicBezTo>
                <a:cubicBezTo>
                  <a:pt x="360" y="79"/>
                  <a:pt x="360" y="79"/>
                  <a:pt x="360" y="79"/>
                </a:cubicBezTo>
                <a:cubicBezTo>
                  <a:pt x="355" y="79"/>
                  <a:pt x="355" y="79"/>
                  <a:pt x="355" y="79"/>
                </a:cubicBezTo>
                <a:cubicBezTo>
                  <a:pt x="351" y="83"/>
                  <a:pt x="351" y="83"/>
                  <a:pt x="351" y="83"/>
                </a:cubicBezTo>
                <a:cubicBezTo>
                  <a:pt x="355" y="85"/>
                  <a:pt x="355" y="85"/>
                  <a:pt x="355" y="85"/>
                </a:cubicBezTo>
                <a:cubicBezTo>
                  <a:pt x="354" y="85"/>
                  <a:pt x="353" y="85"/>
                  <a:pt x="354" y="86"/>
                </a:cubicBezTo>
                <a:cubicBezTo>
                  <a:pt x="358" y="86"/>
                  <a:pt x="358" y="86"/>
                  <a:pt x="358" y="86"/>
                </a:cubicBezTo>
                <a:cubicBezTo>
                  <a:pt x="360" y="88"/>
                  <a:pt x="355" y="90"/>
                  <a:pt x="355" y="90"/>
                </a:cubicBezTo>
                <a:cubicBezTo>
                  <a:pt x="355" y="90"/>
                  <a:pt x="358" y="88"/>
                  <a:pt x="355" y="91"/>
                </a:cubicBezTo>
                <a:cubicBezTo>
                  <a:pt x="362" y="89"/>
                  <a:pt x="362" y="89"/>
                  <a:pt x="362" y="89"/>
                </a:cubicBezTo>
                <a:cubicBezTo>
                  <a:pt x="366" y="85"/>
                  <a:pt x="366" y="85"/>
                  <a:pt x="366" y="85"/>
                </a:cubicBezTo>
                <a:cubicBezTo>
                  <a:pt x="378" y="84"/>
                  <a:pt x="378" y="84"/>
                  <a:pt x="378" y="84"/>
                </a:cubicBezTo>
                <a:cubicBezTo>
                  <a:pt x="385" y="80"/>
                  <a:pt x="385" y="80"/>
                  <a:pt x="385" y="80"/>
                </a:cubicBezTo>
                <a:cubicBezTo>
                  <a:pt x="386" y="80"/>
                  <a:pt x="386" y="80"/>
                  <a:pt x="386" y="80"/>
                </a:cubicBezTo>
                <a:cubicBezTo>
                  <a:pt x="381" y="83"/>
                  <a:pt x="381" y="83"/>
                  <a:pt x="381" y="83"/>
                </a:cubicBezTo>
                <a:cubicBezTo>
                  <a:pt x="380" y="86"/>
                  <a:pt x="380" y="86"/>
                  <a:pt x="380" y="86"/>
                </a:cubicBezTo>
                <a:cubicBezTo>
                  <a:pt x="381" y="87"/>
                  <a:pt x="381" y="87"/>
                  <a:pt x="381" y="87"/>
                </a:cubicBezTo>
                <a:cubicBezTo>
                  <a:pt x="384" y="87"/>
                  <a:pt x="386" y="84"/>
                  <a:pt x="388" y="87"/>
                </a:cubicBezTo>
                <a:cubicBezTo>
                  <a:pt x="389" y="88"/>
                  <a:pt x="387" y="86"/>
                  <a:pt x="388" y="88"/>
                </a:cubicBezTo>
                <a:cubicBezTo>
                  <a:pt x="398" y="87"/>
                  <a:pt x="398" y="87"/>
                  <a:pt x="398" y="87"/>
                </a:cubicBezTo>
                <a:cubicBezTo>
                  <a:pt x="404" y="89"/>
                  <a:pt x="404" y="89"/>
                  <a:pt x="404" y="89"/>
                </a:cubicBezTo>
                <a:cubicBezTo>
                  <a:pt x="404" y="89"/>
                  <a:pt x="404" y="89"/>
                  <a:pt x="404" y="89"/>
                </a:cubicBezTo>
                <a:cubicBezTo>
                  <a:pt x="401" y="92"/>
                  <a:pt x="401" y="92"/>
                  <a:pt x="401" y="92"/>
                </a:cubicBezTo>
                <a:cubicBezTo>
                  <a:pt x="406" y="96"/>
                  <a:pt x="406" y="96"/>
                  <a:pt x="406" y="96"/>
                </a:cubicBezTo>
                <a:cubicBezTo>
                  <a:pt x="399" y="93"/>
                  <a:pt x="399" y="93"/>
                  <a:pt x="399" y="93"/>
                </a:cubicBezTo>
                <a:cubicBezTo>
                  <a:pt x="398" y="92"/>
                  <a:pt x="403" y="92"/>
                  <a:pt x="397" y="92"/>
                </a:cubicBezTo>
                <a:cubicBezTo>
                  <a:pt x="397" y="93"/>
                  <a:pt x="397" y="93"/>
                  <a:pt x="397" y="93"/>
                </a:cubicBezTo>
                <a:cubicBezTo>
                  <a:pt x="398" y="94"/>
                  <a:pt x="402" y="86"/>
                  <a:pt x="398" y="96"/>
                </a:cubicBezTo>
                <a:cubicBezTo>
                  <a:pt x="397" y="98"/>
                  <a:pt x="397" y="98"/>
                  <a:pt x="397" y="98"/>
                </a:cubicBezTo>
                <a:cubicBezTo>
                  <a:pt x="400" y="99"/>
                  <a:pt x="400" y="99"/>
                  <a:pt x="400" y="99"/>
                </a:cubicBezTo>
                <a:cubicBezTo>
                  <a:pt x="400" y="104"/>
                  <a:pt x="400" y="104"/>
                  <a:pt x="400" y="104"/>
                </a:cubicBezTo>
                <a:cubicBezTo>
                  <a:pt x="392" y="106"/>
                  <a:pt x="392" y="106"/>
                  <a:pt x="392" y="106"/>
                </a:cubicBezTo>
                <a:cubicBezTo>
                  <a:pt x="390" y="105"/>
                  <a:pt x="400" y="103"/>
                  <a:pt x="388" y="110"/>
                </a:cubicBezTo>
                <a:cubicBezTo>
                  <a:pt x="384" y="108"/>
                  <a:pt x="384" y="108"/>
                  <a:pt x="384" y="108"/>
                </a:cubicBezTo>
                <a:cubicBezTo>
                  <a:pt x="379" y="110"/>
                  <a:pt x="379" y="110"/>
                  <a:pt x="379" y="110"/>
                </a:cubicBezTo>
                <a:cubicBezTo>
                  <a:pt x="380" y="113"/>
                  <a:pt x="382" y="110"/>
                  <a:pt x="384" y="111"/>
                </a:cubicBezTo>
                <a:cubicBezTo>
                  <a:pt x="382" y="114"/>
                  <a:pt x="382" y="114"/>
                  <a:pt x="382" y="114"/>
                </a:cubicBezTo>
                <a:cubicBezTo>
                  <a:pt x="385" y="114"/>
                  <a:pt x="385" y="114"/>
                  <a:pt x="385" y="114"/>
                </a:cubicBezTo>
                <a:cubicBezTo>
                  <a:pt x="386" y="111"/>
                  <a:pt x="386" y="111"/>
                  <a:pt x="386" y="111"/>
                </a:cubicBezTo>
                <a:cubicBezTo>
                  <a:pt x="391" y="112"/>
                  <a:pt x="391" y="112"/>
                  <a:pt x="391" y="112"/>
                </a:cubicBezTo>
                <a:cubicBezTo>
                  <a:pt x="391" y="114"/>
                  <a:pt x="391" y="114"/>
                  <a:pt x="391" y="114"/>
                </a:cubicBezTo>
                <a:cubicBezTo>
                  <a:pt x="397" y="117"/>
                  <a:pt x="397" y="117"/>
                  <a:pt x="397" y="117"/>
                </a:cubicBezTo>
                <a:cubicBezTo>
                  <a:pt x="397" y="118"/>
                  <a:pt x="397" y="118"/>
                  <a:pt x="397" y="118"/>
                </a:cubicBezTo>
                <a:cubicBezTo>
                  <a:pt x="400" y="118"/>
                  <a:pt x="400" y="118"/>
                  <a:pt x="400" y="118"/>
                </a:cubicBezTo>
                <a:cubicBezTo>
                  <a:pt x="400" y="122"/>
                  <a:pt x="400" y="122"/>
                  <a:pt x="400" y="122"/>
                </a:cubicBezTo>
                <a:cubicBezTo>
                  <a:pt x="405" y="119"/>
                  <a:pt x="405" y="119"/>
                  <a:pt x="405" y="119"/>
                </a:cubicBezTo>
                <a:cubicBezTo>
                  <a:pt x="408" y="119"/>
                  <a:pt x="408" y="119"/>
                  <a:pt x="408" y="119"/>
                </a:cubicBezTo>
                <a:cubicBezTo>
                  <a:pt x="412" y="121"/>
                  <a:pt x="412" y="116"/>
                  <a:pt x="416" y="117"/>
                </a:cubicBezTo>
                <a:cubicBezTo>
                  <a:pt x="418" y="116"/>
                  <a:pt x="424" y="116"/>
                  <a:pt x="418" y="112"/>
                </a:cubicBezTo>
                <a:cubicBezTo>
                  <a:pt x="425" y="112"/>
                  <a:pt x="425" y="112"/>
                  <a:pt x="425" y="112"/>
                </a:cubicBezTo>
                <a:cubicBezTo>
                  <a:pt x="426" y="108"/>
                  <a:pt x="426" y="108"/>
                  <a:pt x="426" y="108"/>
                </a:cubicBezTo>
                <a:cubicBezTo>
                  <a:pt x="428" y="104"/>
                  <a:pt x="428" y="104"/>
                  <a:pt x="428" y="104"/>
                </a:cubicBezTo>
                <a:cubicBezTo>
                  <a:pt x="428" y="105"/>
                  <a:pt x="428" y="105"/>
                  <a:pt x="428" y="105"/>
                </a:cubicBezTo>
                <a:cubicBezTo>
                  <a:pt x="434" y="107"/>
                  <a:pt x="434" y="107"/>
                  <a:pt x="434" y="107"/>
                </a:cubicBezTo>
                <a:cubicBezTo>
                  <a:pt x="435" y="107"/>
                  <a:pt x="428" y="110"/>
                  <a:pt x="437" y="107"/>
                </a:cubicBezTo>
                <a:cubicBezTo>
                  <a:pt x="434" y="105"/>
                  <a:pt x="434" y="105"/>
                  <a:pt x="434" y="105"/>
                </a:cubicBezTo>
                <a:cubicBezTo>
                  <a:pt x="438" y="102"/>
                  <a:pt x="438" y="102"/>
                  <a:pt x="438" y="102"/>
                </a:cubicBezTo>
                <a:cubicBezTo>
                  <a:pt x="443" y="105"/>
                  <a:pt x="443" y="105"/>
                  <a:pt x="443" y="105"/>
                </a:cubicBezTo>
                <a:cubicBezTo>
                  <a:pt x="449" y="104"/>
                  <a:pt x="449" y="104"/>
                  <a:pt x="449" y="104"/>
                </a:cubicBezTo>
                <a:cubicBezTo>
                  <a:pt x="450" y="104"/>
                  <a:pt x="450" y="104"/>
                  <a:pt x="450" y="104"/>
                </a:cubicBezTo>
                <a:cubicBezTo>
                  <a:pt x="453" y="103"/>
                  <a:pt x="432" y="110"/>
                  <a:pt x="456" y="101"/>
                </a:cubicBezTo>
                <a:cubicBezTo>
                  <a:pt x="471" y="92"/>
                  <a:pt x="471" y="92"/>
                  <a:pt x="471" y="92"/>
                </a:cubicBezTo>
                <a:cubicBezTo>
                  <a:pt x="469" y="91"/>
                  <a:pt x="468" y="91"/>
                  <a:pt x="469" y="88"/>
                </a:cubicBezTo>
                <a:cubicBezTo>
                  <a:pt x="471" y="88"/>
                  <a:pt x="471" y="88"/>
                  <a:pt x="471" y="88"/>
                </a:cubicBezTo>
                <a:cubicBezTo>
                  <a:pt x="478" y="87"/>
                  <a:pt x="478" y="87"/>
                  <a:pt x="478" y="87"/>
                </a:cubicBezTo>
                <a:cubicBezTo>
                  <a:pt x="477" y="88"/>
                  <a:pt x="476" y="86"/>
                  <a:pt x="475" y="89"/>
                </a:cubicBezTo>
                <a:cubicBezTo>
                  <a:pt x="475" y="91"/>
                  <a:pt x="475" y="91"/>
                  <a:pt x="475" y="91"/>
                </a:cubicBezTo>
                <a:cubicBezTo>
                  <a:pt x="475" y="93"/>
                  <a:pt x="475" y="93"/>
                  <a:pt x="475" y="93"/>
                </a:cubicBezTo>
                <a:cubicBezTo>
                  <a:pt x="478" y="94"/>
                  <a:pt x="478" y="94"/>
                  <a:pt x="478" y="94"/>
                </a:cubicBezTo>
                <a:cubicBezTo>
                  <a:pt x="481" y="86"/>
                  <a:pt x="481" y="86"/>
                  <a:pt x="481" y="86"/>
                </a:cubicBezTo>
                <a:cubicBezTo>
                  <a:pt x="482" y="85"/>
                  <a:pt x="482" y="85"/>
                  <a:pt x="482" y="85"/>
                </a:cubicBezTo>
                <a:cubicBezTo>
                  <a:pt x="484" y="89"/>
                  <a:pt x="484" y="89"/>
                  <a:pt x="484" y="89"/>
                </a:cubicBezTo>
                <a:cubicBezTo>
                  <a:pt x="489" y="86"/>
                  <a:pt x="489" y="86"/>
                  <a:pt x="489" y="86"/>
                </a:cubicBezTo>
                <a:cubicBezTo>
                  <a:pt x="492" y="88"/>
                  <a:pt x="492" y="88"/>
                  <a:pt x="492" y="88"/>
                </a:cubicBezTo>
                <a:cubicBezTo>
                  <a:pt x="496" y="85"/>
                  <a:pt x="496" y="85"/>
                  <a:pt x="496" y="85"/>
                </a:cubicBezTo>
                <a:cubicBezTo>
                  <a:pt x="497" y="87"/>
                  <a:pt x="488" y="83"/>
                  <a:pt x="498" y="87"/>
                </a:cubicBezTo>
                <a:cubicBezTo>
                  <a:pt x="502" y="83"/>
                  <a:pt x="502" y="83"/>
                  <a:pt x="502" y="83"/>
                </a:cubicBezTo>
                <a:cubicBezTo>
                  <a:pt x="508" y="82"/>
                  <a:pt x="508" y="82"/>
                  <a:pt x="508" y="82"/>
                </a:cubicBezTo>
                <a:cubicBezTo>
                  <a:pt x="513" y="78"/>
                  <a:pt x="513" y="78"/>
                  <a:pt x="513" y="78"/>
                </a:cubicBezTo>
                <a:cubicBezTo>
                  <a:pt x="513" y="75"/>
                  <a:pt x="513" y="75"/>
                  <a:pt x="513" y="75"/>
                </a:cubicBezTo>
                <a:cubicBezTo>
                  <a:pt x="515" y="74"/>
                  <a:pt x="515" y="74"/>
                  <a:pt x="515" y="74"/>
                </a:cubicBezTo>
                <a:cubicBezTo>
                  <a:pt x="518" y="76"/>
                  <a:pt x="518" y="76"/>
                  <a:pt x="518" y="76"/>
                </a:cubicBezTo>
                <a:cubicBezTo>
                  <a:pt x="521" y="73"/>
                  <a:pt x="521" y="73"/>
                  <a:pt x="521" y="73"/>
                </a:cubicBezTo>
                <a:cubicBezTo>
                  <a:pt x="522" y="75"/>
                  <a:pt x="522" y="75"/>
                  <a:pt x="522" y="75"/>
                </a:cubicBezTo>
                <a:cubicBezTo>
                  <a:pt x="527" y="72"/>
                  <a:pt x="527" y="72"/>
                  <a:pt x="527" y="72"/>
                </a:cubicBezTo>
                <a:cubicBezTo>
                  <a:pt x="532" y="71"/>
                  <a:pt x="532" y="71"/>
                  <a:pt x="532" y="71"/>
                </a:cubicBezTo>
                <a:cubicBezTo>
                  <a:pt x="533" y="71"/>
                  <a:pt x="527" y="75"/>
                  <a:pt x="534" y="69"/>
                </a:cubicBezTo>
                <a:cubicBezTo>
                  <a:pt x="535" y="70"/>
                  <a:pt x="535" y="70"/>
                  <a:pt x="535" y="70"/>
                </a:cubicBezTo>
                <a:cubicBezTo>
                  <a:pt x="538" y="65"/>
                  <a:pt x="538" y="65"/>
                  <a:pt x="538" y="65"/>
                </a:cubicBezTo>
                <a:cubicBezTo>
                  <a:pt x="545" y="65"/>
                  <a:pt x="545" y="65"/>
                  <a:pt x="545" y="65"/>
                </a:cubicBezTo>
                <a:cubicBezTo>
                  <a:pt x="546" y="64"/>
                  <a:pt x="546" y="64"/>
                  <a:pt x="546" y="64"/>
                </a:cubicBezTo>
                <a:cubicBezTo>
                  <a:pt x="541" y="67"/>
                  <a:pt x="548" y="61"/>
                  <a:pt x="540" y="62"/>
                </a:cubicBezTo>
                <a:cubicBezTo>
                  <a:pt x="544" y="61"/>
                  <a:pt x="544" y="61"/>
                  <a:pt x="544" y="61"/>
                </a:cubicBezTo>
                <a:cubicBezTo>
                  <a:pt x="545" y="62"/>
                  <a:pt x="545" y="62"/>
                  <a:pt x="545" y="62"/>
                </a:cubicBezTo>
                <a:cubicBezTo>
                  <a:pt x="548" y="60"/>
                  <a:pt x="548" y="60"/>
                  <a:pt x="548" y="60"/>
                </a:cubicBezTo>
                <a:cubicBezTo>
                  <a:pt x="551" y="62"/>
                  <a:pt x="551" y="62"/>
                  <a:pt x="551" y="62"/>
                </a:cubicBezTo>
                <a:cubicBezTo>
                  <a:pt x="555" y="60"/>
                  <a:pt x="555" y="60"/>
                  <a:pt x="555" y="60"/>
                </a:cubicBezTo>
                <a:cubicBezTo>
                  <a:pt x="561" y="59"/>
                  <a:pt x="561" y="59"/>
                  <a:pt x="561" y="59"/>
                </a:cubicBezTo>
                <a:cubicBezTo>
                  <a:pt x="562" y="60"/>
                  <a:pt x="562" y="60"/>
                  <a:pt x="562" y="60"/>
                </a:cubicBezTo>
                <a:cubicBezTo>
                  <a:pt x="568" y="57"/>
                  <a:pt x="568" y="57"/>
                  <a:pt x="568" y="57"/>
                </a:cubicBezTo>
                <a:cubicBezTo>
                  <a:pt x="568" y="56"/>
                  <a:pt x="562" y="58"/>
                  <a:pt x="570" y="57"/>
                </a:cubicBezTo>
                <a:cubicBezTo>
                  <a:pt x="571" y="53"/>
                  <a:pt x="571" y="53"/>
                  <a:pt x="571" y="53"/>
                </a:cubicBezTo>
                <a:cubicBezTo>
                  <a:pt x="580" y="52"/>
                  <a:pt x="580" y="52"/>
                  <a:pt x="580" y="52"/>
                </a:cubicBezTo>
                <a:cubicBezTo>
                  <a:pt x="582" y="50"/>
                  <a:pt x="582" y="50"/>
                  <a:pt x="582" y="50"/>
                </a:cubicBezTo>
                <a:cubicBezTo>
                  <a:pt x="586" y="50"/>
                  <a:pt x="586" y="50"/>
                  <a:pt x="586" y="50"/>
                </a:cubicBezTo>
                <a:cubicBezTo>
                  <a:pt x="589" y="46"/>
                  <a:pt x="589" y="46"/>
                  <a:pt x="589" y="46"/>
                </a:cubicBezTo>
                <a:cubicBezTo>
                  <a:pt x="595" y="44"/>
                  <a:pt x="595" y="44"/>
                  <a:pt x="595" y="44"/>
                </a:cubicBezTo>
                <a:cubicBezTo>
                  <a:pt x="598" y="40"/>
                  <a:pt x="598" y="40"/>
                  <a:pt x="598" y="40"/>
                </a:cubicBezTo>
                <a:cubicBezTo>
                  <a:pt x="605" y="36"/>
                  <a:pt x="605" y="36"/>
                  <a:pt x="605" y="36"/>
                </a:cubicBezTo>
                <a:cubicBezTo>
                  <a:pt x="607" y="38"/>
                  <a:pt x="607" y="38"/>
                  <a:pt x="607" y="38"/>
                </a:cubicBezTo>
                <a:cubicBezTo>
                  <a:pt x="610" y="38"/>
                  <a:pt x="610" y="38"/>
                  <a:pt x="610" y="38"/>
                </a:cubicBezTo>
                <a:cubicBezTo>
                  <a:pt x="613" y="35"/>
                  <a:pt x="613" y="35"/>
                  <a:pt x="613" y="35"/>
                </a:cubicBezTo>
                <a:cubicBezTo>
                  <a:pt x="621" y="34"/>
                  <a:pt x="621" y="34"/>
                  <a:pt x="621" y="34"/>
                </a:cubicBezTo>
                <a:cubicBezTo>
                  <a:pt x="619" y="32"/>
                  <a:pt x="620" y="33"/>
                  <a:pt x="626" y="31"/>
                </a:cubicBezTo>
                <a:cubicBezTo>
                  <a:pt x="622" y="28"/>
                  <a:pt x="622" y="28"/>
                  <a:pt x="622" y="28"/>
                </a:cubicBezTo>
                <a:cubicBezTo>
                  <a:pt x="618" y="28"/>
                  <a:pt x="618" y="28"/>
                  <a:pt x="618" y="28"/>
                </a:cubicBezTo>
                <a:cubicBezTo>
                  <a:pt x="622" y="27"/>
                  <a:pt x="622" y="27"/>
                  <a:pt x="622" y="27"/>
                </a:cubicBezTo>
                <a:cubicBezTo>
                  <a:pt x="627" y="29"/>
                  <a:pt x="627" y="29"/>
                  <a:pt x="627" y="29"/>
                </a:cubicBezTo>
                <a:cubicBezTo>
                  <a:pt x="628" y="30"/>
                  <a:pt x="620" y="26"/>
                  <a:pt x="628" y="32"/>
                </a:cubicBezTo>
                <a:cubicBezTo>
                  <a:pt x="633" y="30"/>
                  <a:pt x="633" y="30"/>
                  <a:pt x="633" y="30"/>
                </a:cubicBezTo>
                <a:cubicBezTo>
                  <a:pt x="633" y="27"/>
                  <a:pt x="633" y="27"/>
                  <a:pt x="633" y="27"/>
                </a:cubicBezTo>
                <a:cubicBezTo>
                  <a:pt x="638" y="27"/>
                  <a:pt x="638" y="27"/>
                  <a:pt x="638" y="27"/>
                </a:cubicBezTo>
                <a:cubicBezTo>
                  <a:pt x="639" y="23"/>
                  <a:pt x="639" y="23"/>
                  <a:pt x="639" y="23"/>
                </a:cubicBezTo>
                <a:cubicBezTo>
                  <a:pt x="640" y="25"/>
                  <a:pt x="640" y="25"/>
                  <a:pt x="640" y="25"/>
                </a:cubicBezTo>
                <a:cubicBezTo>
                  <a:pt x="640" y="24"/>
                  <a:pt x="645" y="25"/>
                  <a:pt x="646" y="20"/>
                </a:cubicBezTo>
                <a:cubicBezTo>
                  <a:pt x="644" y="19"/>
                  <a:pt x="644" y="19"/>
                  <a:pt x="644" y="19"/>
                </a:cubicBezTo>
                <a:cubicBezTo>
                  <a:pt x="649" y="17"/>
                  <a:pt x="649" y="17"/>
                  <a:pt x="649" y="17"/>
                </a:cubicBezTo>
                <a:cubicBezTo>
                  <a:pt x="654" y="19"/>
                  <a:pt x="654" y="19"/>
                  <a:pt x="654" y="19"/>
                </a:cubicBezTo>
                <a:cubicBezTo>
                  <a:pt x="657" y="15"/>
                  <a:pt x="657" y="15"/>
                  <a:pt x="657" y="15"/>
                </a:cubicBezTo>
                <a:cubicBezTo>
                  <a:pt x="656" y="14"/>
                  <a:pt x="656" y="14"/>
                  <a:pt x="656" y="14"/>
                </a:cubicBezTo>
                <a:cubicBezTo>
                  <a:pt x="649" y="11"/>
                  <a:pt x="649" y="11"/>
                  <a:pt x="649" y="11"/>
                </a:cubicBezTo>
                <a:cubicBezTo>
                  <a:pt x="644" y="11"/>
                  <a:pt x="644" y="11"/>
                  <a:pt x="644" y="11"/>
                </a:cubicBezTo>
                <a:cubicBezTo>
                  <a:pt x="641" y="10"/>
                  <a:pt x="644" y="16"/>
                  <a:pt x="640" y="11"/>
                </a:cubicBezTo>
                <a:cubicBezTo>
                  <a:pt x="644" y="8"/>
                  <a:pt x="644" y="8"/>
                  <a:pt x="644" y="8"/>
                </a:cubicBezTo>
                <a:cubicBezTo>
                  <a:pt x="663" y="5"/>
                  <a:pt x="663" y="5"/>
                  <a:pt x="663" y="5"/>
                </a:cubicBezTo>
                <a:cubicBezTo>
                  <a:pt x="664" y="3"/>
                  <a:pt x="664" y="3"/>
                  <a:pt x="664" y="3"/>
                </a:cubicBezTo>
                <a:cubicBezTo>
                  <a:pt x="663" y="2"/>
                  <a:pt x="663" y="2"/>
                  <a:pt x="663" y="2"/>
                </a:cubicBezTo>
                <a:cubicBezTo>
                  <a:pt x="667" y="4"/>
                  <a:pt x="667" y="4"/>
                  <a:pt x="667" y="4"/>
                </a:cubicBezTo>
                <a:cubicBezTo>
                  <a:pt x="667" y="5"/>
                  <a:pt x="667" y="5"/>
                  <a:pt x="667" y="5"/>
                </a:cubicBezTo>
                <a:cubicBezTo>
                  <a:pt x="668" y="6"/>
                  <a:pt x="668" y="6"/>
                  <a:pt x="668" y="6"/>
                </a:cubicBezTo>
                <a:cubicBezTo>
                  <a:pt x="671" y="5"/>
                  <a:pt x="674" y="6"/>
                  <a:pt x="676" y="5"/>
                </a:cubicBezTo>
                <a:cubicBezTo>
                  <a:pt x="677" y="8"/>
                  <a:pt x="677" y="8"/>
                  <a:pt x="677" y="8"/>
                </a:cubicBezTo>
                <a:cubicBezTo>
                  <a:pt x="676" y="10"/>
                  <a:pt x="676" y="10"/>
                  <a:pt x="676" y="10"/>
                </a:cubicBezTo>
                <a:cubicBezTo>
                  <a:pt x="678" y="13"/>
                  <a:pt x="678" y="13"/>
                  <a:pt x="678" y="13"/>
                </a:cubicBezTo>
                <a:cubicBezTo>
                  <a:pt x="679" y="12"/>
                  <a:pt x="679" y="12"/>
                  <a:pt x="679" y="12"/>
                </a:cubicBezTo>
                <a:cubicBezTo>
                  <a:pt x="678" y="14"/>
                  <a:pt x="678" y="14"/>
                  <a:pt x="678" y="14"/>
                </a:cubicBezTo>
                <a:cubicBezTo>
                  <a:pt x="671" y="15"/>
                  <a:pt x="671" y="15"/>
                  <a:pt x="671" y="15"/>
                </a:cubicBezTo>
                <a:cubicBezTo>
                  <a:pt x="668" y="19"/>
                  <a:pt x="668" y="19"/>
                  <a:pt x="668" y="19"/>
                </a:cubicBezTo>
                <a:cubicBezTo>
                  <a:pt x="674" y="20"/>
                  <a:pt x="674" y="20"/>
                  <a:pt x="674" y="20"/>
                </a:cubicBezTo>
                <a:cubicBezTo>
                  <a:pt x="677" y="17"/>
                  <a:pt x="677" y="17"/>
                  <a:pt x="677" y="17"/>
                </a:cubicBezTo>
                <a:cubicBezTo>
                  <a:pt x="702" y="19"/>
                  <a:pt x="702" y="19"/>
                  <a:pt x="702" y="19"/>
                </a:cubicBezTo>
                <a:cubicBezTo>
                  <a:pt x="704" y="16"/>
                  <a:pt x="706" y="17"/>
                  <a:pt x="708" y="18"/>
                </a:cubicBezTo>
                <a:cubicBezTo>
                  <a:pt x="708" y="20"/>
                  <a:pt x="708" y="20"/>
                  <a:pt x="708" y="20"/>
                </a:cubicBezTo>
                <a:cubicBezTo>
                  <a:pt x="706" y="19"/>
                  <a:pt x="706" y="19"/>
                  <a:pt x="706" y="19"/>
                </a:cubicBezTo>
                <a:cubicBezTo>
                  <a:pt x="705" y="20"/>
                  <a:pt x="705" y="20"/>
                  <a:pt x="705" y="20"/>
                </a:cubicBezTo>
                <a:cubicBezTo>
                  <a:pt x="702" y="20"/>
                  <a:pt x="706" y="14"/>
                  <a:pt x="705" y="23"/>
                </a:cubicBezTo>
                <a:cubicBezTo>
                  <a:pt x="702" y="23"/>
                  <a:pt x="702" y="23"/>
                  <a:pt x="702" y="23"/>
                </a:cubicBezTo>
                <a:cubicBezTo>
                  <a:pt x="702" y="27"/>
                  <a:pt x="695" y="28"/>
                  <a:pt x="690" y="27"/>
                </a:cubicBezTo>
                <a:cubicBezTo>
                  <a:pt x="688" y="27"/>
                  <a:pt x="703" y="28"/>
                  <a:pt x="685" y="28"/>
                </a:cubicBezTo>
                <a:cubicBezTo>
                  <a:pt x="684" y="28"/>
                  <a:pt x="689" y="25"/>
                  <a:pt x="683" y="29"/>
                </a:cubicBezTo>
                <a:cubicBezTo>
                  <a:pt x="683" y="30"/>
                  <a:pt x="683" y="30"/>
                  <a:pt x="683" y="30"/>
                </a:cubicBezTo>
                <a:cubicBezTo>
                  <a:pt x="685" y="28"/>
                  <a:pt x="683" y="27"/>
                  <a:pt x="687" y="32"/>
                </a:cubicBezTo>
                <a:cubicBezTo>
                  <a:pt x="687" y="32"/>
                  <a:pt x="687" y="32"/>
                  <a:pt x="687" y="32"/>
                </a:cubicBezTo>
                <a:cubicBezTo>
                  <a:pt x="688" y="33"/>
                  <a:pt x="688" y="33"/>
                  <a:pt x="688" y="33"/>
                </a:cubicBezTo>
                <a:cubicBezTo>
                  <a:pt x="690" y="32"/>
                  <a:pt x="690" y="32"/>
                  <a:pt x="690" y="32"/>
                </a:cubicBezTo>
                <a:cubicBezTo>
                  <a:pt x="692" y="29"/>
                  <a:pt x="694" y="37"/>
                  <a:pt x="694" y="29"/>
                </a:cubicBezTo>
                <a:cubicBezTo>
                  <a:pt x="702" y="29"/>
                  <a:pt x="702" y="29"/>
                  <a:pt x="702" y="29"/>
                </a:cubicBezTo>
                <a:cubicBezTo>
                  <a:pt x="707" y="27"/>
                  <a:pt x="707" y="27"/>
                  <a:pt x="707" y="27"/>
                </a:cubicBezTo>
                <a:cubicBezTo>
                  <a:pt x="705" y="32"/>
                  <a:pt x="705" y="32"/>
                  <a:pt x="705" y="32"/>
                </a:cubicBezTo>
                <a:cubicBezTo>
                  <a:pt x="699" y="32"/>
                  <a:pt x="699" y="32"/>
                  <a:pt x="699" y="32"/>
                </a:cubicBezTo>
                <a:cubicBezTo>
                  <a:pt x="698" y="33"/>
                  <a:pt x="698" y="33"/>
                  <a:pt x="698" y="33"/>
                </a:cubicBezTo>
                <a:cubicBezTo>
                  <a:pt x="697" y="32"/>
                  <a:pt x="697" y="32"/>
                  <a:pt x="697" y="32"/>
                </a:cubicBezTo>
                <a:cubicBezTo>
                  <a:pt x="694" y="37"/>
                  <a:pt x="694" y="37"/>
                  <a:pt x="694" y="37"/>
                </a:cubicBezTo>
                <a:cubicBezTo>
                  <a:pt x="682" y="43"/>
                  <a:pt x="682" y="43"/>
                  <a:pt x="682" y="43"/>
                </a:cubicBezTo>
                <a:cubicBezTo>
                  <a:pt x="682" y="44"/>
                  <a:pt x="682" y="44"/>
                  <a:pt x="682" y="44"/>
                </a:cubicBezTo>
                <a:cubicBezTo>
                  <a:pt x="685" y="41"/>
                  <a:pt x="688" y="47"/>
                  <a:pt x="690" y="42"/>
                </a:cubicBezTo>
                <a:cubicBezTo>
                  <a:pt x="696" y="40"/>
                  <a:pt x="693" y="41"/>
                  <a:pt x="699" y="43"/>
                </a:cubicBezTo>
                <a:cubicBezTo>
                  <a:pt x="700" y="40"/>
                  <a:pt x="700" y="40"/>
                  <a:pt x="700" y="40"/>
                </a:cubicBezTo>
                <a:cubicBezTo>
                  <a:pt x="702" y="41"/>
                  <a:pt x="705" y="42"/>
                  <a:pt x="706" y="38"/>
                </a:cubicBezTo>
                <a:cubicBezTo>
                  <a:pt x="708" y="38"/>
                  <a:pt x="710" y="38"/>
                  <a:pt x="711" y="37"/>
                </a:cubicBezTo>
                <a:cubicBezTo>
                  <a:pt x="712" y="41"/>
                  <a:pt x="712" y="41"/>
                  <a:pt x="712" y="41"/>
                </a:cubicBezTo>
                <a:cubicBezTo>
                  <a:pt x="718" y="39"/>
                  <a:pt x="718" y="39"/>
                  <a:pt x="718" y="39"/>
                </a:cubicBezTo>
                <a:cubicBezTo>
                  <a:pt x="722" y="41"/>
                  <a:pt x="722" y="41"/>
                  <a:pt x="722" y="41"/>
                </a:cubicBezTo>
                <a:cubicBezTo>
                  <a:pt x="724" y="41"/>
                  <a:pt x="724" y="41"/>
                  <a:pt x="724" y="41"/>
                </a:cubicBezTo>
                <a:cubicBezTo>
                  <a:pt x="727" y="36"/>
                  <a:pt x="727" y="36"/>
                  <a:pt x="727" y="36"/>
                </a:cubicBezTo>
                <a:cubicBezTo>
                  <a:pt x="728" y="38"/>
                  <a:pt x="729" y="35"/>
                  <a:pt x="730" y="37"/>
                </a:cubicBezTo>
                <a:cubicBezTo>
                  <a:pt x="729" y="34"/>
                  <a:pt x="729" y="34"/>
                  <a:pt x="729" y="34"/>
                </a:cubicBezTo>
                <a:cubicBezTo>
                  <a:pt x="730" y="35"/>
                  <a:pt x="730" y="35"/>
                  <a:pt x="730" y="35"/>
                </a:cubicBezTo>
                <a:cubicBezTo>
                  <a:pt x="734" y="33"/>
                  <a:pt x="728" y="40"/>
                  <a:pt x="733" y="33"/>
                </a:cubicBezTo>
                <a:cubicBezTo>
                  <a:pt x="728" y="30"/>
                  <a:pt x="728" y="30"/>
                  <a:pt x="728" y="30"/>
                </a:cubicBezTo>
                <a:cubicBezTo>
                  <a:pt x="724" y="31"/>
                  <a:pt x="724" y="31"/>
                  <a:pt x="724" y="31"/>
                </a:cubicBezTo>
                <a:cubicBezTo>
                  <a:pt x="724" y="29"/>
                  <a:pt x="724" y="29"/>
                  <a:pt x="724" y="29"/>
                </a:cubicBezTo>
                <a:cubicBezTo>
                  <a:pt x="724" y="27"/>
                  <a:pt x="724" y="27"/>
                  <a:pt x="724" y="27"/>
                </a:cubicBezTo>
                <a:cubicBezTo>
                  <a:pt x="722" y="26"/>
                  <a:pt x="722" y="26"/>
                  <a:pt x="722" y="26"/>
                </a:cubicBezTo>
                <a:cubicBezTo>
                  <a:pt x="721" y="25"/>
                  <a:pt x="718" y="29"/>
                  <a:pt x="718" y="24"/>
                </a:cubicBezTo>
                <a:cubicBezTo>
                  <a:pt x="718" y="24"/>
                  <a:pt x="716" y="26"/>
                  <a:pt x="719" y="23"/>
                </a:cubicBezTo>
                <a:cubicBezTo>
                  <a:pt x="724" y="26"/>
                  <a:pt x="724" y="26"/>
                  <a:pt x="724" y="26"/>
                </a:cubicBezTo>
                <a:cubicBezTo>
                  <a:pt x="726" y="26"/>
                  <a:pt x="726" y="26"/>
                  <a:pt x="726" y="26"/>
                </a:cubicBezTo>
                <a:cubicBezTo>
                  <a:pt x="726" y="24"/>
                  <a:pt x="726" y="24"/>
                  <a:pt x="726" y="24"/>
                </a:cubicBezTo>
                <a:cubicBezTo>
                  <a:pt x="724" y="22"/>
                  <a:pt x="724" y="22"/>
                  <a:pt x="724" y="22"/>
                </a:cubicBezTo>
                <a:cubicBezTo>
                  <a:pt x="718" y="22"/>
                  <a:pt x="718" y="22"/>
                  <a:pt x="718" y="22"/>
                </a:cubicBezTo>
                <a:cubicBezTo>
                  <a:pt x="715" y="25"/>
                  <a:pt x="715" y="25"/>
                  <a:pt x="715" y="25"/>
                </a:cubicBezTo>
                <a:cubicBezTo>
                  <a:pt x="712" y="25"/>
                  <a:pt x="712" y="25"/>
                  <a:pt x="712" y="25"/>
                </a:cubicBezTo>
                <a:cubicBezTo>
                  <a:pt x="709" y="26"/>
                  <a:pt x="709" y="26"/>
                  <a:pt x="709" y="26"/>
                </a:cubicBezTo>
                <a:cubicBezTo>
                  <a:pt x="706" y="24"/>
                  <a:pt x="706" y="24"/>
                  <a:pt x="706" y="24"/>
                </a:cubicBezTo>
                <a:cubicBezTo>
                  <a:pt x="709" y="23"/>
                  <a:pt x="709" y="23"/>
                  <a:pt x="709" y="23"/>
                </a:cubicBezTo>
                <a:cubicBezTo>
                  <a:pt x="708" y="22"/>
                  <a:pt x="710" y="28"/>
                  <a:pt x="715" y="21"/>
                </a:cubicBezTo>
                <a:cubicBezTo>
                  <a:pt x="715" y="20"/>
                  <a:pt x="715" y="20"/>
                  <a:pt x="715" y="20"/>
                </a:cubicBezTo>
                <a:cubicBezTo>
                  <a:pt x="711" y="20"/>
                  <a:pt x="711" y="20"/>
                  <a:pt x="711" y="20"/>
                </a:cubicBezTo>
                <a:cubicBezTo>
                  <a:pt x="710" y="19"/>
                  <a:pt x="710" y="19"/>
                  <a:pt x="710" y="19"/>
                </a:cubicBezTo>
                <a:cubicBezTo>
                  <a:pt x="711" y="18"/>
                  <a:pt x="711" y="18"/>
                  <a:pt x="711" y="18"/>
                </a:cubicBezTo>
                <a:cubicBezTo>
                  <a:pt x="720" y="19"/>
                  <a:pt x="720" y="19"/>
                  <a:pt x="720" y="19"/>
                </a:cubicBezTo>
                <a:cubicBezTo>
                  <a:pt x="723" y="21"/>
                  <a:pt x="721" y="16"/>
                  <a:pt x="725" y="16"/>
                </a:cubicBezTo>
                <a:cubicBezTo>
                  <a:pt x="725" y="20"/>
                  <a:pt x="725" y="20"/>
                  <a:pt x="725" y="20"/>
                </a:cubicBezTo>
                <a:cubicBezTo>
                  <a:pt x="732" y="17"/>
                  <a:pt x="732" y="17"/>
                  <a:pt x="732" y="17"/>
                </a:cubicBezTo>
                <a:cubicBezTo>
                  <a:pt x="739" y="18"/>
                  <a:pt x="739" y="18"/>
                  <a:pt x="739" y="18"/>
                </a:cubicBezTo>
                <a:cubicBezTo>
                  <a:pt x="740" y="20"/>
                  <a:pt x="740" y="20"/>
                  <a:pt x="740" y="20"/>
                </a:cubicBezTo>
                <a:cubicBezTo>
                  <a:pt x="744" y="18"/>
                  <a:pt x="744" y="18"/>
                  <a:pt x="744" y="18"/>
                </a:cubicBezTo>
                <a:cubicBezTo>
                  <a:pt x="747" y="16"/>
                  <a:pt x="747" y="16"/>
                  <a:pt x="747" y="16"/>
                </a:cubicBezTo>
                <a:cubicBezTo>
                  <a:pt x="744" y="20"/>
                  <a:pt x="744" y="20"/>
                  <a:pt x="744" y="20"/>
                </a:cubicBezTo>
                <a:cubicBezTo>
                  <a:pt x="743" y="23"/>
                  <a:pt x="743" y="23"/>
                  <a:pt x="743" y="23"/>
                </a:cubicBezTo>
                <a:cubicBezTo>
                  <a:pt x="744" y="24"/>
                  <a:pt x="744" y="24"/>
                  <a:pt x="744" y="24"/>
                </a:cubicBezTo>
                <a:cubicBezTo>
                  <a:pt x="738" y="26"/>
                  <a:pt x="738" y="26"/>
                  <a:pt x="738" y="26"/>
                </a:cubicBezTo>
                <a:cubicBezTo>
                  <a:pt x="740" y="27"/>
                  <a:pt x="740" y="27"/>
                  <a:pt x="740" y="27"/>
                </a:cubicBezTo>
                <a:cubicBezTo>
                  <a:pt x="738" y="28"/>
                  <a:pt x="738" y="28"/>
                  <a:pt x="738" y="28"/>
                </a:cubicBezTo>
                <a:cubicBezTo>
                  <a:pt x="737" y="29"/>
                  <a:pt x="749" y="24"/>
                  <a:pt x="733" y="28"/>
                </a:cubicBezTo>
                <a:cubicBezTo>
                  <a:pt x="734" y="33"/>
                  <a:pt x="734" y="33"/>
                  <a:pt x="734" y="33"/>
                </a:cubicBezTo>
                <a:cubicBezTo>
                  <a:pt x="736" y="34"/>
                  <a:pt x="736" y="34"/>
                  <a:pt x="736" y="34"/>
                </a:cubicBezTo>
                <a:cubicBezTo>
                  <a:pt x="736" y="33"/>
                  <a:pt x="737" y="35"/>
                  <a:pt x="737" y="33"/>
                </a:cubicBezTo>
                <a:cubicBezTo>
                  <a:pt x="737" y="35"/>
                  <a:pt x="737" y="35"/>
                  <a:pt x="737" y="35"/>
                </a:cubicBezTo>
                <a:cubicBezTo>
                  <a:pt x="737" y="35"/>
                  <a:pt x="737" y="35"/>
                  <a:pt x="737" y="35"/>
                </a:cubicBezTo>
                <a:cubicBezTo>
                  <a:pt x="732" y="33"/>
                  <a:pt x="735" y="38"/>
                  <a:pt x="732" y="38"/>
                </a:cubicBezTo>
                <a:cubicBezTo>
                  <a:pt x="731" y="38"/>
                  <a:pt x="731" y="38"/>
                  <a:pt x="731" y="38"/>
                </a:cubicBezTo>
                <a:cubicBezTo>
                  <a:pt x="729" y="39"/>
                  <a:pt x="729" y="39"/>
                  <a:pt x="729" y="39"/>
                </a:cubicBezTo>
                <a:cubicBezTo>
                  <a:pt x="730" y="40"/>
                  <a:pt x="730" y="40"/>
                  <a:pt x="730" y="40"/>
                </a:cubicBezTo>
                <a:cubicBezTo>
                  <a:pt x="726" y="43"/>
                  <a:pt x="726" y="43"/>
                  <a:pt x="726" y="43"/>
                </a:cubicBezTo>
                <a:cubicBezTo>
                  <a:pt x="726" y="44"/>
                  <a:pt x="726" y="44"/>
                  <a:pt x="726" y="44"/>
                </a:cubicBezTo>
                <a:cubicBezTo>
                  <a:pt x="722" y="43"/>
                  <a:pt x="722" y="43"/>
                  <a:pt x="722" y="43"/>
                </a:cubicBezTo>
                <a:cubicBezTo>
                  <a:pt x="720" y="47"/>
                  <a:pt x="720" y="47"/>
                  <a:pt x="720" y="47"/>
                </a:cubicBezTo>
                <a:cubicBezTo>
                  <a:pt x="716" y="47"/>
                  <a:pt x="716" y="47"/>
                  <a:pt x="716" y="47"/>
                </a:cubicBezTo>
                <a:cubicBezTo>
                  <a:pt x="723" y="48"/>
                  <a:pt x="723" y="48"/>
                  <a:pt x="723" y="48"/>
                </a:cubicBezTo>
                <a:cubicBezTo>
                  <a:pt x="723" y="51"/>
                  <a:pt x="723" y="51"/>
                  <a:pt x="723" y="51"/>
                </a:cubicBezTo>
                <a:cubicBezTo>
                  <a:pt x="720" y="50"/>
                  <a:pt x="720" y="50"/>
                  <a:pt x="720" y="50"/>
                </a:cubicBezTo>
                <a:cubicBezTo>
                  <a:pt x="717" y="52"/>
                  <a:pt x="734" y="49"/>
                  <a:pt x="714" y="53"/>
                </a:cubicBezTo>
                <a:cubicBezTo>
                  <a:pt x="718" y="54"/>
                  <a:pt x="718" y="54"/>
                  <a:pt x="718" y="54"/>
                </a:cubicBezTo>
                <a:cubicBezTo>
                  <a:pt x="714" y="55"/>
                  <a:pt x="714" y="55"/>
                  <a:pt x="714" y="55"/>
                </a:cubicBezTo>
                <a:cubicBezTo>
                  <a:pt x="713" y="58"/>
                  <a:pt x="721" y="52"/>
                  <a:pt x="711" y="58"/>
                </a:cubicBezTo>
                <a:cubicBezTo>
                  <a:pt x="711" y="59"/>
                  <a:pt x="717" y="58"/>
                  <a:pt x="709" y="57"/>
                </a:cubicBezTo>
                <a:cubicBezTo>
                  <a:pt x="709" y="58"/>
                  <a:pt x="713" y="55"/>
                  <a:pt x="708" y="59"/>
                </a:cubicBezTo>
                <a:cubicBezTo>
                  <a:pt x="716" y="59"/>
                  <a:pt x="716" y="59"/>
                  <a:pt x="716" y="59"/>
                </a:cubicBezTo>
                <a:cubicBezTo>
                  <a:pt x="711" y="63"/>
                  <a:pt x="711" y="63"/>
                  <a:pt x="711" y="63"/>
                </a:cubicBezTo>
                <a:cubicBezTo>
                  <a:pt x="711" y="65"/>
                  <a:pt x="711" y="65"/>
                  <a:pt x="711" y="65"/>
                </a:cubicBezTo>
                <a:cubicBezTo>
                  <a:pt x="723" y="64"/>
                  <a:pt x="723" y="64"/>
                  <a:pt x="723" y="64"/>
                </a:cubicBezTo>
                <a:cubicBezTo>
                  <a:pt x="728" y="66"/>
                  <a:pt x="728" y="66"/>
                  <a:pt x="728" y="66"/>
                </a:cubicBezTo>
                <a:cubicBezTo>
                  <a:pt x="724" y="67"/>
                  <a:pt x="724" y="67"/>
                  <a:pt x="724" y="67"/>
                </a:cubicBezTo>
                <a:cubicBezTo>
                  <a:pt x="724" y="68"/>
                  <a:pt x="725" y="69"/>
                  <a:pt x="726" y="68"/>
                </a:cubicBezTo>
                <a:cubicBezTo>
                  <a:pt x="718" y="68"/>
                  <a:pt x="718" y="68"/>
                  <a:pt x="718" y="68"/>
                </a:cubicBezTo>
                <a:cubicBezTo>
                  <a:pt x="720" y="70"/>
                  <a:pt x="720" y="70"/>
                  <a:pt x="720" y="70"/>
                </a:cubicBezTo>
                <a:cubicBezTo>
                  <a:pt x="719" y="71"/>
                  <a:pt x="719" y="71"/>
                  <a:pt x="719" y="71"/>
                </a:cubicBezTo>
                <a:cubicBezTo>
                  <a:pt x="716" y="67"/>
                  <a:pt x="716" y="67"/>
                  <a:pt x="716" y="67"/>
                </a:cubicBezTo>
                <a:cubicBezTo>
                  <a:pt x="708" y="68"/>
                  <a:pt x="708" y="68"/>
                  <a:pt x="708" y="68"/>
                </a:cubicBezTo>
                <a:cubicBezTo>
                  <a:pt x="708" y="71"/>
                  <a:pt x="708" y="71"/>
                  <a:pt x="708" y="71"/>
                </a:cubicBezTo>
                <a:cubicBezTo>
                  <a:pt x="705" y="71"/>
                  <a:pt x="705" y="71"/>
                  <a:pt x="705" y="71"/>
                </a:cubicBezTo>
                <a:cubicBezTo>
                  <a:pt x="705" y="71"/>
                  <a:pt x="703" y="70"/>
                  <a:pt x="705" y="69"/>
                </a:cubicBezTo>
                <a:cubicBezTo>
                  <a:pt x="697" y="72"/>
                  <a:pt x="697" y="72"/>
                  <a:pt x="697" y="72"/>
                </a:cubicBezTo>
                <a:cubicBezTo>
                  <a:pt x="697" y="73"/>
                  <a:pt x="697" y="73"/>
                  <a:pt x="697" y="73"/>
                </a:cubicBezTo>
                <a:cubicBezTo>
                  <a:pt x="706" y="72"/>
                  <a:pt x="691" y="78"/>
                  <a:pt x="705" y="75"/>
                </a:cubicBezTo>
                <a:cubicBezTo>
                  <a:pt x="697" y="76"/>
                  <a:pt x="697" y="76"/>
                  <a:pt x="697" y="76"/>
                </a:cubicBezTo>
                <a:cubicBezTo>
                  <a:pt x="699" y="79"/>
                  <a:pt x="699" y="79"/>
                  <a:pt x="699" y="79"/>
                </a:cubicBezTo>
                <a:cubicBezTo>
                  <a:pt x="699" y="77"/>
                  <a:pt x="698" y="78"/>
                  <a:pt x="701" y="79"/>
                </a:cubicBezTo>
                <a:cubicBezTo>
                  <a:pt x="698" y="79"/>
                  <a:pt x="698" y="79"/>
                  <a:pt x="698" y="79"/>
                </a:cubicBezTo>
                <a:cubicBezTo>
                  <a:pt x="696" y="79"/>
                  <a:pt x="696" y="79"/>
                  <a:pt x="696" y="79"/>
                </a:cubicBezTo>
                <a:cubicBezTo>
                  <a:pt x="694" y="76"/>
                  <a:pt x="706" y="81"/>
                  <a:pt x="692" y="76"/>
                </a:cubicBezTo>
                <a:cubicBezTo>
                  <a:pt x="692" y="81"/>
                  <a:pt x="692" y="81"/>
                  <a:pt x="692" y="81"/>
                </a:cubicBezTo>
                <a:cubicBezTo>
                  <a:pt x="690" y="80"/>
                  <a:pt x="690" y="80"/>
                  <a:pt x="690" y="80"/>
                </a:cubicBezTo>
                <a:cubicBezTo>
                  <a:pt x="688" y="76"/>
                  <a:pt x="688" y="76"/>
                  <a:pt x="688" y="76"/>
                </a:cubicBezTo>
                <a:cubicBezTo>
                  <a:pt x="685" y="79"/>
                  <a:pt x="707" y="79"/>
                  <a:pt x="678" y="79"/>
                </a:cubicBezTo>
                <a:cubicBezTo>
                  <a:pt x="676" y="80"/>
                  <a:pt x="679" y="82"/>
                  <a:pt x="679" y="83"/>
                </a:cubicBezTo>
                <a:cubicBezTo>
                  <a:pt x="680" y="82"/>
                  <a:pt x="681" y="84"/>
                  <a:pt x="676" y="84"/>
                </a:cubicBezTo>
                <a:cubicBezTo>
                  <a:pt x="676" y="85"/>
                  <a:pt x="676" y="85"/>
                  <a:pt x="676" y="85"/>
                </a:cubicBezTo>
                <a:cubicBezTo>
                  <a:pt x="678" y="88"/>
                  <a:pt x="681" y="87"/>
                  <a:pt x="687" y="81"/>
                </a:cubicBezTo>
                <a:cubicBezTo>
                  <a:pt x="688" y="81"/>
                  <a:pt x="688" y="81"/>
                  <a:pt x="688" y="81"/>
                </a:cubicBezTo>
                <a:cubicBezTo>
                  <a:pt x="687" y="83"/>
                  <a:pt x="687" y="83"/>
                  <a:pt x="687" y="83"/>
                </a:cubicBezTo>
                <a:cubicBezTo>
                  <a:pt x="690" y="85"/>
                  <a:pt x="690" y="85"/>
                  <a:pt x="690" y="85"/>
                </a:cubicBezTo>
                <a:cubicBezTo>
                  <a:pt x="693" y="84"/>
                  <a:pt x="693" y="84"/>
                  <a:pt x="693" y="84"/>
                </a:cubicBezTo>
                <a:cubicBezTo>
                  <a:pt x="695" y="82"/>
                  <a:pt x="695" y="82"/>
                  <a:pt x="695" y="82"/>
                </a:cubicBezTo>
                <a:cubicBezTo>
                  <a:pt x="697" y="84"/>
                  <a:pt x="697" y="84"/>
                  <a:pt x="697" y="84"/>
                </a:cubicBezTo>
                <a:cubicBezTo>
                  <a:pt x="702" y="83"/>
                  <a:pt x="702" y="83"/>
                  <a:pt x="702" y="83"/>
                </a:cubicBezTo>
                <a:cubicBezTo>
                  <a:pt x="701" y="82"/>
                  <a:pt x="701" y="87"/>
                  <a:pt x="702" y="81"/>
                </a:cubicBezTo>
                <a:cubicBezTo>
                  <a:pt x="708" y="81"/>
                  <a:pt x="708" y="81"/>
                  <a:pt x="708" y="81"/>
                </a:cubicBezTo>
                <a:cubicBezTo>
                  <a:pt x="719" y="76"/>
                  <a:pt x="719" y="76"/>
                  <a:pt x="719" y="76"/>
                </a:cubicBezTo>
                <a:cubicBezTo>
                  <a:pt x="718" y="75"/>
                  <a:pt x="716" y="83"/>
                  <a:pt x="719" y="73"/>
                </a:cubicBezTo>
                <a:cubicBezTo>
                  <a:pt x="725" y="75"/>
                  <a:pt x="725" y="75"/>
                  <a:pt x="725" y="75"/>
                </a:cubicBezTo>
                <a:cubicBezTo>
                  <a:pt x="729" y="72"/>
                  <a:pt x="729" y="72"/>
                  <a:pt x="729" y="72"/>
                </a:cubicBezTo>
                <a:cubicBezTo>
                  <a:pt x="729" y="73"/>
                  <a:pt x="729" y="73"/>
                  <a:pt x="729" y="73"/>
                </a:cubicBezTo>
                <a:cubicBezTo>
                  <a:pt x="730" y="72"/>
                  <a:pt x="730" y="72"/>
                  <a:pt x="730" y="72"/>
                </a:cubicBezTo>
                <a:cubicBezTo>
                  <a:pt x="729" y="68"/>
                  <a:pt x="729" y="68"/>
                  <a:pt x="729" y="68"/>
                </a:cubicBezTo>
                <a:cubicBezTo>
                  <a:pt x="732" y="68"/>
                  <a:pt x="732" y="68"/>
                  <a:pt x="732" y="68"/>
                </a:cubicBezTo>
                <a:cubicBezTo>
                  <a:pt x="733" y="68"/>
                  <a:pt x="733" y="68"/>
                  <a:pt x="733" y="68"/>
                </a:cubicBezTo>
                <a:cubicBezTo>
                  <a:pt x="732" y="70"/>
                  <a:pt x="732" y="70"/>
                  <a:pt x="732" y="70"/>
                </a:cubicBezTo>
                <a:cubicBezTo>
                  <a:pt x="737" y="70"/>
                  <a:pt x="725" y="72"/>
                  <a:pt x="738" y="72"/>
                </a:cubicBezTo>
                <a:cubicBezTo>
                  <a:pt x="739" y="73"/>
                  <a:pt x="739" y="73"/>
                  <a:pt x="739" y="73"/>
                </a:cubicBezTo>
                <a:cubicBezTo>
                  <a:pt x="743" y="72"/>
                  <a:pt x="743" y="72"/>
                  <a:pt x="743" y="72"/>
                </a:cubicBezTo>
                <a:cubicBezTo>
                  <a:pt x="748" y="68"/>
                  <a:pt x="748" y="68"/>
                  <a:pt x="748" y="68"/>
                </a:cubicBezTo>
                <a:cubicBezTo>
                  <a:pt x="750" y="68"/>
                  <a:pt x="750" y="68"/>
                  <a:pt x="750" y="68"/>
                </a:cubicBezTo>
                <a:cubicBezTo>
                  <a:pt x="752" y="66"/>
                  <a:pt x="752" y="66"/>
                  <a:pt x="752" y="66"/>
                </a:cubicBezTo>
                <a:cubicBezTo>
                  <a:pt x="757" y="68"/>
                  <a:pt x="757" y="68"/>
                  <a:pt x="757" y="68"/>
                </a:cubicBezTo>
                <a:cubicBezTo>
                  <a:pt x="760" y="68"/>
                  <a:pt x="760" y="68"/>
                  <a:pt x="760" y="68"/>
                </a:cubicBezTo>
                <a:cubicBezTo>
                  <a:pt x="764" y="64"/>
                  <a:pt x="764" y="64"/>
                  <a:pt x="764" y="64"/>
                </a:cubicBezTo>
                <a:cubicBezTo>
                  <a:pt x="764" y="63"/>
                  <a:pt x="764" y="63"/>
                  <a:pt x="764" y="63"/>
                </a:cubicBezTo>
                <a:cubicBezTo>
                  <a:pt x="767" y="62"/>
                  <a:pt x="767" y="62"/>
                  <a:pt x="767" y="62"/>
                </a:cubicBezTo>
                <a:cubicBezTo>
                  <a:pt x="767" y="61"/>
                  <a:pt x="770" y="67"/>
                  <a:pt x="766" y="60"/>
                </a:cubicBezTo>
                <a:cubicBezTo>
                  <a:pt x="769" y="59"/>
                  <a:pt x="769" y="59"/>
                  <a:pt x="769" y="59"/>
                </a:cubicBezTo>
                <a:cubicBezTo>
                  <a:pt x="774" y="55"/>
                  <a:pt x="774" y="55"/>
                  <a:pt x="774" y="55"/>
                </a:cubicBezTo>
                <a:cubicBezTo>
                  <a:pt x="779" y="54"/>
                  <a:pt x="779" y="54"/>
                  <a:pt x="779" y="54"/>
                </a:cubicBezTo>
                <a:cubicBezTo>
                  <a:pt x="781" y="50"/>
                  <a:pt x="781" y="50"/>
                  <a:pt x="781" y="50"/>
                </a:cubicBezTo>
                <a:cubicBezTo>
                  <a:pt x="783" y="48"/>
                  <a:pt x="782" y="51"/>
                  <a:pt x="784" y="49"/>
                </a:cubicBezTo>
                <a:cubicBezTo>
                  <a:pt x="784" y="53"/>
                  <a:pt x="784" y="53"/>
                  <a:pt x="784" y="53"/>
                </a:cubicBezTo>
                <a:cubicBezTo>
                  <a:pt x="783" y="53"/>
                  <a:pt x="786" y="49"/>
                  <a:pt x="781" y="54"/>
                </a:cubicBezTo>
                <a:cubicBezTo>
                  <a:pt x="785" y="56"/>
                  <a:pt x="785" y="56"/>
                  <a:pt x="785" y="56"/>
                </a:cubicBezTo>
                <a:cubicBezTo>
                  <a:pt x="790" y="54"/>
                  <a:pt x="790" y="54"/>
                  <a:pt x="790" y="54"/>
                </a:cubicBezTo>
                <a:cubicBezTo>
                  <a:pt x="789" y="55"/>
                  <a:pt x="789" y="55"/>
                  <a:pt x="789" y="55"/>
                </a:cubicBezTo>
                <a:cubicBezTo>
                  <a:pt x="793" y="60"/>
                  <a:pt x="793" y="60"/>
                  <a:pt x="793" y="60"/>
                </a:cubicBezTo>
                <a:cubicBezTo>
                  <a:pt x="794" y="62"/>
                  <a:pt x="798" y="56"/>
                  <a:pt x="797" y="62"/>
                </a:cubicBezTo>
                <a:cubicBezTo>
                  <a:pt x="798" y="61"/>
                  <a:pt x="798" y="61"/>
                  <a:pt x="798" y="61"/>
                </a:cubicBezTo>
                <a:cubicBezTo>
                  <a:pt x="800" y="63"/>
                  <a:pt x="800" y="63"/>
                  <a:pt x="800" y="63"/>
                </a:cubicBezTo>
                <a:cubicBezTo>
                  <a:pt x="803" y="60"/>
                  <a:pt x="803" y="60"/>
                  <a:pt x="803" y="60"/>
                </a:cubicBezTo>
                <a:cubicBezTo>
                  <a:pt x="803" y="56"/>
                  <a:pt x="803" y="56"/>
                  <a:pt x="803" y="56"/>
                </a:cubicBezTo>
                <a:cubicBezTo>
                  <a:pt x="799" y="56"/>
                  <a:pt x="799" y="56"/>
                  <a:pt x="799" y="56"/>
                </a:cubicBezTo>
                <a:cubicBezTo>
                  <a:pt x="801" y="54"/>
                  <a:pt x="801" y="54"/>
                  <a:pt x="801" y="54"/>
                </a:cubicBezTo>
                <a:cubicBezTo>
                  <a:pt x="794" y="53"/>
                  <a:pt x="794" y="53"/>
                  <a:pt x="794" y="53"/>
                </a:cubicBezTo>
                <a:cubicBezTo>
                  <a:pt x="793" y="52"/>
                  <a:pt x="793" y="52"/>
                  <a:pt x="793" y="52"/>
                </a:cubicBezTo>
                <a:cubicBezTo>
                  <a:pt x="793" y="50"/>
                  <a:pt x="793" y="50"/>
                  <a:pt x="793" y="50"/>
                </a:cubicBezTo>
                <a:cubicBezTo>
                  <a:pt x="798" y="48"/>
                  <a:pt x="798" y="48"/>
                  <a:pt x="798" y="48"/>
                </a:cubicBezTo>
                <a:cubicBezTo>
                  <a:pt x="800" y="44"/>
                  <a:pt x="800" y="44"/>
                  <a:pt x="800" y="44"/>
                </a:cubicBezTo>
                <a:cubicBezTo>
                  <a:pt x="802" y="44"/>
                  <a:pt x="802" y="44"/>
                  <a:pt x="802" y="44"/>
                </a:cubicBezTo>
                <a:cubicBezTo>
                  <a:pt x="801" y="47"/>
                  <a:pt x="801" y="47"/>
                  <a:pt x="801" y="47"/>
                </a:cubicBezTo>
                <a:cubicBezTo>
                  <a:pt x="802" y="47"/>
                  <a:pt x="802" y="47"/>
                  <a:pt x="802" y="47"/>
                </a:cubicBezTo>
                <a:cubicBezTo>
                  <a:pt x="805" y="43"/>
                  <a:pt x="805" y="43"/>
                  <a:pt x="805" y="43"/>
                </a:cubicBezTo>
                <a:cubicBezTo>
                  <a:pt x="808" y="43"/>
                  <a:pt x="808" y="43"/>
                  <a:pt x="808" y="43"/>
                </a:cubicBezTo>
                <a:cubicBezTo>
                  <a:pt x="810" y="38"/>
                  <a:pt x="780" y="61"/>
                  <a:pt x="817" y="32"/>
                </a:cubicBezTo>
                <a:cubicBezTo>
                  <a:pt x="827" y="25"/>
                  <a:pt x="827" y="25"/>
                  <a:pt x="827" y="25"/>
                </a:cubicBezTo>
                <a:cubicBezTo>
                  <a:pt x="828" y="26"/>
                  <a:pt x="828" y="26"/>
                  <a:pt x="828" y="26"/>
                </a:cubicBezTo>
                <a:cubicBezTo>
                  <a:pt x="825" y="29"/>
                  <a:pt x="825" y="29"/>
                  <a:pt x="825" y="29"/>
                </a:cubicBezTo>
                <a:cubicBezTo>
                  <a:pt x="823" y="30"/>
                  <a:pt x="823" y="30"/>
                  <a:pt x="823" y="30"/>
                </a:cubicBezTo>
                <a:cubicBezTo>
                  <a:pt x="828" y="28"/>
                  <a:pt x="820" y="34"/>
                  <a:pt x="828" y="30"/>
                </a:cubicBezTo>
                <a:cubicBezTo>
                  <a:pt x="829" y="30"/>
                  <a:pt x="830" y="29"/>
                  <a:pt x="830" y="30"/>
                </a:cubicBezTo>
                <a:cubicBezTo>
                  <a:pt x="830" y="28"/>
                  <a:pt x="830" y="28"/>
                  <a:pt x="830" y="28"/>
                </a:cubicBezTo>
                <a:cubicBezTo>
                  <a:pt x="836" y="28"/>
                  <a:pt x="836" y="28"/>
                  <a:pt x="836" y="28"/>
                </a:cubicBezTo>
                <a:cubicBezTo>
                  <a:pt x="835" y="27"/>
                  <a:pt x="835" y="27"/>
                  <a:pt x="835" y="27"/>
                </a:cubicBezTo>
                <a:cubicBezTo>
                  <a:pt x="834" y="25"/>
                  <a:pt x="834" y="25"/>
                  <a:pt x="834" y="25"/>
                </a:cubicBezTo>
                <a:cubicBezTo>
                  <a:pt x="838" y="25"/>
                  <a:pt x="831" y="22"/>
                  <a:pt x="843" y="20"/>
                </a:cubicBezTo>
                <a:cubicBezTo>
                  <a:pt x="843" y="17"/>
                  <a:pt x="843" y="17"/>
                  <a:pt x="843" y="17"/>
                </a:cubicBezTo>
                <a:cubicBezTo>
                  <a:pt x="848" y="15"/>
                  <a:pt x="848" y="15"/>
                  <a:pt x="848" y="15"/>
                </a:cubicBezTo>
                <a:cubicBezTo>
                  <a:pt x="849" y="13"/>
                  <a:pt x="849" y="13"/>
                  <a:pt x="849" y="13"/>
                </a:cubicBezTo>
                <a:cubicBezTo>
                  <a:pt x="863" y="5"/>
                  <a:pt x="863" y="5"/>
                  <a:pt x="863" y="5"/>
                </a:cubicBezTo>
                <a:cubicBezTo>
                  <a:pt x="864" y="5"/>
                  <a:pt x="864" y="5"/>
                  <a:pt x="864" y="5"/>
                </a:cubicBezTo>
                <a:cubicBezTo>
                  <a:pt x="873" y="0"/>
                  <a:pt x="873" y="0"/>
                  <a:pt x="873" y="0"/>
                </a:cubicBezTo>
                <a:cubicBezTo>
                  <a:pt x="873" y="5"/>
                  <a:pt x="873" y="5"/>
                  <a:pt x="873" y="5"/>
                </a:cubicBezTo>
                <a:lnTo>
                  <a:pt x="876" y="9"/>
                </a:lnTo>
                <a:close/>
              </a:path>
            </a:pathLst>
          </a:custGeom>
          <a:blipFill dpi="0" rotWithShape="0">
            <a:blip r:embed="rId21"/>
            <a:stretch>
              <a:fillRect l="-10000" r="-10000"/>
            </a:stretch>
          </a:blipFill>
          <a:ln>
            <a:noFill/>
          </a:ln>
        </p:spPr>
        <p:txBody>
          <a:bodyPr vert="horz" wrap="square" lIns="91440" tIns="45720" rIns="91440" bIns="45720" numCol="1" anchor="t" anchorCtr="0" compatLnSpc="1"/>
          <a:lstStyle/>
          <a:p>
            <a:endParaRPr lang="zh-CN" altLang="en-US"/>
          </a:p>
        </p:txBody>
      </p:sp>
    </p:spTree>
  </p:cSld>
  <p:clrMapOvr>
    <a:masterClrMapping/>
  </p:clrMapOvr>
  <p:transition spd="slow">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p:stCondLst>
                              <p:cond delay="0"/>
                            </p:stCondLst>
                            <p:childTnLst>
                              <p:par>
                                <p:cTn id="5" presetID="12" presetClass="entr" presetSubtype="4" fill="hold" grpId="0" nodeType="clickEffect">
                                  <p:stCondLst>
                                    <p:cond delay="0"/>
                                  </p:stCondLst>
                                  <p:childTnLst>
                                    <p:set>
                                      <p:cBhvr>
                                        <p:cTn id="6" dur="1" fill="hold">
                                          <p:stCondLst>
                                            <p:cond delay="0"/>
                                          </p:stCondLst>
                                        </p:cTn>
                                        <p:tgtEl>
                                          <p:spTgt spid="1048737"/>
                                        </p:tgtEl>
                                        <p:attrNameLst>
                                          <p:attrName>style.visibility</p:attrName>
                                        </p:attrNameLst>
                                      </p:cBhvr>
                                      <p:to>
                                        <p:strVal val="visible"/>
                                      </p:to>
                                    </p:set>
                                    <p:anim calcmode="lin" valueType="num">
                                      <p:cBhvr additive="base">
                                        <p:cTn id="7" dur="500"/>
                                        <p:tgtEl>
                                          <p:spTgt spid="1048737"/>
                                        </p:tgtEl>
                                        <p:attrNameLst>
                                          <p:attrName>ppt_y</p:attrName>
                                        </p:attrNameLst>
                                      </p:cBhvr>
                                      <p:tavLst>
                                        <p:tav tm="0">
                                          <p:val>
                                            <p:strVal val="#ppt_y+#ppt_h*1.125000"/>
                                          </p:val>
                                        </p:tav>
                                        <p:tav tm="100000">
                                          <p:val>
                                            <p:strVal val="#ppt_y"/>
                                          </p:val>
                                        </p:tav>
                                      </p:tavLst>
                                    </p:anim>
                                    <p:animEffect transition="in" filter="wipe(up)">
                                      <p:cBhvr>
                                        <p:cTn id="8" dur="500"/>
                                        <p:tgtEl>
                                          <p:spTgt spid="104873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48737" grpId="0"/>
    </p:bldLst>
  </p:timing>
</p:sld>
</file>

<file path=ppt/slides/slide23.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name="">
    <p:bg>
      <p:bgPr>
        <a:noFill/>
        <a:effectLst/>
      </p:bgPr>
    </p:bg>
    <p:spTree>
      <p:nvGrpSpPr>
        <p:cNvPr id="1" name=""/>
        <p:cNvGrpSpPr/>
        <p:nvPr>
          <p:custDataLst>
            <p:tags r:id="rId2"/>
          </p:custDataLst>
        </p:nvPr>
      </p:nvGrpSpPr>
      <p:grpSpPr>
        <a:xfrm>
          <a:off x="0" y="0"/>
          <a:ext cx="0" cy="0"/>
        </a:xfrm>
      </p:grpSpPr>
      <p:cxnSp>
        <p:nvCxnSpPr>
          <p:cNvPr id="10" name="直接连接符 9" title=""/>
          <p:cNvCxnSpPr/>
          <p:nvPr>
            <p:custDataLst>
              <p:tags r:id="rId3"/>
            </p:custDataLst>
          </p:nvPr>
        </p:nvCxnSpPr>
        <p:spPr>
          <a:xfrm rot="5400000" flipH="1">
            <a:off x="3592039" y="1951685"/>
            <a:ext cx="0" cy="3960000"/>
          </a:xfrm>
          <a:prstGeom prst="line">
            <a:avLst/>
          </a:prstGeom>
          <a:ln w="12700">
            <a:solidFill>
              <a:srgbClr val="F0CC9A"/>
            </a:solidFill>
          </a:ln>
          <a:effectLst>
            <a:outerShdw blurRad="12700" dist="12700" dir="2700000" algn="tl" rotWithShape="0">
              <a:schemeClr val="bg1">
                <a:lumMod val="50000"/>
                <a:alpha val="40000"/>
              </a:schemeClr>
            </a:outerShdw>
          </a:effectLst>
        </p:spPr>
        <p:style>
          <a:lnRef idx="1">
            <a:schemeClr val="accent1"/>
          </a:lnRef>
          <a:fillRef idx="0">
            <a:schemeClr val="accent1"/>
          </a:fillRef>
          <a:effectRef idx="0">
            <a:schemeClr val="accent1"/>
          </a:effectRef>
          <a:fontRef idx="minor">
            <a:schemeClr val="tx1"/>
          </a:fontRef>
        </p:style>
      </p:cxnSp>
      <p:pic>
        <p:nvPicPr>
          <p:cNvPr id="21" name="图片 20" title=""/>
          <p:cNvPicPr>
            <a:picLocks noChangeAspect="1"/>
          </p:cNvPicPr>
          <p:nvPr>
            <p:custDataLst>
              <p:tags r:id="rId6"/>
            </p:custDataLst>
          </p:nvPr>
        </p:nvPicPr>
        <p:blipFill>
          <a:blip r:embed="rId4">
            <a:extLst>
              <a:ext uri="{BEBA8EAE-BF5A-486C-A8C5-ECC9F3942E4B}">
                <a14:imgProps xmlns:a14="http://schemas.microsoft.com/office/drawing/2010/main">
                  <a14:imgLayer r:embed="rId5">
                    <a14:imgEffect>
                      <a14:brightnessContrast contrast="-5000"/>
                    </a14:imgEffect>
                  </a14:imgLayer>
                </a14:imgProps>
              </a:ext>
            </a:extLst>
          </a:blip>
          <a:srcRect l="62328"/>
          <a:stretch>
            <a:fillRect/>
          </a:stretch>
        </p:blipFill>
        <p:spPr>
          <a:xfrm>
            <a:off x="7662632" y="0"/>
            <a:ext cx="4593058" cy="6858000"/>
          </a:xfrm>
          <a:prstGeom prst="rect">
            <a:avLst/>
          </a:prstGeom>
          <a:effectLst>
            <a:outerShdw blurRad="50800" dist="38100" dir="2700000" algn="tl" rotWithShape="0">
              <a:prstClr val="black">
                <a:alpha val="40000"/>
              </a:prstClr>
            </a:outerShdw>
          </a:effectLst>
        </p:spPr>
      </p:pic>
      <p:sp>
        <p:nvSpPr>
          <p:cNvPr id="100" name="文本框 99" title=""/>
          <p:cNvSpPr txBox="1"/>
          <p:nvPr>
            <p:custDataLst>
              <p:tags r:id="rId7"/>
            </p:custDataLst>
          </p:nvPr>
        </p:nvSpPr>
        <p:spPr>
          <a:xfrm>
            <a:off x="984885" y="3393440"/>
            <a:ext cx="5883910" cy="1076325"/>
          </a:xfrm>
          <a:prstGeom prst="rect">
            <a:avLst/>
          </a:prstGeom>
          <a:noFill/>
          <a:ln w="9525">
            <a:noFill/>
          </a:ln>
        </p:spPr>
        <p:txBody>
          <a:bodyPr wrap="square">
            <a:spAutoFit/>
          </a:bodyPr>
          <a:lstStyle/>
          <a:p>
            <a:pPr indent="0" fontAlgn="auto">
              <a:lnSpc>
                <a:spcPct val="200000"/>
              </a:lnSpc>
            </a:pPr>
            <a:endParaRPr lang="zh-CN" altLang="en-US" sz="3200" b="1">
              <a:solidFill>
                <a:srgbClr val="FF0000"/>
              </a:solidFill>
              <a:effectLst>
                <a:outerShdw blurRad="38100" dist="38100" dir="2700000" algn="tl">
                  <a:srgbClr val="000000">
                    <a:alpha val="43137"/>
                  </a:srgbClr>
                </a:outerShdw>
              </a:effectLst>
              <a:ea typeface="宋体" panose="02010600030101010101" pitchFamily="2" charset="-122"/>
              <a:cs typeface="Times New Roman" panose="02020603050405020304" charset="0"/>
            </a:endParaRPr>
          </a:p>
        </p:txBody>
      </p:sp>
      <p:sp>
        <p:nvSpPr>
          <p:cNvPr id="3" name="文本框 2" title=""/>
          <p:cNvSpPr txBox="1"/>
          <p:nvPr>
            <p:custDataLst>
              <p:tags r:id="rId8"/>
            </p:custDataLst>
          </p:nvPr>
        </p:nvSpPr>
        <p:spPr>
          <a:xfrm>
            <a:off x="3627120" y="2686685"/>
            <a:ext cx="4413885" cy="1107996"/>
          </a:xfrm>
          <a:prstGeom prst="rect">
            <a:avLst/>
          </a:prstGeom>
          <a:noFill/>
        </p:spPr>
        <p:txBody>
          <a:bodyPr wrap="square" rtlCol="0">
            <a:spAutoFit/>
          </a:bodyPr>
          <a:lstStyle/>
          <a:p>
            <a:r>
              <a:rPr lang="zh-CN" altLang="en-US" sz="6600" b="1" smtClean="0">
                <a:solidFill>
                  <a:srgbClr val="FF0000"/>
                </a:solidFill>
                <a:effectLst>
                  <a:outerShdw blurRad="38100" dist="38100" dir="2700000" algn="tl">
                    <a:srgbClr val="000000">
                      <a:alpha val="43137"/>
                    </a:srgbClr>
                  </a:outerShdw>
                </a:effectLst>
                <a:latin typeface="华文中宋" panose="02010600040101010101" charset="-122"/>
                <a:ea typeface="华文中宋" panose="02010600040101010101" charset="-122"/>
              </a:rPr>
              <a:t>考点课堂练</a:t>
            </a:r>
            <a:endParaRPr lang="zh-CN" altLang="en-US" sz="6600" b="1">
              <a:solidFill>
                <a:srgbClr val="FF0000"/>
              </a:solidFill>
              <a:effectLst>
                <a:outerShdw blurRad="38100" dist="38100" dir="2700000" algn="tl">
                  <a:srgbClr val="000000">
                    <a:alpha val="43137"/>
                  </a:srgbClr>
                </a:outerShdw>
              </a:effectLst>
              <a:latin typeface="华文中宋" panose="02010600040101010101" charset="-122"/>
              <a:ea typeface="华文中宋" panose="02010600040101010101" charset="-122"/>
            </a:endParaRPr>
          </a:p>
        </p:txBody>
      </p:sp>
      <p:pic>
        <p:nvPicPr>
          <p:cNvPr id="4" name="图片 3" title=""/>
          <p:cNvPicPr>
            <a:picLocks noChangeAspect="1"/>
          </p:cNvPicPr>
          <p:nvPr>
            <p:custDataLst>
              <p:tags r:id="rId10"/>
            </p:custDataLst>
          </p:nvPr>
        </p:nvPicPr>
        <p:blipFill>
          <a:blip r:embed="rId9">
            <a:extLst>
              <a:ext uri="{28A0092B-C50C-407E-A947-70E740481C1C}">
                <a14:useLocalDpi xmlns:a14="http://schemas.microsoft.com/office/drawing/2010/main" val="0"/>
              </a:ext>
            </a:extLst>
          </a:blip>
          <a:stretch>
            <a:fillRect/>
          </a:stretch>
        </p:blipFill>
        <p:spPr>
          <a:xfrm>
            <a:off x="382389" y="3476452"/>
            <a:ext cx="2746635" cy="3060927"/>
          </a:xfrm>
          <a:prstGeom prst="rect">
            <a:avLst/>
          </a:prstGeom>
        </p:spPr>
      </p:pic>
    </p:spTree>
  </p:cSld>
  <p:clrMapOvr>
    <a:masterClrMapping/>
  </p:clrMapOvr>
  <p:transition/>
  <p:timing/>
</p:sld>
</file>

<file path=ppt/slides/slide24.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name="">
    <p:bg>
      <p:bgPr>
        <a:noFill/>
        <a:effectLst/>
      </p:bgPr>
    </p:bg>
    <p:spTree>
      <p:nvGrpSpPr>
        <p:cNvPr id="1" name=""/>
        <p:cNvGrpSpPr/>
        <p:nvPr>
          <p:custDataLst>
            <p:tags r:id="rId2"/>
          </p:custDataLst>
        </p:nvPr>
      </p:nvGrpSpPr>
      <p:grpSpPr>
        <a:xfrm>
          <a:off x="0" y="0"/>
          <a:ext cx="0" cy="0"/>
        </a:xfrm>
      </p:grpSpPr>
      <p:sp>
        <p:nvSpPr>
          <p:cNvPr id="7169" name="Rectangle 2" title=""/>
          <p:cNvSpPr/>
          <p:nvPr>
            <p:custDataLst>
              <p:tags r:id="rId3"/>
            </p:custDataLst>
          </p:nvPr>
        </p:nvSpPr>
        <p:spPr>
          <a:xfrm>
            <a:off x="1522818" y="938419"/>
            <a:ext cx="9145177" cy="3477895"/>
          </a:xfrm>
          <a:prstGeom prst="rect">
            <a:avLst/>
          </a:prstGeom>
          <a:noFill/>
          <a:ln w="9525">
            <a:noFill/>
          </a:ln>
        </p:spPr>
        <p:txBody>
          <a:bodyPr anchor="ctr">
            <a:spAutoFit/>
          </a:bodyPr>
          <a:lstStyle/>
          <a:p>
            <a:pPr indent="266700" algn="ctr"/>
            <a:r>
              <a:rPr lang="en-US" altLang="zh-CN" sz="1905" b="1">
                <a:latin typeface="Arial" panose="020b0604020202020204" pitchFamily="34" charset="0"/>
                <a:ea typeface="宋体" panose="02010600030101010101" pitchFamily="2" charset="-122"/>
              </a:rPr>
              <a:t> </a:t>
            </a:r>
            <a:r>
              <a:rPr lang="zh-CN" altLang="en-US" sz="3810" b="1">
                <a:latin typeface="Arial" panose="020b0604020202020204" pitchFamily="34" charset="0"/>
                <a:ea typeface="宋体" panose="02010600030101010101" pitchFamily="2" charset="-122"/>
              </a:rPr>
              <a:t>溪亭 </a:t>
            </a:r>
            <a:r>
              <a:rPr lang="zh-CN" altLang="en-US" sz="2965" b="1">
                <a:latin typeface="Arial" panose="020b0604020202020204" pitchFamily="34" charset="0"/>
                <a:ea typeface="宋体" panose="02010600030101010101" pitchFamily="2" charset="-122"/>
              </a:rPr>
              <a:t>林景熙</a:t>
            </a:r>
          </a:p>
          <a:p>
            <a:pPr indent="266700" algn="ctr"/>
            <a:r>
              <a:rPr lang="zh-CN" altLang="en-US" sz="3810" b="1">
                <a:latin typeface="Arial" panose="020b0604020202020204" pitchFamily="34" charset="0"/>
                <a:ea typeface="楷体_GB2312" pitchFamily="49" charset="-122"/>
              </a:rPr>
              <a:t>清秋有馀思，日暮尚溪亭。</a:t>
            </a:r>
          </a:p>
          <a:p>
            <a:pPr indent="266700" algn="ctr"/>
            <a:r>
              <a:rPr lang="zh-CN" altLang="en-US" sz="3810" b="1">
                <a:latin typeface="Arial" panose="020b0604020202020204" pitchFamily="34" charset="0"/>
                <a:ea typeface="楷体_GB2312" pitchFamily="49" charset="-122"/>
              </a:rPr>
              <a:t>高树月初白，微风酒半醒。</a:t>
            </a:r>
          </a:p>
          <a:p>
            <a:pPr indent="266700" algn="ctr"/>
            <a:r>
              <a:rPr lang="zh-CN" altLang="en-US" sz="3810" b="1">
                <a:latin typeface="Arial" panose="020b0604020202020204" pitchFamily="34" charset="0"/>
                <a:ea typeface="楷体_GB2312" pitchFamily="49" charset="-122"/>
              </a:rPr>
              <a:t>独行穿落叶，闲坐数流萤。</a:t>
            </a:r>
          </a:p>
          <a:p>
            <a:pPr indent="266700" algn="ctr"/>
            <a:r>
              <a:rPr lang="zh-CN" altLang="en-US" sz="3810" b="1">
                <a:latin typeface="Arial" panose="020b0604020202020204" pitchFamily="34" charset="0"/>
                <a:ea typeface="楷体_GB2312" pitchFamily="49" charset="-122"/>
              </a:rPr>
              <a:t>何处渔歌起？孤灯隔远汀。</a:t>
            </a:r>
            <a:endParaRPr lang="zh-CN" altLang="en-US" sz="2965" b="1">
              <a:latin typeface="仿宋_GB2312" panose="02010609030101010101" pitchFamily="49" charset="-122"/>
              <a:ea typeface="仿宋_GB2312" panose="02010609030101010101" pitchFamily="49" charset="-122"/>
            </a:endParaRPr>
          </a:p>
          <a:p>
            <a:pPr indent="266700"/>
            <a:r>
              <a:rPr lang="zh-CN" altLang="en-US" sz="2965" b="1">
                <a:effectLst>
                  <a:outerShdw blurRad="38100" dist="38100" dir="2700000" algn="tl">
                    <a:srgbClr val="000000">
                      <a:alpha val="43137"/>
                    </a:srgbClr>
                  </a:outerShdw>
                </a:effectLst>
                <a:latin typeface="仿宋_GB2312" panose="02010609030101010101" pitchFamily="49" charset="-122"/>
                <a:ea typeface="仿宋_GB2312" panose="02010609030101010101" pitchFamily="49" charset="-122"/>
              </a:rPr>
              <a:t>诗人运用了哪些</a:t>
            </a:r>
            <a:r>
              <a:rPr lang="zh-CN" altLang="en-US" sz="2965" b="1">
                <a:solidFill>
                  <a:srgbClr val="FF0000"/>
                </a:solidFill>
                <a:effectLst>
                  <a:outerShdw blurRad="38100" dist="38100" dir="2700000" algn="tl">
                    <a:srgbClr val="000000">
                      <a:alpha val="43137"/>
                    </a:srgbClr>
                  </a:outerShdw>
                </a:effectLst>
                <a:latin typeface="仿宋_GB2312" panose="02010609030101010101" pitchFamily="49" charset="-122"/>
                <a:ea typeface="仿宋_GB2312" panose="02010609030101010101" pitchFamily="49" charset="-122"/>
              </a:rPr>
              <a:t>反映时间变化的意象</a:t>
            </a:r>
            <a:r>
              <a:rPr lang="zh-CN" altLang="en-US" sz="2965" b="1">
                <a:effectLst>
                  <a:outerShdw blurRad="38100" dist="38100" dir="2700000" algn="tl">
                    <a:srgbClr val="000000">
                      <a:alpha val="43137"/>
                    </a:srgbClr>
                  </a:outerShdw>
                </a:effectLst>
                <a:latin typeface="仿宋_GB2312" panose="02010609030101010101" pitchFamily="49" charset="-122"/>
                <a:ea typeface="仿宋_GB2312" panose="02010609030101010101" pitchFamily="49" charset="-122"/>
              </a:rPr>
              <a:t>来表现其情感</a:t>
            </a:r>
            <a:r>
              <a:rPr lang="en-US" altLang="zh-CN" sz="2965" b="1">
                <a:effectLst>
                  <a:outerShdw blurRad="38100" dist="38100" dir="2700000" algn="tl">
                    <a:srgbClr val="000000">
                      <a:alpha val="43137"/>
                    </a:srgbClr>
                  </a:outerShdw>
                </a:effectLst>
                <a:latin typeface="仿宋_GB2312" panose="02010609030101010101" pitchFamily="49" charset="-122"/>
                <a:ea typeface="仿宋_GB2312" panose="02010609030101010101" pitchFamily="49" charset="-122"/>
              </a:rPr>
              <a:t>?</a:t>
            </a:r>
          </a:p>
        </p:txBody>
      </p:sp>
      <p:sp>
        <p:nvSpPr>
          <p:cNvPr id="53251" name="Text Box 3" title=""/>
          <p:cNvSpPr txBox="1"/>
          <p:nvPr>
            <p:custDataLst>
              <p:tags r:id="rId4"/>
            </p:custDataLst>
          </p:nvPr>
        </p:nvSpPr>
        <p:spPr>
          <a:xfrm>
            <a:off x="1257351" y="4728017"/>
            <a:ext cx="9677791" cy="1003935"/>
          </a:xfrm>
          <a:prstGeom prst="rect">
            <a:avLst/>
          </a:prstGeom>
          <a:solidFill>
            <a:schemeClr val="bg1"/>
          </a:solidFill>
          <a:ln w="57150" cap="flat" cmpd="sng">
            <a:solidFill>
              <a:srgbClr val="FF3300"/>
            </a:solidFill>
            <a:prstDash val="solid"/>
            <a:miter/>
            <a:headEnd type="none" w="med" len="med"/>
            <a:tailEnd type="none" w="med" len="med"/>
          </a:ln>
        </p:spPr>
        <p:txBody>
          <a:bodyPr anchor="t">
            <a:spAutoFit/>
          </a:bodyPr>
          <a:lstStyle/>
          <a:p>
            <a:r>
              <a:rPr lang="zh-CN" altLang="en-US" sz="2965" b="1">
                <a:latin typeface="楷体_GB2312" pitchFamily="49" charset="-122"/>
                <a:ea typeface="楷体_GB2312" pitchFamily="49" charset="-122"/>
              </a:rPr>
              <a:t>　　用</a:t>
            </a:r>
            <a:r>
              <a:rPr lang="zh-CN" altLang="en-US" sz="2965" b="1">
                <a:latin typeface="Arial" panose="020b0604020202020204" pitchFamily="34" charset="0"/>
                <a:ea typeface="楷体_GB2312" pitchFamily="49" charset="-122"/>
              </a:rPr>
              <a:t>“</a:t>
            </a:r>
            <a:r>
              <a:rPr lang="zh-CN" altLang="en-US" sz="2965" b="1">
                <a:latin typeface="楷体_GB2312" pitchFamily="49" charset="-122"/>
                <a:ea typeface="楷体_GB2312" pitchFamily="49" charset="-122"/>
              </a:rPr>
              <a:t>清秋</a:t>
            </a:r>
            <a:r>
              <a:rPr lang="zh-CN" altLang="en-US" sz="2965" b="1">
                <a:latin typeface="Arial" panose="020b0604020202020204" pitchFamily="34" charset="0"/>
                <a:ea typeface="楷体_GB2312" pitchFamily="49" charset="-122"/>
              </a:rPr>
              <a:t>”“</a:t>
            </a:r>
            <a:r>
              <a:rPr lang="zh-CN" altLang="en-US" sz="2965" b="1">
                <a:latin typeface="楷体_GB2312" pitchFamily="49" charset="-122"/>
                <a:ea typeface="楷体_GB2312" pitchFamily="49" charset="-122"/>
              </a:rPr>
              <a:t>日暮</a:t>
            </a:r>
            <a:r>
              <a:rPr lang="zh-CN" altLang="en-US" sz="2965" b="1">
                <a:latin typeface="Arial" panose="020b0604020202020204" pitchFamily="34" charset="0"/>
                <a:ea typeface="楷体_GB2312" pitchFamily="49" charset="-122"/>
              </a:rPr>
              <a:t>”“</a:t>
            </a:r>
            <a:r>
              <a:rPr lang="zh-CN" altLang="en-US" sz="2965" b="1">
                <a:latin typeface="楷体_GB2312" pitchFamily="49" charset="-122"/>
                <a:ea typeface="楷体_GB2312" pitchFamily="49" charset="-122"/>
              </a:rPr>
              <a:t>月初白</a:t>
            </a:r>
            <a:r>
              <a:rPr lang="zh-CN" altLang="en-US" sz="2965" b="1">
                <a:latin typeface="Arial" panose="020b0604020202020204" pitchFamily="34" charset="0"/>
                <a:ea typeface="楷体_GB2312" pitchFamily="49" charset="-122"/>
              </a:rPr>
              <a:t>”“</a:t>
            </a:r>
            <a:r>
              <a:rPr lang="zh-CN" altLang="en-US" sz="2965" b="1">
                <a:latin typeface="楷体_GB2312" pitchFamily="49" charset="-122"/>
                <a:ea typeface="楷体_GB2312" pitchFamily="49" charset="-122"/>
              </a:rPr>
              <a:t>落叶</a:t>
            </a:r>
            <a:r>
              <a:rPr lang="zh-CN" altLang="en-US" sz="2965" b="1">
                <a:latin typeface="Arial" panose="020b0604020202020204" pitchFamily="34" charset="0"/>
                <a:ea typeface="楷体_GB2312" pitchFamily="49" charset="-122"/>
              </a:rPr>
              <a:t>”“</a:t>
            </a:r>
            <a:r>
              <a:rPr lang="zh-CN" altLang="en-US" sz="2965" b="1">
                <a:latin typeface="楷体_GB2312" pitchFamily="49" charset="-122"/>
                <a:ea typeface="楷体_GB2312" pitchFamily="49" charset="-122"/>
              </a:rPr>
              <a:t>流萤</a:t>
            </a:r>
            <a:r>
              <a:rPr lang="zh-CN" altLang="en-US" sz="2965" b="1">
                <a:latin typeface="Arial" panose="020b0604020202020204" pitchFamily="34" charset="0"/>
                <a:ea typeface="楷体_GB2312" pitchFamily="49" charset="-122"/>
              </a:rPr>
              <a:t>”“</a:t>
            </a:r>
            <a:r>
              <a:rPr lang="zh-CN" altLang="en-US" sz="2965" b="1">
                <a:latin typeface="楷体_GB2312" pitchFamily="49" charset="-122"/>
                <a:ea typeface="楷体_GB2312" pitchFamily="49" charset="-122"/>
              </a:rPr>
              <a:t>孤灯</a:t>
            </a:r>
            <a:r>
              <a:rPr lang="zh-CN" altLang="en-US" sz="2965" b="1">
                <a:latin typeface="Arial" panose="020b0604020202020204" pitchFamily="34" charset="0"/>
                <a:ea typeface="楷体_GB2312" pitchFamily="49" charset="-122"/>
              </a:rPr>
              <a:t>”</a:t>
            </a:r>
            <a:r>
              <a:rPr lang="zh-CN" altLang="en-US" sz="2965" b="1">
                <a:latin typeface="楷体_GB2312" pitchFamily="49" charset="-122"/>
                <a:ea typeface="楷体_GB2312" pitchFamily="49" charset="-122"/>
              </a:rPr>
              <a:t>的意象，表现时间的变化。</a:t>
            </a:r>
          </a:p>
        </p:txBody>
      </p:sp>
      <p:pic>
        <p:nvPicPr>
          <p:cNvPr id="4" name="图片 3" title=""/>
          <p:cNvPicPr>
            <a:picLocks noChangeAspect="1"/>
          </p:cNvPicPr>
          <p:nvPr>
            <p:custDataLst>
              <p:tags r:id="rId6"/>
            </p:custDataLst>
          </p:nvPr>
        </p:nvPicPr>
        <p:blipFill>
          <a:blip r:embed="rId5">
            <a:alphaModFix amt="60000"/>
          </a:blip>
          <a:stretch>
            <a:fillRect/>
          </a:stretch>
        </p:blipFill>
        <p:spPr>
          <a:xfrm>
            <a:off x="10191534" y="4559819"/>
            <a:ext cx="1508576" cy="2134854"/>
          </a:xfrm>
          <a:prstGeom prst="rect">
            <a:avLst/>
          </a:prstGeom>
          <a:noFill/>
          <a:ln>
            <a:noFill/>
          </a:ln>
        </p:spPr>
      </p:pic>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53251"/>
                                        </p:tgtEl>
                                        <p:attrNameLst>
                                          <p:attrName>style.visibility</p:attrName>
                                        </p:attrNameLst>
                                      </p:cBhvr>
                                      <p:to>
                                        <p:strVal val="visible"/>
                                      </p:to>
                                    </p:set>
                                    <p:animEffect transition="in" filter="checkerboard(across)">
                                      <p:cBhvr>
                                        <p:cTn id="7" dur="500"/>
                                        <p:tgtEl>
                                          <p:spTgt spid="5325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3251" grpId="0" animBg="1"/>
    </p:bldLst>
  </p:timing>
</p:sld>
</file>

<file path=ppt/slides/slide25.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name="">
    <p:bg>
      <p:bgPr>
        <a:noFill/>
        <a:effectLst/>
      </p:bgPr>
    </p:bg>
    <p:spTree>
      <p:nvGrpSpPr>
        <p:cNvPr id="1" name=""/>
        <p:cNvGrpSpPr/>
        <p:nvPr>
          <p:custDataLst>
            <p:tags r:id="rId2"/>
          </p:custDataLst>
        </p:nvPr>
      </p:nvGrpSpPr>
      <p:grpSpPr>
        <a:xfrm>
          <a:off x="0" y="0"/>
          <a:ext cx="0" cy="0"/>
        </a:xfrm>
      </p:grpSpPr>
      <p:sp>
        <p:nvSpPr>
          <p:cNvPr id="8193" name="Rectangle 2" title=""/>
          <p:cNvSpPr>
            <a:spLocks noGrp="1"/>
          </p:cNvSpPr>
          <p:nvPr>
            <p:ph type="title" idx="4294967295"/>
            <p:custDataLst>
              <p:tags r:id="rId3"/>
            </p:custDataLst>
          </p:nvPr>
        </p:nvSpPr>
        <p:spPr>
          <a:xfrm>
            <a:off x="1346886" y="177775"/>
            <a:ext cx="9677791" cy="1209724"/>
          </a:xfrm>
        </p:spPr>
        <p:txBody>
          <a:bodyPr vert="horz" wrap="square" lIns="96777" tIns="48388" rIns="96777" bIns="48388" anchor="ctr"/>
          <a:lstStyle/>
          <a:p>
            <a:pPr algn="l" eaLnBrk="1" hangingPunct="1"/>
            <a:r>
              <a:rPr lang="zh-CN" altLang="en-US" sz="4235" b="1">
                <a:solidFill>
                  <a:srgbClr val="0000FF"/>
                </a:solidFill>
                <a:ea typeface="楷体_GB2312" pitchFamily="49" charset="-122"/>
              </a:rPr>
              <a:t>意象类设问方式：</a:t>
            </a:r>
          </a:p>
        </p:txBody>
      </p:sp>
      <p:sp>
        <p:nvSpPr>
          <p:cNvPr id="8194" name="Rectangle 3" title=""/>
          <p:cNvSpPr>
            <a:spLocks noGrp="1"/>
          </p:cNvSpPr>
          <p:nvPr>
            <p:ph type="body" idx="4294967295"/>
            <p:custDataLst>
              <p:tags r:id="rId4"/>
            </p:custDataLst>
          </p:nvPr>
        </p:nvSpPr>
        <p:spPr>
          <a:xfrm>
            <a:off x="1257351" y="2197678"/>
            <a:ext cx="9677791" cy="4919544"/>
          </a:xfrm>
        </p:spPr>
        <p:txBody>
          <a:bodyPr vert="horz" wrap="square" lIns="96777" tIns="48388" rIns="96777" bIns="48388" anchor="t"/>
          <a:lstStyle/>
          <a:p>
            <a:pPr eaLnBrk="1" hangingPunct="1"/>
            <a:r>
              <a:rPr lang="en-US" altLang="zh-CN" sz="3385" b="1">
                <a:latin typeface="楷体_GB2312" pitchFamily="49" charset="-122"/>
                <a:ea typeface="楷体_GB2312" pitchFamily="49" charset="-122"/>
              </a:rPr>
              <a:t>1.</a:t>
            </a:r>
            <a:r>
              <a:rPr lang="zh-CN" altLang="en-US" sz="3385" b="1">
                <a:solidFill>
                  <a:srgbClr val="FF0000"/>
                </a:solidFill>
                <a:latin typeface="楷体_GB2312" pitchFamily="49" charset="-122"/>
                <a:ea typeface="楷体_GB2312" pitchFamily="49" charset="-122"/>
              </a:rPr>
              <a:t>诗中描写了哪些意象</a:t>
            </a:r>
            <a:r>
              <a:rPr lang="zh-CN" altLang="en-US" sz="3385" b="1">
                <a:latin typeface="楷体_GB2312" pitchFamily="49" charset="-122"/>
                <a:ea typeface="楷体_GB2312" pitchFamily="49" charset="-122"/>
              </a:rPr>
              <a:t>？</a:t>
            </a:r>
          </a:p>
          <a:p>
            <a:pPr eaLnBrk="1" hangingPunct="1"/>
            <a:r>
              <a:rPr lang="en-US" altLang="zh-CN" sz="3385" b="1">
                <a:latin typeface="楷体_GB2312" pitchFamily="49" charset="-122"/>
                <a:ea typeface="楷体_GB2312" pitchFamily="49" charset="-122"/>
              </a:rPr>
              <a:t>2.</a:t>
            </a:r>
            <a:r>
              <a:rPr lang="zh-CN" altLang="en-US" sz="3385" b="1">
                <a:solidFill>
                  <a:srgbClr val="FF0000"/>
                </a:solidFill>
                <a:latin typeface="楷体_GB2312" pitchFamily="49" charset="-122"/>
                <a:ea typeface="楷体_GB2312" pitchFamily="49" charset="-122"/>
              </a:rPr>
              <a:t>诗人运用了哪些意象来表现其情感</a:t>
            </a:r>
            <a:r>
              <a:rPr lang="zh-CN" altLang="en-US" sz="3385" b="1">
                <a:latin typeface="楷体_GB2312" pitchFamily="49" charset="-122"/>
                <a:ea typeface="楷体_GB2312" pitchFamily="49" charset="-122"/>
              </a:rPr>
              <a:t>?</a:t>
            </a:r>
          </a:p>
          <a:p>
            <a:pPr eaLnBrk="1" hangingPunct="1"/>
            <a:r>
              <a:rPr lang="en-US" altLang="zh-CN" sz="3385" b="1">
                <a:latin typeface="楷体_GB2312" pitchFamily="49" charset="-122"/>
                <a:ea typeface="楷体_GB2312" pitchFamily="49" charset="-122"/>
              </a:rPr>
              <a:t>3.</a:t>
            </a:r>
            <a:r>
              <a:rPr lang="zh-CN" altLang="en-US" sz="3385" b="1">
                <a:solidFill>
                  <a:srgbClr val="FF0000"/>
                </a:solidFill>
                <a:latin typeface="楷体_GB2312" pitchFamily="49" charset="-122"/>
                <a:ea typeface="楷体_GB2312" pitchFamily="49" charset="-122"/>
              </a:rPr>
              <a:t>诗中哪些意象表明了</a:t>
            </a:r>
            <a:r>
              <a:rPr lang="en-US" altLang="zh-CN" sz="3385" b="1">
                <a:solidFill>
                  <a:srgbClr val="FF0000"/>
                </a:solidFill>
                <a:latin typeface="楷体_GB2312" pitchFamily="49" charset="-122"/>
                <a:ea typeface="楷体_GB2312" pitchFamily="49" charset="-122"/>
              </a:rPr>
              <a:t>XX</a:t>
            </a:r>
            <a:r>
              <a:rPr lang="zh-CN" altLang="en-US" sz="3385" b="1">
                <a:latin typeface="楷体_GB2312" pitchFamily="49" charset="-122"/>
                <a:ea typeface="楷体_GB2312" pitchFamily="49" charset="-122"/>
                <a:sym typeface="宋体" pitchFamily="2" charset="-122"/>
              </a:rPr>
              <a:t>？</a:t>
            </a:r>
          </a:p>
          <a:p>
            <a:pPr eaLnBrk="1" hangingPunct="1"/>
            <a:r>
              <a:rPr lang="en-US" altLang="zh-CN" sz="3385" b="1">
                <a:latin typeface="楷体_GB2312" pitchFamily="49" charset="-122"/>
                <a:ea typeface="楷体_GB2312" pitchFamily="49" charset="-122"/>
                <a:sym typeface="宋体" pitchFamily="2" charset="-122"/>
              </a:rPr>
              <a:t>4.</a:t>
            </a:r>
            <a:r>
              <a:rPr lang="en-US" altLang="zh-CN" sz="3385" b="1">
                <a:latin typeface="宋体" pitchFamily="2" charset="-122"/>
                <a:ea typeface="楷体_GB2312" pitchFamily="49" charset="-122"/>
                <a:sym typeface="宋体" pitchFamily="2" charset="-122"/>
              </a:rPr>
              <a:t>“</a:t>
            </a:r>
            <a:r>
              <a:rPr lang="zh-CN" altLang="en-US" sz="3385" b="1">
                <a:solidFill>
                  <a:srgbClr val="FF0000"/>
                </a:solidFill>
                <a:latin typeface="楷体_GB2312" pitchFamily="49" charset="-122"/>
                <a:ea typeface="楷体_GB2312" pitchFamily="49" charset="-122"/>
                <a:sym typeface="宋体" pitchFamily="2" charset="-122"/>
              </a:rPr>
              <a:t>为什么要写</a:t>
            </a:r>
            <a:r>
              <a:rPr lang="en-US" altLang="zh-CN" sz="3385" b="1">
                <a:solidFill>
                  <a:srgbClr val="FF0000"/>
                </a:solidFill>
                <a:latin typeface="楷体_GB2312" pitchFamily="49" charset="-122"/>
                <a:ea typeface="楷体_GB2312" pitchFamily="49" charset="-122"/>
                <a:sym typeface="宋体" pitchFamily="2" charset="-122"/>
              </a:rPr>
              <a:t>XX</a:t>
            </a:r>
            <a:r>
              <a:rPr lang="zh-CN" altLang="en-US" sz="3385" b="1">
                <a:solidFill>
                  <a:srgbClr val="FF0000"/>
                </a:solidFill>
                <a:latin typeface="楷体_GB2312" pitchFamily="49" charset="-122"/>
                <a:ea typeface="楷体_GB2312" pitchFamily="49" charset="-122"/>
                <a:sym typeface="宋体" pitchFamily="2" charset="-122"/>
              </a:rPr>
              <a:t>意象</a:t>
            </a:r>
            <a:r>
              <a:rPr lang="zh-CN" altLang="en-US" sz="3385" b="1">
                <a:latin typeface="楷体_GB2312" pitchFamily="49" charset="-122"/>
                <a:ea typeface="楷体_GB2312" pitchFamily="49" charset="-122"/>
                <a:sym typeface="宋体" pitchFamily="2" charset="-122"/>
              </a:rPr>
              <a:t>？</a:t>
            </a:r>
            <a:r>
              <a:rPr lang="zh-CN" altLang="en-US" sz="3385" b="1">
                <a:latin typeface="宋体" pitchFamily="2" charset="-122"/>
                <a:ea typeface="楷体_GB2312" pitchFamily="49" charset="-122"/>
                <a:sym typeface="宋体" pitchFamily="2" charset="-122"/>
              </a:rPr>
              <a:t>”</a:t>
            </a:r>
          </a:p>
        </p:txBody>
      </p:sp>
      <p:sp>
        <p:nvSpPr>
          <p:cNvPr id="55300" name="Rectangle 4" title=""/>
          <p:cNvSpPr/>
          <p:nvPr>
            <p:custDataLst>
              <p:tags r:id="rId5"/>
            </p:custDataLst>
          </p:nvPr>
        </p:nvSpPr>
        <p:spPr>
          <a:xfrm>
            <a:off x="1257351" y="1471844"/>
            <a:ext cx="9677791" cy="725834"/>
          </a:xfrm>
          <a:prstGeom prst="rect">
            <a:avLst/>
          </a:prstGeom>
          <a:solidFill>
            <a:schemeClr val="bg1"/>
          </a:solidFill>
          <a:ln w="9525">
            <a:noFill/>
          </a:ln>
        </p:spPr>
        <p:txBody>
          <a:bodyPr anchor="t"/>
          <a:lstStyle/>
          <a:p>
            <a:pPr marL="342900" indent="-342900">
              <a:spcBef>
                <a:spcPct val="20000"/>
              </a:spcBef>
            </a:pPr>
            <a:r>
              <a:rPr lang="zh-CN" altLang="en-US" sz="3385" b="1">
                <a:solidFill>
                  <a:srgbClr val="FF3300"/>
                </a:solidFill>
                <a:latin typeface="Arial" panose="020b0604020202020204" pitchFamily="34" charset="0"/>
                <a:ea typeface="楷体_GB2312" pitchFamily="49" charset="-122"/>
              </a:rPr>
              <a:t>所回答的意象一定要是名词，或名词性短语。</a:t>
            </a:r>
          </a:p>
        </p:txBody>
      </p:sp>
      <p:pic>
        <p:nvPicPr>
          <p:cNvPr id="2" name="图片 1" title=""/>
          <p:cNvPicPr>
            <a:picLocks noChangeAspect="1"/>
          </p:cNvPicPr>
          <p:nvPr>
            <p:custDataLst>
              <p:tags r:id="rId7"/>
            </p:custDataLst>
          </p:nvPr>
        </p:nvPicPr>
        <p:blipFill>
          <a:blip r:embed="rId6">
            <a:alphaModFix amt="60000"/>
          </a:blip>
          <a:stretch>
            <a:fillRect/>
          </a:stretch>
        </p:blipFill>
        <p:spPr>
          <a:xfrm rot="21360000">
            <a:off x="9916478" y="4356894"/>
            <a:ext cx="1773555" cy="2509838"/>
          </a:xfrm>
          <a:prstGeom prst="rect">
            <a:avLst/>
          </a:prstGeom>
          <a:noFill/>
          <a:ln>
            <a:noFill/>
          </a:ln>
        </p:spPr>
      </p:pic>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55300"/>
                                        </p:tgtEl>
                                        <p:attrNameLst>
                                          <p:attrName>style.visibility</p:attrName>
                                        </p:attrNameLst>
                                      </p:cBhvr>
                                      <p:to>
                                        <p:strVal val="visible"/>
                                      </p:to>
                                    </p:set>
                                    <p:animEffect transition="in" filter="blinds(horizontal)">
                                      <p:cBhvr>
                                        <p:cTn id="7" dur="500"/>
                                        <p:tgtEl>
                                          <p:spTgt spid="5530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5300" grpId="0" animBg="1"/>
    </p:bldLst>
  </p:timing>
</p:sld>
</file>

<file path=ppt/slides/slide26.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name="">
    <p:bg>
      <p:bgPr>
        <a:noFill/>
        <a:effectLst/>
      </p:bgPr>
    </p:bg>
    <p:spTree>
      <p:nvGrpSpPr>
        <p:cNvPr id="1" name=""/>
        <p:cNvGrpSpPr/>
        <p:nvPr>
          <p:custDataLst>
            <p:tags r:id="rId2"/>
          </p:custDataLst>
        </p:nvPr>
      </p:nvGrpSpPr>
      <p:grpSpPr>
        <a:xfrm>
          <a:off x="0" y="0"/>
          <a:ext cx="0" cy="0"/>
        </a:xfrm>
      </p:grpSpPr>
      <p:sp>
        <p:nvSpPr>
          <p:cNvPr id="11265" name="Rectangle 2" title=""/>
          <p:cNvSpPr/>
          <p:nvPr>
            <p:custDataLst>
              <p:tags r:id="rId3"/>
            </p:custDataLst>
          </p:nvPr>
        </p:nvSpPr>
        <p:spPr>
          <a:xfrm>
            <a:off x="573275" y="168167"/>
            <a:ext cx="11297476" cy="4203700"/>
          </a:xfrm>
          <a:prstGeom prst="rect">
            <a:avLst/>
          </a:prstGeom>
        </p:spPr>
        <p:style>
          <a:lnRef idx="2">
            <a:schemeClr val="accent5"/>
          </a:lnRef>
          <a:fillRef idx="1">
            <a:schemeClr val="lt1"/>
          </a:fillRef>
          <a:effectRef idx="0">
            <a:schemeClr val="accent5"/>
          </a:effectRef>
          <a:fontRef idx="minor">
            <a:schemeClr val="dk1"/>
          </a:fontRef>
        </p:style>
        <p:txBody>
          <a:bodyPr wrap="square" anchor="ctr">
            <a:spAutoFit/>
          </a:bodyPr>
          <a:lstStyle/>
          <a:p>
            <a:pPr>
              <a:lnSpc>
                <a:spcPct val="150000"/>
              </a:lnSpc>
            </a:pPr>
            <a:r>
              <a:rPr lang="zh-CN" altLang="en-US" sz="2965" b="1">
                <a:latin typeface="黑体" panose="02010609060101010101" charset="-122"/>
                <a:ea typeface="黑体" panose="02010609060101010101" charset="-122"/>
              </a:rPr>
              <a:t>阅读下面这首诗，然后回答问题。</a:t>
            </a:r>
            <a:r>
              <a:rPr lang="en-US" altLang="zh-CN" sz="2965" b="1">
                <a:latin typeface="黑体" panose="02010609060101010101" charset="-122"/>
                <a:ea typeface="黑体" panose="02010609060101010101" charset="-122"/>
              </a:rPr>
              <a:t>(6</a:t>
            </a:r>
            <a:r>
              <a:rPr lang="zh-CN" altLang="en-US" sz="2965" b="1">
                <a:latin typeface="黑体" panose="02010609060101010101" charset="-122"/>
                <a:ea typeface="黑体" panose="02010609060101010101" charset="-122"/>
              </a:rPr>
              <a:t>分</a:t>
            </a:r>
            <a:r>
              <a:rPr lang="en-US" altLang="zh-CN" sz="2965" b="1">
                <a:latin typeface="黑体" panose="02010609060101010101" charset="-122"/>
                <a:ea typeface="黑体" panose="02010609060101010101" charset="-122"/>
              </a:rPr>
              <a:t>)</a:t>
            </a:r>
          </a:p>
          <a:p>
            <a:pPr algn="ctr">
              <a:lnSpc>
                <a:spcPct val="150000"/>
              </a:lnSpc>
            </a:pPr>
            <a:r>
              <a:rPr lang="zh-CN" altLang="en-US" sz="2965" b="1">
                <a:latin typeface="黑体" panose="02010609060101010101" charset="-122"/>
                <a:ea typeface="黑体" panose="02010609060101010101" charset="-122"/>
              </a:rPr>
              <a:t>送人归京师</a:t>
            </a:r>
            <a:r>
              <a:rPr lang="zh-CN" altLang="en-US" sz="2965" b="1" baseline="30000">
                <a:latin typeface="黑体" panose="02010609060101010101" charset="-122"/>
                <a:ea typeface="黑体" panose="02010609060101010101" charset="-122"/>
              </a:rPr>
              <a:t>①</a:t>
            </a:r>
            <a:r>
              <a:rPr lang="zh-CN" altLang="en-US" sz="2965" b="1">
                <a:latin typeface="黑体" panose="02010609060101010101" charset="-122"/>
                <a:ea typeface="黑体" panose="02010609060101010101" charset="-122"/>
              </a:rPr>
              <a:t> 陈与义</a:t>
            </a:r>
            <a:r>
              <a:rPr lang="zh-CN" altLang="en-US" sz="2965" b="1" baseline="30000">
                <a:latin typeface="黑体" panose="02010609060101010101" charset="-122"/>
                <a:ea typeface="黑体" panose="02010609060101010101" charset="-122"/>
              </a:rPr>
              <a:t>②</a:t>
            </a:r>
          </a:p>
          <a:p>
            <a:pPr algn="ctr">
              <a:lnSpc>
                <a:spcPct val="150000"/>
              </a:lnSpc>
            </a:pPr>
            <a:r>
              <a:rPr lang="zh-CN" altLang="en-US" sz="2965" b="1">
                <a:latin typeface="Arial" panose="020b0604020202020204" pitchFamily="34" charset="0"/>
                <a:ea typeface="黑体" panose="02010609060101010101" charset="-122"/>
              </a:rPr>
              <a:t>   </a:t>
            </a:r>
            <a:r>
              <a:rPr lang="zh-CN" altLang="en-US" sz="2965" b="1">
                <a:latin typeface="黑体" panose="02010609060101010101" charset="-122"/>
                <a:ea typeface="黑体" panose="02010609060101010101" charset="-122"/>
              </a:rPr>
              <a:t> 门外子规啼未休，山村落日梦悠悠。</a:t>
            </a:r>
          </a:p>
          <a:p>
            <a:pPr algn="ctr">
              <a:lnSpc>
                <a:spcPct val="150000"/>
              </a:lnSpc>
            </a:pPr>
            <a:r>
              <a:rPr lang="zh-CN" altLang="en-US" sz="2965" b="1">
                <a:latin typeface="Arial" panose="020b0604020202020204" pitchFamily="34" charset="0"/>
                <a:ea typeface="黑体" panose="02010609060101010101" charset="-122"/>
              </a:rPr>
              <a:t>   </a:t>
            </a:r>
            <a:r>
              <a:rPr lang="zh-CN" altLang="en-US" sz="2965" b="1">
                <a:latin typeface="黑体" panose="02010609060101010101" charset="-122"/>
                <a:ea typeface="黑体" panose="02010609060101010101" charset="-122"/>
              </a:rPr>
              <a:t> 故园便是无兵马，犹有归时一段愁。</a:t>
            </a:r>
          </a:p>
          <a:p>
            <a:pPr>
              <a:lnSpc>
                <a:spcPct val="150000"/>
              </a:lnSpc>
            </a:pPr>
            <a:r>
              <a:rPr lang="en-US" altLang="zh-CN" sz="2965" b="1">
                <a:latin typeface="黑体" panose="02010609060101010101" charset="-122"/>
                <a:ea typeface="黑体" panose="02010609060101010101" charset="-122"/>
              </a:rPr>
              <a:t>【</a:t>
            </a:r>
            <a:r>
              <a:rPr lang="zh-CN" altLang="en-US" sz="2965" b="1">
                <a:latin typeface="黑体" panose="02010609060101010101" charset="-122"/>
                <a:ea typeface="黑体" panose="02010609060101010101" charset="-122"/>
              </a:rPr>
              <a:t>注</a:t>
            </a:r>
            <a:r>
              <a:rPr lang="en-US" altLang="zh-CN" sz="2965" b="1">
                <a:latin typeface="黑体" panose="02010609060101010101" charset="-122"/>
                <a:ea typeface="黑体" panose="02010609060101010101" charset="-122"/>
              </a:rPr>
              <a:t>】①</a:t>
            </a:r>
            <a:r>
              <a:rPr lang="zh-CN" altLang="en-US" sz="2965" b="1">
                <a:latin typeface="黑体" panose="02010609060101010101" charset="-122"/>
                <a:ea typeface="黑体" panose="02010609060101010101" charset="-122"/>
              </a:rPr>
              <a:t>京师：指北宋都城汴梁。②陈与义：南宋初年爱国诗人，河南洛阳人。</a:t>
            </a:r>
            <a:r>
              <a:rPr lang="en-US" altLang="zh-CN" sz="2965" b="1">
                <a:latin typeface="黑体" panose="02010609060101010101" charset="-122"/>
                <a:ea typeface="黑体" panose="02010609060101010101" charset="-122"/>
              </a:rPr>
              <a:t>(1)</a:t>
            </a:r>
            <a:r>
              <a:rPr lang="zh-CN" altLang="en-US" sz="2965" b="1">
                <a:latin typeface="黑体" panose="02010609060101010101" charset="-122"/>
                <a:ea typeface="黑体" panose="02010609060101010101" charset="-122"/>
              </a:rPr>
              <a:t>指出诗中</a:t>
            </a:r>
            <a:r>
              <a:rPr lang="zh-CN" altLang="en-US" sz="2965" b="1">
                <a:latin typeface="Arial" panose="020b0604020202020204" pitchFamily="34" charset="0"/>
                <a:ea typeface="黑体" panose="02010609060101010101" charset="-122"/>
              </a:rPr>
              <a:t>“</a:t>
            </a:r>
            <a:r>
              <a:rPr lang="zh-CN" altLang="en-US" sz="2965" b="1">
                <a:latin typeface="黑体" panose="02010609060101010101" charset="-122"/>
                <a:ea typeface="黑体" panose="02010609060101010101" charset="-122"/>
              </a:rPr>
              <a:t>子规</a:t>
            </a:r>
            <a:r>
              <a:rPr lang="zh-CN" altLang="en-US" sz="2965" b="1">
                <a:latin typeface="Arial" panose="020b0604020202020204" pitchFamily="34" charset="0"/>
                <a:ea typeface="黑体" panose="02010609060101010101" charset="-122"/>
              </a:rPr>
              <a:t>”</a:t>
            </a:r>
            <a:r>
              <a:rPr lang="zh-CN" altLang="en-US" sz="2965" b="1">
                <a:solidFill>
                  <a:srgbClr val="FF0000"/>
                </a:solidFill>
                <a:effectLst>
                  <a:outerShdw blurRad="38100" dist="38100" dir="2700000" algn="tl">
                    <a:srgbClr val="000000">
                      <a:alpha val="43137"/>
                    </a:srgbClr>
                  </a:outerShdw>
                </a:effectLst>
                <a:latin typeface="黑体" panose="02010609060101010101" charset="-122"/>
                <a:ea typeface="黑体" panose="02010609060101010101" charset="-122"/>
              </a:rPr>
              <a:t>意象</a:t>
            </a:r>
            <a:r>
              <a:rPr lang="zh-CN" altLang="en-US" sz="2965" b="1">
                <a:latin typeface="黑体" panose="02010609060101010101" charset="-122"/>
                <a:ea typeface="黑体" panose="02010609060101010101" charset="-122"/>
              </a:rPr>
              <a:t>的含义。</a:t>
            </a:r>
            <a:r>
              <a:rPr lang="en-US" altLang="zh-CN" sz="2965" b="1">
                <a:latin typeface="黑体" panose="02010609060101010101" charset="-122"/>
                <a:ea typeface="黑体" panose="02010609060101010101" charset="-122"/>
              </a:rPr>
              <a:t>(2</a:t>
            </a:r>
            <a:r>
              <a:rPr lang="zh-CN" altLang="en-US" sz="2965" b="1">
                <a:latin typeface="黑体" panose="02010609060101010101" charset="-122"/>
                <a:ea typeface="黑体" panose="02010609060101010101" charset="-122"/>
              </a:rPr>
              <a:t>分</a:t>
            </a:r>
            <a:r>
              <a:rPr lang="en-US" altLang="zh-CN" sz="2965" b="1">
                <a:latin typeface="黑体" panose="02010609060101010101" charset="-122"/>
                <a:ea typeface="黑体" panose="02010609060101010101" charset="-122"/>
              </a:rPr>
              <a:t>)</a:t>
            </a:r>
          </a:p>
        </p:txBody>
      </p:sp>
      <p:sp>
        <p:nvSpPr>
          <p:cNvPr id="2" name="矩形 1" title=""/>
          <p:cNvSpPr/>
          <p:nvPr>
            <p:custDataLst>
              <p:tags r:id="rId4"/>
            </p:custDataLst>
          </p:nvPr>
        </p:nvSpPr>
        <p:spPr>
          <a:xfrm>
            <a:off x="573275" y="4432399"/>
            <a:ext cx="11298149" cy="2147570"/>
          </a:xfrm>
          <a:prstGeom prst="rect">
            <a:avLst/>
          </a:prstGeom>
        </p:spPr>
        <p:style>
          <a:lnRef idx="2">
            <a:schemeClr val="accent4"/>
          </a:lnRef>
          <a:fillRef idx="1">
            <a:schemeClr val="lt1"/>
          </a:fillRef>
          <a:effectRef idx="0">
            <a:schemeClr val="accent4"/>
          </a:effectRef>
          <a:fontRef idx="minor">
            <a:schemeClr val="dk1"/>
          </a:fontRef>
        </p:style>
        <p:txBody>
          <a:bodyPr wrap="square" anchor="t">
            <a:spAutoFit/>
          </a:bodyPr>
          <a:lstStyle/>
          <a:p>
            <a:pPr>
              <a:lnSpc>
                <a:spcPct val="150000"/>
              </a:lnSpc>
            </a:pPr>
            <a:r>
              <a:rPr lang="en-US" altLang="zh-CN" sz="2965" b="1">
                <a:solidFill>
                  <a:srgbClr val="0000FF"/>
                </a:solidFill>
                <a:latin typeface="黑体" panose="02010609060101010101" charset="-122"/>
                <a:ea typeface="黑体" panose="02010609060101010101" charset="-122"/>
              </a:rPr>
              <a:t>【</a:t>
            </a:r>
            <a:r>
              <a:rPr lang="zh-CN" altLang="en-US" sz="2965" b="1">
                <a:solidFill>
                  <a:srgbClr val="0000FF"/>
                </a:solidFill>
                <a:latin typeface="黑体" panose="02010609060101010101" charset="-122"/>
                <a:ea typeface="黑体" panose="02010609060101010101" charset="-122"/>
              </a:rPr>
              <a:t>答案</a:t>
            </a:r>
            <a:r>
              <a:rPr lang="en-US" altLang="zh-CN" sz="2965" b="1">
                <a:solidFill>
                  <a:srgbClr val="0000FF"/>
                </a:solidFill>
                <a:latin typeface="黑体" panose="02010609060101010101" charset="-122"/>
                <a:ea typeface="黑体" panose="02010609060101010101" charset="-122"/>
              </a:rPr>
              <a:t>】</a:t>
            </a:r>
            <a:r>
              <a:rPr lang="en-US" altLang="zh-CN" sz="2965" b="1">
                <a:solidFill>
                  <a:srgbClr val="FF0000"/>
                </a:solidFill>
                <a:latin typeface="黑体" panose="02010609060101010101" charset="-122"/>
                <a:ea typeface="黑体" panose="02010609060101010101" charset="-122"/>
              </a:rPr>
              <a:t>⑴</a:t>
            </a:r>
            <a:r>
              <a:rPr lang="zh-CN" altLang="en-US" sz="2965" b="1">
                <a:solidFill>
                  <a:srgbClr val="FF0000"/>
                </a:solidFill>
                <a:latin typeface="黑体" panose="02010609060101010101" charset="-122"/>
                <a:ea typeface="黑体" panose="02010609060101010101" charset="-122"/>
              </a:rPr>
              <a:t>杜鹃鸟，俗称布谷，又名子规、杜宇、子鹃。传说中的蜀帝杜宇的魂魄所化。常夜鸣，声音凄切，故借以抒发</a:t>
            </a:r>
            <a:r>
              <a:rPr lang="zh-CN" altLang="en-US" sz="2965" b="1">
                <a:solidFill>
                  <a:srgbClr val="0000FF"/>
                </a:solidFill>
                <a:latin typeface="黑体" panose="02010609060101010101" charset="-122"/>
                <a:ea typeface="黑体" panose="02010609060101010101" charset="-122"/>
              </a:rPr>
              <a:t>思念故土、有家难归</a:t>
            </a:r>
            <a:r>
              <a:rPr lang="zh-CN" altLang="en-US" sz="2965" b="1">
                <a:solidFill>
                  <a:srgbClr val="FF0000"/>
                </a:solidFill>
                <a:latin typeface="黑体" panose="02010609060101010101" charset="-122"/>
                <a:ea typeface="黑体" panose="02010609060101010101" charset="-122"/>
              </a:rPr>
              <a:t>的</a:t>
            </a:r>
            <a:r>
              <a:rPr lang="zh-CN" altLang="en-US" sz="2965" b="1">
                <a:solidFill>
                  <a:srgbClr val="0000FF"/>
                </a:solidFill>
                <a:latin typeface="黑体" panose="02010609060101010101" charset="-122"/>
                <a:ea typeface="黑体" panose="02010609060101010101" charset="-122"/>
              </a:rPr>
              <a:t>悲苦哀怨</a:t>
            </a:r>
            <a:r>
              <a:rPr lang="zh-CN" altLang="en-US" sz="2965" b="1">
                <a:solidFill>
                  <a:srgbClr val="FF0000"/>
                </a:solidFill>
                <a:latin typeface="黑体" panose="02010609060101010101" charset="-122"/>
                <a:ea typeface="黑体" panose="02010609060101010101" charset="-122"/>
              </a:rPr>
              <a:t>之情。</a:t>
            </a:r>
            <a:endParaRPr lang="zh-CN" altLang="en-US" sz="2965" b="1">
              <a:solidFill>
                <a:srgbClr val="000000"/>
              </a:solidFill>
              <a:latin typeface="黑体" panose="02010609060101010101" charset="-122"/>
              <a:ea typeface="黑体" panose="02010609060101010101" charset="-122"/>
            </a:endParaRPr>
          </a:p>
        </p:txBody>
      </p:sp>
      <p:pic>
        <p:nvPicPr>
          <p:cNvPr id="4" name="图片 3" title=""/>
          <p:cNvPicPr>
            <a:picLocks noChangeAspect="1"/>
          </p:cNvPicPr>
          <p:nvPr>
            <p:custDataLst>
              <p:tags r:id="rId6"/>
            </p:custDataLst>
          </p:nvPr>
        </p:nvPicPr>
        <p:blipFill>
          <a:blip r:embed="rId5">
            <a:alphaModFix amt="60000"/>
          </a:blip>
          <a:stretch>
            <a:fillRect/>
          </a:stretch>
        </p:blipFill>
        <p:spPr>
          <a:xfrm>
            <a:off x="10191534" y="4559819"/>
            <a:ext cx="1508576" cy="2134854"/>
          </a:xfrm>
          <a:prstGeom prst="rect">
            <a:avLst/>
          </a:prstGeom>
          <a:noFill/>
          <a:ln>
            <a:noFill/>
          </a:ln>
        </p:spPr>
      </p:pic>
      <p:pic>
        <p:nvPicPr>
          <p:cNvPr id="3" name="Picture 3"/>
          <p:cNvPicPr>
            <a:picLocks noChangeAspect="1"/>
          </p:cNvPicPr>
          <p:nvPr>
            <p:custDataLst>
              <p:tags r:id="rId8"/>
            </p:custDataLst>
          </p:nvPr>
        </p:nvPicPr>
        <p:blipFill>
          <a:blip r:embed="rId7"/>
          <a:stretch>
            <a:fillRect/>
          </a:stretch>
        </p:blipFill>
        <p:spPr>
          <a:xfrm flipH="1">
            <a:off x="11150600" y="11874500"/>
            <a:ext cx="0" cy="0"/>
          </a:xfrm>
          <a:prstGeom prst="rect">
            <a:avLst/>
          </a:prstGeom>
          <a:ln>
            <a:noFill/>
          </a:ln>
        </p:spPr>
      </p:pic>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27.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name="">
    <p:bg>
      <p:bgPr>
        <a:noFill/>
        <a:effectLst/>
      </p:bgPr>
    </p:bg>
    <p:spTree>
      <p:nvGrpSpPr>
        <p:cNvPr id="1" name=""/>
        <p:cNvGrpSpPr/>
        <p:nvPr>
          <p:custDataLst>
            <p:tags r:id="rId2"/>
          </p:custDataLst>
        </p:nvPr>
      </p:nvGrpSpPr>
      <p:grpSpPr>
        <a:xfrm>
          <a:off x="0" y="0"/>
          <a:ext cx="0" cy="0"/>
        </a:xfrm>
      </p:grpSpPr>
      <p:sp>
        <p:nvSpPr>
          <p:cNvPr id="62469" name="Rectangle 5" title=""/>
          <p:cNvSpPr>
            <a:spLocks noRot="1" noChangeArrowheads="1"/>
          </p:cNvSpPr>
          <p:nvPr>
            <p:custDataLst>
              <p:tags r:id="rId3"/>
            </p:custDataLst>
          </p:nvPr>
        </p:nvSpPr>
        <p:spPr bwMode="auto">
          <a:xfrm>
            <a:off x="223799" y="134519"/>
            <a:ext cx="11744402" cy="63792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algn="ctr" dir="2700000" dist="35921" rotWithShape="0">
                    <a:schemeClr val="bg2"/>
                  </a:outerShdw>
                </a:effectLst>
              </a14:hiddenEffects>
            </a:ext>
          </a:extLst>
        </p:spPr>
        <p:txBody>
          <a:bodyPr/>
          <a:lstStyle/>
          <a:p>
            <a:pPr marL="0" marR="0" lvl="0" indent="0" algn="l" defTabSz="914400" rtl="0">
              <a:lnSpc>
                <a:spcPts val="3600"/>
              </a:lnSpc>
              <a:spcBef>
                <a:spcPct val="0"/>
              </a:spcBef>
              <a:spcAft>
                <a:spcPct val="0"/>
              </a:spcAft>
              <a:buClrTx/>
              <a:buSzTx/>
              <a:buFontTx/>
              <a:buNone/>
              <a:defRPr/>
            </a:pPr>
            <a:r>
              <a:rPr kumimoji="0" lang="en-US" altLang="zh-CN" sz="2965" b="1" i="0" u="none" strike="noStrike" kern="1200" cap="none" spc="0" normalizeH="0" baseline="0" noProof="0" smtClean="0">
                <a:ln>
                  <a:noFill/>
                </a:ln>
                <a:solidFill>
                  <a:srgbClr val="0000FF"/>
                </a:solidFill>
                <a:effectLst/>
                <a:uLnTx/>
                <a:uFillTx/>
                <a:latin typeface="楷体_GB2312" pitchFamily="49" charset="-122"/>
                <a:ea typeface="楷体_GB2312" pitchFamily="49" charset="-122"/>
                <a:cs typeface="+mn-cs"/>
              </a:rPr>
              <a:t>★</a:t>
            </a:r>
            <a:r>
              <a:rPr kumimoji="0" lang="zh-CN" altLang="en-US" sz="2965" b="1" i="0" u="none" strike="noStrike" kern="1200" cap="none" spc="0" normalizeH="0" baseline="0" noProof="0" smtClean="0">
                <a:ln>
                  <a:noFill/>
                </a:ln>
                <a:solidFill>
                  <a:srgbClr val="0000FF"/>
                </a:solidFill>
                <a:effectLst/>
                <a:uLnTx/>
                <a:uFillTx/>
                <a:latin typeface="楷体_GB2312" pitchFamily="49" charset="-122"/>
                <a:ea typeface="楷体_GB2312" pitchFamily="49" charset="-122"/>
                <a:cs typeface="+mn-cs"/>
              </a:rPr>
              <a:t>明确意象的作用：</a:t>
            </a:r>
          </a:p>
          <a:p>
            <a:pPr marL="0" marR="0" lvl="0" indent="0" algn="l" defTabSz="914400" rtl="0">
              <a:lnSpc>
                <a:spcPts val="3600"/>
              </a:lnSpc>
              <a:spcBef>
                <a:spcPct val="0"/>
              </a:spcBef>
              <a:spcAft>
                <a:spcPct val="0"/>
              </a:spcAft>
              <a:buClrTx/>
              <a:buSzTx/>
              <a:buFontTx/>
              <a:buNone/>
              <a:defRPr/>
            </a:pPr>
            <a:r>
              <a:rPr kumimoji="0" lang="zh-CN" altLang="en-US" sz="2965" b="1" i="0" u="none" strike="noStrike" kern="1200" cap="none" spc="0" normalizeH="0" baseline="0" noProof="0" smtClean="0">
                <a:ln>
                  <a:noFill/>
                </a:ln>
                <a:solidFill>
                  <a:srgbClr val="FF0000"/>
                </a:solidFill>
                <a:effectLst/>
                <a:uLnTx/>
                <a:uFillTx/>
                <a:latin typeface="楷体_GB2312" pitchFamily="49" charset="-122"/>
                <a:ea typeface="楷体_GB2312" pitchFamily="49" charset="-122"/>
                <a:cs typeface="+mn-cs"/>
              </a:rPr>
              <a:t>①</a:t>
            </a:r>
            <a:r>
              <a:rPr kumimoji="0" lang="zh-CN" altLang="zh-CN" sz="2965" b="1" i="0" u="sng" strike="noStrike" kern="1200" cap="none" spc="0" normalizeH="0" baseline="0" noProof="0" smtClean="0">
                <a:ln>
                  <a:noFill/>
                </a:ln>
                <a:solidFill>
                  <a:schemeClr val="tx1"/>
                </a:solidFill>
                <a:effectLst/>
                <a:uLnTx/>
                <a:uFillTx/>
                <a:latin typeface="楷体_GB2312" pitchFamily="49" charset="-122"/>
                <a:ea typeface="楷体_GB2312" pitchFamily="49" charset="-122"/>
                <a:cs typeface="+mn-cs"/>
              </a:rPr>
              <a:t>借助意象（组合）</a:t>
            </a:r>
            <a:r>
              <a:rPr kumimoji="0" lang="zh-CN" altLang="en-US" sz="2965" b="1" i="0" u="none" strike="noStrike" kern="1200" cap="none" spc="0" normalizeH="0" baseline="0" noProof="0" smtClean="0">
                <a:ln>
                  <a:noFill/>
                </a:ln>
                <a:solidFill>
                  <a:srgbClr val="FF0000"/>
                </a:solidFill>
                <a:effectLst>
                  <a:outerShdw blurRad="38100" dist="38100" dir="2700000" algn="tl">
                    <a:srgbClr val="C0C0C0"/>
                  </a:outerShdw>
                </a:effectLst>
                <a:uLnTx/>
                <a:uFillTx/>
                <a:latin typeface="楷体_GB2312" pitchFamily="49" charset="-122"/>
                <a:ea typeface="楷体_GB2312" pitchFamily="49" charset="-122"/>
                <a:cs typeface="+mn-cs"/>
              </a:rPr>
              <a:t>营造氛围意境、暗示背景或社会环境</a:t>
            </a:r>
            <a:r>
              <a:rPr kumimoji="0" lang="zh-CN" altLang="en-US" sz="2965" b="1" i="0" u="none" strike="noStrike" kern="1200" cap="none" spc="0" normalizeH="0" baseline="0" noProof="0" smtClean="0">
                <a:ln>
                  <a:noFill/>
                </a:ln>
                <a:solidFill>
                  <a:schemeClr val="tx1"/>
                </a:solidFill>
                <a:effectLst/>
                <a:uLnTx/>
                <a:uFillTx/>
                <a:latin typeface="楷体_GB2312" pitchFamily="49" charset="-122"/>
                <a:ea typeface="楷体_GB2312" pitchFamily="49" charset="-122"/>
                <a:cs typeface="+mn-cs"/>
              </a:rPr>
              <a:t>。如</a:t>
            </a:r>
            <a:r>
              <a:rPr kumimoji="0" lang="en-US" altLang="zh-CN" sz="2965" b="1" i="0" u="none" strike="noStrike" kern="1200" cap="none" spc="0" normalizeH="0" baseline="0" noProof="0" smtClean="0">
                <a:ln>
                  <a:noFill/>
                </a:ln>
                <a:solidFill>
                  <a:schemeClr val="tx1"/>
                </a:solidFill>
                <a:effectLst/>
                <a:uLnTx/>
                <a:uFillTx/>
                <a:latin typeface="楷体_GB2312" pitchFamily="49" charset="-122"/>
                <a:ea typeface="楷体_GB2312" pitchFamily="49" charset="-122"/>
                <a:cs typeface="+mn-cs"/>
              </a:rPr>
              <a:t>《</a:t>
            </a:r>
            <a:r>
              <a:rPr kumimoji="0" lang="zh-CN" altLang="en-US" sz="2965" b="1" i="0" u="none" strike="noStrike" kern="1200" cap="none" spc="0" normalizeH="0" baseline="0" noProof="0" smtClean="0">
                <a:ln>
                  <a:noFill/>
                </a:ln>
                <a:solidFill>
                  <a:schemeClr val="tx1"/>
                </a:solidFill>
                <a:effectLst/>
                <a:uLnTx/>
                <a:uFillTx/>
                <a:latin typeface="楷体_GB2312" pitchFamily="49" charset="-122"/>
                <a:ea typeface="楷体_GB2312" pitchFamily="49" charset="-122"/>
                <a:cs typeface="+mn-cs"/>
              </a:rPr>
              <a:t>琵琶行</a:t>
            </a:r>
            <a:r>
              <a:rPr kumimoji="0" lang="en-US" altLang="zh-CN" sz="2965" b="1" i="0" u="none" strike="noStrike" kern="1200" cap="none" spc="0" normalizeH="0" baseline="0" noProof="0" smtClean="0">
                <a:ln>
                  <a:noFill/>
                </a:ln>
                <a:solidFill>
                  <a:schemeClr val="tx1"/>
                </a:solidFill>
                <a:effectLst/>
                <a:uLnTx/>
                <a:uFillTx/>
                <a:latin typeface="楷体_GB2312" pitchFamily="49" charset="-122"/>
                <a:ea typeface="楷体_GB2312" pitchFamily="49" charset="-122"/>
                <a:cs typeface="+mn-cs"/>
              </a:rPr>
              <a:t>》</a:t>
            </a:r>
            <a:r>
              <a:rPr kumimoji="0" lang="zh-CN" altLang="en-US" sz="2965" b="1" i="0" u="none" strike="noStrike" kern="1200" cap="none" spc="0" normalizeH="0" baseline="0" noProof="0" smtClean="0">
                <a:ln>
                  <a:noFill/>
                </a:ln>
                <a:solidFill>
                  <a:schemeClr val="tx1"/>
                </a:solidFill>
                <a:effectLst/>
                <a:uLnTx/>
                <a:uFillTx/>
                <a:latin typeface="楷体_GB2312" pitchFamily="49" charset="-122"/>
                <a:ea typeface="楷体_GB2312" pitchFamily="49" charset="-122"/>
                <a:cs typeface="+mn-cs"/>
              </a:rPr>
              <a:t>中的</a:t>
            </a:r>
            <a:r>
              <a:rPr kumimoji="0" lang="zh-CN" altLang="en-US" sz="2965" b="1" i="0" u="none" strike="noStrike" kern="1200" cap="none" spc="0" normalizeH="0" baseline="0" noProof="0" smtClean="0">
                <a:ln>
                  <a:noFill/>
                </a:ln>
                <a:solidFill>
                  <a:schemeClr val="tx1"/>
                </a:solidFill>
                <a:effectLst/>
                <a:uLnTx/>
                <a:uFillTx/>
                <a:latin typeface="Arial"/>
                <a:ea typeface="楷体_GB2312" pitchFamily="49" charset="-122"/>
                <a:cs typeface="+mn-cs"/>
              </a:rPr>
              <a:t>“</a:t>
            </a:r>
            <a:r>
              <a:rPr kumimoji="0" lang="zh-CN" altLang="en-US" sz="2965" b="1" i="0" u="none" strike="noStrike" kern="1200" cap="none" spc="0" normalizeH="0" baseline="0" noProof="0" smtClean="0">
                <a:ln>
                  <a:noFill/>
                </a:ln>
                <a:solidFill>
                  <a:schemeClr val="tx1"/>
                </a:solidFill>
                <a:effectLst/>
                <a:uLnTx/>
                <a:uFillTx/>
                <a:latin typeface="楷体_GB2312" pitchFamily="49" charset="-122"/>
                <a:ea typeface="楷体_GB2312" pitchFamily="49" charset="-122"/>
                <a:cs typeface="+mn-cs"/>
              </a:rPr>
              <a:t>枫叶荻花秋瑟瑟</a:t>
            </a:r>
            <a:r>
              <a:rPr kumimoji="0" lang="zh-CN" altLang="en-US" sz="2965" b="1" i="0" u="none" strike="noStrike" kern="1200" cap="none" spc="0" normalizeH="0" baseline="0" noProof="0" smtClean="0">
                <a:ln>
                  <a:noFill/>
                </a:ln>
                <a:solidFill>
                  <a:schemeClr val="tx1"/>
                </a:solidFill>
                <a:effectLst/>
                <a:uLnTx/>
                <a:uFillTx/>
                <a:latin typeface="Arial"/>
                <a:ea typeface="楷体_GB2312" pitchFamily="49" charset="-122"/>
                <a:cs typeface="+mn-cs"/>
              </a:rPr>
              <a:t>”</a:t>
            </a:r>
            <a:r>
              <a:rPr kumimoji="0" lang="zh-CN" altLang="en-US" sz="2965" b="1" i="0" u="none" strike="noStrike" kern="1200" cap="none" spc="0" normalizeH="0" baseline="0" noProof="0" smtClean="0">
                <a:ln>
                  <a:noFill/>
                </a:ln>
                <a:solidFill>
                  <a:schemeClr val="tx1"/>
                </a:solidFill>
                <a:effectLst/>
                <a:uLnTx/>
                <a:uFillTx/>
                <a:latin typeface="楷体_GB2312" pitchFamily="49" charset="-122"/>
                <a:ea typeface="楷体_GB2312" pitchFamily="49" charset="-122"/>
                <a:cs typeface="+mn-cs"/>
              </a:rPr>
              <a:t>句，就</a:t>
            </a:r>
            <a:r>
              <a:rPr kumimoji="0" lang="zh-CN" altLang="en-US" sz="2965" b="1" i="0" u="none" strike="noStrike" kern="1200" cap="none" spc="0" normalizeH="0" baseline="0" noProof="0" smtClean="0">
                <a:ln>
                  <a:noFill/>
                </a:ln>
                <a:solidFill>
                  <a:srgbClr val="0000FF"/>
                </a:solidFill>
                <a:effectLst/>
                <a:uLnTx/>
                <a:uFillTx/>
                <a:latin typeface="楷体_GB2312" pitchFamily="49" charset="-122"/>
                <a:ea typeface="楷体_GB2312" pitchFamily="49" charset="-122"/>
                <a:cs typeface="+mn-cs"/>
              </a:rPr>
              <a:t>营造出与朋友离别时的萧瑟、落寞的氛围</a:t>
            </a:r>
            <a:r>
              <a:rPr kumimoji="0" lang="zh-CN" altLang="en-US" sz="2965" b="1" i="0" u="none" strike="noStrike" kern="1200" cap="none" spc="0" normalizeH="0" baseline="0" noProof="0" smtClean="0">
                <a:ln>
                  <a:noFill/>
                </a:ln>
                <a:solidFill>
                  <a:schemeClr val="tx1"/>
                </a:solidFill>
                <a:effectLst/>
                <a:uLnTx/>
                <a:uFillTx/>
                <a:latin typeface="楷体_GB2312" pitchFamily="49" charset="-122"/>
                <a:ea typeface="楷体_GB2312" pitchFamily="49" charset="-122"/>
                <a:cs typeface="+mn-cs"/>
              </a:rPr>
              <a:t>。</a:t>
            </a:r>
            <a:endParaRPr kumimoji="0" lang="en-US" altLang="zh-CN" sz="2965" b="1" i="0" u="none" strike="noStrike" kern="1200" cap="none" spc="0" normalizeH="0" baseline="0" noProof="0" smtClean="0">
              <a:ln>
                <a:noFill/>
              </a:ln>
              <a:solidFill>
                <a:schemeClr val="tx1"/>
              </a:solidFill>
              <a:effectLst/>
              <a:uLnTx/>
              <a:uFillTx/>
              <a:latin typeface="楷体_GB2312" pitchFamily="49" charset="-122"/>
              <a:ea typeface="楷体_GB2312" pitchFamily="49" charset="-122"/>
              <a:cs typeface="+mn-cs"/>
            </a:endParaRPr>
          </a:p>
          <a:p>
            <a:pPr marL="0" marR="0" lvl="0" indent="0" algn="l" defTabSz="914400" rtl="0">
              <a:lnSpc>
                <a:spcPts val="3600"/>
              </a:lnSpc>
              <a:spcBef>
                <a:spcPct val="0"/>
              </a:spcBef>
              <a:spcAft>
                <a:spcPct val="0"/>
              </a:spcAft>
              <a:buClrTx/>
              <a:buSzTx/>
              <a:buFontTx/>
              <a:buNone/>
              <a:defRPr/>
            </a:pPr>
            <a:r>
              <a:rPr kumimoji="0" lang="zh-CN" altLang="en-US" sz="2965" b="1" i="0" u="none" strike="noStrike" kern="1200" cap="none" spc="0" normalizeH="0" baseline="0" noProof="0" smtClean="0">
                <a:ln>
                  <a:noFill/>
                </a:ln>
                <a:solidFill>
                  <a:srgbClr val="FF0000"/>
                </a:solidFill>
                <a:effectLst/>
                <a:uLnTx/>
                <a:uFillTx/>
                <a:latin typeface="楷体_GB2312" pitchFamily="49" charset="-122"/>
                <a:ea typeface="楷体_GB2312" pitchFamily="49" charset="-122"/>
                <a:cs typeface="+mn-cs"/>
              </a:rPr>
              <a:t>②</a:t>
            </a:r>
            <a:r>
              <a:rPr kumimoji="0" lang="zh-CN" altLang="en-US" sz="2965" b="1" i="0" u="none" strike="noStrike" kern="1200" cap="none" spc="0" normalizeH="0" baseline="0" noProof="0" smtClean="0">
                <a:ln>
                  <a:noFill/>
                </a:ln>
                <a:solidFill>
                  <a:srgbClr val="FF0000"/>
                </a:solidFill>
                <a:effectLst>
                  <a:outerShdw blurRad="38100" dist="38100" dir="2700000" algn="tl">
                    <a:srgbClr val="C0C0C0"/>
                  </a:outerShdw>
                </a:effectLst>
                <a:uLnTx/>
                <a:uFillTx/>
                <a:latin typeface="楷体_GB2312" pitchFamily="49" charset="-122"/>
                <a:ea typeface="楷体_GB2312" pitchFamily="49" charset="-122"/>
                <a:cs typeface="+mn-cs"/>
              </a:rPr>
              <a:t>奠定情感基调</a:t>
            </a:r>
            <a:r>
              <a:rPr kumimoji="0" lang="zh-CN" altLang="en-US" sz="2965" b="1" i="0" u="none" strike="noStrike" kern="1200" cap="none" spc="0" normalizeH="0" baseline="0" noProof="0" smtClean="0">
                <a:ln>
                  <a:noFill/>
                </a:ln>
                <a:solidFill>
                  <a:srgbClr val="FF0000"/>
                </a:solidFill>
                <a:effectLst/>
                <a:uLnTx/>
                <a:uFillTx/>
                <a:latin typeface="楷体_GB2312" pitchFamily="49" charset="-122"/>
                <a:ea typeface="楷体_GB2312" pitchFamily="49" charset="-122"/>
                <a:cs typeface="+mn-cs"/>
              </a:rPr>
              <a:t>。</a:t>
            </a:r>
            <a:r>
              <a:rPr kumimoji="0" lang="zh-CN" altLang="en-US" sz="2965" b="1" i="0" u="none" strike="noStrike" kern="1200" cap="none" spc="0" normalizeH="0" baseline="0" noProof="0" smtClean="0">
                <a:ln>
                  <a:noFill/>
                </a:ln>
                <a:solidFill>
                  <a:schemeClr val="tx1"/>
                </a:solidFill>
                <a:effectLst/>
                <a:uLnTx/>
                <a:uFillTx/>
                <a:latin typeface="楷体_GB2312" pitchFamily="49" charset="-122"/>
                <a:ea typeface="楷体_GB2312" pitchFamily="49" charset="-122"/>
                <a:cs typeface="+mn-cs"/>
              </a:rPr>
              <a:t>如柳永</a:t>
            </a:r>
            <a:r>
              <a:rPr kumimoji="0" lang="en-US" altLang="zh-CN" sz="2965" b="1" i="0" u="none" strike="noStrike" kern="1200" cap="none" spc="0" normalizeH="0" baseline="0" noProof="0" smtClean="0">
                <a:ln>
                  <a:noFill/>
                </a:ln>
                <a:solidFill>
                  <a:schemeClr val="tx1"/>
                </a:solidFill>
                <a:effectLst/>
                <a:uLnTx/>
                <a:uFillTx/>
                <a:latin typeface="楷体_GB2312" pitchFamily="49" charset="-122"/>
                <a:ea typeface="楷体_GB2312" pitchFamily="49" charset="-122"/>
                <a:cs typeface="+mn-cs"/>
              </a:rPr>
              <a:t>《</a:t>
            </a:r>
            <a:r>
              <a:rPr kumimoji="0" lang="zh-CN" altLang="en-US" sz="2965" b="1" i="0" u="none" strike="noStrike" kern="1200" cap="none" spc="0" normalizeH="0" baseline="0" noProof="0" smtClean="0">
                <a:ln>
                  <a:noFill/>
                </a:ln>
                <a:solidFill>
                  <a:schemeClr val="tx1"/>
                </a:solidFill>
                <a:effectLst/>
                <a:uLnTx/>
                <a:uFillTx/>
                <a:latin typeface="楷体_GB2312" pitchFamily="49" charset="-122"/>
                <a:ea typeface="楷体_GB2312" pitchFamily="49" charset="-122"/>
                <a:cs typeface="+mn-cs"/>
              </a:rPr>
              <a:t>雨霖铃</a:t>
            </a:r>
            <a:r>
              <a:rPr kumimoji="0" lang="en-US" altLang="zh-CN" sz="2965" b="1" i="0" u="none" strike="noStrike" kern="1200" cap="none" spc="0" normalizeH="0" baseline="0" noProof="0" smtClean="0">
                <a:ln>
                  <a:noFill/>
                </a:ln>
                <a:solidFill>
                  <a:schemeClr val="tx1"/>
                </a:solidFill>
                <a:effectLst/>
                <a:uLnTx/>
                <a:uFillTx/>
                <a:latin typeface="楷体_GB2312" pitchFamily="49" charset="-122"/>
                <a:ea typeface="楷体_GB2312" pitchFamily="49" charset="-122"/>
                <a:cs typeface="+mn-cs"/>
              </a:rPr>
              <a:t>》</a:t>
            </a:r>
            <a:r>
              <a:rPr kumimoji="0" lang="zh-CN" altLang="en-US" sz="2965" b="1" i="0" u="none" strike="noStrike" kern="1200" cap="none" spc="0" normalizeH="0" baseline="0" noProof="0" smtClean="0">
                <a:ln>
                  <a:noFill/>
                </a:ln>
                <a:solidFill>
                  <a:schemeClr val="tx1"/>
                </a:solidFill>
                <a:effectLst/>
                <a:uLnTx/>
                <a:uFillTx/>
                <a:latin typeface="楷体_GB2312" pitchFamily="49" charset="-122"/>
                <a:ea typeface="楷体_GB2312" pitchFamily="49" charset="-122"/>
                <a:cs typeface="+mn-cs"/>
              </a:rPr>
              <a:t>开头三句</a:t>
            </a:r>
            <a:r>
              <a:rPr kumimoji="0" lang="zh-CN" altLang="en-US" sz="2965" b="1" i="0" u="none" strike="noStrike" kern="1200" cap="none" spc="0" normalizeH="0" baseline="0" noProof="0" smtClean="0">
                <a:ln>
                  <a:noFill/>
                </a:ln>
                <a:solidFill>
                  <a:schemeClr val="tx1"/>
                </a:solidFill>
                <a:effectLst/>
                <a:uLnTx/>
                <a:uFillTx/>
                <a:latin typeface="Arial"/>
                <a:ea typeface="楷体_GB2312" pitchFamily="49" charset="-122"/>
                <a:cs typeface="+mn-cs"/>
              </a:rPr>
              <a:t>“</a:t>
            </a:r>
            <a:r>
              <a:rPr kumimoji="0" lang="zh-CN" altLang="en-US" sz="2965" b="1" i="0" u="none" strike="noStrike" kern="1200" cap="none" spc="0" normalizeH="0" baseline="0" noProof="0" smtClean="0">
                <a:ln>
                  <a:noFill/>
                </a:ln>
                <a:solidFill>
                  <a:schemeClr val="tx1"/>
                </a:solidFill>
                <a:effectLst/>
                <a:uLnTx/>
                <a:uFillTx/>
                <a:latin typeface="楷体_GB2312" pitchFamily="49" charset="-122"/>
                <a:ea typeface="楷体_GB2312" pitchFamily="49" charset="-122"/>
                <a:cs typeface="+mn-cs"/>
              </a:rPr>
              <a:t>寒蝉凄切，对长亭晚，骤雨初歇</a:t>
            </a:r>
            <a:r>
              <a:rPr kumimoji="0" lang="zh-CN" altLang="en-US" sz="2965" b="1" i="0" u="none" strike="noStrike" kern="1200" cap="none" spc="0" normalizeH="0" baseline="0" noProof="0" smtClean="0">
                <a:ln>
                  <a:noFill/>
                </a:ln>
                <a:solidFill>
                  <a:schemeClr val="tx1"/>
                </a:solidFill>
                <a:effectLst/>
                <a:uLnTx/>
                <a:uFillTx/>
                <a:latin typeface="Arial"/>
                <a:ea typeface="楷体_GB2312" pitchFamily="49" charset="-122"/>
                <a:cs typeface="+mn-cs"/>
              </a:rPr>
              <a:t>”</a:t>
            </a:r>
            <a:r>
              <a:rPr kumimoji="0" lang="zh-CN" altLang="en-US" sz="2965" b="1" i="0" u="none" strike="noStrike" kern="1200" cap="none" spc="0" normalizeH="0" baseline="0" noProof="0" smtClean="0">
                <a:ln>
                  <a:noFill/>
                </a:ln>
                <a:solidFill>
                  <a:schemeClr val="tx1"/>
                </a:solidFill>
                <a:effectLst/>
                <a:uLnTx/>
                <a:uFillTx/>
                <a:latin typeface="楷体_GB2312" pitchFamily="49" charset="-122"/>
                <a:ea typeface="楷体_GB2312" pitchFamily="49" charset="-122"/>
                <a:cs typeface="+mn-cs"/>
              </a:rPr>
              <a:t>，为全词奠定了凄凉、伤感的基调。</a:t>
            </a:r>
          </a:p>
          <a:p>
            <a:pPr marL="0" marR="0" lvl="0" indent="0" algn="l" defTabSz="914400" rtl="0">
              <a:lnSpc>
                <a:spcPts val="3600"/>
              </a:lnSpc>
              <a:spcBef>
                <a:spcPct val="0"/>
              </a:spcBef>
              <a:spcAft>
                <a:spcPct val="0"/>
              </a:spcAft>
              <a:buClrTx/>
              <a:buSzTx/>
              <a:buFontTx/>
              <a:buNone/>
              <a:defRPr/>
            </a:pPr>
            <a:r>
              <a:rPr kumimoji="0" lang="zh-CN" altLang="en-US" sz="2965" b="1" i="0" u="none" strike="noStrike" kern="1200" cap="none" spc="0" normalizeH="0" baseline="0" noProof="0" smtClean="0">
                <a:ln>
                  <a:noFill/>
                </a:ln>
                <a:solidFill>
                  <a:srgbClr val="FF0000"/>
                </a:solidFill>
                <a:effectLst/>
                <a:uLnTx/>
                <a:uFillTx/>
                <a:latin typeface="楷体_GB2312" pitchFamily="49" charset="-122"/>
                <a:ea typeface="楷体_GB2312" pitchFamily="49" charset="-122"/>
                <a:cs typeface="+mn-cs"/>
              </a:rPr>
              <a:t>③</a:t>
            </a:r>
            <a:r>
              <a:rPr kumimoji="0" lang="zh-CN" altLang="en-US" sz="2965" b="1" i="0" u="none" strike="noStrike" kern="1200" cap="none" spc="0" normalizeH="0" baseline="0" noProof="0" smtClean="0">
                <a:ln>
                  <a:noFill/>
                </a:ln>
                <a:solidFill>
                  <a:srgbClr val="FF0000"/>
                </a:solidFill>
                <a:effectLst>
                  <a:outerShdw blurRad="38100" dist="38100" dir="2700000" algn="tl">
                    <a:srgbClr val="C0C0C0"/>
                  </a:outerShdw>
                </a:effectLst>
                <a:uLnTx/>
                <a:uFillTx/>
                <a:latin typeface="楷体_GB2312" pitchFamily="49" charset="-122"/>
                <a:ea typeface="楷体_GB2312" pitchFamily="49" charset="-122"/>
                <a:cs typeface="+mn-cs"/>
              </a:rPr>
              <a:t>借景抒情</a:t>
            </a:r>
            <a:r>
              <a:rPr kumimoji="0" lang="zh-CN" altLang="en-US" sz="2965" b="1" i="0" u="none" strike="noStrike" kern="1200" cap="none" spc="0" normalizeH="0" baseline="0" noProof="0" smtClean="0">
                <a:ln>
                  <a:noFill/>
                </a:ln>
                <a:solidFill>
                  <a:schemeClr val="tx1"/>
                </a:solidFill>
                <a:effectLst/>
                <a:uLnTx/>
                <a:uFillTx/>
                <a:latin typeface="楷体_GB2312" pitchFamily="49" charset="-122"/>
                <a:ea typeface="楷体_GB2312" pitchFamily="49" charset="-122"/>
                <a:cs typeface="+mn-cs"/>
              </a:rPr>
              <a:t>。一切景语皆情语。凡诗歌中有描写的景物，一般都具有这一作用。</a:t>
            </a:r>
          </a:p>
          <a:p>
            <a:pPr marL="0" marR="0" lvl="0" indent="0" algn="l" defTabSz="914400" rtl="0">
              <a:lnSpc>
                <a:spcPts val="3600"/>
              </a:lnSpc>
              <a:spcBef>
                <a:spcPct val="0"/>
              </a:spcBef>
              <a:spcAft>
                <a:spcPct val="0"/>
              </a:spcAft>
              <a:buClrTx/>
              <a:buSzTx/>
              <a:buFontTx/>
              <a:buNone/>
              <a:defRPr/>
            </a:pPr>
            <a:r>
              <a:rPr kumimoji="0" lang="zh-CN" altLang="en-US" sz="2965" b="1" i="0" u="none" strike="noStrike" kern="1200" cap="none" spc="0" normalizeH="0" baseline="0" noProof="0" smtClean="0">
                <a:ln>
                  <a:noFill/>
                </a:ln>
                <a:solidFill>
                  <a:srgbClr val="FF0000"/>
                </a:solidFill>
                <a:effectLst/>
                <a:uLnTx/>
                <a:uFillTx/>
                <a:latin typeface="楷体_GB2312" pitchFamily="49" charset="-122"/>
                <a:ea typeface="楷体_GB2312" pitchFamily="49" charset="-122"/>
                <a:cs typeface="+mn-cs"/>
              </a:rPr>
              <a:t>④</a:t>
            </a:r>
            <a:r>
              <a:rPr kumimoji="0" lang="zh-CN" altLang="en-US" sz="2965" b="1" i="0" u="none" strike="noStrike" kern="1200" cap="none" spc="0" normalizeH="0" baseline="0" noProof="0" smtClean="0">
                <a:ln>
                  <a:noFill/>
                </a:ln>
                <a:solidFill>
                  <a:srgbClr val="FF0000"/>
                </a:solidFill>
                <a:effectLst>
                  <a:outerShdw blurRad="38100" dist="38100" dir="2700000" algn="tl">
                    <a:srgbClr val="C0C0C0"/>
                  </a:outerShdw>
                </a:effectLst>
                <a:uLnTx/>
                <a:uFillTx/>
                <a:latin typeface="楷体_GB2312" pitchFamily="49" charset="-122"/>
                <a:ea typeface="楷体_GB2312" pitchFamily="49" charset="-122"/>
                <a:cs typeface="+mn-cs"/>
              </a:rPr>
              <a:t>或对比衬托人物节气、品质或性格</a:t>
            </a:r>
            <a:r>
              <a:rPr kumimoji="0" lang="zh-CN" altLang="en-US" sz="2965" b="1" i="0" u="none" strike="noStrike" kern="1200" cap="none" spc="0" normalizeH="0" baseline="0" noProof="0" smtClean="0">
                <a:ln>
                  <a:noFill/>
                </a:ln>
                <a:solidFill>
                  <a:schemeClr val="tx1"/>
                </a:solidFill>
                <a:effectLst/>
                <a:uLnTx/>
                <a:uFillTx/>
                <a:latin typeface="楷体_GB2312" pitchFamily="49" charset="-122"/>
                <a:ea typeface="楷体_GB2312" pitchFamily="49" charset="-122"/>
                <a:cs typeface="+mn-cs"/>
              </a:rPr>
              <a:t>。这种作用在写物诗中较为普遍，在表达技巧上，常用象征手法或比喻修辞，如雪、竹、梅、松、鹤、荷、平仲、金风玉露等等，衬托人物品行高洁、性格坚毅、情感纯洁等。</a:t>
            </a:r>
            <a:endParaRPr kumimoji="0" lang="en-US" altLang="zh-CN" sz="2965" b="1" i="0" u="none" strike="noStrike" kern="1200" cap="none" spc="0" normalizeH="0" baseline="0" noProof="0" smtClean="0">
              <a:ln>
                <a:noFill/>
              </a:ln>
              <a:solidFill>
                <a:schemeClr val="tx1"/>
              </a:solidFill>
              <a:effectLst/>
              <a:uLnTx/>
              <a:uFillTx/>
              <a:latin typeface="楷体_GB2312" pitchFamily="49" charset="-122"/>
              <a:ea typeface="楷体_GB2312" pitchFamily="49" charset="-122"/>
              <a:cs typeface="+mn-cs"/>
            </a:endParaRPr>
          </a:p>
          <a:p>
            <a:pPr marL="0" marR="0" lvl="0" indent="0" algn="l" defTabSz="914400" rtl="0">
              <a:lnSpc>
                <a:spcPts val="3600"/>
              </a:lnSpc>
              <a:spcBef>
                <a:spcPct val="0"/>
              </a:spcBef>
              <a:spcAft>
                <a:spcPct val="0"/>
              </a:spcAft>
              <a:buClrTx/>
              <a:buSzTx/>
              <a:buFontTx/>
              <a:buNone/>
              <a:defRPr/>
            </a:pPr>
            <a:r>
              <a:rPr kumimoji="0" lang="en-US" altLang="zh-CN" sz="2965" b="1" i="0" u="none" strike="noStrike" kern="1200" cap="none" spc="0" normalizeH="0" baseline="0" noProof="0" smtClean="0">
                <a:ln>
                  <a:noFill/>
                </a:ln>
                <a:solidFill>
                  <a:srgbClr val="FF0000"/>
                </a:solidFill>
                <a:effectLst/>
                <a:uLnTx/>
                <a:uFillTx/>
                <a:latin typeface="楷体_GB2312" pitchFamily="49" charset="-122"/>
                <a:ea typeface="楷体_GB2312" pitchFamily="49" charset="-122"/>
                <a:cs typeface="+mn-cs"/>
              </a:rPr>
              <a:t>⑤</a:t>
            </a:r>
            <a:r>
              <a:rPr kumimoji="0" lang="zh-CN" altLang="en-US" sz="2965" b="1" i="0" u="none" strike="noStrike" kern="1200" cap="none" spc="0" normalizeH="0" baseline="0" noProof="0" smtClean="0">
                <a:ln>
                  <a:noFill/>
                </a:ln>
                <a:solidFill>
                  <a:srgbClr val="FF0000"/>
                </a:solidFill>
                <a:effectLst>
                  <a:outerShdw blurRad="38100" dist="38100" dir="2700000" algn="tl">
                    <a:srgbClr val="C0C0C0"/>
                  </a:outerShdw>
                </a:effectLst>
                <a:uLnTx/>
                <a:uFillTx/>
                <a:latin typeface="楷体_GB2312" pitchFamily="49" charset="-122"/>
                <a:ea typeface="楷体_GB2312" pitchFamily="49" charset="-122"/>
                <a:cs typeface="+mn-cs"/>
              </a:rPr>
              <a:t>贯穿全诗，成为线索</a:t>
            </a:r>
            <a:endParaRPr kumimoji="0" lang="zh-CN" altLang="en-US" sz="2965" b="1" i="0" u="none" strike="noStrike" kern="1200" cap="none" spc="0" normalizeH="0" baseline="0" noProof="0" smtClean="0">
              <a:ln>
                <a:noFill/>
              </a:ln>
              <a:solidFill>
                <a:schemeClr val="tx1"/>
              </a:solidFill>
              <a:effectLst/>
              <a:uLnTx/>
              <a:uFillTx/>
              <a:latin typeface="楷体_GB2312" pitchFamily="49" charset="-122"/>
              <a:ea typeface="楷体_GB2312" pitchFamily="49" charset="-122"/>
              <a:cs typeface="+mn-cs"/>
            </a:endParaRPr>
          </a:p>
        </p:txBody>
      </p:sp>
      <p:pic>
        <p:nvPicPr>
          <p:cNvPr id="3" name="图片 2" title=""/>
          <p:cNvPicPr>
            <a:picLocks noChangeAspect="1"/>
          </p:cNvPicPr>
          <p:nvPr>
            <p:custDataLst>
              <p:tags r:id="rId5"/>
            </p:custDataLst>
          </p:nvPr>
        </p:nvPicPr>
        <p:blipFill>
          <a:blip r:embed="rId4">
            <a:alphaModFix amt="60000"/>
          </a:blip>
          <a:stretch>
            <a:fillRect/>
          </a:stretch>
        </p:blipFill>
        <p:spPr>
          <a:xfrm>
            <a:off x="10191534" y="4559819"/>
            <a:ext cx="1508576" cy="2134854"/>
          </a:xfrm>
          <a:prstGeom prst="rect">
            <a:avLst/>
          </a:prstGeom>
          <a:noFill/>
          <a:ln>
            <a:noFill/>
          </a:ln>
        </p:spPr>
      </p:pic>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62469">
                                            <p:bg/>
                                          </p:spTgt>
                                        </p:tgtEl>
                                        <p:attrNameLst>
                                          <p:attrName>style.visibility</p:attrName>
                                        </p:attrNameLst>
                                      </p:cBhvr>
                                      <p:to>
                                        <p:strVal val="visible"/>
                                      </p:to>
                                    </p:set>
                                    <p:animEffect transition="in" filter="checkerboard(across)">
                                      <p:cBhvr>
                                        <p:cTn id="7" dur="500"/>
                                        <p:tgtEl>
                                          <p:spTgt spid="62469">
                                            <p:bg/>
                                          </p:spTgt>
                                        </p:tgtEl>
                                      </p:cBhvr>
                                    </p:animEffect>
                                  </p:childTnLst>
                                </p:cTn>
                              </p:par>
                            </p:childTnLst>
                          </p:cTn>
                        </p:par>
                      </p:childTnLst>
                    </p:cTn>
                  </p:par>
                  <p:par>
                    <p:cTn id="8" fill="hold" nodeType="clickPar">
                      <p:stCondLst>
                        <p:cond delay="indefinite"/>
                      </p:stCondLst>
                      <p:childTnLst>
                        <p:par>
                          <p:cTn id="9" fill="hold">
                            <p:stCondLst>
                              <p:cond delay="0"/>
                            </p:stCondLst>
                            <p:childTnLst>
                              <p:par>
                                <p:cTn id="10" presetID="5" presetClass="entr" presetSubtype="10" fill="hold" grpId="0" nodeType="clickEffect">
                                  <p:stCondLst>
                                    <p:cond delay="0"/>
                                  </p:stCondLst>
                                  <p:childTnLst>
                                    <p:set>
                                      <p:cBhvr>
                                        <p:cTn id="11" dur="1" fill="hold">
                                          <p:stCondLst>
                                            <p:cond delay="0"/>
                                          </p:stCondLst>
                                        </p:cTn>
                                        <p:tgtEl>
                                          <p:spTgt spid="62469">
                                            <p:txEl>
                                              <p:pRg st="0" end="0"/>
                                            </p:txEl>
                                          </p:spTgt>
                                        </p:tgtEl>
                                        <p:attrNameLst>
                                          <p:attrName>style.visibility</p:attrName>
                                        </p:attrNameLst>
                                      </p:cBhvr>
                                      <p:to>
                                        <p:strVal val="visible"/>
                                      </p:to>
                                    </p:set>
                                    <p:animEffect transition="in" filter="checkerboard(across)">
                                      <p:cBhvr>
                                        <p:cTn id="12" dur="500"/>
                                        <p:tgtEl>
                                          <p:spTgt spid="62469">
                                            <p:txEl>
                                              <p:pRg st="0" end="0"/>
                                            </p:txEl>
                                          </p:spTgt>
                                        </p:tgtEl>
                                      </p:cBhvr>
                                    </p:animEffect>
                                  </p:childTnLst>
                                </p:cTn>
                              </p:par>
                            </p:childTnLst>
                          </p:cTn>
                        </p:par>
                      </p:childTnLst>
                    </p:cTn>
                  </p:par>
                  <p:par>
                    <p:cTn id="13" fill="hold" nodeType="clickPar">
                      <p:stCondLst>
                        <p:cond delay="indefinite"/>
                      </p:stCondLst>
                      <p:childTnLst>
                        <p:par>
                          <p:cTn id="14" fill="hold">
                            <p:stCondLst>
                              <p:cond delay="0"/>
                            </p:stCondLst>
                            <p:childTnLst>
                              <p:par>
                                <p:cTn id="15" presetID="5" presetClass="entr" presetSubtype="10" fill="hold" grpId="0" nodeType="clickEffect">
                                  <p:stCondLst>
                                    <p:cond delay="0"/>
                                  </p:stCondLst>
                                  <p:childTnLst>
                                    <p:set>
                                      <p:cBhvr>
                                        <p:cTn id="16" dur="1" fill="hold">
                                          <p:stCondLst>
                                            <p:cond delay="0"/>
                                          </p:stCondLst>
                                        </p:cTn>
                                        <p:tgtEl>
                                          <p:spTgt spid="62469">
                                            <p:txEl>
                                              <p:pRg st="1" end="1"/>
                                            </p:txEl>
                                          </p:spTgt>
                                        </p:tgtEl>
                                        <p:attrNameLst>
                                          <p:attrName>style.visibility</p:attrName>
                                        </p:attrNameLst>
                                      </p:cBhvr>
                                      <p:to>
                                        <p:strVal val="visible"/>
                                      </p:to>
                                    </p:set>
                                    <p:animEffect transition="in" filter="checkerboard(across)">
                                      <p:cBhvr>
                                        <p:cTn id="17" dur="500"/>
                                        <p:tgtEl>
                                          <p:spTgt spid="62469">
                                            <p:txEl>
                                              <p:pRg st="1" end="1"/>
                                            </p:txEl>
                                          </p:spTgt>
                                        </p:tgtEl>
                                      </p:cBhvr>
                                    </p:animEffect>
                                  </p:childTnLst>
                                </p:cTn>
                              </p:par>
                            </p:childTnLst>
                          </p:cTn>
                        </p:par>
                      </p:childTnLst>
                    </p:cTn>
                  </p:par>
                  <p:par>
                    <p:cTn id="18" fill="hold" nodeType="clickPar">
                      <p:stCondLst>
                        <p:cond delay="indefinite"/>
                      </p:stCondLst>
                      <p:childTnLst>
                        <p:par>
                          <p:cTn id="19" fill="hold">
                            <p:stCondLst>
                              <p:cond delay="0"/>
                            </p:stCondLst>
                            <p:childTnLst>
                              <p:par>
                                <p:cTn id="20" presetID="5" presetClass="entr" presetSubtype="10" fill="hold" grpId="0" nodeType="clickEffect">
                                  <p:stCondLst>
                                    <p:cond delay="0"/>
                                  </p:stCondLst>
                                  <p:childTnLst>
                                    <p:set>
                                      <p:cBhvr>
                                        <p:cTn id="21" dur="1" fill="hold">
                                          <p:stCondLst>
                                            <p:cond delay="0"/>
                                          </p:stCondLst>
                                        </p:cTn>
                                        <p:tgtEl>
                                          <p:spTgt spid="62469">
                                            <p:txEl>
                                              <p:pRg st="2" end="2"/>
                                            </p:txEl>
                                          </p:spTgt>
                                        </p:tgtEl>
                                        <p:attrNameLst>
                                          <p:attrName>style.visibility</p:attrName>
                                        </p:attrNameLst>
                                      </p:cBhvr>
                                      <p:to>
                                        <p:strVal val="visible"/>
                                      </p:to>
                                    </p:set>
                                    <p:animEffect transition="in" filter="checkerboard(across)">
                                      <p:cBhvr>
                                        <p:cTn id="22" dur="500"/>
                                        <p:tgtEl>
                                          <p:spTgt spid="62469">
                                            <p:txEl>
                                              <p:pRg st="2" end="2"/>
                                            </p:txEl>
                                          </p:spTgt>
                                        </p:tgtEl>
                                      </p:cBhvr>
                                    </p:animEffect>
                                  </p:childTnLst>
                                </p:cTn>
                              </p:par>
                            </p:childTnLst>
                          </p:cTn>
                        </p:par>
                      </p:childTnLst>
                    </p:cTn>
                  </p:par>
                  <p:par>
                    <p:cTn id="23" fill="hold" nodeType="clickPar">
                      <p:stCondLst>
                        <p:cond delay="indefinite"/>
                      </p:stCondLst>
                      <p:childTnLst>
                        <p:par>
                          <p:cTn id="24" fill="hold">
                            <p:stCondLst>
                              <p:cond delay="0"/>
                            </p:stCondLst>
                            <p:childTnLst>
                              <p:par>
                                <p:cTn id="25" presetID="5" presetClass="entr" presetSubtype="10" fill="hold" grpId="0" nodeType="clickEffect">
                                  <p:stCondLst>
                                    <p:cond delay="0"/>
                                  </p:stCondLst>
                                  <p:childTnLst>
                                    <p:set>
                                      <p:cBhvr>
                                        <p:cTn id="26" dur="1" fill="hold">
                                          <p:stCondLst>
                                            <p:cond delay="0"/>
                                          </p:stCondLst>
                                        </p:cTn>
                                        <p:tgtEl>
                                          <p:spTgt spid="62469">
                                            <p:txEl>
                                              <p:pRg st="3" end="3"/>
                                            </p:txEl>
                                          </p:spTgt>
                                        </p:tgtEl>
                                        <p:attrNameLst>
                                          <p:attrName>style.visibility</p:attrName>
                                        </p:attrNameLst>
                                      </p:cBhvr>
                                      <p:to>
                                        <p:strVal val="visible"/>
                                      </p:to>
                                    </p:set>
                                    <p:animEffect transition="in" filter="checkerboard(across)">
                                      <p:cBhvr>
                                        <p:cTn id="27" dur="500"/>
                                        <p:tgtEl>
                                          <p:spTgt spid="62469">
                                            <p:txEl>
                                              <p:pRg st="3" end="3"/>
                                            </p:txEl>
                                          </p:spTgt>
                                        </p:tgtEl>
                                      </p:cBhvr>
                                    </p:animEffect>
                                  </p:childTnLst>
                                </p:cTn>
                              </p:par>
                            </p:childTnLst>
                          </p:cTn>
                        </p:par>
                      </p:childTnLst>
                    </p:cTn>
                  </p:par>
                  <p:par>
                    <p:cTn id="28" fill="hold" nodeType="clickPar">
                      <p:stCondLst>
                        <p:cond delay="indefinite"/>
                      </p:stCondLst>
                      <p:childTnLst>
                        <p:par>
                          <p:cTn id="29" fill="hold">
                            <p:stCondLst>
                              <p:cond delay="0"/>
                            </p:stCondLst>
                            <p:childTnLst>
                              <p:par>
                                <p:cTn id="30" presetID="5" presetClass="entr" presetSubtype="10" fill="hold" grpId="0" nodeType="clickEffect">
                                  <p:stCondLst>
                                    <p:cond delay="0"/>
                                  </p:stCondLst>
                                  <p:childTnLst>
                                    <p:set>
                                      <p:cBhvr>
                                        <p:cTn id="31" dur="1" fill="hold">
                                          <p:stCondLst>
                                            <p:cond delay="0"/>
                                          </p:stCondLst>
                                        </p:cTn>
                                        <p:tgtEl>
                                          <p:spTgt spid="62469">
                                            <p:txEl>
                                              <p:pRg st="4" end="4"/>
                                            </p:txEl>
                                          </p:spTgt>
                                        </p:tgtEl>
                                        <p:attrNameLst>
                                          <p:attrName>style.visibility</p:attrName>
                                        </p:attrNameLst>
                                      </p:cBhvr>
                                      <p:to>
                                        <p:strVal val="visible"/>
                                      </p:to>
                                    </p:set>
                                    <p:animEffect transition="in" filter="checkerboard(across)">
                                      <p:cBhvr>
                                        <p:cTn id="32" dur="500"/>
                                        <p:tgtEl>
                                          <p:spTgt spid="62469">
                                            <p:txEl>
                                              <p:pRg st="4" end="4"/>
                                            </p:txEl>
                                          </p:spTgt>
                                        </p:tgtEl>
                                      </p:cBhvr>
                                    </p:animEffect>
                                  </p:childTnLst>
                                </p:cTn>
                              </p:par>
                            </p:childTnLst>
                          </p:cTn>
                        </p:par>
                      </p:childTnLst>
                    </p:cTn>
                  </p:par>
                  <p:par>
                    <p:cTn id="33" fill="hold" nodeType="clickPar">
                      <p:stCondLst>
                        <p:cond delay="indefinite"/>
                      </p:stCondLst>
                      <p:childTnLst>
                        <p:par>
                          <p:cTn id="34" fill="hold">
                            <p:stCondLst>
                              <p:cond delay="0"/>
                            </p:stCondLst>
                            <p:childTnLst>
                              <p:par>
                                <p:cTn id="35" presetID="5" presetClass="entr" presetSubtype="10" fill="hold" grpId="0" nodeType="clickEffect">
                                  <p:stCondLst>
                                    <p:cond delay="0"/>
                                  </p:stCondLst>
                                  <p:childTnLst>
                                    <p:set>
                                      <p:cBhvr>
                                        <p:cTn id="36" dur="1" fill="hold">
                                          <p:stCondLst>
                                            <p:cond delay="0"/>
                                          </p:stCondLst>
                                        </p:cTn>
                                        <p:tgtEl>
                                          <p:spTgt spid="62469">
                                            <p:txEl>
                                              <p:pRg st="5" end="5"/>
                                            </p:txEl>
                                          </p:spTgt>
                                        </p:tgtEl>
                                        <p:attrNameLst>
                                          <p:attrName>style.visibility</p:attrName>
                                        </p:attrNameLst>
                                      </p:cBhvr>
                                      <p:to>
                                        <p:strVal val="visible"/>
                                      </p:to>
                                    </p:set>
                                    <p:animEffect transition="in" filter="checkerboard(across)">
                                      <p:cBhvr>
                                        <p:cTn id="37" dur="500"/>
                                        <p:tgtEl>
                                          <p:spTgt spid="62469">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2469" grpId="0" uiExpand="1" build="p"/>
    </p:bldLst>
  </p:timing>
</p:sld>
</file>

<file path=ppt/slides/slide28.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name="">
    <p:bg>
      <p:bgPr>
        <a:noFill/>
        <a:effectLst/>
      </p:bgPr>
    </p:bg>
    <p:spTree>
      <p:nvGrpSpPr>
        <p:cNvPr id="1" name=""/>
        <p:cNvGrpSpPr/>
        <p:nvPr>
          <p:custDataLst>
            <p:tags r:id="rId2"/>
          </p:custDataLst>
        </p:nvPr>
      </p:nvGrpSpPr>
      <p:grpSpPr>
        <a:xfrm>
          <a:off x="0" y="0"/>
          <a:ext cx="0" cy="0"/>
        </a:xfrm>
      </p:grpSpPr>
      <p:sp>
        <p:nvSpPr>
          <p:cNvPr id="13313" name="Text Box 4" title=""/>
          <p:cNvSpPr txBox="1"/>
          <p:nvPr>
            <p:custDataLst>
              <p:tags r:id="rId3"/>
            </p:custDataLst>
          </p:nvPr>
        </p:nvSpPr>
        <p:spPr>
          <a:xfrm>
            <a:off x="516821" y="471897"/>
            <a:ext cx="11130131" cy="3518535"/>
          </a:xfrm>
          <a:prstGeom prst="rect">
            <a:avLst/>
          </a:prstGeom>
          <a:noFill/>
          <a:ln w="9525">
            <a:noFill/>
          </a:ln>
        </p:spPr>
        <p:txBody>
          <a:bodyPr wrap="square" anchor="t">
            <a:spAutoFit/>
          </a:bodyPr>
          <a:lstStyle/>
          <a:p>
            <a:pPr>
              <a:lnSpc>
                <a:spcPct val="150000"/>
              </a:lnSpc>
            </a:pPr>
            <a:r>
              <a:rPr lang="zh-CN" altLang="en-US" sz="2965" b="1">
                <a:latin typeface="楷体_GB2312" pitchFamily="49" charset="-122"/>
                <a:ea typeface="楷体_GB2312" pitchFamily="49" charset="-122"/>
              </a:rPr>
              <a:t>阅读下面这首宋诗，回答问题。</a:t>
            </a:r>
            <a:endParaRPr lang="en-US" altLang="zh-CN" sz="2965" b="1">
              <a:latin typeface="楷体_GB2312" pitchFamily="49" charset="-122"/>
              <a:ea typeface="楷体_GB2312" pitchFamily="49" charset="-122"/>
            </a:endParaRPr>
          </a:p>
          <a:p>
            <a:pPr algn="ctr">
              <a:lnSpc>
                <a:spcPct val="150000"/>
              </a:lnSpc>
            </a:pPr>
            <a:r>
              <a:rPr lang="zh-CN" altLang="en-US" sz="2965" b="1">
                <a:latin typeface="楷体_GB2312" pitchFamily="49" charset="-122"/>
                <a:ea typeface="楷体_GB2312" pitchFamily="49" charset="-122"/>
              </a:rPr>
              <a:t>吴松道中二首（其二）晁补之</a:t>
            </a:r>
          </a:p>
          <a:p>
            <a:pPr algn="ctr">
              <a:lnSpc>
                <a:spcPct val="150000"/>
              </a:lnSpc>
            </a:pPr>
            <a:r>
              <a:rPr lang="zh-CN" altLang="en-US" sz="2965" b="1">
                <a:latin typeface="楷体_GB2312" pitchFamily="49" charset="-122"/>
                <a:ea typeface="楷体_GB2312" pitchFamily="49" charset="-122"/>
              </a:rPr>
              <a:t>晓路雨萧萧，江乡叶正飘。天寒雁声急，岁晚客程遥。</a:t>
            </a:r>
          </a:p>
          <a:p>
            <a:pPr algn="ctr">
              <a:lnSpc>
                <a:spcPct val="150000"/>
              </a:lnSpc>
            </a:pPr>
            <a:r>
              <a:rPr lang="zh-CN" altLang="en-US" sz="2965" b="1">
                <a:latin typeface="楷体_GB2312" pitchFamily="49" charset="-122"/>
                <a:ea typeface="楷体_GB2312" pitchFamily="49" charset="-122"/>
              </a:rPr>
              <a:t>鸟避征帆却，鱼惊荡桨跳。孤舟宿何许？霜月系枫桥。</a:t>
            </a:r>
          </a:p>
          <a:p>
            <a:pPr>
              <a:lnSpc>
                <a:spcPct val="150000"/>
              </a:lnSpc>
            </a:pPr>
            <a:r>
              <a:rPr lang="zh-CN" altLang="en-US" sz="2965" b="1">
                <a:latin typeface="楷体_GB2312" pitchFamily="49" charset="-122"/>
                <a:ea typeface="楷体_GB2312" pitchFamily="49" charset="-122"/>
              </a:rPr>
              <a:t>注：吴松：即吴淞，江名。</a:t>
            </a:r>
          </a:p>
        </p:txBody>
      </p:sp>
      <p:sp>
        <p:nvSpPr>
          <p:cNvPr id="13314" name="矩形 1" title=""/>
          <p:cNvSpPr/>
          <p:nvPr>
            <p:custDataLst>
              <p:tags r:id="rId4"/>
            </p:custDataLst>
          </p:nvPr>
        </p:nvSpPr>
        <p:spPr>
          <a:xfrm>
            <a:off x="727851" y="3898104"/>
            <a:ext cx="10207381" cy="776605"/>
          </a:xfrm>
          <a:prstGeom prst="rect">
            <a:avLst/>
          </a:prstGeom>
          <a:noFill/>
          <a:ln w="9525">
            <a:noFill/>
          </a:ln>
        </p:spPr>
        <p:txBody>
          <a:bodyPr wrap="square" anchor="t">
            <a:spAutoFit/>
          </a:bodyPr>
          <a:lstStyle/>
          <a:p>
            <a:pPr>
              <a:lnSpc>
                <a:spcPct val="150000"/>
              </a:lnSpc>
            </a:pPr>
            <a:r>
              <a:rPr lang="en-US" altLang="zh-CN" sz="2965" b="1">
                <a:solidFill>
                  <a:srgbClr val="000000"/>
                </a:solidFill>
                <a:latin typeface="楷体_GB2312" pitchFamily="49" charset="-122"/>
                <a:ea typeface="楷体_GB2312" pitchFamily="49" charset="-122"/>
              </a:rPr>
              <a:t>2</a:t>
            </a:r>
            <a:r>
              <a:rPr lang="zh-CN" altLang="en-US" sz="2965" b="1">
                <a:solidFill>
                  <a:srgbClr val="000000"/>
                </a:solidFill>
                <a:latin typeface="楷体_GB2312" pitchFamily="49" charset="-122"/>
                <a:ea typeface="楷体_GB2312" pitchFamily="49" charset="-122"/>
              </a:rPr>
              <a:t>）请结合全诗分析</a:t>
            </a:r>
            <a:r>
              <a:rPr lang="zh-CN" altLang="en-US" sz="2965" b="1">
                <a:solidFill>
                  <a:srgbClr val="000000"/>
                </a:solidFill>
                <a:latin typeface="Arial" panose="020b0604020202020204" pitchFamily="34" charset="0"/>
                <a:ea typeface="楷体_GB2312" pitchFamily="49" charset="-122"/>
              </a:rPr>
              <a:t>“</a:t>
            </a:r>
            <a:r>
              <a:rPr lang="zh-CN" altLang="en-US" sz="2965" b="1">
                <a:solidFill>
                  <a:srgbClr val="000000"/>
                </a:solidFill>
                <a:latin typeface="楷体_GB2312" pitchFamily="49" charset="-122"/>
                <a:ea typeface="楷体_GB2312" pitchFamily="49" charset="-122"/>
              </a:rPr>
              <a:t>孤舟</a:t>
            </a:r>
            <a:r>
              <a:rPr lang="zh-CN" altLang="en-US" sz="2965" b="1">
                <a:solidFill>
                  <a:srgbClr val="000000"/>
                </a:solidFill>
                <a:latin typeface="Arial" panose="020b0604020202020204" pitchFamily="34" charset="0"/>
                <a:ea typeface="楷体_GB2312" pitchFamily="49" charset="-122"/>
              </a:rPr>
              <a:t>”</a:t>
            </a:r>
            <a:r>
              <a:rPr lang="zh-CN" altLang="en-US" sz="2965" b="1">
                <a:solidFill>
                  <a:srgbClr val="000000"/>
                </a:solidFill>
                <a:latin typeface="楷体_GB2312" pitchFamily="49" charset="-122"/>
                <a:ea typeface="楷体_GB2312" pitchFamily="49" charset="-122"/>
              </a:rPr>
              <a:t>这一意象的作用。</a:t>
            </a:r>
          </a:p>
        </p:txBody>
      </p:sp>
      <p:sp>
        <p:nvSpPr>
          <p:cNvPr id="3" name="矩形 2" title=""/>
          <p:cNvSpPr/>
          <p:nvPr>
            <p:custDataLst>
              <p:tags r:id="rId5"/>
            </p:custDataLst>
          </p:nvPr>
        </p:nvSpPr>
        <p:spPr>
          <a:xfrm>
            <a:off x="516821" y="4678376"/>
            <a:ext cx="11357291" cy="2147570"/>
          </a:xfrm>
          <a:prstGeom prst="rect">
            <a:avLst/>
          </a:prstGeom>
          <a:noFill/>
          <a:ln w="9525">
            <a:noFill/>
          </a:ln>
        </p:spPr>
        <p:txBody>
          <a:bodyPr wrap="square" anchor="t">
            <a:spAutoFit/>
          </a:bodyPr>
          <a:lstStyle/>
          <a:p>
            <a:pPr>
              <a:lnSpc>
                <a:spcPct val="150000"/>
              </a:lnSpc>
            </a:pPr>
            <a:r>
              <a:rPr lang="en-US" altLang="zh-CN" sz="2965" b="1">
                <a:solidFill>
                  <a:srgbClr val="000000"/>
                </a:solidFill>
                <a:latin typeface="楷体_GB2312" pitchFamily="49" charset="-122"/>
                <a:ea typeface="楷体_GB2312" pitchFamily="49" charset="-122"/>
              </a:rPr>
              <a:t>【</a:t>
            </a:r>
            <a:r>
              <a:rPr lang="zh-CN" altLang="en-US" sz="2965" b="1">
                <a:solidFill>
                  <a:srgbClr val="000000"/>
                </a:solidFill>
                <a:latin typeface="楷体_GB2312" pitchFamily="49" charset="-122"/>
                <a:ea typeface="楷体_GB2312" pitchFamily="49" charset="-122"/>
              </a:rPr>
              <a:t>答案</a:t>
            </a:r>
            <a:r>
              <a:rPr lang="en-US" altLang="zh-CN" sz="2965" b="1">
                <a:solidFill>
                  <a:srgbClr val="000000"/>
                </a:solidFill>
                <a:latin typeface="楷体_GB2312" pitchFamily="49" charset="-122"/>
                <a:ea typeface="楷体_GB2312" pitchFamily="49" charset="-122"/>
              </a:rPr>
              <a:t>】</a:t>
            </a:r>
            <a:r>
              <a:rPr lang="zh-CN" altLang="en-US" sz="2965" b="1">
                <a:solidFill>
                  <a:srgbClr val="000000"/>
                </a:solidFill>
                <a:latin typeface="楷体_GB2312" pitchFamily="49" charset="-122"/>
                <a:ea typeface="楷体_GB2312" pitchFamily="49" charset="-122"/>
              </a:rPr>
              <a:t>孤舟联结者雁、鸟、鱼、霜月、枫桥等意象，把航程中的所见所闻所想贯穿在一起，是全诗的</a:t>
            </a:r>
            <a:r>
              <a:rPr lang="zh-CN" altLang="en-US" sz="2965" b="1">
                <a:solidFill>
                  <a:srgbClr val="FF0000"/>
                </a:solidFill>
                <a:latin typeface="楷体_GB2312" pitchFamily="49" charset="-122"/>
                <a:ea typeface="楷体_GB2312" pitchFamily="49" charset="-122"/>
              </a:rPr>
              <a:t>线索</a:t>
            </a:r>
            <a:r>
              <a:rPr lang="zh-CN" altLang="en-US" sz="2965" b="1">
                <a:solidFill>
                  <a:srgbClr val="000000"/>
                </a:solidFill>
                <a:latin typeface="楷体_GB2312" pitchFamily="49" charset="-122"/>
                <a:ea typeface="楷体_GB2312" pitchFamily="49" charset="-122"/>
              </a:rPr>
              <a:t>；作者</a:t>
            </a:r>
            <a:r>
              <a:rPr lang="zh-CN" altLang="en-US" sz="2965" b="1">
                <a:solidFill>
                  <a:srgbClr val="0000FF"/>
                </a:solidFill>
                <a:latin typeface="楷体_GB2312" pitchFamily="49" charset="-122"/>
                <a:ea typeface="楷体_GB2312" pitchFamily="49" charset="-122"/>
              </a:rPr>
              <a:t>融情于景</a:t>
            </a:r>
            <a:r>
              <a:rPr lang="zh-CN" altLang="en-US" sz="2965" b="1">
                <a:solidFill>
                  <a:srgbClr val="000000"/>
                </a:solidFill>
                <a:latin typeface="楷体_GB2312" pitchFamily="49" charset="-122"/>
                <a:ea typeface="楷体_GB2312" pitchFamily="49" charset="-122"/>
              </a:rPr>
              <a:t>，表达了</a:t>
            </a:r>
            <a:r>
              <a:rPr lang="zh-CN" altLang="en-US" sz="2965" b="1">
                <a:solidFill>
                  <a:srgbClr val="0000FF"/>
                </a:solidFill>
                <a:latin typeface="楷体_GB2312" pitchFamily="49" charset="-122"/>
                <a:ea typeface="楷体_GB2312" pitchFamily="49" charset="-122"/>
              </a:rPr>
              <a:t>漂泊、思乡、孤寂</a:t>
            </a:r>
            <a:r>
              <a:rPr lang="zh-CN" altLang="en-US" sz="2965" b="1">
                <a:solidFill>
                  <a:srgbClr val="000000"/>
                </a:solidFill>
                <a:latin typeface="楷体_GB2312" pitchFamily="49" charset="-122"/>
                <a:ea typeface="楷体_GB2312" pitchFamily="49" charset="-122"/>
              </a:rPr>
              <a:t>之感。</a:t>
            </a:r>
          </a:p>
        </p:txBody>
      </p:sp>
      <p:pic>
        <p:nvPicPr>
          <p:cNvPr id="5" name="图片 4" title=""/>
          <p:cNvPicPr>
            <a:picLocks noChangeAspect="1"/>
          </p:cNvPicPr>
          <p:nvPr>
            <p:custDataLst>
              <p:tags r:id="rId7"/>
            </p:custDataLst>
          </p:nvPr>
        </p:nvPicPr>
        <p:blipFill>
          <a:blip r:embed="rId6">
            <a:alphaModFix amt="60000"/>
          </a:blip>
          <a:stretch>
            <a:fillRect/>
          </a:stretch>
        </p:blipFill>
        <p:spPr>
          <a:xfrm>
            <a:off x="10191534" y="4559819"/>
            <a:ext cx="1508576" cy="2134854"/>
          </a:xfrm>
          <a:prstGeom prst="rect">
            <a:avLst/>
          </a:prstGeom>
          <a:noFill/>
          <a:ln>
            <a:noFill/>
          </a:ln>
        </p:spPr>
      </p:pic>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9.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name="">
    <p:bg>
      <p:bgPr>
        <a:noFill/>
        <a:effectLst/>
      </p:bgPr>
    </p:bg>
    <p:spTree>
      <p:nvGrpSpPr>
        <p:cNvPr id="1" name=""/>
        <p:cNvGrpSpPr/>
        <p:nvPr>
          <p:custDataLst>
            <p:tags r:id="rId2"/>
          </p:custDataLst>
        </p:nvPr>
      </p:nvGrpSpPr>
      <p:grpSpPr>
        <a:xfrm>
          <a:off x="0" y="0"/>
          <a:ext cx="0" cy="0"/>
        </a:xfrm>
      </p:grpSpPr>
      <p:sp>
        <p:nvSpPr>
          <p:cNvPr id="49154" name="Rectangle 2" title=""/>
          <p:cNvSpPr>
            <a:spLocks noGrp="1" noChangeArrowheads="1"/>
          </p:cNvSpPr>
          <p:nvPr>
            <p:ph type="title"/>
            <p:custDataLst>
              <p:tags r:id="rId3"/>
            </p:custDataLst>
          </p:nvPr>
        </p:nvSpPr>
        <p:spPr>
          <a:xfrm>
            <a:off x="7547915" y="1090444"/>
            <a:ext cx="3387227" cy="1774262"/>
          </a:xfrm>
        </p:spPr>
        <p:txBody>
          <a:bodyPr vert="horz" wrap="square" lIns="96777" tIns="48388" rIns="96777" bIns="48388" numCol="1" anchor="ctr" anchorCtr="0" compatLnSpc="1"/>
          <a:lstStyle/>
          <a:p>
            <a:pPr marL="0" marR="0" lvl="0" indent="0" algn="ctr" defTabSz="914400" rtl="0" eaLnBrk="1" fontAlgn="base" latinLnBrk="0" hangingPunct="1">
              <a:lnSpc>
                <a:spcPct val="100000"/>
              </a:lnSpc>
              <a:spcBef>
                <a:spcPct val="0"/>
              </a:spcBef>
              <a:spcAft>
                <a:spcPct val="0"/>
              </a:spcAft>
              <a:buClrTx/>
              <a:buSzTx/>
              <a:buFontTx/>
              <a:buNone/>
              <a:defRPr/>
            </a:pPr>
            <a:r>
              <a:rPr kumimoji="0" lang="zh-CN" altLang="en-US" sz="3385" b="1" i="0" u="none" strike="noStrike" kern="0" cap="none" spc="0" normalizeH="0" baseline="0" noProof="0" smtClean="0">
                <a:ln>
                  <a:noFill/>
                </a:ln>
                <a:solidFill>
                  <a:srgbClr val="FF0000"/>
                </a:solidFill>
                <a:effectLst>
                  <a:outerShdw blurRad="38100" dist="38100" dir="2700000" algn="tl">
                    <a:srgbClr val="C0C0C0"/>
                  </a:outerShdw>
                </a:effectLst>
                <a:uLnTx/>
                <a:uFillTx/>
                <a:latin typeface="+mj-lt"/>
                <a:ea typeface="+mj-ea"/>
                <a:cs typeface="+mj-cs"/>
              </a:rPr>
              <a:t>分析诗句  </a:t>
            </a:r>
            <a:br>
              <a:rPr kumimoji="0" lang="zh-CN" altLang="en-US" sz="3385" b="1" i="0" u="none" strike="noStrike" kern="0" cap="none" spc="0" normalizeH="0" baseline="0" noProof="0" smtClean="0">
                <a:ln>
                  <a:noFill/>
                </a:ln>
                <a:solidFill>
                  <a:srgbClr val="FF0000"/>
                </a:solidFill>
                <a:effectLst>
                  <a:outerShdw blurRad="38100" dist="38100" dir="2700000" algn="tl">
                    <a:srgbClr val="C0C0C0"/>
                  </a:outerShdw>
                </a:effectLst>
                <a:uLnTx/>
                <a:uFillTx/>
                <a:latin typeface="+mj-lt"/>
                <a:ea typeface="+mj-ea"/>
                <a:cs typeface="+mj-cs"/>
              </a:rPr>
            </a:br>
            <a:r>
              <a:rPr kumimoji="0" lang="zh-CN" altLang="en-US" sz="3385" b="1" i="0" u="none" strike="noStrike" kern="0" cap="none" spc="0" normalizeH="0" baseline="0" noProof="0" smtClean="0">
                <a:ln>
                  <a:noFill/>
                </a:ln>
                <a:solidFill>
                  <a:srgbClr val="FF0000"/>
                </a:solidFill>
                <a:effectLst>
                  <a:outerShdw blurRad="38100" dist="38100" dir="2700000" algn="tl">
                    <a:srgbClr val="C0C0C0"/>
                  </a:outerShdw>
                </a:effectLst>
                <a:uLnTx/>
                <a:uFillTx/>
                <a:latin typeface="+mj-lt"/>
                <a:ea typeface="+mj-ea"/>
                <a:cs typeface="+mj-cs"/>
              </a:rPr>
              <a:t>体会意境  </a:t>
            </a:r>
            <a:br>
              <a:rPr kumimoji="0" lang="zh-CN" altLang="en-US" sz="3385" b="1" i="0" u="none" strike="noStrike" kern="0" cap="none" spc="0" normalizeH="0" baseline="0" noProof="0" smtClean="0">
                <a:ln>
                  <a:noFill/>
                </a:ln>
                <a:solidFill>
                  <a:srgbClr val="FF0000"/>
                </a:solidFill>
                <a:effectLst>
                  <a:outerShdw blurRad="38100" dist="38100" dir="2700000" algn="tl">
                    <a:srgbClr val="C0C0C0"/>
                  </a:outerShdw>
                </a:effectLst>
                <a:uLnTx/>
                <a:uFillTx/>
                <a:latin typeface="+mj-lt"/>
                <a:ea typeface="+mj-ea"/>
                <a:cs typeface="+mj-cs"/>
              </a:rPr>
            </a:br>
            <a:r>
              <a:rPr kumimoji="0" lang="zh-CN" altLang="en-US" sz="3385" b="1" i="0" u="none" strike="noStrike" kern="0" cap="none" spc="0" normalizeH="0" baseline="0" noProof="0" smtClean="0">
                <a:ln>
                  <a:noFill/>
                </a:ln>
                <a:solidFill>
                  <a:srgbClr val="FF0000"/>
                </a:solidFill>
                <a:effectLst>
                  <a:outerShdw blurRad="38100" dist="38100" dir="2700000" algn="tl">
                    <a:srgbClr val="C0C0C0"/>
                  </a:outerShdw>
                </a:effectLst>
                <a:uLnTx/>
                <a:uFillTx/>
                <a:latin typeface="+mj-lt"/>
                <a:ea typeface="+mj-ea"/>
                <a:cs typeface="+mj-cs"/>
              </a:rPr>
              <a:t>积累词语</a:t>
            </a:r>
          </a:p>
        </p:txBody>
      </p:sp>
      <p:sp>
        <p:nvSpPr>
          <p:cNvPr id="24578" name="Rectangle 3" title=""/>
          <p:cNvSpPr>
            <a:spLocks noGrp="1"/>
          </p:cNvSpPr>
          <p:nvPr>
            <p:ph idx="1"/>
            <p:custDataLst>
              <p:tags r:id="rId4"/>
            </p:custDataLst>
          </p:nvPr>
        </p:nvSpPr>
        <p:spPr>
          <a:xfrm>
            <a:off x="1257351" y="203313"/>
            <a:ext cx="9677791" cy="6613157"/>
          </a:xfrm>
        </p:spPr>
        <p:txBody>
          <a:bodyPr vert="horz" wrap="square" lIns="96777" tIns="48388" rIns="96777" bIns="48388" anchor="t">
            <a:normAutofit lnSpcReduction="10000"/>
          </a:bodyPr>
          <a:lstStyle/>
          <a:p>
            <a:pPr eaLnBrk="1" hangingPunct="1">
              <a:lnSpc>
                <a:spcPct val="80000"/>
              </a:lnSpc>
            </a:pPr>
            <a:r>
              <a:rPr lang="en-US" altLang="zh-CN" sz="2965" b="1"/>
              <a:t>1.</a:t>
            </a:r>
            <a:r>
              <a:rPr lang="zh-CN" altLang="en-US" sz="2965" b="1"/>
              <a:t>明月松间照，清泉石上流。</a:t>
            </a:r>
          </a:p>
          <a:p>
            <a:pPr eaLnBrk="1" hangingPunct="1">
              <a:lnSpc>
                <a:spcPct val="80000"/>
              </a:lnSpc>
            </a:pPr>
            <a:r>
              <a:rPr lang="en-US" altLang="zh-CN" sz="2965" b="1"/>
              <a:t>2.</a:t>
            </a:r>
            <a:r>
              <a:rPr lang="zh-CN" altLang="en-US" sz="2965" b="1"/>
              <a:t>风急天高猿啸哀，渚清沙白鸟飞回。</a:t>
            </a:r>
          </a:p>
          <a:p>
            <a:pPr eaLnBrk="1" hangingPunct="1">
              <a:lnSpc>
                <a:spcPct val="80000"/>
              </a:lnSpc>
            </a:pPr>
            <a:r>
              <a:rPr lang="en-US" altLang="zh-CN" sz="2965" b="1"/>
              <a:t>3.</a:t>
            </a:r>
            <a:r>
              <a:rPr lang="zh-CN" altLang="en-US" sz="2965" b="1"/>
              <a:t>大漠孤烟直，长河落日圆。</a:t>
            </a:r>
          </a:p>
          <a:p>
            <a:pPr eaLnBrk="1" hangingPunct="1">
              <a:lnSpc>
                <a:spcPct val="80000"/>
              </a:lnSpc>
            </a:pPr>
            <a:r>
              <a:rPr lang="en-US" altLang="zh-CN" sz="2965" b="1"/>
              <a:t>4.</a:t>
            </a:r>
            <a:r>
              <a:rPr lang="zh-CN" altLang="en-US" sz="2965" b="1"/>
              <a:t>渡头余落日，墟里上孤烟。</a:t>
            </a:r>
          </a:p>
          <a:p>
            <a:pPr eaLnBrk="1" hangingPunct="1">
              <a:lnSpc>
                <a:spcPct val="80000"/>
              </a:lnSpc>
            </a:pPr>
            <a:r>
              <a:rPr lang="en-US" altLang="zh-CN" sz="2965" b="1"/>
              <a:t>5.</a:t>
            </a:r>
            <a:r>
              <a:rPr lang="zh-CN" altLang="en-US" sz="2965" b="1"/>
              <a:t>落霞与孤鹜齐飞，秋水共长天一色。</a:t>
            </a:r>
          </a:p>
          <a:p>
            <a:pPr eaLnBrk="1" hangingPunct="1">
              <a:lnSpc>
                <a:spcPct val="80000"/>
              </a:lnSpc>
            </a:pPr>
            <a:r>
              <a:rPr lang="en-US" altLang="zh-CN" sz="2965" b="1"/>
              <a:t>6.</a:t>
            </a:r>
            <a:r>
              <a:rPr lang="zh-CN" altLang="en-US" sz="2965" b="1"/>
              <a:t>迟日江山丽，微风花草香。</a:t>
            </a:r>
          </a:p>
          <a:p>
            <a:pPr eaLnBrk="1" hangingPunct="1">
              <a:lnSpc>
                <a:spcPct val="80000"/>
              </a:lnSpc>
            </a:pPr>
            <a:r>
              <a:rPr lang="en-US" altLang="zh-CN" sz="2965" b="1"/>
              <a:t>7.</a:t>
            </a:r>
            <a:r>
              <a:rPr lang="zh-CN" altLang="en-US" sz="2965" b="1"/>
              <a:t>黄河远上白云间，一片孤城万仞山。</a:t>
            </a:r>
          </a:p>
          <a:p>
            <a:pPr eaLnBrk="1" hangingPunct="1">
              <a:lnSpc>
                <a:spcPct val="80000"/>
              </a:lnSpc>
            </a:pPr>
            <a:r>
              <a:rPr lang="en-US" altLang="zh-CN" sz="2965" b="1"/>
              <a:t>8.</a:t>
            </a:r>
            <a:r>
              <a:rPr lang="zh-CN" altLang="en-US" sz="2965" b="1"/>
              <a:t>湖平两岸阔，风正一帆悬。</a:t>
            </a:r>
          </a:p>
          <a:p>
            <a:pPr eaLnBrk="1" hangingPunct="1">
              <a:lnSpc>
                <a:spcPct val="80000"/>
              </a:lnSpc>
            </a:pPr>
            <a:r>
              <a:rPr lang="en-US" altLang="zh-CN" sz="2965" b="1"/>
              <a:t>9.</a:t>
            </a:r>
            <a:r>
              <a:rPr lang="zh-CN" altLang="en-US" sz="2965" b="1"/>
              <a:t>烟笼寒水月笼沙，夜泊秦淮近酒家。</a:t>
            </a:r>
          </a:p>
          <a:p>
            <a:pPr eaLnBrk="1" hangingPunct="1">
              <a:lnSpc>
                <a:spcPct val="80000"/>
              </a:lnSpc>
            </a:pPr>
            <a:r>
              <a:rPr lang="en-US" altLang="zh-CN" sz="2965" b="1"/>
              <a:t>10.</a:t>
            </a:r>
            <a:r>
              <a:rPr lang="zh-CN" altLang="en-US" sz="2965" b="1"/>
              <a:t>撩乱边愁听不尽，高高秋月照长城。</a:t>
            </a:r>
          </a:p>
          <a:p>
            <a:pPr eaLnBrk="1" hangingPunct="1">
              <a:lnSpc>
                <a:spcPct val="80000"/>
              </a:lnSpc>
            </a:pPr>
            <a:r>
              <a:rPr lang="en-US" altLang="zh-CN" sz="2965" b="1"/>
              <a:t>11.</a:t>
            </a:r>
            <a:r>
              <a:rPr lang="zh-CN" altLang="en-US" sz="2965" b="1"/>
              <a:t>茅檐低小，溪上青青草。</a:t>
            </a:r>
          </a:p>
          <a:p>
            <a:pPr eaLnBrk="1" hangingPunct="1">
              <a:lnSpc>
                <a:spcPct val="80000"/>
              </a:lnSpc>
            </a:pPr>
            <a:r>
              <a:rPr lang="en-US" altLang="zh-CN" sz="2965" b="1"/>
              <a:t>12.</a:t>
            </a:r>
            <a:r>
              <a:rPr lang="zh-CN" altLang="en-US" sz="2965" b="1"/>
              <a:t>丞相祠堂何处寻，锦官城外柏森森。</a:t>
            </a:r>
          </a:p>
          <a:p>
            <a:pPr eaLnBrk="1" hangingPunct="1">
              <a:lnSpc>
                <a:spcPct val="80000"/>
              </a:lnSpc>
            </a:pPr>
            <a:r>
              <a:rPr lang="en-US" altLang="zh-CN" sz="2965" b="1"/>
              <a:t>13.</a:t>
            </a:r>
            <a:r>
              <a:rPr lang="zh-CN" altLang="en-US" sz="2965" b="1"/>
              <a:t>人闲桂花落，夜静春山空。</a:t>
            </a:r>
          </a:p>
          <a:p>
            <a:pPr eaLnBrk="1" hangingPunct="1">
              <a:lnSpc>
                <a:spcPct val="80000"/>
              </a:lnSpc>
            </a:pPr>
            <a:r>
              <a:rPr lang="en-US" altLang="zh-CN" sz="2965" b="1"/>
              <a:t>14.</a:t>
            </a:r>
            <a:r>
              <a:rPr lang="zh-CN" altLang="en-US" sz="2965" b="1"/>
              <a:t>碧玉妆成一树高，万条垂下绿丝绦。 </a:t>
            </a:r>
          </a:p>
        </p:txBody>
      </p:sp>
      <p:pic>
        <p:nvPicPr>
          <p:cNvPr id="2" name="图片 1" title=""/>
          <p:cNvPicPr>
            <a:picLocks noChangeAspect="1"/>
          </p:cNvPicPr>
          <p:nvPr>
            <p:custDataLst>
              <p:tags r:id="rId6"/>
            </p:custDataLst>
          </p:nvPr>
        </p:nvPicPr>
        <p:blipFill>
          <a:blip r:embed="rId5">
            <a:alphaModFix amt="60000"/>
          </a:blip>
          <a:stretch>
            <a:fillRect/>
          </a:stretch>
        </p:blipFill>
        <p:spPr>
          <a:xfrm>
            <a:off x="10191534" y="4559819"/>
            <a:ext cx="1508576" cy="2134854"/>
          </a:xfrm>
          <a:prstGeom prst="rect">
            <a:avLst/>
          </a:prstGeom>
          <a:noFill/>
          <a:ln>
            <a:noFill/>
          </a:ln>
        </p:spPr>
      </p:pic>
    </p:spTree>
  </p:cSld>
  <p:clrMapOvr>
    <a:masterClrMapping/>
  </p:clrMapOvr>
  <p:transition/>
  <p:timing/>
</p:sld>
</file>

<file path=ppt/slides/slide3.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name="">
    <p:spTree>
      <p:nvGrpSpPr>
        <p:cNvPr id="1" name=""/>
        <p:cNvGrpSpPr/>
        <p:nvPr>
          <p:custDataLst>
            <p:tags r:id="rId3"/>
          </p:custDataLst>
        </p:nvPr>
      </p:nvGrpSpPr>
      <p:grpSpPr>
        <a:xfrm>
          <a:off x="0" y="0"/>
          <a:ext cx="0" cy="0"/>
        </a:xfrm>
      </p:grpSpPr>
      <p:sp>
        <p:nvSpPr>
          <p:cNvPr id="2" name="文本框 1" title=""/>
          <p:cNvSpPr txBox="1"/>
          <p:nvPr>
            <p:custDataLst>
              <p:tags r:id="rId4"/>
            </p:custDataLst>
          </p:nvPr>
        </p:nvSpPr>
        <p:spPr>
          <a:xfrm>
            <a:off x="3475019" y="463842"/>
            <a:ext cx="5720350" cy="1076325"/>
          </a:xfrm>
          <a:prstGeom prst="rect">
            <a:avLst/>
          </a:prstGeom>
          <a:noFill/>
          <a:ln w="9525">
            <a:noFill/>
          </a:ln>
        </p:spPr>
        <p:txBody>
          <a:bodyPr wrap="square">
            <a:spAutoFit/>
          </a:bodyPr>
          <a:lstStyle/>
          <a:p>
            <a:r>
              <a:rPr lang="zh-CN" sz="3200" b="1">
                <a:solidFill>
                  <a:srgbClr val="000000"/>
                </a:solidFill>
                <a:latin typeface="微软雅黑" panose="020b0503020204020204" charset="-122"/>
                <a:ea typeface="微软雅黑" panose="020b0503020204020204" charset="-122"/>
                <a:cs typeface="微软雅黑" panose="020b0503020204020204" charset="-122"/>
                <a:sym typeface="+mn-ea"/>
              </a:rPr>
              <a:t>上、下阕主要写什么内容？</a:t>
            </a:r>
            <a:endParaRPr lang="en-US" altLang="zh-CN" sz="3200" b="1">
              <a:solidFill>
                <a:srgbClr val="000000"/>
              </a:solidFill>
              <a:latin typeface="微软雅黑" panose="020b0503020204020204" charset="-122"/>
              <a:ea typeface="微软雅黑" panose="020b0503020204020204" charset="-122"/>
              <a:cs typeface="微软雅黑" panose="020b0503020204020204" charset="-122"/>
              <a:sym typeface="+mn-ea"/>
            </a:endParaRPr>
          </a:p>
          <a:p>
            <a:r>
              <a:rPr lang="zh-CN" sz="3200" b="1">
                <a:solidFill>
                  <a:srgbClr val="000000"/>
                </a:solidFill>
                <a:latin typeface="微软雅黑" panose="020b0503020204020204" charset="-122"/>
                <a:ea typeface="微软雅黑" panose="020b0503020204020204" charset="-122"/>
                <a:cs typeface="微软雅黑" panose="020b0503020204020204" charset="-122"/>
              </a:rPr>
              <a:t>上下阕的关键字(</a:t>
            </a:r>
            <a:r>
              <a:rPr lang="zh-CN" altLang="en-US" sz="3200" b="1">
                <a:solidFill>
                  <a:srgbClr val="FF0000"/>
                </a:solidFill>
                <a:latin typeface="微软雅黑" panose="020b0503020204020204" charset="-122"/>
                <a:ea typeface="微软雅黑" panose="020b0503020204020204" charset="-122"/>
                <a:cs typeface="微软雅黑" panose="020b0503020204020204" charset="-122"/>
              </a:rPr>
              <a:t>即领字</a:t>
            </a:r>
            <a:r>
              <a:rPr lang="zh-CN" sz="3200" b="1">
                <a:solidFill>
                  <a:srgbClr val="000000"/>
                </a:solidFill>
                <a:latin typeface="微软雅黑" panose="020b0503020204020204" charset="-122"/>
                <a:ea typeface="微软雅黑" panose="020b0503020204020204" charset="-122"/>
                <a:cs typeface="微软雅黑" panose="020b0503020204020204" charset="-122"/>
              </a:rPr>
              <a:t>)</a:t>
            </a:r>
            <a:r>
              <a:rPr lang="zh-CN" altLang="en-US" sz="3200" b="1">
                <a:solidFill>
                  <a:srgbClr val="000000"/>
                </a:solidFill>
                <a:latin typeface="微软雅黑" panose="020b0503020204020204" charset="-122"/>
                <a:ea typeface="微软雅黑" panose="020b0503020204020204" charset="-122"/>
                <a:cs typeface="微软雅黑" panose="020b0503020204020204" charset="-122"/>
              </a:rPr>
              <a:t>？</a:t>
            </a:r>
          </a:p>
        </p:txBody>
      </p:sp>
      <p:sp>
        <p:nvSpPr>
          <p:cNvPr id="3" name="文本框 2" title=""/>
          <p:cNvSpPr txBox="1"/>
          <p:nvPr>
            <p:custDataLst>
              <p:tags r:id="rId5"/>
            </p:custDataLst>
          </p:nvPr>
        </p:nvSpPr>
        <p:spPr>
          <a:xfrm>
            <a:off x="3022956" y="1684006"/>
            <a:ext cx="7148459" cy="4524315"/>
          </a:xfrm>
          <a:prstGeom prst="rect">
            <a:avLst/>
          </a:prstGeom>
          <a:solidFill>
            <a:schemeClr val="bg1"/>
          </a:solidFill>
          <a:ln w="9525">
            <a:noFill/>
          </a:ln>
        </p:spPr>
        <p:txBody>
          <a:bodyPr wrap="square">
            <a:spAutoFit/>
          </a:bodyPr>
          <a:lstStyle/>
          <a:p>
            <a:pPr>
              <a:lnSpc>
                <a:spcPct val="150000"/>
              </a:lnSpc>
            </a:pPr>
            <a:r>
              <a:rPr lang="en-US" altLang="zh-CN" sz="3200" b="1">
                <a:solidFill>
                  <a:srgbClr val="FF0000"/>
                </a:solidFill>
                <a:ea typeface="宋体" panose="02010600030101010101" pitchFamily="2" charset="-122"/>
              </a:rPr>
              <a:t>        </a:t>
            </a:r>
            <a:r>
              <a:rPr lang="zh-CN" sz="3200" b="1">
                <a:solidFill>
                  <a:srgbClr val="FF0000"/>
                </a:solidFill>
                <a:latin typeface="楷体" panose="02010609060101010101" charset="-122"/>
                <a:ea typeface="楷体" panose="02010609060101010101" charset="-122"/>
                <a:cs typeface="楷体" panose="02010609060101010101" charset="-122"/>
              </a:rPr>
              <a:t>上阙</a:t>
            </a:r>
            <a:r>
              <a:rPr lang="zh-CN" sz="3200" b="1">
                <a:solidFill>
                  <a:srgbClr val="000000"/>
                </a:solidFill>
                <a:latin typeface="楷体" panose="02010609060101010101" charset="-122"/>
                <a:ea typeface="楷体" panose="02010609060101010101" charset="-122"/>
                <a:cs typeface="楷体" panose="02010609060101010101" charset="-122"/>
              </a:rPr>
              <a:t>主要</a:t>
            </a:r>
            <a:r>
              <a:rPr lang="zh-CN" sz="3200" b="1">
                <a:solidFill>
                  <a:srgbClr val="FF0000"/>
                </a:solidFill>
                <a:latin typeface="楷体" panose="02010609060101010101" charset="-122"/>
                <a:ea typeface="楷体" panose="02010609060101010101" charset="-122"/>
                <a:cs typeface="楷体" panose="02010609060101010101" charset="-122"/>
              </a:rPr>
              <a:t>写景</a:t>
            </a:r>
            <a:r>
              <a:rPr lang="zh-CN" sz="3200" b="1">
                <a:solidFill>
                  <a:srgbClr val="000000"/>
                </a:solidFill>
                <a:latin typeface="楷体" panose="02010609060101010101" charset="-122"/>
                <a:ea typeface="楷体" panose="02010609060101010101" charset="-122"/>
                <a:cs typeface="楷体" panose="02010609060101010101" charset="-122"/>
              </a:rPr>
              <a:t>，写湘江边的壮丽秋色，也写了诗人面对大好河山时的感受与思索。</a:t>
            </a:r>
          </a:p>
          <a:p>
            <a:pPr>
              <a:lnSpc>
                <a:spcPct val="150000"/>
              </a:lnSpc>
            </a:pPr>
            <a:r>
              <a:rPr lang="en-US" altLang="zh-CN" sz="3200" b="1">
                <a:solidFill>
                  <a:srgbClr val="FF0000"/>
                </a:solidFill>
                <a:latin typeface="楷体" panose="02010609060101010101" charset="-122"/>
                <a:ea typeface="楷体" panose="02010609060101010101" charset="-122"/>
                <a:cs typeface="楷体" panose="02010609060101010101" charset="-122"/>
              </a:rPr>
              <a:t>    </a:t>
            </a:r>
            <a:r>
              <a:rPr lang="zh-CN" sz="3200" b="1">
                <a:solidFill>
                  <a:srgbClr val="FF0000"/>
                </a:solidFill>
                <a:latin typeface="楷体" panose="02010609060101010101" charset="-122"/>
                <a:ea typeface="楷体" panose="02010609060101010101" charset="-122"/>
                <a:cs typeface="楷体" panose="02010609060101010101" charset="-122"/>
              </a:rPr>
              <a:t>下阙忆往事思同学</a:t>
            </a:r>
            <a:r>
              <a:rPr lang="zh-CN" sz="3200" b="1">
                <a:solidFill>
                  <a:srgbClr val="000000"/>
                </a:solidFill>
                <a:latin typeface="楷体" panose="02010609060101010101" charset="-122"/>
                <a:ea typeface="楷体" panose="02010609060101010101" charset="-122"/>
                <a:cs typeface="楷体" panose="02010609060101010101" charset="-122"/>
              </a:rPr>
              <a:t>，回忆从前与同学少年一起来橘子洲游玩的情景，回忆那些风华正茂，指点江山的峥嵘岁月。</a:t>
            </a:r>
            <a:endParaRPr lang="zh-CN" altLang="en-US" sz="3200" b="1">
              <a:solidFill>
                <a:srgbClr val="000000"/>
              </a:solidFill>
              <a:latin typeface="楷体" panose="02010609060101010101" charset="-122"/>
              <a:ea typeface="楷体" panose="02010609060101010101" charset="-122"/>
              <a:cs typeface="楷体" panose="02010609060101010101" charset="-122"/>
            </a:endParaRPr>
          </a:p>
        </p:txBody>
      </p:sp>
      <p:sp>
        <p:nvSpPr>
          <p:cNvPr id="5" name="Rectangle 2" title=""/>
          <p:cNvSpPr>
            <a:spLocks noGrp="1"/>
          </p:cNvSpPr>
          <p:nvPr>
            <p:custDataLst>
              <p:tags r:id="rId6"/>
            </p:custDataLst>
          </p:nvPr>
        </p:nvSpPr>
        <p:spPr>
          <a:xfrm>
            <a:off x="985294" y="3454496"/>
            <a:ext cx="1494155" cy="831850"/>
          </a:xfrm>
          <a:prstGeom prst="rect">
            <a:avLst/>
          </a:prstGeom>
          <a:noFill/>
          <a:ln>
            <a:noFill/>
          </a:ln>
        </p:spPr>
        <p:txBody>
          <a:bodyPr vert="horz" wrap="square" lIns="91440" tIns="45720" rIns="91440" bIns="45720" numCol="1" anchor="ctr" anchorCtr="0" compatLnSpc="1"/>
          <a:lstStyle>
            <a:lvl1pPr algn="ctr" rtl="0" fontAlgn="base">
              <a:spcBef>
                <a:spcPct val="0"/>
              </a:spcBef>
              <a:spcAft>
                <a:spcPct val="0"/>
              </a:spcAft>
              <a:defRPr sz="4400" kern="1200">
                <a:solidFill>
                  <a:schemeClr val="tx1"/>
                </a:solidFill>
                <a:latin typeface="+mj-lt"/>
                <a:ea typeface="+mj-ea"/>
                <a:cs typeface="+mj-cs"/>
              </a:defRPr>
            </a:lvl1pPr>
            <a:lvl2pPr algn="ctr" rtl="0" fontAlgn="base">
              <a:spcBef>
                <a:spcPct val="0"/>
              </a:spcBef>
              <a:spcAft>
                <a:spcPct val="0"/>
              </a:spcAft>
              <a:defRPr sz="4400">
                <a:solidFill>
                  <a:schemeClr val="tx1"/>
                </a:solidFill>
                <a:latin typeface="Calibri"/>
                <a:ea typeface="宋体" panose="02010600030101010101" pitchFamily="2" charset="-122"/>
              </a:defRPr>
            </a:lvl2pPr>
            <a:lvl3pPr algn="ctr" rtl="0" fontAlgn="base">
              <a:spcBef>
                <a:spcPct val="0"/>
              </a:spcBef>
              <a:spcAft>
                <a:spcPct val="0"/>
              </a:spcAft>
              <a:defRPr sz="4400">
                <a:solidFill>
                  <a:schemeClr val="tx1"/>
                </a:solidFill>
                <a:latin typeface="Calibri"/>
                <a:ea typeface="宋体" panose="02010600030101010101" pitchFamily="2" charset="-122"/>
              </a:defRPr>
            </a:lvl3pPr>
            <a:lvl4pPr algn="ctr" rtl="0" fontAlgn="base">
              <a:spcBef>
                <a:spcPct val="0"/>
              </a:spcBef>
              <a:spcAft>
                <a:spcPct val="0"/>
              </a:spcAft>
              <a:defRPr sz="4400">
                <a:solidFill>
                  <a:schemeClr val="tx1"/>
                </a:solidFill>
                <a:latin typeface="Calibri"/>
                <a:ea typeface="宋体" panose="02010600030101010101" pitchFamily="2" charset="-122"/>
              </a:defRPr>
            </a:lvl4pPr>
            <a:lvl5pPr algn="ctr" rtl="0" fontAlgn="base">
              <a:spcBef>
                <a:spcPct val="0"/>
              </a:spcBef>
              <a:spcAft>
                <a:spcPct val="0"/>
              </a:spcAft>
              <a:defRPr sz="4400">
                <a:solidFill>
                  <a:schemeClr val="tx1"/>
                </a:solidFill>
                <a:latin typeface="Calibri"/>
                <a:ea typeface="宋体" panose="02010600030101010101" pitchFamily="2" charset="-122"/>
              </a:defRPr>
            </a:lvl5pPr>
            <a:lvl6pPr marL="457200" algn="ctr" rtl="0" fontAlgn="base">
              <a:spcBef>
                <a:spcPct val="0"/>
              </a:spcBef>
              <a:spcAft>
                <a:spcPct val="0"/>
              </a:spcAft>
              <a:defRPr sz="4400">
                <a:solidFill>
                  <a:schemeClr val="tx1"/>
                </a:solidFill>
                <a:latin typeface="Calibri"/>
                <a:ea typeface="宋体" panose="02010600030101010101" pitchFamily="2" charset="-122"/>
              </a:defRPr>
            </a:lvl6pPr>
            <a:lvl7pPr marL="914400" algn="ctr" rtl="0" fontAlgn="base">
              <a:spcBef>
                <a:spcPct val="0"/>
              </a:spcBef>
              <a:spcAft>
                <a:spcPct val="0"/>
              </a:spcAft>
              <a:defRPr sz="4400">
                <a:solidFill>
                  <a:schemeClr val="tx1"/>
                </a:solidFill>
                <a:latin typeface="Calibri"/>
                <a:ea typeface="宋体" panose="02010600030101010101" pitchFamily="2" charset="-122"/>
              </a:defRPr>
            </a:lvl7pPr>
            <a:lvl8pPr marL="1371600" algn="ctr" rtl="0" fontAlgn="base">
              <a:spcBef>
                <a:spcPct val="0"/>
              </a:spcBef>
              <a:spcAft>
                <a:spcPct val="0"/>
              </a:spcAft>
              <a:defRPr sz="4400">
                <a:solidFill>
                  <a:schemeClr val="tx1"/>
                </a:solidFill>
                <a:latin typeface="Calibri"/>
                <a:ea typeface="宋体" panose="02010600030101010101" pitchFamily="2" charset="-122"/>
              </a:defRPr>
            </a:lvl8pPr>
            <a:lvl9pPr marL="1828800" algn="ctr" rtl="0" fontAlgn="base">
              <a:spcBef>
                <a:spcPct val="0"/>
              </a:spcBef>
              <a:spcAft>
                <a:spcPct val="0"/>
              </a:spcAft>
              <a:defRPr sz="4400">
                <a:solidFill>
                  <a:schemeClr val="tx1"/>
                </a:solidFill>
                <a:latin typeface="Calibri"/>
                <a:ea typeface="宋体" panose="02010600030101010101" pitchFamily="2" charset="-122"/>
              </a:defRPr>
            </a:lvl9pPr>
          </a:lstStyle>
          <a:p>
            <a:r>
              <a:rPr lang="zh-CN" altLang="en-US" sz="3600" b="1">
                <a:latin typeface="微软雅黑" panose="020b0503020204020204" charset="-122"/>
                <a:ea typeface="微软雅黑" panose="020b0503020204020204" charset="-122"/>
              </a:rPr>
              <a:t>领字</a:t>
            </a:r>
          </a:p>
        </p:txBody>
      </p:sp>
      <p:sp>
        <p:nvSpPr>
          <p:cNvPr id="6" name="文本框 5" title=""/>
          <p:cNvSpPr txBox="1"/>
          <p:nvPr>
            <p:custDataLst>
              <p:tags r:id="rId7"/>
            </p:custDataLst>
          </p:nvPr>
        </p:nvSpPr>
        <p:spPr>
          <a:xfrm>
            <a:off x="1335046" y="2085654"/>
            <a:ext cx="935543" cy="1047965"/>
          </a:xfrm>
          <a:prstGeom prst="ellipse">
            <a:avLst/>
          </a:prstGeom>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0"/>
          </a:gradFill>
        </p:spPr>
        <p:txBody>
          <a:bodyPr wrap="none" lIns="0" tIns="0" rIns="0" bIns="0" rtlCol="0">
            <a:noAutofit/>
          </a:bodyPr>
          <a:lstStyle/>
          <a:p>
            <a:r>
              <a:rPr lang="zh-CN" altLang="en-US" sz="4800" b="1">
                <a:solidFill>
                  <a:srgbClr val="FF0000"/>
                </a:solidFill>
                <a:latin typeface="隶书" panose="02010509060101010101" charset="-122"/>
                <a:ea typeface="隶书" panose="02010509060101010101" charset="-122"/>
              </a:rPr>
              <a:t>看</a:t>
            </a:r>
          </a:p>
        </p:txBody>
      </p:sp>
      <p:sp>
        <p:nvSpPr>
          <p:cNvPr id="7" name="文本框 6" title=""/>
          <p:cNvSpPr txBox="1"/>
          <p:nvPr>
            <p:custDataLst>
              <p:tags r:id="rId8"/>
            </p:custDataLst>
          </p:nvPr>
        </p:nvSpPr>
        <p:spPr>
          <a:xfrm>
            <a:off x="1285445" y="4607224"/>
            <a:ext cx="985143" cy="1044407"/>
          </a:xfrm>
          <a:prstGeom prst="ellipse">
            <a:avLst/>
          </a:prstGeom>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0"/>
          </a:gradFill>
        </p:spPr>
        <p:txBody>
          <a:bodyPr wrap="square" lIns="0" tIns="0" rIns="0" bIns="0" rtlCol="0">
            <a:spAutoFit/>
          </a:bodyPr>
          <a:lstStyle/>
          <a:p>
            <a:r>
              <a:rPr lang="zh-CN" altLang="en-US" sz="4800" b="1">
                <a:solidFill>
                  <a:srgbClr val="FF0000"/>
                </a:solidFill>
                <a:latin typeface="隶书" panose="02010509060101010101" charset="-122"/>
                <a:ea typeface="隶书" panose="02010509060101010101" charset="-122"/>
              </a:rPr>
              <a:t>忆</a:t>
            </a:r>
          </a:p>
        </p:txBody>
      </p:sp>
    </p:spTree>
    <p:extLst>
      <p:ext uri="{BB962C8B-B14F-4D97-AF65-F5344CB8AC3E}">
        <p14:creationId xmlns:p14="http://schemas.microsoft.com/office/powerpoint/2010/main" val="3740960287"/>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afterGroup">
                            <p:stCondLst>
                              <p:cond delay="0"/>
                            </p:stCondLst>
                            <p:childTnLst>
                              <p:par>
                                <p:cTn id="5" presetID="24"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 to="" calcmode="lin" valueType="num">
                                      <p:cBhvr>
                                        <p:cTn id="7" dur="1" fill="hold"/>
                                        <p:tgtEl>
                                          <p:spTgt spid="2"/>
                                        </p:tgtEl>
                                      </p:cBhvr>
                                    </p:anim>
                                  </p:childTnLst>
                                </p:cTn>
                              </p:par>
                            </p:childTnLst>
                          </p:cTn>
                        </p:par>
                      </p:childTnLst>
                    </p:cTn>
                  </p:par>
                  <p:par>
                    <p:cTn id="8" fill="hold" nodeType="clickPar">
                      <p:stCondLst>
                        <p:cond delay="indefinite"/>
                        <p:cond evt="onBegin" delay="0">
                          <p:tn val="7"/>
                        </p:cond>
                      </p:stCondLst>
                      <p:childTnLst>
                        <p:par>
                          <p:cTn id="9" fill="hold">
                            <p:stCondLst>
                              <p:cond delay="0"/>
                            </p:stCondLst>
                            <p:childTnLst>
                              <p:par>
                                <p:cTn id="10" presetID="24" presetClass="entr" presetSubtype="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 to="" calcmode="lin" valueType="num">
                                      <p:cBhvr>
                                        <p:cTn id="12" dur="1" fill="hold"/>
                                        <p:tgtEl>
                                          <p:spTgt spid="3"/>
                                        </p:tgtEl>
                                      </p:cBhvr>
                                    </p:anim>
                                  </p:childTnLst>
                                </p:cTn>
                              </p:par>
                            </p:childTnLst>
                          </p:cTn>
                        </p:par>
                      </p:childTnLst>
                    </p:cTn>
                  </p:par>
                  <p:par>
                    <p:cTn id="13" fill="hold" nodeType="clickPar">
                      <p:stCondLst>
                        <p:cond delay="indefinite"/>
                        <p:cond evt="onBegin" delay="0">
                          <p:tn val="12"/>
                        </p:cond>
                      </p:stCondLst>
                      <p:childTnLst>
                        <p:par>
                          <p:cTn id="14" fill="hold">
                            <p:stCondLst>
                              <p:cond delay="0"/>
                            </p:stCondLst>
                            <p:childTnLst>
                              <p:par>
                                <p:cTn id="15" presetID="8" presetClass="entr" presetSubtype="16" fill="hold" grpId="0" nodeType="clickEffect">
                                  <p:stCondLst>
                                    <p:cond delay="0"/>
                                  </p:stCondLst>
                                  <p:childTnLst>
                                    <p:set>
                                      <p:cBhvr>
                                        <p:cTn id="16" dur="1000" fill="hold">
                                          <p:stCondLst>
                                            <p:cond delay="0"/>
                                          </p:stCondLst>
                                        </p:cTn>
                                        <p:tgtEl>
                                          <p:spTgt spid="5"/>
                                        </p:tgtEl>
                                        <p:attrNameLst>
                                          <p:attrName>style.visibility</p:attrName>
                                        </p:attrNameLst>
                                      </p:cBhvr>
                                      <p:to>
                                        <p:strVal val="visible"/>
                                      </p:to>
                                    </p:set>
                                    <p:animEffect transition="in" filter="diamond(in)">
                                      <p:cBhvr>
                                        <p:cTn id="17" dur="1000"/>
                                        <p:tgtEl>
                                          <p:spTgt spid="5"/>
                                        </p:tgtEl>
                                      </p:cBhvr>
                                    </p:animEffect>
                                  </p:childTnLst>
                                </p:cTn>
                              </p:par>
                            </p:childTnLst>
                          </p:cTn>
                        </p:par>
                        <p:par>
                          <p:cTn id="18" fill="hold" nodeType="afterGroup">
                            <p:stCondLst>
                              <p:cond delay="1000"/>
                            </p:stCondLst>
                            <p:childTnLst>
                              <p:par>
                                <p:cTn id="19" presetID="26" presetClass="entr" presetSubtype="0" fill="hold" grpId="0" nodeType="afterEffect">
                                  <p:stCondLst>
                                    <p:cond delay="0"/>
                                  </p:stCondLst>
                                  <p:childTnLst>
                                    <p:set>
                                      <p:cBhvr>
                                        <p:cTn id="20" dur="1" fill="hold">
                                          <p:stCondLst>
                                            <p:cond delay="0"/>
                                          </p:stCondLst>
                                        </p:cTn>
                                        <p:tgtEl>
                                          <p:spTgt spid="6"/>
                                        </p:tgtEl>
                                        <p:attrNameLst>
                                          <p:attrName>style.visibility</p:attrName>
                                        </p:attrNameLst>
                                      </p:cBhvr>
                                      <p:to>
                                        <p:strVal val="visible"/>
                                      </p:to>
                                    </p:set>
                                    <p:animEffect transition="in" filter="wipe(down)">
                                      <p:cBhvr>
                                        <p:cTn id="21" dur="290">
                                          <p:stCondLst>
                                            <p:cond delay="0"/>
                                          </p:stCondLst>
                                        </p:cTn>
                                        <p:tgtEl>
                                          <p:spTgt spid="6"/>
                                        </p:tgtEl>
                                      </p:cBhvr>
                                    </p:animEffect>
                                    <p:anim calcmode="lin" valueType="num">
                                      <p:cBhvr>
                                        <p:cTn id="22" dur="911" tmFilter="0,0; 0.14,0.36; 0.43,0.73; 0.71,0.91; 1.0,1.0">
                                          <p:stCondLst>
                                            <p:cond delay="0"/>
                                          </p:stCondLst>
                                        </p:cTn>
                                        <p:tgtEl>
                                          <p:spTgt spid="6"/>
                                        </p:tgtEl>
                                        <p:attrNameLst>
                                          <p:attrName>ppt_x</p:attrName>
                                        </p:attrNameLst>
                                      </p:cBhvr>
                                      <p:tavLst>
                                        <p:tav tm="0">
                                          <p:val>
                                            <p:strVal val="#ppt_x-0.25"/>
                                          </p:val>
                                        </p:tav>
                                        <p:tav tm="100000">
                                          <p:val>
                                            <p:strVal val="#ppt_x"/>
                                          </p:val>
                                        </p:tav>
                                      </p:tavLst>
                                    </p:anim>
                                    <p:anim calcmode="lin" valueType="num">
                                      <p:cBhvr>
                                        <p:cTn id="23" dur="332" tmFilter="0.0,0.0; 0.25,0.07; 0.50,0.2; 0.75,0.467; 1.0,1.0">
                                          <p:stCondLst>
                                            <p:cond delay="0"/>
                                          </p:stCondLst>
                                        </p:cTn>
                                        <p:tgtEl>
                                          <p:spTgt spid="6"/>
                                        </p:tgtEl>
                                        <p:attrNameLst>
                                          <p:attrName>ppt_y</p:attrName>
                                        </p:attrNameLst>
                                      </p:cBhvr>
                                      <p:tavLst>
                                        <p:tav tm="0" fmla="#ppt_y-sin(pi*$)/3">
                                          <p:val>
                                            <p:fltVal val="0.5"/>
                                          </p:val>
                                        </p:tav>
                                        <p:tav tm="100000">
                                          <p:val>
                                            <p:fltVal val="1"/>
                                          </p:val>
                                        </p:tav>
                                      </p:tavLst>
                                    </p:anim>
                                    <p:anim calcmode="lin" valueType="num">
                                      <p:cBhvr>
                                        <p:cTn id="24" dur="332" tmFilter="0, 0; 0.125,0.2665; 0.25,0.4; 0.375,0.465; 0.5,0.5;  0.625,0.535; 0.75,0.6; 0.875,0.7335; 1,1">
                                          <p:stCondLst>
                                            <p:cond delay="332"/>
                                          </p:stCondLst>
                                        </p:cTn>
                                        <p:tgtEl>
                                          <p:spTgt spid="6"/>
                                        </p:tgtEl>
                                        <p:attrNameLst>
                                          <p:attrName>ppt_y</p:attrName>
                                        </p:attrNameLst>
                                      </p:cBhvr>
                                      <p:tavLst>
                                        <p:tav tm="0" fmla="#ppt_y-sin(pi*$)/9">
                                          <p:val>
                                            <p:fltVal val="0"/>
                                          </p:val>
                                        </p:tav>
                                        <p:tav tm="100000">
                                          <p:val>
                                            <p:fltVal val="1"/>
                                          </p:val>
                                        </p:tav>
                                      </p:tavLst>
                                    </p:anim>
                                    <p:anim calcmode="lin" valueType="num">
                                      <p:cBhvr>
                                        <p:cTn id="25" dur="166" tmFilter="0, 0; 0.125,0.2665; 0.25,0.4; 0.375,0.465; 0.5,0.5;  0.625,0.535; 0.75,0.6; 0.875,0.7335; 1,1">
                                          <p:stCondLst>
                                            <p:cond delay="662"/>
                                          </p:stCondLst>
                                        </p:cTn>
                                        <p:tgtEl>
                                          <p:spTgt spid="6"/>
                                        </p:tgtEl>
                                        <p:attrNameLst>
                                          <p:attrName>ppt_y</p:attrName>
                                        </p:attrNameLst>
                                      </p:cBhvr>
                                      <p:tavLst>
                                        <p:tav tm="0" fmla="#ppt_y-sin(pi*$)/27">
                                          <p:val>
                                            <p:fltVal val="0"/>
                                          </p:val>
                                        </p:tav>
                                        <p:tav tm="100000">
                                          <p:val>
                                            <p:fltVal val="1"/>
                                          </p:val>
                                        </p:tav>
                                      </p:tavLst>
                                    </p:anim>
                                    <p:anim calcmode="lin" valueType="num">
                                      <p:cBhvr>
                                        <p:cTn id="26" dur="82" tmFilter="0, 0; 0.125,0.2665; 0.25,0.4; 0.375,0.465; 0.5,0.5;  0.625,0.535; 0.75,0.6; 0.875,0.7335; 1,1">
                                          <p:stCondLst>
                                            <p:cond delay="828"/>
                                          </p:stCondLst>
                                        </p:cTn>
                                        <p:tgtEl>
                                          <p:spTgt spid="6"/>
                                        </p:tgtEl>
                                        <p:attrNameLst>
                                          <p:attrName>ppt_y</p:attrName>
                                        </p:attrNameLst>
                                      </p:cBhvr>
                                      <p:tavLst>
                                        <p:tav tm="0" fmla="#ppt_y-sin(pi*$)/81">
                                          <p:val>
                                            <p:fltVal val="0"/>
                                          </p:val>
                                        </p:tav>
                                        <p:tav tm="100000">
                                          <p:val>
                                            <p:fltVal val="1"/>
                                          </p:val>
                                        </p:tav>
                                      </p:tavLst>
                                    </p:anim>
                                    <p:animScale>
                                      <p:cBhvr>
                                        <p:cTn id="27" dur="13">
                                          <p:stCondLst>
                                            <p:cond delay="325"/>
                                          </p:stCondLst>
                                        </p:cTn>
                                        <p:tgtEl>
                                          <p:spTgt spid="6"/>
                                        </p:tgtEl>
                                      </p:cBhvr>
                                      <p:to x="100000" y="60000"/>
                                    </p:animScale>
                                    <p:animScale>
                                      <p:cBhvr>
                                        <p:cTn id="28" dur="83" decel="50000">
                                          <p:stCondLst>
                                            <p:cond delay="338"/>
                                          </p:stCondLst>
                                        </p:cTn>
                                        <p:tgtEl>
                                          <p:spTgt spid="6"/>
                                        </p:tgtEl>
                                      </p:cBhvr>
                                      <p:to x="100000" y="100000"/>
                                    </p:animScale>
                                    <p:animScale>
                                      <p:cBhvr>
                                        <p:cTn id="29" dur="13">
                                          <p:stCondLst>
                                            <p:cond delay="656"/>
                                          </p:stCondLst>
                                        </p:cTn>
                                        <p:tgtEl>
                                          <p:spTgt spid="6"/>
                                        </p:tgtEl>
                                      </p:cBhvr>
                                      <p:to x="100000" y="80000"/>
                                    </p:animScale>
                                    <p:animScale>
                                      <p:cBhvr>
                                        <p:cTn id="30" dur="83" decel="50000">
                                          <p:stCondLst>
                                            <p:cond delay="669"/>
                                          </p:stCondLst>
                                        </p:cTn>
                                        <p:tgtEl>
                                          <p:spTgt spid="6"/>
                                        </p:tgtEl>
                                      </p:cBhvr>
                                      <p:to x="100000" y="100000"/>
                                    </p:animScale>
                                    <p:animScale>
                                      <p:cBhvr>
                                        <p:cTn id="31" dur="13">
                                          <p:stCondLst>
                                            <p:cond delay="821"/>
                                          </p:stCondLst>
                                        </p:cTn>
                                        <p:tgtEl>
                                          <p:spTgt spid="6"/>
                                        </p:tgtEl>
                                      </p:cBhvr>
                                      <p:to x="100000" y="90000"/>
                                    </p:animScale>
                                    <p:animScale>
                                      <p:cBhvr>
                                        <p:cTn id="32" dur="83" decel="50000">
                                          <p:stCondLst>
                                            <p:cond delay="834"/>
                                          </p:stCondLst>
                                        </p:cTn>
                                        <p:tgtEl>
                                          <p:spTgt spid="6"/>
                                        </p:tgtEl>
                                      </p:cBhvr>
                                      <p:to x="100000" y="100000"/>
                                    </p:animScale>
                                    <p:animScale>
                                      <p:cBhvr>
                                        <p:cTn id="33" dur="13">
                                          <p:stCondLst>
                                            <p:cond delay="904"/>
                                          </p:stCondLst>
                                        </p:cTn>
                                        <p:tgtEl>
                                          <p:spTgt spid="6"/>
                                        </p:tgtEl>
                                      </p:cBhvr>
                                      <p:to x="100000" y="95000"/>
                                    </p:animScale>
                                    <p:animScale>
                                      <p:cBhvr>
                                        <p:cTn id="34" dur="83" decel="50000">
                                          <p:stCondLst>
                                            <p:cond delay="917"/>
                                          </p:stCondLst>
                                        </p:cTn>
                                        <p:tgtEl>
                                          <p:spTgt spid="6"/>
                                        </p:tgtEl>
                                      </p:cBhvr>
                                      <p:to x="100000" y="100000"/>
                                    </p:animScale>
                                  </p:childTnLst>
                                </p:cTn>
                              </p:par>
                            </p:childTnLst>
                          </p:cTn>
                        </p:par>
                        <p:par>
                          <p:cTn id="35" fill="hold" nodeType="afterGroup">
                            <p:stCondLst>
                              <p:cond delay="2000"/>
                            </p:stCondLst>
                            <p:childTnLst>
                              <p:par>
                                <p:cTn id="36" presetID="26" presetClass="entr" presetSubtype="0" fill="hold" grpId="0" nodeType="afterEffect">
                                  <p:stCondLst>
                                    <p:cond delay="0"/>
                                  </p:stCondLst>
                                  <p:childTnLst>
                                    <p:set>
                                      <p:cBhvr>
                                        <p:cTn id="37" dur="1" fill="hold">
                                          <p:stCondLst>
                                            <p:cond delay="0"/>
                                          </p:stCondLst>
                                        </p:cTn>
                                        <p:tgtEl>
                                          <p:spTgt spid="7"/>
                                        </p:tgtEl>
                                        <p:attrNameLst>
                                          <p:attrName>style.visibility</p:attrName>
                                        </p:attrNameLst>
                                      </p:cBhvr>
                                      <p:to>
                                        <p:strVal val="visible"/>
                                      </p:to>
                                    </p:set>
                                    <p:animEffect transition="in" filter="wipe(down)">
                                      <p:cBhvr>
                                        <p:cTn id="38" dur="290">
                                          <p:stCondLst>
                                            <p:cond delay="0"/>
                                          </p:stCondLst>
                                        </p:cTn>
                                        <p:tgtEl>
                                          <p:spTgt spid="7"/>
                                        </p:tgtEl>
                                      </p:cBhvr>
                                    </p:animEffect>
                                    <p:anim calcmode="lin" valueType="num">
                                      <p:cBhvr>
                                        <p:cTn id="39" dur="911" tmFilter="0,0; 0.14,0.36; 0.43,0.73; 0.71,0.91; 1.0,1.0">
                                          <p:stCondLst>
                                            <p:cond delay="0"/>
                                          </p:stCondLst>
                                        </p:cTn>
                                        <p:tgtEl>
                                          <p:spTgt spid="7"/>
                                        </p:tgtEl>
                                        <p:attrNameLst>
                                          <p:attrName>ppt_x</p:attrName>
                                        </p:attrNameLst>
                                      </p:cBhvr>
                                      <p:tavLst>
                                        <p:tav tm="0">
                                          <p:val>
                                            <p:strVal val="#ppt_x-0.25"/>
                                          </p:val>
                                        </p:tav>
                                        <p:tav tm="100000">
                                          <p:val>
                                            <p:strVal val="#ppt_x"/>
                                          </p:val>
                                        </p:tav>
                                      </p:tavLst>
                                    </p:anim>
                                    <p:anim calcmode="lin" valueType="num">
                                      <p:cBhvr>
                                        <p:cTn id="40" dur="332" tmFilter="0.0,0.0; 0.25,0.07; 0.50,0.2; 0.75,0.467; 1.0,1.0">
                                          <p:stCondLst>
                                            <p:cond delay="0"/>
                                          </p:stCondLst>
                                        </p:cTn>
                                        <p:tgtEl>
                                          <p:spTgt spid="7"/>
                                        </p:tgtEl>
                                        <p:attrNameLst>
                                          <p:attrName>ppt_y</p:attrName>
                                        </p:attrNameLst>
                                      </p:cBhvr>
                                      <p:tavLst>
                                        <p:tav tm="0" fmla="#ppt_y-sin(pi*$)/3">
                                          <p:val>
                                            <p:fltVal val="0.5"/>
                                          </p:val>
                                        </p:tav>
                                        <p:tav tm="100000">
                                          <p:val>
                                            <p:fltVal val="1"/>
                                          </p:val>
                                        </p:tav>
                                      </p:tavLst>
                                    </p:anim>
                                    <p:anim calcmode="lin" valueType="num">
                                      <p:cBhvr>
                                        <p:cTn id="41" dur="332" tmFilter="0, 0; 0.125,0.2665; 0.25,0.4; 0.375,0.465; 0.5,0.5;  0.625,0.535; 0.75,0.6; 0.875,0.7335; 1,1">
                                          <p:stCondLst>
                                            <p:cond delay="332"/>
                                          </p:stCondLst>
                                        </p:cTn>
                                        <p:tgtEl>
                                          <p:spTgt spid="7"/>
                                        </p:tgtEl>
                                        <p:attrNameLst>
                                          <p:attrName>ppt_y</p:attrName>
                                        </p:attrNameLst>
                                      </p:cBhvr>
                                      <p:tavLst>
                                        <p:tav tm="0" fmla="#ppt_y-sin(pi*$)/9">
                                          <p:val>
                                            <p:fltVal val="0"/>
                                          </p:val>
                                        </p:tav>
                                        <p:tav tm="100000">
                                          <p:val>
                                            <p:fltVal val="1"/>
                                          </p:val>
                                        </p:tav>
                                      </p:tavLst>
                                    </p:anim>
                                    <p:anim calcmode="lin" valueType="num">
                                      <p:cBhvr>
                                        <p:cTn id="42" dur="166" tmFilter="0, 0; 0.125,0.2665; 0.25,0.4; 0.375,0.465; 0.5,0.5;  0.625,0.535; 0.75,0.6; 0.875,0.7335; 1,1">
                                          <p:stCondLst>
                                            <p:cond delay="662"/>
                                          </p:stCondLst>
                                        </p:cTn>
                                        <p:tgtEl>
                                          <p:spTgt spid="7"/>
                                        </p:tgtEl>
                                        <p:attrNameLst>
                                          <p:attrName>ppt_y</p:attrName>
                                        </p:attrNameLst>
                                      </p:cBhvr>
                                      <p:tavLst>
                                        <p:tav tm="0" fmla="#ppt_y-sin(pi*$)/27">
                                          <p:val>
                                            <p:fltVal val="0"/>
                                          </p:val>
                                        </p:tav>
                                        <p:tav tm="100000">
                                          <p:val>
                                            <p:fltVal val="1"/>
                                          </p:val>
                                        </p:tav>
                                      </p:tavLst>
                                    </p:anim>
                                    <p:anim calcmode="lin" valueType="num">
                                      <p:cBhvr>
                                        <p:cTn id="43" dur="82" tmFilter="0, 0; 0.125,0.2665; 0.25,0.4; 0.375,0.465; 0.5,0.5;  0.625,0.535; 0.75,0.6; 0.875,0.7335; 1,1">
                                          <p:stCondLst>
                                            <p:cond delay="828"/>
                                          </p:stCondLst>
                                        </p:cTn>
                                        <p:tgtEl>
                                          <p:spTgt spid="7"/>
                                        </p:tgtEl>
                                        <p:attrNameLst>
                                          <p:attrName>ppt_y</p:attrName>
                                        </p:attrNameLst>
                                      </p:cBhvr>
                                      <p:tavLst>
                                        <p:tav tm="0" fmla="#ppt_y-sin(pi*$)/81">
                                          <p:val>
                                            <p:fltVal val="0"/>
                                          </p:val>
                                        </p:tav>
                                        <p:tav tm="100000">
                                          <p:val>
                                            <p:fltVal val="1"/>
                                          </p:val>
                                        </p:tav>
                                      </p:tavLst>
                                    </p:anim>
                                    <p:animScale>
                                      <p:cBhvr>
                                        <p:cTn id="44" dur="13">
                                          <p:stCondLst>
                                            <p:cond delay="325"/>
                                          </p:stCondLst>
                                        </p:cTn>
                                        <p:tgtEl>
                                          <p:spTgt spid="7"/>
                                        </p:tgtEl>
                                      </p:cBhvr>
                                      <p:to x="100000" y="60000"/>
                                    </p:animScale>
                                    <p:animScale>
                                      <p:cBhvr>
                                        <p:cTn id="45" dur="83" decel="50000">
                                          <p:stCondLst>
                                            <p:cond delay="338"/>
                                          </p:stCondLst>
                                        </p:cTn>
                                        <p:tgtEl>
                                          <p:spTgt spid="7"/>
                                        </p:tgtEl>
                                      </p:cBhvr>
                                      <p:to x="100000" y="100000"/>
                                    </p:animScale>
                                    <p:animScale>
                                      <p:cBhvr>
                                        <p:cTn id="46" dur="13">
                                          <p:stCondLst>
                                            <p:cond delay="656"/>
                                          </p:stCondLst>
                                        </p:cTn>
                                        <p:tgtEl>
                                          <p:spTgt spid="7"/>
                                        </p:tgtEl>
                                      </p:cBhvr>
                                      <p:to x="100000" y="80000"/>
                                    </p:animScale>
                                    <p:animScale>
                                      <p:cBhvr>
                                        <p:cTn id="47" dur="83" decel="50000">
                                          <p:stCondLst>
                                            <p:cond delay="669"/>
                                          </p:stCondLst>
                                        </p:cTn>
                                        <p:tgtEl>
                                          <p:spTgt spid="7"/>
                                        </p:tgtEl>
                                      </p:cBhvr>
                                      <p:to x="100000" y="100000"/>
                                    </p:animScale>
                                    <p:animScale>
                                      <p:cBhvr>
                                        <p:cTn id="48" dur="13">
                                          <p:stCondLst>
                                            <p:cond delay="821"/>
                                          </p:stCondLst>
                                        </p:cTn>
                                        <p:tgtEl>
                                          <p:spTgt spid="7"/>
                                        </p:tgtEl>
                                      </p:cBhvr>
                                      <p:to x="100000" y="90000"/>
                                    </p:animScale>
                                    <p:animScale>
                                      <p:cBhvr>
                                        <p:cTn id="49" dur="83" decel="50000">
                                          <p:stCondLst>
                                            <p:cond delay="834"/>
                                          </p:stCondLst>
                                        </p:cTn>
                                        <p:tgtEl>
                                          <p:spTgt spid="7"/>
                                        </p:tgtEl>
                                      </p:cBhvr>
                                      <p:to x="100000" y="100000"/>
                                    </p:animScale>
                                    <p:animScale>
                                      <p:cBhvr>
                                        <p:cTn id="50" dur="13">
                                          <p:stCondLst>
                                            <p:cond delay="904"/>
                                          </p:stCondLst>
                                        </p:cTn>
                                        <p:tgtEl>
                                          <p:spTgt spid="7"/>
                                        </p:tgtEl>
                                      </p:cBhvr>
                                      <p:to x="100000" y="95000"/>
                                    </p:animScale>
                                    <p:animScale>
                                      <p:cBhvr>
                                        <p:cTn id="51" dur="83" decel="50000">
                                          <p:stCondLst>
                                            <p:cond delay="917"/>
                                          </p:stCondLst>
                                        </p:cTn>
                                        <p:tgtEl>
                                          <p:spTgt spid="7"/>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animBg="1"/>
      <p:bldP spid="5" grpId="0"/>
      <p:bldP spid="6" grpId="0" animBg="1"/>
      <p:bldP spid="7" grpId="0" animBg="1"/>
    </p:bldLst>
  </p:timing>
</p:sld>
</file>

<file path=ppt/slides/slide30.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name="">
    <p:bg>
      <p:bgPr>
        <a:noFill/>
        <a:effectLst/>
      </p:bgPr>
    </p:bg>
    <p:spTree>
      <p:nvGrpSpPr>
        <p:cNvPr id="1" name=""/>
        <p:cNvGrpSpPr/>
        <p:nvPr>
          <p:custDataLst>
            <p:tags r:id="rId2"/>
          </p:custDataLst>
        </p:nvPr>
      </p:nvGrpSpPr>
      <p:grpSpPr>
        <a:xfrm>
          <a:off x="0" y="0"/>
          <a:ext cx="0" cy="0"/>
        </a:xfrm>
      </p:grpSpPr>
      <p:sp>
        <p:nvSpPr>
          <p:cNvPr id="25601" name="Rectangle 2" title=""/>
          <p:cNvSpPr>
            <a:spLocks noGrp="1"/>
          </p:cNvSpPr>
          <p:nvPr>
            <p:ph type="title"/>
            <p:custDataLst>
              <p:tags r:id="rId3"/>
            </p:custDataLst>
          </p:nvPr>
        </p:nvSpPr>
        <p:spPr>
          <a:xfrm>
            <a:off x="123895" y="78837"/>
            <a:ext cx="8710012" cy="806483"/>
          </a:xfrm>
        </p:spPr>
        <p:txBody>
          <a:bodyPr vert="horz" wrap="square" lIns="96777" tIns="48388" rIns="96777" bIns="48388" anchor="ctr"/>
          <a:lstStyle/>
          <a:p>
            <a:pPr eaLnBrk="1" hangingPunct="1"/>
            <a:r>
              <a:rPr lang="zh-CN" altLang="en-US" b="1">
                <a:solidFill>
                  <a:srgbClr val="0000FF"/>
                </a:solidFill>
                <a:effectLst>
                  <a:outerShdw blurRad="38100" dist="38100" dir="2700000" algn="tl">
                    <a:srgbClr val="000000">
                      <a:alpha val="43137"/>
                    </a:srgbClr>
                  </a:outerShdw>
                </a:effectLst>
              </a:rPr>
              <a:t>积累词汇</a:t>
            </a:r>
          </a:p>
        </p:txBody>
      </p:sp>
      <p:sp>
        <p:nvSpPr>
          <p:cNvPr id="25602" name="Rectangle 3" title=""/>
          <p:cNvSpPr>
            <a:spLocks noGrp="1"/>
          </p:cNvSpPr>
          <p:nvPr>
            <p:ph idx="1"/>
            <p:custDataLst>
              <p:tags r:id="rId4"/>
            </p:custDataLst>
          </p:nvPr>
        </p:nvSpPr>
        <p:spPr>
          <a:xfrm>
            <a:off x="1257351" y="606554"/>
            <a:ext cx="9677791" cy="6451860"/>
          </a:xfrm>
        </p:spPr>
        <p:txBody>
          <a:bodyPr vert="horz" wrap="square" lIns="96777" tIns="48388" rIns="96777" bIns="48388" anchor="t">
            <a:normAutofit lnSpcReduction="10000"/>
          </a:bodyPr>
          <a:lstStyle/>
          <a:p>
            <a:pPr eaLnBrk="1" hangingPunct="1">
              <a:lnSpc>
                <a:spcPct val="80000"/>
              </a:lnSpc>
            </a:pPr>
            <a:r>
              <a:rPr lang="en-US" altLang="zh-CN" sz="2965" b="1"/>
              <a:t>1.</a:t>
            </a:r>
            <a:r>
              <a:rPr lang="zh-CN" altLang="en-US" sz="2965" b="1"/>
              <a:t>明月松间照，清泉石上流。                     </a:t>
            </a:r>
            <a:r>
              <a:rPr lang="zh-CN" altLang="en-US" sz="2965" b="1">
                <a:solidFill>
                  <a:srgbClr val="FF0000"/>
                </a:solidFill>
              </a:rPr>
              <a:t>恬静优美</a:t>
            </a:r>
          </a:p>
          <a:p>
            <a:pPr eaLnBrk="1" hangingPunct="1">
              <a:lnSpc>
                <a:spcPct val="80000"/>
              </a:lnSpc>
            </a:pPr>
            <a:r>
              <a:rPr lang="en-US" altLang="zh-CN" sz="2965" b="1"/>
              <a:t>2.</a:t>
            </a:r>
            <a:r>
              <a:rPr lang="zh-CN" altLang="en-US" sz="2965" b="1"/>
              <a:t>风急天高猿啸哀，渚清沙白鸟飞回。       </a:t>
            </a:r>
            <a:r>
              <a:rPr lang="zh-CN" altLang="en-US" sz="2965" b="1">
                <a:solidFill>
                  <a:srgbClr val="FF0000"/>
                </a:solidFill>
              </a:rPr>
              <a:t>萧瑟苍凉</a:t>
            </a:r>
          </a:p>
          <a:p>
            <a:pPr eaLnBrk="1" hangingPunct="1">
              <a:lnSpc>
                <a:spcPct val="80000"/>
              </a:lnSpc>
            </a:pPr>
            <a:r>
              <a:rPr lang="en-US" altLang="zh-CN" sz="2965" b="1"/>
              <a:t>3.</a:t>
            </a:r>
            <a:r>
              <a:rPr lang="zh-CN" altLang="en-US" sz="2965" b="1"/>
              <a:t>大漠孤烟直，长河落日圆。                     </a:t>
            </a:r>
            <a:r>
              <a:rPr lang="zh-CN" altLang="en-US" sz="2965" b="1">
                <a:solidFill>
                  <a:srgbClr val="FF0000"/>
                </a:solidFill>
              </a:rPr>
              <a:t>雄浑壮美</a:t>
            </a:r>
          </a:p>
          <a:p>
            <a:pPr eaLnBrk="1" hangingPunct="1">
              <a:lnSpc>
                <a:spcPct val="80000"/>
              </a:lnSpc>
            </a:pPr>
            <a:r>
              <a:rPr lang="en-US" altLang="zh-CN" sz="2965" b="1"/>
              <a:t>4.</a:t>
            </a:r>
            <a:r>
              <a:rPr lang="zh-CN" altLang="en-US" sz="2965" b="1"/>
              <a:t>渡头余落日，墟里上孤烟。                     </a:t>
            </a:r>
            <a:r>
              <a:rPr lang="zh-CN" altLang="en-US" sz="2965" b="1">
                <a:solidFill>
                  <a:srgbClr val="FF0000"/>
                </a:solidFill>
              </a:rPr>
              <a:t>和谐静谧</a:t>
            </a:r>
          </a:p>
          <a:p>
            <a:pPr eaLnBrk="1" hangingPunct="1">
              <a:lnSpc>
                <a:spcPct val="80000"/>
              </a:lnSpc>
            </a:pPr>
            <a:r>
              <a:rPr lang="en-US" altLang="zh-CN" sz="2965" b="1"/>
              <a:t>5.</a:t>
            </a:r>
            <a:r>
              <a:rPr lang="zh-CN" altLang="en-US" sz="2965" b="1"/>
              <a:t>落霞与孤鹜齐飞，秋水共长天一色。       </a:t>
            </a:r>
            <a:r>
              <a:rPr lang="zh-CN" altLang="en-US" sz="2965" b="1">
                <a:solidFill>
                  <a:srgbClr val="FF0000"/>
                </a:solidFill>
              </a:rPr>
              <a:t>辽远宁静</a:t>
            </a:r>
          </a:p>
          <a:p>
            <a:pPr eaLnBrk="1" hangingPunct="1">
              <a:lnSpc>
                <a:spcPct val="80000"/>
              </a:lnSpc>
            </a:pPr>
            <a:r>
              <a:rPr lang="en-US" altLang="zh-CN" sz="2965" b="1"/>
              <a:t>6.</a:t>
            </a:r>
            <a:r>
              <a:rPr lang="zh-CN" altLang="en-US" sz="2965" b="1"/>
              <a:t>迟日江山丽，微风花草香。                     </a:t>
            </a:r>
            <a:r>
              <a:rPr lang="zh-CN" altLang="en-US" sz="2965" b="1">
                <a:solidFill>
                  <a:srgbClr val="FF0000"/>
                </a:solidFill>
              </a:rPr>
              <a:t>明净绚丽</a:t>
            </a:r>
          </a:p>
          <a:p>
            <a:pPr eaLnBrk="1" hangingPunct="1">
              <a:lnSpc>
                <a:spcPct val="80000"/>
              </a:lnSpc>
            </a:pPr>
            <a:r>
              <a:rPr lang="en-US" altLang="zh-CN" sz="2965" b="1"/>
              <a:t>7.</a:t>
            </a:r>
            <a:r>
              <a:rPr lang="zh-CN" altLang="en-US" sz="2965" b="1"/>
              <a:t>黄河远上白云间，一片孤城万仞山。       </a:t>
            </a:r>
            <a:r>
              <a:rPr lang="zh-CN" altLang="en-US" sz="2965" b="1">
                <a:solidFill>
                  <a:srgbClr val="FF0000"/>
                </a:solidFill>
              </a:rPr>
              <a:t>苍凉悲壮</a:t>
            </a:r>
          </a:p>
          <a:p>
            <a:pPr eaLnBrk="1" hangingPunct="1">
              <a:lnSpc>
                <a:spcPct val="80000"/>
              </a:lnSpc>
            </a:pPr>
            <a:r>
              <a:rPr lang="en-US" altLang="zh-CN" sz="2965" b="1"/>
              <a:t>8.</a:t>
            </a:r>
            <a:r>
              <a:rPr lang="zh-CN" altLang="en-US" sz="2965" b="1"/>
              <a:t>湖平两岸阔，风正一帆悬。                     </a:t>
            </a:r>
            <a:r>
              <a:rPr lang="zh-CN" altLang="en-US" sz="2965" b="1">
                <a:solidFill>
                  <a:srgbClr val="FF0000"/>
                </a:solidFill>
              </a:rPr>
              <a:t>浩渺广阔</a:t>
            </a:r>
          </a:p>
          <a:p>
            <a:pPr eaLnBrk="1" hangingPunct="1">
              <a:lnSpc>
                <a:spcPct val="80000"/>
              </a:lnSpc>
            </a:pPr>
            <a:r>
              <a:rPr lang="en-US" altLang="zh-CN" sz="2965" b="1"/>
              <a:t>9.</a:t>
            </a:r>
            <a:r>
              <a:rPr lang="zh-CN" altLang="en-US" sz="2965" b="1"/>
              <a:t>烟笼寒水月笼沙，夜泊秦淮近酒家。       </a:t>
            </a:r>
            <a:r>
              <a:rPr lang="zh-CN" altLang="en-US" sz="2965" b="1">
                <a:solidFill>
                  <a:srgbClr val="FF0000"/>
                </a:solidFill>
              </a:rPr>
              <a:t>迷茫朦胧</a:t>
            </a:r>
          </a:p>
          <a:p>
            <a:pPr eaLnBrk="1" hangingPunct="1">
              <a:lnSpc>
                <a:spcPct val="80000"/>
              </a:lnSpc>
            </a:pPr>
            <a:r>
              <a:rPr lang="en-US" altLang="zh-CN" sz="2965" b="1"/>
              <a:t>10.</a:t>
            </a:r>
            <a:r>
              <a:rPr lang="zh-CN" altLang="en-US" sz="2965" b="1"/>
              <a:t>撩乱边愁听不尽，高高秋月照长城。     </a:t>
            </a:r>
            <a:r>
              <a:rPr lang="zh-CN" altLang="en-US" sz="2965" b="1">
                <a:solidFill>
                  <a:srgbClr val="FF0000"/>
                </a:solidFill>
              </a:rPr>
              <a:t>壮阔悲凉</a:t>
            </a:r>
          </a:p>
          <a:p>
            <a:pPr eaLnBrk="1" hangingPunct="1">
              <a:lnSpc>
                <a:spcPct val="80000"/>
              </a:lnSpc>
            </a:pPr>
            <a:r>
              <a:rPr lang="en-US" altLang="zh-CN" sz="2965" b="1"/>
              <a:t>11.</a:t>
            </a:r>
            <a:r>
              <a:rPr lang="zh-CN" altLang="en-US" sz="2965" b="1"/>
              <a:t>茅檐低小，溪上青青草。                       </a:t>
            </a:r>
            <a:r>
              <a:rPr lang="zh-CN" altLang="en-US" sz="2965" b="1">
                <a:solidFill>
                  <a:srgbClr val="FF0000"/>
                </a:solidFill>
              </a:rPr>
              <a:t>清新自然</a:t>
            </a:r>
          </a:p>
          <a:p>
            <a:pPr eaLnBrk="1" hangingPunct="1">
              <a:lnSpc>
                <a:spcPct val="80000"/>
              </a:lnSpc>
            </a:pPr>
            <a:r>
              <a:rPr lang="en-US" altLang="zh-CN" sz="2965" b="1"/>
              <a:t>12.</a:t>
            </a:r>
            <a:r>
              <a:rPr lang="zh-CN" altLang="en-US" sz="2965" b="1"/>
              <a:t>丞相祠堂何处寻，锦官城外柏森森。     </a:t>
            </a:r>
            <a:r>
              <a:rPr lang="zh-CN" altLang="en-US" sz="2965" b="1">
                <a:solidFill>
                  <a:srgbClr val="FF0000"/>
                </a:solidFill>
              </a:rPr>
              <a:t>庄严肃穆</a:t>
            </a:r>
          </a:p>
          <a:p>
            <a:pPr eaLnBrk="1" hangingPunct="1">
              <a:lnSpc>
                <a:spcPct val="80000"/>
              </a:lnSpc>
            </a:pPr>
            <a:r>
              <a:rPr lang="en-US" altLang="zh-CN" sz="2965" b="1"/>
              <a:t>13.</a:t>
            </a:r>
            <a:r>
              <a:rPr lang="zh-CN" altLang="en-US" sz="2965" b="1"/>
              <a:t>人闲桂花落，夜静春山空。                   </a:t>
            </a:r>
            <a:r>
              <a:rPr lang="zh-CN" altLang="en-US" sz="2965" b="1">
                <a:solidFill>
                  <a:srgbClr val="FF0000"/>
                </a:solidFill>
              </a:rPr>
              <a:t>空灵秀美</a:t>
            </a:r>
            <a:endParaRPr lang="zh-CN" altLang="en-US" sz="2965" b="1"/>
          </a:p>
          <a:p>
            <a:pPr eaLnBrk="1" hangingPunct="1">
              <a:lnSpc>
                <a:spcPct val="80000"/>
              </a:lnSpc>
            </a:pPr>
            <a:r>
              <a:rPr lang="en-US" altLang="zh-CN" sz="2965" b="1"/>
              <a:t>14.</a:t>
            </a:r>
            <a:r>
              <a:rPr lang="zh-CN" altLang="en-US" sz="2965" b="1"/>
              <a:t>碧玉妆成一树高，万条垂下绿丝绦。    </a:t>
            </a:r>
            <a:r>
              <a:rPr lang="zh-CN" altLang="en-US" sz="2965" b="1">
                <a:solidFill>
                  <a:srgbClr val="FF0000"/>
                </a:solidFill>
              </a:rPr>
              <a:t>生机柔美</a:t>
            </a:r>
          </a:p>
        </p:txBody>
      </p:sp>
      <p:pic>
        <p:nvPicPr>
          <p:cNvPr id="4" name="图片 3" title=""/>
          <p:cNvPicPr>
            <a:picLocks noChangeAspect="1"/>
          </p:cNvPicPr>
          <p:nvPr>
            <p:custDataLst>
              <p:tags r:id="rId6"/>
            </p:custDataLst>
          </p:nvPr>
        </p:nvPicPr>
        <p:blipFill>
          <a:blip r:embed="rId5">
            <a:alphaModFix amt="60000"/>
          </a:blip>
          <a:stretch>
            <a:fillRect/>
          </a:stretch>
        </p:blipFill>
        <p:spPr>
          <a:xfrm>
            <a:off x="10191534" y="4559819"/>
            <a:ext cx="1508576" cy="2134854"/>
          </a:xfrm>
          <a:prstGeom prst="rect">
            <a:avLst/>
          </a:prstGeom>
          <a:noFill/>
          <a:ln>
            <a:noFill/>
          </a:ln>
        </p:spPr>
      </p:pic>
    </p:spTree>
  </p:cSld>
  <p:clrMapOvr>
    <a:masterClrMapping/>
  </p:clrMapOvr>
  <p:transition/>
  <p:timing/>
</p:sld>
</file>

<file path=ppt/slides/slide31.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name="">
    <p:spTree>
      <p:nvGrpSpPr>
        <p:cNvPr id="1" name=""/>
        <p:cNvGrpSpPr/>
        <p:nvPr>
          <p:custDataLst>
            <p:tags r:id="rId2"/>
          </p:custDataLst>
        </p:nvPr>
      </p:nvGrpSpPr>
      <p:grpSpPr>
        <a:xfrm>
          <a:off x="0" y="0"/>
          <a:ext cx="0" cy="0"/>
        </a:xfrm>
      </p:grpSpPr>
      <p:sp>
        <p:nvSpPr>
          <p:cNvPr id="3" name="内容占位符 2" title=""/>
          <p:cNvSpPr>
            <a:spLocks noGrp="1"/>
          </p:cNvSpPr>
          <p:nvPr>
            <p:ph idx="1"/>
            <p:custDataLst>
              <p:tags r:id="rId3"/>
            </p:custDataLst>
          </p:nvPr>
        </p:nvSpPr>
        <p:spPr>
          <a:xfrm>
            <a:off x="451945" y="201777"/>
            <a:ext cx="10515600" cy="4351338"/>
          </a:xfrm>
        </p:spPr>
        <p:txBody>
          <a:bodyPr>
            <a:noAutofit/>
          </a:bodyPr>
          <a:lstStyle/>
          <a:p>
            <a:pPr fontAlgn="ctr"/>
            <a:r>
              <a:rPr lang="en-US" altLang="zh-CN" b="1" smtClean="0"/>
              <a:t>                        </a:t>
            </a:r>
            <a:r>
              <a:rPr lang="zh-CN" altLang="zh-CN" b="1" smtClean="0"/>
              <a:t>和</a:t>
            </a:r>
            <a:r>
              <a:rPr lang="en-US" altLang="zh-CN" b="1"/>
              <a:t>①</a:t>
            </a:r>
            <a:r>
              <a:rPr lang="zh-CN" altLang="zh-CN" b="1"/>
              <a:t>仲蒙夜</a:t>
            </a:r>
            <a:r>
              <a:rPr lang="zh-CN" altLang="zh-CN" b="1" smtClean="0"/>
              <a:t>坐</a:t>
            </a:r>
            <a:r>
              <a:rPr lang="en-US" altLang="zh-CN" b="1" smtClean="0"/>
              <a:t>       </a:t>
            </a:r>
            <a:r>
              <a:rPr lang="zh-CN" altLang="zh-CN" b="1" smtClean="0"/>
              <a:t>文</a:t>
            </a:r>
            <a:r>
              <a:rPr lang="zh-CN" altLang="zh-CN" b="1"/>
              <a:t>同</a:t>
            </a:r>
          </a:p>
          <a:p>
            <a:pPr fontAlgn="ctr"/>
            <a:r>
              <a:rPr lang="zh-CN" altLang="zh-CN" b="1"/>
              <a:t>宿鸟惊飞断雁号，独凭幽几静尘劳</a:t>
            </a:r>
            <a:r>
              <a:rPr lang="zh-CN" altLang="zh-CN" b="1" smtClean="0"/>
              <a:t>。</a:t>
            </a:r>
            <a:endParaRPr lang="en-US" altLang="zh-CN" b="1" smtClean="0"/>
          </a:p>
          <a:p>
            <a:pPr fontAlgn="ctr"/>
            <a:r>
              <a:rPr lang="zh-CN" altLang="zh-CN" b="1" smtClean="0"/>
              <a:t>风</a:t>
            </a:r>
            <a:r>
              <a:rPr lang="zh-CN" altLang="zh-CN" b="1"/>
              <a:t>鸣北户霜威重，云压南山雪意高</a:t>
            </a:r>
            <a:r>
              <a:rPr lang="zh-CN" altLang="zh-CN" b="1" smtClean="0"/>
              <a:t>。睡</a:t>
            </a:r>
            <a:r>
              <a:rPr lang="zh-CN" altLang="zh-CN" b="1"/>
              <a:t>始知茶效力，大寒须遣酒争豪。</a:t>
            </a:r>
          </a:p>
          <a:p>
            <a:pPr fontAlgn="ctr"/>
            <a:r>
              <a:rPr lang="zh-CN" altLang="zh-CN" b="1"/>
              <a:t>砚冰已合灯花老，犹对群书拥敝袍。</a:t>
            </a:r>
          </a:p>
          <a:p>
            <a:pPr fontAlgn="ctr"/>
            <a:r>
              <a:rPr lang="zh-CN" altLang="zh-CN" b="1"/>
              <a:t>【注】</a:t>
            </a:r>
            <a:r>
              <a:rPr lang="en-US" altLang="zh-CN" b="1"/>
              <a:t>①</a:t>
            </a:r>
            <a:r>
              <a:rPr lang="zh-CN" altLang="zh-CN" b="1"/>
              <a:t>题中</a:t>
            </a:r>
            <a:r>
              <a:rPr lang="en-US" altLang="zh-CN" b="1"/>
              <a:t>“</a:t>
            </a:r>
            <a:r>
              <a:rPr lang="zh-CN" altLang="zh-CN" b="1"/>
              <a:t>和</a:t>
            </a:r>
            <a:r>
              <a:rPr lang="en-US" altLang="zh-CN" b="1"/>
              <a:t>”</a:t>
            </a:r>
            <a:r>
              <a:rPr lang="zh-CN" altLang="zh-CN" b="1"/>
              <a:t>，读</a:t>
            </a:r>
            <a:r>
              <a:rPr lang="en-US" altLang="zh-CN" b="1" err="1"/>
              <a:t>hè</a:t>
            </a:r>
            <a:r>
              <a:rPr lang="zh-CN" altLang="zh-CN" b="1"/>
              <a:t>，指唱和，和答。仲蒙是诗人的友人。</a:t>
            </a:r>
          </a:p>
          <a:p>
            <a:pPr fontAlgn="ctr"/>
            <a:r>
              <a:rPr lang="en-US" altLang="zh-CN" sz="2400" b="1"/>
              <a:t>3</a:t>
            </a:r>
            <a:r>
              <a:rPr lang="zh-CN" altLang="zh-CN" sz="2400" b="1"/>
              <a:t>．下面对这首诗的赏析，不恰当的一项是（</a:t>
            </a:r>
            <a:r>
              <a:rPr lang="en-US" altLang="zh-CN" sz="2400" b="1"/>
              <a:t>   </a:t>
            </a:r>
            <a:r>
              <a:rPr lang="zh-CN" altLang="zh-CN" sz="2400" b="1"/>
              <a:t>）</a:t>
            </a:r>
          </a:p>
          <a:p>
            <a:pPr fontAlgn="ctr"/>
            <a:r>
              <a:rPr lang="en-US" altLang="zh-CN" sz="2400" b="1"/>
              <a:t>A</a:t>
            </a:r>
            <a:r>
              <a:rPr lang="zh-CN" altLang="zh-CN" sz="2400" b="1"/>
              <a:t>．首联</a:t>
            </a:r>
            <a:r>
              <a:rPr lang="en-US" altLang="zh-CN" sz="2400" b="1"/>
              <a:t>“</a:t>
            </a:r>
            <a:r>
              <a:rPr lang="zh-CN" altLang="zh-CN" sz="2400" b="1"/>
              <a:t>断雁</a:t>
            </a:r>
            <a:r>
              <a:rPr lang="en-US" altLang="zh-CN" sz="2400" b="1"/>
              <a:t>”“</a:t>
            </a:r>
            <a:r>
              <a:rPr lang="zh-CN" altLang="zh-CN" sz="2400" b="1"/>
              <a:t>尘劳</a:t>
            </a:r>
            <a:r>
              <a:rPr lang="en-US" altLang="zh-CN" sz="2400" b="1"/>
              <a:t>”</a:t>
            </a:r>
            <a:r>
              <a:rPr lang="zh-CN" altLang="zh-CN" sz="2400" b="1"/>
              <a:t>等词写出孤雁哀号、尘世烦劳的景象，表现出诗人孤寂困苦的心情。</a:t>
            </a:r>
          </a:p>
          <a:p>
            <a:pPr fontAlgn="ctr"/>
            <a:r>
              <a:rPr lang="en-US" altLang="zh-CN" sz="2400" b="1"/>
              <a:t>B</a:t>
            </a:r>
            <a:r>
              <a:rPr lang="zh-CN" altLang="zh-CN" sz="2400" b="1"/>
              <a:t>．颔联对仗工整，视听结合，描写了北风呼啸，霜气肃杀，阴云密布，大雪将至的景象。</a:t>
            </a:r>
          </a:p>
          <a:p>
            <a:pPr fontAlgn="ctr"/>
            <a:r>
              <a:rPr lang="en-US" altLang="zh-CN" sz="2400" b="1"/>
              <a:t>C</a:t>
            </a:r>
            <a:r>
              <a:rPr lang="zh-CN" altLang="zh-CN" sz="2400" b="1"/>
              <a:t>．</a:t>
            </a:r>
            <a:r>
              <a:rPr lang="en-US" altLang="zh-CN" sz="2400" b="1"/>
              <a:t>“</a:t>
            </a:r>
            <a:r>
              <a:rPr lang="zh-CN" altLang="zh-CN" sz="2400" b="1"/>
              <a:t>灯花</a:t>
            </a:r>
            <a:r>
              <a:rPr lang="en-US" altLang="zh-CN" sz="2400" b="1"/>
              <a:t>”</a:t>
            </a:r>
            <a:r>
              <a:rPr lang="zh-CN" altLang="zh-CN" sz="2400" b="1"/>
              <a:t>指灯芯燃烬所结成的花状物，</a:t>
            </a:r>
            <a:r>
              <a:rPr lang="en-US" altLang="zh-CN" sz="2400" b="1"/>
              <a:t>“</a:t>
            </a:r>
            <a:r>
              <a:rPr lang="zh-CN" altLang="zh-CN" sz="2400" b="1"/>
              <a:t>砚冰已合灯花老</a:t>
            </a:r>
            <a:r>
              <a:rPr lang="en-US" altLang="zh-CN" sz="2400" b="1"/>
              <a:t>”</a:t>
            </a:r>
            <a:r>
              <a:rPr lang="zh-CN" altLang="zh-CN" sz="2400" b="1"/>
              <a:t>说明诗人夜深难眠，读书时间长。</a:t>
            </a:r>
          </a:p>
          <a:p>
            <a:pPr fontAlgn="ctr"/>
            <a:r>
              <a:rPr lang="en-US" altLang="zh-CN" sz="2400" b="1"/>
              <a:t>D</a:t>
            </a:r>
            <a:r>
              <a:rPr lang="zh-CN" altLang="zh-CN" sz="2400" b="1"/>
              <a:t>．由写景到抒情，本诗运用质朴的语言，使本诗结构严谨，富有感染力，内容紧密关联。</a:t>
            </a:r>
          </a:p>
          <a:p>
            <a:endParaRPr lang="zh-CN" altLang="en-US" b="1"/>
          </a:p>
        </p:txBody>
      </p:sp>
      <p:sp>
        <p:nvSpPr>
          <p:cNvPr id="4" name="矩形 3" title=""/>
          <p:cNvSpPr/>
          <p:nvPr>
            <p:custDataLst>
              <p:tags r:id="rId4"/>
            </p:custDataLst>
          </p:nvPr>
        </p:nvSpPr>
        <p:spPr>
          <a:xfrm>
            <a:off x="10128889" y="3126093"/>
            <a:ext cx="1787669" cy="369332"/>
          </a:xfrm>
          <a:prstGeom prst="rect">
            <a:avLst/>
          </a:prstGeom>
        </p:spPr>
        <p:txBody>
          <a:bodyPr wrap="none">
            <a:spAutoFit/>
          </a:bodyPr>
          <a:lstStyle/>
          <a:p>
            <a:pPr fontAlgn="ctr"/>
            <a:r>
              <a:rPr lang="zh-CN" altLang="zh-CN" b="1"/>
              <a:t>【答案】</a:t>
            </a:r>
            <a:r>
              <a:rPr lang="en-US" altLang="zh-CN" b="1"/>
              <a:t>3</a:t>
            </a:r>
            <a:r>
              <a:rPr lang="zh-CN" altLang="zh-CN" b="1"/>
              <a:t>．</a:t>
            </a:r>
            <a:r>
              <a:rPr lang="en-US" altLang="zh-CN" b="1"/>
              <a:t>A   </a:t>
            </a:r>
            <a:endParaRPr lang="en-US" altLang="zh-CN" b="1"/>
          </a:p>
        </p:txBody>
      </p:sp>
      <p:pic>
        <p:nvPicPr>
          <p:cNvPr id="5" name="图片 4" title=""/>
          <p:cNvPicPr>
            <a:picLocks noChangeAspect="1"/>
          </p:cNvPicPr>
          <p:nvPr>
            <p:custDataLst>
              <p:tags r:id="rId6"/>
            </p:custDataLst>
          </p:nvPr>
        </p:nvPicPr>
        <p:blipFill>
          <a:blip r:embed="rId5">
            <a:alphaModFix amt="60000"/>
          </a:blip>
          <a:stretch>
            <a:fillRect/>
          </a:stretch>
        </p:blipFill>
        <p:spPr>
          <a:xfrm>
            <a:off x="10191534" y="4559819"/>
            <a:ext cx="1508576" cy="2134854"/>
          </a:xfrm>
          <a:prstGeom prst="rect">
            <a:avLst/>
          </a:prstGeom>
          <a:noFill/>
          <a:ln>
            <a:noFill/>
          </a:ln>
        </p:spPr>
      </p:pic>
    </p:spTree>
    <p:extLst>
      <p:ext uri="{BB962C8B-B14F-4D97-AF65-F5344CB8AC3E}">
        <p14:creationId xmlns:p14="http://schemas.microsoft.com/office/powerpoint/2010/main" val="2033028062"/>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animEffect transition="in" filter="fade">
                                      <p:cBhvr>
                                        <p:cTn id="7" dur="1000"/>
                                        <p:tgtEl>
                                          <p:spTgt spid="3">
                                            <p:txEl>
                                              <p:pRg st="2" end="2"/>
                                            </p:txEl>
                                          </p:spTgt>
                                        </p:tgtEl>
                                      </p:cBhvr>
                                    </p:animEffect>
                                    <p:anim calcmode="lin" valueType="num">
                                      <p:cBhvr>
                                        <p:cTn id="8"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name="">
    <p:spTree>
      <p:nvGrpSpPr>
        <p:cNvPr id="1" name=""/>
        <p:cNvGrpSpPr/>
        <p:nvPr>
          <p:custDataLst>
            <p:tags r:id="rId2"/>
          </p:custDataLst>
        </p:nvPr>
      </p:nvGrpSpPr>
      <p:grpSpPr>
        <a:xfrm>
          <a:off x="0" y="0"/>
          <a:ext cx="0" cy="0"/>
        </a:xfrm>
      </p:grpSpPr>
      <p:sp>
        <p:nvSpPr>
          <p:cNvPr id="3" name="内容占位符 2" title=""/>
          <p:cNvSpPr>
            <a:spLocks noGrp="1"/>
          </p:cNvSpPr>
          <p:nvPr>
            <p:ph idx="1"/>
            <p:custDataLst>
              <p:tags r:id="rId3"/>
            </p:custDataLst>
          </p:nvPr>
        </p:nvSpPr>
        <p:spPr>
          <a:xfrm>
            <a:off x="1261241" y="2211880"/>
            <a:ext cx="10515600" cy="4351338"/>
          </a:xfrm>
        </p:spPr>
        <p:txBody>
          <a:bodyPr/>
          <a:lstStyle/>
          <a:p>
            <a:pPr fontAlgn="ctr"/>
            <a:r>
              <a:rPr lang="en-US" altLang="zh-CN" b="1" smtClean="0"/>
              <a:t>4</a:t>
            </a:r>
            <a:r>
              <a:rPr lang="zh-CN" altLang="zh-CN" b="1"/>
              <a:t>．</a:t>
            </a:r>
            <a:r>
              <a:rPr lang="en-US" altLang="zh-CN" b="1"/>
              <a:t>①</a:t>
            </a:r>
            <a:r>
              <a:rPr lang="zh-CN" altLang="zh-CN" b="1"/>
              <a:t>心境淡泊宁静。诗人虽倦于尘劳，却能淡泊超然，内心宁静，悠然自得。</a:t>
            </a:r>
          </a:p>
          <a:p>
            <a:pPr fontAlgn="ctr"/>
            <a:r>
              <a:rPr lang="en-US" altLang="zh-CN" b="1"/>
              <a:t>②</a:t>
            </a:r>
            <a:r>
              <a:rPr lang="zh-CN" altLang="zh-CN" b="1"/>
              <a:t>性情豪迈洒脱。</a:t>
            </a:r>
            <a:r>
              <a:rPr lang="en-US" altLang="zh-CN" b="1"/>
              <a:t>“</a:t>
            </a:r>
            <a:r>
              <a:rPr lang="zh-CN" altLang="zh-CN" b="1"/>
              <a:t>霜威重</a:t>
            </a:r>
            <a:r>
              <a:rPr lang="en-US" altLang="zh-CN" b="1"/>
              <a:t>”“</a:t>
            </a:r>
            <a:r>
              <a:rPr lang="zh-CN" altLang="zh-CN" b="1"/>
              <a:t>雪意高</a:t>
            </a:r>
            <a:r>
              <a:rPr lang="en-US" altLang="zh-CN" b="1"/>
              <a:t>”“</a:t>
            </a:r>
            <a:r>
              <a:rPr lang="zh-CN" altLang="zh-CN" b="1"/>
              <a:t>遣酒争豪</a:t>
            </a:r>
            <a:r>
              <a:rPr lang="en-US" altLang="zh-CN" b="1"/>
              <a:t>”</a:t>
            </a:r>
            <a:r>
              <a:rPr lang="zh-CN" altLang="zh-CN" b="1"/>
              <a:t>表现了诗人的豪迈气概。</a:t>
            </a:r>
          </a:p>
          <a:p>
            <a:pPr fontAlgn="ctr"/>
            <a:r>
              <a:rPr lang="en-US" altLang="zh-CN" b="1"/>
              <a:t>③</a:t>
            </a:r>
            <a:r>
              <a:rPr lang="zh-CN" altLang="zh-CN" b="1"/>
              <a:t>为学勤奋精进。墨水已结冰，灯花也即将燃尽，诗人却仍然裹紧破旧的棉袄勤奋苦读。</a:t>
            </a:r>
          </a:p>
          <a:p>
            <a:pPr fontAlgn="ctr"/>
            <a:r>
              <a:rPr lang="en-US" altLang="zh-CN" b="1"/>
              <a:t>④</a:t>
            </a:r>
            <a:r>
              <a:rPr lang="zh-CN" altLang="zh-CN" b="1"/>
              <a:t>对友感情真挚。诗人将自己在大寒之夜的感受与远方的友人分享，寄托深深的思念之情。</a:t>
            </a:r>
          </a:p>
          <a:p>
            <a:endParaRPr lang="zh-CN" altLang="en-US" b="1"/>
          </a:p>
        </p:txBody>
      </p:sp>
      <p:sp>
        <p:nvSpPr>
          <p:cNvPr id="4" name="矩形 3" title=""/>
          <p:cNvSpPr/>
          <p:nvPr>
            <p:custDataLst>
              <p:tags r:id="rId4"/>
            </p:custDataLst>
          </p:nvPr>
        </p:nvSpPr>
        <p:spPr>
          <a:xfrm>
            <a:off x="423040" y="381791"/>
            <a:ext cx="11219793" cy="1384995"/>
          </a:xfrm>
          <a:prstGeom prst="rect">
            <a:avLst/>
          </a:prstGeom>
        </p:spPr>
        <p:txBody>
          <a:bodyPr wrap="square">
            <a:spAutoFit/>
          </a:bodyPr>
          <a:lstStyle/>
          <a:p>
            <a:pPr fontAlgn="ctr"/>
            <a:r>
              <a:rPr lang="en-US" altLang="zh-CN" sz="2800" b="1"/>
              <a:t>4</a:t>
            </a:r>
            <a:r>
              <a:rPr lang="zh-CN" altLang="zh-CN" sz="2800" b="1"/>
              <a:t>．黎靖在《人生之贵》中提到</a:t>
            </a:r>
            <a:r>
              <a:rPr lang="en-US" altLang="zh-CN" sz="2800" b="1"/>
              <a:t>“</a:t>
            </a:r>
            <a:r>
              <a:rPr lang="zh-CN" altLang="zh-CN" sz="2800" b="1"/>
              <a:t>人以正为贵，心以静为贵，欲以寡为贵，学以精为贵，情以挚为贵</a:t>
            </a:r>
            <a:r>
              <a:rPr lang="en-US" altLang="zh-CN" sz="2800" b="1"/>
              <a:t>……”</a:t>
            </a:r>
            <a:r>
              <a:rPr lang="zh-CN" altLang="zh-CN" sz="2800" b="1"/>
              <a:t>，在这首诗中，能看到哪些可贵之处？请结合全诗简要分析。</a:t>
            </a:r>
            <a:endParaRPr lang="zh-CN" altLang="zh-CN" sz="2800" b="1"/>
          </a:p>
        </p:txBody>
      </p:sp>
      <p:pic>
        <p:nvPicPr>
          <p:cNvPr id="5" name="图片 4" title=""/>
          <p:cNvPicPr>
            <a:picLocks noChangeAspect="1"/>
          </p:cNvPicPr>
          <p:nvPr>
            <p:custDataLst>
              <p:tags r:id="rId6"/>
            </p:custDataLst>
          </p:nvPr>
        </p:nvPicPr>
        <p:blipFill>
          <a:blip r:embed="rId5">
            <a:alphaModFix amt="60000"/>
          </a:blip>
          <a:stretch>
            <a:fillRect/>
          </a:stretch>
        </p:blipFill>
        <p:spPr>
          <a:xfrm>
            <a:off x="10191534" y="4559819"/>
            <a:ext cx="1508576" cy="2134854"/>
          </a:xfrm>
          <a:prstGeom prst="rect">
            <a:avLst/>
          </a:prstGeom>
          <a:noFill/>
          <a:ln>
            <a:noFill/>
          </a:ln>
        </p:spPr>
      </p:pic>
    </p:spTree>
    <p:extLst>
      <p:ext uri="{BB962C8B-B14F-4D97-AF65-F5344CB8AC3E}">
        <p14:creationId xmlns:p14="http://schemas.microsoft.com/office/powerpoint/2010/main" val="437676207"/>
      </p:ext>
    </p:extLst>
  </p:cSld>
  <p:clrMapOvr>
    <a:masterClrMapping/>
  </p:clrMapOvr>
  <p:transition/>
  <p:timing/>
</p:sld>
</file>

<file path=ppt/slides/slide33.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name="">
    <p:bg>
      <p:bgPr>
        <a:noFill/>
        <a:effectLst/>
      </p:bgPr>
    </p:bg>
    <p:spTree>
      <p:nvGrpSpPr>
        <p:cNvPr id="1" name=""/>
        <p:cNvGrpSpPr/>
        <p:nvPr>
          <p:custDataLst>
            <p:tags r:id="rId2"/>
          </p:custDataLst>
        </p:nvPr>
      </p:nvGrpSpPr>
      <p:grpSpPr>
        <a:xfrm>
          <a:off x="0" y="0"/>
          <a:ext cx="0" cy="0"/>
        </a:xfrm>
      </p:grpSpPr>
      <p:pic>
        <p:nvPicPr>
          <p:cNvPr id="2" name="图片占位符 1" title=""/>
          <p:cNvPicPr>
            <a:picLocks noGrp="1" noChangeAspect="1"/>
          </p:cNvPicPr>
          <p:nvPr>
            <p:ph type="pic" idx="1"/>
            <p:custDataLst>
              <p:tags r:id="rId4"/>
            </p:custDataLst>
          </p:nvPr>
        </p:nvPicPr>
        <p:blipFill>
          <a:blip r:embed="rId3"/>
          <a:stretch>
            <a:fillRect/>
          </a:stretch>
        </p:blipFill>
        <p:spPr>
          <a:xfrm flipH="1">
            <a:off x="408940" y="2783205"/>
            <a:ext cx="3217545" cy="3785235"/>
          </a:xfrm>
          <a:prstGeom prst="rect">
            <a:avLst/>
          </a:prstGeom>
          <a:noFill/>
          <a:ln w="9525">
            <a:noFill/>
          </a:ln>
        </p:spPr>
      </p:pic>
      <p:sp>
        <p:nvSpPr>
          <p:cNvPr id="11" name="文本框 99" title=""/>
          <p:cNvSpPr txBox="1"/>
          <p:nvPr>
            <p:custDataLst>
              <p:tags r:id="rId5"/>
            </p:custDataLst>
          </p:nvPr>
        </p:nvSpPr>
        <p:spPr>
          <a:xfrm>
            <a:off x="2869323" y="496614"/>
            <a:ext cx="8883869" cy="5078313"/>
          </a:xfrm>
          <a:prstGeom prst="rect">
            <a:avLst/>
          </a:prstGeom>
          <a:noFill/>
          <a:ln w="9525">
            <a:noFill/>
          </a:ln>
        </p:spPr>
        <p:txBody>
          <a:bodyPr wrap="square">
            <a:spAutoFit/>
          </a:bodyPr>
          <a:lstStyle/>
          <a:p>
            <a:pPr indent="0" fontAlgn="auto"/>
            <a:r>
              <a:rPr lang="zh-CN" sz="3600" b="1" smtClean="0">
                <a:solidFill>
                  <a:srgbClr val="FF0000"/>
                </a:solidFill>
                <a:effectLst>
                  <a:outerShdw blurRad="38100" dist="38100" dir="2700000" algn="tl">
                    <a:srgbClr val="000000">
                      <a:alpha val="43137"/>
                    </a:srgbClr>
                  </a:outerShdw>
                </a:effectLst>
                <a:ea typeface="宋体" panose="02010600030101010101" pitchFamily="2" charset="-122"/>
                <a:cs typeface="Times New Roman" panose="02020603050405020304" charset="0"/>
              </a:rPr>
              <a:t>1.</a:t>
            </a:r>
            <a:r>
              <a:rPr lang="zh-CN" altLang="en-US" sz="3600" b="1" smtClean="0">
                <a:solidFill>
                  <a:srgbClr val="FF0000"/>
                </a:solidFill>
                <a:effectLst>
                  <a:outerShdw blurRad="38100" dist="38100" dir="2700000" algn="tl">
                    <a:srgbClr val="000000">
                      <a:alpha val="43137"/>
                    </a:srgbClr>
                  </a:outerShdw>
                </a:effectLst>
                <a:ea typeface="宋体" panose="02010600030101010101" pitchFamily="2" charset="-122"/>
                <a:cs typeface="Times New Roman" panose="02020603050405020304" charset="0"/>
              </a:rPr>
              <a:t>掌握诗歌的抒情方式</a:t>
            </a:r>
            <a:endParaRPr lang="en-US" altLang="zh-CN" sz="3600" b="1" smtClean="0">
              <a:solidFill>
                <a:srgbClr val="FF0000"/>
              </a:solidFill>
              <a:effectLst>
                <a:outerShdw blurRad="38100" dist="38100" dir="2700000" algn="tl">
                  <a:srgbClr val="000000">
                    <a:alpha val="43137"/>
                  </a:srgbClr>
                </a:outerShdw>
              </a:effectLst>
              <a:ea typeface="宋体" panose="02010600030101010101" pitchFamily="2" charset="-122"/>
              <a:cs typeface="Times New Roman" panose="02020603050405020304" charset="0"/>
            </a:endParaRPr>
          </a:p>
          <a:p>
            <a:pPr indent="0" fontAlgn="auto"/>
            <a:r>
              <a:rPr lang="en-US" altLang="zh-CN" sz="3600" b="1" smtClean="0">
                <a:solidFill>
                  <a:srgbClr val="FF0000"/>
                </a:solidFill>
                <a:effectLst>
                  <a:outerShdw blurRad="38100" dist="38100" dir="2700000" algn="tl">
                    <a:srgbClr val="000000">
                      <a:alpha val="43137"/>
                    </a:srgbClr>
                  </a:outerShdw>
                </a:effectLst>
                <a:ea typeface="宋体" panose="02010600030101010101" pitchFamily="2" charset="-122"/>
                <a:cs typeface="Times New Roman" panose="02020603050405020304" charset="0"/>
              </a:rPr>
              <a:t>2. </a:t>
            </a:r>
            <a:r>
              <a:rPr lang="zh-CN" altLang="en-US" sz="3600" b="1" smtClean="0">
                <a:solidFill>
                  <a:srgbClr val="FF0000"/>
                </a:solidFill>
                <a:effectLst>
                  <a:outerShdw blurRad="38100" dist="38100" dir="2700000" algn="tl">
                    <a:srgbClr val="000000">
                      <a:alpha val="43137"/>
                    </a:srgbClr>
                  </a:outerShdw>
                </a:effectLst>
                <a:ea typeface="宋体" panose="02010600030101010101" pitchFamily="2" charset="-122"/>
                <a:cs typeface="Times New Roman" panose="02020603050405020304" charset="0"/>
              </a:rPr>
              <a:t>以</a:t>
            </a:r>
            <a:r>
              <a:rPr lang="zh-CN" sz="3600" b="1" smtClean="0">
                <a:solidFill>
                  <a:srgbClr val="FF0000"/>
                </a:solidFill>
                <a:effectLst>
                  <a:outerShdw blurRad="38100" dist="38100" dir="2700000" algn="tl">
                    <a:srgbClr val="000000">
                      <a:alpha val="43137"/>
                    </a:srgbClr>
                  </a:outerShdw>
                </a:effectLst>
                <a:ea typeface="宋体" panose="02010600030101010101" pitchFamily="2" charset="-122"/>
                <a:cs typeface="Times New Roman" panose="02020603050405020304" charset="0"/>
              </a:rPr>
              <a:t>意象</a:t>
            </a:r>
            <a:r>
              <a:rPr lang="zh-CN" altLang="en-US" sz="3600" b="1">
                <a:solidFill>
                  <a:srgbClr val="FF0000"/>
                </a:solidFill>
                <a:effectLst>
                  <a:outerShdw blurRad="38100" dist="38100" dir="2700000" algn="tl">
                    <a:srgbClr val="000000">
                      <a:alpha val="43137"/>
                    </a:srgbClr>
                  </a:outerShdw>
                </a:effectLst>
                <a:ea typeface="宋体" panose="02010600030101010101" pitchFamily="2" charset="-122"/>
                <a:cs typeface="Times New Roman" panose="02020603050405020304" charset="0"/>
              </a:rPr>
              <a:t>及</a:t>
            </a:r>
            <a:r>
              <a:rPr lang="zh-CN" sz="3600" b="1" smtClean="0">
                <a:solidFill>
                  <a:srgbClr val="FF0000"/>
                </a:solidFill>
                <a:effectLst>
                  <a:outerShdw blurRad="38100" dist="38100" dir="2700000" algn="tl">
                    <a:srgbClr val="000000">
                      <a:alpha val="43137"/>
                    </a:srgbClr>
                  </a:outerShdw>
                </a:effectLst>
                <a:ea typeface="宋体" panose="02010600030101010101" pitchFamily="2" charset="-122"/>
                <a:cs typeface="Times New Roman" panose="02020603050405020304" charset="0"/>
              </a:rPr>
              <a:t>意象</a:t>
            </a:r>
            <a:r>
              <a:rPr lang="zh-CN" sz="3600" b="1">
                <a:solidFill>
                  <a:srgbClr val="FF0000"/>
                </a:solidFill>
                <a:effectLst>
                  <a:outerShdw blurRad="38100" dist="38100" dir="2700000" algn="tl">
                    <a:srgbClr val="000000">
                      <a:alpha val="43137"/>
                    </a:srgbClr>
                  </a:outerShdw>
                </a:effectLst>
                <a:ea typeface="宋体" panose="02010600030101010101" pitchFamily="2" charset="-122"/>
                <a:cs typeface="Times New Roman" panose="02020603050405020304" charset="0"/>
              </a:rPr>
              <a:t>的</a:t>
            </a:r>
            <a:r>
              <a:rPr lang="zh-CN" sz="3600" b="1" smtClean="0">
                <a:solidFill>
                  <a:srgbClr val="FF0000"/>
                </a:solidFill>
                <a:effectLst>
                  <a:outerShdw blurRad="38100" dist="38100" dir="2700000" algn="tl">
                    <a:srgbClr val="000000">
                      <a:alpha val="43137"/>
                    </a:srgbClr>
                  </a:outerShdw>
                </a:effectLst>
                <a:ea typeface="宋体" panose="02010600030101010101" pitchFamily="2" charset="-122"/>
                <a:cs typeface="Times New Roman" panose="02020603050405020304" charset="0"/>
              </a:rPr>
              <a:t>象征意义</a:t>
            </a:r>
            <a:r>
              <a:rPr lang="zh-CN" altLang="en-US" sz="3600" b="1" smtClean="0">
                <a:solidFill>
                  <a:srgbClr val="FF0000"/>
                </a:solidFill>
                <a:effectLst>
                  <a:outerShdw blurRad="38100" dist="38100" dir="2700000" algn="tl">
                    <a:srgbClr val="000000">
                      <a:alpha val="43137"/>
                    </a:srgbClr>
                  </a:outerShdw>
                </a:effectLst>
                <a:ea typeface="宋体" panose="02010600030101010101" pitchFamily="2" charset="-122"/>
                <a:cs typeface="Times New Roman" panose="02020603050405020304" charset="0"/>
              </a:rPr>
              <a:t>为抓手，理解</a:t>
            </a:r>
            <a:r>
              <a:rPr lang="zh-CN" sz="3600" b="1" smtClean="0">
                <a:solidFill>
                  <a:srgbClr val="FF0000"/>
                </a:solidFill>
                <a:effectLst>
                  <a:outerShdw blurRad="38100" dist="38100" dir="2700000" algn="tl">
                    <a:srgbClr val="000000">
                      <a:alpha val="43137"/>
                    </a:srgbClr>
                  </a:outerShdw>
                </a:effectLst>
                <a:ea typeface="宋体" panose="02010600030101010101" pitchFamily="2" charset="-122"/>
                <a:cs typeface="Times New Roman" panose="02020603050405020304" charset="0"/>
              </a:rPr>
              <a:t>意象</a:t>
            </a:r>
            <a:r>
              <a:rPr lang="zh-CN" sz="3600" b="1">
                <a:solidFill>
                  <a:srgbClr val="FF0000"/>
                </a:solidFill>
                <a:effectLst>
                  <a:outerShdw blurRad="38100" dist="38100" dir="2700000" algn="tl">
                    <a:srgbClr val="000000">
                      <a:alpha val="43137"/>
                    </a:srgbClr>
                  </a:outerShdw>
                </a:effectLst>
                <a:ea typeface="宋体" panose="02010600030101010101" pitchFamily="2" charset="-122"/>
                <a:cs typeface="Times New Roman" panose="02020603050405020304" charset="0"/>
              </a:rPr>
              <a:t>与意境的</a:t>
            </a:r>
            <a:r>
              <a:rPr lang="zh-CN" sz="3600" b="1" smtClean="0">
                <a:solidFill>
                  <a:srgbClr val="FF0000"/>
                </a:solidFill>
                <a:effectLst>
                  <a:outerShdw blurRad="38100" dist="38100" dir="2700000" algn="tl">
                    <a:srgbClr val="000000">
                      <a:alpha val="43137"/>
                    </a:srgbClr>
                  </a:outerShdw>
                </a:effectLst>
                <a:ea typeface="宋体" panose="02010600030101010101" pitchFamily="2" charset="-122"/>
                <a:cs typeface="Times New Roman" panose="02020603050405020304" charset="0"/>
              </a:rPr>
              <a:t>关系</a:t>
            </a:r>
            <a:r>
              <a:rPr lang="zh-CN" altLang="en-US" sz="3600" b="1" smtClean="0">
                <a:solidFill>
                  <a:srgbClr val="FF0000"/>
                </a:solidFill>
                <a:effectLst>
                  <a:outerShdw blurRad="38100" dist="38100" dir="2700000" algn="tl">
                    <a:srgbClr val="000000">
                      <a:alpha val="43137"/>
                    </a:srgbClr>
                  </a:outerShdw>
                </a:effectLst>
                <a:ea typeface="宋体" panose="02010600030101010101" pitchFamily="2" charset="-122"/>
                <a:cs typeface="Times New Roman" panose="02020603050405020304" charset="0"/>
              </a:rPr>
              <a:t>，并由此探讨欣赏诗歌的方法，揣摩诗歌意蕴情感，感受不同风格。</a:t>
            </a:r>
            <a:endParaRPr lang="en-US" altLang="zh-CN" sz="3600" b="1" smtClean="0">
              <a:solidFill>
                <a:srgbClr val="FF0000"/>
              </a:solidFill>
              <a:effectLst>
                <a:outerShdw blurRad="38100" dist="38100" dir="2700000" algn="tl">
                  <a:srgbClr val="000000">
                    <a:alpha val="43137"/>
                  </a:srgbClr>
                </a:outerShdw>
              </a:effectLst>
              <a:ea typeface="宋体" panose="02010600030101010101" pitchFamily="2" charset="-122"/>
              <a:cs typeface="Times New Roman" panose="02020603050405020304" charset="0"/>
            </a:endParaRPr>
          </a:p>
          <a:p>
            <a:pPr indent="0" fontAlgn="auto"/>
            <a:r>
              <a:rPr lang="en-US" altLang="zh-CN" sz="3600" b="1" smtClean="0">
                <a:solidFill>
                  <a:srgbClr val="FF0000"/>
                </a:solidFill>
                <a:effectLst>
                  <a:outerShdw blurRad="38100" dist="38100" dir="2700000" algn="tl">
                    <a:srgbClr val="000000">
                      <a:alpha val="43137"/>
                    </a:srgbClr>
                  </a:outerShdw>
                </a:effectLst>
                <a:ea typeface="宋体" panose="02010600030101010101" pitchFamily="2" charset="-122"/>
                <a:cs typeface="Times New Roman" panose="02020603050405020304" charset="0"/>
              </a:rPr>
              <a:t>33</a:t>
            </a:r>
          </a:p>
          <a:p>
            <a:pPr indent="0" fontAlgn="auto"/>
            <a:r>
              <a:rPr lang="zh-CN" altLang="en-US" sz="5400" b="1" smtClean="0">
                <a:solidFill>
                  <a:srgbClr val="7030A0"/>
                </a:solidFill>
                <a:effectLst>
                  <a:outerShdw blurRad="38100" dist="38100" dir="2700000" algn="tl">
                    <a:srgbClr val="000000">
                      <a:alpha val="43137"/>
                    </a:srgbClr>
                  </a:outerShdw>
                </a:effectLst>
                <a:ea typeface="宋体" panose="02010600030101010101" pitchFamily="2" charset="-122"/>
                <a:cs typeface="Times New Roman" panose="02020603050405020304" charset="0"/>
              </a:rPr>
              <a:t>         请检查自己是否完成了   学习任务</a:t>
            </a:r>
            <a:endParaRPr lang="zh-CN" altLang="en-US" sz="5400" b="1">
              <a:solidFill>
                <a:srgbClr val="7030A0"/>
              </a:solidFill>
              <a:effectLst>
                <a:outerShdw blurRad="38100" dist="38100" dir="2700000" algn="tl">
                  <a:srgbClr val="000000">
                    <a:alpha val="43137"/>
                  </a:srgbClr>
                </a:outerShdw>
              </a:effectLst>
              <a:ea typeface="宋体" panose="02010600030101010101" pitchFamily="2" charset="-122"/>
              <a:cs typeface="Times New Roman" panose="02020603050405020304" charset="0"/>
            </a:endParaRPr>
          </a:p>
        </p:txBody>
      </p:sp>
    </p:spTree>
  </p:cSld>
  <p:clrMapOvr>
    <a:masterClrMapping/>
  </p:clrMapOvr>
  <p:transition/>
  <p:timing/>
</p:sld>
</file>

<file path=ppt/slides/slide4.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name="">
    <p:spTree>
      <p:nvGrpSpPr>
        <p:cNvPr id="1" name=""/>
        <p:cNvGrpSpPr/>
        <p:nvPr>
          <p:custDataLst>
            <p:tags r:id="rId2"/>
          </p:custDataLst>
        </p:nvPr>
      </p:nvGrpSpPr>
      <p:grpSpPr>
        <a:xfrm>
          <a:off x="0" y="0"/>
          <a:ext cx="0" cy="0"/>
        </a:xfrm>
      </p:grpSpPr>
      <p:pic>
        <p:nvPicPr>
          <p:cNvPr id="4" name="图片 3" title=""/>
          <p:cNvPicPr>
            <a:picLocks noChangeAspect="1"/>
          </p:cNvPicPr>
          <p:nvPr>
            <p:custDataLst>
              <p:tags r:id="rId4"/>
            </p:custDataLst>
          </p:nvPr>
        </p:nvPicPr>
        <p:blipFill>
          <a:blip r:embed="rId3">
            <a:extLst>
              <a:ext uri="{28A0092B-C50C-407E-A947-70E740481C1C}">
                <a14:useLocalDpi xmlns:a14="http://schemas.microsoft.com/office/drawing/2010/main" val="0"/>
              </a:ext>
            </a:extLst>
          </a:blip>
          <a:stretch>
            <a:fillRect/>
          </a:stretch>
        </p:blipFill>
        <p:spPr>
          <a:xfrm>
            <a:off x="770455" y="1100547"/>
            <a:ext cx="4048125" cy="2257425"/>
          </a:xfrm>
          <a:prstGeom prst="rect">
            <a:avLst/>
          </a:prstGeom>
        </p:spPr>
      </p:pic>
      <p:pic>
        <p:nvPicPr>
          <p:cNvPr id="9" name="图片 8" title=""/>
          <p:cNvPicPr>
            <a:picLocks noChangeAspect="1"/>
          </p:cNvPicPr>
          <p:nvPr>
            <p:custDataLst>
              <p:tags r:id="rId6"/>
            </p:custDataLst>
          </p:nvPr>
        </p:nvPicPr>
        <p:blipFill>
          <a:blip r:embed="rId5">
            <a:extLst>
              <a:ext uri="{28A0092B-C50C-407E-A947-70E740481C1C}">
                <a14:useLocalDpi xmlns:a14="http://schemas.microsoft.com/office/drawing/2010/main" val="0"/>
              </a:ext>
            </a:extLst>
          </a:blip>
          <a:stretch>
            <a:fillRect/>
          </a:stretch>
        </p:blipFill>
        <p:spPr>
          <a:xfrm>
            <a:off x="750055" y="3640092"/>
            <a:ext cx="4048125" cy="2459800"/>
          </a:xfrm>
          <a:prstGeom prst="rect">
            <a:avLst/>
          </a:prstGeom>
        </p:spPr>
      </p:pic>
      <p:pic>
        <p:nvPicPr>
          <p:cNvPr id="11" name="图片 10" title=""/>
          <p:cNvPicPr>
            <a:picLocks noChangeAspect="1"/>
          </p:cNvPicPr>
          <p:nvPr>
            <p:custDataLst>
              <p:tags r:id="rId8"/>
            </p:custDataLst>
          </p:nvPr>
        </p:nvPicPr>
        <p:blipFill>
          <a:blip r:embed="rId7">
            <a:extLst>
              <a:ext uri="{28A0092B-C50C-407E-A947-70E740481C1C}">
                <a14:useLocalDpi xmlns:a14="http://schemas.microsoft.com/office/drawing/2010/main" val="0"/>
              </a:ext>
            </a:extLst>
          </a:blip>
          <a:stretch>
            <a:fillRect/>
          </a:stretch>
        </p:blipFill>
        <p:spPr>
          <a:xfrm>
            <a:off x="7417942" y="1139059"/>
            <a:ext cx="3851900" cy="2257425"/>
          </a:xfrm>
          <a:prstGeom prst="rect">
            <a:avLst/>
          </a:prstGeom>
        </p:spPr>
      </p:pic>
      <p:pic>
        <p:nvPicPr>
          <p:cNvPr id="13" name="图片 12" title=""/>
          <p:cNvPicPr>
            <a:picLocks noChangeAspect="1"/>
          </p:cNvPicPr>
          <p:nvPr>
            <p:custDataLst>
              <p:tags r:id="rId10"/>
            </p:custDataLst>
          </p:nvPr>
        </p:nvPicPr>
        <p:blipFill>
          <a:blip r:embed="rId9">
            <a:extLst>
              <a:ext uri="{28A0092B-C50C-407E-A947-70E740481C1C}">
                <a14:useLocalDpi xmlns:a14="http://schemas.microsoft.com/office/drawing/2010/main" val="0"/>
              </a:ext>
            </a:extLst>
          </a:blip>
          <a:stretch>
            <a:fillRect/>
          </a:stretch>
        </p:blipFill>
        <p:spPr>
          <a:xfrm>
            <a:off x="7451735" y="3640092"/>
            <a:ext cx="3851900" cy="2481209"/>
          </a:xfrm>
          <a:prstGeom prst="rect">
            <a:avLst/>
          </a:prstGeom>
        </p:spPr>
      </p:pic>
      <p:sp>
        <p:nvSpPr>
          <p:cNvPr id="14" name="文本框 13" title=""/>
          <p:cNvSpPr txBox="1"/>
          <p:nvPr>
            <p:custDataLst>
              <p:tags r:id="rId11"/>
            </p:custDataLst>
          </p:nvPr>
        </p:nvSpPr>
        <p:spPr>
          <a:xfrm>
            <a:off x="4873426" y="1292818"/>
            <a:ext cx="615553" cy="1949906"/>
          </a:xfrm>
          <a:prstGeom prst="rect">
            <a:avLst/>
          </a:prstGeom>
          <a:noFill/>
        </p:spPr>
        <p:txBody>
          <a:bodyPr vert="eaVert" wrap="square" rtlCol="0">
            <a:spAutoFit/>
          </a:bodyPr>
          <a:lstStyle/>
          <a:p>
            <a:r>
              <a:rPr lang="zh-CN" altLang="en-US" sz="2800" b="1">
                <a:solidFill>
                  <a:srgbClr val="FF0000"/>
                </a:solidFill>
                <a:latin typeface="黑体" panose="02010609060101010101" charset="-122"/>
                <a:ea typeface="黑体" panose="02010609060101010101" charset="-122"/>
              </a:rPr>
              <a:t>寒秋独立图</a:t>
            </a:r>
          </a:p>
        </p:txBody>
      </p:sp>
      <p:sp>
        <p:nvSpPr>
          <p:cNvPr id="19" name="文本框 18" title=""/>
          <p:cNvSpPr txBox="1"/>
          <p:nvPr>
            <p:custDataLst>
              <p:tags r:id="rId12"/>
            </p:custDataLst>
          </p:nvPr>
        </p:nvSpPr>
        <p:spPr>
          <a:xfrm>
            <a:off x="4873426" y="3921948"/>
            <a:ext cx="615553" cy="1926749"/>
          </a:xfrm>
          <a:prstGeom prst="rect">
            <a:avLst/>
          </a:prstGeom>
          <a:noFill/>
        </p:spPr>
        <p:txBody>
          <a:bodyPr vert="eaVert" wrap="square" rtlCol="0">
            <a:spAutoFit/>
          </a:bodyPr>
          <a:lstStyle/>
          <a:p>
            <a:r>
              <a:rPr lang="zh-CN" altLang="en-US" sz="2800" b="1">
                <a:solidFill>
                  <a:srgbClr val="FF0000"/>
                </a:solidFill>
                <a:latin typeface="黑体" panose="02010609060101010101" charset="-122"/>
                <a:ea typeface="黑体" panose="02010609060101010101" charset="-122"/>
              </a:rPr>
              <a:t>峥嵘岁月图</a:t>
            </a:r>
          </a:p>
        </p:txBody>
      </p:sp>
      <p:sp>
        <p:nvSpPr>
          <p:cNvPr id="20" name="文本框 19" title=""/>
          <p:cNvSpPr txBox="1"/>
          <p:nvPr>
            <p:custDataLst>
              <p:tags r:id="rId13"/>
            </p:custDataLst>
          </p:nvPr>
        </p:nvSpPr>
        <p:spPr>
          <a:xfrm>
            <a:off x="6747542" y="3908894"/>
            <a:ext cx="615553" cy="1896087"/>
          </a:xfrm>
          <a:prstGeom prst="rect">
            <a:avLst/>
          </a:prstGeom>
          <a:noFill/>
        </p:spPr>
        <p:txBody>
          <a:bodyPr vert="eaVert" wrap="square" rtlCol="0">
            <a:spAutoFit/>
          </a:bodyPr>
          <a:lstStyle/>
          <a:p>
            <a:r>
              <a:rPr lang="zh-CN" altLang="en-US" sz="2800" b="1">
                <a:solidFill>
                  <a:srgbClr val="FF0000"/>
                </a:solidFill>
                <a:latin typeface="黑体" panose="02010609060101010101" charset="-122"/>
                <a:ea typeface="黑体" panose="02010609060101010101" charset="-122"/>
              </a:rPr>
              <a:t>中流击水图</a:t>
            </a:r>
          </a:p>
        </p:txBody>
      </p:sp>
      <p:sp>
        <p:nvSpPr>
          <p:cNvPr id="21" name="文本框 20" title=""/>
          <p:cNvSpPr txBox="1"/>
          <p:nvPr>
            <p:custDataLst>
              <p:tags r:id="rId14"/>
            </p:custDataLst>
          </p:nvPr>
        </p:nvSpPr>
        <p:spPr>
          <a:xfrm>
            <a:off x="6747541" y="1278891"/>
            <a:ext cx="615553" cy="1900735"/>
          </a:xfrm>
          <a:prstGeom prst="rect">
            <a:avLst/>
          </a:prstGeom>
          <a:noFill/>
        </p:spPr>
        <p:txBody>
          <a:bodyPr vert="eaVert" wrap="square" rtlCol="0">
            <a:spAutoFit/>
          </a:bodyPr>
          <a:lstStyle/>
          <a:p>
            <a:r>
              <a:rPr lang="zh-CN" altLang="en-US" sz="2800" b="1">
                <a:solidFill>
                  <a:srgbClr val="FF0000"/>
                </a:solidFill>
                <a:latin typeface="黑体" panose="02010609060101010101" charset="-122"/>
                <a:ea typeface="黑体" panose="02010609060101010101" charset="-122"/>
              </a:rPr>
              <a:t>湘江秋景图</a:t>
            </a:r>
          </a:p>
        </p:txBody>
      </p:sp>
      <p:sp>
        <p:nvSpPr>
          <p:cNvPr id="15" name="Rectangle 2" title=""/>
          <p:cNvSpPr>
            <a:spLocks noGrp="1"/>
          </p:cNvSpPr>
          <p:nvPr>
            <p:custDataLst>
              <p:tags r:id="rId15"/>
            </p:custDataLst>
          </p:nvPr>
        </p:nvSpPr>
        <p:spPr>
          <a:xfrm>
            <a:off x="2969232" y="225191"/>
            <a:ext cx="6072027" cy="748952"/>
          </a:xfrm>
          <a:prstGeom prst="rect">
            <a:avLst/>
          </a:prstGeom>
          <a:noFill/>
          <a:ln>
            <a:noFill/>
          </a:ln>
        </p:spPr>
        <p:txBody>
          <a:bodyPr vert="horz" wrap="square" lIns="91440" tIns="45720" rIns="91440" bIns="45720" numCol="1" anchor="ctr" anchorCtr="0" compatLnSpc="1"/>
          <a:lstStyle>
            <a:lvl1pPr algn="ctr" rtl="0" fontAlgn="base">
              <a:spcBef>
                <a:spcPct val="0"/>
              </a:spcBef>
              <a:spcAft>
                <a:spcPct val="0"/>
              </a:spcAft>
              <a:defRPr sz="4400" kern="1200">
                <a:solidFill>
                  <a:schemeClr val="tx1"/>
                </a:solidFill>
                <a:latin typeface="+mj-lt"/>
                <a:ea typeface="+mj-ea"/>
                <a:cs typeface="+mj-cs"/>
              </a:defRPr>
            </a:lvl1pPr>
            <a:lvl2pPr algn="ctr" rtl="0" fontAlgn="base">
              <a:spcBef>
                <a:spcPct val="0"/>
              </a:spcBef>
              <a:spcAft>
                <a:spcPct val="0"/>
              </a:spcAft>
              <a:defRPr sz="4400">
                <a:solidFill>
                  <a:schemeClr val="tx1"/>
                </a:solidFill>
                <a:latin typeface="Calibri"/>
                <a:ea typeface="宋体" panose="02010600030101010101" pitchFamily="2" charset="-122"/>
              </a:defRPr>
            </a:lvl2pPr>
            <a:lvl3pPr algn="ctr" rtl="0" fontAlgn="base">
              <a:spcBef>
                <a:spcPct val="0"/>
              </a:spcBef>
              <a:spcAft>
                <a:spcPct val="0"/>
              </a:spcAft>
              <a:defRPr sz="4400">
                <a:solidFill>
                  <a:schemeClr val="tx1"/>
                </a:solidFill>
                <a:latin typeface="Calibri"/>
                <a:ea typeface="宋体" panose="02010600030101010101" pitchFamily="2" charset="-122"/>
              </a:defRPr>
            </a:lvl3pPr>
            <a:lvl4pPr algn="ctr" rtl="0" fontAlgn="base">
              <a:spcBef>
                <a:spcPct val="0"/>
              </a:spcBef>
              <a:spcAft>
                <a:spcPct val="0"/>
              </a:spcAft>
              <a:defRPr sz="4400">
                <a:solidFill>
                  <a:schemeClr val="tx1"/>
                </a:solidFill>
                <a:latin typeface="Calibri"/>
                <a:ea typeface="宋体" panose="02010600030101010101" pitchFamily="2" charset="-122"/>
              </a:defRPr>
            </a:lvl4pPr>
            <a:lvl5pPr algn="ctr" rtl="0" fontAlgn="base">
              <a:spcBef>
                <a:spcPct val="0"/>
              </a:spcBef>
              <a:spcAft>
                <a:spcPct val="0"/>
              </a:spcAft>
              <a:defRPr sz="4400">
                <a:solidFill>
                  <a:schemeClr val="tx1"/>
                </a:solidFill>
                <a:latin typeface="Calibri"/>
                <a:ea typeface="宋体" panose="02010600030101010101" pitchFamily="2" charset="-122"/>
              </a:defRPr>
            </a:lvl5pPr>
            <a:lvl6pPr marL="457200" algn="ctr" rtl="0" fontAlgn="base">
              <a:spcBef>
                <a:spcPct val="0"/>
              </a:spcBef>
              <a:spcAft>
                <a:spcPct val="0"/>
              </a:spcAft>
              <a:defRPr sz="4400">
                <a:solidFill>
                  <a:schemeClr val="tx1"/>
                </a:solidFill>
                <a:latin typeface="Calibri"/>
                <a:ea typeface="宋体" panose="02010600030101010101" pitchFamily="2" charset="-122"/>
              </a:defRPr>
            </a:lvl6pPr>
            <a:lvl7pPr marL="914400" algn="ctr" rtl="0" fontAlgn="base">
              <a:spcBef>
                <a:spcPct val="0"/>
              </a:spcBef>
              <a:spcAft>
                <a:spcPct val="0"/>
              </a:spcAft>
              <a:defRPr sz="4400">
                <a:solidFill>
                  <a:schemeClr val="tx1"/>
                </a:solidFill>
                <a:latin typeface="Calibri"/>
                <a:ea typeface="宋体" panose="02010600030101010101" pitchFamily="2" charset="-122"/>
              </a:defRPr>
            </a:lvl7pPr>
            <a:lvl8pPr marL="1371600" algn="ctr" rtl="0" fontAlgn="base">
              <a:spcBef>
                <a:spcPct val="0"/>
              </a:spcBef>
              <a:spcAft>
                <a:spcPct val="0"/>
              </a:spcAft>
              <a:defRPr sz="4400">
                <a:solidFill>
                  <a:schemeClr val="tx1"/>
                </a:solidFill>
                <a:latin typeface="Calibri"/>
                <a:ea typeface="宋体" panose="02010600030101010101" pitchFamily="2" charset="-122"/>
              </a:defRPr>
            </a:lvl8pPr>
            <a:lvl9pPr marL="1828800" algn="ctr" rtl="0" fontAlgn="base">
              <a:spcBef>
                <a:spcPct val="0"/>
              </a:spcBef>
              <a:spcAft>
                <a:spcPct val="0"/>
              </a:spcAft>
              <a:defRPr sz="4400">
                <a:solidFill>
                  <a:schemeClr val="tx1"/>
                </a:solidFill>
                <a:latin typeface="Calibri"/>
                <a:ea typeface="宋体" panose="02010600030101010101" pitchFamily="2" charset="-122"/>
              </a:defRPr>
            </a:lvl9pPr>
          </a:lstStyle>
          <a:p>
            <a:r>
              <a:rPr lang="zh-CN" altLang="en-US" b="1">
                <a:latin typeface="微软雅黑" panose="020b0503020204020204" charset="-122"/>
                <a:ea typeface="微软雅黑" panose="020b0503020204020204" charset="-122"/>
              </a:rPr>
              <a:t>上下阕描绘的四幅图景</a:t>
            </a:r>
          </a:p>
        </p:txBody>
      </p:sp>
    </p:spTree>
    <p:extLst>
      <p:ext uri="{BB962C8B-B14F-4D97-AF65-F5344CB8AC3E}">
        <p14:creationId xmlns:p14="http://schemas.microsoft.com/office/powerpoint/2010/main" val="2076065260"/>
      </p:ext>
    </p:extLst>
  </p:cSld>
  <p:clrMapOvr>
    <a:masterClrMapping/>
  </p:clrMapOvr>
  <p:transition>
    <p:push dir="d"/>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11"/>
                                        </p:tgtEl>
                                        <p:attrNameLst>
                                          <p:attrName>style.visibility</p:attrName>
                                        </p:attrNameLst>
                                      </p:cBhvr>
                                      <p:to>
                                        <p:strVal val="visible"/>
                                      </p:to>
                                    </p:set>
                                    <p:anim calcmode="lin" valueType="num">
                                      <p:cBhvr additive="base">
                                        <p:cTn id="13" dur="500" fill="hold"/>
                                        <p:tgtEl>
                                          <p:spTgt spid="11"/>
                                        </p:tgtEl>
                                        <p:attrNameLst>
                                          <p:attrName>ppt_x</p:attrName>
                                        </p:attrNameLst>
                                      </p:cBhvr>
                                      <p:tavLst>
                                        <p:tav tm="0">
                                          <p:val>
                                            <p:strVal val="#ppt_x"/>
                                          </p:val>
                                        </p:tav>
                                        <p:tav tm="100000">
                                          <p:val>
                                            <p:strVal val="#ppt_x"/>
                                          </p:val>
                                        </p:tav>
                                      </p:tavLst>
                                    </p:anim>
                                    <p:anim calcmode="lin" valueType="num">
                                      <p:cBhvr additive="base">
                                        <p:cTn id="14"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15" fill="hold" nodeType="clickPar">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9"/>
                                        </p:tgtEl>
                                        <p:attrNameLst>
                                          <p:attrName>style.visibility</p:attrName>
                                        </p:attrNameLst>
                                      </p:cBhvr>
                                      <p:to>
                                        <p:strVal val="visible"/>
                                      </p:to>
                                    </p:set>
                                    <p:anim calcmode="lin" valueType="num">
                                      <p:cBhvr additive="base">
                                        <p:cTn id="19" dur="500" fill="hold"/>
                                        <p:tgtEl>
                                          <p:spTgt spid="9"/>
                                        </p:tgtEl>
                                        <p:attrNameLst>
                                          <p:attrName>ppt_x</p:attrName>
                                        </p:attrNameLst>
                                      </p:cBhvr>
                                      <p:tavLst>
                                        <p:tav tm="0">
                                          <p:val>
                                            <p:strVal val="#ppt_x"/>
                                          </p:val>
                                        </p:tav>
                                        <p:tav tm="100000">
                                          <p:val>
                                            <p:strVal val="#ppt_x"/>
                                          </p:val>
                                        </p:tav>
                                      </p:tavLst>
                                    </p:anim>
                                    <p:anim calcmode="lin" valueType="num">
                                      <p:cBhvr additive="base">
                                        <p:cTn id="20"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21" fill="hold" nodeType="clickPar">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13"/>
                                        </p:tgtEl>
                                        <p:attrNameLst>
                                          <p:attrName>style.visibility</p:attrName>
                                        </p:attrNameLst>
                                      </p:cBhvr>
                                      <p:to>
                                        <p:strVal val="visible"/>
                                      </p:to>
                                    </p:set>
                                    <p:anim calcmode="lin" valueType="num">
                                      <p:cBhvr additive="base">
                                        <p:cTn id="25" dur="500" fill="hold"/>
                                        <p:tgtEl>
                                          <p:spTgt spid="13"/>
                                        </p:tgtEl>
                                        <p:attrNameLst>
                                          <p:attrName>ppt_x</p:attrName>
                                        </p:attrNameLst>
                                      </p:cBhvr>
                                      <p:tavLst>
                                        <p:tav tm="0">
                                          <p:val>
                                            <p:strVal val="#ppt_x"/>
                                          </p:val>
                                        </p:tav>
                                        <p:tav tm="100000">
                                          <p:val>
                                            <p:strVal val="#ppt_x"/>
                                          </p:val>
                                        </p:tav>
                                      </p:tavLst>
                                    </p:anim>
                                    <p:anim calcmode="lin" valueType="num">
                                      <p:cBhvr additive="base">
                                        <p:cTn id="26"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27" fill="hold" nodeType="clickPar">
                      <p:stCondLst>
                        <p:cond delay="indefinite"/>
                      </p:stCondLst>
                      <p:childTnLst>
                        <p:par>
                          <p:cTn id="28" fill="hold">
                            <p:stCondLst>
                              <p:cond delay="0"/>
                            </p:stCondLst>
                            <p:childTnLst>
                              <p:par>
                                <p:cTn id="29" presetID="8" presetClass="entr" presetSubtype="16" fill="hold" grpId="0" nodeType="clickEffect">
                                  <p:stCondLst>
                                    <p:cond delay="0"/>
                                  </p:stCondLst>
                                  <p:childTnLst>
                                    <p:set>
                                      <p:cBhvr>
                                        <p:cTn id="30" dur="1000" fill="hold">
                                          <p:stCondLst>
                                            <p:cond delay="0"/>
                                          </p:stCondLst>
                                        </p:cTn>
                                        <p:tgtEl>
                                          <p:spTgt spid="15"/>
                                        </p:tgtEl>
                                        <p:attrNameLst>
                                          <p:attrName>style.visibility</p:attrName>
                                        </p:attrNameLst>
                                      </p:cBhvr>
                                      <p:to>
                                        <p:strVal val="visible"/>
                                      </p:to>
                                    </p:set>
                                    <p:animEffect transition="in" filter="diamond(in)">
                                      <p:cBhvr>
                                        <p:cTn id="31" dur="1000"/>
                                        <p:tgtEl>
                                          <p:spTgt spid="15"/>
                                        </p:tgtEl>
                                      </p:cBhvr>
                                    </p:animEffect>
                                  </p:childTnLst>
                                </p:cTn>
                              </p:par>
                            </p:childTnLst>
                          </p:cTn>
                        </p:par>
                      </p:childTnLst>
                    </p:cTn>
                  </p:par>
                  <p:par>
                    <p:cTn id="32" fill="hold" nodeType="clickPar">
                      <p:stCondLst>
                        <p:cond delay="indefinite"/>
                      </p:stCondLst>
                      <p:childTnLst>
                        <p:par>
                          <p:cTn id="33" fill="hold">
                            <p:stCondLst>
                              <p:cond delay="0"/>
                            </p:stCondLst>
                            <p:childTnLst>
                              <p:par>
                                <p:cTn id="34" presetID="2" presetClass="entr" presetSubtype="4" fill="hold" grpId="0" nodeType="clickEffect">
                                  <p:stCondLst>
                                    <p:cond delay="0"/>
                                  </p:stCondLst>
                                  <p:childTnLst>
                                    <p:set>
                                      <p:cBhvr>
                                        <p:cTn id="35" dur="1" fill="hold">
                                          <p:stCondLst>
                                            <p:cond delay="0"/>
                                          </p:stCondLst>
                                        </p:cTn>
                                        <p:tgtEl>
                                          <p:spTgt spid="14"/>
                                        </p:tgtEl>
                                        <p:attrNameLst>
                                          <p:attrName>style.visibility</p:attrName>
                                        </p:attrNameLst>
                                      </p:cBhvr>
                                      <p:to>
                                        <p:strVal val="visible"/>
                                      </p:to>
                                    </p:set>
                                    <p:anim calcmode="lin" valueType="num">
                                      <p:cBhvr additive="base">
                                        <p:cTn id="36" dur="500" fill="hold"/>
                                        <p:tgtEl>
                                          <p:spTgt spid="14"/>
                                        </p:tgtEl>
                                        <p:attrNameLst>
                                          <p:attrName>ppt_x</p:attrName>
                                        </p:attrNameLst>
                                      </p:cBhvr>
                                      <p:tavLst>
                                        <p:tav tm="0">
                                          <p:val>
                                            <p:strVal val="#ppt_x"/>
                                          </p:val>
                                        </p:tav>
                                        <p:tav tm="100000">
                                          <p:val>
                                            <p:strVal val="#ppt_x"/>
                                          </p:val>
                                        </p:tav>
                                      </p:tavLst>
                                    </p:anim>
                                    <p:anim calcmode="lin" valueType="num">
                                      <p:cBhvr additive="base">
                                        <p:cTn id="37"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par>
                    <p:cTn id="38" fill="hold" nodeType="clickPar">
                      <p:stCondLst>
                        <p:cond delay="indefinite"/>
                      </p:stCondLst>
                      <p:childTnLst>
                        <p:par>
                          <p:cTn id="39" fill="hold">
                            <p:stCondLst>
                              <p:cond delay="0"/>
                            </p:stCondLst>
                            <p:childTnLst>
                              <p:par>
                                <p:cTn id="40" presetID="2" presetClass="entr" presetSubtype="4" fill="hold" grpId="0" nodeType="clickEffect">
                                  <p:stCondLst>
                                    <p:cond delay="0"/>
                                  </p:stCondLst>
                                  <p:childTnLst>
                                    <p:set>
                                      <p:cBhvr>
                                        <p:cTn id="41" dur="1" fill="hold">
                                          <p:stCondLst>
                                            <p:cond delay="0"/>
                                          </p:stCondLst>
                                        </p:cTn>
                                        <p:tgtEl>
                                          <p:spTgt spid="21"/>
                                        </p:tgtEl>
                                        <p:attrNameLst>
                                          <p:attrName>style.visibility</p:attrName>
                                        </p:attrNameLst>
                                      </p:cBhvr>
                                      <p:to>
                                        <p:strVal val="visible"/>
                                      </p:to>
                                    </p:set>
                                    <p:anim calcmode="lin" valueType="num">
                                      <p:cBhvr additive="base">
                                        <p:cTn id="42" dur="500" fill="hold"/>
                                        <p:tgtEl>
                                          <p:spTgt spid="21"/>
                                        </p:tgtEl>
                                        <p:attrNameLst>
                                          <p:attrName>ppt_x</p:attrName>
                                        </p:attrNameLst>
                                      </p:cBhvr>
                                      <p:tavLst>
                                        <p:tav tm="0">
                                          <p:val>
                                            <p:strVal val="#ppt_x"/>
                                          </p:val>
                                        </p:tav>
                                        <p:tav tm="100000">
                                          <p:val>
                                            <p:strVal val="#ppt_x"/>
                                          </p:val>
                                        </p:tav>
                                      </p:tavLst>
                                    </p:anim>
                                    <p:anim calcmode="lin" valueType="num">
                                      <p:cBhvr additive="base">
                                        <p:cTn id="43" dur="500" fill="hold"/>
                                        <p:tgtEl>
                                          <p:spTgt spid="21"/>
                                        </p:tgtEl>
                                        <p:attrNameLst>
                                          <p:attrName>ppt_y</p:attrName>
                                        </p:attrNameLst>
                                      </p:cBhvr>
                                      <p:tavLst>
                                        <p:tav tm="0">
                                          <p:val>
                                            <p:strVal val="1+#ppt_h/2"/>
                                          </p:val>
                                        </p:tav>
                                        <p:tav tm="100000">
                                          <p:val>
                                            <p:strVal val="#ppt_y"/>
                                          </p:val>
                                        </p:tav>
                                      </p:tavLst>
                                    </p:anim>
                                  </p:childTnLst>
                                </p:cTn>
                              </p:par>
                            </p:childTnLst>
                          </p:cTn>
                        </p:par>
                      </p:childTnLst>
                    </p:cTn>
                  </p:par>
                  <p:par>
                    <p:cTn id="44" fill="hold" nodeType="clickPar">
                      <p:stCondLst>
                        <p:cond delay="indefinite"/>
                      </p:stCondLst>
                      <p:childTnLst>
                        <p:par>
                          <p:cTn id="45" fill="hold">
                            <p:stCondLst>
                              <p:cond delay="0"/>
                            </p:stCondLst>
                            <p:childTnLst>
                              <p:par>
                                <p:cTn id="46" presetID="2" presetClass="entr" presetSubtype="4" fill="hold" nodeType="clickEffect">
                                  <p:stCondLst>
                                    <p:cond delay="0"/>
                                  </p:stCondLst>
                                  <p:childTnLst>
                                    <p:set>
                                      <p:cBhvr>
                                        <p:cTn id="47" dur="1" fill="hold">
                                          <p:stCondLst>
                                            <p:cond delay="0"/>
                                          </p:stCondLst>
                                        </p:cTn>
                                        <p:tgtEl>
                                          <p:spTgt spid="19">
                                            <p:txEl>
                                              <p:pRg st="0" end="0"/>
                                            </p:txEl>
                                          </p:spTgt>
                                        </p:tgtEl>
                                        <p:attrNameLst>
                                          <p:attrName>style.visibility</p:attrName>
                                        </p:attrNameLst>
                                      </p:cBhvr>
                                      <p:to>
                                        <p:strVal val="visible"/>
                                      </p:to>
                                    </p:set>
                                    <p:anim calcmode="lin" valueType="num">
                                      <p:cBhvr additive="base">
                                        <p:cTn id="48" dur="500" fill="hold"/>
                                        <p:tgtEl>
                                          <p:spTgt spid="19">
                                            <p:txEl>
                                              <p:pRg st="0" end="0"/>
                                            </p:txEl>
                                          </p:spTgt>
                                        </p:tgtEl>
                                        <p:attrNameLst>
                                          <p:attrName>ppt_x</p:attrName>
                                        </p:attrNameLst>
                                      </p:cBhvr>
                                      <p:tavLst>
                                        <p:tav tm="0">
                                          <p:val>
                                            <p:strVal val="#ppt_x"/>
                                          </p:val>
                                        </p:tav>
                                        <p:tav tm="100000">
                                          <p:val>
                                            <p:strVal val="#ppt_x"/>
                                          </p:val>
                                        </p:tav>
                                      </p:tavLst>
                                    </p:anim>
                                    <p:anim calcmode="lin" valueType="num">
                                      <p:cBhvr additive="base">
                                        <p:cTn id="49" dur="500" fill="hold"/>
                                        <p:tgtEl>
                                          <p:spTgt spid="19">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50" fill="hold" nodeType="clickPar">
                      <p:stCondLst>
                        <p:cond delay="indefinite"/>
                      </p:stCondLst>
                      <p:childTnLst>
                        <p:par>
                          <p:cTn id="51" fill="hold">
                            <p:stCondLst>
                              <p:cond delay="0"/>
                            </p:stCondLst>
                            <p:childTnLst>
                              <p:par>
                                <p:cTn id="52" presetID="2" presetClass="entr" presetSubtype="4" fill="hold" grpId="0" nodeType="clickEffect">
                                  <p:stCondLst>
                                    <p:cond delay="0"/>
                                  </p:stCondLst>
                                  <p:childTnLst>
                                    <p:set>
                                      <p:cBhvr>
                                        <p:cTn id="53" dur="1" fill="hold">
                                          <p:stCondLst>
                                            <p:cond delay="0"/>
                                          </p:stCondLst>
                                        </p:cTn>
                                        <p:tgtEl>
                                          <p:spTgt spid="20"/>
                                        </p:tgtEl>
                                        <p:attrNameLst>
                                          <p:attrName>style.visibility</p:attrName>
                                        </p:attrNameLst>
                                      </p:cBhvr>
                                      <p:to>
                                        <p:strVal val="visible"/>
                                      </p:to>
                                    </p:set>
                                    <p:anim calcmode="lin" valueType="num">
                                      <p:cBhvr additive="base">
                                        <p:cTn id="54" dur="500" fill="hold"/>
                                        <p:tgtEl>
                                          <p:spTgt spid="20"/>
                                        </p:tgtEl>
                                        <p:attrNameLst>
                                          <p:attrName>ppt_x</p:attrName>
                                        </p:attrNameLst>
                                      </p:cBhvr>
                                      <p:tavLst>
                                        <p:tav tm="0">
                                          <p:val>
                                            <p:strVal val="#ppt_x"/>
                                          </p:val>
                                        </p:tav>
                                        <p:tav tm="100000">
                                          <p:val>
                                            <p:strVal val="#ppt_x"/>
                                          </p:val>
                                        </p:tav>
                                      </p:tavLst>
                                    </p:anim>
                                    <p:anim calcmode="lin" valueType="num">
                                      <p:cBhvr additive="base">
                                        <p:cTn id="55" dur="500" fill="hold"/>
                                        <p:tgtEl>
                                          <p:spTgt spid="2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20" grpId="0"/>
      <p:bldP spid="21" grpId="0"/>
      <p:bldP spid="15" grpId="0"/>
    </p:bldLst>
  </p:timing>
</p:sld>
</file>

<file path=ppt/slides/slide5.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name="">
    <p:spTree>
      <p:nvGrpSpPr>
        <p:cNvPr id="1" name=""/>
        <p:cNvGrpSpPr/>
        <p:nvPr>
          <p:custDataLst>
            <p:tags r:id="rId2"/>
          </p:custDataLst>
        </p:nvPr>
      </p:nvGrpSpPr>
      <p:grpSpPr>
        <a:xfrm>
          <a:off x="0" y="0"/>
          <a:ext cx="0" cy="0"/>
        </a:xfrm>
      </p:grpSpPr>
      <p:sp>
        <p:nvSpPr>
          <p:cNvPr id="2" name="标题 1" title=""/>
          <p:cNvSpPr>
            <a:spLocks noGrp="1"/>
          </p:cNvSpPr>
          <p:nvPr>
            <p:ph type="title"/>
            <p:custDataLst>
              <p:tags r:id="rId3"/>
            </p:custDataLst>
          </p:nvPr>
        </p:nvSpPr>
        <p:spPr>
          <a:xfrm>
            <a:off x="5163207" y="189991"/>
            <a:ext cx="6766938" cy="1325562"/>
          </a:xfrm>
        </p:spPr>
        <p:txBody>
          <a:bodyPr>
            <a:normAutofit/>
          </a:bodyPr>
          <a:lstStyle/>
          <a:p>
            <a:r>
              <a:rPr lang="zh-CN" sz="4000" b="1">
                <a:solidFill>
                  <a:schemeClr val="tx1"/>
                </a:solidFill>
                <a:latin typeface="微软雅黑" panose="020b0503020204020204" charset="-122"/>
                <a:cs typeface="黑体" panose="02010609060101010101" charset="-122"/>
                <a:sym typeface="+mn-ea"/>
              </a:rPr>
              <a:t>这首词</a:t>
            </a:r>
            <a:r>
              <a:rPr lang="zh-CN" sz="4000" b="1">
                <a:latin typeface="微软雅黑" panose="020b0503020204020204" charset="-122"/>
                <a:cs typeface="黑体" panose="02010609060101010101" charset="-122"/>
                <a:sym typeface="+mn-ea"/>
              </a:rPr>
              <a:t>抒发了怎样的</a:t>
            </a:r>
            <a:r>
              <a:rPr lang="zh-CN" sz="4000" b="1">
                <a:solidFill>
                  <a:srgbClr val="FF0000"/>
                </a:solidFill>
                <a:latin typeface="微软雅黑" panose="020b0503020204020204" charset="-122"/>
                <a:cs typeface="黑体" panose="02010609060101010101" charset="-122"/>
                <a:sym typeface="+mn-ea"/>
              </a:rPr>
              <a:t>情感？</a:t>
            </a:r>
            <a:endParaRPr lang="zh-CN" altLang="en-US" sz="4000" b="1">
              <a:solidFill>
                <a:srgbClr val="FF0000"/>
              </a:solidFill>
              <a:latin typeface="微软雅黑" panose="020b0503020204020204" charset="-122"/>
              <a:cs typeface="黑体" panose="02010609060101010101" charset="-122"/>
              <a:sym typeface="+mn-ea"/>
            </a:endParaRPr>
          </a:p>
        </p:txBody>
      </p:sp>
      <p:sp>
        <p:nvSpPr>
          <p:cNvPr id="3" name="内容占位符 2" title=""/>
          <p:cNvSpPr>
            <a:spLocks noGrp="1"/>
          </p:cNvSpPr>
          <p:nvPr>
            <p:ph idx="1"/>
            <p:custDataLst>
              <p:tags r:id="rId4"/>
            </p:custDataLst>
          </p:nvPr>
        </p:nvSpPr>
        <p:spPr>
          <a:xfrm>
            <a:off x="3868499" y="1515554"/>
            <a:ext cx="8183087" cy="4679764"/>
          </a:xfrm>
          <a:solidFill>
            <a:schemeClr val="bg1"/>
          </a:solidFill>
        </p:spPr>
        <p:txBody>
          <a:bodyPr anchor="ctr" anchorCtr="1">
            <a:noAutofit/>
          </a:bodyPr>
          <a:lstStyle/>
          <a:p>
            <a:pPr marL="0" indent="0">
              <a:lnSpc>
                <a:spcPct val="100000"/>
              </a:lnSpc>
              <a:buNone/>
            </a:pPr>
            <a:r>
              <a:rPr lang="zh-CN" altLang="en-US" sz="3200" b="1" smtClean="0">
                <a:solidFill>
                  <a:srgbClr val="FF0000"/>
                </a:solidFill>
                <a:latin typeface="楷体" panose="02010609060101010101" charset="-122"/>
                <a:ea typeface="楷体" panose="02010609060101010101" charset="-122"/>
                <a:cs typeface="楷体" panose="02010609060101010101" charset="-122"/>
              </a:rPr>
              <a:t>第一</a:t>
            </a:r>
            <a:r>
              <a:rPr lang="zh-CN" altLang="en-US" sz="3200" b="1">
                <a:latin typeface="楷体" panose="02010609060101010101" charset="-122"/>
                <a:ea typeface="楷体" panose="02010609060101010101" charset="-122"/>
                <a:cs typeface="楷体" panose="02010609060101010101" charset="-122"/>
              </a:rPr>
              <a:t>，它抒发了词人故地重游，欣赏壮丽景色的</a:t>
            </a:r>
            <a:r>
              <a:rPr lang="zh-CN" altLang="en-US" sz="3200" b="1">
                <a:solidFill>
                  <a:srgbClr val="FF0000"/>
                </a:solidFill>
                <a:latin typeface="楷体" panose="02010609060101010101" charset="-122"/>
                <a:ea typeface="楷体" panose="02010609060101010101" charset="-122"/>
                <a:cs typeface="楷体" panose="02010609060101010101" charset="-122"/>
              </a:rPr>
              <a:t>喜悦之情</a:t>
            </a:r>
            <a:r>
              <a:rPr lang="zh-CN" altLang="en-US" sz="3200" b="1" smtClean="0">
                <a:latin typeface="楷体" panose="02010609060101010101" charset="-122"/>
                <a:ea typeface="楷体" panose="02010609060101010101" charset="-122"/>
                <a:cs typeface="楷体" panose="02010609060101010101" charset="-122"/>
              </a:rPr>
              <a:t>。</a:t>
            </a:r>
            <a:endParaRPr lang="en-US" altLang="zh-CN" sz="3200" b="1" smtClean="0">
              <a:latin typeface="楷体" panose="02010609060101010101" charset="-122"/>
              <a:ea typeface="楷体" panose="02010609060101010101" charset="-122"/>
              <a:cs typeface="楷体" panose="02010609060101010101" charset="-122"/>
            </a:endParaRPr>
          </a:p>
          <a:p>
            <a:pPr marL="0" indent="0">
              <a:lnSpc>
                <a:spcPct val="100000"/>
              </a:lnSpc>
              <a:buNone/>
            </a:pPr>
            <a:r>
              <a:rPr lang="zh-CN" altLang="en-US" sz="3200" b="1" smtClean="0">
                <a:solidFill>
                  <a:srgbClr val="FF0000"/>
                </a:solidFill>
                <a:latin typeface="楷体" panose="02010609060101010101" charset="-122"/>
                <a:ea typeface="楷体" panose="02010609060101010101" charset="-122"/>
                <a:cs typeface="楷体" panose="02010609060101010101" charset="-122"/>
              </a:rPr>
              <a:t>第二</a:t>
            </a:r>
            <a:r>
              <a:rPr lang="zh-CN" altLang="en-US" sz="3200" b="1">
                <a:latin typeface="楷体" panose="02010609060101010101" charset="-122"/>
                <a:ea typeface="楷体" panose="02010609060101010101" charset="-122"/>
                <a:cs typeface="楷体" panose="02010609060101010101" charset="-122"/>
              </a:rPr>
              <a:t>，抒发了对同学少年的</a:t>
            </a:r>
            <a:r>
              <a:rPr lang="zh-CN" altLang="en-US" sz="3200" b="1">
                <a:solidFill>
                  <a:srgbClr val="FF0000"/>
                </a:solidFill>
                <a:latin typeface="楷体" panose="02010609060101010101" charset="-122"/>
                <a:ea typeface="楷体" panose="02010609060101010101" charset="-122"/>
                <a:cs typeface="楷体" panose="02010609060101010101" charset="-122"/>
              </a:rPr>
              <a:t>追忆之情</a:t>
            </a:r>
            <a:r>
              <a:rPr lang="zh-CN" altLang="en-US" sz="3200" b="1">
                <a:latin typeface="楷体" panose="02010609060101010101" charset="-122"/>
                <a:ea typeface="楷体" panose="02010609060101010101" charset="-122"/>
                <a:cs typeface="楷体" panose="02010609060101010101" charset="-122"/>
              </a:rPr>
              <a:t>，表现了他们以天下为己任，蔑视反动派，改造旧世界的战斗精神</a:t>
            </a:r>
            <a:r>
              <a:rPr lang="zh-CN" altLang="en-US" sz="3200" b="1" smtClean="0">
                <a:latin typeface="楷体" panose="02010609060101010101" charset="-122"/>
                <a:ea typeface="楷体" panose="02010609060101010101" charset="-122"/>
                <a:cs typeface="楷体" panose="02010609060101010101" charset="-122"/>
              </a:rPr>
              <a:t>。</a:t>
            </a:r>
            <a:endParaRPr lang="en-US" altLang="zh-CN" sz="3200" b="1" smtClean="0">
              <a:latin typeface="楷体" panose="02010609060101010101" charset="-122"/>
              <a:ea typeface="楷体" panose="02010609060101010101" charset="-122"/>
              <a:cs typeface="楷体" panose="02010609060101010101" charset="-122"/>
            </a:endParaRPr>
          </a:p>
          <a:p>
            <a:pPr marL="0" indent="0">
              <a:lnSpc>
                <a:spcPct val="100000"/>
              </a:lnSpc>
              <a:buNone/>
            </a:pPr>
            <a:r>
              <a:rPr lang="zh-CN" altLang="en-US" sz="3200" b="1" smtClean="0">
                <a:solidFill>
                  <a:srgbClr val="FF0000"/>
                </a:solidFill>
                <a:latin typeface="楷体" panose="02010609060101010101" charset="-122"/>
                <a:ea typeface="楷体" panose="02010609060101010101" charset="-122"/>
                <a:cs typeface="楷体" panose="02010609060101010101" charset="-122"/>
              </a:rPr>
              <a:t>第三</a:t>
            </a:r>
            <a:r>
              <a:rPr lang="zh-CN" altLang="en-US" sz="3200" b="1">
                <a:latin typeface="楷体" panose="02010609060101010101" charset="-122"/>
                <a:ea typeface="楷体" panose="02010609060101010101" charset="-122"/>
                <a:cs typeface="楷体" panose="02010609060101010101" charset="-122"/>
              </a:rPr>
              <a:t>，抒发了词人对祖国命运和前途的</a:t>
            </a:r>
            <a:r>
              <a:rPr lang="zh-CN" altLang="en-US" sz="3200" b="1">
                <a:solidFill>
                  <a:srgbClr val="FF0000"/>
                </a:solidFill>
                <a:latin typeface="楷体" panose="02010609060101010101" charset="-122"/>
                <a:ea typeface="楷体" panose="02010609060101010101" charset="-122"/>
                <a:cs typeface="楷体" panose="02010609060101010101" charset="-122"/>
              </a:rPr>
              <a:t>关切之情</a:t>
            </a:r>
            <a:r>
              <a:rPr lang="zh-CN" altLang="en-US" sz="3200" b="1">
                <a:latin typeface="楷体" panose="02010609060101010101" charset="-122"/>
                <a:ea typeface="楷体" panose="02010609060101010101" charset="-122"/>
                <a:cs typeface="楷体" panose="02010609060101010101" charset="-122"/>
              </a:rPr>
              <a:t>，流露出自己改造世界的雄心壮志</a:t>
            </a:r>
            <a:r>
              <a:rPr lang="zh-CN" altLang="en-US" sz="3200" b="1" smtClean="0">
                <a:latin typeface="楷体" panose="02010609060101010101" charset="-122"/>
                <a:ea typeface="楷体" panose="02010609060101010101" charset="-122"/>
                <a:cs typeface="楷体" panose="02010609060101010101" charset="-122"/>
              </a:rPr>
              <a:t>。</a:t>
            </a:r>
            <a:endParaRPr lang="en-US" altLang="zh-CN" sz="3200" b="1" smtClean="0">
              <a:latin typeface="楷体" panose="02010609060101010101" charset="-122"/>
              <a:ea typeface="楷体" panose="02010609060101010101" charset="-122"/>
              <a:cs typeface="楷体" panose="02010609060101010101" charset="-122"/>
            </a:endParaRPr>
          </a:p>
          <a:p>
            <a:pPr marL="0" indent="0">
              <a:lnSpc>
                <a:spcPct val="100000"/>
              </a:lnSpc>
              <a:buNone/>
            </a:pPr>
            <a:r>
              <a:rPr lang="zh-CN" altLang="zh-CN" sz="3200" b="1" smtClean="0">
                <a:latin typeface="楷体" panose="02010609060101010101" charset="-122"/>
                <a:ea typeface="楷体" panose="02010609060101010101" charset="-122"/>
                <a:cs typeface="楷体" panose="02010609060101010101" charset="-122"/>
              </a:rPr>
              <a:t>可谓</a:t>
            </a:r>
            <a:r>
              <a:rPr lang="zh-CN" altLang="zh-CN" sz="3200" b="1">
                <a:latin typeface="楷体" panose="02010609060101010101" charset="-122"/>
                <a:ea typeface="楷体" panose="02010609060101010101" charset="-122"/>
                <a:cs typeface="楷体" panose="02010609060101010101" charset="-122"/>
              </a:rPr>
              <a:t>“</a:t>
            </a:r>
            <a:r>
              <a:rPr lang="zh-CN" altLang="zh-CN" sz="3200" b="1">
                <a:solidFill>
                  <a:srgbClr val="FF0000"/>
                </a:solidFill>
                <a:latin typeface="楷体" panose="02010609060101010101" charset="-122"/>
                <a:ea typeface="楷体" panose="02010609060101010101" charset="-122"/>
                <a:cs typeface="楷体" panose="02010609060101010101" charset="-122"/>
              </a:rPr>
              <a:t>景中寓情、情中显志</a:t>
            </a:r>
            <a:r>
              <a:rPr lang="zh-CN" altLang="zh-CN" sz="3200" b="1">
                <a:latin typeface="楷体" panose="02010609060101010101" charset="-122"/>
                <a:ea typeface="楷体" panose="02010609060101010101" charset="-122"/>
                <a:cs typeface="楷体" panose="02010609060101010101" charset="-122"/>
              </a:rPr>
              <a:t>”。</a:t>
            </a:r>
            <a:endParaRPr lang="zh-CN" altLang="en-US" sz="3200" b="1">
              <a:latin typeface="楷体" panose="02010609060101010101" charset="-122"/>
              <a:ea typeface="楷体" panose="02010609060101010101" charset="-122"/>
              <a:cs typeface="楷体" panose="02010609060101010101" charset="-122"/>
            </a:endParaRPr>
          </a:p>
        </p:txBody>
      </p:sp>
      <p:pic>
        <p:nvPicPr>
          <p:cNvPr id="48148" name="Picture 2" title=""/>
          <p:cNvPicPr>
            <a:picLocks noGrp="1" noChangeAspect="1"/>
          </p:cNvPicPr>
          <p:nvPr>
            <p:custDataLst>
              <p:tags r:id="rId6"/>
            </p:custDataLst>
          </p:nvPr>
        </p:nvPicPr>
        <p:blipFill>
          <a:blip r:embed="rId5"/>
          <a:stretch>
            <a:fillRect/>
          </a:stretch>
        </p:blipFill>
        <p:spPr>
          <a:xfrm>
            <a:off x="174438" y="4242553"/>
            <a:ext cx="1992403" cy="2615447"/>
          </a:xfrm>
          <a:prstGeom prst="rect">
            <a:avLst/>
          </a:prstGeom>
          <a:noFill/>
          <a:ln w="9525">
            <a:noFill/>
          </a:ln>
        </p:spPr>
      </p:pic>
      <p:sp>
        <p:nvSpPr>
          <p:cNvPr id="4" name="矩形 3" title=""/>
          <p:cNvSpPr/>
          <p:nvPr>
            <p:custDataLst>
              <p:tags r:id="rId7"/>
            </p:custDataLst>
          </p:nvPr>
        </p:nvSpPr>
        <p:spPr>
          <a:xfrm>
            <a:off x="279145" y="217355"/>
            <a:ext cx="3775393" cy="523220"/>
          </a:xfrm>
          <a:prstGeom prst="rect">
            <a:avLst/>
          </a:prstGeom>
        </p:spPr>
        <p:txBody>
          <a:bodyPr wrap="none">
            <a:spAutoFit/>
          </a:bodyPr>
          <a:lstStyle/>
          <a:p>
            <a:r>
              <a:rPr lang="zh-CN" altLang="en-US" sz="2800" b="1">
                <a:solidFill>
                  <a:srgbClr val="FF0000"/>
                </a:solidFill>
                <a:effectLst>
                  <a:outerShdw blurRad="38100" dist="38100" dir="2700000" algn="tl">
                    <a:srgbClr val="000000">
                      <a:alpha val="43137"/>
                    </a:srgbClr>
                  </a:outerShdw>
                </a:effectLst>
                <a:latin typeface="华文中宋" panose="02010600040101010101" charset="-122"/>
                <a:ea typeface="华文中宋" panose="02010600040101010101" charset="-122"/>
              </a:rPr>
              <a:t>学习</a:t>
            </a:r>
            <a:r>
              <a:rPr lang="zh-CN" altLang="en-US" sz="2800" b="1" smtClean="0">
                <a:solidFill>
                  <a:srgbClr val="FF0000"/>
                </a:solidFill>
                <a:effectLst>
                  <a:outerShdw blurRad="38100" dist="38100" dir="2700000" algn="tl">
                    <a:srgbClr val="000000">
                      <a:alpha val="43137"/>
                    </a:srgbClr>
                  </a:outerShdw>
                </a:effectLst>
                <a:latin typeface="华文中宋" panose="02010600040101010101" charset="-122"/>
                <a:ea typeface="华文中宋" panose="02010600040101010101" charset="-122"/>
              </a:rPr>
              <a:t>目标一：抒情方式</a:t>
            </a:r>
            <a:endParaRPr lang="zh-CN" altLang="en-US" sz="2800" b="1">
              <a:solidFill>
                <a:srgbClr val="FF0000"/>
              </a:solidFill>
              <a:effectLst>
                <a:outerShdw blurRad="38100" dist="38100" dir="2700000" algn="tl">
                  <a:srgbClr val="000000">
                    <a:alpha val="43137"/>
                  </a:srgbClr>
                </a:outerShdw>
              </a:effectLst>
              <a:latin typeface="华文中宋" panose="02010600040101010101" charset="-122"/>
              <a:ea typeface="华文中宋" panose="02010600040101010101" charset="-122"/>
            </a:endParaRPr>
          </a:p>
        </p:txBody>
      </p:sp>
      <p:sp>
        <p:nvSpPr>
          <p:cNvPr id="5" name="矩形 4" title=""/>
          <p:cNvSpPr/>
          <p:nvPr>
            <p:custDataLst>
              <p:tags r:id="rId8"/>
            </p:custDataLst>
          </p:nvPr>
        </p:nvSpPr>
        <p:spPr>
          <a:xfrm>
            <a:off x="279145" y="1126160"/>
            <a:ext cx="3181386" cy="3108543"/>
          </a:xfrm>
          <a:prstGeom prst="rect">
            <a:avLst/>
          </a:prstGeom>
        </p:spPr>
        <p:txBody>
          <a:bodyPr wrap="square">
            <a:spAutoFit/>
          </a:bodyPr>
          <a:lstStyle/>
          <a:p>
            <a:r>
              <a:rPr lang="en-US" altLang="zh-CN" sz="2800" b="1"/>
              <a:t>《</a:t>
            </a:r>
            <a:r>
              <a:rPr lang="zh-CN" altLang="en-US" sz="2800" b="1"/>
              <a:t>与元九书</a:t>
            </a:r>
            <a:r>
              <a:rPr lang="en-US" altLang="zh-CN" sz="2800" b="1"/>
              <a:t>》 </a:t>
            </a:r>
            <a:r>
              <a:rPr lang="zh-CN" altLang="en-US" sz="2800" b="1"/>
              <a:t>选段</a:t>
            </a:r>
          </a:p>
          <a:p>
            <a:endParaRPr lang="zh-CN" altLang="en-US" sz="2800" b="1"/>
          </a:p>
          <a:p>
            <a:r>
              <a:rPr lang="zh-CN" altLang="en-US" sz="2800" b="1"/>
              <a:t>感人心者，莫先乎情，莫始乎言，莫切乎声，莫深乎义。诗者：</a:t>
            </a:r>
            <a:r>
              <a:rPr lang="zh-CN" altLang="en-US" sz="2800" b="1">
                <a:solidFill>
                  <a:srgbClr val="C00000"/>
                </a:solidFill>
                <a:latin typeface="黑体" pitchFamily="49" charset="-122"/>
                <a:ea typeface="黑体" pitchFamily="49" charset="-122"/>
              </a:rPr>
              <a:t>根情，苗言，华声，实义。</a:t>
            </a:r>
          </a:p>
        </p:txBody>
      </p:sp>
    </p:spTree>
    <p:extLst>
      <p:ext uri="{BB962C8B-B14F-4D97-AF65-F5344CB8AC3E}">
        <p14:creationId xmlns:p14="http://schemas.microsoft.com/office/powerpoint/2010/main" val="4272955227"/>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linds(horizontal)">
                                      <p:cBhvr>
                                        <p:cTn id="7" dur="500"/>
                                        <p:tgtEl>
                                          <p:spTgt spid="2"/>
                                        </p:tgtEl>
                                      </p:cBhvr>
                                    </p:animEffect>
                                  </p:childTnLst>
                                </p:cTn>
                              </p:par>
                            </p:childTnLst>
                          </p:cTn>
                        </p:par>
                      </p:childTnLst>
                    </p:cTn>
                  </p:par>
                  <p:par>
                    <p:cTn id="8" fill="hold" nodeType="clickPar">
                      <p:stCondLst>
                        <p:cond delay="indefinite"/>
                      </p:stCondLst>
                      <p:childTnLst>
                        <p:par>
                          <p:cTn id="9" fill="hold">
                            <p:stCondLst>
                              <p:cond delay="0"/>
                            </p:stCondLst>
                            <p:childTnLst>
                              <p:par>
                                <p:cTn id="10" presetID="8" presetClass="entr" presetSubtype="16" fill="hold" nodeType="clickEffect">
                                  <p:stCondLst>
                                    <p:cond delay="0"/>
                                  </p:stCondLst>
                                  <p:childTnLst>
                                    <p:set>
                                      <p:cBhvr>
                                        <p:cTn id="11" dur="1" fill="hold">
                                          <p:stCondLst>
                                            <p:cond delay="0"/>
                                          </p:stCondLst>
                                        </p:cTn>
                                        <p:tgtEl>
                                          <p:spTgt spid="48148"/>
                                        </p:tgtEl>
                                        <p:attrNameLst>
                                          <p:attrName>style.visibility</p:attrName>
                                        </p:attrNameLst>
                                      </p:cBhvr>
                                      <p:to>
                                        <p:strVal val="visible"/>
                                      </p:to>
                                    </p:set>
                                    <p:animEffect transition="in" filter="diamond(in)">
                                      <p:cBhvr>
                                        <p:cTn id="12" dur="2000"/>
                                        <p:tgtEl>
                                          <p:spTgt spid="48148"/>
                                        </p:tgtEl>
                                      </p:cBhvr>
                                    </p:animEffect>
                                  </p:childTnLst>
                                </p:cTn>
                              </p:par>
                            </p:childTnLst>
                          </p:cTn>
                        </p:par>
                      </p:childTnLst>
                    </p:cTn>
                  </p:par>
                  <p:par>
                    <p:cTn id="13" fill="hold" nodeType="clickPar">
                      <p:stCondLst>
                        <p:cond delay="indefinite"/>
                      </p:stCondLst>
                      <p:childTnLst>
                        <p:par>
                          <p:cTn id="14" fill="hold">
                            <p:stCondLst>
                              <p:cond delay="0"/>
                            </p:stCondLst>
                            <p:childTnLst>
                              <p:par>
                                <p:cTn id="15" presetID="18" presetClass="entr" presetSubtype="12" fill="hold" grpId="0" nodeType="clickEffect">
                                  <p:stCondLst>
                                    <p:cond delay="0"/>
                                  </p:stCondLst>
                                  <p:childTnLst>
                                    <p:set>
                                      <p:cBhvr>
                                        <p:cTn id="16" dur="1" fill="hold">
                                          <p:stCondLst>
                                            <p:cond delay="0"/>
                                          </p:stCondLst>
                                        </p:cTn>
                                        <p:tgtEl>
                                          <p:spTgt spid="3">
                                            <p:bg/>
                                          </p:spTgt>
                                        </p:tgtEl>
                                        <p:attrNameLst>
                                          <p:attrName>style.visibility</p:attrName>
                                        </p:attrNameLst>
                                      </p:cBhvr>
                                      <p:to>
                                        <p:strVal val="visible"/>
                                      </p:to>
                                    </p:set>
                                    <p:animEffect transition="in" filter="strips(downLeft)">
                                      <p:cBhvr>
                                        <p:cTn id="17" dur="500"/>
                                        <p:tgtEl>
                                          <p:spTgt spid="3">
                                            <p:bg/>
                                          </p:spTgt>
                                        </p:tgtEl>
                                      </p:cBhvr>
                                    </p:animEffect>
                                  </p:childTnLst>
                                </p:cTn>
                              </p:par>
                            </p:childTnLst>
                          </p:cTn>
                        </p:par>
                      </p:childTnLst>
                    </p:cTn>
                  </p:par>
                  <p:par>
                    <p:cTn id="18" fill="hold" nodeType="clickPar">
                      <p:stCondLst>
                        <p:cond delay="indefinite"/>
                      </p:stCondLst>
                      <p:childTnLst>
                        <p:par>
                          <p:cTn id="19" fill="hold">
                            <p:stCondLst>
                              <p:cond delay="0"/>
                            </p:stCondLst>
                            <p:childTnLst>
                              <p:par>
                                <p:cTn id="20" presetID="18" presetClass="entr" presetSubtype="12" fill="hold" grpId="0" nodeType="clickEffect">
                                  <p:stCondLst>
                                    <p:cond delay="0"/>
                                  </p:stCondLst>
                                  <p:childTnLst>
                                    <p:set>
                                      <p:cBhvr>
                                        <p:cTn id="21" dur="1" fill="hold">
                                          <p:stCondLst>
                                            <p:cond delay="0"/>
                                          </p:stCondLst>
                                        </p:cTn>
                                        <p:tgtEl>
                                          <p:spTgt spid="3">
                                            <p:txEl>
                                              <p:pRg st="0" end="0"/>
                                            </p:txEl>
                                          </p:spTgt>
                                        </p:tgtEl>
                                        <p:attrNameLst>
                                          <p:attrName>style.visibility</p:attrName>
                                        </p:attrNameLst>
                                      </p:cBhvr>
                                      <p:to>
                                        <p:strVal val="visible"/>
                                      </p:to>
                                    </p:set>
                                    <p:animEffect transition="in" filter="strips(downLeft)">
                                      <p:cBhvr>
                                        <p:cTn id="22" dur="500"/>
                                        <p:tgtEl>
                                          <p:spTgt spid="3">
                                            <p:txEl>
                                              <p:pRg st="0" end="0"/>
                                            </p:txEl>
                                          </p:spTgt>
                                        </p:tgtEl>
                                      </p:cBhvr>
                                    </p:animEffect>
                                  </p:childTnLst>
                                </p:cTn>
                              </p:par>
                            </p:childTnLst>
                          </p:cTn>
                        </p:par>
                      </p:childTnLst>
                    </p:cTn>
                  </p:par>
                  <p:par>
                    <p:cTn id="23" fill="hold" nodeType="clickPar">
                      <p:stCondLst>
                        <p:cond delay="indefinite"/>
                      </p:stCondLst>
                      <p:childTnLst>
                        <p:par>
                          <p:cTn id="24" fill="hold">
                            <p:stCondLst>
                              <p:cond delay="0"/>
                            </p:stCondLst>
                            <p:childTnLst>
                              <p:par>
                                <p:cTn id="25" presetID="18" presetClass="entr" presetSubtype="12" fill="hold" grpId="0" nodeType="clickEffect">
                                  <p:stCondLst>
                                    <p:cond delay="0"/>
                                  </p:stCondLst>
                                  <p:childTnLst>
                                    <p:set>
                                      <p:cBhvr>
                                        <p:cTn id="26" dur="1" fill="hold">
                                          <p:stCondLst>
                                            <p:cond delay="0"/>
                                          </p:stCondLst>
                                        </p:cTn>
                                        <p:tgtEl>
                                          <p:spTgt spid="3">
                                            <p:txEl>
                                              <p:pRg st="1" end="1"/>
                                            </p:txEl>
                                          </p:spTgt>
                                        </p:tgtEl>
                                        <p:attrNameLst>
                                          <p:attrName>style.visibility</p:attrName>
                                        </p:attrNameLst>
                                      </p:cBhvr>
                                      <p:to>
                                        <p:strVal val="visible"/>
                                      </p:to>
                                    </p:set>
                                    <p:animEffect transition="in" filter="strips(downLeft)">
                                      <p:cBhvr>
                                        <p:cTn id="27" dur="500"/>
                                        <p:tgtEl>
                                          <p:spTgt spid="3">
                                            <p:txEl>
                                              <p:pRg st="1" end="1"/>
                                            </p:txEl>
                                          </p:spTgt>
                                        </p:tgtEl>
                                      </p:cBhvr>
                                    </p:animEffect>
                                  </p:childTnLst>
                                </p:cTn>
                              </p:par>
                            </p:childTnLst>
                          </p:cTn>
                        </p:par>
                      </p:childTnLst>
                    </p:cTn>
                  </p:par>
                  <p:par>
                    <p:cTn id="28" fill="hold" nodeType="clickPar">
                      <p:stCondLst>
                        <p:cond delay="indefinite"/>
                      </p:stCondLst>
                      <p:childTnLst>
                        <p:par>
                          <p:cTn id="29" fill="hold">
                            <p:stCondLst>
                              <p:cond delay="0"/>
                            </p:stCondLst>
                            <p:childTnLst>
                              <p:par>
                                <p:cTn id="30" presetID="18" presetClass="entr" presetSubtype="12" fill="hold" grpId="0" nodeType="clickEffect">
                                  <p:stCondLst>
                                    <p:cond delay="0"/>
                                  </p:stCondLst>
                                  <p:childTnLst>
                                    <p:set>
                                      <p:cBhvr>
                                        <p:cTn id="31" dur="1" fill="hold">
                                          <p:stCondLst>
                                            <p:cond delay="0"/>
                                          </p:stCondLst>
                                        </p:cTn>
                                        <p:tgtEl>
                                          <p:spTgt spid="3">
                                            <p:txEl>
                                              <p:pRg st="2" end="2"/>
                                            </p:txEl>
                                          </p:spTgt>
                                        </p:tgtEl>
                                        <p:attrNameLst>
                                          <p:attrName>style.visibility</p:attrName>
                                        </p:attrNameLst>
                                      </p:cBhvr>
                                      <p:to>
                                        <p:strVal val="visible"/>
                                      </p:to>
                                    </p:set>
                                    <p:animEffect transition="in" filter="strips(downLeft)">
                                      <p:cBhvr>
                                        <p:cTn id="32" dur="500"/>
                                        <p:tgtEl>
                                          <p:spTgt spid="3">
                                            <p:txEl>
                                              <p:pRg st="2" end="2"/>
                                            </p:txEl>
                                          </p:spTgt>
                                        </p:tgtEl>
                                      </p:cBhvr>
                                    </p:animEffect>
                                  </p:childTnLst>
                                </p:cTn>
                              </p:par>
                            </p:childTnLst>
                          </p:cTn>
                        </p:par>
                      </p:childTnLst>
                    </p:cTn>
                  </p:par>
                  <p:par>
                    <p:cTn id="33" fill="hold" nodeType="clickPar">
                      <p:stCondLst>
                        <p:cond delay="indefinite"/>
                      </p:stCondLst>
                      <p:childTnLst>
                        <p:par>
                          <p:cTn id="34" fill="hold">
                            <p:stCondLst>
                              <p:cond delay="0"/>
                            </p:stCondLst>
                            <p:childTnLst>
                              <p:par>
                                <p:cTn id="35" presetID="18" presetClass="entr" presetSubtype="12" fill="hold" grpId="0" nodeType="clickEffect">
                                  <p:stCondLst>
                                    <p:cond delay="0"/>
                                  </p:stCondLst>
                                  <p:childTnLst>
                                    <p:set>
                                      <p:cBhvr>
                                        <p:cTn id="36" dur="1" fill="hold">
                                          <p:stCondLst>
                                            <p:cond delay="0"/>
                                          </p:stCondLst>
                                        </p:cTn>
                                        <p:tgtEl>
                                          <p:spTgt spid="3">
                                            <p:txEl>
                                              <p:pRg st="3" end="3"/>
                                            </p:txEl>
                                          </p:spTgt>
                                        </p:tgtEl>
                                        <p:attrNameLst>
                                          <p:attrName>style.visibility</p:attrName>
                                        </p:attrNameLst>
                                      </p:cBhvr>
                                      <p:to>
                                        <p:strVal val="visible"/>
                                      </p:to>
                                    </p:set>
                                    <p:animEffect transition="in" filter="strips(downLeft)">
                                      <p:cBhvr>
                                        <p:cTn id="37" dur="5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uiExpand="1" build="p" animBg="1"/>
    </p:bldLst>
  </p:timing>
</p:sld>
</file>

<file path=ppt/slides/slide6.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name="">
    <p:spTree>
      <p:nvGrpSpPr>
        <p:cNvPr id="1" name=""/>
        <p:cNvGrpSpPr/>
        <p:nvPr>
          <p:custDataLst>
            <p:tags r:id="rId2"/>
          </p:custDataLst>
        </p:nvPr>
      </p:nvGrpSpPr>
      <p:grpSpPr>
        <a:xfrm>
          <a:off x="0" y="0"/>
          <a:ext cx="0" cy="0"/>
        </a:xfrm>
      </p:grpSpPr>
      <p:sp>
        <p:nvSpPr>
          <p:cNvPr id="2" name="标题 1" title=""/>
          <p:cNvSpPr>
            <a:spLocks noGrp="1"/>
          </p:cNvSpPr>
          <p:nvPr>
            <p:ph type="title"/>
            <p:custDataLst>
              <p:tags r:id="rId3"/>
            </p:custDataLst>
          </p:nvPr>
        </p:nvSpPr>
        <p:spPr>
          <a:xfrm>
            <a:off x="838200" y="370490"/>
            <a:ext cx="10515600" cy="5202620"/>
          </a:xfrm>
        </p:spPr>
        <p:txBody>
          <a:bodyPr>
            <a:normAutofit/>
          </a:bodyPr>
          <a:lstStyle/>
          <a:p>
            <a:pPr>
              <a:lnSpc>
                <a:spcPct val="150000"/>
              </a:lnSpc>
            </a:pPr>
            <a:r>
              <a:rPr lang="zh-CN" altLang="en-US" sz="3600" b="1">
                <a:solidFill>
                  <a:srgbClr val="FF0000"/>
                </a:solidFill>
              </a:rPr>
              <a:t>抒情手法</a:t>
            </a:r>
            <a:r>
              <a:rPr lang="zh-CN" altLang="en-US" sz="3600" b="1"/>
              <a:t>是诗歌鉴赏中常见的表现手法，包括直接抒情和间接抒情两种</a:t>
            </a:r>
            <a:r>
              <a:rPr lang="zh-CN" altLang="en-US" sz="3600" b="1" smtClean="0"/>
              <a:t>。</a:t>
            </a:r>
            <a:br>
              <a:rPr lang="en-US" altLang="zh-CN" sz="3600" b="1" smtClean="0"/>
            </a:br>
            <a:r>
              <a:rPr lang="zh-CN" altLang="en-US" sz="3200" b="1" u="sng" smtClean="0">
                <a:solidFill>
                  <a:srgbClr val="002060"/>
                </a:solidFill>
              </a:rPr>
              <a:t>直接</a:t>
            </a:r>
            <a:r>
              <a:rPr lang="zh-CN" altLang="en-US" sz="3200" b="1" u="sng">
                <a:solidFill>
                  <a:srgbClr val="002060"/>
                </a:solidFill>
              </a:rPr>
              <a:t>抒情</a:t>
            </a:r>
            <a:r>
              <a:rPr lang="zh-CN" altLang="en-US" sz="3200" b="1"/>
              <a:t>也叫直抒胸臆，由作者直接对有关人物和事件等表明爱憎态度</a:t>
            </a:r>
            <a:r>
              <a:rPr lang="zh-CN" altLang="en-US" sz="3200" b="1" smtClean="0"/>
              <a:t>。</a:t>
            </a:r>
            <a:br>
              <a:rPr lang="en-US" altLang="zh-CN" sz="3200" b="1" smtClean="0"/>
            </a:br>
            <a:r>
              <a:rPr lang="zh-CN" altLang="en-US" sz="3200" b="1" u="sng" smtClean="0">
                <a:solidFill>
                  <a:srgbClr val="002060"/>
                </a:solidFill>
              </a:rPr>
              <a:t>间接</a:t>
            </a:r>
            <a:r>
              <a:rPr lang="zh-CN" altLang="en-US" sz="3200" b="1" u="sng">
                <a:solidFill>
                  <a:srgbClr val="002060"/>
                </a:solidFill>
              </a:rPr>
              <a:t>抒情</a:t>
            </a:r>
            <a:r>
              <a:rPr lang="zh-CN" altLang="en-US" sz="3200" b="1"/>
              <a:t>又分为借景抒情、借物抒情</a:t>
            </a:r>
            <a:r>
              <a:rPr lang="en-US" altLang="zh-CN" sz="3200" b="1"/>
              <a:t>(</a:t>
            </a:r>
            <a:r>
              <a:rPr lang="zh-CN" altLang="en-US" sz="3200" b="1"/>
              <a:t>托物言志</a:t>
            </a:r>
            <a:r>
              <a:rPr lang="en-US" altLang="zh-CN" sz="3200" b="1"/>
              <a:t>)</a:t>
            </a:r>
            <a:r>
              <a:rPr lang="zh-CN" altLang="en-US" sz="3200" b="1"/>
              <a:t>、借古抒情、情景交融</a:t>
            </a:r>
            <a:r>
              <a:rPr lang="en-US" altLang="zh-CN" sz="3200" b="1"/>
              <a:t>(</a:t>
            </a:r>
            <a:r>
              <a:rPr lang="zh-CN" altLang="en-US" sz="3200" b="1"/>
              <a:t>寓情于景</a:t>
            </a:r>
            <a:r>
              <a:rPr lang="en-US" altLang="zh-CN" sz="3200" b="1"/>
              <a:t>)</a:t>
            </a:r>
            <a:r>
              <a:rPr lang="zh-CN" altLang="en-US" sz="3200" b="1"/>
              <a:t>四种。</a:t>
            </a:r>
          </a:p>
        </p:txBody>
      </p:sp>
      <p:pic>
        <p:nvPicPr>
          <p:cNvPr id="4" name="图片 3" title=""/>
          <p:cNvPicPr>
            <a:picLocks noChangeAspect="1"/>
          </p:cNvPicPr>
          <p:nvPr>
            <p:custDataLst>
              <p:tags r:id="rId6"/>
            </p:custDataLst>
          </p:nvPr>
        </p:nvPicPr>
        <p:blipFill>
          <a:blip r:embed="rId4">
            <a:extLst>
              <a:ext uri="{BEBA8EAE-BF5A-486C-A8C5-ECC9F3942E4B}">
                <a14:imgProps xmlns:a14="http://schemas.microsoft.com/office/drawing/2010/main">
                  <a14:imgLayer r:embed="rId5">
                    <a14:imgEffect>
                      <a14:brightnessContrast contrast="-5000"/>
                    </a14:imgEffect>
                  </a14:imgLayer>
                </a14:imgProps>
              </a:ext>
            </a:extLst>
          </a:blip>
          <a:srcRect l="62328"/>
          <a:stretch>
            <a:fillRect/>
          </a:stretch>
        </p:blipFill>
        <p:spPr>
          <a:xfrm>
            <a:off x="7662632" y="0"/>
            <a:ext cx="4593058" cy="6858000"/>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2730545679"/>
      </p:ext>
    </p:extLst>
  </p:cSld>
  <p:clrMapOvr>
    <a:masterClrMapping/>
  </p:clrMapOvr>
  <p:transition/>
  <p:timing/>
</p:sld>
</file>

<file path=ppt/slides/slide7.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name="">
    <p:bg>
      <p:bgPr>
        <a:noFill/>
        <a:effectLst/>
      </p:bgPr>
    </p:bg>
    <p:spTree>
      <p:nvGrpSpPr>
        <p:cNvPr id="1" name=""/>
        <p:cNvGrpSpPr/>
        <p:nvPr>
          <p:custDataLst>
            <p:tags r:id="rId2"/>
          </p:custDataLst>
        </p:nvPr>
      </p:nvGrpSpPr>
      <p:grpSpPr>
        <a:xfrm>
          <a:off x="0" y="0"/>
          <a:ext cx="0" cy="0"/>
        </a:xfrm>
      </p:grpSpPr>
      <p:cxnSp>
        <p:nvCxnSpPr>
          <p:cNvPr id="10" name="直接连接符 9" title=""/>
          <p:cNvCxnSpPr/>
          <p:nvPr>
            <p:custDataLst>
              <p:tags r:id="rId3"/>
            </p:custDataLst>
          </p:nvPr>
        </p:nvCxnSpPr>
        <p:spPr>
          <a:xfrm flipH="1" flipV="1">
            <a:off x="5102225" y="4314190"/>
            <a:ext cx="3804285" cy="50165"/>
          </a:xfrm>
          <a:prstGeom prst="line">
            <a:avLst/>
          </a:prstGeom>
          <a:ln w="12700">
            <a:solidFill>
              <a:srgbClr val="F0CC9A"/>
            </a:solidFill>
          </a:ln>
          <a:effectLst>
            <a:outerShdw blurRad="12700" dist="12700" dir="2700000" algn="tl" rotWithShape="0">
              <a:schemeClr val="bg1">
                <a:lumMod val="50000"/>
                <a:alpha val="40000"/>
              </a:schemeClr>
            </a:outerShdw>
          </a:effectLst>
        </p:spPr>
        <p:style>
          <a:lnRef idx="1">
            <a:schemeClr val="accent1"/>
          </a:lnRef>
          <a:fillRef idx="0">
            <a:schemeClr val="accent1"/>
          </a:fillRef>
          <a:effectRef idx="0">
            <a:schemeClr val="accent1"/>
          </a:effectRef>
          <a:fontRef idx="minor">
            <a:schemeClr val="tx1"/>
          </a:fontRef>
        </p:style>
      </p:cxnSp>
      <p:pic>
        <p:nvPicPr>
          <p:cNvPr id="21" name="图片 20" title=""/>
          <p:cNvPicPr>
            <a:picLocks noChangeAspect="1"/>
          </p:cNvPicPr>
          <p:nvPr>
            <p:custDataLst>
              <p:tags r:id="rId6"/>
            </p:custDataLst>
          </p:nvPr>
        </p:nvPicPr>
        <p:blipFill>
          <a:blip r:embed="rId4">
            <a:extLst>
              <a:ext uri="{BEBA8EAE-BF5A-486C-A8C5-ECC9F3942E4B}">
                <a14:imgProps xmlns:a14="http://schemas.microsoft.com/office/drawing/2010/main">
                  <a14:imgLayer r:embed="rId5">
                    <a14:imgEffect>
                      <a14:brightnessContrast contrast="-5000"/>
                    </a14:imgEffect>
                  </a14:imgLayer>
                </a14:imgProps>
              </a:ext>
            </a:extLst>
          </a:blip>
          <a:srcRect l="62328"/>
          <a:stretch>
            <a:fillRect/>
          </a:stretch>
        </p:blipFill>
        <p:spPr>
          <a:xfrm>
            <a:off x="7662632" y="0"/>
            <a:ext cx="4593058" cy="6858000"/>
          </a:xfrm>
          <a:prstGeom prst="rect">
            <a:avLst/>
          </a:prstGeom>
          <a:effectLst>
            <a:outerShdw blurRad="50800" dist="38100" dir="2700000" algn="tl" rotWithShape="0">
              <a:prstClr val="black">
                <a:alpha val="40000"/>
              </a:prstClr>
            </a:outerShdw>
          </a:effectLst>
        </p:spPr>
      </p:pic>
      <p:sp>
        <p:nvSpPr>
          <p:cNvPr id="100" name="文本框 99" title=""/>
          <p:cNvSpPr txBox="1"/>
          <p:nvPr>
            <p:custDataLst>
              <p:tags r:id="rId7"/>
            </p:custDataLst>
          </p:nvPr>
        </p:nvSpPr>
        <p:spPr>
          <a:xfrm>
            <a:off x="1435187" y="1096710"/>
            <a:ext cx="9727565" cy="1198880"/>
          </a:xfrm>
          <a:prstGeom prst="rect">
            <a:avLst/>
          </a:prstGeom>
          <a:noFill/>
          <a:ln w="9525">
            <a:noFill/>
          </a:ln>
        </p:spPr>
        <p:txBody>
          <a:bodyPr wrap="square">
            <a:spAutoFit/>
          </a:bodyPr>
          <a:lstStyle/>
          <a:p>
            <a:pPr indent="0" fontAlgn="auto">
              <a:lnSpc>
                <a:spcPct val="200000"/>
              </a:lnSpc>
            </a:pPr>
            <a:r>
              <a:rPr lang="zh-CN" sz="3600" b="1">
                <a:solidFill>
                  <a:srgbClr val="C00000"/>
                </a:solidFill>
                <a:effectLst>
                  <a:outerShdw blurRad="38100" dist="38100" dir="2700000" algn="tl">
                    <a:srgbClr val="000000">
                      <a:alpha val="43137"/>
                    </a:srgbClr>
                  </a:outerShdw>
                </a:effectLst>
                <a:ea typeface="宋体" panose="02010600030101010101" pitchFamily="2" charset="-122"/>
                <a:cs typeface="Times New Roman" panose="02020603050405020304" charset="0"/>
              </a:rPr>
              <a:t>《沁园春</a:t>
            </a:r>
            <a:r>
              <a:rPr lang="en-US" altLang="zh-CN" sz="3600" b="1">
                <a:solidFill>
                  <a:srgbClr val="C00000"/>
                </a:solidFill>
                <a:effectLst>
                  <a:outerShdw blurRad="38100" dist="38100" dir="2700000" algn="tl">
                    <a:srgbClr val="000000">
                      <a:alpha val="43137"/>
                    </a:srgbClr>
                  </a:outerShdw>
                </a:effectLst>
                <a:ea typeface="宋体" panose="02010600030101010101" pitchFamily="2" charset="-122"/>
                <a:cs typeface="Times New Roman" panose="02020603050405020304" charset="0"/>
              </a:rPr>
              <a:t>  </a:t>
            </a:r>
            <a:r>
              <a:rPr lang="zh-CN" altLang="en-US" sz="3600" b="1">
                <a:solidFill>
                  <a:srgbClr val="C00000"/>
                </a:solidFill>
                <a:effectLst>
                  <a:outerShdw blurRad="38100" dist="38100" dir="2700000" algn="tl">
                    <a:srgbClr val="000000">
                      <a:alpha val="43137"/>
                    </a:srgbClr>
                  </a:outerShdw>
                </a:effectLst>
                <a:ea typeface="宋体" panose="02010600030101010101" pitchFamily="2" charset="-122"/>
                <a:cs typeface="Times New Roman" panose="02020603050405020304" charset="0"/>
              </a:rPr>
              <a:t>长沙</a:t>
            </a:r>
            <a:r>
              <a:rPr lang="zh-CN" sz="3600" b="1" smtClean="0">
                <a:solidFill>
                  <a:srgbClr val="C00000"/>
                </a:solidFill>
                <a:effectLst>
                  <a:outerShdw blurRad="38100" dist="38100" dir="2700000" algn="tl">
                    <a:srgbClr val="000000">
                      <a:alpha val="43137"/>
                    </a:srgbClr>
                  </a:outerShdw>
                </a:effectLst>
                <a:ea typeface="宋体" panose="02010600030101010101" pitchFamily="2" charset="-122"/>
                <a:cs typeface="Times New Roman" panose="02020603050405020304" charset="0"/>
              </a:rPr>
              <a:t>》</a:t>
            </a:r>
            <a:r>
              <a:rPr lang="zh-CN" altLang="en-US" sz="3600" b="1" smtClean="0">
                <a:solidFill>
                  <a:srgbClr val="C00000"/>
                </a:solidFill>
                <a:effectLst>
                  <a:outerShdw blurRad="38100" dist="38100" dir="2700000" algn="tl">
                    <a:srgbClr val="000000">
                      <a:alpha val="43137"/>
                    </a:srgbClr>
                  </a:outerShdw>
                </a:effectLst>
                <a:ea typeface="宋体" panose="02010600030101010101" pitchFamily="2" charset="-122"/>
                <a:cs typeface="Times New Roman" panose="02020603050405020304" charset="0"/>
              </a:rPr>
              <a:t>是如何抒发情感的？</a:t>
            </a:r>
            <a:endParaRPr lang="zh-CN" altLang="en-US" sz="3200" b="1">
              <a:solidFill>
                <a:srgbClr val="FF0000"/>
              </a:solidFill>
              <a:effectLst>
                <a:outerShdw blurRad="38100" dist="38100" dir="2700000" algn="tl">
                  <a:srgbClr val="000000">
                    <a:alpha val="43137"/>
                  </a:srgbClr>
                </a:outerShdw>
              </a:effectLst>
              <a:ea typeface="宋体" panose="02010600030101010101" pitchFamily="2" charset="-122"/>
              <a:cs typeface="Times New Roman" panose="02020603050405020304" charset="0"/>
            </a:endParaRPr>
          </a:p>
        </p:txBody>
      </p:sp>
      <p:sp>
        <p:nvSpPr>
          <p:cNvPr id="3" name="文本框 2" title=""/>
          <p:cNvSpPr txBox="1"/>
          <p:nvPr>
            <p:custDataLst>
              <p:tags r:id="rId8"/>
            </p:custDataLst>
          </p:nvPr>
        </p:nvSpPr>
        <p:spPr>
          <a:xfrm>
            <a:off x="748862" y="306070"/>
            <a:ext cx="2167759" cy="584775"/>
          </a:xfrm>
          <a:prstGeom prst="rect">
            <a:avLst/>
          </a:prstGeom>
          <a:noFill/>
        </p:spPr>
        <p:txBody>
          <a:bodyPr wrap="square" rtlCol="0">
            <a:spAutoFit/>
          </a:bodyPr>
          <a:lstStyle/>
          <a:p>
            <a:r>
              <a:rPr lang="zh-CN" altLang="en-US" sz="3200" b="1">
                <a:solidFill>
                  <a:srgbClr val="FF0000"/>
                </a:solidFill>
                <a:effectLst>
                  <a:outerShdw blurRad="38100" dist="38100" dir="2700000" algn="tl">
                    <a:srgbClr val="000000">
                      <a:alpha val="43137"/>
                    </a:srgbClr>
                  </a:outerShdw>
                </a:effectLst>
                <a:latin typeface="华文中宋" panose="02010600040101010101" charset="-122"/>
                <a:ea typeface="华文中宋" panose="02010600040101010101" charset="-122"/>
              </a:rPr>
              <a:t>教材典例</a:t>
            </a:r>
          </a:p>
        </p:txBody>
      </p:sp>
      <p:pic>
        <p:nvPicPr>
          <p:cNvPr id="4" name="图片 3" title=""/>
          <p:cNvPicPr>
            <a:picLocks noChangeAspect="1"/>
          </p:cNvPicPr>
          <p:nvPr>
            <p:custDataLst>
              <p:tags r:id="rId10"/>
            </p:custDataLst>
          </p:nvPr>
        </p:nvPicPr>
        <p:blipFill>
          <a:blip r:embed="rId9">
            <a:extLst>
              <a:ext uri="{28A0092B-C50C-407E-A947-70E740481C1C}">
                <a14:useLocalDpi xmlns:a14="http://schemas.microsoft.com/office/drawing/2010/main" val="0"/>
              </a:ext>
            </a:extLst>
          </a:blip>
          <a:stretch>
            <a:fillRect/>
          </a:stretch>
        </p:blipFill>
        <p:spPr>
          <a:xfrm>
            <a:off x="382389" y="3476452"/>
            <a:ext cx="2746635" cy="3060927"/>
          </a:xfrm>
          <a:prstGeom prst="rect">
            <a:avLst/>
          </a:prstGeom>
        </p:spPr>
      </p:pic>
      <p:grpSp>
        <p:nvGrpSpPr>
          <p:cNvPr id="7" name="组合 173" title=""/>
          <p:cNvGrpSpPr/>
          <p:nvPr>
            <p:custDataLst>
              <p:tags r:id="rId11"/>
            </p:custDataLst>
          </p:nvPr>
        </p:nvGrpSpPr>
        <p:grpSpPr>
          <a:xfrm>
            <a:off x="643732" y="2247689"/>
            <a:ext cx="10358438" cy="1179512"/>
            <a:chOff x="1217" y="1279"/>
            <a:chExt cx="16312" cy="1856"/>
          </a:xfrm>
        </p:grpSpPr>
        <p:sp>
          <p:nvSpPr>
            <p:cNvPr id="8" name="文本框 1"/>
            <p:cNvSpPr/>
            <p:nvPr>
              <p:custDataLst>
                <p:tags r:id="rId12"/>
              </p:custDataLst>
            </p:nvPr>
          </p:nvSpPr>
          <p:spPr>
            <a:xfrm>
              <a:off x="1217" y="1616"/>
              <a:ext cx="16312" cy="1181"/>
            </a:xfrm>
            <a:prstGeom prst="rect">
              <a:avLst/>
            </a:prstGeom>
            <a:noFill/>
            <a:ln w="9525">
              <a:noFill/>
            </a:ln>
          </p:spPr>
          <p:txBody>
            <a:bodyPr anchor="t" anchorCtr="0">
              <a:spAutoFit/>
            </a:bodyPr>
            <a:lstStyle/>
            <a:p>
              <a:pPr>
                <a:lnSpc>
                  <a:spcPct val="130000"/>
                </a:lnSpc>
              </a:pPr>
              <a:r>
                <a:rPr lang="zh-CN" altLang="en-US" sz="3600" b="1">
                  <a:solidFill>
                    <a:srgbClr val="C00000"/>
                  </a:solidFill>
                  <a:latin typeface="黑体" panose="02010609060101010101" charset="-122"/>
                  <a:ea typeface="黑体" panose="02010609060101010101" charset="-122"/>
                </a:rPr>
                <a:t>上片：</a:t>
              </a:r>
              <a:endParaRPr lang="zh-CN" altLang="en-US" sz="3600" b="1">
                <a:solidFill>
                  <a:srgbClr val="C00000"/>
                </a:solidFill>
                <a:latin typeface="华文楷体" panose="02010600040101010101" charset="-122"/>
                <a:ea typeface="华文楷体" panose="02010600040101010101" charset="-122"/>
              </a:endParaRPr>
            </a:p>
          </p:txBody>
        </p:sp>
        <p:sp>
          <p:nvSpPr>
            <p:cNvPr id="9" name="矩形 4"/>
            <p:cNvSpPr/>
            <p:nvPr>
              <p:custDataLst>
                <p:tags r:id="rId13"/>
              </p:custDataLst>
            </p:nvPr>
          </p:nvSpPr>
          <p:spPr>
            <a:xfrm>
              <a:off x="1267" y="1279"/>
              <a:ext cx="16211" cy="1856"/>
            </a:xfrm>
            <a:prstGeom prst="rect">
              <a:avLst/>
            </a:prstGeom>
            <a:noFill/>
            <a:ln w="57150" cap="flat" cmpd="sng">
              <a:solidFill>
                <a:srgbClr val="FFC000"/>
              </a:solidFill>
              <a:prstDash val="solid"/>
              <a:miter/>
              <a:headEnd type="none" w="med" len="med"/>
              <a:tailEnd type="none" w="med" len="med"/>
            </a:ln>
          </p:spPr>
          <p:txBody>
            <a:bodyPr anchor="ctr" anchorCtr="0"/>
            <a:lstStyle/>
            <a:p>
              <a:pPr algn="ctr"/>
              <a:endParaRPr lang="zh-CN" altLang="en-US">
                <a:latin typeface="Calibri"/>
                <a:ea typeface="宋体" panose="02010600030101010101" pitchFamily="2" charset="-122"/>
              </a:endParaRPr>
            </a:p>
          </p:txBody>
        </p:sp>
      </p:grpSp>
      <p:sp>
        <p:nvSpPr>
          <p:cNvPr id="11" name="文本框 3" title=""/>
          <p:cNvSpPr txBox="1"/>
          <p:nvPr>
            <p:custDataLst>
              <p:tags r:id="rId14"/>
            </p:custDataLst>
          </p:nvPr>
        </p:nvSpPr>
        <p:spPr>
          <a:xfrm>
            <a:off x="2519138" y="2628833"/>
            <a:ext cx="6606989" cy="583565"/>
          </a:xfrm>
          <a:prstGeom prst="rect">
            <a:avLst/>
          </a:prstGeom>
          <a:noFill/>
        </p:spPr>
        <p:txBody>
          <a:bodyPr wrap="square" rtlCol="0">
            <a:spAutoFit/>
          </a:bodyPr>
          <a:lstStyle/>
          <a:p>
            <a:r>
              <a:rPr lang="zh-CN" altLang="en-US" sz="3200" b="1">
                <a:solidFill>
                  <a:srgbClr val="FF0000"/>
                </a:solidFill>
                <a:effectLst>
                  <a:outerShdw blurRad="38100" dist="38100" dir="2700000" algn="tl">
                    <a:srgbClr val="000000">
                      <a:alpha val="43137"/>
                    </a:srgbClr>
                  </a:outerShdw>
                </a:effectLst>
              </a:rPr>
              <a:t>写景</a:t>
            </a:r>
            <a:r>
              <a:rPr lang="en-US" altLang="zh-CN" sz="3200" b="1">
                <a:solidFill>
                  <a:srgbClr val="FF0000"/>
                </a:solidFill>
                <a:effectLst>
                  <a:outerShdw blurRad="38100" dist="38100" dir="2700000" algn="tl">
                    <a:srgbClr val="000000">
                      <a:alpha val="43137"/>
                    </a:srgbClr>
                  </a:outerShdw>
                </a:effectLst>
              </a:rPr>
              <a:t>——</a:t>
            </a:r>
            <a:r>
              <a:rPr lang="zh-CN" altLang="en-US" sz="3200" b="1">
                <a:solidFill>
                  <a:srgbClr val="FF0000"/>
                </a:solidFill>
                <a:effectLst>
                  <a:outerShdw blurRad="38100" dist="38100" dir="2700000" algn="tl">
                    <a:srgbClr val="000000">
                      <a:alpha val="43137"/>
                    </a:srgbClr>
                  </a:outerShdw>
                </a:effectLst>
              </a:rPr>
              <a:t>湘江边美丽壮观的秋景</a:t>
            </a:r>
          </a:p>
        </p:txBody>
      </p:sp>
      <p:sp>
        <p:nvSpPr>
          <p:cNvPr id="5" name="矩形 4" title=""/>
          <p:cNvSpPr/>
          <p:nvPr>
            <p:custDataLst>
              <p:tags r:id="rId15"/>
            </p:custDataLst>
          </p:nvPr>
        </p:nvSpPr>
        <p:spPr>
          <a:xfrm>
            <a:off x="2811061" y="4472453"/>
            <a:ext cx="3886000" cy="584775"/>
          </a:xfrm>
          <a:prstGeom prst="rect">
            <a:avLst/>
          </a:prstGeom>
        </p:spPr>
        <p:txBody>
          <a:bodyPr wrap="none">
            <a:spAutoFit/>
          </a:bodyPr>
          <a:lstStyle/>
          <a:p>
            <a:r>
              <a:rPr lang="zh-CN" altLang="en-US" sz="3200" b="1">
                <a:solidFill>
                  <a:srgbClr val="FF0000"/>
                </a:solidFill>
                <a:effectLst>
                  <a:outerShdw blurRad="38100" dist="38100" dir="2700000" algn="tl">
                    <a:srgbClr val="000000">
                      <a:alpha val="43137"/>
                    </a:srgbClr>
                  </a:outerShdw>
                </a:effectLst>
              </a:rPr>
              <a:t>抒情</a:t>
            </a:r>
            <a:r>
              <a:rPr lang="en-US" altLang="zh-CN" sz="3200" b="1">
                <a:solidFill>
                  <a:srgbClr val="FF0000"/>
                </a:solidFill>
                <a:effectLst>
                  <a:outerShdw blurRad="38100" dist="38100" dir="2700000" algn="tl">
                    <a:srgbClr val="000000">
                      <a:alpha val="43137"/>
                    </a:srgbClr>
                  </a:outerShdw>
                </a:effectLst>
              </a:rPr>
              <a:t>——</a:t>
            </a:r>
            <a:r>
              <a:rPr lang="zh-CN" altLang="en-US" sz="3200" b="1">
                <a:solidFill>
                  <a:srgbClr val="FF0000"/>
                </a:solidFill>
                <a:effectLst>
                  <a:outerShdw blurRad="38100" dist="38100" dir="2700000" algn="tl">
                    <a:srgbClr val="000000">
                      <a:alpha val="43137"/>
                    </a:srgbClr>
                  </a:outerShdw>
                </a:effectLst>
              </a:rPr>
              <a:t>忆往昔生活</a:t>
            </a:r>
            <a:endParaRPr lang="zh-CN" altLang="en-US" sz="3200" b="1">
              <a:solidFill>
                <a:srgbClr val="FF0000"/>
              </a:solidFill>
              <a:effectLst>
                <a:outerShdw blurRad="38100" dist="38100" dir="2700000" algn="tl">
                  <a:srgbClr val="000000">
                    <a:alpha val="43137"/>
                  </a:srgbClr>
                </a:outerShdw>
              </a:effectLst>
            </a:endParaRPr>
          </a:p>
        </p:txBody>
      </p:sp>
      <p:sp>
        <p:nvSpPr>
          <p:cNvPr id="13" name="矩形 10" title=""/>
          <p:cNvSpPr/>
          <p:nvPr>
            <p:custDataLst>
              <p:tags r:id="rId16"/>
            </p:custDataLst>
          </p:nvPr>
        </p:nvSpPr>
        <p:spPr>
          <a:xfrm>
            <a:off x="602457" y="4068157"/>
            <a:ext cx="10367962" cy="1177925"/>
          </a:xfrm>
          <a:prstGeom prst="rect">
            <a:avLst/>
          </a:prstGeom>
          <a:noFill/>
          <a:ln w="57150" cap="flat" cmpd="sng">
            <a:solidFill>
              <a:srgbClr val="FFC000"/>
            </a:solidFill>
            <a:prstDash val="solid"/>
            <a:miter/>
            <a:headEnd type="none" w="med" len="med"/>
            <a:tailEnd type="none" w="med" len="med"/>
          </a:ln>
        </p:spPr>
        <p:txBody>
          <a:bodyPr anchor="ctr" anchorCtr="0"/>
          <a:lstStyle/>
          <a:p>
            <a:r>
              <a:rPr lang="zh-CN" altLang="en-US" sz="3600" b="1">
                <a:solidFill>
                  <a:srgbClr val="C00000"/>
                </a:solidFill>
                <a:latin typeface="黑体" panose="02010609060101010101" charset="-122"/>
                <a:ea typeface="黑体" panose="02010609060101010101" charset="-122"/>
                <a:sym typeface="Arial" panose="020b0604020202020204" pitchFamily="34" charset="0"/>
              </a:rPr>
              <a:t>下片：</a:t>
            </a:r>
          </a:p>
        </p:txBody>
      </p:sp>
      <p:sp>
        <p:nvSpPr>
          <p:cNvPr id="6" name="矩形 5" title=""/>
          <p:cNvSpPr/>
          <p:nvPr>
            <p:custDataLst>
              <p:tags r:id="rId17"/>
            </p:custDataLst>
          </p:nvPr>
        </p:nvSpPr>
        <p:spPr>
          <a:xfrm>
            <a:off x="8708501" y="2375462"/>
            <a:ext cx="3114955" cy="1754326"/>
          </a:xfrm>
          <a:prstGeom prst="rect">
            <a:avLst/>
          </a:prstGeom>
          <a:noFill/>
        </p:spPr>
        <p:txBody>
          <a:bodyPr wrap="none" lIns="91440" tIns="45720" rIns="91440" bIns="45720">
            <a:spAutoFit/>
          </a:bodyPr>
          <a:lstStyle/>
          <a:p>
            <a:pPr algn="ctr"/>
            <a:r>
              <a:rPr lang="zh-CN" altLang="en-US" sz="5400" b="1" cap="none" spc="300" smtClean="0">
                <a:ln w="11430" cmpd="sng">
                  <a:solidFill>
                    <a:schemeClr val="accent1">
                      <a:tint val="10000"/>
                    </a:schemeClr>
                  </a:solidFill>
                  <a:prstDash val="solid"/>
                  <a:miter lim="800000"/>
                </a:ln>
                <a:gradFill>
                  <a:gsLst>
                    <a:gs pos="10000">
                      <a:schemeClr val="accent1">
                        <a:tint val="83000"/>
                        <a:shade val="100000"/>
                        <a:satMod val="200000"/>
                      </a:schemeClr>
                    </a:gs>
                    <a:gs pos="75000">
                      <a:schemeClr val="accent1">
                        <a:tint val="100000"/>
                        <a:shade val="50000"/>
                        <a:satMod val="150000"/>
                      </a:schemeClr>
                    </a:gs>
                  </a:gsLst>
                  <a:lin ang="5400000"/>
                </a:gradFill>
                <a:effectLst>
                  <a:glow rad="45500">
                    <a:schemeClr val="accent1">
                      <a:satMod val="220000"/>
                      <a:alpha val="35000"/>
                    </a:schemeClr>
                  </a:glow>
                </a:effectLst>
              </a:rPr>
              <a:t>借景抒情</a:t>
            </a:r>
            <a:endParaRPr lang="en-US" altLang="zh-CN" sz="5400" b="1" cap="none" spc="300" smtClean="0">
              <a:ln w="11430" cmpd="sng">
                <a:solidFill>
                  <a:schemeClr val="accent1">
                    <a:tint val="10000"/>
                  </a:schemeClr>
                </a:solidFill>
                <a:prstDash val="solid"/>
                <a:miter lim="800000"/>
              </a:ln>
              <a:gradFill>
                <a:gsLst>
                  <a:gs pos="10000">
                    <a:schemeClr val="accent1">
                      <a:tint val="83000"/>
                      <a:shade val="100000"/>
                      <a:satMod val="200000"/>
                    </a:schemeClr>
                  </a:gs>
                  <a:gs pos="75000">
                    <a:schemeClr val="accent1">
                      <a:tint val="100000"/>
                      <a:shade val="50000"/>
                      <a:satMod val="150000"/>
                    </a:schemeClr>
                  </a:gs>
                </a:gsLst>
                <a:lin ang="5400000"/>
              </a:gradFill>
              <a:effectLst>
                <a:glow rad="45500">
                  <a:schemeClr val="accent1">
                    <a:satMod val="220000"/>
                    <a:alpha val="35000"/>
                  </a:schemeClr>
                </a:glow>
              </a:effectLst>
            </a:endParaRPr>
          </a:p>
          <a:p>
            <a:pPr algn="ctr"/>
            <a:r>
              <a:rPr lang="zh-CN" altLang="en-US" sz="5400" b="1" spc="300" smtClean="0">
                <a:ln w="11430" cmpd="sng">
                  <a:solidFill>
                    <a:schemeClr val="accent1">
                      <a:tint val="10000"/>
                    </a:schemeClr>
                  </a:solidFill>
                  <a:prstDash val="solid"/>
                  <a:miter lim="800000"/>
                </a:ln>
                <a:gradFill>
                  <a:gsLst>
                    <a:gs pos="10000">
                      <a:schemeClr val="accent1">
                        <a:tint val="83000"/>
                        <a:shade val="100000"/>
                        <a:satMod val="200000"/>
                      </a:schemeClr>
                    </a:gs>
                    <a:gs pos="75000">
                      <a:schemeClr val="accent1">
                        <a:tint val="100000"/>
                        <a:shade val="50000"/>
                        <a:satMod val="150000"/>
                      </a:schemeClr>
                    </a:gs>
                  </a:gsLst>
                  <a:lin ang="5400000"/>
                </a:gradFill>
                <a:effectLst>
                  <a:glow rad="45500">
                    <a:schemeClr val="accent1">
                      <a:satMod val="220000"/>
                      <a:alpha val="35000"/>
                    </a:schemeClr>
                  </a:glow>
                </a:effectLst>
              </a:rPr>
              <a:t>触景生情</a:t>
            </a:r>
            <a:endParaRPr lang="zh-CN" altLang="en-US" sz="5400" b="1" cap="none" spc="300">
              <a:ln w="11430" cmpd="sng">
                <a:solidFill>
                  <a:schemeClr val="accent1">
                    <a:tint val="10000"/>
                  </a:schemeClr>
                </a:solidFill>
                <a:prstDash val="solid"/>
                <a:miter lim="800000"/>
              </a:ln>
              <a:gradFill>
                <a:gsLst>
                  <a:gs pos="10000">
                    <a:schemeClr val="accent1">
                      <a:tint val="83000"/>
                      <a:shade val="100000"/>
                      <a:satMod val="200000"/>
                    </a:schemeClr>
                  </a:gs>
                  <a:gs pos="75000">
                    <a:schemeClr val="accent1">
                      <a:tint val="100000"/>
                      <a:shade val="50000"/>
                      <a:satMod val="150000"/>
                    </a:schemeClr>
                  </a:gs>
                </a:gsLst>
                <a:lin ang="5400000"/>
              </a:gradFill>
              <a:effectLst>
                <a:glow rad="45500">
                  <a:schemeClr val="accent1">
                    <a:satMod val="220000"/>
                    <a:alpha val="35000"/>
                  </a:schemeClr>
                </a:glow>
              </a:effectLst>
            </a:endParaRPr>
          </a:p>
        </p:txBody>
      </p:sp>
      <p:sp>
        <p:nvSpPr>
          <p:cNvPr id="15" name="矩形 14" title=""/>
          <p:cNvSpPr/>
          <p:nvPr>
            <p:custDataLst>
              <p:tags r:id="rId18"/>
            </p:custDataLst>
          </p:nvPr>
        </p:nvSpPr>
        <p:spPr>
          <a:xfrm>
            <a:off x="7115054" y="4117784"/>
            <a:ext cx="4580100" cy="923330"/>
          </a:xfrm>
          <a:prstGeom prst="rect">
            <a:avLst/>
          </a:prstGeom>
          <a:noFill/>
        </p:spPr>
        <p:txBody>
          <a:bodyPr wrap="none" lIns="91440" tIns="45720" rIns="91440" bIns="45720">
            <a:spAutoFit/>
          </a:bodyPr>
          <a:lstStyle/>
          <a:p>
            <a:pPr algn="ctr"/>
            <a:r>
              <a:rPr lang="zh-CN" altLang="en-US" sz="5400" b="1" cap="none" spc="300" smtClean="0">
                <a:ln w="11430" cmpd="sng">
                  <a:solidFill>
                    <a:schemeClr val="accent1">
                      <a:tint val="10000"/>
                    </a:schemeClr>
                  </a:solidFill>
                  <a:prstDash val="solid"/>
                  <a:miter lim="800000"/>
                </a:ln>
                <a:gradFill>
                  <a:gsLst>
                    <a:gs pos="10000">
                      <a:schemeClr val="accent1">
                        <a:tint val="83000"/>
                        <a:shade val="100000"/>
                        <a:satMod val="200000"/>
                      </a:schemeClr>
                    </a:gs>
                    <a:gs pos="75000">
                      <a:schemeClr val="accent1">
                        <a:tint val="100000"/>
                        <a:shade val="50000"/>
                        <a:satMod val="150000"/>
                      </a:schemeClr>
                    </a:gs>
                  </a:gsLst>
                  <a:lin ang="5400000"/>
                </a:gradFill>
                <a:effectLst>
                  <a:glow rad="45500">
                    <a:schemeClr val="accent1">
                      <a:satMod val="220000"/>
                      <a:alpha val="35000"/>
                    </a:schemeClr>
                  </a:glow>
                </a:effectLst>
              </a:rPr>
              <a:t>怀人忆事抒情</a:t>
            </a:r>
            <a:endParaRPr lang="en-US" altLang="zh-CN" sz="5400" b="1" cap="none" spc="300" smtClean="0">
              <a:ln w="11430" cmpd="sng">
                <a:solidFill>
                  <a:schemeClr val="accent1">
                    <a:tint val="10000"/>
                  </a:schemeClr>
                </a:solidFill>
                <a:prstDash val="solid"/>
                <a:miter lim="800000"/>
              </a:ln>
              <a:gradFill>
                <a:gsLst>
                  <a:gs pos="10000">
                    <a:schemeClr val="accent1">
                      <a:tint val="83000"/>
                      <a:shade val="100000"/>
                      <a:satMod val="200000"/>
                    </a:schemeClr>
                  </a:gs>
                  <a:gs pos="75000">
                    <a:schemeClr val="accent1">
                      <a:tint val="100000"/>
                      <a:shade val="50000"/>
                      <a:satMod val="150000"/>
                    </a:schemeClr>
                  </a:gs>
                </a:gsLst>
                <a:lin ang="5400000"/>
              </a:gradFill>
              <a:effectLst>
                <a:glow rad="45500">
                  <a:schemeClr val="accent1">
                    <a:satMod val="220000"/>
                    <a:alpha val="35000"/>
                  </a:schemeClr>
                </a:glow>
              </a:effectLst>
            </a:endParaRP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p:stCondLst>
                              <p:cond delay="0"/>
                            </p:stCondLst>
                            <p:childTnLst>
                              <p:par>
                                <p:cTn id="9" presetID="2" presetClass="entr" presetSubtype="4"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anim calcmode="lin" valueType="num">
                                      <p:cBhvr additive="base">
                                        <p:cTn id="11" dur="500" fill="hold"/>
                                        <p:tgtEl>
                                          <p:spTgt spid="6"/>
                                        </p:tgtEl>
                                        <p:attrNameLst>
                                          <p:attrName>ppt_x</p:attrName>
                                        </p:attrNameLst>
                                      </p:cBhvr>
                                      <p:tavLst>
                                        <p:tav tm="0">
                                          <p:val>
                                            <p:strVal val="#ppt_x"/>
                                          </p:val>
                                        </p:tav>
                                        <p:tav tm="100000">
                                          <p:val>
                                            <p:strVal val="#ppt_x"/>
                                          </p:val>
                                        </p:tav>
                                      </p:tavLst>
                                    </p:anim>
                                    <p:anim calcmode="lin" valueType="num">
                                      <p:cBhvr additive="base">
                                        <p:cTn id="12"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13" fill="hold" nodeType="clickPar">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 calcmode="lin" valueType="num">
                                      <p:cBhvr additive="base">
                                        <p:cTn id="17" dur="500" fill="hold"/>
                                        <p:tgtEl>
                                          <p:spTgt spid="5"/>
                                        </p:tgtEl>
                                        <p:attrNameLst>
                                          <p:attrName>ppt_x</p:attrName>
                                        </p:attrNameLst>
                                      </p:cBhvr>
                                      <p:tavLst>
                                        <p:tav tm="0">
                                          <p:val>
                                            <p:strVal val="#ppt_x"/>
                                          </p:val>
                                        </p:tav>
                                        <p:tav tm="100000">
                                          <p:val>
                                            <p:strVal val="#ppt_x"/>
                                          </p:val>
                                        </p:tav>
                                      </p:tavLst>
                                    </p:anim>
                                    <p:anim calcmode="lin" valueType="num">
                                      <p:cBhvr additive="base">
                                        <p:cTn id="1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19" fill="hold" nodeType="clickPar">
                      <p:stCondLst>
                        <p:cond delay="indefinite"/>
                      </p:stCondLst>
                      <p:childTnLst>
                        <p:par>
                          <p:cTn id="20" fill="hold">
                            <p:stCondLst>
                              <p:cond delay="0"/>
                            </p:stCondLst>
                            <p:childTnLst>
                              <p:par>
                                <p:cTn id="21" presetID="2" presetClass="entr" presetSubtype="4" fill="hold" grpId="0" nodeType="clickEffect">
                                  <p:stCondLst>
                                    <p:cond delay="0"/>
                                  </p:stCondLst>
                                  <p:childTnLst>
                                    <p:set>
                                      <p:cBhvr>
                                        <p:cTn id="22" dur="1" fill="hold">
                                          <p:stCondLst>
                                            <p:cond delay="0"/>
                                          </p:stCondLst>
                                        </p:cTn>
                                        <p:tgtEl>
                                          <p:spTgt spid="15"/>
                                        </p:tgtEl>
                                        <p:attrNameLst>
                                          <p:attrName>style.visibility</p:attrName>
                                        </p:attrNameLst>
                                      </p:cBhvr>
                                      <p:to>
                                        <p:strVal val="visible"/>
                                      </p:to>
                                    </p:set>
                                    <p:anim calcmode="lin" valueType="num">
                                      <p:cBhvr additive="base">
                                        <p:cTn id="23" dur="500" fill="hold"/>
                                        <p:tgtEl>
                                          <p:spTgt spid="15"/>
                                        </p:tgtEl>
                                        <p:attrNameLst>
                                          <p:attrName>ppt_x</p:attrName>
                                        </p:attrNameLst>
                                      </p:cBhvr>
                                      <p:tavLst>
                                        <p:tav tm="0">
                                          <p:val>
                                            <p:strVal val="#ppt_x"/>
                                          </p:val>
                                        </p:tav>
                                        <p:tav tm="100000">
                                          <p:val>
                                            <p:strVal val="#ppt_x"/>
                                          </p:val>
                                        </p:tav>
                                      </p:tavLst>
                                    </p:anim>
                                    <p:anim calcmode="lin" valueType="num">
                                      <p:cBhvr additive="base">
                                        <p:cTn id="24"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5" grpId="0"/>
      <p:bldP spid="6" grpId="0"/>
      <p:bldP spid="15" grpId="0"/>
    </p:bldLst>
  </p:timing>
</p:sld>
</file>

<file path=ppt/slides/slide8.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name="">
    <p:spTree>
      <p:nvGrpSpPr>
        <p:cNvPr id="1" name=""/>
        <p:cNvGrpSpPr/>
        <p:nvPr>
          <p:custDataLst>
            <p:tags r:id="rId2"/>
          </p:custDataLst>
        </p:nvPr>
      </p:nvGrpSpPr>
      <p:grpSpPr>
        <a:xfrm>
          <a:off x="0" y="0"/>
          <a:ext cx="0" cy="0"/>
        </a:xfrm>
      </p:grpSpPr>
      <p:sp>
        <p:nvSpPr>
          <p:cNvPr id="3" name="内容占位符 2" title=""/>
          <p:cNvSpPr>
            <a:spLocks noGrp="1"/>
          </p:cNvSpPr>
          <p:nvPr>
            <p:ph idx="1"/>
            <p:custDataLst>
              <p:tags r:id="rId3"/>
            </p:custDataLst>
          </p:nvPr>
        </p:nvSpPr>
        <p:spPr>
          <a:xfrm>
            <a:off x="585952" y="674742"/>
            <a:ext cx="10515600" cy="4351338"/>
          </a:xfrm>
        </p:spPr>
        <p:txBody>
          <a:bodyPr>
            <a:noAutofit/>
          </a:bodyPr>
          <a:lstStyle/>
          <a:p>
            <a:pPr>
              <a:lnSpc>
                <a:spcPct val="100000"/>
              </a:lnSpc>
            </a:pPr>
            <a:r>
              <a:rPr lang="zh-CN" altLang="en-US" sz="3200" b="1">
                <a:solidFill>
                  <a:srgbClr val="FF0000"/>
                </a:solidFill>
                <a:effectLst>
                  <a:outerShdw blurRad="38100" dist="38100" dir="2700000" algn="tl">
                    <a:srgbClr val="000000">
                      <a:alpha val="43137"/>
                    </a:srgbClr>
                  </a:outerShdw>
                </a:effectLst>
                <a:latin typeface="宋体" pitchFamily="2" charset="-122"/>
                <a:ea typeface="宋体" panose="02010600030101010101" pitchFamily="2" charset="-122"/>
              </a:rPr>
              <a:t>学习</a:t>
            </a:r>
            <a:r>
              <a:rPr lang="zh-CN" altLang="en-US" sz="3200" b="1" smtClean="0">
                <a:solidFill>
                  <a:srgbClr val="FF0000"/>
                </a:solidFill>
                <a:effectLst>
                  <a:outerShdw blurRad="38100" dist="38100" dir="2700000" algn="tl">
                    <a:srgbClr val="000000">
                      <a:alpha val="43137"/>
                    </a:srgbClr>
                  </a:outerShdw>
                </a:effectLst>
                <a:latin typeface="宋体" pitchFamily="2" charset="-122"/>
                <a:ea typeface="宋体" panose="02010600030101010101" pitchFamily="2" charset="-122"/>
              </a:rPr>
              <a:t>目标二：  意象  意境</a:t>
            </a:r>
            <a:endParaRPr lang="en-US" altLang="zh-CN" sz="3200" b="1" smtClean="0">
              <a:solidFill>
                <a:srgbClr val="FF0000"/>
              </a:solidFill>
              <a:effectLst>
                <a:outerShdw blurRad="38100" dist="38100" dir="2700000" algn="tl">
                  <a:srgbClr val="000000">
                    <a:alpha val="43137"/>
                  </a:srgbClr>
                </a:outerShdw>
              </a:effectLst>
              <a:latin typeface="宋体" pitchFamily="2" charset="-122"/>
              <a:ea typeface="宋体" panose="02010600030101010101" pitchFamily="2" charset="-122"/>
            </a:endParaRPr>
          </a:p>
          <a:p>
            <a:pPr>
              <a:lnSpc>
                <a:spcPct val="100000"/>
              </a:lnSpc>
            </a:pPr>
            <a:r>
              <a:rPr lang="en-US" altLang="zh-CN" sz="3200" b="1" smtClean="0">
                <a:latin typeface="宋体" pitchFamily="2" charset="-122"/>
                <a:ea typeface="宋体" panose="02010600030101010101" pitchFamily="2" charset="-122"/>
              </a:rPr>
              <a:t>1</a:t>
            </a:r>
            <a:r>
              <a:rPr lang="zh-CN" altLang="en-US" sz="3200" b="1">
                <a:latin typeface="宋体" pitchFamily="2" charset="-122"/>
                <a:ea typeface="宋体" panose="02010600030101010101" pitchFamily="2" charset="-122"/>
              </a:rPr>
              <a:t>、</a:t>
            </a:r>
            <a:r>
              <a:rPr lang="zh-CN" altLang="en-US" sz="3200" b="1" smtClean="0">
                <a:latin typeface="宋体" pitchFamily="2" charset="-122"/>
                <a:ea typeface="宋体" panose="02010600030101010101" pitchFamily="2" charset="-122"/>
              </a:rPr>
              <a:t>意象：谓</a:t>
            </a:r>
            <a:r>
              <a:rPr lang="zh-CN" altLang="en-US" sz="3200" b="1">
                <a:latin typeface="宋体" pitchFamily="2" charset="-122"/>
                <a:ea typeface="宋体" panose="02010600030101010101" pitchFamily="2" charset="-122"/>
              </a:rPr>
              <a:t>寓意深刻的形象；经过运思而构成的形象</a:t>
            </a:r>
            <a:r>
              <a:rPr lang="zh-CN" altLang="en-US" sz="3200" b="1" smtClean="0">
                <a:latin typeface="宋体" pitchFamily="2" charset="-122"/>
                <a:ea typeface="宋体" panose="02010600030101010101" pitchFamily="2" charset="-122"/>
              </a:rPr>
              <a:t>；</a:t>
            </a:r>
            <a:r>
              <a:rPr lang="en-US" altLang="zh-CN" sz="3200" b="1" smtClean="0">
                <a:latin typeface="宋体" pitchFamily="2" charset="-122"/>
                <a:ea typeface="宋体" panose="02010600030101010101" pitchFamily="2" charset="-122"/>
              </a:rPr>
              <a:t>2</a:t>
            </a:r>
            <a:r>
              <a:rPr lang="zh-CN" altLang="en-US" sz="3200" b="1">
                <a:latin typeface="宋体" pitchFamily="2" charset="-122"/>
                <a:ea typeface="宋体" panose="02010600030101010101" pitchFamily="2" charset="-122"/>
              </a:rPr>
              <a:t>、意境 ：</a:t>
            </a:r>
            <a:r>
              <a:rPr lang="zh-CN" altLang="en-US" sz="3200" b="1" smtClean="0">
                <a:latin typeface="宋体" pitchFamily="2" charset="-122"/>
                <a:ea typeface="宋体" panose="02010600030101010101" pitchFamily="2" charset="-122"/>
              </a:rPr>
              <a:t>中国</a:t>
            </a:r>
            <a:r>
              <a:rPr lang="zh-CN" altLang="en-US" sz="3200" b="1">
                <a:latin typeface="宋体" pitchFamily="2" charset="-122"/>
                <a:ea typeface="宋体" panose="02010600030101010101" pitchFamily="2" charset="-122"/>
              </a:rPr>
              <a:t>古典文论中的用语。指文艺作品中客观景物和主观情思融合一致而形成的艺术境衡旁枝界。具有情景相生和虚实相成以及激发想象的特点，使人身临其境，得到审美愉悦。</a:t>
            </a:r>
          </a:p>
          <a:p>
            <a:pPr>
              <a:lnSpc>
                <a:spcPct val="100000"/>
              </a:lnSpc>
            </a:pPr>
            <a:r>
              <a:rPr lang="zh-CN" altLang="en-US" sz="3200" b="1" smtClean="0">
                <a:latin typeface="宋体" pitchFamily="2" charset="-122"/>
                <a:ea typeface="宋体" panose="02010600030101010101" pitchFamily="2" charset="-122"/>
              </a:rPr>
              <a:t>意境</a:t>
            </a:r>
            <a:r>
              <a:rPr lang="zh-CN" altLang="en-US" sz="3200" b="1">
                <a:latin typeface="宋体" pitchFamily="2" charset="-122"/>
                <a:ea typeface="宋体" panose="02010600030101010101" pitchFamily="2" charset="-122"/>
              </a:rPr>
              <a:t>，是指一种能令人感受领悟、意味无咐敏穷却又难以明确言传、具体把握的境界。它是形神情理的统一、虚实有无的协调，既生于意外，又蕴于象内。</a:t>
            </a:r>
          </a:p>
        </p:txBody>
      </p:sp>
      <p:pic>
        <p:nvPicPr>
          <p:cNvPr id="4" name="图片 3" title=""/>
          <p:cNvPicPr>
            <a:picLocks noChangeAspect="1"/>
          </p:cNvPicPr>
          <p:nvPr>
            <p:custDataLst>
              <p:tags r:id="rId5"/>
            </p:custDataLst>
          </p:nvPr>
        </p:nvPicPr>
        <p:blipFill>
          <a:blip r:embed="rId4">
            <a:extLst>
              <a:ext uri="{28A0092B-C50C-407E-A947-70E740481C1C}">
                <a14:useLocalDpi xmlns:a14="http://schemas.microsoft.com/office/drawing/2010/main" val="0"/>
              </a:ext>
            </a:extLst>
          </a:blip>
          <a:stretch>
            <a:fillRect/>
          </a:stretch>
        </p:blipFill>
        <p:spPr>
          <a:xfrm>
            <a:off x="8797160" y="5336628"/>
            <a:ext cx="3287688" cy="1521372"/>
          </a:xfrm>
          <a:prstGeom prst="rect">
            <a:avLst/>
          </a:prstGeom>
        </p:spPr>
      </p:pic>
      <p:pic>
        <p:nvPicPr>
          <p:cNvPr id="5" name="图片 4" title=""/>
          <p:cNvPicPr>
            <a:picLocks noChangeAspect="1"/>
          </p:cNvPicPr>
          <p:nvPr>
            <p:custDataLst>
              <p:tags r:id="rId8"/>
            </p:custDataLst>
          </p:nvPr>
        </p:nvPicPr>
        <p:blipFill>
          <a:blip r:embed="rId6">
            <a:extLst>
              <a:ext uri="{BEBA8EAE-BF5A-486C-A8C5-ECC9F3942E4B}">
                <a14:imgProps xmlns:a14="http://schemas.microsoft.com/office/drawing/2010/main">
                  <a14:imgLayer r:embed="rId7">
                    <a14:imgEffect>
                      <a14:brightnessContrast contrast="-5000"/>
                    </a14:imgEffect>
                  </a14:imgLayer>
                </a14:imgProps>
              </a:ext>
            </a:extLst>
          </a:blip>
          <a:srcRect l="62328"/>
          <a:stretch>
            <a:fillRect/>
          </a:stretch>
        </p:blipFill>
        <p:spPr>
          <a:xfrm>
            <a:off x="7662632" y="0"/>
            <a:ext cx="4593058" cy="6858000"/>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138374677"/>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afterGroup">
                            <p:stCondLst>
                              <p:cond delay="0"/>
                            </p:stCondLst>
                            <p:childTnLst>
                              <p:par>
                                <p:cTn id="5" presetID="6" presetClass="entr" presetSubtype="16"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circle(in)">
                                      <p:cBhvr>
                                        <p:cTn id="7"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name="">
    <p:spTree>
      <p:nvGrpSpPr>
        <p:cNvPr id="1" name=""/>
        <p:cNvGrpSpPr/>
        <p:nvPr>
          <p:custDataLst>
            <p:tags r:id="rId2"/>
          </p:custDataLst>
        </p:nvPr>
      </p:nvGrpSpPr>
      <p:grpSpPr>
        <a:xfrm>
          <a:off x="0" y="0"/>
          <a:ext cx="0" cy="0"/>
        </a:xfrm>
      </p:grpSpPr>
      <p:sp>
        <p:nvSpPr>
          <p:cNvPr id="20" name="文本框 19" title=""/>
          <p:cNvSpPr txBox="1"/>
          <p:nvPr>
            <p:custDataLst>
              <p:tags r:id="rId3"/>
            </p:custDataLst>
          </p:nvPr>
        </p:nvSpPr>
        <p:spPr>
          <a:xfrm>
            <a:off x="242665" y="210998"/>
            <a:ext cx="2019300" cy="829945"/>
          </a:xfrm>
          <a:prstGeom prst="rect">
            <a:avLst/>
          </a:prstGeom>
          <a:noFill/>
          <a:effectLst>
            <a:outerShdw blurRad="50800" dist="38100" dir="2700000" algn="tl" rotWithShape="0">
              <a:prstClr val="black">
                <a:alpha val="40000"/>
              </a:prstClr>
            </a:outerShdw>
          </a:effectLst>
        </p:spPr>
        <p:txBody>
          <a:bodyPr wrap="none" rtlCol="0">
            <a:spAutoFit/>
          </a:bodyPr>
          <a:lstStyle>
            <a:defPPr>
              <a:defRPr lang="zh-CN"/>
            </a:defPPr>
            <a:lvl1pPr>
              <a:defRPr sz="11500">
                <a:solidFill>
                  <a:schemeClr val="tx2">
                    <a:lumMod val="50000"/>
                  </a:schemeClr>
                </a:solidFill>
                <a:effectLst>
                  <a:outerShdw blurRad="50800" dist="38100" dir="2700000" algn="tl" rotWithShape="0">
                    <a:prstClr val="black">
                      <a:alpha val="40000"/>
                    </a:prstClr>
                  </a:outerShdw>
                </a:effectLst>
                <a:latin typeface="钟齐段宁行书" panose="02010800040101010101" pitchFamily="2" charset="-122"/>
                <a:ea typeface="钟齐段宁行书" panose="02010800040101010101" pitchFamily="2" charset="-122"/>
              </a:defRPr>
            </a:lvl1pPr>
          </a:lstStyle>
          <a:p>
            <a:r>
              <a:rPr lang="zh-CN" altLang="en-US" sz="4800" b="1">
                <a:effectLst/>
                <a:latin typeface="楷体" panose="02010609060101010101" charset="-122"/>
                <a:ea typeface="楷体" panose="02010609060101010101" charset="-122"/>
              </a:rPr>
              <a:t>精讲：</a:t>
            </a:r>
          </a:p>
        </p:txBody>
      </p:sp>
      <p:pic>
        <p:nvPicPr>
          <p:cNvPr id="21" name="图片 20" title=""/>
          <p:cNvPicPr>
            <a:picLocks noChangeAspect="1"/>
          </p:cNvPicPr>
          <p:nvPr>
            <p:custDataLst>
              <p:tags r:id="rId6"/>
            </p:custDataLst>
          </p:nvPr>
        </p:nvPicPr>
        <p:blipFill>
          <a:blip r:embed="rId4">
            <a:extLst>
              <a:ext uri="{BEBA8EAE-BF5A-486C-A8C5-ECC9F3942E4B}">
                <a14:imgProps xmlns:a14="http://schemas.microsoft.com/office/drawing/2010/main">
                  <a14:imgLayer r:embed="rId5">
                    <a14:imgEffect>
                      <a14:brightnessContrast contrast="-5000"/>
                    </a14:imgEffect>
                  </a14:imgLayer>
                </a14:imgProps>
              </a:ext>
            </a:extLst>
          </a:blip>
          <a:srcRect l="62328"/>
          <a:stretch>
            <a:fillRect/>
          </a:stretch>
        </p:blipFill>
        <p:spPr>
          <a:xfrm>
            <a:off x="7662632" y="0"/>
            <a:ext cx="4593058" cy="6858000"/>
          </a:xfrm>
          <a:prstGeom prst="rect">
            <a:avLst/>
          </a:prstGeom>
          <a:effectLst>
            <a:outerShdw blurRad="50800" dist="38100" dir="2700000" algn="tl" rotWithShape="0">
              <a:prstClr val="black">
                <a:alpha val="40000"/>
              </a:prstClr>
            </a:outerShdw>
          </a:effectLst>
        </p:spPr>
      </p:pic>
      <p:pic>
        <p:nvPicPr>
          <p:cNvPr id="15" name="图片 14" title=""/>
          <p:cNvPicPr>
            <a:picLocks noChangeAspect="1"/>
          </p:cNvPicPr>
          <p:nvPr>
            <p:custDataLst>
              <p:tags r:id="rId8"/>
            </p:custDataLst>
          </p:nvPr>
        </p:nvPicPr>
        <p:blipFill>
          <a:blip r:embed="rId7"/>
          <a:srcRect r="78994"/>
          <a:stretch>
            <a:fillRect/>
          </a:stretch>
        </p:blipFill>
        <p:spPr>
          <a:xfrm>
            <a:off x="5237315" y="4111296"/>
            <a:ext cx="512582" cy="2088000"/>
          </a:xfrm>
          <a:prstGeom prst="rect">
            <a:avLst/>
          </a:prstGeom>
        </p:spPr>
      </p:pic>
      <p:sp>
        <p:nvSpPr>
          <p:cNvPr id="2" name="圆角矩形 1" title=""/>
          <p:cNvSpPr/>
          <p:nvPr>
            <p:custDataLst>
              <p:tags r:id="rId9"/>
            </p:custDataLst>
          </p:nvPr>
        </p:nvSpPr>
        <p:spPr>
          <a:xfrm>
            <a:off x="1202055" y="1353820"/>
            <a:ext cx="5376545" cy="648970"/>
          </a:xfrm>
          <a:prstGeom prst="roundRect">
            <a:avLst/>
          </a:prstGeom>
          <a:ln>
            <a:solidFill>
              <a:schemeClr val="accent2">
                <a:lumMod val="75000"/>
              </a:schemeClr>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zh-CN" altLang="en-US"/>
          </a:p>
        </p:txBody>
      </p:sp>
      <p:sp>
        <p:nvSpPr>
          <p:cNvPr id="6" name="文本框 5" title=""/>
          <p:cNvSpPr txBox="1"/>
          <p:nvPr>
            <p:custDataLst>
              <p:tags r:id="rId10"/>
            </p:custDataLst>
          </p:nvPr>
        </p:nvSpPr>
        <p:spPr>
          <a:xfrm>
            <a:off x="1350010" y="1294130"/>
            <a:ext cx="5080000" cy="768350"/>
          </a:xfrm>
          <a:prstGeom prst="rect">
            <a:avLst/>
          </a:prstGeom>
          <a:noFill/>
        </p:spPr>
        <p:txBody>
          <a:bodyPr wrap="square" rtlCol="0">
            <a:spAutoFit/>
          </a:bodyPr>
          <a:lstStyle/>
          <a:p>
            <a:r>
              <a:rPr lang="zh-CN" altLang="en-US" sz="4400">
                <a:latin typeface="华文中宋" panose="02010600040101010101" charset="-122"/>
                <a:ea typeface="华文中宋" panose="02010600040101010101" charset="-122"/>
              </a:rPr>
              <a:t>一、什么是意象？</a:t>
            </a:r>
          </a:p>
        </p:txBody>
      </p:sp>
      <p:sp>
        <p:nvSpPr>
          <p:cNvPr id="7" name="文本框 6" title=""/>
          <p:cNvSpPr txBox="1"/>
          <p:nvPr>
            <p:custDataLst>
              <p:tags r:id="rId11"/>
            </p:custDataLst>
          </p:nvPr>
        </p:nvSpPr>
        <p:spPr>
          <a:xfrm>
            <a:off x="552450" y="2341245"/>
            <a:ext cx="7690485" cy="1198880"/>
          </a:xfrm>
          <a:prstGeom prst="rect">
            <a:avLst/>
          </a:prstGeom>
          <a:noFill/>
        </p:spPr>
        <p:txBody>
          <a:bodyPr wrap="square" rtlCol="0">
            <a:spAutoFit/>
          </a:bodyPr>
          <a:lstStyle/>
          <a:p>
            <a:r>
              <a:rPr lang="zh-CN" altLang="en-US" sz="3600" b="1">
                <a:latin typeface="华文楷体" panose="02010600040101010101" charset="-122"/>
                <a:ea typeface="华文楷体" panose="02010600040101010101" charset="-122"/>
              </a:rPr>
              <a:t>诗歌的意象通常是指自然意象，即取自大自然的借以寄托情思的物象。</a:t>
            </a:r>
          </a:p>
        </p:txBody>
      </p:sp>
      <p:sp>
        <p:nvSpPr>
          <p:cNvPr id="9" name="文本框 8" title=""/>
          <p:cNvSpPr txBox="1"/>
          <p:nvPr>
            <p:custDataLst>
              <p:tags r:id="rId12"/>
            </p:custDataLst>
          </p:nvPr>
        </p:nvSpPr>
        <p:spPr>
          <a:xfrm>
            <a:off x="1658620" y="3540125"/>
            <a:ext cx="2562225" cy="768350"/>
          </a:xfrm>
          <a:prstGeom prst="rect">
            <a:avLst/>
          </a:prstGeom>
          <a:noFill/>
        </p:spPr>
        <p:txBody>
          <a:bodyPr wrap="square" rtlCol="0">
            <a:spAutoFit/>
          </a:bodyPr>
          <a:lstStyle/>
          <a:p>
            <a:r>
              <a:rPr lang="zh-CN" altLang="en-US" sz="4400" b="1">
                <a:latin typeface="华文宋体" panose="02010600040101010101" charset="-122"/>
                <a:ea typeface="华文宋体" panose="02010600040101010101" charset="-122"/>
              </a:rPr>
              <a:t>寓</a:t>
            </a:r>
            <a:r>
              <a:rPr lang="zh-CN" altLang="en-US" sz="4400" b="1">
                <a:solidFill>
                  <a:srgbClr val="FF0000"/>
                </a:solidFill>
                <a:latin typeface="华文宋体" panose="02010600040101010101" charset="-122"/>
                <a:ea typeface="华文宋体" panose="02010600040101010101" charset="-122"/>
              </a:rPr>
              <a:t>意</a:t>
            </a:r>
            <a:r>
              <a:rPr lang="zh-CN" altLang="en-US" sz="4400" b="1">
                <a:latin typeface="华文宋体" panose="02010600040101010101" charset="-122"/>
                <a:ea typeface="华文宋体" panose="02010600040101010101" charset="-122"/>
              </a:rPr>
              <a:t>之</a:t>
            </a:r>
            <a:r>
              <a:rPr lang="zh-CN" altLang="en-US" sz="4400" b="1">
                <a:solidFill>
                  <a:srgbClr val="FF0000"/>
                </a:solidFill>
                <a:latin typeface="华文宋体" panose="02010600040101010101" charset="-122"/>
                <a:ea typeface="华文宋体" panose="02010600040101010101" charset="-122"/>
              </a:rPr>
              <a:t>象</a:t>
            </a:r>
          </a:p>
        </p:txBody>
      </p:sp>
      <p:cxnSp>
        <p:nvCxnSpPr>
          <p:cNvPr id="11" name="直接箭头连接符 10" title=""/>
          <p:cNvCxnSpPr/>
          <p:nvPr>
            <p:custDataLst>
              <p:tags r:id="rId13"/>
            </p:custDataLst>
          </p:nvPr>
        </p:nvCxnSpPr>
        <p:spPr>
          <a:xfrm>
            <a:off x="2665095" y="4312920"/>
            <a:ext cx="6985" cy="529590"/>
          </a:xfrm>
          <a:prstGeom prst="straightConnector1">
            <a:avLst/>
          </a:prstGeom>
          <a:ln w="47625" cmpd="sng">
            <a:solidFill>
              <a:srgbClr val="C00000"/>
            </a:solidFill>
            <a:prstDash val="solid"/>
            <a:tailEnd type="arrow" w="med" len="med"/>
          </a:ln>
          <a:effectLst/>
        </p:spPr>
        <p:style>
          <a:lnRef idx="3">
            <a:schemeClr val="dk1"/>
          </a:lnRef>
          <a:fillRef idx="0">
            <a:schemeClr val="dk1"/>
          </a:fillRef>
          <a:effectRef idx="2">
            <a:schemeClr val="dk1"/>
          </a:effectRef>
          <a:fontRef idx="minor">
            <a:schemeClr val="tx1"/>
          </a:fontRef>
        </p:style>
      </p:cxnSp>
      <p:sp>
        <p:nvSpPr>
          <p:cNvPr id="12" name="文本框 11" title=""/>
          <p:cNvSpPr txBox="1"/>
          <p:nvPr>
            <p:custDataLst>
              <p:tags r:id="rId14"/>
            </p:custDataLst>
          </p:nvPr>
        </p:nvSpPr>
        <p:spPr>
          <a:xfrm>
            <a:off x="981075" y="4832350"/>
            <a:ext cx="4949190" cy="645160"/>
          </a:xfrm>
          <a:prstGeom prst="rect">
            <a:avLst/>
          </a:prstGeom>
          <a:noFill/>
        </p:spPr>
        <p:txBody>
          <a:bodyPr wrap="square" rtlCol="0">
            <a:spAutoFit/>
          </a:bodyPr>
          <a:lstStyle/>
          <a:p>
            <a:r>
              <a:rPr lang="zh-CN" altLang="en-US" sz="3600" b="1">
                <a:effectLst>
                  <a:outerShdw blurRad="38100" dist="38100" dir="2700000" algn="tl">
                    <a:srgbClr val="000000">
                      <a:alpha val="43137"/>
                    </a:srgbClr>
                  </a:outerShdw>
                </a:effectLst>
                <a:latin typeface="华文宋体" panose="02010600040101010101" charset="-122"/>
                <a:ea typeface="华文宋体" panose="02010600040101010101" charset="-122"/>
              </a:rPr>
              <a:t>内在的抽象的心意</a:t>
            </a:r>
          </a:p>
        </p:txBody>
      </p:sp>
      <p:cxnSp>
        <p:nvCxnSpPr>
          <p:cNvPr id="13" name="直接箭头连接符 12" title=""/>
          <p:cNvCxnSpPr/>
          <p:nvPr>
            <p:custDataLst>
              <p:tags r:id="rId15"/>
            </p:custDataLst>
          </p:nvPr>
        </p:nvCxnSpPr>
        <p:spPr>
          <a:xfrm flipV="1">
            <a:off x="4220845" y="3914140"/>
            <a:ext cx="760730" cy="20320"/>
          </a:xfrm>
          <a:prstGeom prst="straightConnector1">
            <a:avLst/>
          </a:prstGeom>
          <a:ln w="47625" cmpd="sng">
            <a:solidFill>
              <a:srgbClr val="C00000"/>
            </a:solidFill>
            <a:prstDash val="solid"/>
            <a:tailEnd type="arrow" w="med" len="med"/>
          </a:ln>
          <a:effectLst/>
        </p:spPr>
        <p:style>
          <a:lnRef idx="3">
            <a:schemeClr val="dk1"/>
          </a:lnRef>
          <a:fillRef idx="0">
            <a:schemeClr val="dk1"/>
          </a:fillRef>
          <a:effectRef idx="2">
            <a:schemeClr val="dk1"/>
          </a:effectRef>
          <a:fontRef idx="minor">
            <a:schemeClr val="tx1"/>
          </a:fontRef>
        </p:style>
      </p:cxnSp>
      <p:sp>
        <p:nvSpPr>
          <p:cNvPr id="14" name="文本框 13" title=""/>
          <p:cNvSpPr txBox="1"/>
          <p:nvPr>
            <p:custDataLst>
              <p:tags r:id="rId16"/>
            </p:custDataLst>
          </p:nvPr>
        </p:nvSpPr>
        <p:spPr>
          <a:xfrm>
            <a:off x="5072380" y="3663315"/>
            <a:ext cx="4290060" cy="645160"/>
          </a:xfrm>
          <a:prstGeom prst="rect">
            <a:avLst/>
          </a:prstGeom>
          <a:noFill/>
        </p:spPr>
        <p:txBody>
          <a:bodyPr wrap="square" rtlCol="0" anchor="t">
            <a:spAutoFit/>
          </a:bodyPr>
          <a:lstStyle/>
          <a:p>
            <a:r>
              <a:rPr lang="zh-CN" altLang="en-US" sz="3600" b="1">
                <a:latin typeface="华文宋体" panose="02010600040101010101" charset="-122"/>
                <a:ea typeface="华文宋体" panose="02010600040101010101" charset="-122"/>
              </a:rPr>
              <a:t>外在的具体的物象</a:t>
            </a:r>
          </a:p>
        </p:txBody>
      </p:sp>
      <p:sp>
        <p:nvSpPr>
          <p:cNvPr id="24" name="文本框 23" title=""/>
          <p:cNvSpPr txBox="1"/>
          <p:nvPr>
            <p:custDataLst>
              <p:tags r:id="rId17"/>
            </p:custDataLst>
          </p:nvPr>
        </p:nvSpPr>
        <p:spPr>
          <a:xfrm>
            <a:off x="552450" y="5615305"/>
            <a:ext cx="10815320" cy="583565"/>
          </a:xfrm>
          <a:prstGeom prst="rect">
            <a:avLst/>
          </a:prstGeom>
          <a:noFill/>
        </p:spPr>
        <p:txBody>
          <a:bodyPr wrap="square" rtlCol="0">
            <a:spAutoFit/>
          </a:bodyPr>
          <a:lstStyle/>
          <a:p>
            <a:r>
              <a:rPr lang="zh-CN" altLang="en-US" sz="3200" b="1">
                <a:effectLst>
                  <a:outerShdw blurRad="38100" dist="38100" dir="2700000" algn="tl">
                    <a:srgbClr val="000000">
                      <a:alpha val="43137"/>
                    </a:srgbClr>
                  </a:outerShdw>
                </a:effectLst>
                <a:latin typeface="华文宋体" panose="02010600040101010101" charset="-122"/>
                <a:ea typeface="华文宋体" panose="02010600040101010101" charset="-122"/>
              </a:rPr>
              <a:t>意源于内心并借助于象来表达，象其实是意的寄托物。</a:t>
            </a:r>
          </a:p>
        </p:txBody>
      </p:sp>
    </p:spTree>
    <p:extLst>
      <p:ext uri="{BB962C8B-B14F-4D97-AF65-F5344CB8AC3E}">
        <p14:creationId xmlns:p14="http://schemas.microsoft.com/office/powerpoint/2010/main" val="3072483999"/>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xEl>
                                              <p:pRg st="0" end="0"/>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9">
                                            <p:txEl>
                                              <p:pRg st="0" end="0"/>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1"/>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2">
                                            <p:txEl>
                                              <p:pRg st="0" end="0"/>
                                            </p:txEl>
                                          </p:spTgt>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3"/>
                                        </p:tgtEl>
                                        <p:attrNameLst>
                                          <p:attrName>style.visibility</p:attrName>
                                        </p:attrNameLst>
                                      </p:cBhvr>
                                      <p:to>
                                        <p:strVal val="visible"/>
                                      </p:to>
                                    </p:set>
                                  </p:childTnLst>
                                </p:cTn>
                              </p:par>
                            </p:childTnLst>
                          </p:cTn>
                        </p:par>
                      </p:childTnLst>
                    </p:cTn>
                  </p:par>
                  <p:par>
                    <p:cTn id="27" fill="hold" nodeType="clickPar">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14">
                                            <p:txEl>
                                              <p:pRg st="0" end="0"/>
                                            </p:txEl>
                                          </p:spTgt>
                                        </p:tgtEl>
                                        <p:attrNameLst>
                                          <p:attrName>style.visibility</p:attrName>
                                        </p:attrNameLst>
                                      </p:cBhvr>
                                      <p:to>
                                        <p:strVal val="visible"/>
                                      </p:to>
                                    </p:set>
                                  </p:childTnLst>
                                </p:cTn>
                              </p:par>
                            </p:childTnLst>
                          </p:cTn>
                        </p:par>
                      </p:childTnLst>
                    </p:cTn>
                  </p:par>
                  <p:par>
                    <p:cTn id="31" fill="hold" nodeType="clickPar">
                      <p:stCondLst>
                        <p:cond delay="indefinite"/>
                      </p:stCondLst>
                      <p:childTnLst>
                        <p:par>
                          <p:cTn id="32" fill="hold">
                            <p:stCondLst>
                              <p:cond delay="0"/>
                            </p:stCondLst>
                            <p:childTnLst>
                              <p:par>
                                <p:cTn id="33" presetID="2" presetClass="entr" presetSubtype="4" fill="hold" nodeType="clickEffect">
                                  <p:stCondLst>
                                    <p:cond delay="0"/>
                                  </p:stCondLst>
                                  <p:childTnLst>
                                    <p:set>
                                      <p:cBhvr>
                                        <p:cTn id="34" dur="1" fill="hold">
                                          <p:stCondLst>
                                            <p:cond delay="0"/>
                                          </p:stCondLst>
                                        </p:cTn>
                                        <p:tgtEl>
                                          <p:spTgt spid="24">
                                            <p:txEl>
                                              <p:pRg st="0" end="0"/>
                                            </p:txEl>
                                          </p:spTgt>
                                        </p:tgtEl>
                                        <p:attrNameLst>
                                          <p:attrName>style.visibility</p:attrName>
                                        </p:attrNameLst>
                                      </p:cBhvr>
                                      <p:to>
                                        <p:strVal val="visible"/>
                                      </p:to>
                                    </p:set>
                                    <p:anim calcmode="lin" valueType="num">
                                      <p:cBhvr additive="base">
                                        <p:cTn id="35" dur="500" fill="hold"/>
                                        <p:tgtEl>
                                          <p:spTgt spid="24">
                                            <p:txEl>
                                              <p:pRg st="0" end="0"/>
                                            </p:txEl>
                                          </p:spTgt>
                                        </p:tgtEl>
                                        <p:attrNameLst>
                                          <p:attrName>ppt_x</p:attrName>
                                        </p:attrNameLst>
                                      </p:cBhvr>
                                      <p:tavLst>
                                        <p:tav tm="0">
                                          <p:val>
                                            <p:strVal val="#ppt_x"/>
                                          </p:val>
                                        </p:tav>
                                        <p:tav tm="100000">
                                          <p:val>
                                            <p:strVal val="#ppt_x"/>
                                          </p:val>
                                        </p:tav>
                                      </p:tavLst>
                                    </p:anim>
                                    <p:anim calcmode="lin" valueType="num">
                                      <p:cBhvr additive="base">
                                        <p:cTn id="36" dur="500" fill="hold"/>
                                        <p:tgtEl>
                                          <p:spTgt spid="24">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ags/tag1.xml><?xml version="1.0" encoding="utf-8"?>
<p:tagLst xmlns:p="http://schemas.openxmlformats.org/presentationml/2006/main">
  <p:tag name="AS_UNIQUEID" val="3453"/>
</p:tagLst>
</file>

<file path=ppt/tags/tag10.xml><?xml version="1.0" encoding="utf-8"?>
<p:tagLst xmlns:p="http://schemas.openxmlformats.org/presentationml/2006/main">
  <p:tag name="AS_UNIQUEID" val="3095"/>
</p:tagLst>
</file>

<file path=ppt/tags/tag100.xml><?xml version="1.0" encoding="utf-8"?>
<p:tagLst xmlns:p="http://schemas.openxmlformats.org/presentationml/2006/main">
  <p:tag name="AS_UNIQUEID" val="3182"/>
</p:tagLst>
</file>

<file path=ppt/tags/tag101.xml><?xml version="1.0" encoding="utf-8"?>
<p:tagLst xmlns:p="http://schemas.openxmlformats.org/presentationml/2006/main">
  <p:tag name="AS_UNIQUEID" val="3183"/>
</p:tagLst>
</file>

<file path=ppt/tags/tag102.xml><?xml version="1.0" encoding="utf-8"?>
<p:tagLst xmlns:p="http://schemas.openxmlformats.org/presentationml/2006/main">
  <p:tag name="AS_UNIQUEID" val="3470"/>
</p:tagLst>
</file>

<file path=ppt/tags/tag103.xml><?xml version="1.0" encoding="utf-8"?>
<p:tagLst xmlns:p="http://schemas.openxmlformats.org/presentationml/2006/main">
  <p:tag name="AS_UNIQUEID" val="3185"/>
</p:tagLst>
</file>

<file path=ppt/tags/tag104.xml><?xml version="1.0" encoding="utf-8"?>
<p:tagLst xmlns:p="http://schemas.openxmlformats.org/presentationml/2006/main">
  <p:tag name="AS_UNIQUEID" val="3186"/>
</p:tagLst>
</file>

<file path=ppt/tags/tag105.xml><?xml version="1.0" encoding="utf-8"?>
<p:tagLst xmlns:p="http://schemas.openxmlformats.org/presentationml/2006/main">
  <p:tag name="AS_UNIQUEID" val="3187"/>
</p:tagLst>
</file>

<file path=ppt/tags/tag106.xml><?xml version="1.0" encoding="utf-8"?>
<p:tagLst xmlns:p="http://schemas.openxmlformats.org/presentationml/2006/main">
  <p:tag name="AS_UNIQUEID" val="3195"/>
</p:tagLst>
</file>

<file path=ppt/tags/tag107.xml><?xml version="1.0" encoding="utf-8"?>
<p:tagLst xmlns:p="http://schemas.openxmlformats.org/presentationml/2006/main">
  <p:tag name="AS_UNIQUEID" val="3471"/>
</p:tagLst>
</file>

<file path=ppt/tags/tag108.xml><?xml version="1.0" encoding="utf-8"?>
<p:tagLst xmlns:p="http://schemas.openxmlformats.org/presentationml/2006/main">
  <p:tag name="AS_UNIQUEID" val="3189"/>
</p:tagLst>
</file>

<file path=ppt/tags/tag109.xml><?xml version="1.0" encoding="utf-8"?>
<p:tagLst xmlns:p="http://schemas.openxmlformats.org/presentationml/2006/main">
  <p:tag name="AS_UNIQUEID" val="3190"/>
</p:tagLst>
</file>

<file path=ppt/tags/tag11.xml><?xml version="1.0" encoding="utf-8"?>
<p:tagLst xmlns:p="http://schemas.openxmlformats.org/presentationml/2006/main">
  <p:tag name="AS_UNIQUEID" val="3096"/>
</p:tagLst>
</file>

<file path=ppt/tags/tag110.xml><?xml version="1.0" encoding="utf-8"?>
<p:tagLst xmlns:p="http://schemas.openxmlformats.org/presentationml/2006/main">
  <p:tag name="AS_UNIQUEID" val="3191"/>
</p:tagLst>
</file>

<file path=ppt/tags/tag111.xml><?xml version="1.0" encoding="utf-8"?>
<p:tagLst xmlns:p="http://schemas.openxmlformats.org/presentationml/2006/main">
  <p:tag name="AS_UNIQUEID" val="3192"/>
</p:tagLst>
</file>

<file path=ppt/tags/tag112.xml><?xml version="1.0" encoding="utf-8"?>
<p:tagLst xmlns:p="http://schemas.openxmlformats.org/presentationml/2006/main">
  <p:tag name="AS_UNIQUEID" val="3472"/>
</p:tagLst>
</file>

<file path=ppt/tags/tag113.xml><?xml version="1.0" encoding="utf-8"?>
<p:tagLst xmlns:p="http://schemas.openxmlformats.org/presentationml/2006/main">
  <p:tag name="AS_UNIQUEID" val="1842"/>
</p:tagLst>
</file>

<file path=ppt/tags/tag114.xml><?xml version="1.0" encoding="utf-8"?>
<p:tagLst xmlns:p="http://schemas.openxmlformats.org/presentationml/2006/main">
  <p:tag name="AS_UNIQUEID" val="1843"/>
</p:tagLst>
</file>

<file path=ppt/tags/tag115.xml><?xml version="1.0" encoding="utf-8"?>
<p:tagLst xmlns:p="http://schemas.openxmlformats.org/presentationml/2006/main">
  <p:tag name="AS_UNIQUEID" val="1844"/>
</p:tagLst>
</file>

<file path=ppt/tags/tag116.xml><?xml version="1.0" encoding="utf-8"?>
<p:tagLst xmlns:p="http://schemas.openxmlformats.org/presentationml/2006/main">
  <p:tag name="AS_UNIQUEID" val="3473"/>
</p:tagLst>
</file>

<file path=ppt/tags/tag117.xml><?xml version="1.0" encoding="utf-8"?>
<p:tagLst xmlns:p="http://schemas.openxmlformats.org/presentationml/2006/main">
  <p:tag name="AS_UNIQUEID" val="1846"/>
</p:tagLst>
</file>

<file path=ppt/tags/tag118.xml><?xml version="1.0" encoding="utf-8"?>
<p:tagLst xmlns:p="http://schemas.openxmlformats.org/presentationml/2006/main">
  <p:tag name="AS_UNIQUEID" val="1847"/>
</p:tagLst>
</file>

<file path=ppt/tags/tag119.xml><?xml version="1.0" encoding="utf-8"?>
<p:tagLst xmlns:p="http://schemas.openxmlformats.org/presentationml/2006/main">
  <p:tag name="AS_UNIQUEID" val="1848"/>
  <p:tag name="KSO_WM_BEAUTIFY_FLAG" val=""/>
</p:tagLst>
</file>

<file path=ppt/tags/tag12.xml><?xml version="1.0" encoding="utf-8"?>
<p:tagLst xmlns:p="http://schemas.openxmlformats.org/presentationml/2006/main">
  <p:tag name="AS_UNIQUEID" val="3097"/>
</p:tagLst>
</file>

<file path=ppt/tags/tag120.xml><?xml version="1.0" encoding="utf-8"?>
<p:tagLst xmlns:p="http://schemas.openxmlformats.org/presentationml/2006/main">
  <p:tag name="AS_UNIQUEID" val="1849"/>
  <p:tag name="KSO_WM_BEAUTIFY_FLAG" val=""/>
</p:tagLst>
</file>

<file path=ppt/tags/tag121.xml><?xml version="1.0" encoding="utf-8"?>
<p:tagLst xmlns:p="http://schemas.openxmlformats.org/presentationml/2006/main">
  <p:tag name="AS_UNIQUEID" val="1850"/>
  <p:tag name="KSO_WM_BEAUTIFY_FLAG" val=""/>
</p:tagLst>
</file>

<file path=ppt/tags/tag122.xml><?xml version="1.0" encoding="utf-8"?>
<p:tagLst xmlns:p="http://schemas.openxmlformats.org/presentationml/2006/main">
  <p:tag name="AS_UNIQUEID" val="3474"/>
</p:tagLst>
</file>

<file path=ppt/tags/tag123.xml><?xml version="1.0" encoding="utf-8"?>
<p:tagLst xmlns:p="http://schemas.openxmlformats.org/presentationml/2006/main">
  <p:tag name="AS_UNIQUEID" val="1852"/>
</p:tagLst>
</file>

<file path=ppt/tags/tag124.xml><?xml version="1.0" encoding="utf-8"?>
<p:tagLst xmlns:p="http://schemas.openxmlformats.org/presentationml/2006/main">
  <p:tag name="AS_UNIQUEID" val="1853"/>
</p:tagLst>
</file>

<file path=ppt/tags/tag125.xml><?xml version="1.0" encoding="utf-8"?>
<p:tagLst xmlns:p="http://schemas.openxmlformats.org/presentationml/2006/main">
  <p:tag name="AS_UNIQUEID" val="1854"/>
</p:tagLst>
</file>

<file path=ppt/tags/tag126.xml><?xml version="1.0" encoding="utf-8"?>
<p:tagLst xmlns:p="http://schemas.openxmlformats.org/presentationml/2006/main">
  <p:tag name="AS_UNIQUEID" val="1855"/>
</p:tagLst>
</file>

<file path=ppt/tags/tag127.xml><?xml version="1.0" encoding="utf-8"?>
<p:tagLst xmlns:p="http://schemas.openxmlformats.org/presentationml/2006/main">
  <p:tag name="AS_UNIQUEID" val="1856"/>
</p:tagLst>
</file>

<file path=ppt/tags/tag128.xml><?xml version="1.0" encoding="utf-8"?>
<p:tagLst xmlns:p="http://schemas.openxmlformats.org/presentationml/2006/main">
  <p:tag name="AS_UNIQUEID" val="1857"/>
</p:tagLst>
</file>

<file path=ppt/tags/tag129.xml><?xml version="1.0" encoding="utf-8"?>
<p:tagLst xmlns:p="http://schemas.openxmlformats.org/presentationml/2006/main">
  <p:tag name="AS_UNIQUEID" val="1858"/>
</p:tagLst>
</file>

<file path=ppt/tags/tag13.xml><?xml version="1.0" encoding="utf-8"?>
<p:tagLst xmlns:p="http://schemas.openxmlformats.org/presentationml/2006/main">
  <p:tag name="AS_UNIQUEID" val="3455"/>
</p:tagLst>
</file>

<file path=ppt/tags/tag130.xml><?xml version="1.0" encoding="utf-8"?>
<p:tagLst xmlns:p="http://schemas.openxmlformats.org/presentationml/2006/main">
  <p:tag name="AS_UNIQUEID" val="1859"/>
</p:tagLst>
</file>

<file path=ppt/tags/tag131.xml><?xml version="1.0" encoding="utf-8"?>
<p:tagLst xmlns:p="http://schemas.openxmlformats.org/presentationml/2006/main">
  <p:tag name="AS_UNIQUEID" val="1860"/>
  <p:tag name="KSO_WM_BEAUTIFY_FLAG" val=""/>
</p:tagLst>
</file>

<file path=ppt/tags/tag132.xml><?xml version="1.0" encoding="utf-8"?>
<p:tagLst xmlns:p="http://schemas.openxmlformats.org/presentationml/2006/main">
  <p:tag name="AS_UNIQUEID" val="3475"/>
</p:tagLst>
</file>

<file path=ppt/tags/tag133.xml><?xml version="1.0" encoding="utf-8"?>
<p:tagLst xmlns:p="http://schemas.openxmlformats.org/presentationml/2006/main">
  <p:tag name="AS_UNIQUEID" val="2019"/>
</p:tagLst>
</file>

<file path=ppt/tags/tag134.xml><?xml version="1.0" encoding="utf-8"?>
<p:tagLst xmlns:p="http://schemas.openxmlformats.org/presentationml/2006/main">
  <p:tag name="AS_UNIQUEID" val="2020"/>
</p:tagLst>
</file>

<file path=ppt/tags/tag135.xml><?xml version="1.0" encoding="utf-8"?>
<p:tagLst xmlns:p="http://schemas.openxmlformats.org/presentationml/2006/main">
  <p:tag name="AS_UNIQUEID" val="185"/>
  <p:tag name="KSO_WM_BEAUTIFY_FLAG" val=""/>
</p:tagLst>
</file>

<file path=ppt/tags/tag136.xml><?xml version="1.0" encoding="utf-8"?>
<p:tagLst xmlns:p="http://schemas.openxmlformats.org/presentationml/2006/main">
  <p:tag name="AS_UNIQUEID" val="3476"/>
</p:tagLst>
</file>

<file path=ppt/tags/tag137.xml><?xml version="1.0" encoding="utf-8"?>
<p:tagLst xmlns:p="http://schemas.openxmlformats.org/presentationml/2006/main">
  <p:tag name="AS_UNIQUEID" val="3477"/>
</p:tagLst>
</file>

<file path=ppt/tags/tag138.xml><?xml version="1.0" encoding="utf-8"?>
<p:tagLst xmlns:p="http://schemas.openxmlformats.org/presentationml/2006/main">
  <p:tag name="AS_UNIQUEID" val="3478"/>
</p:tagLst>
</file>

<file path=ppt/tags/tag139.xml><?xml version="1.0" encoding="utf-8"?>
<p:tagLst xmlns:p="http://schemas.openxmlformats.org/presentationml/2006/main">
  <p:tag name="AS_UNIQUEID" val="3479"/>
</p:tagLst>
</file>

<file path=ppt/tags/tag14.xml><?xml version="1.0" encoding="utf-8"?>
<p:tagLst xmlns:p="http://schemas.openxmlformats.org/presentationml/2006/main">
  <p:tag name="AS_UNIQUEID" val="3099"/>
</p:tagLst>
</file>

<file path=ppt/tags/tag140.xml><?xml version="1.0" encoding="utf-8"?>
<p:tagLst xmlns:p="http://schemas.openxmlformats.org/presentationml/2006/main">
  <p:tag name="AS_UNIQUEID" val="3190"/>
</p:tagLst>
</file>

<file path=ppt/tags/tag141.xml><?xml version="1.0" encoding="utf-8"?>
<p:tagLst xmlns:p="http://schemas.openxmlformats.org/presentationml/2006/main">
  <p:tag name="AS_UNIQUEID" val="3480"/>
</p:tagLst>
</file>

<file path=ppt/tags/tag142.xml><?xml version="1.0" encoding="utf-8"?>
<p:tagLst xmlns:p="http://schemas.openxmlformats.org/presentationml/2006/main">
  <p:tag name="AS_UNIQUEID" val="3197"/>
</p:tagLst>
</file>

<file path=ppt/tags/tag143.xml><?xml version="1.0" encoding="utf-8"?>
<p:tagLst xmlns:p="http://schemas.openxmlformats.org/presentationml/2006/main">
  <p:tag name="AS_UNIQUEID" val="3198"/>
</p:tagLst>
</file>

<file path=ppt/tags/tag144.xml><?xml version="1.0" encoding="utf-8"?>
<p:tagLst xmlns:p="http://schemas.openxmlformats.org/presentationml/2006/main">
  <p:tag name="AS_UNIQUEID" val="3199"/>
</p:tagLst>
</file>

<file path=ppt/tags/tag145.xml><?xml version="1.0" encoding="utf-8"?>
<p:tagLst xmlns:p="http://schemas.openxmlformats.org/presentationml/2006/main">
  <p:tag name="AS_UNIQUEID" val="3200"/>
</p:tagLst>
</file>

<file path=ppt/tags/tag146.xml><?xml version="1.0" encoding="utf-8"?>
<p:tagLst xmlns:p="http://schemas.openxmlformats.org/presentationml/2006/main">
  <p:tag name="AS_UNIQUEID" val="3201"/>
  <p:tag name="KSO_WM_BEAUTIFY_FLAG" val=""/>
</p:tagLst>
</file>

<file path=ppt/tags/tag147.xml><?xml version="1.0" encoding="utf-8"?>
<p:tagLst xmlns:p="http://schemas.openxmlformats.org/presentationml/2006/main">
  <p:tag name="AS_UNIQUEID" val="1605"/>
</p:tagLst>
</file>

<file path=ppt/tags/tag148.xml><?xml version="1.0" encoding="utf-8"?>
<p:tagLst xmlns:p="http://schemas.openxmlformats.org/presentationml/2006/main">
  <p:tag name="AS_UNIQUEID" val="1606"/>
</p:tagLst>
</file>

<file path=ppt/tags/tag149.xml><?xml version="1.0" encoding="utf-8"?>
<p:tagLst xmlns:p="http://schemas.openxmlformats.org/presentationml/2006/main">
  <p:tag name="AS_UNIQUEID" val="1607"/>
</p:tagLst>
</file>

<file path=ppt/tags/tag15.xml><?xml version="1.0" encoding="utf-8"?>
<p:tagLst xmlns:p="http://schemas.openxmlformats.org/presentationml/2006/main">
  <p:tag name="AS_UNIQUEID" val="3100"/>
</p:tagLst>
</file>

<file path=ppt/tags/tag150.xml><?xml version="1.0" encoding="utf-8"?>
<p:tagLst xmlns:p="http://schemas.openxmlformats.org/presentationml/2006/main">
  <p:tag name="AS_UNIQUEID" val="2137"/>
</p:tagLst>
</file>

<file path=ppt/tags/tag151.xml><?xml version="1.0" encoding="utf-8"?>
<p:tagLst xmlns:p="http://schemas.openxmlformats.org/presentationml/2006/main">
  <p:tag name="AS_UNIQUEID" val="3481"/>
</p:tagLst>
</file>

<file path=ppt/tags/tag152.xml><?xml version="1.0" encoding="utf-8"?>
<p:tagLst xmlns:p="http://schemas.openxmlformats.org/presentationml/2006/main">
  <p:tag name="AS_UNIQUEID" val="1609"/>
</p:tagLst>
</file>

<file path=ppt/tags/tag153.xml><?xml version="1.0" encoding="utf-8"?>
<p:tagLst xmlns:p="http://schemas.openxmlformats.org/presentationml/2006/main">
  <p:tag name="AS_UNIQUEID" val="3482"/>
</p:tagLst>
</file>

<file path=ppt/tags/tag154.xml><?xml version="1.0" encoding="utf-8"?>
<p:tagLst xmlns:p="http://schemas.openxmlformats.org/presentationml/2006/main">
  <p:tag name="AS_UNIQUEID" val="3483"/>
</p:tagLst>
</file>

<file path=ppt/tags/tag155.xml><?xml version="1.0" encoding="utf-8"?>
<p:tagLst xmlns:p="http://schemas.openxmlformats.org/presentationml/2006/main">
  <p:tag name="AS_UNIQUEID" val="3484"/>
</p:tagLst>
</file>

<file path=ppt/tags/tag156.xml><?xml version="1.0" encoding="utf-8"?>
<p:tagLst xmlns:p="http://schemas.openxmlformats.org/presentationml/2006/main">
  <p:tag name="AS_UNIQUEID" val="3485"/>
</p:tagLst>
</file>

<file path=ppt/tags/tag157.xml><?xml version="1.0" encoding="utf-8"?>
<p:tagLst xmlns:p="http://schemas.openxmlformats.org/presentationml/2006/main">
  <p:tag name="AS_UNIQUEID" val="1758"/>
</p:tagLst>
</file>

<file path=ppt/tags/tag158.xml><?xml version="1.0" encoding="utf-8"?>
<p:tagLst xmlns:p="http://schemas.openxmlformats.org/presentationml/2006/main">
  <p:tag name="AS_UNIQUEID" val="3190"/>
</p:tagLst>
</file>

<file path=ppt/tags/tag159.xml><?xml version="1.0" encoding="utf-8"?>
<p:tagLst xmlns:p="http://schemas.openxmlformats.org/presentationml/2006/main">
  <p:tag name="AS_UNIQUEID" val="3486"/>
</p:tagLst>
</file>

<file path=ppt/tags/tag16.xml><?xml version="1.0" encoding="utf-8"?>
<p:tagLst xmlns:p="http://schemas.openxmlformats.org/presentationml/2006/main">
  <p:tag name="AS_UNIQUEID" val="3101"/>
</p:tagLst>
</file>

<file path=ppt/tags/tag160.xml><?xml version="1.0" encoding="utf-8"?>
<p:tagLst xmlns:p="http://schemas.openxmlformats.org/presentationml/2006/main">
  <p:tag name="AS_UNIQUEID" val="3272"/>
</p:tagLst>
</file>

<file path=ppt/tags/tag161.xml><?xml version="1.0" encoding="utf-8"?>
<p:tagLst xmlns:p="http://schemas.openxmlformats.org/presentationml/2006/main">
  <p:tag name="AS_UNIQUEID" val="3273"/>
</p:tagLst>
</file>

<file path=ppt/tags/tag162.xml><?xml version="1.0" encoding="utf-8"?>
<p:tagLst xmlns:p="http://schemas.openxmlformats.org/presentationml/2006/main">
  <p:tag name="AS_UNIQUEID" val="3274"/>
</p:tagLst>
</file>

<file path=ppt/tags/tag163.xml><?xml version="1.0" encoding="utf-8"?>
<p:tagLst xmlns:p="http://schemas.openxmlformats.org/presentationml/2006/main">
  <p:tag name="AS_UNIQUEID" val="3275"/>
</p:tagLst>
</file>

<file path=ppt/tags/tag164.xml><?xml version="1.0" encoding="utf-8"?>
<p:tagLst xmlns:p="http://schemas.openxmlformats.org/presentationml/2006/main">
  <p:tag name="AS_UNIQUEID" val="3276"/>
</p:tagLst>
</file>

<file path=ppt/tags/tag165.xml><?xml version="1.0" encoding="utf-8"?>
<p:tagLst xmlns:p="http://schemas.openxmlformats.org/presentationml/2006/main">
  <p:tag name="AS_UNIQUEID" val="3277"/>
</p:tagLst>
</file>

<file path=ppt/tags/tag166.xml><?xml version="1.0" encoding="utf-8"?>
<p:tagLst xmlns:p="http://schemas.openxmlformats.org/presentationml/2006/main">
  <p:tag name="AS_UNIQUEID" val="3278"/>
</p:tagLst>
</file>

<file path=ppt/tags/tag167.xml><?xml version="1.0" encoding="utf-8"?>
<p:tagLst xmlns:p="http://schemas.openxmlformats.org/presentationml/2006/main">
  <p:tag name="AS_UNIQUEID" val="3279"/>
</p:tagLst>
</file>

<file path=ppt/tags/tag168.xml><?xml version="1.0" encoding="utf-8"?>
<p:tagLst xmlns:p="http://schemas.openxmlformats.org/presentationml/2006/main">
  <p:tag name="AS_UNIQUEID" val="3280"/>
</p:tagLst>
</file>

<file path=ppt/tags/tag169.xml><?xml version="1.0" encoding="utf-8"?>
<p:tagLst xmlns:p="http://schemas.openxmlformats.org/presentationml/2006/main">
  <p:tag name="AS_UNIQUEID" val="3281"/>
</p:tagLst>
</file>

<file path=ppt/tags/tag17.xml><?xml version="1.0" encoding="utf-8"?>
<p:tagLst xmlns:p="http://schemas.openxmlformats.org/presentationml/2006/main">
  <p:tag name="AS_UNIQUEID" val="3102"/>
</p:tagLst>
</file>

<file path=ppt/tags/tag170.xml><?xml version="1.0" encoding="utf-8"?>
<p:tagLst xmlns:p="http://schemas.openxmlformats.org/presentationml/2006/main">
  <p:tag name="AS_UNIQUEID" val="3282"/>
</p:tagLst>
</file>

<file path=ppt/tags/tag171.xml><?xml version="1.0" encoding="utf-8"?>
<p:tagLst xmlns:p="http://schemas.openxmlformats.org/presentationml/2006/main">
  <p:tag name="AS_UNIQUEID" val="3283"/>
</p:tagLst>
</file>

<file path=ppt/tags/tag172.xml><?xml version="1.0" encoding="utf-8"?>
<p:tagLst xmlns:p="http://schemas.openxmlformats.org/presentationml/2006/main">
  <p:tag name="AS_UNIQUEID" val="3487"/>
</p:tagLst>
</file>

<file path=ppt/tags/tag173.xml><?xml version="1.0" encoding="utf-8"?>
<p:tagLst xmlns:p="http://schemas.openxmlformats.org/presentationml/2006/main">
  <p:tag name="AS_UNIQUEID" val="3288"/>
</p:tagLst>
</file>

<file path=ppt/tags/tag174.xml><?xml version="1.0" encoding="utf-8"?>
<p:tagLst xmlns:p="http://schemas.openxmlformats.org/presentationml/2006/main">
  <p:tag name="AS_UNIQUEID" val="3288"/>
</p:tagLst>
</file>

<file path=ppt/tags/tag175.xml><?xml version="1.0" encoding="utf-8"?>
<p:tagLst xmlns:p="http://schemas.openxmlformats.org/presentationml/2006/main">
  <p:tag name="AS_UNIQUEID" val="3190"/>
</p:tagLst>
</file>

<file path=ppt/tags/tag176.xml><?xml version="1.0" encoding="utf-8"?>
<p:tagLst xmlns:p="http://schemas.openxmlformats.org/presentationml/2006/main">
  <p:tag name="AS_UNIQUEID" val="3488"/>
</p:tagLst>
</file>

<file path=ppt/tags/tag177.xml><?xml version="1.0" encoding="utf-8"?>
<p:tagLst xmlns:p="http://schemas.openxmlformats.org/presentationml/2006/main">
  <p:tag name="AS_UNIQUEID" val="3489"/>
</p:tagLst>
</file>

<file path=ppt/tags/tag178.xml><?xml version="1.0" encoding="utf-8"?>
<p:tagLst xmlns:p="http://schemas.openxmlformats.org/presentationml/2006/main">
  <p:tag name="AS_UNIQUEID" val="3490"/>
</p:tagLst>
</file>

<file path=ppt/tags/tag179.xml><?xml version="1.0" encoding="utf-8"?>
<p:tagLst xmlns:p="http://schemas.openxmlformats.org/presentationml/2006/main">
  <p:tag name="AS_UNIQUEID" val="1758"/>
</p:tagLst>
</file>

<file path=ppt/tags/tag18.xml><?xml version="1.0" encoding="utf-8"?>
<p:tagLst xmlns:p="http://schemas.openxmlformats.org/presentationml/2006/main">
  <p:tag name="AS_UNIQUEID" val="3103"/>
</p:tagLst>
</file>

<file path=ppt/tags/tag180.xml><?xml version="1.0" encoding="utf-8"?>
<p:tagLst xmlns:p="http://schemas.openxmlformats.org/presentationml/2006/main">
  <p:tag name="AS_UNIQUEID" val="3491"/>
</p:tagLst>
</file>

<file path=ppt/tags/tag181.xml><?xml version="1.0" encoding="utf-8"?>
<p:tagLst xmlns:p="http://schemas.openxmlformats.org/presentationml/2006/main">
  <p:tag name="AS_UNIQUEID" val="2203"/>
</p:tagLst>
</file>

<file path=ppt/tags/tag182.xml><?xml version="1.0" encoding="utf-8"?>
<p:tagLst xmlns:p="http://schemas.openxmlformats.org/presentationml/2006/main">
  <p:tag name="AS_UNIQUEID" val="2204"/>
</p:tagLst>
</file>

<file path=ppt/tags/tag183.xml><?xml version="1.0" encoding="utf-8"?>
<p:tagLst xmlns:p="http://schemas.openxmlformats.org/presentationml/2006/main">
  <p:tag name="AS_UNIQUEID" val="3492"/>
</p:tagLst>
</file>

<file path=ppt/tags/tag184.xml><?xml version="1.0" encoding="utf-8"?>
<p:tagLst xmlns:p="http://schemas.openxmlformats.org/presentationml/2006/main">
  <p:tag name="AS_UNIQUEID" val="2206"/>
</p:tagLst>
</file>

<file path=ppt/tags/tag185.xml><?xml version="1.0" encoding="utf-8"?>
<p:tagLst xmlns:p="http://schemas.openxmlformats.org/presentationml/2006/main">
  <p:tag name="AS_UNIQUEID" val="2207"/>
</p:tagLst>
</file>

<file path=ppt/tags/tag186.xml><?xml version="1.0" encoding="utf-8"?>
<p:tagLst xmlns:p="http://schemas.openxmlformats.org/presentationml/2006/main">
  <p:tag name="AS_UNIQUEID" val="2208"/>
</p:tagLst>
</file>

<file path=ppt/tags/tag187.xml><?xml version="1.0" encoding="utf-8"?>
<p:tagLst xmlns:p="http://schemas.openxmlformats.org/presentationml/2006/main">
  <p:tag name="AS_UNIQUEID" val="2209"/>
</p:tagLst>
</file>

<file path=ppt/tags/tag188.xml><?xml version="1.0" encoding="utf-8"?>
<p:tagLst xmlns:p="http://schemas.openxmlformats.org/presentationml/2006/main">
  <p:tag name="AS_UNIQUEID" val="2210"/>
</p:tagLst>
</file>

<file path=ppt/tags/tag189.xml><?xml version="1.0" encoding="utf-8"?>
<p:tagLst xmlns:p="http://schemas.openxmlformats.org/presentationml/2006/main">
  <p:tag name="AS_UNIQUEID" val="2211"/>
</p:tagLst>
</file>

<file path=ppt/tags/tag19.xml><?xml version="1.0" encoding="utf-8"?>
<p:tagLst xmlns:p="http://schemas.openxmlformats.org/presentationml/2006/main">
  <p:tag name="AS_UNIQUEID" val="3456"/>
</p:tagLst>
</file>

<file path=ppt/tags/tag190.xml><?xml version="1.0" encoding="utf-8"?>
<p:tagLst xmlns:p="http://schemas.openxmlformats.org/presentationml/2006/main">
  <p:tag name="AS_UNIQUEID" val="2212"/>
</p:tagLst>
</file>

<file path=ppt/tags/tag191.xml><?xml version="1.0" encoding="utf-8"?>
<p:tagLst xmlns:p="http://schemas.openxmlformats.org/presentationml/2006/main">
  <p:tag name="AS_UNIQUEID" val="2213"/>
</p:tagLst>
</file>

<file path=ppt/tags/tag192.xml><?xml version="1.0" encoding="utf-8"?>
<p:tagLst xmlns:p="http://schemas.openxmlformats.org/presentationml/2006/main">
  <p:tag name="AS_UNIQUEID" val="2214"/>
</p:tagLst>
</file>

<file path=ppt/tags/tag193.xml><?xml version="1.0" encoding="utf-8"?>
<p:tagLst xmlns:p="http://schemas.openxmlformats.org/presentationml/2006/main">
  <p:tag name="AS_UNIQUEID" val="2215"/>
</p:tagLst>
</file>

<file path=ppt/tags/tag194.xml><?xml version="1.0" encoding="utf-8"?>
<p:tagLst xmlns:p="http://schemas.openxmlformats.org/presentationml/2006/main">
  <p:tag name="AS_UNIQUEID" val="2216"/>
  <p:tag name="KSO_WM_BEAUTIFY_FLAG" val=""/>
</p:tagLst>
</file>

<file path=ppt/tags/tag195.xml><?xml version="1.0" encoding="utf-8"?>
<p:tagLst xmlns:p="http://schemas.openxmlformats.org/presentationml/2006/main">
  <p:tag name="AS_UNIQUEID" val="2217"/>
</p:tagLst>
</file>

<file path=ppt/tags/tag196.xml><?xml version="1.0" encoding="utf-8"?>
<p:tagLst xmlns:p="http://schemas.openxmlformats.org/presentationml/2006/main">
  <p:tag name="AS_UNIQUEID" val="2218"/>
  <p:tag name="KSO_WM_BEAUTIFY_FLAG" val=""/>
</p:tagLst>
</file>

<file path=ppt/tags/tag197.xml><?xml version="1.0" encoding="utf-8"?>
<p:tagLst xmlns:p="http://schemas.openxmlformats.org/presentationml/2006/main">
  <p:tag name="AS_UNIQUEID" val="2219"/>
  <p:tag name="KSO_WM_BEAUTIFY_FLAG" val=""/>
</p:tagLst>
</file>

<file path=ppt/tags/tag198.xml><?xml version="1.0" encoding="utf-8"?>
<p:tagLst xmlns:p="http://schemas.openxmlformats.org/presentationml/2006/main">
  <p:tag name="AS_UNIQUEID" val="2220"/>
</p:tagLst>
</file>

<file path=ppt/tags/tag199.xml><?xml version="1.0" encoding="utf-8"?>
<p:tagLst xmlns:p="http://schemas.openxmlformats.org/presentationml/2006/main">
  <p:tag name="AS_UNIQUEID" val="2221"/>
  <p:tag name="KSO_WM_BEAUTIFY_FLAG" val=""/>
</p:tagLst>
</file>

<file path=ppt/tags/tag2.xml><?xml version="1.0" encoding="utf-8"?>
<p:tagLst xmlns:p="http://schemas.openxmlformats.org/presentationml/2006/main">
  <p:tag name="AS_UNIQUEID" val="3087"/>
</p:tagLst>
</file>

<file path=ppt/tags/tag20.xml><?xml version="1.0" encoding="utf-8"?>
<p:tagLst xmlns:p="http://schemas.openxmlformats.org/presentationml/2006/main">
  <p:tag name="AS_UNIQUEID" val="3105"/>
</p:tagLst>
</file>

<file path=ppt/tags/tag200.xml><?xml version="1.0" encoding="utf-8"?>
<p:tagLst xmlns:p="http://schemas.openxmlformats.org/presentationml/2006/main">
  <p:tag name="AS_UNIQUEID" val="2222"/>
</p:tagLst>
</file>

<file path=ppt/tags/tag201.xml><?xml version="1.0" encoding="utf-8"?>
<p:tagLst xmlns:p="http://schemas.openxmlformats.org/presentationml/2006/main">
  <p:tag name="AS_UNIQUEID" val="2223"/>
</p:tagLst>
</file>

<file path=ppt/tags/tag202.xml><?xml version="1.0" encoding="utf-8"?>
<p:tagLst xmlns:p="http://schemas.openxmlformats.org/presentationml/2006/main">
  <p:tag name="AS_UNIQUEID" val="2224"/>
</p:tagLst>
</file>

<file path=ppt/tags/tag203.xml><?xml version="1.0" encoding="utf-8"?>
<p:tagLst xmlns:p="http://schemas.openxmlformats.org/presentationml/2006/main">
  <p:tag name="AS_UNIQUEID" val="2225"/>
</p:tagLst>
</file>

<file path=ppt/tags/tag204.xml><?xml version="1.0" encoding="utf-8"?>
<p:tagLst xmlns:p="http://schemas.openxmlformats.org/presentationml/2006/main">
  <p:tag name="AS_UNIQUEID" val="2226"/>
</p:tagLst>
</file>

<file path=ppt/tags/tag205.xml><?xml version="1.0" encoding="utf-8"?>
<p:tagLst xmlns:p="http://schemas.openxmlformats.org/presentationml/2006/main">
  <p:tag name="AS_UNIQUEID" val="2227"/>
  <p:tag name="KSO_WM_BEAUTIFY_FLAG" val=""/>
</p:tagLst>
</file>

<file path=ppt/tags/tag206.xml><?xml version="1.0" encoding="utf-8"?>
<p:tagLst xmlns:p="http://schemas.openxmlformats.org/presentationml/2006/main">
  <p:tag name="AS_UNIQUEID" val="2228"/>
  <p:tag name="KSO_WM_BEAUTIFY_FLAG" val=""/>
</p:tagLst>
</file>

<file path=ppt/tags/tag207.xml><?xml version="1.0" encoding="utf-8"?>
<p:tagLst xmlns:p="http://schemas.openxmlformats.org/presentationml/2006/main">
  <p:tag name="AS_UNIQUEID" val="2229"/>
</p:tagLst>
</file>

<file path=ppt/tags/tag208.xml><?xml version="1.0" encoding="utf-8"?>
<p:tagLst xmlns:p="http://schemas.openxmlformats.org/presentationml/2006/main">
  <p:tag name="AS_UNIQUEID" val="2230"/>
  <p:tag name="KSO_WM_BEAUTIFY_FLAG" val=""/>
</p:tagLst>
</file>

<file path=ppt/tags/tag209.xml><?xml version="1.0" encoding="utf-8"?>
<p:tagLst xmlns:p="http://schemas.openxmlformats.org/presentationml/2006/main">
  <p:tag name="AS_UNIQUEID" val="2231"/>
  <p:tag name="KSO_WM_BEAUTIFY_FLAG" val=""/>
</p:tagLst>
</file>

<file path=ppt/tags/tag21.xml><?xml version="1.0" encoding="utf-8"?>
<p:tagLst xmlns:p="http://schemas.openxmlformats.org/presentationml/2006/main">
  <p:tag name="AS_UNIQUEID" val="3106"/>
</p:tagLst>
</file>

<file path=ppt/tags/tag210.xml><?xml version="1.0" encoding="utf-8"?>
<p:tagLst xmlns:p="http://schemas.openxmlformats.org/presentationml/2006/main">
  <p:tag name="AS_UNIQUEID" val="2232"/>
  <p:tag name="KSO_WM_BEAUTIFY_FLAG" val=""/>
</p:tagLst>
</file>

<file path=ppt/tags/tag211.xml><?xml version="1.0" encoding="utf-8"?>
<p:tagLst xmlns:p="http://schemas.openxmlformats.org/presentationml/2006/main">
  <p:tag name="AS_UNIQUEID" val="2233"/>
  <p:tag name="KSO_WM_BEAUTIFY_FLAG" val=""/>
</p:tagLst>
</file>

<file path=ppt/tags/tag212.xml><?xml version="1.0" encoding="utf-8"?>
<p:tagLst xmlns:p="http://schemas.openxmlformats.org/presentationml/2006/main">
  <p:tag name="AS_UNIQUEID" val="2234"/>
</p:tagLst>
</file>

<file path=ppt/tags/tag213.xml><?xml version="1.0" encoding="utf-8"?>
<p:tagLst xmlns:p="http://schemas.openxmlformats.org/presentationml/2006/main">
  <p:tag name="AS_UNIQUEID" val="3493"/>
</p:tagLst>
</file>

<file path=ppt/tags/tag214.xml><?xml version="1.0" encoding="utf-8"?>
<p:tagLst xmlns:p="http://schemas.openxmlformats.org/presentationml/2006/main">
  <p:tag name="AS_UNIQUEID" val="2815"/>
  <p:tag name="KSO_WM_BEAUTIFY_FLAG" val=""/>
</p:tagLst>
</file>

<file path=ppt/tags/tag215.xml><?xml version="1.0" encoding="utf-8"?>
<p:tagLst xmlns:p="http://schemas.openxmlformats.org/presentationml/2006/main">
  <p:tag name="AS_UNIQUEID" val="2816"/>
  <p:tag name="KSO_WM_BEAUTIFY_FLAG" val=""/>
</p:tagLst>
</file>

<file path=ppt/tags/tag216.xml><?xml version="1.0" encoding="utf-8"?>
<p:tagLst xmlns:p="http://schemas.openxmlformats.org/presentationml/2006/main">
  <p:tag name="AS_UNIQUEID" val="2817"/>
</p:tagLst>
</file>

<file path=ppt/tags/tag217.xml><?xml version="1.0" encoding="utf-8"?>
<p:tagLst xmlns:p="http://schemas.openxmlformats.org/presentationml/2006/main">
  <p:tag name="AS_UNIQUEID" val="2818"/>
  <p:tag name="KSO_WM_BEAUTIFY_FLAG" val=""/>
</p:tagLst>
</file>

<file path=ppt/tags/tag218.xml><?xml version="1.0" encoding="utf-8"?>
<p:tagLst xmlns:p="http://schemas.openxmlformats.org/presentationml/2006/main">
  <p:tag name="AS_UNIQUEID" val="2819"/>
  <p:tag name="KSO_WM_BEAUTIFY_FLAG" val=""/>
</p:tagLst>
</file>

<file path=ppt/tags/tag219.xml><?xml version="1.0" encoding="utf-8"?>
<p:tagLst xmlns:p="http://schemas.openxmlformats.org/presentationml/2006/main">
  <p:tag name="AS_UNIQUEID" val="2820"/>
</p:tagLst>
</file>

<file path=ppt/tags/tag22.xml><?xml version="1.0" encoding="utf-8"?>
<p:tagLst xmlns:p="http://schemas.openxmlformats.org/presentationml/2006/main">
  <p:tag name="AS_UNIQUEID" val="3107"/>
</p:tagLst>
</file>

<file path=ppt/tags/tag220.xml><?xml version="1.0" encoding="utf-8"?>
<p:tagLst xmlns:p="http://schemas.openxmlformats.org/presentationml/2006/main">
  <p:tag name="AS_UNIQUEID" val="2821"/>
  <p:tag name="KSO_WM_BEAUTIFY_FLAG" val=""/>
</p:tagLst>
</file>

<file path=ppt/tags/tag221.xml><?xml version="1.0" encoding="utf-8"?>
<p:tagLst xmlns:p="http://schemas.openxmlformats.org/presentationml/2006/main">
  <p:tag name="AS_UNIQUEID" val="2822"/>
  <p:tag name="KSO_WM_BEAUTIFY_FLAG" val=""/>
</p:tagLst>
</file>

<file path=ppt/tags/tag222.xml><?xml version="1.0" encoding="utf-8"?>
<p:tagLst xmlns:p="http://schemas.openxmlformats.org/presentationml/2006/main">
  <p:tag name="AS_UNIQUEID" val="2823"/>
</p:tagLst>
</file>

<file path=ppt/tags/tag223.xml><?xml version="1.0" encoding="utf-8"?>
<p:tagLst xmlns:p="http://schemas.openxmlformats.org/presentationml/2006/main">
  <p:tag name="AS_UNIQUEID" val="2824"/>
  <p:tag name="KSO_WM_BEAUTIFY_FLAG" val=""/>
</p:tagLst>
</file>

<file path=ppt/tags/tag224.xml><?xml version="1.0" encoding="utf-8"?>
<p:tagLst xmlns:p="http://schemas.openxmlformats.org/presentationml/2006/main">
  <p:tag name="AS_UNIQUEID" val="2825"/>
  <p:tag name="KSO_WM_BEAUTIFY_FLAG" val=""/>
</p:tagLst>
</file>

<file path=ppt/tags/tag225.xml><?xml version="1.0" encoding="utf-8"?>
<p:tagLst xmlns:p="http://schemas.openxmlformats.org/presentationml/2006/main">
  <p:tag name="AS_UNIQUEID" val="2826"/>
</p:tagLst>
</file>

<file path=ppt/tags/tag226.xml><?xml version="1.0" encoding="utf-8"?>
<p:tagLst xmlns:p="http://schemas.openxmlformats.org/presentationml/2006/main">
  <p:tag name="AS_UNIQUEID" val="2827"/>
  <p:tag name="KSO_WM_BEAUTIFY_FLAG" val=""/>
</p:tagLst>
</file>

<file path=ppt/tags/tag227.xml><?xml version="1.0" encoding="utf-8"?>
<p:tagLst xmlns:p="http://schemas.openxmlformats.org/presentationml/2006/main">
  <p:tag name="AS_UNIQUEID" val="2828"/>
  <p:tag name="KSO_WM_BEAUTIFY_FLAG" val=""/>
</p:tagLst>
</file>

<file path=ppt/tags/tag228.xml><?xml version="1.0" encoding="utf-8"?>
<p:tagLst xmlns:p="http://schemas.openxmlformats.org/presentationml/2006/main">
  <p:tag name="AS_UNIQUEID" val="2829"/>
</p:tagLst>
</file>

<file path=ppt/tags/tag229.xml><?xml version="1.0" encoding="utf-8"?>
<p:tagLst xmlns:p="http://schemas.openxmlformats.org/presentationml/2006/main">
  <p:tag name="AS_UNIQUEID" val="2830"/>
  <p:tag name="KSO_WM_BEAUTIFY_FLAG" val=""/>
</p:tagLst>
</file>

<file path=ppt/tags/tag23.xml><?xml version="1.0" encoding="utf-8"?>
<p:tagLst xmlns:p="http://schemas.openxmlformats.org/presentationml/2006/main">
  <p:tag name="AS_UNIQUEID" val="3108"/>
</p:tagLst>
</file>

<file path=ppt/tags/tag230.xml><?xml version="1.0" encoding="utf-8"?>
<p:tagLst xmlns:p="http://schemas.openxmlformats.org/presentationml/2006/main">
  <p:tag name="AS_UNIQUEID" val="2831"/>
  <p:tag name="KSO_WM_BEAUTIFY_FLAG" val=""/>
</p:tagLst>
</file>

<file path=ppt/tags/tag231.xml><?xml version="1.0" encoding="utf-8"?>
<p:tagLst xmlns:p="http://schemas.openxmlformats.org/presentationml/2006/main">
  <p:tag name="AS_UNIQUEID" val="2832"/>
</p:tagLst>
</file>

<file path=ppt/tags/tag232.xml><?xml version="1.0" encoding="utf-8"?>
<p:tagLst xmlns:p="http://schemas.openxmlformats.org/presentationml/2006/main">
  <p:tag name="AS_UNIQUEID" val="2833"/>
</p:tagLst>
</file>

<file path=ppt/tags/tag233.xml><?xml version="1.0" encoding="utf-8"?>
<p:tagLst xmlns:p="http://schemas.openxmlformats.org/presentationml/2006/main">
  <p:tag name="AS_UNIQUEID" val="2834"/>
</p:tagLst>
</file>

<file path=ppt/tags/tag234.xml><?xml version="1.0" encoding="utf-8"?>
<p:tagLst xmlns:p="http://schemas.openxmlformats.org/presentationml/2006/main">
  <p:tag name="AS_UNIQUEID" val="2835"/>
</p:tagLst>
</file>

<file path=ppt/tags/tag235.xml><?xml version="1.0" encoding="utf-8"?>
<p:tagLst xmlns:p="http://schemas.openxmlformats.org/presentationml/2006/main">
  <p:tag name="AS_UNIQUEID" val="2836"/>
</p:tagLst>
</file>

<file path=ppt/tags/tag236.xml><?xml version="1.0" encoding="utf-8"?>
<p:tagLst xmlns:p="http://schemas.openxmlformats.org/presentationml/2006/main">
  <p:tag name="AS_UNIQUEID" val="3494"/>
</p:tagLst>
</file>

<file path=ppt/tags/tag237.xml><?xml version="1.0" encoding="utf-8"?>
<p:tagLst xmlns:p="http://schemas.openxmlformats.org/presentationml/2006/main">
  <p:tag name="AS_UNIQUEID" val="3190"/>
</p:tagLst>
</file>

<file path=ppt/tags/tag238.xml><?xml version="1.0" encoding="utf-8"?>
<p:tagLst xmlns:p="http://schemas.openxmlformats.org/presentationml/2006/main">
  <p:tag name="AS_UNIQUEID" val="3495"/>
</p:tagLst>
</file>

<file path=ppt/tags/tag239.xml><?xml version="1.0" encoding="utf-8"?>
<p:tagLst xmlns:p="http://schemas.openxmlformats.org/presentationml/2006/main">
  <p:tag name="AS_UNIQUEID" val="3496"/>
</p:tagLst>
</file>

<file path=ppt/tags/tag24.xml><?xml version="1.0" encoding="utf-8"?>
<p:tagLst xmlns:p="http://schemas.openxmlformats.org/presentationml/2006/main">
  <p:tag name="AS_UNIQUEID" val="3109"/>
</p:tagLst>
</file>

<file path=ppt/tags/tag240.xml><?xml version="1.0" encoding="utf-8"?>
<p:tagLst xmlns:p="http://schemas.openxmlformats.org/presentationml/2006/main">
  <p:tag name="AS_UNIQUEID" val="3209"/>
</p:tagLst>
</file>

<file path=ppt/tags/tag241.xml><?xml version="1.0" encoding="utf-8"?>
<p:tagLst xmlns:p="http://schemas.openxmlformats.org/presentationml/2006/main">
  <p:tag name="AS_UNIQUEID" val="3497"/>
</p:tagLst>
</file>

<file path=ppt/tags/tag242.xml><?xml version="1.0" encoding="utf-8"?>
<p:tagLst xmlns:p="http://schemas.openxmlformats.org/presentationml/2006/main">
  <p:tag name="AS_UNIQUEID" val="3207"/>
</p:tagLst>
</file>

<file path=ppt/tags/tag243.xml><?xml version="1.0" encoding="utf-8"?>
<p:tagLst xmlns:p="http://schemas.openxmlformats.org/presentationml/2006/main">
  <p:tag name="AS_UNIQUEID" val="3208"/>
</p:tagLst>
</file>

<file path=ppt/tags/tag244.xml><?xml version="1.0" encoding="utf-8"?>
<p:tagLst xmlns:p="http://schemas.openxmlformats.org/presentationml/2006/main">
  <p:tag name="AS_UNIQUEID" val="3209"/>
</p:tagLst>
</file>

<file path=ppt/tags/tag245.xml><?xml version="1.0" encoding="utf-8"?>
<p:tagLst xmlns:p="http://schemas.openxmlformats.org/presentationml/2006/main">
  <p:tag name="AS_UNIQUEID" val="3210"/>
</p:tagLst>
</file>

<file path=ppt/tags/tag246.xml><?xml version="1.0" encoding="utf-8"?>
<p:tagLst xmlns:p="http://schemas.openxmlformats.org/presentationml/2006/main">
  <p:tag name="AS_UNIQUEID" val="3211"/>
</p:tagLst>
</file>

<file path=ppt/tags/tag247.xml><?xml version="1.0" encoding="utf-8"?>
<p:tagLst xmlns:p="http://schemas.openxmlformats.org/presentationml/2006/main">
  <p:tag name="AS_UNIQUEID" val="3212"/>
</p:tagLst>
</file>

<file path=ppt/tags/tag248.xml><?xml version="1.0" encoding="utf-8"?>
<p:tagLst xmlns:p="http://schemas.openxmlformats.org/presentationml/2006/main">
  <p:tag name="AS_UNIQUEID" val="3213"/>
</p:tagLst>
</file>

<file path=ppt/tags/tag249.xml><?xml version="1.0" encoding="utf-8"?>
<p:tagLst xmlns:p="http://schemas.openxmlformats.org/presentationml/2006/main">
  <p:tag name="AS_UNIQUEID" val="3214"/>
</p:tagLst>
</file>

<file path=ppt/tags/tag25.xml><?xml version="1.0" encoding="utf-8"?>
<p:tagLst xmlns:p="http://schemas.openxmlformats.org/presentationml/2006/main">
  <p:tag name="AS_UNIQUEID" val="3110"/>
</p:tagLst>
</file>

<file path=ppt/tags/tag250.xml><?xml version="1.0" encoding="utf-8"?>
<p:tagLst xmlns:p="http://schemas.openxmlformats.org/presentationml/2006/main">
  <p:tag name="AS_UNIQUEID" val="3215"/>
</p:tagLst>
</file>

<file path=ppt/tags/tag251.xml><?xml version="1.0" encoding="utf-8"?>
<p:tagLst xmlns:p="http://schemas.openxmlformats.org/presentationml/2006/main">
  <p:tag name="AS_UNIQUEID" val="3216"/>
</p:tagLst>
</file>

<file path=ppt/tags/tag252.xml><?xml version="1.0" encoding="utf-8"?>
<p:tagLst xmlns:p="http://schemas.openxmlformats.org/presentationml/2006/main">
  <p:tag name="AS_UNIQUEID" val="3217"/>
</p:tagLst>
</file>

<file path=ppt/tags/tag253.xml><?xml version="1.0" encoding="utf-8"?>
<p:tagLst xmlns:p="http://schemas.openxmlformats.org/presentationml/2006/main">
  <p:tag name="AS_UNIQUEID" val="3218"/>
</p:tagLst>
</file>

<file path=ppt/tags/tag254.xml><?xml version="1.0" encoding="utf-8"?>
<p:tagLst xmlns:p="http://schemas.openxmlformats.org/presentationml/2006/main">
  <p:tag name="AS_UNIQUEID" val="3219"/>
</p:tagLst>
</file>

<file path=ppt/tags/tag255.xml><?xml version="1.0" encoding="utf-8"?>
<p:tagLst xmlns:p="http://schemas.openxmlformats.org/presentationml/2006/main">
  <p:tag name="AS_UNIQUEID" val="3498"/>
</p:tagLst>
</file>

<file path=ppt/tags/tag256.xml><?xml version="1.0" encoding="utf-8"?>
<p:tagLst xmlns:p="http://schemas.openxmlformats.org/presentationml/2006/main">
  <p:tag name="AS_UNIQUEID" val="3499"/>
</p:tagLst>
</file>

<file path=ppt/tags/tag257.xml><?xml version="1.0" encoding="utf-8"?>
<p:tagLst xmlns:p="http://schemas.openxmlformats.org/presentationml/2006/main">
  <p:tag name="AS_UNIQUEID" val="3221"/>
</p:tagLst>
</file>

<file path=ppt/tags/tag258.xml><?xml version="1.0" encoding="utf-8"?>
<p:tagLst xmlns:p="http://schemas.openxmlformats.org/presentationml/2006/main">
  <p:tag name="KSO_WM_BEAUTIFY_FLAG" val="#wm#"/>
  <p:tag name="KSO_WM_TEMPLATE_CATEGORY" val="custom"/>
  <p:tag name="KSO_WM_TEMPLATE_INDEX" val="20215604"/>
</p:tagLst>
</file>

<file path=ppt/tags/tag259.xml><?xml version="1.0" encoding="utf-8"?>
<p:tagLst xmlns:p="http://schemas.openxmlformats.org/presentationml/2006/main">
  <p:tag name="AS_UNIQUEID" val="3500"/>
</p:tagLst>
</file>

<file path=ppt/tags/tag26.xml><?xml version="1.0" encoding="utf-8"?>
<p:tagLst xmlns:p="http://schemas.openxmlformats.org/presentationml/2006/main">
  <p:tag name="AS_UNIQUEID" val="3457"/>
</p:tagLst>
</file>

<file path=ppt/tags/tag260.xml><?xml version="1.0" encoding="utf-8"?>
<p:tagLst xmlns:p="http://schemas.openxmlformats.org/presentationml/2006/main">
  <p:tag name="AS_UNIQUEID" val="3223"/>
</p:tagLst>
</file>

<file path=ppt/tags/tag261.xml><?xml version="1.0" encoding="utf-8"?>
<p:tagLst xmlns:p="http://schemas.openxmlformats.org/presentationml/2006/main">
  <p:tag name="AS_UNIQUEID" val="3224"/>
</p:tagLst>
</file>

<file path=ppt/tags/tag262.xml><?xml version="1.0" encoding="utf-8"?>
<p:tagLst xmlns:p="http://schemas.openxmlformats.org/presentationml/2006/main">
  <p:tag name="AS_UNIQUEID" val="3225"/>
</p:tagLst>
</file>

<file path=ppt/tags/tag263.xml><?xml version="1.0" encoding="utf-8"?>
<p:tagLst xmlns:p="http://schemas.openxmlformats.org/presentationml/2006/main">
  <p:tag name="AS_UNIQUEID" val="3226"/>
</p:tagLst>
</file>

<file path=ppt/tags/tag264.xml><?xml version="1.0" encoding="utf-8"?>
<p:tagLst xmlns:p="http://schemas.openxmlformats.org/presentationml/2006/main">
  <p:tag name="AS_UNIQUEID" val="3227"/>
</p:tagLst>
</file>

<file path=ppt/tags/tag265.xml><?xml version="1.0" encoding="utf-8"?>
<p:tagLst xmlns:p="http://schemas.openxmlformats.org/presentationml/2006/main">
  <p:tag name="AS_UNIQUEID" val="3228"/>
</p:tagLst>
</file>

<file path=ppt/tags/tag266.xml><?xml version="1.0" encoding="utf-8"?>
<p:tagLst xmlns:p="http://schemas.openxmlformats.org/presentationml/2006/main">
  <p:tag name="AS_UNIQUEID" val="3501"/>
</p:tagLst>
</file>

<file path=ppt/tags/tag267.xml><?xml version="1.0" encoding="utf-8"?>
<p:tagLst xmlns:p="http://schemas.openxmlformats.org/presentationml/2006/main">
  <p:tag name="AS_UNIQUEID" val="3502"/>
</p:tagLst>
</file>

<file path=ppt/tags/tag268.xml><?xml version="1.0" encoding="utf-8"?>
<p:tagLst xmlns:p="http://schemas.openxmlformats.org/presentationml/2006/main">
  <p:tag name="AS_UNIQUEID" val="3230"/>
</p:tagLst>
</file>

<file path=ppt/tags/tag269.xml><?xml version="1.0" encoding="utf-8"?>
<p:tagLst xmlns:p="http://schemas.openxmlformats.org/presentationml/2006/main">
  <p:tag name="KSO_WM_BEAUTIFY_FLAG" val="#wm#"/>
  <p:tag name="KSO_WM_TEMPLATE_CATEGORY" val="custom"/>
  <p:tag name="KSO_WM_TEMPLATE_INDEX" val="20215604"/>
</p:tagLst>
</file>

<file path=ppt/tags/tag27.xml><?xml version="1.0" encoding="utf-8"?>
<p:tagLst xmlns:p="http://schemas.openxmlformats.org/presentationml/2006/main">
  <p:tag name="AS_UNIQUEID" val="3112"/>
</p:tagLst>
</file>

<file path=ppt/tags/tag270.xml><?xml version="1.0" encoding="utf-8"?>
<p:tagLst xmlns:p="http://schemas.openxmlformats.org/presentationml/2006/main">
  <p:tag name="AS_UNIQUEID" val="3503"/>
</p:tagLst>
</file>

<file path=ppt/tags/tag271.xml><?xml version="1.0" encoding="utf-8"?>
<p:tagLst xmlns:p="http://schemas.openxmlformats.org/presentationml/2006/main">
  <p:tag name="AS_UNIQUEID" val="213"/>
</p:tagLst>
</file>

<file path=ppt/tags/tag272.xml><?xml version="1.0" encoding="utf-8"?>
<p:tagLst xmlns:p="http://schemas.openxmlformats.org/presentationml/2006/main">
  <p:tag name="AS_UNIQUEID" val="214"/>
</p:tagLst>
</file>

<file path=ppt/tags/tag273.xml><?xml version="1.0" encoding="utf-8"?>
<p:tagLst xmlns:p="http://schemas.openxmlformats.org/presentationml/2006/main">
  <p:tag name="AS_UNIQUEID" val="215"/>
</p:tagLst>
</file>

<file path=ppt/tags/tag274.xml><?xml version="1.0" encoding="utf-8"?>
<p:tagLst xmlns:p="http://schemas.openxmlformats.org/presentationml/2006/main">
  <p:tag name="AS_UNIQUEID" val="216"/>
  <p:tag name="KSO_WM_BEAUTIFY_FLAG" val=""/>
</p:tagLst>
</file>

<file path=ppt/tags/tag275.xml><?xml version="1.0" encoding="utf-8"?>
<p:tagLst xmlns:p="http://schemas.openxmlformats.org/presentationml/2006/main">
  <p:tag name="AS_UNIQUEID" val="217"/>
  <p:tag name="KSO_WM_BEAUTIFY_FLAG" val=""/>
</p:tagLst>
</file>

<file path=ppt/tags/tag276.xml><?xml version="1.0" encoding="utf-8"?>
<p:tagLst xmlns:p="http://schemas.openxmlformats.org/presentationml/2006/main">
  <p:tag name="AS_UNIQUEID" val="3232"/>
</p:tagLst>
</file>

<file path=ppt/tags/tag277.xml><?xml version="1.0" encoding="utf-8"?>
<p:tagLst xmlns:p="http://schemas.openxmlformats.org/presentationml/2006/main">
  <p:tag name="AS_UNIQUEID" val="3233"/>
  <p:tag name="KSO_WM_BEAUTIFY_FLAG" val=""/>
</p:tagLst>
</file>

<file path=ppt/tags/tag278.xml><?xml version="1.0" encoding="utf-8"?>
<p:tagLst xmlns:p="http://schemas.openxmlformats.org/presentationml/2006/main">
  <p:tag name="AS_UNIQUEID" val="3234"/>
  <p:tag name="KSO_WM_BEAUTIFY_FLAG" val=""/>
</p:tagLst>
</file>

<file path=ppt/tags/tag279.xml><?xml version="1.0" encoding="utf-8"?>
<p:tagLst xmlns:p="http://schemas.openxmlformats.org/presentationml/2006/main">
  <p:tag name="AS_UNIQUEID" val="3504"/>
</p:tagLst>
</file>

<file path=ppt/tags/tag28.xml><?xml version="1.0" encoding="utf-8"?>
<p:tagLst xmlns:p="http://schemas.openxmlformats.org/presentationml/2006/main">
  <p:tag name="AS_UNIQUEID" val="3113"/>
</p:tagLst>
</file>

<file path=ppt/tags/tag280.xml><?xml version="1.0" encoding="utf-8"?>
<p:tagLst xmlns:p="http://schemas.openxmlformats.org/presentationml/2006/main">
  <p:tag name="AS_UNIQUEID" val="3505"/>
</p:tagLst>
</file>

<file path=ppt/tags/tag281.xml><?xml version="1.0" encoding="utf-8"?>
<p:tagLst xmlns:p="http://schemas.openxmlformats.org/presentationml/2006/main">
  <p:tag name="AS_UNIQUEID" val="3506"/>
</p:tagLst>
</file>

<file path=ppt/tags/tag282.xml><?xml version="1.0" encoding="utf-8"?>
<p:tagLst xmlns:p="http://schemas.openxmlformats.org/presentationml/2006/main">
  <p:tag name="AS_UNIQUEID" val="2896"/>
  <p:tag name="KSO_WM_BEAUTIFY_FLAG" val=""/>
</p:tagLst>
</file>

<file path=ppt/tags/tag283.xml><?xml version="1.0" encoding="utf-8"?>
<p:tagLst xmlns:p="http://schemas.openxmlformats.org/presentationml/2006/main">
  <p:tag name="AS_UNIQUEID" val="2897"/>
  <p:tag name="KSO_WM_BEAUTIFY_FLAG" val=""/>
</p:tagLst>
</file>

<file path=ppt/tags/tag284.xml><?xml version="1.0" encoding="utf-8"?>
<p:tagLst xmlns:p="http://schemas.openxmlformats.org/presentationml/2006/main">
  <p:tag name="AS_UNIQUEID" val="2898"/>
</p:tagLst>
</file>

<file path=ppt/tags/tag285.xml><?xml version="1.0" encoding="utf-8"?>
<p:tagLst xmlns:p="http://schemas.openxmlformats.org/presentationml/2006/main">
  <p:tag name="AS_UNIQUEID" val="2899"/>
</p:tagLst>
</file>

<file path=ppt/tags/tag286.xml><?xml version="1.0" encoding="utf-8"?>
<p:tagLst xmlns:p="http://schemas.openxmlformats.org/presentationml/2006/main">
  <p:tag name="AS_UNIQUEID" val="2900"/>
</p:tagLst>
</file>

<file path=ppt/tags/tag287.xml><?xml version="1.0" encoding="utf-8"?>
<p:tagLst xmlns:p="http://schemas.openxmlformats.org/presentationml/2006/main">
  <p:tag name="AS_UNIQUEID" val="2901"/>
  <p:tag name="KSO_WM_BEAUTIFY_FLAG" val=""/>
</p:tagLst>
</file>

<file path=ppt/tags/tag288.xml><?xml version="1.0" encoding="utf-8"?>
<p:tagLst xmlns:p="http://schemas.openxmlformats.org/presentationml/2006/main">
  <p:tag name="AS_UNIQUEID" val="2902"/>
  <p:tag name="KSO_WM_BEAUTIFY_FLAG" val=""/>
</p:tagLst>
</file>

<file path=ppt/tags/tag289.xml><?xml version="1.0" encoding="utf-8"?>
<p:tagLst xmlns:p="http://schemas.openxmlformats.org/presentationml/2006/main">
  <p:tag name="AS_UNIQUEID" val="2903"/>
</p:tagLst>
</file>

<file path=ppt/tags/tag29.xml><?xml version="1.0" encoding="utf-8"?>
<p:tagLst xmlns:p="http://schemas.openxmlformats.org/presentationml/2006/main">
  <p:tag name="AS_UNIQUEID" val="3114"/>
</p:tagLst>
</file>

<file path=ppt/tags/tag290.xml><?xml version="1.0" encoding="utf-8"?>
<p:tagLst xmlns:p="http://schemas.openxmlformats.org/presentationml/2006/main">
  <p:tag name="AS_UNIQUEID" val="2904"/>
</p:tagLst>
</file>

<file path=ppt/tags/tag291.xml><?xml version="1.0" encoding="utf-8"?>
<p:tagLst xmlns:p="http://schemas.openxmlformats.org/presentationml/2006/main">
  <p:tag name="AS_UNIQUEID" val="2905"/>
  <p:tag name="KSO_WM_BEAUTIFY_FLAG" val=""/>
</p:tagLst>
</file>

<file path=ppt/tags/tag292.xml><?xml version="1.0" encoding="utf-8"?>
<p:tagLst xmlns:p="http://schemas.openxmlformats.org/presentationml/2006/main">
  <p:tag name="AS_UNIQUEID" val="2906"/>
  <p:tag name="KSO_WM_BEAUTIFY_FLAG" val=""/>
</p:tagLst>
</file>

<file path=ppt/tags/tag293.xml><?xml version="1.0" encoding="utf-8"?>
<p:tagLst xmlns:p="http://schemas.openxmlformats.org/presentationml/2006/main">
  <p:tag name="AS_UNIQUEID" val="2907"/>
  <p:tag name="KSO_WM_BEAUTIFY_FLAG" val=""/>
</p:tagLst>
</file>

<file path=ppt/tags/tag294.xml><?xml version="1.0" encoding="utf-8"?>
<p:tagLst xmlns:p="http://schemas.openxmlformats.org/presentationml/2006/main">
  <p:tag name="AS_UNIQUEID" val="2908"/>
  <p:tag name="KSO_WM_BEAUTIFY_FLAG" val=""/>
</p:tagLst>
</file>

<file path=ppt/tags/tag295.xml><?xml version="1.0" encoding="utf-8"?>
<p:tagLst xmlns:p="http://schemas.openxmlformats.org/presentationml/2006/main">
  <p:tag name="AS_UNIQUEID" val="2909"/>
  <p:tag name="KSO_WM_BEAUTIFY_FLAG" val=""/>
</p:tagLst>
</file>

<file path=ppt/tags/tag296.xml><?xml version="1.0" encoding="utf-8"?>
<p:tagLst xmlns:p="http://schemas.openxmlformats.org/presentationml/2006/main">
  <p:tag name="AS_UNIQUEID" val="2910"/>
  <p:tag name="KSO_WM_BEAUTIFY_FLAG" val=""/>
</p:tagLst>
</file>

<file path=ppt/tags/tag297.xml><?xml version="1.0" encoding="utf-8"?>
<p:tagLst xmlns:p="http://schemas.openxmlformats.org/presentationml/2006/main">
  <p:tag name="AS_UNIQUEID" val="2911"/>
  <p:tag name="KSO_WM_BEAUTIFY_FLAG" val=""/>
</p:tagLst>
</file>

<file path=ppt/tags/tag298.xml><?xml version="1.0" encoding="utf-8"?>
<p:tagLst xmlns:p="http://schemas.openxmlformats.org/presentationml/2006/main">
  <p:tag name="AS_UNIQUEID" val="2912"/>
</p:tagLst>
</file>

<file path=ppt/tags/tag299.xml><?xml version="1.0" encoding="utf-8"?>
<p:tagLst xmlns:p="http://schemas.openxmlformats.org/presentationml/2006/main">
  <p:tag name="AS_UNIQUEID" val="2913"/>
</p:tagLst>
</file>

<file path=ppt/tags/tag3.xml><?xml version="1.0" encoding="utf-8"?>
<p:tagLst xmlns:p="http://schemas.openxmlformats.org/presentationml/2006/main">
  <p:tag name="AS_UNIQUEID" val="3088"/>
</p:tagLst>
</file>

<file path=ppt/tags/tag30.xml><?xml version="1.0" encoding="utf-8"?>
<p:tagLst xmlns:p="http://schemas.openxmlformats.org/presentationml/2006/main">
  <p:tag name="AS_UNIQUEID" val="3115"/>
</p:tagLst>
</file>

<file path=ppt/tags/tag300.xml><?xml version="1.0" encoding="utf-8"?>
<p:tagLst xmlns:p="http://schemas.openxmlformats.org/presentationml/2006/main">
  <p:tag name="AS_UNIQUEID" val="2914"/>
</p:tagLst>
</file>

<file path=ppt/tags/tag301.xml><?xml version="1.0" encoding="utf-8"?>
<p:tagLst xmlns:p="http://schemas.openxmlformats.org/presentationml/2006/main">
  <p:tag name="AS_UNIQUEID" val="2915"/>
  <p:tag name="KSO_WM_BEAUTIFY_FLAG" val=""/>
</p:tagLst>
</file>

<file path=ppt/tags/tag302.xml><?xml version="1.0" encoding="utf-8"?>
<p:tagLst xmlns:p="http://schemas.openxmlformats.org/presentationml/2006/main">
  <p:tag name="AS_UNIQUEID" val="2916"/>
  <p:tag name="KSO_WM_BEAUTIFY_FLAG" val=""/>
</p:tagLst>
</file>

<file path=ppt/tags/tag303.xml><?xml version="1.0" encoding="utf-8"?>
<p:tagLst xmlns:p="http://schemas.openxmlformats.org/presentationml/2006/main">
  <p:tag name="AS_UNIQUEID" val="3507"/>
</p:tagLst>
</file>

<file path=ppt/tags/tag304.xml><?xml version="1.0" encoding="utf-8"?>
<p:tagLst xmlns:p="http://schemas.openxmlformats.org/presentationml/2006/main">
  <p:tag name="AS_UNIQUEID" val="2918"/>
  <p:tag name="KSO_WM_BEAUTIFY_FLAG" val=""/>
</p:tagLst>
</file>

<file path=ppt/tags/tag305.xml><?xml version="1.0" encoding="utf-8"?>
<p:tagLst xmlns:p="http://schemas.openxmlformats.org/presentationml/2006/main">
  <p:tag name="AS_UNIQUEID" val="2919"/>
  <p:tag name="KSO_WM_BEAUTIFY_FLAG" val=""/>
</p:tagLst>
</file>

<file path=ppt/tags/tag306.xml><?xml version="1.0" encoding="utf-8"?>
<p:tagLst xmlns:p="http://schemas.openxmlformats.org/presentationml/2006/main">
  <p:tag name="AS_UNIQUEID" val="2920"/>
</p:tagLst>
</file>

<file path=ppt/tags/tag307.xml><?xml version="1.0" encoding="utf-8"?>
<p:tagLst xmlns:p="http://schemas.openxmlformats.org/presentationml/2006/main">
  <p:tag name="AS_UNIQUEID" val="2921"/>
</p:tagLst>
</file>

<file path=ppt/tags/tag308.xml><?xml version="1.0" encoding="utf-8"?>
<p:tagLst xmlns:p="http://schemas.openxmlformats.org/presentationml/2006/main">
  <p:tag name="AS_UNIQUEID" val="2922"/>
  <p:tag name="KSO_WM_BEAUTIFY_FLAG" val=""/>
</p:tagLst>
</file>

<file path=ppt/tags/tag309.xml><?xml version="1.0" encoding="utf-8"?>
<p:tagLst xmlns:p="http://schemas.openxmlformats.org/presentationml/2006/main">
  <p:tag name="AS_UNIQUEID" val="2923"/>
  <p:tag name="KSO_WM_BEAUTIFY_FLAG" val=""/>
</p:tagLst>
</file>

<file path=ppt/tags/tag31.xml><?xml version="1.0" encoding="utf-8"?>
<p:tagLst xmlns:p="http://schemas.openxmlformats.org/presentationml/2006/main">
  <p:tag name="AS_UNIQUEID" val="3116"/>
</p:tagLst>
</file>

<file path=ppt/tags/tag310.xml><?xml version="1.0" encoding="utf-8"?>
<p:tagLst xmlns:p="http://schemas.openxmlformats.org/presentationml/2006/main">
  <p:tag name="AS_UNIQUEID" val="2924"/>
  <p:tag name="KSO_WM_BEAUTIFY_FLAG" val=""/>
</p:tagLst>
</file>

<file path=ppt/tags/tag311.xml><?xml version="1.0" encoding="utf-8"?>
<p:tagLst xmlns:p="http://schemas.openxmlformats.org/presentationml/2006/main">
  <p:tag name="AS_UNIQUEID" val="2925"/>
</p:tagLst>
</file>

<file path=ppt/tags/tag312.xml><?xml version="1.0" encoding="utf-8"?>
<p:tagLst xmlns:p="http://schemas.openxmlformats.org/presentationml/2006/main">
  <p:tag name="AS_UNIQUEID" val="2926"/>
  <p:tag name="KSO_WM_BEAUTIFY_FLAG" val=""/>
</p:tagLst>
</file>

<file path=ppt/tags/tag313.xml><?xml version="1.0" encoding="utf-8"?>
<p:tagLst xmlns:p="http://schemas.openxmlformats.org/presentationml/2006/main">
  <p:tag name="AS_UNIQUEID" val="2927"/>
  <p:tag name="KSO_WM_BEAUTIFY_FLAG" val=""/>
</p:tagLst>
</file>

<file path=ppt/tags/tag314.xml><?xml version="1.0" encoding="utf-8"?>
<p:tagLst xmlns:p="http://schemas.openxmlformats.org/presentationml/2006/main">
  <p:tag name="AS_UNIQUEID" val="2928"/>
</p:tagLst>
</file>

<file path=ppt/tags/tag315.xml><?xml version="1.0" encoding="utf-8"?>
<p:tagLst xmlns:p="http://schemas.openxmlformats.org/presentationml/2006/main">
  <p:tag name="AS_UNIQUEID" val="2929"/>
  <p:tag name="KSO_WM_BEAUTIFY_FLAG" val=""/>
</p:tagLst>
</file>

<file path=ppt/tags/tag316.xml><?xml version="1.0" encoding="utf-8"?>
<p:tagLst xmlns:p="http://schemas.openxmlformats.org/presentationml/2006/main">
  <p:tag name="AS_UNIQUEID" val="2930"/>
  <p:tag name="KSO_WM_BEAUTIFY_FLAG" val=""/>
</p:tagLst>
</file>

<file path=ppt/tags/tag317.xml><?xml version="1.0" encoding="utf-8"?>
<p:tagLst xmlns:p="http://schemas.openxmlformats.org/presentationml/2006/main">
  <p:tag name="AS_UNIQUEID" val="2931"/>
  <p:tag name="KSO_WM_BEAUTIFY_FLAG" val=""/>
</p:tagLst>
</file>

<file path=ppt/tags/tag318.xml><?xml version="1.0" encoding="utf-8"?>
<p:tagLst xmlns:p="http://schemas.openxmlformats.org/presentationml/2006/main">
  <p:tag name="AS_UNIQUEID" val="2932"/>
  <p:tag name="KSO_WM_BEAUTIFY_FLAG" val=""/>
</p:tagLst>
</file>

<file path=ppt/tags/tag319.xml><?xml version="1.0" encoding="utf-8"?>
<p:tagLst xmlns:p="http://schemas.openxmlformats.org/presentationml/2006/main">
  <p:tag name="AS_UNIQUEID" val="2933"/>
  <p:tag name="KSO_WM_BEAUTIFY_FLAG" val=""/>
</p:tagLst>
</file>

<file path=ppt/tags/tag32.xml><?xml version="1.0" encoding="utf-8"?>
<p:tagLst xmlns:p="http://schemas.openxmlformats.org/presentationml/2006/main">
  <p:tag name="AS_UNIQUEID" val="3117"/>
</p:tagLst>
</file>

<file path=ppt/tags/tag320.xml><?xml version="1.0" encoding="utf-8"?>
<p:tagLst xmlns:p="http://schemas.openxmlformats.org/presentationml/2006/main">
  <p:tag name="AS_UNIQUEID" val="2934"/>
  <p:tag name="KSO_WM_BEAUTIFY_FLAG" val="#wm#"/>
  <p:tag name="KSO_WM_BLIP_RECT_BOTTOM" val="0"/>
  <p:tag name="KSO_WM_BLIP_RECT_LEFT" val="-10"/>
  <p:tag name="KSO_WM_BLIP_RECT_RIGHT" val="-10"/>
  <p:tag name="KSO_WM_BLIP_RECT_TOP" val="0"/>
  <p:tag name="KSO_WM_CREATIVE_CROP_HEIGHT" val="485.05"/>
  <p:tag name="KSO_WM_CREATIVE_CROP_ORG_HEIGHT" val="485.05"/>
  <p:tag name="KSO_WM_CREATIVE_CROP_ORG_WIDTH" val="960"/>
  <p:tag name="KSO_WM_CREATIVE_CROP_TEMPLATE_ID" val="3258730"/>
  <p:tag name="KSO_WM_CREATIVE_CROP_VERSION" val="1"/>
  <p:tag name="KSO_WM_CREATIVE_CROP_WIDTH" val="798.204"/>
  <p:tag name="KSO_WM_DIAGRAM_GROUP_CODE" val="1641065269"/>
  <p:tag name="KSO_WM_TAG_VERSION" val="1.0"/>
  <p:tag name="KSO_WM_TEMPLATE_CATEGORY" val="crop"/>
  <p:tag name="KSO_WM_TEMPLATE_INDEX" val="20201116"/>
  <p:tag name="KSO_WM_UNIT_COMPATIBLE" val="0"/>
  <p:tag name="KSO_WM_UNIT_DIAGRAM_ISNUMVISUAL" val="0"/>
  <p:tag name="KSO_WM_UNIT_DIAGRAM_ISREFERUNIT" val="0"/>
  <p:tag name="KSO_WM_UNIT_DIAGRAM_MODELTYPE" val="creativeCrop"/>
  <p:tag name="KSO_WM_UNIT_HIGHLIGHT" val="0"/>
  <p:tag name="KSO_WM_UNIT_ID" val="crop20201116_1*ζ_h_d*1_1_1"/>
  <p:tag name="KSO_WM_UNIT_INDEX" val="1_1_1"/>
  <p:tag name="KSO_WM_UNIT_LAYERLEVEL" val="1_1_1"/>
  <p:tag name="KSO_WM_UNIT_TYPE" val="ζ_h_d"/>
  <p:tag name="KSO_WM_UNIT_VALUE" val="1379*2269"/>
  <p:tag name="PICTUREFILLRANGE" val="666f93b0-5088-46e9-9264-a87fc7fb93c2"/>
</p:tagLst>
</file>

<file path=ppt/tags/tag321.xml><?xml version="1.0" encoding="utf-8"?>
<p:tagLst xmlns:p="http://schemas.openxmlformats.org/presentationml/2006/main">
  <p:tag name="AS_UNIQUEID" val="3508"/>
</p:tagLst>
</file>

<file path=ppt/tags/tag322.xml><?xml version="1.0" encoding="utf-8"?>
<p:tagLst xmlns:p="http://schemas.openxmlformats.org/presentationml/2006/main">
  <p:tag name="AS_UNIQUEID" val="3266"/>
</p:tagLst>
</file>

<file path=ppt/tags/tag323.xml><?xml version="1.0" encoding="utf-8"?>
<p:tagLst xmlns:p="http://schemas.openxmlformats.org/presentationml/2006/main">
  <p:tag name="AS_UNIQUEID" val="3267"/>
</p:tagLst>
</file>

<file path=ppt/tags/tag324.xml><?xml version="1.0" encoding="utf-8"?>
<p:tagLst xmlns:p="http://schemas.openxmlformats.org/presentationml/2006/main">
  <p:tag name="AS_UNIQUEID" val="3268"/>
</p:tagLst>
</file>

<file path=ppt/tags/tag325.xml><?xml version="1.0" encoding="utf-8"?>
<p:tagLst xmlns:p="http://schemas.openxmlformats.org/presentationml/2006/main">
  <p:tag name="AS_UNIQUEID" val="3269"/>
</p:tagLst>
</file>

<file path=ppt/tags/tag326.xml><?xml version="1.0" encoding="utf-8"?>
<p:tagLst xmlns:p="http://schemas.openxmlformats.org/presentationml/2006/main">
  <p:tag name="AS_UNIQUEID" val="3270"/>
  <p:tag name="KSO_WM_BEAUTIFY_FLAG" val=""/>
</p:tagLst>
</file>

<file path=ppt/tags/tag327.xml><?xml version="1.0" encoding="utf-8"?>
<p:tagLst xmlns:p="http://schemas.openxmlformats.org/presentationml/2006/main">
  <p:tag name="AS_UNIQUEID" val="3509"/>
</p:tagLst>
</file>

<file path=ppt/tags/tag328.xml><?xml version="1.0" encoding="utf-8"?>
<p:tagLst xmlns:p="http://schemas.openxmlformats.org/presentationml/2006/main">
  <p:tag name="AS_UNIQUEID" val="3374"/>
</p:tagLst>
</file>

<file path=ppt/tags/tag329.xml><?xml version="1.0" encoding="utf-8"?>
<p:tagLst xmlns:p="http://schemas.openxmlformats.org/presentationml/2006/main">
  <p:tag name="AS_UNIQUEID" val="3375"/>
</p:tagLst>
</file>

<file path=ppt/tags/tag33.xml><?xml version="1.0" encoding="utf-8"?>
<p:tagLst xmlns:p="http://schemas.openxmlformats.org/presentationml/2006/main">
  <p:tag name="AS_UNIQUEID" val="3118"/>
</p:tagLst>
</file>

<file path=ppt/tags/tag330.xml><?xml version="1.0" encoding="utf-8"?>
<p:tagLst xmlns:p="http://schemas.openxmlformats.org/presentationml/2006/main">
  <p:tag name="AS_UNIQUEID" val="3449"/>
  <p:tag name="KSO_WM_BEAUTIFY_FLAG" val=""/>
</p:tagLst>
</file>

<file path=ppt/tags/tag331.xml><?xml version="1.0" encoding="utf-8"?>
<p:tagLst xmlns:p="http://schemas.openxmlformats.org/presentationml/2006/main">
  <p:tag name="AS_UNIQUEID" val="3510"/>
</p:tagLst>
</file>

<file path=ppt/tags/tag332.xml><?xml version="1.0" encoding="utf-8"?>
<p:tagLst xmlns:p="http://schemas.openxmlformats.org/presentationml/2006/main">
  <p:tag name="AS_UNIQUEID" val="3377"/>
</p:tagLst>
</file>

<file path=ppt/tags/tag333.xml><?xml version="1.0" encoding="utf-8"?>
<p:tagLst xmlns:p="http://schemas.openxmlformats.org/presentationml/2006/main">
  <p:tag name="AS_UNIQUEID" val="3378"/>
</p:tagLst>
</file>

<file path=ppt/tags/tag334.xml><?xml version="1.0" encoding="utf-8"?>
<p:tagLst xmlns:p="http://schemas.openxmlformats.org/presentationml/2006/main">
  <p:tag name="AS_UNIQUEID" val="3379"/>
</p:tagLst>
</file>

<file path=ppt/tags/tag335.xml><?xml version="1.0" encoding="utf-8"?>
<p:tagLst xmlns:p="http://schemas.openxmlformats.org/presentationml/2006/main">
  <p:tag name="AS_UNIQUEID" val="3380"/>
  <p:tag name="KSO_WM_BEAUTIFY_FLAG" val=""/>
</p:tagLst>
</file>

<file path=ppt/tags/tag336.xml><?xml version="1.0" encoding="utf-8"?>
<p:tagLst xmlns:p="http://schemas.openxmlformats.org/presentationml/2006/main">
  <p:tag name="AS_UNIQUEID" val="3511"/>
</p:tagLst>
</file>

<file path=ppt/tags/tag337.xml><?xml version="1.0" encoding="utf-8"?>
<p:tagLst xmlns:p="http://schemas.openxmlformats.org/presentationml/2006/main">
  <p:tag name="AS_UNIQUEID" val="3386"/>
</p:tagLst>
</file>

<file path=ppt/tags/tag338.xml><?xml version="1.0" encoding="utf-8"?>
<p:tagLst xmlns:p="http://schemas.openxmlformats.org/presentationml/2006/main">
  <p:tag name="AS_UNIQUEID" val="3387"/>
</p:tagLst>
</file>

<file path=ppt/tags/tag339.xml><?xml version="1.0" encoding="utf-8"?>
<p:tagLst xmlns:p="http://schemas.openxmlformats.org/presentationml/2006/main">
  <p:tag name="AS_UNIQUEID" val="3449"/>
  <p:tag name="KSO_WM_BEAUTIFY_FLAG" val=""/>
</p:tagLst>
</file>

<file path=ppt/tags/tag34.xml><?xml version="1.0" encoding="utf-8"?>
<p:tagLst xmlns:p="http://schemas.openxmlformats.org/presentationml/2006/main">
  <p:tag name="AS_UNIQUEID" val="3119"/>
</p:tagLst>
</file>

<file path=ppt/tags/tag340.xml><?xml version="1.0" encoding="utf-8"?>
<p:tagLst xmlns:p="http://schemas.openxmlformats.org/presentationml/2006/main">
  <p:tag name="AS_UNIQUEID" val="3523"/>
</p:tagLst>
</file>

<file path=ppt/tags/tag341.xml><?xml version="1.0" encoding="utf-8"?>
<p:tagLst xmlns:p="http://schemas.openxmlformats.org/presentationml/2006/main">
  <p:tag name="AS_UNIQUEID" val="3512"/>
</p:tagLst>
</file>

<file path=ppt/tags/tag342.xml><?xml version="1.0" encoding="utf-8"?>
<p:tagLst xmlns:p="http://schemas.openxmlformats.org/presentationml/2006/main">
  <p:tag name="AS_UNIQUEID" val="3389"/>
</p:tagLst>
</file>

<file path=ppt/tags/tag343.xml><?xml version="1.0" encoding="utf-8"?>
<p:tagLst xmlns:p="http://schemas.openxmlformats.org/presentationml/2006/main">
  <p:tag name="AS_UNIQUEID" val="3449"/>
  <p:tag name="KSO_WM_BEAUTIFY_FLAG" val=""/>
</p:tagLst>
</file>

<file path=ppt/tags/tag344.xml><?xml version="1.0" encoding="utf-8"?>
<p:tagLst xmlns:p="http://schemas.openxmlformats.org/presentationml/2006/main">
  <p:tag name="AS_UNIQUEID" val="3513"/>
</p:tagLst>
</file>

<file path=ppt/tags/tag345.xml><?xml version="1.0" encoding="utf-8"?>
<p:tagLst xmlns:p="http://schemas.openxmlformats.org/presentationml/2006/main">
  <p:tag name="AS_UNIQUEID" val="3391"/>
</p:tagLst>
</file>

<file path=ppt/tags/tag346.xml><?xml version="1.0" encoding="utf-8"?>
<p:tagLst xmlns:p="http://schemas.openxmlformats.org/presentationml/2006/main">
  <p:tag name="AS_UNIQUEID" val="3392"/>
</p:tagLst>
</file>

<file path=ppt/tags/tag347.xml><?xml version="1.0" encoding="utf-8"?>
<p:tagLst xmlns:p="http://schemas.openxmlformats.org/presentationml/2006/main">
  <p:tag name="AS_UNIQUEID" val="3393"/>
</p:tagLst>
</file>

<file path=ppt/tags/tag348.xml><?xml version="1.0" encoding="utf-8"?>
<p:tagLst xmlns:p="http://schemas.openxmlformats.org/presentationml/2006/main">
  <p:tag name="AS_UNIQUEID" val="3449"/>
  <p:tag name="KSO_WM_BEAUTIFY_FLAG" val=""/>
</p:tagLst>
</file>

<file path=ppt/tags/tag349.xml><?xml version="1.0" encoding="utf-8"?>
<p:tagLst xmlns:p="http://schemas.openxmlformats.org/presentationml/2006/main">
  <p:tag name="AS_UNIQUEID" val="3514"/>
</p:tagLst>
</file>

<file path=ppt/tags/tag35.xml><?xml version="1.0" encoding="utf-8"?>
<p:tagLst xmlns:p="http://schemas.openxmlformats.org/presentationml/2006/main">
  <p:tag name="AS_UNIQUEID" val="3458"/>
</p:tagLst>
</file>

<file path=ppt/tags/tag350.xml><?xml version="1.0" encoding="utf-8"?>
<p:tagLst xmlns:p="http://schemas.openxmlformats.org/presentationml/2006/main">
  <p:tag name="AS_UNIQUEID" val="3447"/>
</p:tagLst>
</file>

<file path=ppt/tags/tag351.xml><?xml version="1.0" encoding="utf-8"?>
<p:tagLst xmlns:p="http://schemas.openxmlformats.org/presentationml/2006/main">
  <p:tag name="AS_UNIQUEID" val="3448"/>
</p:tagLst>
</file>

<file path=ppt/tags/tag352.xml><?xml version="1.0" encoding="utf-8"?>
<p:tagLst xmlns:p="http://schemas.openxmlformats.org/presentationml/2006/main">
  <p:tag name="AS_UNIQUEID" val="3449"/>
  <p:tag name="KSO_WM_BEAUTIFY_FLAG" val=""/>
</p:tagLst>
</file>

<file path=ppt/tags/tag353.xml><?xml version="1.0" encoding="utf-8"?>
<p:tagLst xmlns:p="http://schemas.openxmlformats.org/presentationml/2006/main">
  <p:tag name="AS_UNIQUEID" val="3515"/>
</p:tagLst>
</file>

<file path=ppt/tags/tag354.xml><?xml version="1.0" encoding="utf-8"?>
<p:tagLst xmlns:p="http://schemas.openxmlformats.org/presentationml/2006/main">
  <p:tag name="AS_UNIQUEID" val="3451"/>
</p:tagLst>
</file>

<file path=ppt/tags/tag355.xml><?xml version="1.0" encoding="utf-8"?>
<p:tagLst xmlns:p="http://schemas.openxmlformats.org/presentationml/2006/main">
  <p:tag name="AS_UNIQUEID" val="3452"/>
</p:tagLst>
</file>

<file path=ppt/tags/tag356.xml><?xml version="1.0" encoding="utf-8"?>
<p:tagLst xmlns:p="http://schemas.openxmlformats.org/presentationml/2006/main">
  <p:tag name="AS_UNIQUEID" val="3449"/>
  <p:tag name="KSO_WM_BEAUTIFY_FLAG" val=""/>
</p:tagLst>
</file>

<file path=ppt/tags/tag357.xml><?xml version="1.0" encoding="utf-8"?>
<p:tagLst xmlns:p="http://schemas.openxmlformats.org/presentationml/2006/main">
  <p:tag name="AS_UNIQUEID" val="3516"/>
</p:tagLst>
</file>

<file path=ppt/tags/tag358.xml><?xml version="1.0" encoding="utf-8"?>
<p:tagLst xmlns:p="http://schemas.openxmlformats.org/presentationml/2006/main">
  <p:tag name="AS_UNIQUEID" val="3517"/>
</p:tagLst>
</file>

<file path=ppt/tags/tag359.xml><?xml version="1.0" encoding="utf-8"?>
<p:tagLst xmlns:p="http://schemas.openxmlformats.org/presentationml/2006/main">
  <p:tag name="AS_UNIQUEID" val="3518"/>
</p:tagLst>
</file>

<file path=ppt/tags/tag36.xml><?xml version="1.0" encoding="utf-8"?>
<p:tagLst xmlns:p="http://schemas.openxmlformats.org/presentationml/2006/main">
  <p:tag name="AS_UNIQUEID" val="3121"/>
</p:tagLst>
</file>

<file path=ppt/tags/tag360.xml><?xml version="1.0" encoding="utf-8"?>
<p:tagLst xmlns:p="http://schemas.openxmlformats.org/presentationml/2006/main">
  <p:tag name="AS_UNIQUEID" val="3449"/>
  <p:tag name="KSO_WM_BEAUTIFY_FLAG" val=""/>
</p:tagLst>
</file>

<file path=ppt/tags/tag361.xml><?xml version="1.0" encoding="utf-8"?>
<p:tagLst xmlns:p="http://schemas.openxmlformats.org/presentationml/2006/main">
  <p:tag name="AS_UNIQUEID" val="3519"/>
</p:tagLst>
</file>

<file path=ppt/tags/tag362.xml><?xml version="1.0" encoding="utf-8"?>
<p:tagLst xmlns:p="http://schemas.openxmlformats.org/presentationml/2006/main">
  <p:tag name="AS_UNIQUEID" val="3520"/>
</p:tagLst>
</file>

<file path=ppt/tags/tag363.xml><?xml version="1.0" encoding="utf-8"?>
<p:tagLst xmlns:p="http://schemas.openxmlformats.org/presentationml/2006/main">
  <p:tag name="AS_UNIQUEID" val="3521"/>
</p:tagLst>
</file>

<file path=ppt/tags/tag364.xml><?xml version="1.0" encoding="utf-8"?>
<p:tagLst xmlns:p="http://schemas.openxmlformats.org/presentationml/2006/main">
  <p:tag name="AS_UNIQUEID" val="3449"/>
  <p:tag name="KSO_WM_BEAUTIFY_FLAG" val=""/>
</p:tagLst>
</file>

<file path=ppt/tags/tag365.xml><?xml version="1.0" encoding="utf-8"?>
<p:tagLst xmlns:p="http://schemas.openxmlformats.org/presentationml/2006/main">
  <p:tag name="AS_UNIQUEID" val="3522"/>
</p:tagLst>
</file>

<file path=ppt/tags/tag366.xml><?xml version="1.0" encoding="utf-8"?>
<p:tagLst xmlns:p="http://schemas.openxmlformats.org/presentationml/2006/main">
  <p:tag name="AS_UNIQUEID" val="1269"/>
  <p:tag name="KSO_WM_BEAUTIFY_FLAG" val=""/>
</p:tagLst>
</file>

<file path=ppt/tags/tag367.xml><?xml version="1.0" encoding="utf-8"?>
<p:tagLst xmlns:p="http://schemas.openxmlformats.org/presentationml/2006/main">
  <p:tag name="AS_UNIQUEID" val="3191"/>
</p:tagLst>
</file>

<file path=ppt/tags/tag368.xml><?xml version="1.0" encoding="utf-8"?>
<p:tagLst xmlns:p="http://schemas.openxmlformats.org/presentationml/2006/main">
  <p:tag name="AS_OS" val="Unix 3.10 unknown"/>
  <p:tag name="AS_RELEASE_DATE" val="2023.03.31"/>
  <p:tag name="AS_TITLE" val="Aspose.Slides for Java"/>
  <p:tag name="AS_VERSION" val="23.3"/>
  <p:tag name="COMMONDATA" val="eyJoZGlkIjoiMTlmNDAzOGYzMTJlMTAwYWE4MDExNDBjN2MyZjczYmYifQ=="/>
  <p:tag name="KSO_WPP_MARK_KEY" val="32fd7f29-3918-4804-8abf-0953b1ba6031"/>
</p:tagLst>
</file>

<file path=ppt/tags/tag37.xml><?xml version="1.0" encoding="utf-8"?>
<p:tagLst xmlns:p="http://schemas.openxmlformats.org/presentationml/2006/main">
  <p:tag name="AS_UNIQUEID" val="3122"/>
</p:tagLst>
</file>

<file path=ppt/tags/tag38.xml><?xml version="1.0" encoding="utf-8"?>
<p:tagLst xmlns:p="http://schemas.openxmlformats.org/presentationml/2006/main">
  <p:tag name="AS_UNIQUEID" val="3123"/>
</p:tagLst>
</file>

<file path=ppt/tags/tag39.xml><?xml version="1.0" encoding="utf-8"?>
<p:tagLst xmlns:p="http://schemas.openxmlformats.org/presentationml/2006/main">
  <p:tag name="AS_UNIQUEID" val="3124"/>
</p:tagLst>
</file>

<file path=ppt/tags/tag4.xml><?xml version="1.0" encoding="utf-8"?>
<p:tagLst xmlns:p="http://schemas.openxmlformats.org/presentationml/2006/main">
  <p:tag name="AS_UNIQUEID" val="3089"/>
</p:tagLst>
</file>

<file path=ppt/tags/tag40.xml><?xml version="1.0" encoding="utf-8"?>
<p:tagLst xmlns:p="http://schemas.openxmlformats.org/presentationml/2006/main">
  <p:tag name="AS_UNIQUEID" val="3459"/>
</p:tagLst>
</file>

<file path=ppt/tags/tag41.xml><?xml version="1.0" encoding="utf-8"?>
<p:tagLst xmlns:p="http://schemas.openxmlformats.org/presentationml/2006/main">
  <p:tag name="AS_UNIQUEID" val="3126"/>
</p:tagLst>
</file>

<file path=ppt/tags/tag42.xml><?xml version="1.0" encoding="utf-8"?>
<p:tagLst xmlns:p="http://schemas.openxmlformats.org/presentationml/2006/main">
  <p:tag name="AS_UNIQUEID" val="3127"/>
</p:tagLst>
</file>

<file path=ppt/tags/tag43.xml><?xml version="1.0" encoding="utf-8"?>
<p:tagLst xmlns:p="http://schemas.openxmlformats.org/presentationml/2006/main">
  <p:tag name="AS_UNIQUEID" val="3128"/>
</p:tagLst>
</file>

<file path=ppt/tags/tag44.xml><?xml version="1.0" encoding="utf-8"?>
<p:tagLst xmlns:p="http://schemas.openxmlformats.org/presentationml/2006/main">
  <p:tag name="AS_UNIQUEID" val="3460"/>
</p:tagLst>
</file>

<file path=ppt/tags/tag45.xml><?xml version="1.0" encoding="utf-8"?>
<p:tagLst xmlns:p="http://schemas.openxmlformats.org/presentationml/2006/main">
  <p:tag name="AS_UNIQUEID" val="3130"/>
</p:tagLst>
</file>

<file path=ppt/tags/tag46.xml><?xml version="1.0" encoding="utf-8"?>
<p:tagLst xmlns:p="http://schemas.openxmlformats.org/presentationml/2006/main">
  <p:tag name="AS_UNIQUEID" val="3131"/>
</p:tagLst>
</file>

<file path=ppt/tags/tag47.xml><?xml version="1.0" encoding="utf-8"?>
<p:tagLst xmlns:p="http://schemas.openxmlformats.org/presentationml/2006/main">
  <p:tag name="AS_UNIQUEID" val="3132"/>
</p:tagLst>
</file>

<file path=ppt/tags/tag48.xml><?xml version="1.0" encoding="utf-8"?>
<p:tagLst xmlns:p="http://schemas.openxmlformats.org/presentationml/2006/main">
  <p:tag name="AS_UNIQUEID" val="3133"/>
</p:tagLst>
</file>

<file path=ppt/tags/tag49.xml><?xml version="1.0" encoding="utf-8"?>
<p:tagLst xmlns:p="http://schemas.openxmlformats.org/presentationml/2006/main">
  <p:tag name="AS_UNIQUEID" val="3134"/>
</p:tagLst>
</file>

<file path=ppt/tags/tag5.xml><?xml version="1.0" encoding="utf-8"?>
<p:tagLst xmlns:p="http://schemas.openxmlformats.org/presentationml/2006/main">
  <p:tag name="AS_UNIQUEID" val="3090"/>
</p:tagLst>
</file>

<file path=ppt/tags/tag50.xml><?xml version="1.0" encoding="utf-8"?>
<p:tagLst xmlns:p="http://schemas.openxmlformats.org/presentationml/2006/main">
  <p:tag name="AS_UNIQUEID" val="3135"/>
</p:tagLst>
</file>

<file path=ppt/tags/tag51.xml><?xml version="1.0" encoding="utf-8"?>
<p:tagLst xmlns:p="http://schemas.openxmlformats.org/presentationml/2006/main">
  <p:tag name="AS_UNIQUEID" val="3461"/>
</p:tagLst>
</file>

<file path=ppt/tags/tag52.xml><?xml version="1.0" encoding="utf-8"?>
<p:tagLst xmlns:p="http://schemas.openxmlformats.org/presentationml/2006/main">
  <p:tag name="AS_UNIQUEID" val="3137"/>
</p:tagLst>
</file>

<file path=ppt/tags/tag53.xml><?xml version="1.0" encoding="utf-8"?>
<p:tagLst xmlns:p="http://schemas.openxmlformats.org/presentationml/2006/main">
  <p:tag name="AS_UNIQUEID" val="3138"/>
</p:tagLst>
</file>

<file path=ppt/tags/tag54.xml><?xml version="1.0" encoding="utf-8"?>
<p:tagLst xmlns:p="http://schemas.openxmlformats.org/presentationml/2006/main">
  <p:tag name="AS_UNIQUEID" val="3139"/>
</p:tagLst>
</file>

<file path=ppt/tags/tag55.xml><?xml version="1.0" encoding="utf-8"?>
<p:tagLst xmlns:p="http://schemas.openxmlformats.org/presentationml/2006/main">
  <p:tag name="AS_UNIQUEID" val="3140"/>
</p:tagLst>
</file>

<file path=ppt/tags/tag56.xml><?xml version="1.0" encoding="utf-8"?>
<p:tagLst xmlns:p="http://schemas.openxmlformats.org/presentationml/2006/main">
  <p:tag name="AS_UNIQUEID" val="3141"/>
</p:tagLst>
</file>

<file path=ppt/tags/tag57.xml><?xml version="1.0" encoding="utf-8"?>
<p:tagLst xmlns:p="http://schemas.openxmlformats.org/presentationml/2006/main">
  <p:tag name="AS_UNIQUEID" val="3142"/>
</p:tagLst>
</file>

<file path=ppt/tags/tag58.xml><?xml version="1.0" encoding="utf-8"?>
<p:tagLst xmlns:p="http://schemas.openxmlformats.org/presentationml/2006/main">
  <p:tag name="AS_UNIQUEID" val="3462"/>
</p:tagLst>
</file>

<file path=ppt/tags/tag59.xml><?xml version="1.0" encoding="utf-8"?>
<p:tagLst xmlns:p="http://schemas.openxmlformats.org/presentationml/2006/main">
  <p:tag name="AS_UNIQUEID" val="3144"/>
</p:tagLst>
</file>

<file path=ppt/tags/tag6.xml><?xml version="1.0" encoding="utf-8"?>
<p:tagLst xmlns:p="http://schemas.openxmlformats.org/presentationml/2006/main">
  <p:tag name="AS_UNIQUEID" val="3091"/>
</p:tagLst>
</file>

<file path=ppt/tags/tag60.xml><?xml version="1.0" encoding="utf-8"?>
<p:tagLst xmlns:p="http://schemas.openxmlformats.org/presentationml/2006/main">
  <p:tag name="AS_UNIQUEID" val="3145"/>
</p:tagLst>
</file>

<file path=ppt/tags/tag61.xml><?xml version="1.0" encoding="utf-8"?>
<p:tagLst xmlns:p="http://schemas.openxmlformats.org/presentationml/2006/main">
  <p:tag name="AS_UNIQUEID" val="3146"/>
</p:tagLst>
</file>

<file path=ppt/tags/tag62.xml><?xml version="1.0" encoding="utf-8"?>
<p:tagLst xmlns:p="http://schemas.openxmlformats.org/presentationml/2006/main">
  <p:tag name="AS_UNIQUEID" val="3147"/>
</p:tagLst>
</file>

<file path=ppt/tags/tag63.xml><?xml version="1.0" encoding="utf-8"?>
<p:tagLst xmlns:p="http://schemas.openxmlformats.org/presentationml/2006/main">
  <p:tag name="AS_UNIQUEID" val="3148"/>
</p:tagLst>
</file>

<file path=ppt/tags/tag64.xml><?xml version="1.0" encoding="utf-8"?>
<p:tagLst xmlns:p="http://schemas.openxmlformats.org/presentationml/2006/main">
  <p:tag name="AS_UNIQUEID" val="3463"/>
</p:tagLst>
</file>

<file path=ppt/tags/tag65.xml><?xml version="1.0" encoding="utf-8"?>
<p:tagLst xmlns:p="http://schemas.openxmlformats.org/presentationml/2006/main">
  <p:tag name="AS_UNIQUEID" val="3150"/>
</p:tagLst>
</file>

<file path=ppt/tags/tag66.xml><?xml version="1.0" encoding="utf-8"?>
<p:tagLst xmlns:p="http://schemas.openxmlformats.org/presentationml/2006/main">
  <p:tag name="AS_UNIQUEID" val="3151"/>
</p:tagLst>
</file>

<file path=ppt/tags/tag67.xml><?xml version="1.0" encoding="utf-8"?>
<p:tagLst xmlns:p="http://schemas.openxmlformats.org/presentationml/2006/main">
  <p:tag name="AS_UNIQUEID" val="3152"/>
</p:tagLst>
</file>

<file path=ppt/tags/tag68.xml><?xml version="1.0" encoding="utf-8"?>
<p:tagLst xmlns:p="http://schemas.openxmlformats.org/presentationml/2006/main">
  <p:tag name="AS_UNIQUEID" val="3153"/>
</p:tagLst>
</file>

<file path=ppt/tags/tag69.xml><?xml version="1.0" encoding="utf-8"?>
<p:tagLst xmlns:p="http://schemas.openxmlformats.org/presentationml/2006/main">
  <p:tag name="AS_UNIQUEID" val="3154"/>
</p:tagLst>
</file>

<file path=ppt/tags/tag7.xml><?xml version="1.0" encoding="utf-8"?>
<p:tagLst xmlns:p="http://schemas.openxmlformats.org/presentationml/2006/main">
  <p:tag name="AS_UNIQUEID" val="3454"/>
</p:tagLst>
</file>

<file path=ppt/tags/tag70.xml><?xml version="1.0" encoding="utf-8"?>
<p:tagLst xmlns:p="http://schemas.openxmlformats.org/presentationml/2006/main">
  <p:tag name="AS_UNIQUEID" val="3464"/>
</p:tagLst>
</file>

<file path=ppt/tags/tag71.xml><?xml version="1.0" encoding="utf-8"?>
<p:tagLst xmlns:p="http://schemas.openxmlformats.org/presentationml/2006/main">
  <p:tag name="AS_UNIQUEID" val="3156"/>
</p:tagLst>
</file>

<file path=ppt/tags/tag72.xml><?xml version="1.0" encoding="utf-8"?>
<p:tagLst xmlns:p="http://schemas.openxmlformats.org/presentationml/2006/main">
  <p:tag name="AS_UNIQUEID" val="3157"/>
</p:tagLst>
</file>

<file path=ppt/tags/tag73.xml><?xml version="1.0" encoding="utf-8"?>
<p:tagLst xmlns:p="http://schemas.openxmlformats.org/presentationml/2006/main">
  <p:tag name="AS_UNIQUEID" val="3158"/>
</p:tagLst>
</file>

<file path=ppt/tags/tag74.xml><?xml version="1.0" encoding="utf-8"?>
<p:tagLst xmlns:p="http://schemas.openxmlformats.org/presentationml/2006/main">
  <p:tag name="AS_UNIQUEID" val="3159"/>
</p:tagLst>
</file>

<file path=ppt/tags/tag75.xml><?xml version="1.0" encoding="utf-8"?>
<p:tagLst xmlns:p="http://schemas.openxmlformats.org/presentationml/2006/main">
  <p:tag name="AS_UNIQUEID" val="3160"/>
</p:tagLst>
</file>

<file path=ppt/tags/tag76.xml><?xml version="1.0" encoding="utf-8"?>
<p:tagLst xmlns:p="http://schemas.openxmlformats.org/presentationml/2006/main">
  <p:tag name="AS_UNIQUEID" val="3161"/>
</p:tagLst>
</file>

<file path=ppt/tags/tag77.xml><?xml version="1.0" encoding="utf-8"?>
<p:tagLst xmlns:p="http://schemas.openxmlformats.org/presentationml/2006/main">
  <p:tag name="AS_UNIQUEID" val="3162"/>
</p:tagLst>
</file>

<file path=ppt/tags/tag78.xml><?xml version="1.0" encoding="utf-8"?>
<p:tagLst xmlns:p="http://schemas.openxmlformats.org/presentationml/2006/main">
  <p:tag name="AS_UNIQUEID" val="3163"/>
</p:tagLst>
</file>

<file path=ppt/tags/tag79.xml><?xml version="1.0" encoding="utf-8"?>
<p:tagLst xmlns:p="http://schemas.openxmlformats.org/presentationml/2006/main">
  <p:tag name="AS_UNIQUEID" val="3164"/>
</p:tagLst>
</file>

<file path=ppt/tags/tag8.xml><?xml version="1.0" encoding="utf-8"?>
<p:tagLst xmlns:p="http://schemas.openxmlformats.org/presentationml/2006/main">
  <p:tag name="AS_UNIQUEID" val="3093"/>
</p:tagLst>
</file>

<file path=ppt/tags/tag80.xml><?xml version="1.0" encoding="utf-8"?>
<p:tagLst xmlns:p="http://schemas.openxmlformats.org/presentationml/2006/main">
  <p:tag name="AS_UNIQUEID" val="3165"/>
</p:tagLst>
</file>

<file path=ppt/tags/tag81.xml><?xml version="1.0" encoding="utf-8"?>
<p:tagLst xmlns:p="http://schemas.openxmlformats.org/presentationml/2006/main">
  <p:tag name="AS_UNIQUEID" val="3465"/>
</p:tagLst>
</file>

<file path=ppt/tags/tag82.xml><?xml version="1.0" encoding="utf-8"?>
<p:tagLst xmlns:p="http://schemas.openxmlformats.org/presentationml/2006/main">
  <p:tag name="AS_UNIQUEID" val="3167"/>
</p:tagLst>
</file>

<file path=ppt/tags/tag83.xml><?xml version="1.0" encoding="utf-8"?>
<p:tagLst xmlns:p="http://schemas.openxmlformats.org/presentationml/2006/main">
  <p:tag name="AS_UNIQUEID" val="3168"/>
</p:tagLst>
</file>

<file path=ppt/tags/tag84.xml><?xml version="1.0" encoding="utf-8"?>
<p:tagLst xmlns:p="http://schemas.openxmlformats.org/presentationml/2006/main">
  <p:tag name="AS_UNIQUEID" val="3169"/>
</p:tagLst>
</file>

<file path=ppt/tags/tag85.xml><?xml version="1.0" encoding="utf-8"?>
<p:tagLst xmlns:p="http://schemas.openxmlformats.org/presentationml/2006/main">
  <p:tag name="AS_UNIQUEID" val="3466"/>
</p:tagLst>
</file>

<file path=ppt/tags/tag86.xml><?xml version="1.0" encoding="utf-8"?>
<p:tagLst xmlns:p="http://schemas.openxmlformats.org/presentationml/2006/main">
  <p:tag name="AS_UNIQUEID" val="1124"/>
</p:tagLst>
</file>

<file path=ppt/tags/tag87.xml><?xml version="1.0" encoding="utf-8"?>
<p:tagLst xmlns:p="http://schemas.openxmlformats.org/presentationml/2006/main">
  <p:tag name="AS_UNIQUEID" val="3467"/>
</p:tagLst>
</file>

<file path=ppt/tags/tag88.xml><?xml version="1.0" encoding="utf-8"?>
<p:tagLst xmlns:p="http://schemas.openxmlformats.org/presentationml/2006/main">
  <p:tag name="AS_UNIQUEID" val="3171"/>
</p:tagLst>
</file>

<file path=ppt/tags/tag89.xml><?xml version="1.0" encoding="utf-8"?>
<p:tagLst xmlns:p="http://schemas.openxmlformats.org/presentationml/2006/main">
  <p:tag name="AS_UNIQUEID" val="3172"/>
</p:tagLst>
</file>

<file path=ppt/tags/tag9.xml><?xml version="1.0" encoding="utf-8"?>
<p:tagLst xmlns:p="http://schemas.openxmlformats.org/presentationml/2006/main">
  <p:tag name="AS_UNIQUEID" val="3094"/>
</p:tagLst>
</file>

<file path=ppt/tags/tag90.xml><?xml version="1.0" encoding="utf-8"?>
<p:tagLst xmlns:p="http://schemas.openxmlformats.org/presentationml/2006/main">
  <p:tag name="AS_UNIQUEID" val="3173"/>
</p:tagLst>
</file>

<file path=ppt/tags/tag91.xml><?xml version="1.0" encoding="utf-8"?>
<p:tagLst xmlns:p="http://schemas.openxmlformats.org/presentationml/2006/main">
  <p:tag name="AS_UNIQUEID" val="3174"/>
</p:tagLst>
</file>

<file path=ppt/tags/tag92.xml><?xml version="1.0" encoding="utf-8"?>
<p:tagLst xmlns:p="http://schemas.openxmlformats.org/presentationml/2006/main">
  <p:tag name="AS_UNIQUEID" val="3175"/>
</p:tagLst>
</file>

<file path=ppt/tags/tag93.xml><?xml version="1.0" encoding="utf-8"?>
<p:tagLst xmlns:p="http://schemas.openxmlformats.org/presentationml/2006/main">
  <p:tag name="AS_UNIQUEID" val="3176"/>
</p:tagLst>
</file>

<file path=ppt/tags/tag94.xml><?xml version="1.0" encoding="utf-8"?>
<p:tagLst xmlns:p="http://schemas.openxmlformats.org/presentationml/2006/main">
  <p:tag name="AS_UNIQUEID" val="3468"/>
</p:tagLst>
</file>

<file path=ppt/tags/tag95.xml><?xml version="1.0" encoding="utf-8"?>
<p:tagLst xmlns:p="http://schemas.openxmlformats.org/presentationml/2006/main">
  <p:tag name="AS_UNIQUEID" val="3469"/>
</p:tagLst>
</file>

<file path=ppt/tags/tag96.xml><?xml version="1.0" encoding="utf-8"?>
<p:tagLst xmlns:p="http://schemas.openxmlformats.org/presentationml/2006/main">
  <p:tag name="AS_UNIQUEID" val="3178"/>
</p:tagLst>
</file>

<file path=ppt/tags/tag97.xml><?xml version="1.0" encoding="utf-8"?>
<p:tagLst xmlns:p="http://schemas.openxmlformats.org/presentationml/2006/main">
  <p:tag name="AS_UNIQUEID" val="3179"/>
</p:tagLst>
</file>

<file path=ppt/tags/tag98.xml><?xml version="1.0" encoding="utf-8"?>
<p:tagLst xmlns:p="http://schemas.openxmlformats.org/presentationml/2006/main">
  <p:tag name="AS_UNIQUEID" val="3180"/>
</p:tagLst>
</file>

<file path=ppt/tags/tag99.xml><?xml version="1.0" encoding="utf-8"?>
<p:tagLst xmlns:p="http://schemas.openxmlformats.org/presentationml/2006/main">
  <p:tag name="AS_UNIQUEID" val="3181"/>
</p:tagLst>
</file>

<file path=ppt/theme/theme1.xml><?xml version="1.0" encoding="utf-8"?>
<a:theme xmlns:r="http://schemas.openxmlformats.org/officeDocument/2006/relationships"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等线 Light"/>
        <a:ea typeface="等线 Light"/>
        <a:cs typeface="Arial"/>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等线"/>
        <a:cs typeface="Arial"/>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r="http://schemas.openxmlformats.org/officeDocument/2006/relationships"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Calibri Light"/>
        <a:cs typeface="Arial"/>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Calibri"/>
        <a:cs typeface="Arial"/>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vt="http://schemas.openxmlformats.org/officeDocument/2006/docPropsVTypes" xmlns="http://schemas.openxmlformats.org/officeDocument/2006/extended-properties">
  <Company>学科网</Company>
  <Paragraphs>214</Paragraphs>
  <Slides>33</Slides>
  <Notes>2</Notes>
  <TotalTime>0</TotalTime>
  <HiddenSlides>0</HiddenSlides>
  <MMClips>0</MMClips>
  <ScaleCrop>0</ScaleCrop>
  <HeadingPairs>
    <vt:vector baseType="variant" size="6">
      <vt:variant>
        <vt:lpstr>Fonts used</vt:lpstr>
      </vt:variant>
      <vt:variant>
        <vt:i4>19</vt:i4>
      </vt:variant>
      <vt:variant>
        <vt:lpstr>Theme</vt:lpstr>
      </vt:variant>
      <vt:variant>
        <vt:i4>1</vt:i4>
      </vt:variant>
      <vt:variant>
        <vt:lpstr>Slide Titles</vt:lpstr>
      </vt:variant>
      <vt:variant>
        <vt:i4>33</vt:i4>
      </vt:variant>
    </vt:vector>
  </HeadingPairs>
  <TitlesOfParts>
    <vt:vector baseType="lpstr" size="53">
      <vt:lpstr>Arial</vt:lpstr>
      <vt:lpstr>等线 Light</vt:lpstr>
      <vt:lpstr>等线</vt:lpstr>
      <vt:lpstr>Calibri Light</vt:lpstr>
      <vt:lpstr>Calibri</vt:lpstr>
      <vt:lpstr>宋体</vt:lpstr>
      <vt:lpstr>Times New Roman</vt:lpstr>
      <vt:lpstr>华文中宋</vt:lpstr>
      <vt:lpstr>微软雅黑</vt:lpstr>
      <vt:lpstr>楷体</vt:lpstr>
      <vt:lpstr>隶书</vt:lpstr>
      <vt:lpstr>黑体</vt:lpstr>
      <vt:lpstr>华文楷体</vt:lpstr>
      <vt:lpstr>钟齐段宁行书</vt:lpstr>
      <vt:lpstr>华文宋体</vt:lpstr>
      <vt:lpstr>华文行楷</vt:lpstr>
      <vt:lpstr>OPPOSans R</vt:lpstr>
      <vt:lpstr>楷体_GB2312</vt:lpstr>
      <vt:lpstr>仿宋_GB2312</vt:lpstr>
      <vt:lpstr>Office 主题​​</vt:lpstr>
      <vt:lpstr>.沁园春   长沙</vt:lpstr>
      <vt:lpstr>PowerPoint Presentation</vt:lpstr>
      <vt:lpstr>PowerPoint Presentation</vt:lpstr>
      <vt:lpstr>PowerPoint Presentation</vt:lpstr>
      <vt:lpstr>这首词抒发了怎样的情感？</vt:lpstr>
      <vt:lpstr>抒情手法是诗歌鉴赏中常见的表现手法，包括直接抒情和间接抒情两种。直接抒情也叫直抒胸臆，由作者直接对有关人物和事件等表明爱憎态度。间接抒情又分为借景抒情、借物抒情(托物言志)、借古抒情、情景交融(寓情于景)四种。</vt:lpstr>
      <vt:lpstr>PowerPoint Presentation</vt:lpstr>
      <vt:lpstr>PowerPoint Presentation</vt:lpstr>
      <vt:lpstr>PowerPoint Presentation</vt:lpstr>
      <vt:lpstr>所谓“意境”，可以说就是诗人的主观思想感情与诗中所描绘的生活图景有机融合而形成的一种耐人寻味的艺术境界，是诗人强烈的感情和生动的客观事物的交融。</vt:lpstr>
      <vt:lpstr>学习目标二：鉴赏语言</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意象类设问方式：</vt:lpstr>
      <vt:lpstr>PowerPoint Presentation</vt:lpstr>
      <vt:lpstr>PowerPoint Presentation</vt:lpstr>
      <vt:lpstr>PowerPoint Presentation</vt:lpstr>
      <vt:lpstr>分析诗句  体会意境  积累词语</vt:lpstr>
      <vt:lpstr>积累词汇</vt:lpstr>
      <vt:lpstr>PowerPoint Presentation</vt:lpstr>
      <vt:lpstr>PowerPoint Presentation</vt:lpstr>
      <vt:lpstr>PowerPoint Presentation</vt:lpstr>
    </vt:vector>
  </TitlesOfParts>
  <LinksUpToDate>0</LinksUpToDate>
  <SharedDoc>0</SharedDoc>
  <HyperlinksChanged>0</HyperlinksChanged>
  <Application>Aspose.Slides for Java</Application>
  <AppVersion>23.0300</AppVersion>
</Properties>
</file>

<file path=docProps/core.xml><?xml version="1.0" encoding="utf-8"?>
<cp:coreProperties xmlns:dc="http://purl.org/dc/elements/1.1/" xmlns:dcterms="http://purl.org/dc/terms/" xmlns:dcmitype="http://purl.org/dc/dcmitype/" xmlns:xsi="http://www.w3.org/2001/XMLSchema-instance" xmlns:cp="http://schemas.openxmlformats.org/package/2006/metadata/core-properties">
  <dc:creator>rbm.xkw.com</dc:creator>
  <cp:revision>1</cp:revision>
  <cp:lastPrinted>2024-06-03T20:55:35.410</cp:lastPrinted>
  <dcterms:created xsi:type="dcterms:W3CDTF">2024-06-03T20:55:35Z</dcterms:created>
  <dcterms:modified xsi:type="dcterms:W3CDTF">2024-06-03T12:55:35Z</dcterms:modified>
</cp:coreProperties>
</file>

<file path=docProps/custom.xml><?xml version="1.0" encoding="utf-8"?>
<Properties xmlns:vt="http://schemas.openxmlformats.org/officeDocument/2006/docPropsVTypes" xmlns="http://schemas.openxmlformats.org/officeDocument/2006/custom-properties">
  <property fmtid="{D5CDD505-2E9C-101B-9397-08002B2CF9AE}" pid="2" name="album">
    <vt:lpwstr>rbm.xkw.com</vt:lpwstr>
  </property>
  <property fmtid="{D5CDD505-2E9C-101B-9397-08002B2CF9AE}" pid="3" name="author">
    <vt:lpwstr>rbm.xkw.com</vt:lpwstr>
  </property>
  <property fmtid="{D5CDD505-2E9C-101B-9397-08002B2CF9AE}" pid="4" name="company">
    <vt:lpwstr>学科网</vt:lpwstr>
  </property>
  <property fmtid="{D5CDD505-2E9C-101B-9397-08002B2CF9AE}" pid="5" name="copyright">
    <vt:lpwstr>学科网版权所有</vt:lpwstr>
  </property>
</Properties>
</file>