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Default Extension="wdp" ContentType="image/vnd.ms-photo"/>
  <Default Extension="svg" ContentType="image/sv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2"/>
  </p:sldMasterIdLst>
  <p:notesMasterIdLst>
    <p:notesMasterId r:id="rId3"/>
  </p:notesMasterIdLst>
  <p:handoutMasterIdLst>
    <p:handoutMasterId r:id="rId4"/>
  </p:handoutMasterIdLst>
  <p:sldIdLst>
    <p:sldId id="257" r:id="rId5"/>
    <p:sldId id="258" r:id="rId6"/>
    <p:sldId id="282" r:id="rId7"/>
    <p:sldId id="279" r:id="rId8"/>
    <p:sldId id="280" r:id="rId9"/>
    <p:sldId id="283" r:id="rId10"/>
    <p:sldId id="285" r:id="rId11"/>
    <p:sldId id="286" r:id="rId12"/>
    <p:sldId id="284" r:id="rId13"/>
    <p:sldId id="317" r:id="rId14"/>
    <p:sldId id="287" r:id="rId15"/>
    <p:sldId id="323" r:id="rId16"/>
    <p:sldId id="324" r:id="rId17"/>
    <p:sldId id="325" r:id="rId18"/>
    <p:sldId id="326" r:id="rId19"/>
    <p:sldId id="327" r:id="rId20"/>
    <p:sldId id="288" r:id="rId21"/>
    <p:sldId id="289" r:id="rId22"/>
    <p:sldId id="312"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260" r:id="rId40"/>
    <p:sldId id="313" r:id="rId41"/>
    <p:sldId id="314" r:id="rId42"/>
    <p:sldId id="315" r:id="rId43"/>
    <p:sldId id="318" r:id="rId44"/>
    <p:sldId id="316" r:id="rId45"/>
    <p:sldId id="319" r:id="rId46"/>
    <p:sldId id="320" r:id="rId47"/>
    <p:sldId id="321" r:id="rId48"/>
    <p:sldId id="277" r:id="rId49"/>
  </p:sldIdLst>
  <p:sldSz cx="12192000" cy="6858000"/>
  <p:notesSz cx="7103745" cy="10234295"/>
  <p:embeddedFontLst>
    <p:embeddedFont>
      <p:font typeface="MiSans Normal" panose="00000500000000000000" charset="-122"/>
      <p:regular r:id="rId51"/>
    </p:embeddedFont>
    <p:embeddedFont>
      <p:font typeface="汉仪书宋二简" panose="02010600000101010101" charset="-122"/>
      <p:regular r:id="rId52"/>
    </p:embeddedFont>
    <p:embeddedFont>
      <p:font typeface="黑体" panose="02010609060101010101" charset="-122"/>
      <p:regular r:id="rId53"/>
    </p:embeddedFont>
    <p:embeddedFont>
      <p:font typeface="楷体" panose="02010609060101010101" pitchFamily="49" charset="-122"/>
      <p:regular r:id="rId54"/>
    </p:embeddedFont>
    <p:embeddedFont>
      <p:font typeface="Calibri" panose="020F0502020204030204" charset="0"/>
      <p:regular r:id="rId55"/>
      <p:bold r:id="rId56"/>
      <p:italic r:id="rId57"/>
      <p:boldItalic r:id="rId58"/>
    </p:embeddedFont>
    <p:embeddedFont>
      <p:font typeface="汉仪青云简" panose="00020600040101010101" charset="-122"/>
      <p:regular r:id="rId59"/>
    </p:embeddedFont>
    <p:embeddedFont>
      <p:font typeface="微软雅黑" panose="020B0503020204020204" charset="-122"/>
      <p:regular r:id="rId60"/>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8" userDrawn="1">
          <p15:clr>
            <a:srgbClr val="A4A3A4"/>
          </p15:clr>
        </p15:guide>
        <p15:guide id="2" pos="3838" userDrawn="1">
          <p15:clr>
            <a:srgbClr val="A4A3A4"/>
          </p15:clr>
        </p15:guide>
      </p15:sldGuideLst>
    </p:ext>
  </p:extLst>
</p:presentation>
</file>

<file path=ppt/commentAuthors.xml><?xml version="1.0" encoding="utf-8"?>
<p:cmAuthorLst xmlns:p="http://schemas.openxmlformats.org/presentationml/2006/main">
  <p:cmAuthor id="1483810881" name="WPS_1679281038" initials="W" lastIdx="0" clrIdx="2"/>
  <p:cmAuthor id="1" name="123" initials="1" lastIdx="0" clrIdx="0"/>
  <p:cmAuthor id="2" name="作者" initials="A" lastIdx="0" clrIdx="1"/>
  <p:cmAuthor id="0" name="Mia Vida Villanueva" initials="MVV" lastIdx="0" clrIdx="0"/>
  <p:cmAuthor id="7" name="1206988966@qq.com" initials="1" lastIdx="0" clrIdx="2"/>
  <p:cmAuthor id="8" name="姜伟光" initials="姜" lastIdx="0" clrIdx="0"/>
  <p:cmAuthor id="3" name="lenovo" initials="l" lastIdx="0" clrIdx="2"/>
  <p:cmAuthor id="4" name="Administrator" initials="A" lastIdx="0" clrIdx="3"/>
  <p:cmAuthor id="5" name="宋洁然" initials="宋" lastIdx="0" clrIdx="1"/>
  <p:cmAuthor id="6" name="ming qiu" initials="m" lastIdx="0" clrIdx="1"/>
  <p:cmAuthor id="9" name="dongyu" initials="d" lastIdx="0" clrIdx="8"/>
  <p:cmAuthor id="10" name="houyanan21" initials="h" lastIdx="0" clrIdx="9"/>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78"/>
        <p:guide pos="3838"/>
      </p:guideLst>
    </p:cSldViewPr>
  </p:slid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handoutMaster" Target="handoutMasters/handout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tags" Target="tags/tag562.xml" /><Relationship Id="rId51" Type="http://schemas.openxmlformats.org/officeDocument/2006/relationships/font" Target="fonts/font1.fntdata" /><Relationship Id="rId52" Type="http://schemas.openxmlformats.org/officeDocument/2006/relationships/font" Target="fonts/font2.fntdata" /><Relationship Id="rId53" Type="http://schemas.openxmlformats.org/officeDocument/2006/relationships/font" Target="fonts/font3.fntdata" /><Relationship Id="rId54" Type="http://schemas.openxmlformats.org/officeDocument/2006/relationships/font" Target="fonts/font4.fntdata" /><Relationship Id="rId55" Type="http://schemas.openxmlformats.org/officeDocument/2006/relationships/font" Target="fonts/font5.fntdata" /><Relationship Id="rId56" Type="http://schemas.openxmlformats.org/officeDocument/2006/relationships/font" Target="fonts/font6.fntdata" /><Relationship Id="rId57" Type="http://schemas.openxmlformats.org/officeDocument/2006/relationships/font" Target="fonts/font7.fntdata" /><Relationship Id="rId58" Type="http://schemas.openxmlformats.org/officeDocument/2006/relationships/font" Target="fonts/font8.fntdata" /><Relationship Id="rId59" Type="http://schemas.openxmlformats.org/officeDocument/2006/relationships/font" Target="fonts/font9.fntdata" /><Relationship Id="rId6" Type="http://schemas.openxmlformats.org/officeDocument/2006/relationships/slide" Target="slides/slide2.xml" /><Relationship Id="rId60" Type="http://schemas.openxmlformats.org/officeDocument/2006/relationships/font" Target="fonts/font10.fntdata" /><Relationship Id="rId61" Type="http://schemas.openxmlformats.org/officeDocument/2006/relationships/presProps" Target="presProps.xml" /><Relationship Id="rId62" Type="http://schemas.openxmlformats.org/officeDocument/2006/relationships/viewProps" Target="viewProps.xml" /><Relationship Id="rId63" Type="http://schemas.openxmlformats.org/officeDocument/2006/relationships/theme" Target="theme/theme1.xml" /><Relationship Id="rId64" Type="http://schemas.openxmlformats.org/officeDocument/2006/relationships/font" Target="fonts/font11.fntdata" /><Relationship Id="rId65" Type="http://schemas.openxmlformats.org/officeDocument/2006/relationships/font" Target="fonts/font12.fntdata" /><Relationship Id="rId66" Type="http://schemas.openxmlformats.org/officeDocument/2006/relationships/font" Target="fonts/font13.fntdata" /><Relationship Id="rId67" Type="http://schemas.openxmlformats.org/officeDocument/2006/relationships/font" Target="fonts/font14.fntdata" /><Relationship Id="rId68" Type="http://schemas.openxmlformats.org/officeDocument/2006/relationships/tableStyles" Target="tableStyles.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151.xml" /><Relationship Id="rId2" Type="http://schemas.openxmlformats.org/officeDocument/2006/relationships/tags" Target="../tags/tag152.xml" /><Relationship Id="rId3" Type="http://schemas.openxmlformats.org/officeDocument/2006/relationships/tags" Target="../tags/tag153.xml" /><Relationship Id="rId4" Type="http://schemas.openxmlformats.org/officeDocument/2006/relationships/tags" Target="../tags/tag154.xml" /><Relationship Id="rId5" Type="http://schemas.openxmlformats.org/officeDocument/2006/relationships/tags" Target="../tags/tag155.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custDataLst>
              <p:tags r:id="rId3"/>
            </p:custDataLst>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custDataLst>
              <p:tags r:id="rId4"/>
            </p:custDataLst>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custDataLst>
              <p:tags r:id="rId5"/>
            </p:custDataLst>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144.xml" /><Relationship Id="rId2" Type="http://schemas.openxmlformats.org/officeDocument/2006/relationships/tags" Target="../tags/tag145.xml" /><Relationship Id="rId3" Type="http://schemas.openxmlformats.org/officeDocument/2006/relationships/tags" Target="../tags/tag146.xml" /><Relationship Id="rId4" Type="http://schemas.openxmlformats.org/officeDocument/2006/relationships/tags" Target="../tags/tag147.xml" /><Relationship Id="rId5" Type="http://schemas.openxmlformats.org/officeDocument/2006/relationships/tags" Target="../tags/tag148.xml" /><Relationship Id="rId6" Type="http://schemas.openxmlformats.org/officeDocument/2006/relationships/tags" Target="../tags/tag149.xml" /><Relationship Id="rId7" Type="http://schemas.openxmlformats.org/officeDocument/2006/relationships/tags" Target="../tags/tag150.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6"/>
            </p:custDataLst>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156.xml" /><Relationship Id="rId4" Type="http://schemas.openxmlformats.org/officeDocument/2006/relationships/tags" Target="../tags/tag157.xml" /><Relationship Id="rId5" Type="http://schemas.openxmlformats.org/officeDocument/2006/relationships/tags" Target="../tags/tag158.xml" /><Relationship Id="rId6" Type="http://schemas.openxmlformats.org/officeDocument/2006/relationships/tags" Target="../tags/tag159.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426.xml" /><Relationship Id="rId4" Type="http://schemas.openxmlformats.org/officeDocument/2006/relationships/tags" Target="../tags/tag427.xml" /><Relationship Id="rId5" Type="http://schemas.openxmlformats.org/officeDocument/2006/relationships/tags" Target="../tags/tag428.xml" /><Relationship Id="rId6" Type="http://schemas.openxmlformats.org/officeDocument/2006/relationships/tags" Target="../tags/tag429.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 Id="rId3" Type="http://schemas.openxmlformats.org/officeDocument/2006/relationships/tags" Target="../tags/tag458.xml" /><Relationship Id="rId4" Type="http://schemas.openxmlformats.org/officeDocument/2006/relationships/tags" Target="../tags/tag459.xml" /><Relationship Id="rId5" Type="http://schemas.openxmlformats.org/officeDocument/2006/relationships/tags" Target="../tags/tag460.xml" /><Relationship Id="rId6" Type="http://schemas.openxmlformats.org/officeDocument/2006/relationships/tags" Target="../tags/tag46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 Id="rId3" Type="http://schemas.openxmlformats.org/officeDocument/2006/relationships/tags" Target="../tags/tag480.xml" /><Relationship Id="rId4" Type="http://schemas.openxmlformats.org/officeDocument/2006/relationships/tags" Target="../tags/tag481.xml" /><Relationship Id="rId5" Type="http://schemas.openxmlformats.org/officeDocument/2006/relationships/tags" Target="../tags/tag482.xml" /><Relationship Id="rId6" Type="http://schemas.openxmlformats.org/officeDocument/2006/relationships/tags" Target="../tags/tag483.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 Id="rId3" Type="http://schemas.openxmlformats.org/officeDocument/2006/relationships/tags" Target="../tags/tag555.xml" /><Relationship Id="rId4" Type="http://schemas.openxmlformats.org/officeDocument/2006/relationships/tags" Target="../tags/tag556.xml" /><Relationship Id="rId5" Type="http://schemas.openxmlformats.org/officeDocument/2006/relationships/tags" Target="../tags/tag557.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163.xml" /><Relationship Id="rId4" Type="http://schemas.openxmlformats.org/officeDocument/2006/relationships/tags" Target="../tags/tag164.xml" /><Relationship Id="rId5" Type="http://schemas.openxmlformats.org/officeDocument/2006/relationships/tags" Target="../tags/tag165.xml" /><Relationship Id="rId6" Type="http://schemas.openxmlformats.org/officeDocument/2006/relationships/tags" Target="../tags/tag166.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179.xml" /><Relationship Id="rId4" Type="http://schemas.openxmlformats.org/officeDocument/2006/relationships/tags" Target="../tags/tag180.xml" /><Relationship Id="rId5" Type="http://schemas.openxmlformats.org/officeDocument/2006/relationships/tags" Target="../tags/tag181.xml" /><Relationship Id="rId6" Type="http://schemas.openxmlformats.org/officeDocument/2006/relationships/tags" Target="../tags/tag182.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 Id="rId3" Type="http://schemas.openxmlformats.org/officeDocument/2006/relationships/tags" Target="../tags/tag190.xml" /><Relationship Id="rId4" Type="http://schemas.openxmlformats.org/officeDocument/2006/relationships/tags" Target="../tags/tag191.xml" /><Relationship Id="rId5" Type="http://schemas.openxmlformats.org/officeDocument/2006/relationships/tags" Target="../tags/tag192.xml" /><Relationship Id="rId6" Type="http://schemas.openxmlformats.org/officeDocument/2006/relationships/tags" Target="../tags/tag193.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213.xml" /><Relationship Id="rId4" Type="http://schemas.openxmlformats.org/officeDocument/2006/relationships/tags" Target="../tags/tag214.xml" /><Relationship Id="rId5" Type="http://schemas.openxmlformats.org/officeDocument/2006/relationships/tags" Target="../tags/tag215.xml" /><Relationship Id="rId6" Type="http://schemas.openxmlformats.org/officeDocument/2006/relationships/tags" Target="../tags/tag216.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 Id="rId3" Type="http://schemas.openxmlformats.org/officeDocument/2006/relationships/tags" Target="../tags/tag246.xml" /><Relationship Id="rId4" Type="http://schemas.openxmlformats.org/officeDocument/2006/relationships/tags" Target="../tags/tag247.xml" /><Relationship Id="rId5" Type="http://schemas.openxmlformats.org/officeDocument/2006/relationships/tags" Target="../tags/tag248.xml" /><Relationship Id="rId6" Type="http://schemas.openxmlformats.org/officeDocument/2006/relationships/tags" Target="../tags/tag249.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269.xml" /><Relationship Id="rId4" Type="http://schemas.openxmlformats.org/officeDocument/2006/relationships/tags" Target="../tags/tag270.xml" /><Relationship Id="rId5" Type="http://schemas.openxmlformats.org/officeDocument/2006/relationships/tags" Target="../tags/tag271.xml" /><Relationship Id="rId6" Type="http://schemas.openxmlformats.org/officeDocument/2006/relationships/tags" Target="../tags/tag272.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359.xml" /><Relationship Id="rId4" Type="http://schemas.openxmlformats.org/officeDocument/2006/relationships/tags" Target="../tags/tag360.xml" /><Relationship Id="rId5" Type="http://schemas.openxmlformats.org/officeDocument/2006/relationships/tags" Target="../tags/tag361.xml" /><Relationship Id="rId6" Type="http://schemas.openxmlformats.org/officeDocument/2006/relationships/tags" Target="../tags/tag362.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398.xml" /><Relationship Id="rId4" Type="http://schemas.openxmlformats.org/officeDocument/2006/relationships/tags" Target="../tags/tag399.xml" /><Relationship Id="rId5" Type="http://schemas.openxmlformats.org/officeDocument/2006/relationships/tags" Target="../tags/tag400.xml" /><Relationship Id="rId6" Type="http://schemas.openxmlformats.org/officeDocument/2006/relationships/tags" Target="../tags/tag40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2868EB6F-31B9-40B4-8CE8-E215F2820829}" type="slidenum">
              <a:rPr lang="zh-CN" altLang="en-US" smtClean="0"/>
              <a:t>29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EF19BEFE-5519-4487-892E-27BA19C665A6}" type="slidenum">
              <a:rPr lang="zh-CN" altLang="en-US" smtClean="0"/>
              <a:t>33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2868EB6F-31B9-40B4-8CE8-E215F2820829}" type="slidenum">
              <a:rPr lang="zh-CN" altLang="en-US" smtClean="0"/>
              <a:t>35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idx="2"/>
            <p:custDataLst>
              <p:tags r:id="rId4"/>
            </p:custDataLst>
          </p:nvPr>
        </p:nvSpPr>
        <p:spPr/>
      </p:sp>
      <p:sp>
        <p:nvSpPr>
          <p:cNvPr id="3" name="文本占位符 2"/>
          <p:cNvSpPr txBox="1">
            <a:spLocks noGrp="1"/>
          </p:cNvSpPr>
          <p:nvPr>
            <p:ph type="body" idx="3"/>
            <p:custDataLst>
              <p:tags r:id="rId5"/>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EF19BEFE-5519-4487-892E-27BA19C665A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C07390C9-E209-452A-AF2C-23D0DB5DF8D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BD2E8203-EB08-4F0D-830A-C288DDF96F60}"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BD2E8203-EB08-4F0D-830A-C288DDF96F60}"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2290"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2292"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a:ea typeface="宋体" panose="02010600030101010101" pitchFamily="2" charset="-122"/>
              </a:rPr>
              <a:t>9</a:t>
            </a:fld>
            <a:endParaRPr lang="zh-CN" altLang="en-US" sz="1200">
              <a:latin typeface="Calibri"/>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EF19BEFE-5519-4487-892E-27BA19C665A6}" type="slidenum">
              <a:rPr lang="zh-CN" altLang="en-US" smtClean="0"/>
              <a:t>23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2868EB6F-31B9-40B4-8CE8-E215F2820829}" type="slidenum">
              <a:rPr lang="zh-CN" altLang="en-US" smtClean="0"/>
              <a:t>27</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10" Type="http://schemas.openxmlformats.org/officeDocument/2006/relationships/tags" Target="../tags/tag8.xml" /><Relationship Id="rId11" Type="http://schemas.openxmlformats.org/officeDocument/2006/relationships/tags" Target="../tags/tag9.xml" /><Relationship Id="rId12" Type="http://schemas.openxmlformats.org/officeDocument/2006/relationships/slideMaster" Target="../slideMasters/slideMaster1.xml" /><Relationship Id="rId2" Type="http://schemas.openxmlformats.org/officeDocument/2006/relationships/image" Target="../media/image1.png" /><Relationship Id="rId3" Type="http://schemas.openxmlformats.org/officeDocument/2006/relationships/tags" Target="../tags/tag2.xml" /><Relationship Id="rId4" Type="http://schemas.openxmlformats.org/officeDocument/2006/relationships/image" Target="../media/image2.png" /><Relationship Id="rId5" Type="http://schemas.openxmlformats.org/officeDocument/2006/relationships/tags" Target="../tags/tag3.xml"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tags" Target="../tags/tag6.xml" /><Relationship Id="rId9" Type="http://schemas.openxmlformats.org/officeDocument/2006/relationships/tags" Target="../tags/tag7.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81.xml" /><Relationship Id="rId10" Type="http://schemas.openxmlformats.org/officeDocument/2006/relationships/tags" Target="../tags/tag87.xml" /><Relationship Id="rId11" Type="http://schemas.openxmlformats.org/officeDocument/2006/relationships/tags" Target="../tags/tag88.xml" /><Relationship Id="rId12" Type="http://schemas.openxmlformats.org/officeDocument/2006/relationships/tags" Target="../tags/tag89.xml" /><Relationship Id="rId13" Type="http://schemas.openxmlformats.org/officeDocument/2006/relationships/tags" Target="../tags/tag90.xml" /><Relationship Id="rId14" Type="http://schemas.openxmlformats.org/officeDocument/2006/relationships/slideMaster" Target="../slideMasters/slideMaster1.xml" /><Relationship Id="rId2" Type="http://schemas.openxmlformats.org/officeDocument/2006/relationships/image" Target="../media/image3.png" /><Relationship Id="rId3" Type="http://schemas.openxmlformats.org/officeDocument/2006/relationships/tags" Target="../tags/tag82.xml" /><Relationship Id="rId4" Type="http://schemas.openxmlformats.org/officeDocument/2006/relationships/image" Target="../media/image4.png" /><Relationship Id="rId5" Type="http://schemas.openxmlformats.org/officeDocument/2006/relationships/tags" Target="../tags/tag83.xml" /><Relationship Id="rId6" Type="http://schemas.openxmlformats.org/officeDocument/2006/relationships/tags" Target="../tags/tag84.xml" /><Relationship Id="rId7" Type="http://schemas.openxmlformats.org/officeDocument/2006/relationships/tags" Target="../tags/tag85.xml" /><Relationship Id="rId8" Type="http://schemas.openxmlformats.org/officeDocument/2006/relationships/tags" Target="../tags/tag86.xml" /><Relationship Id="rId9" Type="http://schemas.openxmlformats.org/officeDocument/2006/relationships/image" Target="../media/image2.png"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91.xml" /><Relationship Id="rId10" Type="http://schemas.openxmlformats.org/officeDocument/2006/relationships/tags" Target="../tags/tag98.xml" /><Relationship Id="rId11" Type="http://schemas.openxmlformats.org/officeDocument/2006/relationships/slideMaster" Target="../slideMasters/slideMaster1.xml" /><Relationship Id="rId2" Type="http://schemas.openxmlformats.org/officeDocument/2006/relationships/image" Target="../media/image1.png" /><Relationship Id="rId3" Type="http://schemas.openxmlformats.org/officeDocument/2006/relationships/tags" Target="../tags/tag92.xml" /><Relationship Id="rId4" Type="http://schemas.openxmlformats.org/officeDocument/2006/relationships/tags" Target="../tags/tag93.xml" /><Relationship Id="rId5" Type="http://schemas.openxmlformats.org/officeDocument/2006/relationships/tags" Target="../tags/tag94.xml" /><Relationship Id="rId6" Type="http://schemas.openxmlformats.org/officeDocument/2006/relationships/image" Target="../media/image2.png" /><Relationship Id="rId7" Type="http://schemas.openxmlformats.org/officeDocument/2006/relationships/tags" Target="../tags/tag95.xml" /><Relationship Id="rId8" Type="http://schemas.openxmlformats.org/officeDocument/2006/relationships/tags" Target="../tags/tag96.xml" /><Relationship Id="rId9" Type="http://schemas.openxmlformats.org/officeDocument/2006/relationships/tags" Target="../tags/tag97.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99.xml" /><Relationship Id="rId2"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100.xml" /><Relationship Id="rId2"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101.xml" /><Relationship Id="rId10" Type="http://schemas.openxmlformats.org/officeDocument/2006/relationships/tags" Target="../tags/tag110.xml" /><Relationship Id="rId11" Type="http://schemas.openxmlformats.org/officeDocument/2006/relationships/tags" Target="../tags/tag111.xml" /><Relationship Id="rId12" Type="http://schemas.openxmlformats.org/officeDocument/2006/relationships/tags" Target="../tags/tag112.xml" /><Relationship Id="rId13" Type="http://schemas.openxmlformats.org/officeDocument/2006/relationships/tags" Target="../tags/tag113.xml" /><Relationship Id="rId14" Type="http://schemas.openxmlformats.org/officeDocument/2006/relationships/tags" Target="../tags/tag114.xml" /><Relationship Id="rId15" Type="http://schemas.openxmlformats.org/officeDocument/2006/relationships/tags" Target="../tags/tag115.xml" /><Relationship Id="rId16" Type="http://schemas.openxmlformats.org/officeDocument/2006/relationships/tags" Target="../tags/tag116.xml" /><Relationship Id="rId17" Type="http://schemas.openxmlformats.org/officeDocument/2006/relationships/tags" Target="../tags/tag117.xml" /><Relationship Id="rId18" Type="http://schemas.openxmlformats.org/officeDocument/2006/relationships/tags" Target="../tags/tag118.xml" /><Relationship Id="rId19" Type="http://schemas.openxmlformats.org/officeDocument/2006/relationships/tags" Target="../tags/tag119.xml" /><Relationship Id="rId2" Type="http://schemas.openxmlformats.org/officeDocument/2006/relationships/tags" Target="../tags/tag102.xml" /><Relationship Id="rId20" Type="http://schemas.openxmlformats.org/officeDocument/2006/relationships/tags" Target="../tags/tag120.xml" /><Relationship Id="rId21" Type="http://schemas.openxmlformats.org/officeDocument/2006/relationships/tags" Target="../tags/tag121.xml" /><Relationship Id="rId22" Type="http://schemas.openxmlformats.org/officeDocument/2006/relationships/tags" Target="../tags/tag122.xml" /><Relationship Id="rId23" Type="http://schemas.openxmlformats.org/officeDocument/2006/relationships/tags" Target="../tags/tag123.xml" /><Relationship Id="rId24" Type="http://schemas.openxmlformats.org/officeDocument/2006/relationships/tags" Target="../tags/tag124.xml" /><Relationship Id="rId25" Type="http://schemas.openxmlformats.org/officeDocument/2006/relationships/tags" Target="../tags/tag125.xml" /><Relationship Id="rId26" Type="http://schemas.openxmlformats.org/officeDocument/2006/relationships/tags" Target="../tags/tag126.xml" /><Relationship Id="rId27" Type="http://schemas.openxmlformats.org/officeDocument/2006/relationships/tags" Target="../tags/tag127.xml" /><Relationship Id="rId28" Type="http://schemas.openxmlformats.org/officeDocument/2006/relationships/tags" Target="../tags/tag128.xml" /><Relationship Id="rId29" Type="http://schemas.openxmlformats.org/officeDocument/2006/relationships/tags" Target="../tags/tag129.xml" /><Relationship Id="rId3" Type="http://schemas.openxmlformats.org/officeDocument/2006/relationships/tags" Target="../tags/tag103.xml" /><Relationship Id="rId30" Type="http://schemas.openxmlformats.org/officeDocument/2006/relationships/tags" Target="../tags/tag130.xml" /><Relationship Id="rId31" Type="http://schemas.openxmlformats.org/officeDocument/2006/relationships/tags" Target="../tags/tag131.xml" /><Relationship Id="rId32" Type="http://schemas.openxmlformats.org/officeDocument/2006/relationships/slideMaster" Target="../slideMasters/slideMaster1.xml" /><Relationship Id="rId4" Type="http://schemas.openxmlformats.org/officeDocument/2006/relationships/tags" Target="../tags/tag104.xml" /><Relationship Id="rId5" Type="http://schemas.openxmlformats.org/officeDocument/2006/relationships/tags" Target="../tags/tag105.xml" /><Relationship Id="rId6" Type="http://schemas.openxmlformats.org/officeDocument/2006/relationships/tags" Target="../tags/tag106.xml" /><Relationship Id="rId7" Type="http://schemas.openxmlformats.org/officeDocument/2006/relationships/tags" Target="../tags/tag107.xml" /><Relationship Id="rId8" Type="http://schemas.openxmlformats.org/officeDocument/2006/relationships/tags" Target="../tags/tag108.xml" /><Relationship Id="rId9" Type="http://schemas.openxmlformats.org/officeDocument/2006/relationships/tags" Target="../tags/tag109.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10.xml" /><Relationship Id="rId10" Type="http://schemas.openxmlformats.org/officeDocument/2006/relationships/tags" Target="../tags/tag16.xml" /><Relationship Id="rId11" Type="http://schemas.openxmlformats.org/officeDocument/2006/relationships/tags" Target="../tags/tag17.xml" /><Relationship Id="rId12" Type="http://schemas.openxmlformats.org/officeDocument/2006/relationships/tags" Target="../tags/tag18.xml" /><Relationship Id="rId13" Type="http://schemas.openxmlformats.org/officeDocument/2006/relationships/tags" Target="../tags/tag19.xml" /><Relationship Id="rId14" Type="http://schemas.openxmlformats.org/officeDocument/2006/relationships/slideMaster" Target="../slideMasters/slideMaster1.xml" /><Relationship Id="rId2" Type="http://schemas.openxmlformats.org/officeDocument/2006/relationships/image" Target="../media/image3.png" /><Relationship Id="rId3" Type="http://schemas.openxmlformats.org/officeDocument/2006/relationships/tags" Target="../tags/tag11.xml" /><Relationship Id="rId4" Type="http://schemas.openxmlformats.org/officeDocument/2006/relationships/image" Target="../media/image4.png" /><Relationship Id="rId5" Type="http://schemas.openxmlformats.org/officeDocument/2006/relationships/tags" Target="../tags/tag12.xml" /><Relationship Id="rId6" Type="http://schemas.openxmlformats.org/officeDocument/2006/relationships/tags" Target="../tags/tag13.xml" /><Relationship Id="rId7" Type="http://schemas.openxmlformats.org/officeDocument/2006/relationships/image" Target="../media/image2.png" /><Relationship Id="rId8" Type="http://schemas.openxmlformats.org/officeDocument/2006/relationships/tags" Target="../tags/tag14.xml" /><Relationship Id="rId9" Type="http://schemas.openxmlformats.org/officeDocument/2006/relationships/tags" Target="../tags/tag15.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20.xml" /><Relationship Id="rId2" Type="http://schemas.openxmlformats.org/officeDocument/2006/relationships/image" Target="../media/image5.png"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tags" Target="../tags/tag33.xml" /><Relationship Id="rId11" Type="http://schemas.openxmlformats.org/officeDocument/2006/relationships/tags" Target="../tags/tag34.xml" /><Relationship Id="rId12" Type="http://schemas.openxmlformats.org/officeDocument/2006/relationships/slideMaster" Target="../slideMasters/slideMaster1.xml" /><Relationship Id="rId2" Type="http://schemas.openxmlformats.org/officeDocument/2006/relationships/image" Target="../media/image1.png"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tags" Target="../tags/tag29.xml" /><Relationship Id="rId6" Type="http://schemas.openxmlformats.org/officeDocument/2006/relationships/tags" Target="../tags/tag30.xml" /><Relationship Id="rId7" Type="http://schemas.openxmlformats.org/officeDocument/2006/relationships/image" Target="../media/image2.png" /><Relationship Id="rId8" Type="http://schemas.openxmlformats.org/officeDocument/2006/relationships/tags" Target="../tags/tag31.xml" /><Relationship Id="rId9" Type="http://schemas.openxmlformats.org/officeDocument/2006/relationships/tags" Target="../tags/tag32.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35.xml" /><Relationship Id="rId10" Type="http://schemas.openxmlformats.org/officeDocument/2006/relationships/image" Target="../media/image2.png" /><Relationship Id="rId11" Type="http://schemas.openxmlformats.org/officeDocument/2006/relationships/tags" Target="../tags/tag42.xml" /><Relationship Id="rId12" Type="http://schemas.openxmlformats.org/officeDocument/2006/relationships/tags" Target="../tags/tag43.xml" /><Relationship Id="rId13" Type="http://schemas.openxmlformats.org/officeDocument/2006/relationships/tags" Target="../tags/tag44.xml" /><Relationship Id="rId14" Type="http://schemas.openxmlformats.org/officeDocument/2006/relationships/tags" Target="../tags/tag45.xml" /><Relationship Id="rId15" Type="http://schemas.openxmlformats.org/officeDocument/2006/relationships/slideMaster" Target="../slideMasters/slideMaster1.xml" /><Relationship Id="rId2" Type="http://schemas.openxmlformats.org/officeDocument/2006/relationships/image" Target="../media/image3.png" /><Relationship Id="rId3" Type="http://schemas.openxmlformats.org/officeDocument/2006/relationships/tags" Target="../tags/tag36.xml" /><Relationship Id="rId4" Type="http://schemas.openxmlformats.org/officeDocument/2006/relationships/image" Target="../media/image4.png" /><Relationship Id="rId5" Type="http://schemas.openxmlformats.org/officeDocument/2006/relationships/tags" Target="../tags/tag37.xml" /><Relationship Id="rId6" Type="http://schemas.openxmlformats.org/officeDocument/2006/relationships/tags" Target="../tags/tag38.xml" /><Relationship Id="rId7" Type="http://schemas.openxmlformats.org/officeDocument/2006/relationships/tags" Target="../tags/tag39.xml" /><Relationship Id="rId8" Type="http://schemas.openxmlformats.org/officeDocument/2006/relationships/tags" Target="../tags/tag40.xml" /><Relationship Id="rId9" Type="http://schemas.openxmlformats.org/officeDocument/2006/relationships/tags" Target="../tags/tag4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46.xml" /><Relationship Id="rId10" Type="http://schemas.openxmlformats.org/officeDocument/2006/relationships/tags" Target="../tags/tag53.xml" /><Relationship Id="rId11" Type="http://schemas.openxmlformats.org/officeDocument/2006/relationships/tags" Target="../tags/tag54.xml" /><Relationship Id="rId12" Type="http://schemas.openxmlformats.org/officeDocument/2006/relationships/image" Target="../media/image2.png" /><Relationship Id="rId13" Type="http://schemas.openxmlformats.org/officeDocument/2006/relationships/tags" Target="../tags/tag55.xml" /><Relationship Id="rId14" Type="http://schemas.openxmlformats.org/officeDocument/2006/relationships/tags" Target="../tags/tag56.xml" /><Relationship Id="rId15" Type="http://schemas.openxmlformats.org/officeDocument/2006/relationships/tags" Target="../tags/tag57.xml" /><Relationship Id="rId16" Type="http://schemas.openxmlformats.org/officeDocument/2006/relationships/tags" Target="../tags/tag58.xml" /><Relationship Id="rId17" Type="http://schemas.openxmlformats.org/officeDocument/2006/relationships/slideMaster" Target="../slideMasters/slideMaster1.xml" /><Relationship Id="rId2" Type="http://schemas.openxmlformats.org/officeDocument/2006/relationships/image" Target="../media/image3.png" /><Relationship Id="rId3" Type="http://schemas.openxmlformats.org/officeDocument/2006/relationships/tags" Target="../tags/tag47.xml" /><Relationship Id="rId4" Type="http://schemas.openxmlformats.org/officeDocument/2006/relationships/image" Target="../media/image4.png"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tags" Target="../tags/tag51.xml" /><Relationship Id="rId9" Type="http://schemas.openxmlformats.org/officeDocument/2006/relationships/tags" Target="../tags/tag52.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59.xml" /><Relationship Id="rId10" Type="http://schemas.openxmlformats.org/officeDocument/2006/relationships/tags" Target="../tags/tag65.xml" /><Relationship Id="rId11" Type="http://schemas.openxmlformats.org/officeDocument/2006/relationships/tags" Target="../tags/tag66.xml" /><Relationship Id="rId12" Type="http://schemas.openxmlformats.org/officeDocument/2006/relationships/tags" Target="../tags/tag67.xml" /><Relationship Id="rId13" Type="http://schemas.openxmlformats.org/officeDocument/2006/relationships/slideMaster" Target="../slideMasters/slideMaster1.xml" /><Relationship Id="rId2" Type="http://schemas.openxmlformats.org/officeDocument/2006/relationships/image" Target="../media/image3.png" /><Relationship Id="rId3" Type="http://schemas.openxmlformats.org/officeDocument/2006/relationships/tags" Target="../tags/tag60.xml" /><Relationship Id="rId4" Type="http://schemas.openxmlformats.org/officeDocument/2006/relationships/image" Target="../media/image4.png" /><Relationship Id="rId5" Type="http://schemas.openxmlformats.org/officeDocument/2006/relationships/tags" Target="../tags/tag61.xml" /><Relationship Id="rId6" Type="http://schemas.openxmlformats.org/officeDocument/2006/relationships/tags" Target="../tags/tag62.xml" /><Relationship Id="rId7" Type="http://schemas.openxmlformats.org/officeDocument/2006/relationships/tags" Target="../tags/tag63.xml" /><Relationship Id="rId8" Type="http://schemas.openxmlformats.org/officeDocument/2006/relationships/image" Target="../media/image2.png" /><Relationship Id="rId9" Type="http://schemas.openxmlformats.org/officeDocument/2006/relationships/tags" Target="../tags/tag64.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68.xml" /><Relationship Id="rId2" Type="http://schemas.openxmlformats.org/officeDocument/2006/relationships/image" Target="../media/image3.png" /><Relationship Id="rId3" Type="http://schemas.openxmlformats.org/officeDocument/2006/relationships/tags" Target="../tags/tag69.xml" /><Relationship Id="rId4" Type="http://schemas.openxmlformats.org/officeDocument/2006/relationships/image" Target="../media/image4.png" /><Relationship Id="rId5" Type="http://schemas.openxmlformats.org/officeDocument/2006/relationships/tags" Target="../tags/tag70.xml" /><Relationship Id="rId6" Type="http://schemas.openxmlformats.org/officeDocument/2006/relationships/tags" Target="../tags/tag71.xml" /><Relationship Id="rId7" Type="http://schemas.openxmlformats.org/officeDocument/2006/relationships/tags" Target="../tags/tag72.xml" /><Relationship Id="rId8" Type="http://schemas.openxmlformats.org/officeDocument/2006/relationships/tags" Target="../tags/tag73.xml" /><Relationship Id="rId9"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74.xml" /><Relationship Id="rId10" Type="http://schemas.openxmlformats.org/officeDocument/2006/relationships/slideMaster" Target="../slideMasters/slideMaster1.xml" /><Relationship Id="rId2" Type="http://schemas.openxmlformats.org/officeDocument/2006/relationships/image" Target="../media/image3.png" /><Relationship Id="rId3" Type="http://schemas.openxmlformats.org/officeDocument/2006/relationships/tags" Target="../tags/tag75.xml" /><Relationship Id="rId4" Type="http://schemas.openxmlformats.org/officeDocument/2006/relationships/image" Target="../media/image4.png" /><Relationship Id="rId5" Type="http://schemas.openxmlformats.org/officeDocument/2006/relationships/tags" Target="../tags/tag76.xml" /><Relationship Id="rId6" Type="http://schemas.openxmlformats.org/officeDocument/2006/relationships/tags" Target="../tags/tag77.xml" /><Relationship Id="rId7" Type="http://schemas.openxmlformats.org/officeDocument/2006/relationships/tags" Target="../tags/tag78.xml" /><Relationship Id="rId8" Type="http://schemas.openxmlformats.org/officeDocument/2006/relationships/tags" Target="../tags/tag79.xml" /><Relationship Id="rId9" Type="http://schemas.openxmlformats.org/officeDocument/2006/relationships/tags" Target="../tags/tag80.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custDataLst>
            <p:tags r:id="rId1"/>
          </p:custDataLst>
        </p:nvPr>
      </p:nvGrpSpPr>
      <p:grpSpPr>
        <a:xfrm>
          <a:off x="0" y="0"/>
          <a:ext cx="0" cy="0"/>
        </a:xfrm>
      </p:grpSpPr>
      <p:pic>
        <p:nvPicPr>
          <p:cNvPr id="11" name="图片 10" descr="ͼƬ1-5"/>
          <p:cNvPicPr>
            <a:picLocks noChangeAspect="1"/>
          </p:cNvPicPr>
          <p:nvPr>
            <p:custDataLst>
              <p:tags r:id="rId3"/>
            </p:custDataLst>
          </p:nvPr>
        </p:nvPicPr>
        <p:blipFill>
          <a:blip r:embed="rId2"/>
          <a:stretch>
            <a:fillRect/>
          </a:stretch>
        </p:blipFill>
        <p:spPr>
          <a:xfrm>
            <a:off x="0" y="0"/>
            <a:ext cx="12186920" cy="6858000"/>
          </a:xfrm>
          <a:prstGeom prst="rect">
            <a:avLst/>
          </a:prstGeom>
        </p:spPr>
      </p:pic>
      <p:pic>
        <p:nvPicPr>
          <p:cNvPr id="10" name="图片 9" descr="图片1"/>
          <p:cNvPicPr>
            <a:picLocks noChangeAspect="1"/>
          </p:cNvPicPr>
          <p:nvPr>
            <p:custDataLst>
              <p:tags r:id="rId5"/>
            </p:custDataLst>
          </p:nvPr>
        </p:nvPicPr>
        <p:blipFill>
          <a:blip r:embed="rId4"/>
          <a:stretch>
            <a:fillRect/>
          </a:stretch>
        </p:blipFill>
        <p:spPr>
          <a:xfrm>
            <a:off x="8321040" y="1077595"/>
            <a:ext cx="342900" cy="349885"/>
          </a:xfrm>
          <a:prstGeom prst="rect">
            <a:avLst/>
          </a:prstGeom>
        </p:spPr>
      </p:pic>
      <p:sp>
        <p:nvSpPr>
          <p:cNvPr id="9" name="副标题"/>
          <p:cNvSpPr txBox="1">
            <a:spLocks noGrp="1"/>
          </p:cNvSpPr>
          <p:nvPr>
            <p:ph type="body" idx="3" hasCustomPrompt="1"/>
            <p:custDataLst>
              <p:tags r:id="rId6"/>
            </p:custDataLst>
          </p:nvPr>
        </p:nvSpPr>
        <p:spPr>
          <a:xfrm>
            <a:off x="8634730" y="971550"/>
            <a:ext cx="363855" cy="4846955"/>
          </a:xfrm>
          <a:prstGeom prst="rect">
            <a:avLst/>
          </a:prstGeom>
          <a:noFill/>
        </p:spPr>
        <p:txBody>
          <a:bodyPr vert="eaVert" wrap="square" lIns="0" tIns="107950" rIns="0" bIns="0" rtlCol="0" anchor="t" anchorCtr="0">
            <a:normAutofit/>
          </a:bodyPr>
          <a:lstStyle>
            <a:lvl1pPr marL="0" marR="0" lvl="0" algn="l" defTabSz="914400" rtl="0" eaLnBrk="1" fontAlgn="auto" latinLnBrk="0" hangingPunct="1">
              <a:lnSpc>
                <a:spcPct val="100000"/>
              </a:lnSpc>
              <a:buClrTx/>
              <a:buSzTx/>
              <a:buFontTx/>
              <a:buNone/>
              <a:defRPr kumimoji="0" sz="1400" b="0" i="0" u="none" strike="noStrike" kern="1200" cap="none" spc="800" normalizeH="0" baseline="0" noProof="1">
                <a:solidFill>
                  <a:schemeClr val="bg1">
                    <a:lumMod val="65000"/>
                  </a:schemeClr>
                </a:solidFill>
                <a:latin typeface="MiSans Normal"/>
                <a:ea typeface="MiSans Normal"/>
                <a:cs typeface="MiSans Normal" panose="00000500000000000000" charset="-122"/>
                <a:sym typeface="MiSans Normal"/>
              </a:defRPr>
            </a:lvl1pPr>
          </a:lstStyle>
          <a:p>
            <a:pPr lvl="0">
              <a:buClrTx/>
              <a:buSzTx/>
              <a:buFontTx/>
            </a:pPr>
            <a:r>
              <a:rPr>
                <a:sym typeface="+mn-ea"/>
              </a:rPr>
              <a:t>单击此处编辑母版副标题样式</a:t>
            </a:r>
            <a:endParaRPr>
              <a:sym typeface="+mn-ea"/>
            </a:endParaRPr>
          </a:p>
        </p:txBody>
      </p:sp>
      <p:sp>
        <p:nvSpPr>
          <p:cNvPr id="8" name="标题"/>
          <p:cNvSpPr txBox="1">
            <a:spLocks noGrp="1"/>
          </p:cNvSpPr>
          <p:nvPr>
            <p:ph type="title" idx="2" hasCustomPrompt="1"/>
            <p:custDataLst>
              <p:tags r:id="rId7"/>
            </p:custDataLst>
          </p:nvPr>
        </p:nvSpPr>
        <p:spPr>
          <a:xfrm>
            <a:off x="9058275" y="971550"/>
            <a:ext cx="1104656" cy="4846955"/>
          </a:xfrm>
          <a:prstGeom prst="rect">
            <a:avLst/>
          </a:prstGeom>
          <a:noFill/>
        </p:spPr>
        <p:txBody>
          <a:bodyPr vert="eaVert" wrap="square" lIns="0" tIns="45720" rIns="0" bIns="0" rtlCol="0" anchor="b">
            <a:normAutofit/>
          </a:bodyPr>
          <a:lstStyle>
            <a:lvl1pPr marL="0" marR="0" lvl="0" algn="l" defTabSz="914400" rtl="0" eaLnBrk="1" fontAlgn="auto" latinLnBrk="0" hangingPunct="1">
              <a:lnSpc>
                <a:spcPct val="100000"/>
              </a:lnSpc>
              <a:buClrTx/>
              <a:buSzTx/>
              <a:buFontTx/>
              <a:buNone/>
              <a:defRPr kumimoji="0" lang="zh-CN" altLang="en-US" sz="6000" b="0" i="0" u="none" strike="noStrike" kern="1200" cap="none" spc="0" normalizeH="0" baseline="0" noProof="1">
                <a:gradFill flip="none" rotWithShape="1">
                  <a:gsLst>
                    <a:gs pos="0">
                      <a:schemeClr val="accent1"/>
                    </a:gs>
                    <a:gs pos="100000">
                      <a:schemeClr val="accent3"/>
                    </a:gs>
                  </a:gsLst>
                  <a:lin ang="0" scaled="1"/>
                </a:gradFill>
                <a:latin typeface="汉仪书宋二简"/>
                <a:ea typeface="汉仪书宋二简"/>
                <a:cs typeface="MiSans Normal" panose="00000500000000000000" charset="-122"/>
                <a:sym typeface="MiSans Normal"/>
              </a:defRPr>
            </a:lvl1pPr>
          </a:lstStyle>
          <a:p>
            <a:pPr lvl="0" algn="l">
              <a:buClrTx/>
              <a:buSzTx/>
              <a:buFontTx/>
            </a:pPr>
            <a:r>
              <a:rPr>
                <a:sym typeface="+mn-ea"/>
              </a:rPr>
              <a:t>单击编辑标题</a:t>
            </a:r>
            <a:endParaRPr>
              <a:sym typeface="+mn-ea"/>
            </a:endParaRPr>
          </a:p>
        </p:txBody>
      </p:sp>
      <p:sp>
        <p:nvSpPr>
          <p:cNvPr id="7" name="署名"/>
          <p:cNvSpPr txBox="1">
            <a:spLocks noGrp="1"/>
          </p:cNvSpPr>
          <p:nvPr>
            <p:ph type="body" idx="1" hasCustomPrompt="1"/>
            <p:custDataLst>
              <p:tags r:id="rId8"/>
            </p:custDataLst>
          </p:nvPr>
        </p:nvSpPr>
        <p:spPr>
          <a:xfrm>
            <a:off x="10162931" y="3966057"/>
            <a:ext cx="774700" cy="1696994"/>
          </a:xfrm>
          <a:prstGeom prst="rect">
            <a:avLst/>
          </a:prstGeom>
          <a:noFill/>
        </p:spPr>
        <p:txBody>
          <a:bodyPr vert="eaVert" wrap="square" lIns="0" tIns="0" rIns="0" bIns="0" rtlCol="0" anchor="b">
            <a:normAutofit/>
          </a:bodyPr>
          <a:lstStyle>
            <a:lvl1pPr marL="0" marR="0" algn="l" defTabSz="914400" rtl="0" eaLnBrk="1" fontAlgn="auto" latinLnBrk="0" hangingPunct="1">
              <a:lnSpc>
                <a:spcPct val="150000"/>
              </a:lnSpc>
              <a:buClrTx/>
              <a:buSzTx/>
              <a:buFontTx/>
              <a:buNone/>
              <a:defRPr kumimoji="0" lang="zh-CN" altLang="en-US" sz="1600" b="0" i="0" u="none" strike="noStrike" kern="1200" cap="none" spc="150" normalizeH="0" baseline="0" noProof="1">
                <a:solidFill>
                  <a:schemeClr val="bg1">
                    <a:lumMod val="75000"/>
                  </a:schemeClr>
                </a:solidFill>
                <a:latin typeface="汉仪书宋二简"/>
                <a:ea typeface="汉仪书宋二简"/>
                <a:cs typeface="MiSans Normal" panose="00000500000000000000" charset="-122"/>
                <a:sym typeface="MiSans Normal"/>
              </a:defRPr>
            </a:lvl1pPr>
          </a:lstStyle>
          <a:p>
            <a:pPr lvl="0" algn="l">
              <a:lnSpc>
                <a:spcPct val="150000"/>
              </a:lnSpc>
            </a:pPr>
            <a:r>
              <a:rPr>
                <a:sym typeface="+mn-ea"/>
              </a:rPr>
              <a:t>单击编辑文本</a:t>
            </a:r>
            <a:endParaRPr>
              <a:sym typeface="+mn-ea"/>
            </a:endParaRPr>
          </a:p>
        </p:txBody>
      </p:sp>
      <p:sp>
        <p:nvSpPr>
          <p:cNvPr id="4" name="日期占位符 3"/>
          <p:cNvSpPr>
            <a:spLocks noGrp="1"/>
          </p:cNvSpPr>
          <p:nvPr>
            <p:ph type="dt" sz="half" idx="10"/>
            <p:custDataLst>
              <p:tags r:id="rId9"/>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5" name="页脚占位符 4"/>
          <p:cNvSpPr>
            <a:spLocks noGrp="1"/>
          </p:cNvSpPr>
          <p:nvPr>
            <p:ph type="ftr" sz="quarter" idx="11"/>
            <p:custDataLst>
              <p:tags r:id="rId10"/>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标题和副标题">
    <p:spTree>
      <p:nvGrpSpPr>
        <p:cNvPr id="1" name=""/>
        <p:cNvGrpSpPr/>
        <p:nvPr>
          <p:custDataLst>
            <p:tags r:id="rId1"/>
          </p:custDataLst>
        </p:nvPr>
      </p:nvGrpSpPr>
      <p:grpSpPr>
        <a:xfrm>
          <a:off x="0" y="0"/>
          <a:ext cx="0" cy="0"/>
        </a:xfrm>
      </p:grpSpPr>
      <p:pic>
        <p:nvPicPr>
          <p:cNvPr id="9" name="图片 8"/>
          <p:cNvPicPr>
            <a:picLocks noChangeAspect="1"/>
          </p:cNvPicPr>
          <p:nvPr>
            <p:custDataLst>
              <p:tags r:id="rId3"/>
            </p:custDataLst>
          </p:nvPr>
        </p:nvPicPr>
        <p:blipFill>
          <a:blip r:embed="rId2"/>
          <a:stretch>
            <a:fillRect/>
          </a:stretch>
        </p:blipFill>
        <p:spPr>
          <a:xfrm>
            <a:off x="0" y="0"/>
            <a:ext cx="12192000" cy="6858000"/>
          </a:xfrm>
          <a:prstGeom prst="rect">
            <a:avLst/>
          </a:prstGeom>
        </p:spPr>
      </p:pic>
      <p:pic>
        <p:nvPicPr>
          <p:cNvPr id="10" name="图片 9" descr="ͼƬ3"/>
          <p:cNvPicPr>
            <a:picLocks noChangeAspect="1"/>
          </p:cNvPicPr>
          <p:nvPr>
            <p:custDataLst>
              <p:tags r:id="rId5"/>
            </p:custDataLst>
          </p:nvPr>
        </p:nvPicPr>
        <p:blipFill>
          <a:blip r:embed="rId4"/>
          <a:stretch>
            <a:fillRect/>
          </a:stretch>
        </p:blipFill>
        <p:spPr>
          <a:xfrm>
            <a:off x="0" y="4939030"/>
            <a:ext cx="12192000" cy="1918970"/>
          </a:xfrm>
          <a:prstGeom prst="rect">
            <a:avLst/>
          </a:prstGeom>
        </p:spPr>
      </p:pic>
      <p:cxnSp>
        <p:nvCxnSpPr>
          <p:cNvPr id="38" name="直接连接符 37"/>
          <p:cNvCxnSpPr/>
          <p:nvPr>
            <p:custDataLst>
              <p:tags r:id="rId6"/>
            </p:custDataLst>
          </p:nvPr>
        </p:nvCxnSpPr>
        <p:spPr>
          <a:xfrm rot="16200000" flipH="1">
            <a:off x="3932419" y="-2325645"/>
            <a:ext cx="0" cy="6561438"/>
          </a:xfrm>
          <a:prstGeom prst="line">
            <a:avLst/>
          </a:prstGeom>
          <a:ln w="19050">
            <a:gradFill>
              <a:gsLst>
                <a:gs pos="0">
                  <a:schemeClr val="accent1">
                    <a:alpha val="25000"/>
                  </a:schemeClr>
                </a:gs>
                <a:gs pos="8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副标题"/>
          <p:cNvSpPr txBox="1">
            <a:spLocks noGrp="1"/>
          </p:cNvSpPr>
          <p:nvPr>
            <p:ph type="body" idx="3" hasCustomPrompt="1"/>
            <p:custDataLst>
              <p:tags r:id="rId7"/>
            </p:custDataLst>
          </p:nvPr>
        </p:nvSpPr>
        <p:spPr>
          <a:xfrm>
            <a:off x="1120140" y="1015365"/>
            <a:ext cx="10457180" cy="492125"/>
          </a:xfrm>
          <a:prstGeom prst="rect">
            <a:avLst/>
          </a:prstGeom>
          <a:noFill/>
          <a:ln>
            <a:noFill/>
            <a:prstDash val="sysDash"/>
          </a:ln>
        </p:spPr>
        <p:txBody>
          <a:bodyPr wrap="square" lIns="179705" rtlCol="0" anchor="t" anchorCtr="0">
            <a:normAutofit/>
          </a:bodyPr>
          <a:lstStyle>
            <a:lvl1pPr marL="0" marR="0" algn="l" defTabSz="914400" rtl="0" eaLnBrk="1" fontAlgn="auto" latinLnBrk="0" hangingPunct="1">
              <a:lnSpc>
                <a:spcPct val="100000"/>
              </a:lnSpc>
              <a:buClrTx/>
              <a:buSzTx/>
              <a:buFontTx/>
              <a:buNone/>
              <a:defRPr kumimoji="0" lang="zh-CN" altLang="en-US" sz="1800" b="0" i="0" u="none" strike="noStrike" kern="1200" cap="none" spc="300" normalizeH="0" baseline="0" noProof="1">
                <a:solidFill>
                  <a:schemeClr val="tx1">
                    <a:lumMod val="75000"/>
                    <a:lumOff val="25000"/>
                  </a:schemeClr>
                </a:solidFill>
                <a:latin typeface="MiSans Normal"/>
                <a:ea typeface="MiSans Normal"/>
                <a:cs typeface="MiSans Normal" panose="00000500000000000000" charset="-122"/>
                <a:sym typeface="MiSans Normal"/>
              </a:defRPr>
            </a:lvl1pPr>
          </a:lstStyle>
          <a:p>
            <a:pPr lvl="0" algn="l"/>
            <a:r>
              <a:rPr>
                <a:sym typeface="+mn-ea"/>
              </a:rPr>
              <a:t>单击此处编辑母版副标题样式</a:t>
            </a:r>
            <a:endParaRPr>
              <a:sym typeface="+mn-ea"/>
            </a:endParaRPr>
          </a:p>
        </p:txBody>
      </p:sp>
      <p:sp>
        <p:nvSpPr>
          <p:cNvPr id="6" name="标题"/>
          <p:cNvSpPr txBox="1">
            <a:spLocks noGrp="1"/>
          </p:cNvSpPr>
          <p:nvPr>
            <p:ph type="title" idx="2"/>
            <p:custDataLst>
              <p:tags r:id="rId8"/>
            </p:custDataLst>
          </p:nvPr>
        </p:nvSpPr>
        <p:spPr>
          <a:xfrm>
            <a:off x="1120140" y="379095"/>
            <a:ext cx="10457180" cy="627380"/>
          </a:xfrm>
          <a:prstGeom prst="rect">
            <a:avLst/>
          </a:prstGeom>
          <a:noFill/>
        </p:spPr>
        <p:txBody>
          <a:bodyPr vert="horz" wrap="square" tIns="0" bIns="0" rtlCol="0" anchor="t"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0" normalizeH="0" baseline="0" noProof="1">
                <a:gradFill>
                  <a:gsLst>
                    <a:gs pos="0">
                      <a:schemeClr val="accent1"/>
                    </a:gs>
                    <a:gs pos="100000">
                      <a:schemeClr val="accent3"/>
                    </a:gs>
                  </a:gsLst>
                  <a:lin ang="0" scaled="0"/>
                </a:gradFill>
                <a:latin typeface="汉仪书宋二简"/>
                <a:ea typeface="汉仪书宋二简"/>
                <a:cs typeface="MiSans Normal" panose="00000500000000000000" charset="-122"/>
                <a:sym typeface="MiSans Normal"/>
              </a:defRPr>
            </a:lvl1pPr>
          </a:lstStyle>
          <a:p>
            <a:pPr lvl="0" algn="l">
              <a:buClrTx/>
              <a:buSzTx/>
              <a:buFontTx/>
            </a:pPr>
            <a:r>
              <a:rPr>
                <a:sym typeface="+mn-ea"/>
              </a:rPr>
              <a:t>单击此处编辑母版标题样式</a:t>
            </a:r>
            <a:endParaRPr>
              <a:sym typeface="+mn-ea"/>
            </a:endParaRPr>
          </a:p>
        </p:txBody>
      </p:sp>
      <p:pic>
        <p:nvPicPr>
          <p:cNvPr id="11" name="图片 10" descr="图片1"/>
          <p:cNvPicPr>
            <a:picLocks noChangeAspect="1"/>
          </p:cNvPicPr>
          <p:nvPr>
            <p:custDataLst>
              <p:tags r:id="rId10"/>
            </p:custDataLst>
          </p:nvPr>
        </p:nvPicPr>
        <p:blipFill>
          <a:blip r:embed="rId9"/>
          <a:stretch>
            <a:fillRect/>
          </a:stretch>
        </p:blipFill>
        <p:spPr>
          <a:xfrm>
            <a:off x="777240" y="488315"/>
            <a:ext cx="328295" cy="335280"/>
          </a:xfrm>
          <a:prstGeom prst="rect">
            <a:avLst/>
          </a:prstGeom>
        </p:spPr>
      </p:pic>
      <p:sp>
        <p:nvSpPr>
          <p:cNvPr id="3" name="日期占位符 2"/>
          <p:cNvSpPr>
            <a:spLocks noGrp="1"/>
          </p:cNvSpPr>
          <p:nvPr>
            <p:ph type="dt" sz="half" idx="10"/>
            <p:custDataLst>
              <p:tags r:id="rId11"/>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4" name="页脚占位符 3"/>
          <p:cNvSpPr>
            <a:spLocks noGrp="1"/>
          </p:cNvSpPr>
          <p:nvPr>
            <p:ph type="ftr" sz="quarter" idx="11"/>
            <p:custDataLst>
              <p:tags r:id="rId12"/>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5" name="灯片编号占位符 4"/>
          <p:cNvSpPr>
            <a:spLocks noGrp="1"/>
          </p:cNvSpPr>
          <p:nvPr>
            <p:ph type="sldNum" sz="quarter" idx="12"/>
            <p:custDataLst>
              <p:tags r:id="rId13"/>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末尾幻灯片">
    <p:spTree>
      <p:nvGrpSpPr>
        <p:cNvPr id="1" name=""/>
        <p:cNvGrpSpPr/>
        <p:nvPr>
          <p:custDataLst>
            <p:tags r:id="rId1"/>
          </p:custDataLst>
        </p:nvPr>
      </p:nvGrpSpPr>
      <p:grpSpPr>
        <a:xfrm>
          <a:off x="0" y="0"/>
          <a:ext cx="0" cy="0"/>
        </a:xfrm>
      </p:grpSpPr>
      <p:pic>
        <p:nvPicPr>
          <p:cNvPr id="10" name="图片 9" descr="ͼƬ1-5"/>
          <p:cNvPicPr>
            <a:picLocks noChangeAspect="1"/>
          </p:cNvPicPr>
          <p:nvPr>
            <p:custDataLst>
              <p:tags r:id="rId3"/>
            </p:custDataLst>
          </p:nvPr>
        </p:nvPicPr>
        <p:blipFill>
          <a:blip r:embed="rId2"/>
          <a:stretch>
            <a:fillRect/>
          </a:stretch>
        </p:blipFill>
        <p:spPr>
          <a:xfrm>
            <a:off x="0" y="0"/>
            <a:ext cx="12186920" cy="6858000"/>
          </a:xfrm>
          <a:prstGeom prst="rect">
            <a:avLst/>
          </a:prstGeom>
        </p:spPr>
      </p:pic>
      <p:sp>
        <p:nvSpPr>
          <p:cNvPr id="9" name="标题"/>
          <p:cNvSpPr txBox="1">
            <a:spLocks noGrp="1"/>
          </p:cNvSpPr>
          <p:nvPr>
            <p:ph type="title" idx="3" hasCustomPrompt="1"/>
            <p:custDataLst>
              <p:tags r:id="rId4"/>
            </p:custDataLst>
          </p:nvPr>
        </p:nvSpPr>
        <p:spPr>
          <a:xfrm>
            <a:off x="8572499" y="971550"/>
            <a:ext cx="1435101" cy="4846955"/>
          </a:xfrm>
          <a:prstGeom prst="rect">
            <a:avLst/>
          </a:prstGeom>
          <a:noFill/>
        </p:spPr>
        <p:txBody>
          <a:bodyPr vert="eaVert" wrap="square" lIns="0" tIns="45720" rIns="0" bIns="0" rtlCol="0" anchor="t">
            <a:normAutofit/>
          </a:bodyPr>
          <a:lstStyle>
            <a:lvl1pPr marL="0" marR="0" lvl="0" algn="l" defTabSz="914400" rtl="0" eaLnBrk="1" fontAlgn="auto" latinLnBrk="0" hangingPunct="1">
              <a:lnSpc>
                <a:spcPct val="100000"/>
              </a:lnSpc>
              <a:buClrTx/>
              <a:buSzTx/>
              <a:buFontTx/>
              <a:buNone/>
              <a:defRPr kumimoji="0" lang="zh-CN" altLang="en-US" sz="6000" b="0" i="0" u="none" strike="noStrike" kern="1200" cap="none" spc="0" normalizeH="0" baseline="0" noProof="1">
                <a:gradFill flip="none" rotWithShape="1">
                  <a:gsLst>
                    <a:gs pos="0">
                      <a:schemeClr val="accent1"/>
                    </a:gs>
                    <a:gs pos="100000">
                      <a:schemeClr val="accent3"/>
                    </a:gs>
                  </a:gsLst>
                  <a:lin ang="0" scaled="1"/>
                </a:gradFill>
                <a:latin typeface="汉仪书宋二简"/>
                <a:ea typeface="汉仪书宋二简"/>
                <a:cs typeface="MiSans Normal" panose="00000500000000000000" charset="-122"/>
                <a:sym typeface="MiSans Normal"/>
              </a:defRPr>
            </a:lvl1pPr>
          </a:lstStyle>
          <a:p>
            <a:pPr lvl="0" algn="l">
              <a:buClrTx/>
              <a:buSzTx/>
              <a:buFontTx/>
            </a:pPr>
            <a:r>
              <a:rPr>
                <a:sym typeface="+mn-ea"/>
              </a:rPr>
              <a:t>单击编辑标题</a:t>
            </a:r>
            <a:endParaRPr>
              <a:sym typeface="+mn-ea"/>
            </a:endParaRPr>
          </a:p>
        </p:txBody>
      </p:sp>
      <p:sp>
        <p:nvSpPr>
          <p:cNvPr id="8" name="署名"/>
          <p:cNvSpPr txBox="1">
            <a:spLocks noGrp="1"/>
          </p:cNvSpPr>
          <p:nvPr>
            <p:ph type="body" idx="2" hasCustomPrompt="1"/>
            <p:custDataLst>
              <p:tags r:id="rId5"/>
            </p:custDataLst>
          </p:nvPr>
        </p:nvSpPr>
        <p:spPr>
          <a:xfrm>
            <a:off x="10162931" y="3966057"/>
            <a:ext cx="774700" cy="1696994"/>
          </a:xfrm>
          <a:prstGeom prst="rect">
            <a:avLst/>
          </a:prstGeom>
          <a:noFill/>
        </p:spPr>
        <p:txBody>
          <a:bodyPr vert="eaVert" wrap="square" lIns="0" tIns="0" rIns="0" bIns="0" rtlCol="0" anchor="b">
            <a:normAutofit/>
          </a:bodyPr>
          <a:lstStyle>
            <a:lvl1pPr marL="0" marR="0" algn="l" defTabSz="914400" rtl="0" eaLnBrk="1" fontAlgn="auto" latinLnBrk="0" hangingPunct="1">
              <a:lnSpc>
                <a:spcPct val="150000"/>
              </a:lnSpc>
              <a:buClrTx/>
              <a:buSzTx/>
              <a:buFontTx/>
              <a:buNone/>
              <a:defRPr kumimoji="0" lang="zh-CN" altLang="en-US" sz="1600" b="0" i="0" u="none" strike="noStrike" kern="1200" cap="none" spc="150" normalizeH="0" baseline="0" noProof="1">
                <a:solidFill>
                  <a:schemeClr val="bg1">
                    <a:lumMod val="75000"/>
                  </a:schemeClr>
                </a:solidFill>
                <a:latin typeface="汉仪书宋二简"/>
                <a:ea typeface="汉仪书宋二简"/>
                <a:cs typeface="MiSans Normal" panose="00000500000000000000" charset="-122"/>
                <a:sym typeface="MiSans Normal"/>
              </a:defRPr>
            </a:lvl1pPr>
          </a:lstStyle>
          <a:p>
            <a:pPr lvl="0" algn="l">
              <a:lnSpc>
                <a:spcPct val="150000"/>
              </a:lnSpc>
            </a:pPr>
            <a:r>
              <a:rPr>
                <a:sym typeface="+mn-ea"/>
              </a:rPr>
              <a:t>单击编辑文本</a:t>
            </a:r>
            <a:endParaRPr>
              <a:sym typeface="+mn-ea"/>
            </a:endParaRPr>
          </a:p>
        </p:txBody>
      </p:sp>
      <p:pic>
        <p:nvPicPr>
          <p:cNvPr id="7" name="图片 6" descr="图片1"/>
          <p:cNvPicPr>
            <a:picLocks noChangeAspect="1"/>
          </p:cNvPicPr>
          <p:nvPr>
            <p:custDataLst>
              <p:tags r:id="rId7"/>
            </p:custDataLst>
          </p:nvPr>
        </p:nvPicPr>
        <p:blipFill>
          <a:blip r:embed="rId6"/>
          <a:stretch>
            <a:fillRect/>
          </a:stretch>
        </p:blipFill>
        <p:spPr>
          <a:xfrm>
            <a:off x="8321040" y="1077595"/>
            <a:ext cx="342900" cy="349885"/>
          </a:xfrm>
          <a:prstGeom prst="rect">
            <a:avLst/>
          </a:prstGeom>
        </p:spPr>
      </p:pic>
      <p:sp>
        <p:nvSpPr>
          <p:cNvPr id="4" name="日期占位符 3"/>
          <p:cNvSpPr>
            <a:spLocks noGrp="1"/>
          </p:cNvSpPr>
          <p:nvPr>
            <p:ph type="dt" sz="half" idx="10"/>
            <p:custDataLst>
              <p:tags r:id="rId8"/>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5" name="页脚占位符 4"/>
          <p:cNvSpPr>
            <a:spLocks noGrp="1"/>
          </p:cNvSpPr>
          <p:nvPr>
            <p:ph type="ftr" sz="quarter" idx="11"/>
            <p:custDataLst>
              <p:tags r:id="rId9"/>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6" name="灯片编号占位符 5"/>
          <p:cNvSpPr>
            <a:spLocks noGrp="1"/>
          </p:cNvSpPr>
          <p:nvPr>
            <p:ph type="sldNum" sz="quarter" idx="12"/>
            <p:custDataLst>
              <p:tags r:id="rId10"/>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节标题">
    <p:spTree>
      <p:nvGrpSpPr>
        <p:cNvPr id="1" name=""/>
        <p:cNvGrpSpPr/>
        <p:nvPr>
          <p:custDataLst>
            <p:tags r:id="rId1"/>
          </p:custDataLst>
        </p:nvPr>
      </p:nvGrpSpPr>
      <p:grpSpPr>
        <a:xfrm>
          <a:off x="0" y="0"/>
          <a:ext cx="0" cy="0"/>
        </a:xfrm>
      </p:grpSpPr>
    </p:spTree>
  </p:cSld>
  <p:clrMapOvr>
    <a:masterClrMapping/>
  </p:clrMapOvr>
  <p:transition spd="slow">
    <p:random/>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标题和内容">
    <p:bg>
      <p:bgPr>
        <a:gradFill>
          <a:gsLst>
            <a:gs pos="6000">
              <a:srgbClr val="AABAC7"/>
            </a:gs>
            <a:gs pos="100000">
              <a:srgbClr val="D9E0E6"/>
            </a:gs>
          </a:gsLst>
          <a:lin ang="0" scaled="1"/>
        </a:gradFill>
        <a:effectLst/>
      </p:bgPr>
    </p:bg>
    <p:spTree>
      <p:nvGrpSpPr>
        <p:cNvPr id="1" name=""/>
        <p:cNvGrpSpPr/>
        <p:nvPr>
          <p:custDataLst>
            <p:tags r:id="rId1"/>
          </p:custDataLst>
        </p:nvPr>
      </p:nvGrpSpPr>
      <p:grpSpPr>
        <a:xfrm>
          <a:off x="0" y="0"/>
          <a:ext cx="0" cy="0"/>
        </a:xfrm>
      </p:grpSpPr>
      <p:sp>
        <p:nvSpPr>
          <p:cNvPr id="48" name="Freeform 7"/>
          <p:cNvSpPr/>
          <p:nvPr userDrawn="1">
            <p:custDataLst>
              <p:tags r:id="rId2"/>
            </p:custDataLst>
          </p:nvPr>
        </p:nvSpPr>
        <p:spPr bwMode="auto">
          <a:xfrm>
            <a:off x="83878" y="707492"/>
            <a:ext cx="11972925" cy="6038850"/>
          </a:xfrm>
          <a:custGeom>
            <a:gdLst>
              <a:gd name="T0" fmla="*/ 0 w 7542"/>
              <a:gd name="T1" fmla="*/ 0 h 3804"/>
              <a:gd name="T2" fmla="*/ 0 w 7542"/>
              <a:gd name="T3" fmla="*/ 3732 h 3804"/>
              <a:gd name="T4" fmla="*/ 0 w 7542"/>
              <a:gd name="T5" fmla="*/ 3732 h 3804"/>
              <a:gd name="T6" fmla="*/ 2 w 7542"/>
              <a:gd name="T7" fmla="*/ 3747 h 3804"/>
              <a:gd name="T8" fmla="*/ 6 w 7542"/>
              <a:gd name="T9" fmla="*/ 3761 h 3804"/>
              <a:gd name="T10" fmla="*/ 12 w 7542"/>
              <a:gd name="T11" fmla="*/ 3773 h 3804"/>
              <a:gd name="T12" fmla="*/ 21 w 7542"/>
              <a:gd name="T13" fmla="*/ 3783 h 3804"/>
              <a:gd name="T14" fmla="*/ 32 w 7542"/>
              <a:gd name="T15" fmla="*/ 3792 h 3804"/>
              <a:gd name="T16" fmla="*/ 44 w 7542"/>
              <a:gd name="T17" fmla="*/ 3798 h 3804"/>
              <a:gd name="T18" fmla="*/ 57 w 7542"/>
              <a:gd name="T19" fmla="*/ 3803 h 3804"/>
              <a:gd name="T20" fmla="*/ 72 w 7542"/>
              <a:gd name="T21" fmla="*/ 3804 h 3804"/>
              <a:gd name="T22" fmla="*/ 7470 w 7542"/>
              <a:gd name="T23" fmla="*/ 3804 h 3804"/>
              <a:gd name="T24" fmla="*/ 7470 w 7542"/>
              <a:gd name="T25" fmla="*/ 3804 h 3804"/>
              <a:gd name="T26" fmla="*/ 7485 w 7542"/>
              <a:gd name="T27" fmla="*/ 3803 h 3804"/>
              <a:gd name="T28" fmla="*/ 7499 w 7542"/>
              <a:gd name="T29" fmla="*/ 3798 h 3804"/>
              <a:gd name="T30" fmla="*/ 7511 w 7542"/>
              <a:gd name="T31" fmla="*/ 3792 h 3804"/>
              <a:gd name="T32" fmla="*/ 7521 w 7542"/>
              <a:gd name="T33" fmla="*/ 3783 h 3804"/>
              <a:gd name="T34" fmla="*/ 7530 w 7542"/>
              <a:gd name="T35" fmla="*/ 3773 h 3804"/>
              <a:gd name="T36" fmla="*/ 7536 w 7542"/>
              <a:gd name="T37" fmla="*/ 3761 h 3804"/>
              <a:gd name="T38" fmla="*/ 7541 w 7542"/>
              <a:gd name="T39" fmla="*/ 3747 h 3804"/>
              <a:gd name="T40" fmla="*/ 7542 w 7542"/>
              <a:gd name="T41" fmla="*/ 3732 h 3804"/>
              <a:gd name="T42" fmla="*/ 7542 w 7542"/>
              <a:gd name="T43" fmla="*/ 0 h 3804"/>
              <a:gd name="T44" fmla="*/ 0 w 7542"/>
              <a:gd name="T45" fmla="*/ 0 h 38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41" h="3804">
                <a:moveTo>
                  <a:pt x="0" y="0"/>
                </a:moveTo>
                <a:lnTo>
                  <a:pt x="0" y="3732"/>
                </a:lnTo>
                <a:lnTo>
                  <a:pt x="0" y="3732"/>
                </a:lnTo>
                <a:lnTo>
                  <a:pt x="2" y="3747"/>
                </a:lnTo>
                <a:lnTo>
                  <a:pt x="6" y="3761"/>
                </a:lnTo>
                <a:lnTo>
                  <a:pt x="12" y="3773"/>
                </a:lnTo>
                <a:lnTo>
                  <a:pt x="21" y="3783"/>
                </a:lnTo>
                <a:lnTo>
                  <a:pt x="32" y="3792"/>
                </a:lnTo>
                <a:lnTo>
                  <a:pt x="44" y="3798"/>
                </a:lnTo>
                <a:lnTo>
                  <a:pt x="57" y="3803"/>
                </a:lnTo>
                <a:lnTo>
                  <a:pt x="72" y="3804"/>
                </a:lnTo>
                <a:lnTo>
                  <a:pt x="7470" y="3804"/>
                </a:lnTo>
                <a:lnTo>
                  <a:pt x="7470" y="3804"/>
                </a:lnTo>
                <a:lnTo>
                  <a:pt x="7485" y="3803"/>
                </a:lnTo>
                <a:lnTo>
                  <a:pt x="7499" y="3798"/>
                </a:lnTo>
                <a:lnTo>
                  <a:pt x="7511" y="3792"/>
                </a:lnTo>
                <a:lnTo>
                  <a:pt x="7521" y="3783"/>
                </a:lnTo>
                <a:lnTo>
                  <a:pt x="7530" y="3773"/>
                </a:lnTo>
                <a:lnTo>
                  <a:pt x="7536" y="3761"/>
                </a:lnTo>
                <a:lnTo>
                  <a:pt x="7541" y="3747"/>
                </a:lnTo>
                <a:lnTo>
                  <a:pt x="7542" y="3732"/>
                </a:lnTo>
                <a:lnTo>
                  <a:pt x="7542"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 name="Freeform 5"/>
          <p:cNvSpPr/>
          <p:nvPr userDrawn="1">
            <p:custDataLst>
              <p:tags r:id="rId3"/>
            </p:custDataLst>
          </p:nvPr>
        </p:nvSpPr>
        <p:spPr bwMode="auto">
          <a:xfrm>
            <a:off x="1318803" y="47361"/>
            <a:ext cx="1571625" cy="687049"/>
          </a:xfrm>
          <a:custGeom>
            <a:gdLst>
              <a:gd name="T0" fmla="*/ 923 w 990"/>
              <a:gd name="T1" fmla="*/ 336 h 336"/>
              <a:gd name="T2" fmla="*/ 68 w 990"/>
              <a:gd name="T3" fmla="*/ 336 h 336"/>
              <a:gd name="T4" fmla="*/ 68 w 990"/>
              <a:gd name="T5" fmla="*/ 336 h 336"/>
              <a:gd name="T6" fmla="*/ 54 w 990"/>
              <a:gd name="T7" fmla="*/ 335 h 336"/>
              <a:gd name="T8" fmla="*/ 42 w 990"/>
              <a:gd name="T9" fmla="*/ 330 h 336"/>
              <a:gd name="T10" fmla="*/ 30 w 990"/>
              <a:gd name="T11" fmla="*/ 324 h 336"/>
              <a:gd name="T12" fmla="*/ 20 w 990"/>
              <a:gd name="T13" fmla="*/ 317 h 336"/>
              <a:gd name="T14" fmla="*/ 12 w 990"/>
              <a:gd name="T15" fmla="*/ 306 h 336"/>
              <a:gd name="T16" fmla="*/ 6 w 990"/>
              <a:gd name="T17" fmla="*/ 294 h 336"/>
              <a:gd name="T18" fmla="*/ 2 w 990"/>
              <a:gd name="T19" fmla="*/ 282 h 336"/>
              <a:gd name="T20" fmla="*/ 0 w 990"/>
              <a:gd name="T21" fmla="*/ 269 h 336"/>
              <a:gd name="T22" fmla="*/ 0 w 990"/>
              <a:gd name="T23" fmla="*/ 68 h 336"/>
              <a:gd name="T24" fmla="*/ 0 w 990"/>
              <a:gd name="T25" fmla="*/ 68 h 336"/>
              <a:gd name="T26" fmla="*/ 2 w 990"/>
              <a:gd name="T27" fmla="*/ 54 h 336"/>
              <a:gd name="T28" fmla="*/ 6 w 990"/>
              <a:gd name="T29" fmla="*/ 42 h 336"/>
              <a:gd name="T30" fmla="*/ 12 w 990"/>
              <a:gd name="T31" fmla="*/ 30 h 336"/>
              <a:gd name="T32" fmla="*/ 20 w 990"/>
              <a:gd name="T33" fmla="*/ 20 h 336"/>
              <a:gd name="T34" fmla="*/ 30 w 990"/>
              <a:gd name="T35" fmla="*/ 12 h 336"/>
              <a:gd name="T36" fmla="*/ 42 w 990"/>
              <a:gd name="T37" fmla="*/ 6 h 336"/>
              <a:gd name="T38" fmla="*/ 54 w 990"/>
              <a:gd name="T39" fmla="*/ 2 h 336"/>
              <a:gd name="T40" fmla="*/ 68 w 990"/>
              <a:gd name="T41" fmla="*/ 0 h 336"/>
              <a:gd name="T42" fmla="*/ 923 w 990"/>
              <a:gd name="T43" fmla="*/ 0 h 336"/>
              <a:gd name="T44" fmla="*/ 923 w 990"/>
              <a:gd name="T45" fmla="*/ 0 h 336"/>
              <a:gd name="T46" fmla="*/ 936 w 990"/>
              <a:gd name="T47" fmla="*/ 2 h 336"/>
              <a:gd name="T48" fmla="*/ 948 w 990"/>
              <a:gd name="T49" fmla="*/ 6 h 336"/>
              <a:gd name="T50" fmla="*/ 960 w 990"/>
              <a:gd name="T51" fmla="*/ 12 h 336"/>
              <a:gd name="T52" fmla="*/ 971 w 990"/>
              <a:gd name="T53" fmla="*/ 20 h 336"/>
              <a:gd name="T54" fmla="*/ 978 w 990"/>
              <a:gd name="T55" fmla="*/ 30 h 336"/>
              <a:gd name="T56" fmla="*/ 984 w 990"/>
              <a:gd name="T57" fmla="*/ 42 h 336"/>
              <a:gd name="T58" fmla="*/ 989 w 990"/>
              <a:gd name="T59" fmla="*/ 54 h 336"/>
              <a:gd name="T60" fmla="*/ 990 w 990"/>
              <a:gd name="T61" fmla="*/ 68 h 336"/>
              <a:gd name="T62" fmla="*/ 990 w 990"/>
              <a:gd name="T63" fmla="*/ 269 h 336"/>
              <a:gd name="T64" fmla="*/ 990 w 990"/>
              <a:gd name="T65" fmla="*/ 269 h 336"/>
              <a:gd name="T66" fmla="*/ 989 w 990"/>
              <a:gd name="T67" fmla="*/ 282 h 336"/>
              <a:gd name="T68" fmla="*/ 984 w 990"/>
              <a:gd name="T69" fmla="*/ 294 h 336"/>
              <a:gd name="T70" fmla="*/ 978 w 990"/>
              <a:gd name="T71" fmla="*/ 306 h 336"/>
              <a:gd name="T72" fmla="*/ 971 w 990"/>
              <a:gd name="T73" fmla="*/ 317 h 336"/>
              <a:gd name="T74" fmla="*/ 960 w 990"/>
              <a:gd name="T75" fmla="*/ 324 h 336"/>
              <a:gd name="T76" fmla="*/ 948 w 990"/>
              <a:gd name="T77" fmla="*/ 330 h 336"/>
              <a:gd name="T78" fmla="*/ 936 w 990"/>
              <a:gd name="T79" fmla="*/ 335 h 336"/>
              <a:gd name="T80" fmla="*/ 923 w 990"/>
              <a:gd name="T81" fmla="*/ 336 h 336"/>
              <a:gd name="T82" fmla="*/ 923 w 990"/>
              <a:gd name="T83" fmla="*/ 336 h 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0" h="336">
                <a:moveTo>
                  <a:pt x="923" y="336"/>
                </a:moveTo>
                <a:lnTo>
                  <a:pt x="68" y="336"/>
                </a:lnTo>
                <a:lnTo>
                  <a:pt x="68" y="336"/>
                </a:lnTo>
                <a:lnTo>
                  <a:pt x="54" y="335"/>
                </a:lnTo>
                <a:lnTo>
                  <a:pt x="42" y="330"/>
                </a:lnTo>
                <a:lnTo>
                  <a:pt x="30" y="324"/>
                </a:lnTo>
                <a:lnTo>
                  <a:pt x="20" y="317"/>
                </a:lnTo>
                <a:lnTo>
                  <a:pt x="12" y="306"/>
                </a:lnTo>
                <a:lnTo>
                  <a:pt x="6" y="294"/>
                </a:lnTo>
                <a:lnTo>
                  <a:pt x="2" y="282"/>
                </a:lnTo>
                <a:lnTo>
                  <a:pt x="0" y="269"/>
                </a:lnTo>
                <a:lnTo>
                  <a:pt x="0" y="68"/>
                </a:lnTo>
                <a:lnTo>
                  <a:pt x="0" y="68"/>
                </a:lnTo>
                <a:lnTo>
                  <a:pt x="2" y="54"/>
                </a:lnTo>
                <a:lnTo>
                  <a:pt x="6" y="42"/>
                </a:lnTo>
                <a:lnTo>
                  <a:pt x="12" y="30"/>
                </a:lnTo>
                <a:lnTo>
                  <a:pt x="20" y="20"/>
                </a:lnTo>
                <a:lnTo>
                  <a:pt x="30" y="12"/>
                </a:lnTo>
                <a:lnTo>
                  <a:pt x="42" y="6"/>
                </a:lnTo>
                <a:lnTo>
                  <a:pt x="54" y="2"/>
                </a:lnTo>
                <a:lnTo>
                  <a:pt x="68" y="0"/>
                </a:lnTo>
                <a:lnTo>
                  <a:pt x="923" y="0"/>
                </a:lnTo>
                <a:lnTo>
                  <a:pt x="923" y="0"/>
                </a:lnTo>
                <a:lnTo>
                  <a:pt x="936" y="2"/>
                </a:lnTo>
                <a:lnTo>
                  <a:pt x="948" y="6"/>
                </a:lnTo>
                <a:lnTo>
                  <a:pt x="960" y="12"/>
                </a:lnTo>
                <a:lnTo>
                  <a:pt x="971" y="20"/>
                </a:lnTo>
                <a:lnTo>
                  <a:pt x="978" y="30"/>
                </a:lnTo>
                <a:lnTo>
                  <a:pt x="984" y="42"/>
                </a:lnTo>
                <a:lnTo>
                  <a:pt x="989" y="54"/>
                </a:lnTo>
                <a:lnTo>
                  <a:pt x="990" y="68"/>
                </a:lnTo>
                <a:lnTo>
                  <a:pt x="990" y="269"/>
                </a:lnTo>
                <a:lnTo>
                  <a:pt x="990" y="269"/>
                </a:lnTo>
                <a:lnTo>
                  <a:pt x="989" y="282"/>
                </a:lnTo>
                <a:lnTo>
                  <a:pt x="984" y="294"/>
                </a:lnTo>
                <a:lnTo>
                  <a:pt x="978" y="306"/>
                </a:lnTo>
                <a:lnTo>
                  <a:pt x="971" y="317"/>
                </a:lnTo>
                <a:lnTo>
                  <a:pt x="960" y="324"/>
                </a:lnTo>
                <a:lnTo>
                  <a:pt x="948" y="330"/>
                </a:lnTo>
                <a:lnTo>
                  <a:pt x="936" y="335"/>
                </a:lnTo>
                <a:lnTo>
                  <a:pt x="923" y="336"/>
                </a:lnTo>
                <a:lnTo>
                  <a:pt x="923" y="336"/>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 name="Freeform 5"/>
          <p:cNvSpPr/>
          <p:nvPr userDrawn="1">
            <p:custDataLst>
              <p:tags r:id="rId4"/>
            </p:custDataLst>
          </p:nvPr>
        </p:nvSpPr>
        <p:spPr bwMode="auto">
          <a:xfrm>
            <a:off x="2930769" y="47361"/>
            <a:ext cx="1571625" cy="687049"/>
          </a:xfrm>
          <a:custGeom>
            <a:gdLst>
              <a:gd name="T0" fmla="*/ 923 w 990"/>
              <a:gd name="T1" fmla="*/ 336 h 336"/>
              <a:gd name="T2" fmla="*/ 68 w 990"/>
              <a:gd name="T3" fmla="*/ 336 h 336"/>
              <a:gd name="T4" fmla="*/ 68 w 990"/>
              <a:gd name="T5" fmla="*/ 336 h 336"/>
              <a:gd name="T6" fmla="*/ 54 w 990"/>
              <a:gd name="T7" fmla="*/ 335 h 336"/>
              <a:gd name="T8" fmla="*/ 42 w 990"/>
              <a:gd name="T9" fmla="*/ 330 h 336"/>
              <a:gd name="T10" fmla="*/ 30 w 990"/>
              <a:gd name="T11" fmla="*/ 324 h 336"/>
              <a:gd name="T12" fmla="*/ 20 w 990"/>
              <a:gd name="T13" fmla="*/ 317 h 336"/>
              <a:gd name="T14" fmla="*/ 12 w 990"/>
              <a:gd name="T15" fmla="*/ 306 h 336"/>
              <a:gd name="T16" fmla="*/ 6 w 990"/>
              <a:gd name="T17" fmla="*/ 294 h 336"/>
              <a:gd name="T18" fmla="*/ 2 w 990"/>
              <a:gd name="T19" fmla="*/ 282 h 336"/>
              <a:gd name="T20" fmla="*/ 0 w 990"/>
              <a:gd name="T21" fmla="*/ 269 h 336"/>
              <a:gd name="T22" fmla="*/ 0 w 990"/>
              <a:gd name="T23" fmla="*/ 68 h 336"/>
              <a:gd name="T24" fmla="*/ 0 w 990"/>
              <a:gd name="T25" fmla="*/ 68 h 336"/>
              <a:gd name="T26" fmla="*/ 2 w 990"/>
              <a:gd name="T27" fmla="*/ 54 h 336"/>
              <a:gd name="T28" fmla="*/ 6 w 990"/>
              <a:gd name="T29" fmla="*/ 42 h 336"/>
              <a:gd name="T30" fmla="*/ 12 w 990"/>
              <a:gd name="T31" fmla="*/ 30 h 336"/>
              <a:gd name="T32" fmla="*/ 20 w 990"/>
              <a:gd name="T33" fmla="*/ 20 h 336"/>
              <a:gd name="T34" fmla="*/ 30 w 990"/>
              <a:gd name="T35" fmla="*/ 12 h 336"/>
              <a:gd name="T36" fmla="*/ 42 w 990"/>
              <a:gd name="T37" fmla="*/ 6 h 336"/>
              <a:gd name="T38" fmla="*/ 54 w 990"/>
              <a:gd name="T39" fmla="*/ 2 h 336"/>
              <a:gd name="T40" fmla="*/ 68 w 990"/>
              <a:gd name="T41" fmla="*/ 0 h 336"/>
              <a:gd name="T42" fmla="*/ 923 w 990"/>
              <a:gd name="T43" fmla="*/ 0 h 336"/>
              <a:gd name="T44" fmla="*/ 923 w 990"/>
              <a:gd name="T45" fmla="*/ 0 h 336"/>
              <a:gd name="T46" fmla="*/ 936 w 990"/>
              <a:gd name="T47" fmla="*/ 2 h 336"/>
              <a:gd name="T48" fmla="*/ 948 w 990"/>
              <a:gd name="T49" fmla="*/ 6 h 336"/>
              <a:gd name="T50" fmla="*/ 960 w 990"/>
              <a:gd name="T51" fmla="*/ 12 h 336"/>
              <a:gd name="T52" fmla="*/ 971 w 990"/>
              <a:gd name="T53" fmla="*/ 20 h 336"/>
              <a:gd name="T54" fmla="*/ 978 w 990"/>
              <a:gd name="T55" fmla="*/ 30 h 336"/>
              <a:gd name="T56" fmla="*/ 984 w 990"/>
              <a:gd name="T57" fmla="*/ 42 h 336"/>
              <a:gd name="T58" fmla="*/ 989 w 990"/>
              <a:gd name="T59" fmla="*/ 54 h 336"/>
              <a:gd name="T60" fmla="*/ 990 w 990"/>
              <a:gd name="T61" fmla="*/ 68 h 336"/>
              <a:gd name="T62" fmla="*/ 990 w 990"/>
              <a:gd name="T63" fmla="*/ 269 h 336"/>
              <a:gd name="T64" fmla="*/ 990 w 990"/>
              <a:gd name="T65" fmla="*/ 269 h 336"/>
              <a:gd name="T66" fmla="*/ 989 w 990"/>
              <a:gd name="T67" fmla="*/ 282 h 336"/>
              <a:gd name="T68" fmla="*/ 984 w 990"/>
              <a:gd name="T69" fmla="*/ 294 h 336"/>
              <a:gd name="T70" fmla="*/ 978 w 990"/>
              <a:gd name="T71" fmla="*/ 306 h 336"/>
              <a:gd name="T72" fmla="*/ 971 w 990"/>
              <a:gd name="T73" fmla="*/ 317 h 336"/>
              <a:gd name="T74" fmla="*/ 960 w 990"/>
              <a:gd name="T75" fmla="*/ 324 h 336"/>
              <a:gd name="T76" fmla="*/ 948 w 990"/>
              <a:gd name="T77" fmla="*/ 330 h 336"/>
              <a:gd name="T78" fmla="*/ 936 w 990"/>
              <a:gd name="T79" fmla="*/ 335 h 336"/>
              <a:gd name="T80" fmla="*/ 923 w 990"/>
              <a:gd name="T81" fmla="*/ 336 h 336"/>
              <a:gd name="T82" fmla="*/ 923 w 990"/>
              <a:gd name="T83" fmla="*/ 336 h 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0" h="336">
                <a:moveTo>
                  <a:pt x="923" y="336"/>
                </a:moveTo>
                <a:lnTo>
                  <a:pt x="68" y="336"/>
                </a:lnTo>
                <a:lnTo>
                  <a:pt x="68" y="336"/>
                </a:lnTo>
                <a:lnTo>
                  <a:pt x="54" y="335"/>
                </a:lnTo>
                <a:lnTo>
                  <a:pt x="42" y="330"/>
                </a:lnTo>
                <a:lnTo>
                  <a:pt x="30" y="324"/>
                </a:lnTo>
                <a:lnTo>
                  <a:pt x="20" y="317"/>
                </a:lnTo>
                <a:lnTo>
                  <a:pt x="12" y="306"/>
                </a:lnTo>
                <a:lnTo>
                  <a:pt x="6" y="294"/>
                </a:lnTo>
                <a:lnTo>
                  <a:pt x="2" y="282"/>
                </a:lnTo>
                <a:lnTo>
                  <a:pt x="0" y="269"/>
                </a:lnTo>
                <a:lnTo>
                  <a:pt x="0" y="68"/>
                </a:lnTo>
                <a:lnTo>
                  <a:pt x="0" y="68"/>
                </a:lnTo>
                <a:lnTo>
                  <a:pt x="2" y="54"/>
                </a:lnTo>
                <a:lnTo>
                  <a:pt x="6" y="42"/>
                </a:lnTo>
                <a:lnTo>
                  <a:pt x="12" y="30"/>
                </a:lnTo>
                <a:lnTo>
                  <a:pt x="20" y="20"/>
                </a:lnTo>
                <a:lnTo>
                  <a:pt x="30" y="12"/>
                </a:lnTo>
                <a:lnTo>
                  <a:pt x="42" y="6"/>
                </a:lnTo>
                <a:lnTo>
                  <a:pt x="54" y="2"/>
                </a:lnTo>
                <a:lnTo>
                  <a:pt x="68" y="0"/>
                </a:lnTo>
                <a:lnTo>
                  <a:pt x="923" y="0"/>
                </a:lnTo>
                <a:lnTo>
                  <a:pt x="923" y="0"/>
                </a:lnTo>
                <a:lnTo>
                  <a:pt x="936" y="2"/>
                </a:lnTo>
                <a:lnTo>
                  <a:pt x="948" y="6"/>
                </a:lnTo>
                <a:lnTo>
                  <a:pt x="960" y="12"/>
                </a:lnTo>
                <a:lnTo>
                  <a:pt x="971" y="20"/>
                </a:lnTo>
                <a:lnTo>
                  <a:pt x="978" y="30"/>
                </a:lnTo>
                <a:lnTo>
                  <a:pt x="984" y="42"/>
                </a:lnTo>
                <a:lnTo>
                  <a:pt x="989" y="54"/>
                </a:lnTo>
                <a:lnTo>
                  <a:pt x="990" y="68"/>
                </a:lnTo>
                <a:lnTo>
                  <a:pt x="990" y="269"/>
                </a:lnTo>
                <a:lnTo>
                  <a:pt x="990" y="269"/>
                </a:lnTo>
                <a:lnTo>
                  <a:pt x="989" y="282"/>
                </a:lnTo>
                <a:lnTo>
                  <a:pt x="984" y="294"/>
                </a:lnTo>
                <a:lnTo>
                  <a:pt x="978" y="306"/>
                </a:lnTo>
                <a:lnTo>
                  <a:pt x="971" y="317"/>
                </a:lnTo>
                <a:lnTo>
                  <a:pt x="960" y="324"/>
                </a:lnTo>
                <a:lnTo>
                  <a:pt x="948" y="330"/>
                </a:lnTo>
                <a:lnTo>
                  <a:pt x="936" y="335"/>
                </a:lnTo>
                <a:lnTo>
                  <a:pt x="923" y="336"/>
                </a:lnTo>
                <a:lnTo>
                  <a:pt x="923" y="336"/>
                </a:lnTo>
                <a:close/>
              </a:path>
            </a:pathLst>
          </a:custGeom>
          <a:solidFill>
            <a:srgbClr val="FFFFFF"/>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noAutofit/>
          </a:bodyPr>
          <a:lstStyle/>
          <a:p>
            <a:pPr lvl="0" algn="l">
              <a:buClrTx/>
              <a:buSzTx/>
              <a:buFontTx/>
            </a:pPr>
            <a:endParaRPr lang="zh-CN" altLang="en-US">
              <a:solidFill>
                <a:prstClr val="black"/>
              </a:solidFill>
              <a:sym typeface="+mn-ea"/>
            </a:endParaRPr>
          </a:p>
        </p:txBody>
      </p:sp>
      <p:sp>
        <p:nvSpPr>
          <p:cNvPr id="5" name="文本框 4"/>
          <p:cNvSpPr txBox="1"/>
          <p:nvPr userDrawn="1">
            <p:custDataLst>
              <p:tags r:id="rId5"/>
            </p:custDataLst>
          </p:nvPr>
        </p:nvSpPr>
        <p:spPr>
          <a:xfrm>
            <a:off x="1539771" y="104510"/>
            <a:ext cx="1268532" cy="398780"/>
          </a:xfrm>
          <a:prstGeom prst="rect">
            <a:avLst/>
          </a:prstGeom>
          <a:noFill/>
        </p:spPr>
        <p:txBody>
          <a:bodyPr wrap="square" rtlCol="0">
            <a:spAutoFit/>
          </a:bodyPr>
          <a:lstStyle/>
          <a:p>
            <a:pPr algn="l">
              <a:buClrTx/>
              <a:buSzTx/>
              <a:buFontTx/>
            </a:pPr>
            <a:r>
              <a:rPr lang="zh-CN" altLang="en-US" sz="2000">
                <a:solidFill>
                  <a:prstClr val="black"/>
                </a:solidFill>
                <a:effectLst/>
                <a:latin typeface="黑体" panose="02010609060101010101" charset="-122"/>
                <a:ea typeface="黑体" panose="02010609060101010101" charset="-122"/>
              </a:rPr>
              <a:t>情境导入</a:t>
            </a:r>
            <a:endParaRPr lang="zh-CN" altLang="en-US" sz="2000">
              <a:solidFill>
                <a:prstClr val="black"/>
              </a:solidFill>
              <a:effectLst/>
              <a:latin typeface="黑体" panose="02010609060101010101" charset="-122"/>
              <a:ea typeface="黑体" panose="02010609060101010101" charset="-122"/>
            </a:endParaRPr>
          </a:p>
        </p:txBody>
      </p:sp>
      <p:sp>
        <p:nvSpPr>
          <p:cNvPr id="6" name="文本框 5"/>
          <p:cNvSpPr txBox="1"/>
          <p:nvPr userDrawn="1">
            <p:custDataLst>
              <p:tags r:id="rId6"/>
            </p:custDataLst>
          </p:nvPr>
        </p:nvSpPr>
        <p:spPr bwMode="auto">
          <a:xfrm>
            <a:off x="3135963" y="75300"/>
            <a:ext cx="1268532" cy="368300"/>
          </a:xfrm>
          <a:prstGeom prst="rect">
            <a:avLst/>
          </a:prstGeom>
          <a:noFill/>
        </p:spPr>
        <p:txBody>
          <a:bodyPr vert="horz" wrap="square" lIns="91440" tIns="45720" rIns="91440" bIns="45720" numCol="1" rtlCol="0" anchor="t" anchorCtr="0" compatLnSpc="0">
            <a:spAutoFit/>
          </a:bodyPr>
          <a:lstStyle/>
          <a:p>
            <a:pPr lvl="0" algn="l">
              <a:buClrTx/>
              <a:buSzTx/>
              <a:buFontTx/>
            </a:pPr>
            <a:r>
              <a:rPr lang="zh-CN" altLang="en-US" sz="2000" smtClean="0">
                <a:solidFill>
                  <a:schemeClr val="tx1"/>
                </a:solidFill>
                <a:latin typeface="黑体" panose="02010609060101010101" charset="-122"/>
                <a:ea typeface="黑体" panose="02010609060101010101" charset="-122"/>
                <a:sym typeface="+mn-ea"/>
              </a:rPr>
              <a:t>活动目标</a:t>
            </a:r>
            <a:endParaRPr lang="zh-CN" altLang="en-US" sz="2000" smtClean="0">
              <a:solidFill>
                <a:schemeClr val="tx1"/>
              </a:solidFill>
              <a:latin typeface="黑体" panose="02010609060101010101" charset="-122"/>
              <a:ea typeface="黑体" panose="02010609060101010101" charset="-122"/>
              <a:sym typeface="+mn-ea"/>
            </a:endParaRPr>
          </a:p>
        </p:txBody>
      </p:sp>
      <p:grpSp>
        <p:nvGrpSpPr>
          <p:cNvPr id="7" name="组合 6"/>
          <p:cNvGrpSpPr/>
          <p:nvPr userDrawn="1">
            <p:custDataLst>
              <p:tags r:id="rId7"/>
            </p:custDataLst>
          </p:nvPr>
        </p:nvGrpSpPr>
        <p:grpSpPr>
          <a:xfrm>
            <a:off x="8648290" y="83314"/>
            <a:ext cx="516413" cy="444226"/>
            <a:chOff x="6669028" y="3825153"/>
            <a:chExt cx="1806700" cy="1647708"/>
          </a:xfrm>
          <a:solidFill>
            <a:schemeClr val="bg1">
              <a:alpha val="41000"/>
            </a:schemeClr>
          </a:solidFill>
        </p:grpSpPr>
        <p:sp>
          <p:nvSpPr>
            <p:cNvPr id="8" name="矩形 7"/>
            <p:cNvSpPr/>
            <p:nvPr>
              <p:custDataLst>
                <p:tags r:id="rId8"/>
              </p:custDataLst>
            </p:nvPr>
          </p:nvSpPr>
          <p:spPr>
            <a:xfrm>
              <a:off x="7566427" y="4287725"/>
              <a:ext cx="288441" cy="288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9"/>
              </p:custDataLst>
            </p:nvPr>
          </p:nvSpPr>
          <p:spPr>
            <a:xfrm>
              <a:off x="7581660" y="4870608"/>
              <a:ext cx="288441" cy="288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custDataLst>
                <p:tags r:id="rId10"/>
              </p:custDataLst>
            </p:nvPr>
          </p:nvSpPr>
          <p:spPr>
            <a:xfrm>
              <a:off x="7866050" y="4575700"/>
              <a:ext cx="288441" cy="288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矩形 42"/>
            <p:cNvSpPr/>
            <p:nvPr>
              <p:custDataLst>
                <p:tags r:id="rId11"/>
              </p:custDataLst>
            </p:nvPr>
          </p:nvSpPr>
          <p:spPr>
            <a:xfrm>
              <a:off x="8187287" y="4279547"/>
              <a:ext cx="288441" cy="288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矩形 43"/>
            <p:cNvSpPr/>
            <p:nvPr>
              <p:custDataLst>
                <p:tags r:id="rId12"/>
              </p:custDataLst>
            </p:nvPr>
          </p:nvSpPr>
          <p:spPr>
            <a:xfrm>
              <a:off x="8163392" y="4865229"/>
              <a:ext cx="288441" cy="288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custDataLst>
                <p:tags r:id="rId13"/>
              </p:custDataLst>
            </p:nvPr>
          </p:nvSpPr>
          <p:spPr>
            <a:xfrm>
              <a:off x="7095541" y="4229505"/>
              <a:ext cx="256229" cy="2562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14"/>
              </p:custDataLst>
            </p:nvPr>
          </p:nvSpPr>
          <p:spPr>
            <a:xfrm>
              <a:off x="7220207" y="4625340"/>
              <a:ext cx="201434" cy="2014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矩形 46"/>
            <p:cNvSpPr/>
            <p:nvPr>
              <p:custDataLst>
                <p:tags r:id="rId15"/>
              </p:custDataLst>
            </p:nvPr>
          </p:nvSpPr>
          <p:spPr>
            <a:xfrm>
              <a:off x="7909553" y="4031305"/>
              <a:ext cx="201434" cy="2014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p:nvPr>
              <p:custDataLst>
                <p:tags r:id="rId16"/>
              </p:custDataLst>
            </p:nvPr>
          </p:nvSpPr>
          <p:spPr>
            <a:xfrm>
              <a:off x="7953057" y="5271427"/>
              <a:ext cx="201434" cy="2014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矩形 49"/>
            <p:cNvSpPr/>
            <p:nvPr>
              <p:custDataLst>
                <p:tags r:id="rId17"/>
              </p:custDataLst>
            </p:nvPr>
          </p:nvSpPr>
          <p:spPr>
            <a:xfrm>
              <a:off x="7398013" y="4103989"/>
              <a:ext cx="152401" cy="152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矩形 50"/>
            <p:cNvSpPr/>
            <p:nvPr>
              <p:custDataLst>
                <p:tags r:id="rId18"/>
              </p:custDataLst>
            </p:nvPr>
          </p:nvSpPr>
          <p:spPr>
            <a:xfrm>
              <a:off x="7282613" y="5077469"/>
              <a:ext cx="152401" cy="152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矩形 51"/>
            <p:cNvSpPr/>
            <p:nvPr>
              <p:custDataLst>
                <p:tags r:id="rId19"/>
              </p:custDataLst>
            </p:nvPr>
          </p:nvSpPr>
          <p:spPr>
            <a:xfrm>
              <a:off x="7027251" y="4881568"/>
              <a:ext cx="129243" cy="129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矩形 52"/>
            <p:cNvSpPr/>
            <p:nvPr>
              <p:custDataLst>
                <p:tags r:id="rId20"/>
              </p:custDataLst>
            </p:nvPr>
          </p:nvSpPr>
          <p:spPr>
            <a:xfrm>
              <a:off x="6669028" y="4402099"/>
              <a:ext cx="129243" cy="129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矩形 53"/>
            <p:cNvSpPr/>
            <p:nvPr>
              <p:custDataLst>
                <p:tags r:id="rId21"/>
              </p:custDataLst>
            </p:nvPr>
          </p:nvSpPr>
          <p:spPr>
            <a:xfrm>
              <a:off x="7190345" y="3865924"/>
              <a:ext cx="129243" cy="129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矩形 54"/>
            <p:cNvSpPr/>
            <p:nvPr>
              <p:custDataLst>
                <p:tags r:id="rId22"/>
              </p:custDataLst>
            </p:nvPr>
          </p:nvSpPr>
          <p:spPr>
            <a:xfrm>
              <a:off x="7556919" y="3825153"/>
              <a:ext cx="129243" cy="129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6" name="Freeform 5"/>
          <p:cNvSpPr/>
          <p:nvPr userDrawn="1">
            <p:custDataLst>
              <p:tags r:id="rId23"/>
            </p:custDataLst>
          </p:nvPr>
        </p:nvSpPr>
        <p:spPr bwMode="auto">
          <a:xfrm>
            <a:off x="4542735" y="47361"/>
            <a:ext cx="1571625" cy="687049"/>
          </a:xfrm>
          <a:custGeom>
            <a:gdLst>
              <a:gd name="T0" fmla="*/ 923 w 990"/>
              <a:gd name="T1" fmla="*/ 336 h 336"/>
              <a:gd name="T2" fmla="*/ 68 w 990"/>
              <a:gd name="T3" fmla="*/ 336 h 336"/>
              <a:gd name="T4" fmla="*/ 68 w 990"/>
              <a:gd name="T5" fmla="*/ 336 h 336"/>
              <a:gd name="T6" fmla="*/ 54 w 990"/>
              <a:gd name="T7" fmla="*/ 335 h 336"/>
              <a:gd name="T8" fmla="*/ 42 w 990"/>
              <a:gd name="T9" fmla="*/ 330 h 336"/>
              <a:gd name="T10" fmla="*/ 30 w 990"/>
              <a:gd name="T11" fmla="*/ 324 h 336"/>
              <a:gd name="T12" fmla="*/ 20 w 990"/>
              <a:gd name="T13" fmla="*/ 317 h 336"/>
              <a:gd name="T14" fmla="*/ 12 w 990"/>
              <a:gd name="T15" fmla="*/ 306 h 336"/>
              <a:gd name="T16" fmla="*/ 6 w 990"/>
              <a:gd name="T17" fmla="*/ 294 h 336"/>
              <a:gd name="T18" fmla="*/ 2 w 990"/>
              <a:gd name="T19" fmla="*/ 282 h 336"/>
              <a:gd name="T20" fmla="*/ 0 w 990"/>
              <a:gd name="T21" fmla="*/ 269 h 336"/>
              <a:gd name="T22" fmla="*/ 0 w 990"/>
              <a:gd name="T23" fmla="*/ 68 h 336"/>
              <a:gd name="T24" fmla="*/ 0 w 990"/>
              <a:gd name="T25" fmla="*/ 68 h 336"/>
              <a:gd name="T26" fmla="*/ 2 w 990"/>
              <a:gd name="T27" fmla="*/ 54 h 336"/>
              <a:gd name="T28" fmla="*/ 6 w 990"/>
              <a:gd name="T29" fmla="*/ 42 h 336"/>
              <a:gd name="T30" fmla="*/ 12 w 990"/>
              <a:gd name="T31" fmla="*/ 30 h 336"/>
              <a:gd name="T32" fmla="*/ 20 w 990"/>
              <a:gd name="T33" fmla="*/ 20 h 336"/>
              <a:gd name="T34" fmla="*/ 30 w 990"/>
              <a:gd name="T35" fmla="*/ 12 h 336"/>
              <a:gd name="T36" fmla="*/ 42 w 990"/>
              <a:gd name="T37" fmla="*/ 6 h 336"/>
              <a:gd name="T38" fmla="*/ 54 w 990"/>
              <a:gd name="T39" fmla="*/ 2 h 336"/>
              <a:gd name="T40" fmla="*/ 68 w 990"/>
              <a:gd name="T41" fmla="*/ 0 h 336"/>
              <a:gd name="T42" fmla="*/ 923 w 990"/>
              <a:gd name="T43" fmla="*/ 0 h 336"/>
              <a:gd name="T44" fmla="*/ 923 w 990"/>
              <a:gd name="T45" fmla="*/ 0 h 336"/>
              <a:gd name="T46" fmla="*/ 936 w 990"/>
              <a:gd name="T47" fmla="*/ 2 h 336"/>
              <a:gd name="T48" fmla="*/ 948 w 990"/>
              <a:gd name="T49" fmla="*/ 6 h 336"/>
              <a:gd name="T50" fmla="*/ 960 w 990"/>
              <a:gd name="T51" fmla="*/ 12 h 336"/>
              <a:gd name="T52" fmla="*/ 971 w 990"/>
              <a:gd name="T53" fmla="*/ 20 h 336"/>
              <a:gd name="T54" fmla="*/ 978 w 990"/>
              <a:gd name="T55" fmla="*/ 30 h 336"/>
              <a:gd name="T56" fmla="*/ 984 w 990"/>
              <a:gd name="T57" fmla="*/ 42 h 336"/>
              <a:gd name="T58" fmla="*/ 989 w 990"/>
              <a:gd name="T59" fmla="*/ 54 h 336"/>
              <a:gd name="T60" fmla="*/ 990 w 990"/>
              <a:gd name="T61" fmla="*/ 68 h 336"/>
              <a:gd name="T62" fmla="*/ 990 w 990"/>
              <a:gd name="T63" fmla="*/ 269 h 336"/>
              <a:gd name="T64" fmla="*/ 990 w 990"/>
              <a:gd name="T65" fmla="*/ 269 h 336"/>
              <a:gd name="T66" fmla="*/ 989 w 990"/>
              <a:gd name="T67" fmla="*/ 282 h 336"/>
              <a:gd name="T68" fmla="*/ 984 w 990"/>
              <a:gd name="T69" fmla="*/ 294 h 336"/>
              <a:gd name="T70" fmla="*/ 978 w 990"/>
              <a:gd name="T71" fmla="*/ 306 h 336"/>
              <a:gd name="T72" fmla="*/ 971 w 990"/>
              <a:gd name="T73" fmla="*/ 317 h 336"/>
              <a:gd name="T74" fmla="*/ 960 w 990"/>
              <a:gd name="T75" fmla="*/ 324 h 336"/>
              <a:gd name="T76" fmla="*/ 948 w 990"/>
              <a:gd name="T77" fmla="*/ 330 h 336"/>
              <a:gd name="T78" fmla="*/ 936 w 990"/>
              <a:gd name="T79" fmla="*/ 335 h 336"/>
              <a:gd name="T80" fmla="*/ 923 w 990"/>
              <a:gd name="T81" fmla="*/ 336 h 336"/>
              <a:gd name="T82" fmla="*/ 923 w 990"/>
              <a:gd name="T83" fmla="*/ 336 h 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0" h="336">
                <a:moveTo>
                  <a:pt x="923" y="336"/>
                </a:moveTo>
                <a:lnTo>
                  <a:pt x="68" y="336"/>
                </a:lnTo>
                <a:lnTo>
                  <a:pt x="68" y="336"/>
                </a:lnTo>
                <a:lnTo>
                  <a:pt x="54" y="335"/>
                </a:lnTo>
                <a:lnTo>
                  <a:pt x="42" y="330"/>
                </a:lnTo>
                <a:lnTo>
                  <a:pt x="30" y="324"/>
                </a:lnTo>
                <a:lnTo>
                  <a:pt x="20" y="317"/>
                </a:lnTo>
                <a:lnTo>
                  <a:pt x="12" y="306"/>
                </a:lnTo>
                <a:lnTo>
                  <a:pt x="6" y="294"/>
                </a:lnTo>
                <a:lnTo>
                  <a:pt x="2" y="282"/>
                </a:lnTo>
                <a:lnTo>
                  <a:pt x="0" y="269"/>
                </a:lnTo>
                <a:lnTo>
                  <a:pt x="0" y="68"/>
                </a:lnTo>
                <a:lnTo>
                  <a:pt x="0" y="68"/>
                </a:lnTo>
                <a:lnTo>
                  <a:pt x="2" y="54"/>
                </a:lnTo>
                <a:lnTo>
                  <a:pt x="6" y="42"/>
                </a:lnTo>
                <a:lnTo>
                  <a:pt x="12" y="30"/>
                </a:lnTo>
                <a:lnTo>
                  <a:pt x="20" y="20"/>
                </a:lnTo>
                <a:lnTo>
                  <a:pt x="30" y="12"/>
                </a:lnTo>
                <a:lnTo>
                  <a:pt x="42" y="6"/>
                </a:lnTo>
                <a:lnTo>
                  <a:pt x="54" y="2"/>
                </a:lnTo>
                <a:lnTo>
                  <a:pt x="68" y="0"/>
                </a:lnTo>
                <a:lnTo>
                  <a:pt x="923" y="0"/>
                </a:lnTo>
                <a:lnTo>
                  <a:pt x="923" y="0"/>
                </a:lnTo>
                <a:lnTo>
                  <a:pt x="936" y="2"/>
                </a:lnTo>
                <a:lnTo>
                  <a:pt x="948" y="6"/>
                </a:lnTo>
                <a:lnTo>
                  <a:pt x="960" y="12"/>
                </a:lnTo>
                <a:lnTo>
                  <a:pt x="971" y="20"/>
                </a:lnTo>
                <a:lnTo>
                  <a:pt x="978" y="30"/>
                </a:lnTo>
                <a:lnTo>
                  <a:pt x="984" y="42"/>
                </a:lnTo>
                <a:lnTo>
                  <a:pt x="989" y="54"/>
                </a:lnTo>
                <a:lnTo>
                  <a:pt x="990" y="68"/>
                </a:lnTo>
                <a:lnTo>
                  <a:pt x="990" y="269"/>
                </a:lnTo>
                <a:lnTo>
                  <a:pt x="990" y="269"/>
                </a:lnTo>
                <a:lnTo>
                  <a:pt x="989" y="282"/>
                </a:lnTo>
                <a:lnTo>
                  <a:pt x="984" y="294"/>
                </a:lnTo>
                <a:lnTo>
                  <a:pt x="978" y="306"/>
                </a:lnTo>
                <a:lnTo>
                  <a:pt x="971" y="317"/>
                </a:lnTo>
                <a:lnTo>
                  <a:pt x="960" y="324"/>
                </a:lnTo>
                <a:lnTo>
                  <a:pt x="948" y="330"/>
                </a:lnTo>
                <a:lnTo>
                  <a:pt x="936" y="335"/>
                </a:lnTo>
                <a:lnTo>
                  <a:pt x="923" y="336"/>
                </a:lnTo>
                <a:lnTo>
                  <a:pt x="923" y="336"/>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57" name="Freeform 5"/>
          <p:cNvSpPr/>
          <p:nvPr userDrawn="1">
            <p:custDataLst>
              <p:tags r:id="rId24"/>
            </p:custDataLst>
          </p:nvPr>
        </p:nvSpPr>
        <p:spPr bwMode="auto">
          <a:xfrm>
            <a:off x="7773540" y="53649"/>
            <a:ext cx="1571625" cy="687049"/>
          </a:xfrm>
          <a:custGeom>
            <a:gdLst>
              <a:gd name="T0" fmla="*/ 923 w 990"/>
              <a:gd name="T1" fmla="*/ 336 h 336"/>
              <a:gd name="T2" fmla="*/ 68 w 990"/>
              <a:gd name="T3" fmla="*/ 336 h 336"/>
              <a:gd name="T4" fmla="*/ 68 w 990"/>
              <a:gd name="T5" fmla="*/ 336 h 336"/>
              <a:gd name="T6" fmla="*/ 54 w 990"/>
              <a:gd name="T7" fmla="*/ 335 h 336"/>
              <a:gd name="T8" fmla="*/ 42 w 990"/>
              <a:gd name="T9" fmla="*/ 330 h 336"/>
              <a:gd name="T10" fmla="*/ 30 w 990"/>
              <a:gd name="T11" fmla="*/ 324 h 336"/>
              <a:gd name="T12" fmla="*/ 20 w 990"/>
              <a:gd name="T13" fmla="*/ 317 h 336"/>
              <a:gd name="T14" fmla="*/ 12 w 990"/>
              <a:gd name="T15" fmla="*/ 306 h 336"/>
              <a:gd name="T16" fmla="*/ 6 w 990"/>
              <a:gd name="T17" fmla="*/ 294 h 336"/>
              <a:gd name="T18" fmla="*/ 2 w 990"/>
              <a:gd name="T19" fmla="*/ 282 h 336"/>
              <a:gd name="T20" fmla="*/ 0 w 990"/>
              <a:gd name="T21" fmla="*/ 269 h 336"/>
              <a:gd name="T22" fmla="*/ 0 w 990"/>
              <a:gd name="T23" fmla="*/ 68 h 336"/>
              <a:gd name="T24" fmla="*/ 0 w 990"/>
              <a:gd name="T25" fmla="*/ 68 h 336"/>
              <a:gd name="T26" fmla="*/ 2 w 990"/>
              <a:gd name="T27" fmla="*/ 54 h 336"/>
              <a:gd name="T28" fmla="*/ 6 w 990"/>
              <a:gd name="T29" fmla="*/ 42 h 336"/>
              <a:gd name="T30" fmla="*/ 12 w 990"/>
              <a:gd name="T31" fmla="*/ 30 h 336"/>
              <a:gd name="T32" fmla="*/ 20 w 990"/>
              <a:gd name="T33" fmla="*/ 20 h 336"/>
              <a:gd name="T34" fmla="*/ 30 w 990"/>
              <a:gd name="T35" fmla="*/ 12 h 336"/>
              <a:gd name="T36" fmla="*/ 42 w 990"/>
              <a:gd name="T37" fmla="*/ 6 h 336"/>
              <a:gd name="T38" fmla="*/ 54 w 990"/>
              <a:gd name="T39" fmla="*/ 2 h 336"/>
              <a:gd name="T40" fmla="*/ 68 w 990"/>
              <a:gd name="T41" fmla="*/ 0 h 336"/>
              <a:gd name="T42" fmla="*/ 923 w 990"/>
              <a:gd name="T43" fmla="*/ 0 h 336"/>
              <a:gd name="T44" fmla="*/ 923 w 990"/>
              <a:gd name="T45" fmla="*/ 0 h 336"/>
              <a:gd name="T46" fmla="*/ 936 w 990"/>
              <a:gd name="T47" fmla="*/ 2 h 336"/>
              <a:gd name="T48" fmla="*/ 948 w 990"/>
              <a:gd name="T49" fmla="*/ 6 h 336"/>
              <a:gd name="T50" fmla="*/ 960 w 990"/>
              <a:gd name="T51" fmla="*/ 12 h 336"/>
              <a:gd name="T52" fmla="*/ 971 w 990"/>
              <a:gd name="T53" fmla="*/ 20 h 336"/>
              <a:gd name="T54" fmla="*/ 978 w 990"/>
              <a:gd name="T55" fmla="*/ 30 h 336"/>
              <a:gd name="T56" fmla="*/ 984 w 990"/>
              <a:gd name="T57" fmla="*/ 42 h 336"/>
              <a:gd name="T58" fmla="*/ 989 w 990"/>
              <a:gd name="T59" fmla="*/ 54 h 336"/>
              <a:gd name="T60" fmla="*/ 990 w 990"/>
              <a:gd name="T61" fmla="*/ 68 h 336"/>
              <a:gd name="T62" fmla="*/ 990 w 990"/>
              <a:gd name="T63" fmla="*/ 269 h 336"/>
              <a:gd name="T64" fmla="*/ 990 w 990"/>
              <a:gd name="T65" fmla="*/ 269 h 336"/>
              <a:gd name="T66" fmla="*/ 989 w 990"/>
              <a:gd name="T67" fmla="*/ 282 h 336"/>
              <a:gd name="T68" fmla="*/ 984 w 990"/>
              <a:gd name="T69" fmla="*/ 294 h 336"/>
              <a:gd name="T70" fmla="*/ 978 w 990"/>
              <a:gd name="T71" fmla="*/ 306 h 336"/>
              <a:gd name="T72" fmla="*/ 971 w 990"/>
              <a:gd name="T73" fmla="*/ 317 h 336"/>
              <a:gd name="T74" fmla="*/ 960 w 990"/>
              <a:gd name="T75" fmla="*/ 324 h 336"/>
              <a:gd name="T76" fmla="*/ 948 w 990"/>
              <a:gd name="T77" fmla="*/ 330 h 336"/>
              <a:gd name="T78" fmla="*/ 936 w 990"/>
              <a:gd name="T79" fmla="*/ 335 h 336"/>
              <a:gd name="T80" fmla="*/ 923 w 990"/>
              <a:gd name="T81" fmla="*/ 336 h 336"/>
              <a:gd name="T82" fmla="*/ 923 w 990"/>
              <a:gd name="T83" fmla="*/ 336 h 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0" h="336">
                <a:moveTo>
                  <a:pt x="923" y="336"/>
                </a:moveTo>
                <a:lnTo>
                  <a:pt x="68" y="336"/>
                </a:lnTo>
                <a:lnTo>
                  <a:pt x="68" y="336"/>
                </a:lnTo>
                <a:lnTo>
                  <a:pt x="54" y="335"/>
                </a:lnTo>
                <a:lnTo>
                  <a:pt x="42" y="330"/>
                </a:lnTo>
                <a:lnTo>
                  <a:pt x="30" y="324"/>
                </a:lnTo>
                <a:lnTo>
                  <a:pt x="20" y="317"/>
                </a:lnTo>
                <a:lnTo>
                  <a:pt x="12" y="306"/>
                </a:lnTo>
                <a:lnTo>
                  <a:pt x="6" y="294"/>
                </a:lnTo>
                <a:lnTo>
                  <a:pt x="2" y="282"/>
                </a:lnTo>
                <a:lnTo>
                  <a:pt x="0" y="269"/>
                </a:lnTo>
                <a:lnTo>
                  <a:pt x="0" y="68"/>
                </a:lnTo>
                <a:lnTo>
                  <a:pt x="0" y="68"/>
                </a:lnTo>
                <a:lnTo>
                  <a:pt x="2" y="54"/>
                </a:lnTo>
                <a:lnTo>
                  <a:pt x="6" y="42"/>
                </a:lnTo>
                <a:lnTo>
                  <a:pt x="12" y="30"/>
                </a:lnTo>
                <a:lnTo>
                  <a:pt x="20" y="20"/>
                </a:lnTo>
                <a:lnTo>
                  <a:pt x="30" y="12"/>
                </a:lnTo>
                <a:lnTo>
                  <a:pt x="42" y="6"/>
                </a:lnTo>
                <a:lnTo>
                  <a:pt x="54" y="2"/>
                </a:lnTo>
                <a:lnTo>
                  <a:pt x="68" y="0"/>
                </a:lnTo>
                <a:lnTo>
                  <a:pt x="923" y="0"/>
                </a:lnTo>
                <a:lnTo>
                  <a:pt x="923" y="0"/>
                </a:lnTo>
                <a:lnTo>
                  <a:pt x="936" y="2"/>
                </a:lnTo>
                <a:lnTo>
                  <a:pt x="948" y="6"/>
                </a:lnTo>
                <a:lnTo>
                  <a:pt x="960" y="12"/>
                </a:lnTo>
                <a:lnTo>
                  <a:pt x="971" y="20"/>
                </a:lnTo>
                <a:lnTo>
                  <a:pt x="978" y="30"/>
                </a:lnTo>
                <a:lnTo>
                  <a:pt x="984" y="42"/>
                </a:lnTo>
                <a:lnTo>
                  <a:pt x="989" y="54"/>
                </a:lnTo>
                <a:lnTo>
                  <a:pt x="990" y="68"/>
                </a:lnTo>
                <a:lnTo>
                  <a:pt x="990" y="269"/>
                </a:lnTo>
                <a:lnTo>
                  <a:pt x="990" y="269"/>
                </a:lnTo>
                <a:lnTo>
                  <a:pt x="989" y="282"/>
                </a:lnTo>
                <a:lnTo>
                  <a:pt x="984" y="294"/>
                </a:lnTo>
                <a:lnTo>
                  <a:pt x="978" y="306"/>
                </a:lnTo>
                <a:lnTo>
                  <a:pt x="971" y="317"/>
                </a:lnTo>
                <a:lnTo>
                  <a:pt x="960" y="324"/>
                </a:lnTo>
                <a:lnTo>
                  <a:pt x="948" y="330"/>
                </a:lnTo>
                <a:lnTo>
                  <a:pt x="936" y="335"/>
                </a:lnTo>
                <a:lnTo>
                  <a:pt x="923" y="336"/>
                </a:lnTo>
                <a:lnTo>
                  <a:pt x="923" y="336"/>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58" name="Freeform 5"/>
          <p:cNvSpPr/>
          <p:nvPr userDrawn="1">
            <p:custDataLst>
              <p:tags r:id="rId25"/>
            </p:custDataLst>
          </p:nvPr>
        </p:nvSpPr>
        <p:spPr bwMode="auto">
          <a:xfrm>
            <a:off x="6154701" y="53649"/>
            <a:ext cx="1571625" cy="687049"/>
          </a:xfrm>
          <a:custGeom>
            <a:gdLst>
              <a:gd name="T0" fmla="*/ 923 w 990"/>
              <a:gd name="T1" fmla="*/ 336 h 336"/>
              <a:gd name="T2" fmla="*/ 68 w 990"/>
              <a:gd name="T3" fmla="*/ 336 h 336"/>
              <a:gd name="T4" fmla="*/ 68 w 990"/>
              <a:gd name="T5" fmla="*/ 336 h 336"/>
              <a:gd name="T6" fmla="*/ 54 w 990"/>
              <a:gd name="T7" fmla="*/ 335 h 336"/>
              <a:gd name="T8" fmla="*/ 42 w 990"/>
              <a:gd name="T9" fmla="*/ 330 h 336"/>
              <a:gd name="T10" fmla="*/ 30 w 990"/>
              <a:gd name="T11" fmla="*/ 324 h 336"/>
              <a:gd name="T12" fmla="*/ 20 w 990"/>
              <a:gd name="T13" fmla="*/ 317 h 336"/>
              <a:gd name="T14" fmla="*/ 12 w 990"/>
              <a:gd name="T15" fmla="*/ 306 h 336"/>
              <a:gd name="T16" fmla="*/ 6 w 990"/>
              <a:gd name="T17" fmla="*/ 294 h 336"/>
              <a:gd name="T18" fmla="*/ 2 w 990"/>
              <a:gd name="T19" fmla="*/ 282 h 336"/>
              <a:gd name="T20" fmla="*/ 0 w 990"/>
              <a:gd name="T21" fmla="*/ 269 h 336"/>
              <a:gd name="T22" fmla="*/ 0 w 990"/>
              <a:gd name="T23" fmla="*/ 68 h 336"/>
              <a:gd name="T24" fmla="*/ 0 w 990"/>
              <a:gd name="T25" fmla="*/ 68 h 336"/>
              <a:gd name="T26" fmla="*/ 2 w 990"/>
              <a:gd name="T27" fmla="*/ 54 h 336"/>
              <a:gd name="T28" fmla="*/ 6 w 990"/>
              <a:gd name="T29" fmla="*/ 42 h 336"/>
              <a:gd name="T30" fmla="*/ 12 w 990"/>
              <a:gd name="T31" fmla="*/ 30 h 336"/>
              <a:gd name="T32" fmla="*/ 20 w 990"/>
              <a:gd name="T33" fmla="*/ 20 h 336"/>
              <a:gd name="T34" fmla="*/ 30 w 990"/>
              <a:gd name="T35" fmla="*/ 12 h 336"/>
              <a:gd name="T36" fmla="*/ 42 w 990"/>
              <a:gd name="T37" fmla="*/ 6 h 336"/>
              <a:gd name="T38" fmla="*/ 54 w 990"/>
              <a:gd name="T39" fmla="*/ 2 h 336"/>
              <a:gd name="T40" fmla="*/ 68 w 990"/>
              <a:gd name="T41" fmla="*/ 0 h 336"/>
              <a:gd name="T42" fmla="*/ 923 w 990"/>
              <a:gd name="T43" fmla="*/ 0 h 336"/>
              <a:gd name="T44" fmla="*/ 923 w 990"/>
              <a:gd name="T45" fmla="*/ 0 h 336"/>
              <a:gd name="T46" fmla="*/ 936 w 990"/>
              <a:gd name="T47" fmla="*/ 2 h 336"/>
              <a:gd name="T48" fmla="*/ 948 w 990"/>
              <a:gd name="T49" fmla="*/ 6 h 336"/>
              <a:gd name="T50" fmla="*/ 960 w 990"/>
              <a:gd name="T51" fmla="*/ 12 h 336"/>
              <a:gd name="T52" fmla="*/ 971 w 990"/>
              <a:gd name="T53" fmla="*/ 20 h 336"/>
              <a:gd name="T54" fmla="*/ 978 w 990"/>
              <a:gd name="T55" fmla="*/ 30 h 336"/>
              <a:gd name="T56" fmla="*/ 984 w 990"/>
              <a:gd name="T57" fmla="*/ 42 h 336"/>
              <a:gd name="T58" fmla="*/ 989 w 990"/>
              <a:gd name="T59" fmla="*/ 54 h 336"/>
              <a:gd name="T60" fmla="*/ 990 w 990"/>
              <a:gd name="T61" fmla="*/ 68 h 336"/>
              <a:gd name="T62" fmla="*/ 990 w 990"/>
              <a:gd name="T63" fmla="*/ 269 h 336"/>
              <a:gd name="T64" fmla="*/ 990 w 990"/>
              <a:gd name="T65" fmla="*/ 269 h 336"/>
              <a:gd name="T66" fmla="*/ 989 w 990"/>
              <a:gd name="T67" fmla="*/ 282 h 336"/>
              <a:gd name="T68" fmla="*/ 984 w 990"/>
              <a:gd name="T69" fmla="*/ 294 h 336"/>
              <a:gd name="T70" fmla="*/ 978 w 990"/>
              <a:gd name="T71" fmla="*/ 306 h 336"/>
              <a:gd name="T72" fmla="*/ 971 w 990"/>
              <a:gd name="T73" fmla="*/ 317 h 336"/>
              <a:gd name="T74" fmla="*/ 960 w 990"/>
              <a:gd name="T75" fmla="*/ 324 h 336"/>
              <a:gd name="T76" fmla="*/ 948 w 990"/>
              <a:gd name="T77" fmla="*/ 330 h 336"/>
              <a:gd name="T78" fmla="*/ 936 w 990"/>
              <a:gd name="T79" fmla="*/ 335 h 336"/>
              <a:gd name="T80" fmla="*/ 923 w 990"/>
              <a:gd name="T81" fmla="*/ 336 h 336"/>
              <a:gd name="T82" fmla="*/ 923 w 990"/>
              <a:gd name="T83" fmla="*/ 336 h 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0" h="336">
                <a:moveTo>
                  <a:pt x="923" y="336"/>
                </a:moveTo>
                <a:lnTo>
                  <a:pt x="68" y="336"/>
                </a:lnTo>
                <a:lnTo>
                  <a:pt x="68" y="336"/>
                </a:lnTo>
                <a:lnTo>
                  <a:pt x="54" y="335"/>
                </a:lnTo>
                <a:lnTo>
                  <a:pt x="42" y="330"/>
                </a:lnTo>
                <a:lnTo>
                  <a:pt x="30" y="324"/>
                </a:lnTo>
                <a:lnTo>
                  <a:pt x="20" y="317"/>
                </a:lnTo>
                <a:lnTo>
                  <a:pt x="12" y="306"/>
                </a:lnTo>
                <a:lnTo>
                  <a:pt x="6" y="294"/>
                </a:lnTo>
                <a:lnTo>
                  <a:pt x="2" y="282"/>
                </a:lnTo>
                <a:lnTo>
                  <a:pt x="0" y="269"/>
                </a:lnTo>
                <a:lnTo>
                  <a:pt x="0" y="68"/>
                </a:lnTo>
                <a:lnTo>
                  <a:pt x="0" y="68"/>
                </a:lnTo>
                <a:lnTo>
                  <a:pt x="2" y="54"/>
                </a:lnTo>
                <a:lnTo>
                  <a:pt x="6" y="42"/>
                </a:lnTo>
                <a:lnTo>
                  <a:pt x="12" y="30"/>
                </a:lnTo>
                <a:lnTo>
                  <a:pt x="20" y="20"/>
                </a:lnTo>
                <a:lnTo>
                  <a:pt x="30" y="12"/>
                </a:lnTo>
                <a:lnTo>
                  <a:pt x="42" y="6"/>
                </a:lnTo>
                <a:lnTo>
                  <a:pt x="54" y="2"/>
                </a:lnTo>
                <a:lnTo>
                  <a:pt x="68" y="0"/>
                </a:lnTo>
                <a:lnTo>
                  <a:pt x="923" y="0"/>
                </a:lnTo>
                <a:lnTo>
                  <a:pt x="923" y="0"/>
                </a:lnTo>
                <a:lnTo>
                  <a:pt x="936" y="2"/>
                </a:lnTo>
                <a:lnTo>
                  <a:pt x="948" y="6"/>
                </a:lnTo>
                <a:lnTo>
                  <a:pt x="960" y="12"/>
                </a:lnTo>
                <a:lnTo>
                  <a:pt x="971" y="20"/>
                </a:lnTo>
                <a:lnTo>
                  <a:pt x="978" y="30"/>
                </a:lnTo>
                <a:lnTo>
                  <a:pt x="984" y="42"/>
                </a:lnTo>
                <a:lnTo>
                  <a:pt x="989" y="54"/>
                </a:lnTo>
                <a:lnTo>
                  <a:pt x="990" y="68"/>
                </a:lnTo>
                <a:lnTo>
                  <a:pt x="990" y="269"/>
                </a:lnTo>
                <a:lnTo>
                  <a:pt x="990" y="269"/>
                </a:lnTo>
                <a:lnTo>
                  <a:pt x="989" y="282"/>
                </a:lnTo>
                <a:lnTo>
                  <a:pt x="984" y="294"/>
                </a:lnTo>
                <a:lnTo>
                  <a:pt x="978" y="306"/>
                </a:lnTo>
                <a:lnTo>
                  <a:pt x="971" y="317"/>
                </a:lnTo>
                <a:lnTo>
                  <a:pt x="960" y="324"/>
                </a:lnTo>
                <a:lnTo>
                  <a:pt x="948" y="330"/>
                </a:lnTo>
                <a:lnTo>
                  <a:pt x="936" y="335"/>
                </a:lnTo>
                <a:lnTo>
                  <a:pt x="923" y="336"/>
                </a:lnTo>
                <a:lnTo>
                  <a:pt x="923" y="336"/>
                </a:lnTo>
                <a:close/>
              </a:path>
            </a:pathLst>
          </a:custGeom>
          <a:gradFill>
            <a:gsLst>
              <a:gs pos="61000">
                <a:srgbClr val="E7E6E1">
                  <a:alpha val="100000"/>
                </a:srgbClr>
              </a:gs>
              <a:gs pos="50000">
                <a:srgbClr val="EAEAE5"/>
              </a:gs>
              <a:gs pos="0">
                <a:srgbClr val="F1F1EE"/>
              </a:gs>
              <a:gs pos="100000">
                <a:srgbClr val="E3E2DC"/>
              </a:gs>
            </a:gsLst>
            <a:lin scaled="1"/>
          </a:gra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noAutofit/>
          </a:bodyPr>
          <a:lstStyle/>
          <a:p>
            <a:pPr lvl="0" algn="l">
              <a:buClrTx/>
              <a:buSzTx/>
              <a:buFontTx/>
            </a:pPr>
            <a:endParaRPr lang="zh-CN" altLang="en-US">
              <a:solidFill>
                <a:prstClr val="black"/>
              </a:solidFill>
              <a:sym typeface="+mn-ea"/>
            </a:endParaRPr>
          </a:p>
        </p:txBody>
      </p:sp>
      <p:sp>
        <p:nvSpPr>
          <p:cNvPr id="59" name="文本框 58"/>
          <p:cNvSpPr txBox="1"/>
          <p:nvPr userDrawn="1">
            <p:custDataLst>
              <p:tags r:id="rId26"/>
            </p:custDataLst>
          </p:nvPr>
        </p:nvSpPr>
        <p:spPr>
          <a:xfrm>
            <a:off x="4737188" y="75817"/>
            <a:ext cx="1268532" cy="400110"/>
          </a:xfrm>
          <a:prstGeom prst="rect">
            <a:avLst/>
          </a:prstGeom>
          <a:noFill/>
        </p:spPr>
        <p:txBody>
          <a:bodyPr wrap="square" rtlCol="0">
            <a:spAutoFit/>
          </a:bodyPr>
          <a:lstStyle/>
          <a:p>
            <a:r>
              <a:rPr lang="zh-CN" altLang="en-US" sz="2000" smtClean="0">
                <a:solidFill>
                  <a:schemeClr val="tx1"/>
                </a:solidFill>
                <a:latin typeface="黑体" panose="02010609060101010101" charset="-122"/>
                <a:ea typeface="黑体" panose="02010609060101010101" charset="-122"/>
              </a:rPr>
              <a:t>活动过程</a:t>
            </a:r>
            <a:endParaRPr lang="zh-CN" altLang="en-US" sz="2000" smtClean="0">
              <a:solidFill>
                <a:schemeClr val="tx1"/>
              </a:solidFill>
              <a:latin typeface="黑体" panose="02010609060101010101" charset="-122"/>
              <a:ea typeface="黑体" panose="02010609060101010101" charset="-122"/>
            </a:endParaRPr>
          </a:p>
        </p:txBody>
      </p:sp>
      <p:sp>
        <p:nvSpPr>
          <p:cNvPr id="60" name="文本框 59"/>
          <p:cNvSpPr txBox="1"/>
          <p:nvPr userDrawn="1">
            <p:custDataLst>
              <p:tags r:id="rId27"/>
            </p:custDataLst>
          </p:nvPr>
        </p:nvSpPr>
        <p:spPr>
          <a:xfrm>
            <a:off x="7949368" y="53249"/>
            <a:ext cx="1268532" cy="398780"/>
          </a:xfrm>
          <a:prstGeom prst="rect">
            <a:avLst/>
          </a:prstGeom>
          <a:noFill/>
        </p:spPr>
        <p:txBody>
          <a:bodyPr wrap="square" rtlCol="0">
            <a:spAutoFit/>
          </a:bodyPr>
          <a:lstStyle/>
          <a:p>
            <a:r>
              <a:rPr lang="zh-CN" altLang="en-US" sz="2000">
                <a:solidFill>
                  <a:prstClr val="black">
                    <a:lumMod val="65000"/>
                    <a:lumOff val="35000"/>
                  </a:prstClr>
                </a:solidFill>
                <a:latin typeface="黑体" panose="02010609060101010101" charset="-122"/>
                <a:ea typeface="黑体" panose="02010609060101010101" charset="-122"/>
              </a:rPr>
              <a:t>布置作业</a:t>
            </a:r>
            <a:endParaRPr lang="zh-CN" altLang="en-US" sz="2000">
              <a:solidFill>
                <a:prstClr val="black">
                  <a:lumMod val="65000"/>
                  <a:lumOff val="35000"/>
                </a:prstClr>
              </a:solidFill>
              <a:latin typeface="黑体" panose="02010609060101010101" charset="-122"/>
              <a:ea typeface="黑体" panose="02010609060101010101" charset="-122"/>
            </a:endParaRPr>
          </a:p>
        </p:txBody>
      </p:sp>
      <p:sp>
        <p:nvSpPr>
          <p:cNvPr id="61" name="文本框 60"/>
          <p:cNvSpPr txBox="1"/>
          <p:nvPr userDrawn="1">
            <p:custDataLst>
              <p:tags r:id="rId28"/>
            </p:custDataLst>
          </p:nvPr>
        </p:nvSpPr>
        <p:spPr bwMode="auto">
          <a:xfrm>
            <a:off x="6343354" y="82920"/>
            <a:ext cx="1268532" cy="368300"/>
          </a:xfrm>
          <a:prstGeom prst="rect">
            <a:avLst/>
          </a:prstGeom>
          <a:noFill/>
        </p:spPr>
        <p:txBody>
          <a:bodyPr vert="horz" wrap="square" lIns="91440" tIns="45720" rIns="91440" bIns="45720" numCol="1" rtlCol="0" anchor="t" anchorCtr="0" compatLnSpc="0">
            <a:spAutoFit/>
          </a:bodyPr>
          <a:lstStyle/>
          <a:p>
            <a:pPr lvl="0" algn="l">
              <a:buClrTx/>
              <a:buSzTx/>
              <a:buFontTx/>
            </a:pPr>
            <a:r>
              <a:rPr lang="zh-CN" altLang="en-US" sz="2000" smtClean="0">
                <a:latin typeface="黑体" panose="02010609060101010101" charset="-122"/>
                <a:ea typeface="黑体" panose="02010609060101010101" charset="-122"/>
                <a:sym typeface="+mn-ea"/>
              </a:rPr>
              <a:t>课堂小结</a:t>
            </a:r>
            <a:endParaRPr lang="zh-CN" altLang="en-US" sz="2000" smtClean="0">
              <a:latin typeface="黑体" panose="02010609060101010101" charset="-122"/>
              <a:ea typeface="黑体" panose="02010609060101010101" charset="-122"/>
              <a:sym typeface="+mn-ea"/>
            </a:endParaRPr>
          </a:p>
        </p:txBody>
      </p:sp>
      <p:grpSp>
        <p:nvGrpSpPr>
          <p:cNvPr id="62" name="组合 61"/>
          <p:cNvGrpSpPr/>
          <p:nvPr userDrawn="1">
            <p:custDataLst>
              <p:tags r:id="rId29"/>
            </p:custDataLst>
          </p:nvPr>
        </p:nvGrpSpPr>
        <p:grpSpPr>
          <a:xfrm>
            <a:off x="84041" y="504104"/>
            <a:ext cx="11972925" cy="314876"/>
            <a:chOff x="120455" y="487729"/>
            <a:chExt cx="11972925" cy="314876"/>
          </a:xfrm>
        </p:grpSpPr>
        <p:sp>
          <p:nvSpPr>
            <p:cNvPr id="63" name="Freeform 6"/>
            <p:cNvSpPr/>
            <p:nvPr userDrawn="1">
              <p:custDataLst>
                <p:tags r:id="rId30"/>
              </p:custDataLst>
            </p:nvPr>
          </p:nvSpPr>
          <p:spPr bwMode="auto">
            <a:xfrm>
              <a:off x="120455" y="487729"/>
              <a:ext cx="11972925" cy="314876"/>
            </a:xfrm>
            <a:custGeom>
              <a:gdLst>
                <a:gd name="T0" fmla="*/ 0 w 7542"/>
                <a:gd name="T1" fmla="*/ 138 h 138"/>
                <a:gd name="T2" fmla="*/ 0 w 7542"/>
                <a:gd name="T3" fmla="*/ 72 h 138"/>
                <a:gd name="T4" fmla="*/ 0 w 7542"/>
                <a:gd name="T5" fmla="*/ 72 h 138"/>
                <a:gd name="T6" fmla="*/ 2 w 7542"/>
                <a:gd name="T7" fmla="*/ 57 h 138"/>
                <a:gd name="T8" fmla="*/ 6 w 7542"/>
                <a:gd name="T9" fmla="*/ 44 h 138"/>
                <a:gd name="T10" fmla="*/ 12 w 7542"/>
                <a:gd name="T11" fmla="*/ 32 h 138"/>
                <a:gd name="T12" fmla="*/ 21 w 7542"/>
                <a:gd name="T13" fmla="*/ 21 h 138"/>
                <a:gd name="T14" fmla="*/ 32 w 7542"/>
                <a:gd name="T15" fmla="*/ 12 h 138"/>
                <a:gd name="T16" fmla="*/ 44 w 7542"/>
                <a:gd name="T17" fmla="*/ 6 h 138"/>
                <a:gd name="T18" fmla="*/ 57 w 7542"/>
                <a:gd name="T19" fmla="*/ 2 h 138"/>
                <a:gd name="T20" fmla="*/ 72 w 7542"/>
                <a:gd name="T21" fmla="*/ 0 h 138"/>
                <a:gd name="T22" fmla="*/ 7470 w 7542"/>
                <a:gd name="T23" fmla="*/ 0 h 138"/>
                <a:gd name="T24" fmla="*/ 7470 w 7542"/>
                <a:gd name="T25" fmla="*/ 0 h 138"/>
                <a:gd name="T26" fmla="*/ 7485 w 7542"/>
                <a:gd name="T27" fmla="*/ 2 h 138"/>
                <a:gd name="T28" fmla="*/ 7499 w 7542"/>
                <a:gd name="T29" fmla="*/ 6 h 138"/>
                <a:gd name="T30" fmla="*/ 7511 w 7542"/>
                <a:gd name="T31" fmla="*/ 12 h 138"/>
                <a:gd name="T32" fmla="*/ 7521 w 7542"/>
                <a:gd name="T33" fmla="*/ 21 h 138"/>
                <a:gd name="T34" fmla="*/ 7530 w 7542"/>
                <a:gd name="T35" fmla="*/ 32 h 138"/>
                <a:gd name="T36" fmla="*/ 7536 w 7542"/>
                <a:gd name="T37" fmla="*/ 44 h 138"/>
                <a:gd name="T38" fmla="*/ 7541 w 7542"/>
                <a:gd name="T39" fmla="*/ 57 h 138"/>
                <a:gd name="T40" fmla="*/ 7542 w 7542"/>
                <a:gd name="T41" fmla="*/ 72 h 138"/>
                <a:gd name="T42" fmla="*/ 7542 w 7542"/>
                <a:gd name="T43" fmla="*/ 138 h 138"/>
                <a:gd name="T44" fmla="*/ 0 w 7542"/>
                <a:gd name="T45" fmla="*/ 138 h 138"/>
                <a:gd name="connsiteX0" fmla="*/ 0 w 10000"/>
                <a:gd name="connsiteY0" fmla="*/ 14373 h 14373"/>
                <a:gd name="connsiteX1" fmla="*/ 0 w 10000"/>
                <a:gd name="connsiteY1" fmla="*/ 5217 h 14373"/>
                <a:gd name="connsiteX2" fmla="*/ 0 w 10000"/>
                <a:gd name="connsiteY2" fmla="*/ 5217 h 14373"/>
                <a:gd name="connsiteX3" fmla="*/ 3 w 10000"/>
                <a:gd name="connsiteY3" fmla="*/ 4130 h 14373"/>
                <a:gd name="connsiteX4" fmla="*/ 8 w 10000"/>
                <a:gd name="connsiteY4" fmla="*/ 3188 h 14373"/>
                <a:gd name="connsiteX5" fmla="*/ 16 w 10000"/>
                <a:gd name="connsiteY5" fmla="*/ 2319 h 14373"/>
                <a:gd name="connsiteX6" fmla="*/ 28 w 10000"/>
                <a:gd name="connsiteY6" fmla="*/ 1522 h 14373"/>
                <a:gd name="connsiteX7" fmla="*/ 42 w 10000"/>
                <a:gd name="connsiteY7" fmla="*/ 870 h 14373"/>
                <a:gd name="connsiteX8" fmla="*/ 58 w 10000"/>
                <a:gd name="connsiteY8" fmla="*/ 435 h 14373"/>
                <a:gd name="connsiteX9" fmla="*/ 76 w 10000"/>
                <a:gd name="connsiteY9" fmla="*/ 145 h 14373"/>
                <a:gd name="connsiteX10" fmla="*/ 95 w 10000"/>
                <a:gd name="connsiteY10" fmla="*/ 0 h 14373"/>
                <a:gd name="connsiteX11" fmla="*/ 9905 w 10000"/>
                <a:gd name="connsiteY11" fmla="*/ 0 h 14373"/>
                <a:gd name="connsiteX12" fmla="*/ 9905 w 10000"/>
                <a:gd name="connsiteY12" fmla="*/ 0 h 14373"/>
                <a:gd name="connsiteX13" fmla="*/ 9924 w 10000"/>
                <a:gd name="connsiteY13" fmla="*/ 145 h 14373"/>
                <a:gd name="connsiteX14" fmla="*/ 9943 w 10000"/>
                <a:gd name="connsiteY14" fmla="*/ 435 h 14373"/>
                <a:gd name="connsiteX15" fmla="*/ 9959 w 10000"/>
                <a:gd name="connsiteY15" fmla="*/ 870 h 14373"/>
                <a:gd name="connsiteX16" fmla="*/ 9972 w 10000"/>
                <a:gd name="connsiteY16" fmla="*/ 1522 h 14373"/>
                <a:gd name="connsiteX17" fmla="*/ 9984 w 10000"/>
                <a:gd name="connsiteY17" fmla="*/ 2319 h 14373"/>
                <a:gd name="connsiteX18" fmla="*/ 9992 w 10000"/>
                <a:gd name="connsiteY18" fmla="*/ 3188 h 14373"/>
                <a:gd name="connsiteX19" fmla="*/ 9999 w 10000"/>
                <a:gd name="connsiteY19" fmla="*/ 4130 h 14373"/>
                <a:gd name="connsiteX20" fmla="*/ 10000 w 10000"/>
                <a:gd name="connsiteY20" fmla="*/ 5217 h 14373"/>
                <a:gd name="connsiteX21" fmla="*/ 10000 w 10000"/>
                <a:gd name="connsiteY21" fmla="*/ 10000 h 14373"/>
                <a:gd name="connsiteX22" fmla="*/ 0 w 10000"/>
                <a:gd name="connsiteY22" fmla="*/ 14373 h 14373"/>
                <a:gd name="connsiteX0-1" fmla="*/ 0 w 10000"/>
                <a:gd name="connsiteY0-2" fmla="*/ 14373 h 14373"/>
                <a:gd name="connsiteX1-3" fmla="*/ 0 w 10000"/>
                <a:gd name="connsiteY1-4" fmla="*/ 5217 h 14373"/>
                <a:gd name="connsiteX2-5" fmla="*/ 0 w 10000"/>
                <a:gd name="connsiteY2-6" fmla="*/ 5217 h 14373"/>
                <a:gd name="connsiteX3-7" fmla="*/ 3 w 10000"/>
                <a:gd name="connsiteY3-8" fmla="*/ 4130 h 14373"/>
                <a:gd name="connsiteX4-9" fmla="*/ 8 w 10000"/>
                <a:gd name="connsiteY4-10" fmla="*/ 3188 h 14373"/>
                <a:gd name="connsiteX5-11" fmla="*/ 16 w 10000"/>
                <a:gd name="connsiteY5-12" fmla="*/ 2319 h 14373"/>
                <a:gd name="connsiteX6-13" fmla="*/ 28 w 10000"/>
                <a:gd name="connsiteY6-14" fmla="*/ 1522 h 14373"/>
                <a:gd name="connsiteX7-15" fmla="*/ 42 w 10000"/>
                <a:gd name="connsiteY7-16" fmla="*/ 870 h 14373"/>
                <a:gd name="connsiteX8-17" fmla="*/ 58 w 10000"/>
                <a:gd name="connsiteY8-18" fmla="*/ 435 h 14373"/>
                <a:gd name="connsiteX9-19" fmla="*/ 76 w 10000"/>
                <a:gd name="connsiteY9-20" fmla="*/ 145 h 14373"/>
                <a:gd name="connsiteX10-21" fmla="*/ 95 w 10000"/>
                <a:gd name="connsiteY10-22" fmla="*/ 0 h 14373"/>
                <a:gd name="connsiteX11-23" fmla="*/ 9905 w 10000"/>
                <a:gd name="connsiteY11-24" fmla="*/ 0 h 14373"/>
                <a:gd name="connsiteX12-25" fmla="*/ 9905 w 10000"/>
                <a:gd name="connsiteY12-26" fmla="*/ 0 h 14373"/>
                <a:gd name="connsiteX13-27" fmla="*/ 9924 w 10000"/>
                <a:gd name="connsiteY13-28" fmla="*/ 145 h 14373"/>
                <a:gd name="connsiteX14-29" fmla="*/ 9943 w 10000"/>
                <a:gd name="connsiteY14-30" fmla="*/ 435 h 14373"/>
                <a:gd name="connsiteX15-31" fmla="*/ 9959 w 10000"/>
                <a:gd name="connsiteY15-32" fmla="*/ 870 h 14373"/>
                <a:gd name="connsiteX16-33" fmla="*/ 9972 w 10000"/>
                <a:gd name="connsiteY16-34" fmla="*/ 1522 h 14373"/>
                <a:gd name="connsiteX17-35" fmla="*/ 9984 w 10000"/>
                <a:gd name="connsiteY17-36" fmla="*/ 2319 h 14373"/>
                <a:gd name="connsiteX18-37" fmla="*/ 9992 w 10000"/>
                <a:gd name="connsiteY18-38" fmla="*/ 3188 h 14373"/>
                <a:gd name="connsiteX19-39" fmla="*/ 9999 w 10000"/>
                <a:gd name="connsiteY19-40" fmla="*/ 4130 h 14373"/>
                <a:gd name="connsiteX20-41" fmla="*/ 10000 w 10000"/>
                <a:gd name="connsiteY20-42" fmla="*/ 5217 h 14373"/>
                <a:gd name="connsiteX21-43" fmla="*/ 10000 w 10000"/>
                <a:gd name="connsiteY21-44" fmla="*/ 13578 h 14373"/>
                <a:gd name="connsiteX22-45" fmla="*/ 0 w 10000"/>
                <a:gd name="connsiteY22-46" fmla="*/ 14373 h 14373"/>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10000" h="14373">
                  <a:moveTo>
                    <a:pt x="0" y="14373"/>
                  </a:moveTo>
                  <a:lnTo>
                    <a:pt x="0" y="5217"/>
                  </a:lnTo>
                  <a:lnTo>
                    <a:pt x="0" y="5217"/>
                  </a:lnTo>
                  <a:cubicBezTo>
                    <a:pt x="1" y="4855"/>
                    <a:pt x="2" y="4492"/>
                    <a:pt x="3" y="4130"/>
                  </a:cubicBezTo>
                  <a:cubicBezTo>
                    <a:pt x="5" y="3816"/>
                    <a:pt x="6" y="3502"/>
                    <a:pt x="8" y="3188"/>
                  </a:cubicBezTo>
                  <a:cubicBezTo>
                    <a:pt x="11" y="2898"/>
                    <a:pt x="13" y="2609"/>
                    <a:pt x="16" y="2319"/>
                  </a:cubicBezTo>
                  <a:cubicBezTo>
                    <a:pt x="20" y="2053"/>
                    <a:pt x="24" y="1788"/>
                    <a:pt x="28" y="1522"/>
                  </a:cubicBezTo>
                  <a:cubicBezTo>
                    <a:pt x="33" y="1305"/>
                    <a:pt x="37" y="1087"/>
                    <a:pt x="42" y="870"/>
                  </a:cubicBezTo>
                  <a:cubicBezTo>
                    <a:pt x="47" y="725"/>
                    <a:pt x="53" y="580"/>
                    <a:pt x="58" y="435"/>
                  </a:cubicBezTo>
                  <a:cubicBezTo>
                    <a:pt x="64" y="338"/>
                    <a:pt x="70" y="242"/>
                    <a:pt x="76" y="145"/>
                  </a:cubicBezTo>
                  <a:cubicBezTo>
                    <a:pt x="82" y="97"/>
                    <a:pt x="89" y="48"/>
                    <a:pt x="95" y="0"/>
                  </a:cubicBezTo>
                  <a:lnTo>
                    <a:pt x="9905" y="0"/>
                  </a:lnTo>
                  <a:lnTo>
                    <a:pt x="9905" y="0"/>
                  </a:lnTo>
                  <a:cubicBezTo>
                    <a:pt x="9911" y="48"/>
                    <a:pt x="9918" y="97"/>
                    <a:pt x="9924" y="145"/>
                  </a:cubicBezTo>
                  <a:cubicBezTo>
                    <a:pt x="9930" y="242"/>
                    <a:pt x="9937" y="338"/>
                    <a:pt x="9943" y="435"/>
                  </a:cubicBezTo>
                  <a:cubicBezTo>
                    <a:pt x="9948" y="580"/>
                    <a:pt x="9954" y="725"/>
                    <a:pt x="9959" y="870"/>
                  </a:cubicBezTo>
                  <a:cubicBezTo>
                    <a:pt x="9963" y="1087"/>
                    <a:pt x="9968" y="1305"/>
                    <a:pt x="9972" y="1522"/>
                  </a:cubicBezTo>
                  <a:cubicBezTo>
                    <a:pt x="9976" y="1788"/>
                    <a:pt x="9980" y="2053"/>
                    <a:pt x="9984" y="2319"/>
                  </a:cubicBezTo>
                  <a:cubicBezTo>
                    <a:pt x="9987" y="2609"/>
                    <a:pt x="9989" y="2898"/>
                    <a:pt x="9992" y="3188"/>
                  </a:cubicBezTo>
                  <a:cubicBezTo>
                    <a:pt x="9994" y="3502"/>
                    <a:pt x="9997" y="3816"/>
                    <a:pt x="9999" y="4130"/>
                  </a:cubicBezTo>
                  <a:cubicBezTo>
                    <a:pt x="9999" y="4492"/>
                    <a:pt x="10000" y="4855"/>
                    <a:pt x="10000" y="5217"/>
                  </a:cubicBezTo>
                  <a:lnTo>
                    <a:pt x="10000" y="13578"/>
                  </a:lnTo>
                  <a:lnTo>
                    <a:pt x="0" y="14373"/>
                  </a:lnTo>
                  <a:close/>
                </a:path>
              </a:pathLst>
            </a:custGeom>
            <a:solidFill>
              <a:schemeClr val="bg1"/>
            </a:solidFill>
            <a:ln>
              <a:noFill/>
            </a:ln>
            <a:effectLst>
              <a:outerShdw blurRad="50800" dist="38100" dir="18900000" algn="bl" rotWithShape="0">
                <a:prstClr val="black">
                  <a:alpha val="29000"/>
                </a:prstClr>
              </a:outerShdw>
            </a:effectLst>
          </p:spPr>
          <p:txBody>
            <a:bodyPr vert="horz" wrap="square" lIns="91440" tIns="45720" rIns="91440" bIns="45720" numCol="1" anchor="t" anchorCtr="0" compatLnSpc="1"/>
            <a:lstStyle/>
            <a:p>
              <a:endParaRPr lang="zh-CN" altLang="en-US">
                <a:solidFill>
                  <a:prstClr val="black"/>
                </a:solidFill>
              </a:endParaRPr>
            </a:p>
          </p:txBody>
        </p:sp>
        <p:cxnSp>
          <p:nvCxnSpPr>
            <p:cNvPr id="64" name="直接连接符 63"/>
            <p:cNvCxnSpPr/>
            <p:nvPr userDrawn="1">
              <p:custDataLst>
                <p:tags r:id="rId31"/>
              </p:custDataLst>
            </p:nvPr>
          </p:nvCxnSpPr>
          <p:spPr>
            <a:xfrm flipV="1">
              <a:off x="120455" y="782537"/>
              <a:ext cx="11960225" cy="890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custDataLst>
            <p:tags r:id="rId1"/>
          </p:custDataLst>
        </p:nvPr>
      </p:nvGrpSpPr>
      <p:grpSpPr>
        <a:xfrm>
          <a:off x="0" y="0"/>
          <a:ext cx="0" cy="0"/>
        </a:xfrm>
      </p:grpSpPr>
      <p:pic>
        <p:nvPicPr>
          <p:cNvPr id="11" name="图片 10"/>
          <p:cNvPicPr>
            <a:picLocks noChangeAspect="1"/>
          </p:cNvPicPr>
          <p:nvPr>
            <p:custDataLst>
              <p:tags r:id="rId3"/>
            </p:custDataLst>
          </p:nvPr>
        </p:nvPicPr>
        <p:blipFill>
          <a:blip r:embed="rId2"/>
          <a:stretch>
            <a:fillRect/>
          </a:stretch>
        </p:blipFill>
        <p:spPr>
          <a:xfrm>
            <a:off x="0" y="0"/>
            <a:ext cx="12192000" cy="6858000"/>
          </a:xfrm>
          <a:prstGeom prst="rect">
            <a:avLst/>
          </a:prstGeom>
        </p:spPr>
      </p:pic>
      <p:pic>
        <p:nvPicPr>
          <p:cNvPr id="12" name="图片 11" descr="ͼƬ3"/>
          <p:cNvPicPr>
            <a:picLocks noChangeAspect="1"/>
          </p:cNvPicPr>
          <p:nvPr>
            <p:custDataLst>
              <p:tags r:id="rId5"/>
            </p:custDataLst>
          </p:nvPr>
        </p:nvPicPr>
        <p:blipFill>
          <a:blip r:embed="rId4"/>
          <a:stretch>
            <a:fillRect/>
          </a:stretch>
        </p:blipFill>
        <p:spPr>
          <a:xfrm>
            <a:off x="0" y="4939030"/>
            <a:ext cx="12192000" cy="1918970"/>
          </a:xfrm>
          <a:prstGeom prst="rect">
            <a:avLst/>
          </a:prstGeom>
        </p:spPr>
      </p:pic>
      <p:cxnSp>
        <p:nvCxnSpPr>
          <p:cNvPr id="38" name="直接连接符 37"/>
          <p:cNvCxnSpPr/>
          <p:nvPr>
            <p:custDataLst>
              <p:tags r:id="rId6"/>
            </p:custDataLst>
          </p:nvPr>
        </p:nvCxnSpPr>
        <p:spPr>
          <a:xfrm rot="16200000" flipH="1">
            <a:off x="3932419" y="-2325645"/>
            <a:ext cx="0" cy="6561438"/>
          </a:xfrm>
          <a:prstGeom prst="line">
            <a:avLst/>
          </a:prstGeom>
          <a:ln w="19050">
            <a:gradFill>
              <a:gsLst>
                <a:gs pos="0">
                  <a:schemeClr val="accent1">
                    <a:alpha val="25000"/>
                  </a:schemeClr>
                </a:gs>
                <a:gs pos="8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图片 8" descr="图片1"/>
          <p:cNvPicPr>
            <a:picLocks noChangeAspect="1"/>
          </p:cNvPicPr>
          <p:nvPr>
            <p:custDataLst>
              <p:tags r:id="rId8"/>
            </p:custDataLst>
          </p:nvPr>
        </p:nvPicPr>
        <p:blipFill>
          <a:blip r:embed="rId7"/>
          <a:stretch>
            <a:fillRect/>
          </a:stretch>
        </p:blipFill>
        <p:spPr>
          <a:xfrm>
            <a:off x="771525" y="482600"/>
            <a:ext cx="340360" cy="347345"/>
          </a:xfrm>
          <a:prstGeom prst="rect">
            <a:avLst/>
          </a:prstGeom>
        </p:spPr>
      </p:pic>
      <p:sp>
        <p:nvSpPr>
          <p:cNvPr id="8" name="标题"/>
          <p:cNvSpPr txBox="1">
            <a:spLocks noGrp="1"/>
          </p:cNvSpPr>
          <p:nvPr>
            <p:ph type="title" idx="2"/>
            <p:custDataLst>
              <p:tags r:id="rId9"/>
            </p:custDataLst>
          </p:nvPr>
        </p:nvSpPr>
        <p:spPr>
          <a:xfrm>
            <a:off x="1120140" y="379095"/>
            <a:ext cx="10457180" cy="627380"/>
          </a:xfrm>
          <a:prstGeom prst="rect">
            <a:avLst/>
          </a:prstGeom>
          <a:noFill/>
        </p:spPr>
        <p:txBody>
          <a:bodyPr vert="horz" wrap="square" tIns="0" bIns="0" rtlCol="0" anchor="t"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0" normalizeH="0" baseline="0" noProof="1">
                <a:gradFill>
                  <a:gsLst>
                    <a:gs pos="0">
                      <a:schemeClr val="accent1"/>
                    </a:gs>
                    <a:gs pos="100000">
                      <a:schemeClr val="accent3"/>
                    </a:gs>
                  </a:gsLst>
                  <a:lin ang="0" scaled="0"/>
                </a:gradFill>
                <a:latin typeface="汉仪书宋二简"/>
                <a:ea typeface="汉仪书宋二简"/>
                <a:cs typeface="MiSans Normal" panose="00000500000000000000" charset="-122"/>
                <a:sym typeface="MiSans Normal"/>
              </a:defRPr>
            </a:lvl1pPr>
          </a:lstStyle>
          <a:p>
            <a:pPr lvl="0" algn="l">
              <a:buClrTx/>
              <a:buSzTx/>
              <a:buFontTx/>
            </a:pPr>
            <a:r>
              <a:rPr>
                <a:sym typeface="+mn-ea"/>
              </a:rPr>
              <a:t>单击此处编辑母版标题样式</a:t>
            </a:r>
            <a:endParaRPr>
              <a:sym typeface="+mn-ea"/>
            </a:endParaRPr>
          </a:p>
        </p:txBody>
      </p:sp>
      <p:sp>
        <p:nvSpPr>
          <p:cNvPr id="7" name="正文"/>
          <p:cNvSpPr txBox="1">
            <a:spLocks noGrp="1"/>
          </p:cNvSpPr>
          <p:nvPr>
            <p:ph idx="1"/>
            <p:custDataLst>
              <p:tags r:id="rId10"/>
            </p:custDataLst>
          </p:nvPr>
        </p:nvSpPr>
        <p:spPr>
          <a:xfrm>
            <a:off x="608400" y="1490400"/>
            <a:ext cx="10969200" cy="47592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ct val="0"/>
              </a:spcAft>
              <a:buClr>
                <a:schemeClr val="accent3"/>
              </a:buClr>
              <a:buSzTx/>
              <a:buFont typeface="Arial" panose="020b0604020202020204" pitchFamily="34" charset="0"/>
              <a:buChar char="●"/>
              <a:defRPr kumimoji="0" lang="zh-CN" altLang="en-US" sz="1800" b="0" i="0" u="none" strike="noStrike" kern="1200" cap="none" spc="150" normalizeH="0" baseline="0" noProof="1">
                <a:ln>
                  <a:noFill/>
                  <a:prstDash val="sysDot"/>
                </a:ln>
                <a:solidFill>
                  <a:schemeClr val="tx1"/>
                </a:solidFill>
                <a:uFillTx/>
                <a:latin typeface="MiSans Normal"/>
                <a:ea typeface="MiSans Normal"/>
                <a:cs typeface="MiSans Normal" panose="00000500000000000000" charset="-122"/>
                <a:sym typeface="MiSans Normal"/>
              </a:defRPr>
            </a:lvl1pPr>
            <a:lvl2pPr marL="685800" marR="0" lvl="1" indent="-228600" fontAlgn="auto">
              <a:lnSpc>
                <a:spcPct val="120000"/>
              </a:lnSpc>
              <a:spcBef>
                <a:spcPct val="0"/>
              </a:spcBef>
              <a:spcAft>
                <a:spcPts val="600"/>
              </a:spcAft>
              <a:buFont typeface="Arial" panose="020b0604020202020204" pitchFamily="34" charset="0"/>
              <a:buChar char="●"/>
              <a:tabLst>
                <a:tab pos="1609725"/>
              </a:tabLst>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2pPr>
            <a:lvl3pPr marL="1143000" marR="0" lvl="2" indent="-228600" fontAlgn="auto">
              <a:lnSpc>
                <a:spcPct val="120000"/>
              </a:lnSpc>
              <a:spcBef>
                <a:spcPct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3pPr>
            <a:lvl4pPr marL="1600200" marR="0" lvl="3" indent="-228600" fontAlgn="auto">
              <a:lnSpc>
                <a:spcPct val="120000"/>
              </a:lnSpc>
              <a:spcBef>
                <a:spcPct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4pPr>
            <a:lvl5pPr marL="2057400" marR="0" lvl="4" indent="-228600" fontAlgn="auto">
              <a:lnSpc>
                <a:spcPct val="120000"/>
              </a:lnSpc>
              <a:spcBef>
                <a:spcPct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ct val="0"/>
              </a:spcAft>
              <a:buClr>
                <a:schemeClr val="accent3"/>
              </a:buClr>
            </a:pPr>
            <a:r>
              <a:rPr>
                <a:sym typeface="+mn-ea"/>
              </a:rPr>
              <a:t>单击此处编辑母版文本样式</a:t>
            </a:r>
            <a:endParaRPr>
              <a:sym typeface="+mn-ea"/>
            </a:endParaRPr>
          </a:p>
          <a:p>
            <a:pPr lvl="1">
              <a:spcBef>
                <a:spcPts val="1200"/>
              </a:spcBef>
              <a:spcAft>
                <a:spcPct val="0"/>
              </a:spcAft>
              <a:buClr>
                <a:schemeClr val="accent3"/>
              </a:buClr>
            </a:pPr>
            <a:r>
              <a:rPr err="1">
                <a:sym typeface="+mn-ea"/>
              </a:rPr>
              <a:t>第二级</a:t>
            </a:r>
            <a:endParaRPr>
              <a:sym typeface="+mn-ea"/>
            </a:endParaRPr>
          </a:p>
          <a:p>
            <a:pPr lvl="2">
              <a:spcBef>
                <a:spcPts val="1200"/>
              </a:spcBef>
              <a:spcAft>
                <a:spcPct val="0"/>
              </a:spcAft>
              <a:buClr>
                <a:schemeClr val="accent3"/>
              </a:buClr>
            </a:pPr>
            <a:r>
              <a:rPr err="1">
                <a:sym typeface="+mn-ea"/>
              </a:rPr>
              <a:t>第三级</a:t>
            </a:r>
            <a:endParaRPr>
              <a:sym typeface="+mn-ea"/>
            </a:endParaRPr>
          </a:p>
          <a:p>
            <a:pPr lvl="3">
              <a:spcBef>
                <a:spcPts val="1200"/>
              </a:spcBef>
              <a:spcAft>
                <a:spcPct val="0"/>
              </a:spcAft>
              <a:buClr>
                <a:schemeClr val="accent3"/>
              </a:buClr>
            </a:pPr>
            <a:r>
              <a:rPr err="1">
                <a:sym typeface="+mn-ea"/>
              </a:rPr>
              <a:t>第四级</a:t>
            </a:r>
            <a:endParaRPr>
              <a:sym typeface="+mn-ea"/>
            </a:endParaRPr>
          </a:p>
          <a:p>
            <a:pPr lvl="4">
              <a:spcBef>
                <a:spcPts val="1200"/>
              </a:spcBef>
              <a:spcAft>
                <a:spcPct val="0"/>
              </a:spcAft>
              <a:buClr>
                <a:schemeClr val="accent3"/>
              </a:buClr>
            </a:pPr>
            <a:r>
              <a:rPr err="1">
                <a:sym typeface="+mn-ea"/>
              </a:rPr>
              <a:t>第五级</a:t>
            </a:r>
            <a:endParaRPr>
              <a:sym typeface="+mn-ea"/>
            </a:endParaRPr>
          </a:p>
        </p:txBody>
      </p:sp>
      <p:sp>
        <p:nvSpPr>
          <p:cNvPr id="4" name="日期占位符 3"/>
          <p:cNvSpPr>
            <a:spLocks noGrp="1"/>
          </p:cNvSpPr>
          <p:nvPr>
            <p:ph type="dt" sz="half" idx="10"/>
            <p:custDataLst>
              <p:tags r:id="rId11"/>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6" name="灯片编号占位符 5"/>
          <p:cNvSpPr>
            <a:spLocks noGrp="1"/>
          </p:cNvSpPr>
          <p:nvPr>
            <p:ph type="sldNum" sz="quarter" idx="12"/>
            <p:custDataLst>
              <p:tags r:id="rId13"/>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目录">
    <p:spTree>
      <p:nvGrpSpPr>
        <p:cNvPr id="1" name=""/>
        <p:cNvGrpSpPr/>
        <p:nvPr>
          <p:custDataLst>
            <p:tags r:id="rId1"/>
          </p:custDataLst>
        </p:nvPr>
      </p:nvGrpSpPr>
      <p:grpSpPr>
        <a:xfrm>
          <a:off x="0" y="0"/>
          <a:ext cx="0" cy="0"/>
        </a:xfrm>
      </p:grpSpPr>
      <p:pic>
        <p:nvPicPr>
          <p:cNvPr id="7" name="图片 6" descr="ͼƬ2"/>
          <p:cNvPicPr>
            <a:picLocks noChangeAspect="1"/>
          </p:cNvPicPr>
          <p:nvPr>
            <p:custDataLst>
              <p:tags r:id="rId3"/>
            </p:custDataLst>
          </p:nvPr>
        </p:nvPicPr>
        <p:blipFill>
          <a:blip r:embed="rId2"/>
          <a:stretch>
            <a:fillRect/>
          </a:stretch>
        </p:blipFill>
        <p:spPr>
          <a:xfrm>
            <a:off x="0" y="0"/>
            <a:ext cx="12186920" cy="6858000"/>
          </a:xfrm>
          <a:prstGeom prst="rect">
            <a:avLst/>
          </a:prstGeom>
        </p:spPr>
      </p:pic>
      <p:sp>
        <p:nvSpPr>
          <p:cNvPr id="6" name="标题"/>
          <p:cNvSpPr txBox="1">
            <a:spLocks noGrp="1"/>
          </p:cNvSpPr>
          <p:nvPr>
            <p:ph type="title" idx="1" hasCustomPrompt="1"/>
            <p:custDataLst>
              <p:tags r:id="rId4"/>
            </p:custDataLst>
          </p:nvPr>
        </p:nvSpPr>
        <p:spPr>
          <a:xfrm>
            <a:off x="4632960" y="252730"/>
            <a:ext cx="2921000" cy="1116330"/>
          </a:xfrm>
          <a:prstGeom prst="rect">
            <a:avLst/>
          </a:prstGeom>
          <a:noFill/>
        </p:spPr>
        <p:txBody>
          <a:bodyPr vert="horz"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6600" b="0" i="0" u="none" strike="noStrike" kern="1200" cap="none" spc="0" normalizeH="0" baseline="0" noProof="1">
                <a:gradFill flip="none" rotWithShape="1">
                  <a:gsLst>
                    <a:gs pos="0">
                      <a:schemeClr val="accent1"/>
                    </a:gs>
                    <a:gs pos="100000">
                      <a:schemeClr val="accent3"/>
                    </a:gs>
                  </a:gsLst>
                  <a:lin ang="0" scaled="1"/>
                </a:gradFill>
                <a:latin typeface="汉仪书宋二简"/>
                <a:ea typeface="汉仪书宋二简"/>
                <a:cs typeface="MiSans Normal" panose="00000500000000000000" charset="-122"/>
                <a:sym typeface="MiSans Normal"/>
              </a:defRPr>
            </a:lvl1pPr>
          </a:lstStyle>
          <a:p>
            <a:pPr lvl="0" algn="ctr">
              <a:buClrTx/>
              <a:buSzTx/>
              <a:buFontTx/>
            </a:pPr>
            <a:r>
              <a:rPr>
                <a:sym typeface="+mn-ea"/>
              </a:rPr>
              <a:t>标题</a:t>
            </a:r>
            <a:endParaRPr>
              <a:sym typeface="+mn-ea"/>
            </a:endParaRPr>
          </a:p>
        </p:txBody>
      </p:sp>
      <p:sp>
        <p:nvSpPr>
          <p:cNvPr id="3" name="日期占位符 2"/>
          <p:cNvSpPr>
            <a:spLocks noGrp="1"/>
          </p:cNvSpPr>
          <p:nvPr>
            <p:ph type="dt" sz="half" idx="10"/>
            <p:custDataLst>
              <p:tags r:id="rId5"/>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4" name="页脚占位符 3"/>
          <p:cNvSpPr>
            <a:spLocks noGrp="1"/>
          </p:cNvSpPr>
          <p:nvPr>
            <p:ph type="ftr" sz="quarter" idx="11"/>
            <p:custDataLst>
              <p:tags r:id="rId6"/>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5" name="灯片编号占位符 4"/>
          <p:cNvSpPr>
            <a:spLocks noGrp="1"/>
          </p:cNvSpPr>
          <p:nvPr>
            <p:ph type="sldNum" sz="quarter" idx="12"/>
            <p:custDataLst>
              <p:tags r:id="rId7"/>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custDataLst>
            <p:tags r:id="rId1"/>
          </p:custDataLst>
        </p:nvPr>
      </p:nvGrpSpPr>
      <p:grpSpPr>
        <a:xfrm>
          <a:off x="0" y="0"/>
          <a:ext cx="0" cy="0"/>
        </a:xfrm>
      </p:grpSpPr>
      <p:pic>
        <p:nvPicPr>
          <p:cNvPr id="10" name="图片 9" descr="ͼƬ1-5"/>
          <p:cNvPicPr>
            <a:picLocks noChangeAspect="1"/>
          </p:cNvPicPr>
          <p:nvPr>
            <p:custDataLst>
              <p:tags r:id="rId3"/>
            </p:custDataLst>
          </p:nvPr>
        </p:nvPicPr>
        <p:blipFill>
          <a:blip r:embed="rId2"/>
          <a:stretch>
            <a:fillRect/>
          </a:stretch>
        </p:blipFill>
        <p:spPr>
          <a:xfrm>
            <a:off x="0" y="0"/>
            <a:ext cx="12186920" cy="6858000"/>
          </a:xfrm>
          <a:prstGeom prst="rect">
            <a:avLst/>
          </a:prstGeom>
        </p:spPr>
      </p:pic>
      <p:sp>
        <p:nvSpPr>
          <p:cNvPr id="9" name="节编号"/>
          <p:cNvSpPr txBox="1">
            <a:spLocks noGrp="1"/>
          </p:cNvSpPr>
          <p:nvPr>
            <p:ph type="body" idx="4" hasCustomPrompt="1"/>
            <p:custDataLst>
              <p:tags r:id="rId4"/>
            </p:custDataLst>
          </p:nvPr>
        </p:nvSpPr>
        <p:spPr>
          <a:xfrm>
            <a:off x="2718435" y="2567305"/>
            <a:ext cx="1952625" cy="1430655"/>
          </a:xfrm>
          <a:prstGeom prst="rect">
            <a:avLst/>
          </a:prstGeom>
          <a:noFill/>
        </p:spPr>
        <p:txBody>
          <a:bodyPr vert="eaVert" wrap="square" lIns="91440" tIns="45720" rIns="91440" bIns="45720" rtlCol="0" anchor="t" anchorCtr="0">
            <a:normAutofit/>
          </a:bodyPr>
          <a:lstStyle>
            <a:lvl1pPr marL="0" marR="0" lvl="0" algn="l" defTabSz="914400" rtl="0" eaLnBrk="1" fontAlgn="auto" latinLnBrk="0" hangingPunct="1">
              <a:lnSpc>
                <a:spcPct val="100000"/>
              </a:lnSpc>
              <a:buClrTx/>
              <a:buSzTx/>
              <a:buFontTx/>
              <a:buNone/>
              <a:defRPr kumimoji="0" lang="zh-CN" altLang="en-US" sz="11500" b="0" i="0" u="none" strike="noStrike" kern="1200" cap="none" spc="0" normalizeH="0" baseline="0" noProof="1">
                <a:gradFill flip="none" rotWithShape="1">
                  <a:gsLst>
                    <a:gs pos="0">
                      <a:schemeClr val="accent1"/>
                    </a:gs>
                    <a:gs pos="100000">
                      <a:schemeClr val="accent3">
                        <a:alpha val="0"/>
                      </a:schemeClr>
                    </a:gs>
                  </a:gsLst>
                  <a:lin ang="0" scaled="1"/>
                </a:gradFill>
                <a:latin typeface="汉仪书宋二简"/>
                <a:ea typeface="汉仪书宋二简"/>
                <a:cs typeface="MiSans Normal" panose="00000500000000000000" charset="-122"/>
                <a:sym typeface="MiSans Normal"/>
              </a:defRPr>
            </a:lvl1pPr>
          </a:lstStyle>
          <a:p>
            <a:pPr lvl="0" algn="l">
              <a:buClrTx/>
              <a:buSzTx/>
              <a:buFontTx/>
            </a:pPr>
            <a:r>
              <a:rPr>
                <a:sym typeface="+mn-ea"/>
              </a:rPr>
              <a:t>编号</a:t>
            </a:r>
            <a:endParaRPr>
              <a:sym typeface="+mn-ea"/>
            </a:endParaRPr>
          </a:p>
        </p:txBody>
      </p:sp>
      <p:sp>
        <p:nvSpPr>
          <p:cNvPr id="8" name="标题"/>
          <p:cNvSpPr txBox="1">
            <a:spLocks noGrp="1"/>
          </p:cNvSpPr>
          <p:nvPr>
            <p:ph type="title" idx="3" hasCustomPrompt="1"/>
            <p:custDataLst>
              <p:tags r:id="rId5"/>
            </p:custDataLst>
          </p:nvPr>
        </p:nvSpPr>
        <p:spPr>
          <a:xfrm>
            <a:off x="9610724" y="857250"/>
            <a:ext cx="1753961" cy="4400550"/>
          </a:xfrm>
          <a:prstGeom prst="rect">
            <a:avLst/>
          </a:prstGeom>
          <a:noFill/>
          <a:effectLst/>
        </p:spPr>
        <p:txBody>
          <a:bodyPr vert="eaVert" wrap="square" lIns="0" tIns="36195" rIns="36195" bIns="36195" rtlCol="0" anchor="b" anchorCtr="0">
            <a:normAutofit/>
          </a:bodyPr>
          <a:lstStyle>
            <a:lvl1pPr marL="0" marR="0" lvl="0" algn="l" defTabSz="914400" rtl="0" eaLnBrk="1" fontAlgn="auto" latinLnBrk="0" hangingPunct="1">
              <a:lnSpc>
                <a:spcPct val="100000"/>
              </a:lnSpc>
              <a:buClrTx/>
              <a:buSzTx/>
              <a:buFontTx/>
              <a:buNone/>
              <a:defRPr kumimoji="0" lang="zh-CN" altLang="en-US" sz="5400" b="0" i="0" u="none" strike="noStrike" kern="1200" cap="none" spc="0" normalizeH="0" baseline="0" noProof="1">
                <a:gradFill flip="none" rotWithShape="1">
                  <a:gsLst>
                    <a:gs pos="0">
                      <a:schemeClr val="accent1"/>
                    </a:gs>
                    <a:gs pos="100000">
                      <a:schemeClr val="accent3"/>
                    </a:gs>
                  </a:gsLst>
                  <a:lin ang="0" scaled="1"/>
                </a:gradFill>
                <a:latin typeface="汉仪书宋二简"/>
                <a:ea typeface="汉仪书宋二简"/>
                <a:cs typeface="MiSans Normal" panose="00000500000000000000" charset="-122"/>
                <a:sym typeface="MiSans Normal"/>
              </a:defRPr>
            </a:lvl1pPr>
          </a:lstStyle>
          <a:p>
            <a:pPr lvl="0" algn="l">
              <a:buClrTx/>
              <a:buSzTx/>
              <a:buFontTx/>
            </a:pPr>
            <a:r>
              <a:rPr>
                <a:sym typeface="+mn-ea"/>
              </a:rPr>
              <a:t>单击编辑标题</a:t>
            </a:r>
            <a:endParaRPr>
              <a:sym typeface="+mn-ea"/>
            </a:endParaRPr>
          </a:p>
        </p:txBody>
      </p:sp>
      <p:cxnSp>
        <p:nvCxnSpPr>
          <p:cNvPr id="97" name="直接连接符 96"/>
          <p:cNvCxnSpPr/>
          <p:nvPr>
            <p:custDataLst>
              <p:tags r:id="rId6"/>
            </p:custDataLst>
          </p:nvPr>
        </p:nvCxnSpPr>
        <p:spPr>
          <a:xfrm flipH="1">
            <a:off x="9610828" y="857422"/>
            <a:ext cx="0" cy="4368800"/>
          </a:xfrm>
          <a:prstGeom prst="line">
            <a:avLst/>
          </a:prstGeom>
          <a:ln w="19050">
            <a:gradFill>
              <a:gsLst>
                <a:gs pos="0">
                  <a:schemeClr val="accent1">
                    <a:alpha val="25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图片 6" descr="图片1"/>
          <p:cNvPicPr>
            <a:picLocks noChangeAspect="1"/>
          </p:cNvPicPr>
          <p:nvPr>
            <p:custDataLst>
              <p:tags r:id="rId8"/>
            </p:custDataLst>
          </p:nvPr>
        </p:nvPicPr>
        <p:blipFill>
          <a:blip r:embed="rId7"/>
          <a:stretch>
            <a:fillRect/>
          </a:stretch>
        </p:blipFill>
        <p:spPr>
          <a:xfrm>
            <a:off x="8916035" y="981710"/>
            <a:ext cx="342900" cy="349885"/>
          </a:xfrm>
          <a:prstGeom prst="rect">
            <a:avLst/>
          </a:prstGeom>
        </p:spPr>
      </p:pic>
      <p:sp>
        <p:nvSpPr>
          <p:cNvPr id="4" name="日期占位符 3"/>
          <p:cNvSpPr>
            <a:spLocks noGrp="1"/>
          </p:cNvSpPr>
          <p:nvPr>
            <p:ph type="dt" sz="half" idx="10"/>
            <p:custDataLst>
              <p:tags r:id="rId9"/>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5" name="页脚占位符 4"/>
          <p:cNvSpPr>
            <a:spLocks noGrp="1"/>
          </p:cNvSpPr>
          <p:nvPr>
            <p:ph type="ftr" sz="quarter" idx="11"/>
            <p:custDataLst>
              <p:tags r:id="rId10"/>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标题和两栏">
    <p:spTree>
      <p:nvGrpSpPr>
        <p:cNvPr id="1" name=""/>
        <p:cNvGrpSpPr/>
        <p:nvPr>
          <p:custDataLst>
            <p:tags r:id="rId1"/>
          </p:custDataLst>
        </p:nvPr>
      </p:nvGrpSpPr>
      <p:grpSpPr>
        <a:xfrm>
          <a:off x="0" y="0"/>
          <a:ext cx="0" cy="0"/>
        </a:xfrm>
      </p:grpSpPr>
      <p:pic>
        <p:nvPicPr>
          <p:cNvPr id="14" name="图片 13"/>
          <p:cNvPicPr>
            <a:picLocks noChangeAspect="1"/>
          </p:cNvPicPr>
          <p:nvPr>
            <p:custDataLst>
              <p:tags r:id="rId3"/>
            </p:custDataLst>
          </p:nvPr>
        </p:nvPicPr>
        <p:blipFill>
          <a:blip r:embed="rId2"/>
          <a:stretch>
            <a:fillRect/>
          </a:stretch>
        </p:blipFill>
        <p:spPr>
          <a:xfrm>
            <a:off x="0" y="0"/>
            <a:ext cx="12192000" cy="6858000"/>
          </a:xfrm>
          <a:prstGeom prst="rect">
            <a:avLst/>
          </a:prstGeom>
        </p:spPr>
      </p:pic>
      <p:pic>
        <p:nvPicPr>
          <p:cNvPr id="15" name="图片 14" descr="ͼƬ3"/>
          <p:cNvPicPr>
            <a:picLocks noChangeAspect="1"/>
          </p:cNvPicPr>
          <p:nvPr>
            <p:custDataLst>
              <p:tags r:id="rId5"/>
            </p:custDataLst>
          </p:nvPr>
        </p:nvPicPr>
        <p:blipFill>
          <a:blip r:embed="rId4"/>
          <a:stretch>
            <a:fillRect/>
          </a:stretch>
        </p:blipFill>
        <p:spPr>
          <a:xfrm>
            <a:off x="0" y="4939030"/>
            <a:ext cx="12192000" cy="1918970"/>
          </a:xfrm>
          <a:prstGeom prst="rect">
            <a:avLst/>
          </a:prstGeom>
        </p:spPr>
      </p:pic>
      <p:sp>
        <p:nvSpPr>
          <p:cNvPr id="12" name="正文"/>
          <p:cNvSpPr txBox="1">
            <a:spLocks noGrp="1"/>
          </p:cNvSpPr>
          <p:nvPr>
            <p:ph idx="5"/>
            <p:custDataLst>
              <p:tags r:id="rId6"/>
            </p:custDataLst>
          </p:nvPr>
        </p:nvSpPr>
        <p:spPr>
          <a:xfrm>
            <a:off x="6400805"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lang="zh-CN" altLang="en-US" sz="1800" b="0" i="0" u="none" strike="noStrike" kern="1200" cap="none" spc="150" normalizeH="0" baseline="0" noProof="1">
                <a:ln>
                  <a:noFill/>
                  <a:prstDash val="sysDot"/>
                </a:ln>
                <a:solidFill>
                  <a:schemeClr val="tx1"/>
                </a:solidFill>
                <a:uFillTx/>
                <a:latin typeface="MiSans Normal"/>
                <a:ea typeface="MiSans Normal"/>
                <a:cs typeface="MiSans Normal" panose="00000500000000000000" charset="-122"/>
                <a:sym typeface="MiSans Normal"/>
              </a:defRPr>
            </a:lvl1pPr>
            <a:lvl2pPr marL="685800" marR="0" lvl="1" indent="-228600" fontAlgn="auto">
              <a:lnSpc>
                <a:spcPct val="120000"/>
              </a:lnSpc>
              <a:spcBef>
                <a:spcPct val="0"/>
              </a:spcBef>
              <a:spcAft>
                <a:spcPts val="600"/>
              </a:spcAft>
              <a:buFont typeface="Arial" panose="020b0604020202020204" pitchFamily="34" charset="0"/>
              <a:buChar char="●"/>
              <a:tabLst>
                <a:tab pos="1609725"/>
              </a:tabLst>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2pPr>
            <a:lvl3pPr marL="1143000" marR="0" lvl="2" indent="-228600" fontAlgn="auto">
              <a:lnSpc>
                <a:spcPct val="120000"/>
              </a:lnSpc>
              <a:spcBef>
                <a:spcPct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3pPr>
            <a:lvl4pPr marL="1600200" marR="0" lvl="3" indent="-228600" fontAlgn="auto">
              <a:lnSpc>
                <a:spcPct val="120000"/>
              </a:lnSpc>
              <a:spcBef>
                <a:spcPct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4pPr>
            <a:lvl5pPr marL="2057400" marR="0" lvl="4" indent="-228600" fontAlgn="auto">
              <a:lnSpc>
                <a:spcPct val="120000"/>
              </a:lnSpc>
              <a:spcBef>
                <a:spcPct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err="1">
                <a:sym typeface="+mn-ea"/>
              </a:rPr>
              <a:t>第二级</a:t>
            </a:r>
            <a:endParaRPr>
              <a:sym typeface="+mn-ea"/>
            </a:endParaRPr>
          </a:p>
          <a:p>
            <a:pPr lvl="2"/>
            <a:r>
              <a:rPr err="1">
                <a:sym typeface="+mn-ea"/>
              </a:rPr>
              <a:t>第三级</a:t>
            </a:r>
            <a:endParaRPr>
              <a:sym typeface="+mn-ea"/>
            </a:endParaRPr>
          </a:p>
          <a:p>
            <a:pPr lvl="3"/>
            <a:r>
              <a:rPr err="1">
                <a:sym typeface="+mn-ea"/>
              </a:rPr>
              <a:t>第四级</a:t>
            </a:r>
            <a:endParaRPr>
              <a:sym typeface="+mn-ea"/>
            </a:endParaRPr>
          </a:p>
          <a:p>
            <a:pPr lvl="4"/>
            <a:r>
              <a:rPr err="1">
                <a:sym typeface="+mn-ea"/>
              </a:rPr>
              <a:t>第五级</a:t>
            </a:r>
            <a:endParaRPr>
              <a:sym typeface="+mn-ea"/>
            </a:endParaRPr>
          </a:p>
        </p:txBody>
      </p:sp>
      <p:sp>
        <p:nvSpPr>
          <p:cNvPr id="10" name="正文"/>
          <p:cNvSpPr txBox="1">
            <a:spLocks noGrp="1"/>
          </p:cNvSpPr>
          <p:nvPr>
            <p:ph idx="4"/>
            <p:custDataLst>
              <p:tags r:id="rId7"/>
            </p:custDataLst>
          </p:nvPr>
        </p:nvSpPr>
        <p:spPr>
          <a:xfrm>
            <a:off x="608400"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lang="zh-CN" altLang="en-US" sz="1800" b="0" i="0" u="none" strike="noStrike" kern="1200" cap="none" spc="150" normalizeH="0" baseline="0" noProof="1">
                <a:ln>
                  <a:noFill/>
                  <a:prstDash val="sysDot"/>
                </a:ln>
                <a:solidFill>
                  <a:schemeClr val="tx1"/>
                </a:solidFill>
                <a:uFillTx/>
                <a:latin typeface="MiSans Normal"/>
                <a:ea typeface="MiSans Normal"/>
                <a:cs typeface="MiSans Normal" panose="00000500000000000000" charset="-122"/>
                <a:sym typeface="MiSans Normal"/>
              </a:defRPr>
            </a:lvl1pPr>
            <a:lvl2pPr marL="685800" marR="0" lvl="1" indent="-228600" fontAlgn="auto">
              <a:lnSpc>
                <a:spcPct val="120000"/>
              </a:lnSpc>
              <a:spcBef>
                <a:spcPct val="0"/>
              </a:spcBef>
              <a:spcAft>
                <a:spcPts val="600"/>
              </a:spcAft>
              <a:buFont typeface="Arial" panose="020b0604020202020204" pitchFamily="34" charset="0"/>
              <a:buChar char="●"/>
              <a:tabLst>
                <a:tab pos="1609725"/>
              </a:tabLst>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2pPr>
            <a:lvl3pPr marL="1143000" marR="0" lvl="2" indent="-228600" fontAlgn="auto">
              <a:lnSpc>
                <a:spcPct val="120000"/>
              </a:lnSpc>
              <a:spcBef>
                <a:spcPct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3pPr>
            <a:lvl4pPr marL="1600200" marR="0" lvl="3" indent="-228600" fontAlgn="auto">
              <a:lnSpc>
                <a:spcPct val="120000"/>
              </a:lnSpc>
              <a:spcBef>
                <a:spcPct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4pPr>
            <a:lvl5pPr marL="2057400" marR="0" lvl="4" indent="-228600" fontAlgn="auto">
              <a:lnSpc>
                <a:spcPct val="120000"/>
              </a:lnSpc>
              <a:spcBef>
                <a:spcPct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err="1">
                <a:sym typeface="+mn-ea"/>
              </a:rPr>
              <a:t>第二级</a:t>
            </a:r>
            <a:endParaRPr>
              <a:sym typeface="+mn-ea"/>
            </a:endParaRPr>
          </a:p>
          <a:p>
            <a:pPr lvl="2"/>
            <a:r>
              <a:rPr err="1">
                <a:sym typeface="+mn-ea"/>
              </a:rPr>
              <a:t>第三级</a:t>
            </a:r>
            <a:endParaRPr>
              <a:sym typeface="+mn-ea"/>
            </a:endParaRPr>
          </a:p>
          <a:p>
            <a:pPr lvl="3"/>
            <a:r>
              <a:rPr err="1">
                <a:sym typeface="+mn-ea"/>
              </a:rPr>
              <a:t>第四级</a:t>
            </a:r>
            <a:endParaRPr>
              <a:sym typeface="+mn-ea"/>
            </a:endParaRPr>
          </a:p>
          <a:p>
            <a:pPr lvl="4"/>
            <a:r>
              <a:rPr err="1">
                <a:sym typeface="+mn-ea"/>
              </a:rPr>
              <a:t>第五级</a:t>
            </a:r>
            <a:endParaRPr>
              <a:sym typeface="+mn-ea"/>
            </a:endParaRPr>
          </a:p>
        </p:txBody>
      </p:sp>
      <p:cxnSp>
        <p:nvCxnSpPr>
          <p:cNvPr id="9" name="直接连接符 8"/>
          <p:cNvCxnSpPr/>
          <p:nvPr>
            <p:custDataLst>
              <p:tags r:id="rId8"/>
            </p:custDataLst>
          </p:nvPr>
        </p:nvCxnSpPr>
        <p:spPr>
          <a:xfrm rot="16200000" flipH="1">
            <a:off x="3932419" y="-2325645"/>
            <a:ext cx="0" cy="6561438"/>
          </a:xfrm>
          <a:prstGeom prst="line">
            <a:avLst/>
          </a:prstGeom>
          <a:ln w="19050">
            <a:gradFill>
              <a:gsLst>
                <a:gs pos="0">
                  <a:schemeClr val="accent1">
                    <a:alpha val="25000"/>
                  </a:schemeClr>
                </a:gs>
                <a:gs pos="8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标题"/>
          <p:cNvSpPr txBox="1">
            <a:spLocks noGrp="1"/>
          </p:cNvSpPr>
          <p:nvPr>
            <p:ph type="title" idx="2"/>
            <p:custDataLst>
              <p:tags r:id="rId9"/>
            </p:custDataLst>
          </p:nvPr>
        </p:nvSpPr>
        <p:spPr>
          <a:xfrm>
            <a:off x="1120140" y="379095"/>
            <a:ext cx="10457180" cy="627380"/>
          </a:xfrm>
          <a:prstGeom prst="rect">
            <a:avLst/>
          </a:prstGeom>
          <a:noFill/>
        </p:spPr>
        <p:txBody>
          <a:bodyPr vert="horz" wrap="square" tIns="0" bIns="0" rtlCol="0" anchor="t"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0" normalizeH="0" baseline="0" noProof="1">
                <a:gradFill>
                  <a:gsLst>
                    <a:gs pos="0">
                      <a:schemeClr val="accent1"/>
                    </a:gs>
                    <a:gs pos="100000">
                      <a:schemeClr val="accent3"/>
                    </a:gs>
                  </a:gsLst>
                  <a:lin ang="0" scaled="0"/>
                </a:gradFill>
                <a:latin typeface="汉仪书宋二简"/>
                <a:ea typeface="汉仪书宋二简"/>
                <a:cs typeface="MiSans Normal" panose="00000500000000000000" charset="-122"/>
                <a:sym typeface="MiSans Normal"/>
              </a:defRPr>
            </a:lvl1pPr>
          </a:lstStyle>
          <a:p>
            <a:pPr lvl="0" algn="l">
              <a:buClrTx/>
              <a:buSzTx/>
              <a:buFontTx/>
            </a:pPr>
            <a:r>
              <a:rPr>
                <a:sym typeface="+mn-ea"/>
              </a:rPr>
              <a:t>单击此处编辑母版标题样式</a:t>
            </a:r>
            <a:endParaRPr>
              <a:sym typeface="+mn-ea"/>
            </a:endParaRPr>
          </a:p>
        </p:txBody>
      </p:sp>
      <p:pic>
        <p:nvPicPr>
          <p:cNvPr id="11" name="图片 10" descr="图片1"/>
          <p:cNvPicPr>
            <a:picLocks noChangeAspect="1"/>
          </p:cNvPicPr>
          <p:nvPr>
            <p:custDataLst>
              <p:tags r:id="rId11"/>
            </p:custDataLst>
          </p:nvPr>
        </p:nvPicPr>
        <p:blipFill>
          <a:blip r:embed="rId10"/>
          <a:stretch>
            <a:fillRect/>
          </a:stretch>
        </p:blipFill>
        <p:spPr>
          <a:xfrm>
            <a:off x="777240" y="488315"/>
            <a:ext cx="328295" cy="335280"/>
          </a:xfrm>
          <a:prstGeom prst="rect">
            <a:avLst/>
          </a:prstGeom>
        </p:spPr>
      </p:pic>
      <p:sp>
        <p:nvSpPr>
          <p:cNvPr id="5" name="日期占位符 4"/>
          <p:cNvSpPr>
            <a:spLocks noGrp="1"/>
          </p:cNvSpPr>
          <p:nvPr>
            <p:ph type="dt" sz="half" idx="10"/>
            <p:custDataLst>
              <p:tags r:id="rId12"/>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6" name="页脚占位符 5"/>
          <p:cNvSpPr>
            <a:spLocks noGrp="1"/>
          </p:cNvSpPr>
          <p:nvPr>
            <p:ph type="ftr" sz="quarter" idx="11"/>
            <p:custDataLst>
              <p:tags r:id="rId13"/>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7" name="灯片编号占位符 6"/>
          <p:cNvSpPr>
            <a:spLocks noGrp="1"/>
          </p:cNvSpPr>
          <p:nvPr>
            <p:ph type="sldNum" sz="quarter" idx="12"/>
            <p:custDataLst>
              <p:tags r:id="rId14"/>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标题和比较">
    <p:spTree>
      <p:nvGrpSpPr>
        <p:cNvPr id="1" name=""/>
        <p:cNvGrpSpPr/>
        <p:nvPr>
          <p:custDataLst>
            <p:tags r:id="rId1"/>
          </p:custDataLst>
        </p:nvPr>
      </p:nvGrpSpPr>
      <p:grpSpPr>
        <a:xfrm>
          <a:off x="0" y="0"/>
          <a:ext cx="0" cy="0"/>
        </a:xfrm>
      </p:grpSpPr>
      <p:pic>
        <p:nvPicPr>
          <p:cNvPr id="18" name="图片 17"/>
          <p:cNvPicPr>
            <a:picLocks noChangeAspect="1"/>
          </p:cNvPicPr>
          <p:nvPr>
            <p:custDataLst>
              <p:tags r:id="rId3"/>
            </p:custDataLst>
          </p:nvPr>
        </p:nvPicPr>
        <p:blipFill>
          <a:blip r:embed="rId2"/>
          <a:stretch>
            <a:fillRect/>
          </a:stretch>
        </p:blipFill>
        <p:spPr>
          <a:xfrm>
            <a:off x="0" y="0"/>
            <a:ext cx="12192000" cy="6858000"/>
          </a:xfrm>
          <a:prstGeom prst="rect">
            <a:avLst/>
          </a:prstGeom>
        </p:spPr>
      </p:pic>
      <p:pic>
        <p:nvPicPr>
          <p:cNvPr id="19" name="图片 18" descr="ͼƬ3"/>
          <p:cNvPicPr>
            <a:picLocks noChangeAspect="1"/>
          </p:cNvPicPr>
          <p:nvPr>
            <p:custDataLst>
              <p:tags r:id="rId5"/>
            </p:custDataLst>
          </p:nvPr>
        </p:nvPicPr>
        <p:blipFill>
          <a:blip r:embed="rId4"/>
          <a:stretch>
            <a:fillRect/>
          </a:stretch>
        </p:blipFill>
        <p:spPr>
          <a:xfrm>
            <a:off x="0" y="4939030"/>
            <a:ext cx="12192000" cy="1918970"/>
          </a:xfrm>
          <a:prstGeom prst="rect">
            <a:avLst/>
          </a:prstGeom>
        </p:spPr>
      </p:pic>
      <p:sp>
        <p:nvSpPr>
          <p:cNvPr id="16" name="正文"/>
          <p:cNvSpPr txBox="1">
            <a:spLocks noGrp="1"/>
          </p:cNvSpPr>
          <p:nvPr>
            <p:ph idx="7"/>
            <p:custDataLst>
              <p:tags r:id="rId6"/>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lang="zh-CN" altLang="en-US" sz="1800" b="0" i="0" u="none" strike="noStrike" kern="1200" cap="none" spc="150" normalizeH="0" baseline="0" noProof="1">
                <a:ln>
                  <a:noFill/>
                  <a:prstDash val="sysDot"/>
                </a:ln>
                <a:solidFill>
                  <a:schemeClr val="tx1">
                    <a:lumMod val="75000"/>
                    <a:lumOff val="25000"/>
                  </a:schemeClr>
                </a:solidFill>
                <a:uFillTx/>
                <a:latin typeface="MiSans Normal"/>
                <a:ea typeface="MiSans Normal"/>
                <a:cs typeface="MiSans Normal" panose="00000500000000000000" charset="-122"/>
                <a:sym typeface="MiSans Normal"/>
              </a:defRPr>
            </a:lvl1pPr>
            <a:lvl2pPr marL="685800" marR="0" lvl="1" indent="-228600" fontAlgn="auto">
              <a:lnSpc>
                <a:spcPct val="120000"/>
              </a:lnSpc>
              <a:spcBef>
                <a:spcPct val="0"/>
              </a:spcBef>
              <a:spcAft>
                <a:spcPts val="600"/>
              </a:spcAft>
              <a:buFont typeface="Arial" panose="020b0604020202020204" pitchFamily="34" charset="0"/>
              <a:buChar char="●"/>
              <a:tabLst>
                <a:tab pos="1609725"/>
              </a:tabLst>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2pPr>
            <a:lvl3pPr marL="1143000" marR="0" lvl="2" indent="-228600" fontAlgn="auto">
              <a:lnSpc>
                <a:spcPct val="120000"/>
              </a:lnSpc>
              <a:spcBef>
                <a:spcPct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3pPr>
            <a:lvl4pPr marL="1600200" marR="0" lvl="3" indent="-228600" fontAlgn="auto">
              <a:lnSpc>
                <a:spcPct val="120000"/>
              </a:lnSpc>
              <a:spcBef>
                <a:spcPct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4pPr>
            <a:lvl5pPr marL="2057400" marR="0" lvl="4" indent="-228600" fontAlgn="auto">
              <a:lnSpc>
                <a:spcPct val="120000"/>
              </a:lnSpc>
              <a:spcBef>
                <a:spcPct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err="1">
                <a:sym typeface="+mn-ea"/>
              </a:rPr>
              <a:t>第二级</a:t>
            </a:r>
            <a:endParaRPr>
              <a:sym typeface="+mn-ea"/>
            </a:endParaRPr>
          </a:p>
          <a:p>
            <a:pPr lvl="2"/>
            <a:r>
              <a:rPr err="1">
                <a:sym typeface="+mn-ea"/>
              </a:rPr>
              <a:t>第三级</a:t>
            </a:r>
            <a:endParaRPr>
              <a:sym typeface="+mn-ea"/>
            </a:endParaRPr>
          </a:p>
          <a:p>
            <a:pPr lvl="3"/>
            <a:r>
              <a:rPr err="1">
                <a:sym typeface="+mn-ea"/>
              </a:rPr>
              <a:t>第四级</a:t>
            </a:r>
            <a:endParaRPr>
              <a:sym typeface="+mn-ea"/>
            </a:endParaRPr>
          </a:p>
          <a:p>
            <a:pPr lvl="4"/>
            <a:r>
              <a:rPr err="1">
                <a:sym typeface="+mn-ea"/>
              </a:rPr>
              <a:t>第五级</a:t>
            </a:r>
            <a:endParaRPr>
              <a:sym typeface="+mn-ea"/>
            </a:endParaRPr>
          </a:p>
        </p:txBody>
      </p:sp>
      <p:sp>
        <p:nvSpPr>
          <p:cNvPr id="15" name="标题"/>
          <p:cNvSpPr txBox="1">
            <a:spLocks noGrp="1"/>
          </p:cNvSpPr>
          <p:nvPr>
            <p:ph type="title" idx="6"/>
            <p:custDataLst>
              <p:tags r:id="rId7"/>
            </p:custDataLst>
          </p:nvPr>
        </p:nvSpPr>
        <p:spPr>
          <a:xfrm>
            <a:off x="6235065" y="1395730"/>
            <a:ext cx="5342255" cy="43370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solidFill>
                <a:latin typeface="MiSans Normal"/>
                <a:ea typeface="MiSans Normal"/>
                <a:cs typeface="MiSans Normal" panose="00000500000000000000" charset="-122"/>
                <a:sym typeface="MiSans Normal"/>
              </a:defRPr>
            </a:lvl1pPr>
          </a:lstStyle>
          <a:p>
            <a:pPr lvl="0"/>
            <a:r>
              <a:rPr>
                <a:sym typeface="+mn-ea"/>
              </a:rPr>
              <a:t>单击此处编辑母版标题样式</a:t>
            </a:r>
            <a:endParaRPr>
              <a:sym typeface="+mn-ea"/>
            </a:endParaRPr>
          </a:p>
        </p:txBody>
      </p:sp>
      <p:sp>
        <p:nvSpPr>
          <p:cNvPr id="14" name="正文"/>
          <p:cNvSpPr txBox="1">
            <a:spLocks noGrp="1"/>
          </p:cNvSpPr>
          <p:nvPr>
            <p:ph idx="5"/>
            <p:custDataLst>
              <p:tags r:id="rId8"/>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lang="zh-CN" altLang="en-US" sz="1800" b="0" i="0" u="none" strike="noStrike" kern="1200" cap="none" spc="150" normalizeH="0" baseline="0" noProof="1">
                <a:ln>
                  <a:noFill/>
                  <a:prstDash val="sysDot"/>
                </a:ln>
                <a:solidFill>
                  <a:schemeClr val="tx1">
                    <a:lumMod val="75000"/>
                    <a:lumOff val="25000"/>
                  </a:schemeClr>
                </a:solidFill>
                <a:uFillTx/>
                <a:latin typeface="MiSans Normal"/>
                <a:ea typeface="MiSans Normal"/>
                <a:cs typeface="MiSans Normal" panose="00000500000000000000" charset="-122"/>
                <a:sym typeface="MiSans Normal"/>
              </a:defRPr>
            </a:lvl1pPr>
            <a:lvl2pPr marL="685800" marR="0" lvl="1" indent="-228600" fontAlgn="auto">
              <a:lnSpc>
                <a:spcPct val="120000"/>
              </a:lnSpc>
              <a:spcBef>
                <a:spcPct val="0"/>
              </a:spcBef>
              <a:spcAft>
                <a:spcPts val="600"/>
              </a:spcAft>
              <a:buFont typeface="Arial" panose="020b0604020202020204" pitchFamily="34" charset="0"/>
              <a:buChar char="●"/>
              <a:tabLst>
                <a:tab pos="1609725"/>
              </a:tabLst>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2pPr>
            <a:lvl3pPr marL="1143000" marR="0" lvl="2" indent="-228600" fontAlgn="auto">
              <a:lnSpc>
                <a:spcPct val="120000"/>
              </a:lnSpc>
              <a:spcBef>
                <a:spcPct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3pPr>
            <a:lvl4pPr marL="1600200" marR="0" lvl="3" indent="-228600" fontAlgn="auto">
              <a:lnSpc>
                <a:spcPct val="120000"/>
              </a:lnSpc>
              <a:spcBef>
                <a:spcPct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4pPr>
            <a:lvl5pPr marL="2057400" marR="0" lvl="4" indent="-228600" fontAlgn="auto">
              <a:lnSpc>
                <a:spcPct val="120000"/>
              </a:lnSpc>
              <a:spcBef>
                <a:spcPct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err="1">
                <a:sym typeface="+mn-ea"/>
              </a:rPr>
              <a:t>第二级</a:t>
            </a:r>
            <a:endParaRPr>
              <a:sym typeface="+mn-ea"/>
            </a:endParaRPr>
          </a:p>
          <a:p>
            <a:pPr lvl="2"/>
            <a:r>
              <a:rPr err="1">
                <a:sym typeface="+mn-ea"/>
              </a:rPr>
              <a:t>第三级</a:t>
            </a:r>
            <a:endParaRPr>
              <a:sym typeface="+mn-ea"/>
            </a:endParaRPr>
          </a:p>
          <a:p>
            <a:pPr lvl="3"/>
            <a:r>
              <a:rPr err="1">
                <a:sym typeface="+mn-ea"/>
              </a:rPr>
              <a:t>第四级</a:t>
            </a:r>
            <a:endParaRPr>
              <a:sym typeface="+mn-ea"/>
            </a:endParaRPr>
          </a:p>
          <a:p>
            <a:pPr lvl="4"/>
            <a:r>
              <a:rPr err="1">
                <a:sym typeface="+mn-ea"/>
              </a:rPr>
              <a:t>第五级</a:t>
            </a:r>
            <a:endParaRPr>
              <a:sym typeface="+mn-ea"/>
            </a:endParaRPr>
          </a:p>
        </p:txBody>
      </p:sp>
      <p:sp>
        <p:nvSpPr>
          <p:cNvPr id="12" name="标题"/>
          <p:cNvSpPr txBox="1">
            <a:spLocks noGrp="1"/>
          </p:cNvSpPr>
          <p:nvPr>
            <p:ph type="title" idx="4"/>
            <p:custDataLst>
              <p:tags r:id="rId9"/>
            </p:custDataLst>
          </p:nvPr>
        </p:nvSpPr>
        <p:spPr>
          <a:xfrm>
            <a:off x="608330" y="1395730"/>
            <a:ext cx="5342255" cy="43370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solidFill>
                <a:latin typeface="MiSans Normal"/>
                <a:ea typeface="MiSans Normal"/>
                <a:cs typeface="MiSans Normal" panose="00000500000000000000" charset="-122"/>
                <a:sym typeface="MiSans Normal"/>
              </a:defRPr>
            </a:lvl1pPr>
          </a:lstStyle>
          <a:p>
            <a:pPr lvl="0"/>
            <a:r>
              <a:rPr>
                <a:sym typeface="+mn-ea"/>
              </a:rPr>
              <a:t>单击此处编辑母版标题样式</a:t>
            </a:r>
            <a:endParaRPr>
              <a:sym typeface="+mn-ea"/>
            </a:endParaRPr>
          </a:p>
        </p:txBody>
      </p:sp>
      <p:cxnSp>
        <p:nvCxnSpPr>
          <p:cNvPr id="11" name="直接连接符 10"/>
          <p:cNvCxnSpPr/>
          <p:nvPr>
            <p:custDataLst>
              <p:tags r:id="rId10"/>
            </p:custDataLst>
          </p:nvPr>
        </p:nvCxnSpPr>
        <p:spPr>
          <a:xfrm rot="16200000" flipH="1">
            <a:off x="3932419" y="-2325645"/>
            <a:ext cx="0" cy="6561438"/>
          </a:xfrm>
          <a:prstGeom prst="line">
            <a:avLst/>
          </a:prstGeom>
          <a:ln w="19050">
            <a:gradFill>
              <a:gsLst>
                <a:gs pos="0">
                  <a:schemeClr val="accent1">
                    <a:alpha val="25000"/>
                  </a:schemeClr>
                </a:gs>
                <a:gs pos="8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标题"/>
          <p:cNvSpPr txBox="1">
            <a:spLocks noGrp="1"/>
          </p:cNvSpPr>
          <p:nvPr>
            <p:ph type="title" idx="2"/>
            <p:custDataLst>
              <p:tags r:id="rId11"/>
            </p:custDataLst>
          </p:nvPr>
        </p:nvSpPr>
        <p:spPr>
          <a:xfrm>
            <a:off x="1120140" y="379095"/>
            <a:ext cx="10457180" cy="627380"/>
          </a:xfrm>
          <a:prstGeom prst="rect">
            <a:avLst/>
          </a:prstGeom>
          <a:noFill/>
        </p:spPr>
        <p:txBody>
          <a:bodyPr vert="horz" wrap="square" tIns="0" bIns="0" rtlCol="0" anchor="t"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0" normalizeH="0" baseline="0" noProof="1">
                <a:gradFill>
                  <a:gsLst>
                    <a:gs pos="0">
                      <a:schemeClr val="accent1"/>
                    </a:gs>
                    <a:gs pos="100000">
                      <a:schemeClr val="accent3"/>
                    </a:gs>
                  </a:gsLst>
                  <a:lin ang="0" scaled="0"/>
                </a:gradFill>
                <a:latin typeface="汉仪书宋二简"/>
                <a:ea typeface="汉仪书宋二简"/>
                <a:cs typeface="MiSans Normal" panose="00000500000000000000" charset="-122"/>
                <a:sym typeface="MiSans Normal"/>
              </a:defRPr>
            </a:lvl1pPr>
          </a:lstStyle>
          <a:p>
            <a:pPr lvl="0" algn="l">
              <a:buClrTx/>
              <a:buSzTx/>
              <a:buFontTx/>
            </a:pPr>
            <a:r>
              <a:rPr>
                <a:sym typeface="+mn-ea"/>
              </a:rPr>
              <a:t>单击此处编辑母版标题样式</a:t>
            </a:r>
            <a:endParaRPr>
              <a:sym typeface="+mn-ea"/>
            </a:endParaRPr>
          </a:p>
        </p:txBody>
      </p:sp>
      <p:pic>
        <p:nvPicPr>
          <p:cNvPr id="13" name="图片 12" descr="图片1"/>
          <p:cNvPicPr>
            <a:picLocks noChangeAspect="1"/>
          </p:cNvPicPr>
          <p:nvPr>
            <p:custDataLst>
              <p:tags r:id="rId13"/>
            </p:custDataLst>
          </p:nvPr>
        </p:nvPicPr>
        <p:blipFill>
          <a:blip r:embed="rId12"/>
          <a:stretch>
            <a:fillRect/>
          </a:stretch>
        </p:blipFill>
        <p:spPr>
          <a:xfrm>
            <a:off x="777240" y="488315"/>
            <a:ext cx="328295" cy="335280"/>
          </a:xfrm>
          <a:prstGeom prst="rect">
            <a:avLst/>
          </a:prstGeom>
        </p:spPr>
      </p:pic>
      <p:sp>
        <p:nvSpPr>
          <p:cNvPr id="7" name="日期占位符 6"/>
          <p:cNvSpPr>
            <a:spLocks noGrp="1"/>
          </p:cNvSpPr>
          <p:nvPr>
            <p:ph type="dt" sz="half" idx="10"/>
            <p:custDataLst>
              <p:tags r:id="rId14"/>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8" name="页脚占位符 7"/>
          <p:cNvSpPr>
            <a:spLocks noGrp="1"/>
          </p:cNvSpPr>
          <p:nvPr>
            <p:ph type="ftr" sz="quarter" idx="11"/>
            <p:custDataLst>
              <p:tags r:id="rId15"/>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9" name="灯片编号占位符 8"/>
          <p:cNvSpPr>
            <a:spLocks noGrp="1"/>
          </p:cNvSpPr>
          <p:nvPr>
            <p:ph type="sldNum" sz="quarter" idx="12"/>
            <p:custDataLst>
              <p:tags r:id="rId16"/>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custDataLst>
            <p:tags r:id="rId1"/>
          </p:custDataLst>
        </p:nvPr>
      </p:nvGrpSpPr>
      <p:grpSpPr>
        <a:xfrm>
          <a:off x="0" y="0"/>
          <a:ext cx="0" cy="0"/>
        </a:xfrm>
      </p:grpSpPr>
      <p:pic>
        <p:nvPicPr>
          <p:cNvPr id="10" name="图片 9"/>
          <p:cNvPicPr>
            <a:picLocks noChangeAspect="1"/>
          </p:cNvPicPr>
          <p:nvPr>
            <p:custDataLst>
              <p:tags r:id="rId3"/>
            </p:custDataLst>
          </p:nvPr>
        </p:nvPicPr>
        <p:blipFill>
          <a:blip r:embed="rId2"/>
          <a:stretch>
            <a:fillRect/>
          </a:stretch>
        </p:blipFill>
        <p:spPr>
          <a:xfrm>
            <a:off x="0" y="0"/>
            <a:ext cx="12192000" cy="6858000"/>
          </a:xfrm>
          <a:prstGeom prst="rect">
            <a:avLst/>
          </a:prstGeom>
        </p:spPr>
      </p:pic>
      <p:pic>
        <p:nvPicPr>
          <p:cNvPr id="11" name="图片 10" descr="ͼƬ3"/>
          <p:cNvPicPr>
            <a:picLocks noChangeAspect="1"/>
          </p:cNvPicPr>
          <p:nvPr>
            <p:custDataLst>
              <p:tags r:id="rId5"/>
            </p:custDataLst>
          </p:nvPr>
        </p:nvPicPr>
        <p:blipFill>
          <a:blip r:embed="rId4"/>
          <a:stretch>
            <a:fillRect/>
          </a:stretch>
        </p:blipFill>
        <p:spPr>
          <a:xfrm>
            <a:off x="0" y="4939030"/>
            <a:ext cx="12192000" cy="1918970"/>
          </a:xfrm>
          <a:prstGeom prst="rect">
            <a:avLst/>
          </a:prstGeom>
        </p:spPr>
      </p:pic>
      <p:cxnSp>
        <p:nvCxnSpPr>
          <p:cNvPr id="8" name="直接连接符 7"/>
          <p:cNvCxnSpPr/>
          <p:nvPr>
            <p:custDataLst>
              <p:tags r:id="rId6"/>
            </p:custDataLst>
          </p:nvPr>
        </p:nvCxnSpPr>
        <p:spPr>
          <a:xfrm rot="16200000" flipH="1">
            <a:off x="3932419" y="-2325645"/>
            <a:ext cx="0" cy="6561438"/>
          </a:xfrm>
          <a:prstGeom prst="line">
            <a:avLst/>
          </a:prstGeom>
          <a:ln w="19050">
            <a:gradFill>
              <a:gsLst>
                <a:gs pos="0">
                  <a:schemeClr val="accent1">
                    <a:alpha val="25000"/>
                  </a:schemeClr>
                </a:gs>
                <a:gs pos="8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标题"/>
          <p:cNvSpPr txBox="1">
            <a:spLocks noGrp="1"/>
          </p:cNvSpPr>
          <p:nvPr>
            <p:ph type="title" idx="2"/>
            <p:custDataLst>
              <p:tags r:id="rId7"/>
            </p:custDataLst>
          </p:nvPr>
        </p:nvSpPr>
        <p:spPr>
          <a:xfrm>
            <a:off x="1120140" y="379095"/>
            <a:ext cx="10457180" cy="627380"/>
          </a:xfrm>
          <a:prstGeom prst="rect">
            <a:avLst/>
          </a:prstGeom>
          <a:noFill/>
        </p:spPr>
        <p:txBody>
          <a:bodyPr vert="horz" wrap="square" tIns="0" bIns="0" rtlCol="0" anchor="t"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0" normalizeH="0" baseline="0" noProof="1">
                <a:gradFill>
                  <a:gsLst>
                    <a:gs pos="0">
                      <a:schemeClr val="accent1"/>
                    </a:gs>
                    <a:gs pos="100000">
                      <a:schemeClr val="accent3"/>
                    </a:gs>
                  </a:gsLst>
                  <a:lin ang="0" scaled="0"/>
                </a:gradFill>
                <a:latin typeface="汉仪书宋二简"/>
                <a:ea typeface="汉仪书宋二简"/>
                <a:cs typeface="MiSans Normal" panose="00000500000000000000" charset="-122"/>
                <a:sym typeface="MiSans Normal"/>
              </a:defRPr>
            </a:lvl1pPr>
          </a:lstStyle>
          <a:p>
            <a:pPr lvl="0" algn="l">
              <a:buClrTx/>
              <a:buSzTx/>
              <a:buFontTx/>
            </a:pPr>
            <a:r>
              <a:rPr>
                <a:sym typeface="+mn-ea"/>
              </a:rPr>
              <a:t>单击此处编辑母版标题样式</a:t>
            </a:r>
            <a:endParaRPr>
              <a:sym typeface="+mn-ea"/>
            </a:endParaRPr>
          </a:p>
        </p:txBody>
      </p:sp>
      <p:pic>
        <p:nvPicPr>
          <p:cNvPr id="7" name="图片 6" descr="图片1"/>
          <p:cNvPicPr>
            <a:picLocks noChangeAspect="1"/>
          </p:cNvPicPr>
          <p:nvPr>
            <p:custDataLst>
              <p:tags r:id="rId9"/>
            </p:custDataLst>
          </p:nvPr>
        </p:nvPicPr>
        <p:blipFill>
          <a:blip r:embed="rId8"/>
          <a:stretch>
            <a:fillRect/>
          </a:stretch>
        </p:blipFill>
        <p:spPr>
          <a:xfrm>
            <a:off x="777240" y="488315"/>
            <a:ext cx="328295" cy="335280"/>
          </a:xfrm>
          <a:prstGeom prst="rect">
            <a:avLst/>
          </a:prstGeom>
        </p:spPr>
      </p:pic>
      <p:sp>
        <p:nvSpPr>
          <p:cNvPr id="3" name="日期占位符 2"/>
          <p:cNvSpPr>
            <a:spLocks noGrp="1"/>
          </p:cNvSpPr>
          <p:nvPr>
            <p:ph type="dt" sz="half" idx="10"/>
            <p:custDataLst>
              <p:tags r:id="rId10"/>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4" name="页脚占位符 3"/>
          <p:cNvSpPr>
            <a:spLocks noGrp="1"/>
          </p:cNvSpPr>
          <p:nvPr>
            <p:ph type="ftr" sz="quarter" idx="11"/>
            <p:custDataLst>
              <p:tags r:id="rId11"/>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5" name="灯片编号占位符 4"/>
          <p:cNvSpPr>
            <a:spLocks noGrp="1"/>
          </p:cNvSpPr>
          <p:nvPr>
            <p:ph type="sldNum" sz="quarter" idx="12"/>
            <p:custDataLst>
              <p:tags r:id="rId12"/>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custDataLst>
            <p:tags r:id="rId1"/>
          </p:custDataLst>
        </p:nvPr>
      </p:nvGrpSpPr>
      <p:grpSpPr>
        <a:xfrm>
          <a:off x="0" y="0"/>
          <a:ext cx="0" cy="0"/>
        </a:xfrm>
      </p:grpSpPr>
      <p:pic>
        <p:nvPicPr>
          <p:cNvPr id="9" name="图片 8"/>
          <p:cNvPicPr>
            <a:picLocks noChangeAspect="1"/>
          </p:cNvPicPr>
          <p:nvPr>
            <p:custDataLst>
              <p:tags r:id="rId3"/>
            </p:custDataLst>
          </p:nvPr>
        </p:nvPicPr>
        <p:blipFill>
          <a:blip r:embed="rId2"/>
          <a:stretch>
            <a:fillRect/>
          </a:stretch>
        </p:blipFill>
        <p:spPr>
          <a:xfrm>
            <a:off x="0" y="0"/>
            <a:ext cx="12192000" cy="6858000"/>
          </a:xfrm>
          <a:prstGeom prst="rect">
            <a:avLst/>
          </a:prstGeom>
        </p:spPr>
      </p:pic>
      <p:pic>
        <p:nvPicPr>
          <p:cNvPr id="10" name="图片 9" descr="ͼƬ3"/>
          <p:cNvPicPr>
            <a:picLocks noChangeAspect="1"/>
          </p:cNvPicPr>
          <p:nvPr>
            <p:custDataLst>
              <p:tags r:id="rId5"/>
            </p:custDataLst>
          </p:nvPr>
        </p:nvPicPr>
        <p:blipFill>
          <a:blip r:embed="rId4"/>
          <a:stretch>
            <a:fillRect/>
          </a:stretch>
        </p:blipFill>
        <p:spPr>
          <a:xfrm>
            <a:off x="0" y="4939030"/>
            <a:ext cx="12192000" cy="1918970"/>
          </a:xfrm>
          <a:prstGeom prst="rect">
            <a:avLst/>
          </a:prstGeom>
        </p:spPr>
      </p:pic>
      <p:sp>
        <p:nvSpPr>
          <p:cNvPr id="2" name="日期占位符 1"/>
          <p:cNvSpPr>
            <a:spLocks noGrp="1"/>
          </p:cNvSpPr>
          <p:nvPr>
            <p:ph type="dt" sz="half" idx="10"/>
            <p:custDataLst>
              <p:tags r:id="rId6"/>
            </p:custDataLst>
          </p:nvPr>
        </p:nvSpPr>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3" name="页脚占位符 2"/>
          <p:cNvSpPr>
            <a:spLocks noGrp="1"/>
          </p:cNvSpPr>
          <p:nvPr>
            <p:ph type="ftr" sz="quarter" idx="11"/>
            <p:custDataLst>
              <p:tags r:id="rId7"/>
            </p:custDataLst>
          </p:nvPr>
        </p:nvSpPr>
        <p:spPr/>
        <p:txBody>
          <a:bodyPr/>
          <a:lstStyle>
            <a:lvl1pPr>
              <a:defRPr>
                <a:latin typeface="MiSans Normal"/>
                <a:ea typeface="MiSans Normal"/>
                <a:sym typeface="MiSans Normal"/>
              </a:defRPr>
            </a:lvl1pPr>
          </a:lstStyle>
          <a:p>
            <a:endParaRPr lang="zh-CN" altLang="en-US"/>
          </a:p>
        </p:txBody>
      </p:sp>
      <p:sp>
        <p:nvSpPr>
          <p:cNvPr id="4" name="灯片编号占位符 3"/>
          <p:cNvSpPr>
            <a:spLocks noGrp="1"/>
          </p:cNvSpPr>
          <p:nvPr>
            <p:ph type="sldNum" sz="quarter" idx="12"/>
            <p:custDataLst>
              <p:tags r:id="rId8"/>
            </p:custDataLst>
          </p:nvPr>
        </p:nvSpPr>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仅内容">
    <p:spTree>
      <p:nvGrpSpPr>
        <p:cNvPr id="1" name=""/>
        <p:cNvGrpSpPr/>
        <p:nvPr>
          <p:custDataLst>
            <p:tags r:id="rId1"/>
          </p:custDataLst>
        </p:nvPr>
      </p:nvGrpSpPr>
      <p:grpSpPr>
        <a:xfrm>
          <a:off x="0" y="0"/>
          <a:ext cx="0" cy="0"/>
        </a:xfrm>
      </p:grpSpPr>
      <p:pic>
        <p:nvPicPr>
          <p:cNvPr id="9" name="图片 8"/>
          <p:cNvPicPr>
            <a:picLocks noChangeAspect="1"/>
          </p:cNvPicPr>
          <p:nvPr>
            <p:custDataLst>
              <p:tags r:id="rId3"/>
            </p:custDataLst>
          </p:nvPr>
        </p:nvPicPr>
        <p:blipFill>
          <a:blip r:embed="rId2"/>
          <a:stretch>
            <a:fillRect/>
          </a:stretch>
        </p:blipFill>
        <p:spPr>
          <a:xfrm>
            <a:off x="0" y="0"/>
            <a:ext cx="12192000" cy="6858000"/>
          </a:xfrm>
          <a:prstGeom prst="rect">
            <a:avLst/>
          </a:prstGeom>
        </p:spPr>
      </p:pic>
      <p:pic>
        <p:nvPicPr>
          <p:cNvPr id="10" name="图片 9" descr="ͼƬ3"/>
          <p:cNvPicPr>
            <a:picLocks noChangeAspect="1"/>
          </p:cNvPicPr>
          <p:nvPr>
            <p:custDataLst>
              <p:tags r:id="rId5"/>
            </p:custDataLst>
          </p:nvPr>
        </p:nvPicPr>
        <p:blipFill>
          <a:blip r:embed="rId4"/>
          <a:stretch>
            <a:fillRect/>
          </a:stretch>
        </p:blipFill>
        <p:spPr>
          <a:xfrm>
            <a:off x="0" y="4939030"/>
            <a:ext cx="12192000" cy="1918970"/>
          </a:xfrm>
          <a:prstGeom prst="rect">
            <a:avLst/>
          </a:prstGeom>
        </p:spPr>
      </p:pic>
      <p:sp>
        <p:nvSpPr>
          <p:cNvPr id="7" name="正文"/>
          <p:cNvSpPr txBox="1">
            <a:spLocks noGrp="1"/>
          </p:cNvSpPr>
          <p:nvPr>
            <p:ph idx="1"/>
            <p:custDataLst>
              <p:tags r:id="rId6"/>
            </p:custDataLst>
          </p:nvPr>
        </p:nvSpPr>
        <p:spPr>
          <a:xfrm>
            <a:off x="608330" y="379730"/>
            <a:ext cx="10968990" cy="587692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kumimoji="0" lang="zh-CN" altLang="en-US" sz="1800" b="0" i="0" u="none" strike="noStrike" kern="1200" cap="none" spc="150" normalizeH="0" baseline="0" noProof="1">
                <a:ln>
                  <a:noFill/>
                  <a:prstDash val="sysDot"/>
                </a:ln>
                <a:solidFill>
                  <a:schemeClr val="tx1"/>
                </a:solidFill>
                <a:uFillTx/>
                <a:latin typeface="MiSans Normal"/>
                <a:ea typeface="MiSans Normal"/>
                <a:cs typeface="MiSans Normal" panose="00000500000000000000" charset="-122"/>
                <a:sym typeface="MiSans Normal"/>
              </a:defRPr>
            </a:lvl1pPr>
            <a:lvl2pPr marL="685800" marR="0" lvl="1" indent="-228600" fontAlgn="auto">
              <a:lnSpc>
                <a:spcPct val="120000"/>
              </a:lnSpc>
              <a:spcBef>
                <a:spcPct val="0"/>
              </a:spcBef>
              <a:spcAft>
                <a:spcPts val="600"/>
              </a:spcAft>
              <a:buFont typeface="Arial" panose="020b0604020202020204" pitchFamily="34" charset="0"/>
              <a:buChar char="●"/>
              <a:tabLst>
                <a:tab pos="1609725"/>
              </a:tabLst>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2pPr>
            <a:lvl3pPr marL="1143000" marR="0" lvl="2" indent="-228600" fontAlgn="auto">
              <a:lnSpc>
                <a:spcPct val="120000"/>
              </a:lnSpc>
              <a:spcBef>
                <a:spcPct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3pPr>
            <a:lvl4pPr marL="1600200" marR="0" lvl="3" indent="-228600" fontAlgn="auto">
              <a:lnSpc>
                <a:spcPct val="120000"/>
              </a:lnSpc>
              <a:spcBef>
                <a:spcPct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4pPr>
            <a:lvl5pPr marL="2057400" marR="0" lvl="4" indent="-228600" fontAlgn="auto">
              <a:lnSpc>
                <a:spcPct val="120000"/>
              </a:lnSpc>
              <a:spcBef>
                <a:spcPct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iSans Normal"/>
                <a:ea typeface="MiSans Normal"/>
                <a:cs typeface="MiSans Normal" panose="00000500000000000000" charset="-122"/>
                <a:sym typeface="MiSans Normal"/>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err="1">
                <a:sym typeface="+mn-ea"/>
              </a:rPr>
              <a:t>第二级</a:t>
            </a:r>
            <a:endParaRPr>
              <a:sym typeface="+mn-ea"/>
            </a:endParaRPr>
          </a:p>
          <a:p>
            <a:pPr lvl="2"/>
            <a:r>
              <a:rPr err="1">
                <a:sym typeface="+mn-ea"/>
              </a:rPr>
              <a:t>第三级</a:t>
            </a:r>
            <a:endParaRPr>
              <a:sym typeface="+mn-ea"/>
            </a:endParaRPr>
          </a:p>
          <a:p>
            <a:pPr lvl="3"/>
            <a:r>
              <a:rPr err="1">
                <a:sym typeface="+mn-ea"/>
              </a:rPr>
              <a:t>第四级</a:t>
            </a:r>
            <a:endParaRPr>
              <a:sym typeface="+mn-ea"/>
            </a:endParaRPr>
          </a:p>
          <a:p>
            <a:pPr lvl="4"/>
            <a:r>
              <a:rPr err="1">
                <a:sym typeface="+mn-ea"/>
              </a:rPr>
              <a:t>第五级</a:t>
            </a:r>
            <a:endParaRPr>
              <a:sym typeface="+mn-ea"/>
            </a:endParaRPr>
          </a:p>
        </p:txBody>
      </p:sp>
      <p:sp>
        <p:nvSpPr>
          <p:cNvPr id="4" name="日期占位符 3"/>
          <p:cNvSpPr>
            <a:spLocks noGrp="1"/>
          </p:cNvSpPr>
          <p:nvPr>
            <p:ph type="dt" sz="half" idx="10"/>
            <p:custDataLst>
              <p:tags r:id="rId7"/>
            </p:custDataLst>
          </p:nvPr>
        </p:nvSpPr>
        <p:spPr>
          <a:xfrm>
            <a:off x="838200" y="6356350"/>
            <a:ext cx="2743200" cy="365125"/>
          </a:xfrm>
        </p:spPr>
        <p:txBody>
          <a:bodyPr/>
          <a:lstStyle>
            <a:lvl1pPr>
              <a:defRPr>
                <a:latin typeface="MiSans Normal"/>
                <a:ea typeface="MiSans Normal"/>
                <a:sym typeface="MiSans Normal"/>
              </a:defRPr>
            </a:lvl1pPr>
          </a:lstStyle>
          <a:p>
            <a:fld id="{55A9EEB6-0A46-46E6-ADE6-B831179C2539}" type="datetimeFigureOut">
              <a:rPr lang="zh-CN" altLang="en-US" smtClean="0"/>
              <a:t/>
            </a:fld>
            <a:endParaRPr lang="zh-CN" altLang="en-US"/>
          </a:p>
        </p:txBody>
      </p:sp>
      <p:sp>
        <p:nvSpPr>
          <p:cNvPr id="5" name="页脚占位符 4"/>
          <p:cNvSpPr>
            <a:spLocks noGrp="1"/>
          </p:cNvSpPr>
          <p:nvPr>
            <p:ph type="ftr" sz="quarter" idx="11"/>
            <p:custDataLst>
              <p:tags r:id="rId8"/>
            </p:custDataLst>
          </p:nvPr>
        </p:nvSpPr>
        <p:spPr>
          <a:xfrm>
            <a:off x="4038600" y="6356350"/>
            <a:ext cx="4114800" cy="365125"/>
          </a:xfrm>
        </p:spPr>
        <p:txBody>
          <a:bodyPr/>
          <a:lstStyle>
            <a:lvl1pPr>
              <a:defRPr>
                <a:latin typeface="MiSans Normal"/>
                <a:ea typeface="MiSans Normal"/>
                <a:sym typeface="MiSans Normal"/>
              </a:defRPr>
            </a:lvl1pPr>
          </a:lstStyle>
          <a:p>
            <a:endParaRPr lang="zh-CN" altLang="en-US"/>
          </a:p>
        </p:txBody>
      </p:sp>
      <p:sp>
        <p:nvSpPr>
          <p:cNvPr id="6" name="灯片编号占位符 5"/>
          <p:cNvSpPr>
            <a:spLocks noGrp="1"/>
          </p:cNvSpPr>
          <p:nvPr>
            <p:ph type="sldNum" sz="quarter" idx="12"/>
            <p:custDataLst>
              <p:tags r:id="rId9"/>
            </p:custDataLst>
          </p:nvPr>
        </p:nvSpPr>
        <p:spPr>
          <a:xfrm>
            <a:off x="8610600" y="6356350"/>
            <a:ext cx="2743200" cy="365125"/>
          </a:xfrm>
        </p:spPr>
        <p:txBody>
          <a:bodyPr/>
          <a:lstStyle>
            <a:lvl1pPr>
              <a:defRPr>
                <a:latin typeface="MiSans Normal"/>
                <a:ea typeface="MiSans Normal"/>
                <a:sym typeface="MiSans Normal"/>
              </a:defRPr>
            </a:lvl1pPr>
          </a:lstStyle>
          <a:p>
            <a:fld id="{78190B35-BC72-4945-B51B-EDD58CA7A6EF}"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tags" Target="../tags/tag132.xml" /><Relationship Id="rId16" Type="http://schemas.openxmlformats.org/officeDocument/2006/relationships/image" Target="../media/image3.png" /><Relationship Id="rId17" Type="http://schemas.openxmlformats.org/officeDocument/2006/relationships/tags" Target="../tags/tag133.xml" /><Relationship Id="rId18" Type="http://schemas.openxmlformats.org/officeDocument/2006/relationships/image" Target="../media/image4.png" /><Relationship Id="rId19" Type="http://schemas.openxmlformats.org/officeDocument/2006/relationships/tags" Target="../tags/tag134.xml" /><Relationship Id="rId2" Type="http://schemas.openxmlformats.org/officeDocument/2006/relationships/slideLayout" Target="../slideLayouts/slideLayout2.xml" /><Relationship Id="rId20" Type="http://schemas.openxmlformats.org/officeDocument/2006/relationships/tags" Target="../tags/tag135.xml" /><Relationship Id="rId21" Type="http://schemas.openxmlformats.org/officeDocument/2006/relationships/image" Target="../media/image2.png" /><Relationship Id="rId22" Type="http://schemas.openxmlformats.org/officeDocument/2006/relationships/tags" Target="../tags/tag136.xml" /><Relationship Id="rId23" Type="http://schemas.openxmlformats.org/officeDocument/2006/relationships/tags" Target="../tags/tag137.xml" /><Relationship Id="rId24" Type="http://schemas.openxmlformats.org/officeDocument/2006/relationships/tags" Target="../tags/tag138.xml" /><Relationship Id="rId25" Type="http://schemas.openxmlformats.org/officeDocument/2006/relationships/tags" Target="../tags/tag139.xml" /><Relationship Id="rId26" Type="http://schemas.openxmlformats.org/officeDocument/2006/relationships/tags" Target="../tags/tag140.xml" /><Relationship Id="rId27" Type="http://schemas.openxmlformats.org/officeDocument/2006/relationships/tags" Target="../tags/tag141.xml" /><Relationship Id="rId28" Type="http://schemas.openxmlformats.org/officeDocument/2006/relationships/tags" Target="../tags/tag142.xml" /><Relationship Id="rId29" Type="http://schemas.openxmlformats.org/officeDocument/2006/relationships/image" Target="file:///D:\qq&#25991;&#20214;\712321467\Image\C2C\Image2\%7b75232B38-A165-1FB7-499C-2E1C792CACB5%7d.png" TargetMode="External" /><Relationship Id="rId3" Type="http://schemas.openxmlformats.org/officeDocument/2006/relationships/slideLayout" Target="../slideLayouts/slideLayout3.xml" /><Relationship Id="rId30" Type="http://schemas.openxmlformats.org/officeDocument/2006/relationships/image" Target="../media/image6.png" /><Relationship Id="rId31" Type="http://schemas.openxmlformats.org/officeDocument/2006/relationships/tags" Target="../tags/tag143.xml" /><Relationship Id="rId32" Type="http://schemas.openxmlformats.org/officeDocument/2006/relationships/theme" Target="../theme/theme1.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2"/>
      </p:bgRef>
    </p:bg>
    <p:spTree>
      <p:nvGrpSpPr>
        <p:cNvPr id="1" name=""/>
        <p:cNvGrpSpPr/>
        <p:nvPr>
          <p:custDataLst>
            <p:tags r:id="rId15"/>
          </p:custDataLst>
        </p:nvPr>
      </p:nvGrpSpPr>
      <p:grpSpPr>
        <a:xfrm>
          <a:off x="0" y="0"/>
          <a:ext cx="0" cy="0"/>
        </a:xfrm>
      </p:grpSpPr>
      <p:pic>
        <p:nvPicPr>
          <p:cNvPr id="10" name="图片 9"/>
          <p:cNvPicPr>
            <a:picLocks noChangeAspect="1"/>
          </p:cNvPicPr>
          <p:nvPr>
            <p:custDataLst>
              <p:tags r:id="rId17"/>
            </p:custDataLst>
          </p:nvPr>
        </p:nvPicPr>
        <p:blipFill>
          <a:blip r:embed="rId16"/>
          <a:stretch>
            <a:fillRect/>
          </a:stretch>
        </p:blipFill>
        <p:spPr>
          <a:xfrm>
            <a:off x="0" y="0"/>
            <a:ext cx="12192000" cy="6858000"/>
          </a:xfrm>
          <a:prstGeom prst="rect">
            <a:avLst/>
          </a:prstGeom>
        </p:spPr>
      </p:pic>
      <p:pic>
        <p:nvPicPr>
          <p:cNvPr id="11" name="图片 10" descr="ͼƬ3"/>
          <p:cNvPicPr>
            <a:picLocks noChangeAspect="1"/>
          </p:cNvPicPr>
          <p:nvPr>
            <p:custDataLst>
              <p:tags r:id="rId19"/>
            </p:custDataLst>
          </p:nvPr>
        </p:nvPicPr>
        <p:blipFill>
          <a:blip r:embed="rId18"/>
          <a:stretch>
            <a:fillRect/>
          </a:stretch>
        </p:blipFill>
        <p:spPr>
          <a:xfrm>
            <a:off x="0" y="4939030"/>
            <a:ext cx="12192000" cy="1918970"/>
          </a:xfrm>
          <a:prstGeom prst="rect">
            <a:avLst/>
          </a:prstGeom>
        </p:spPr>
      </p:pic>
      <p:cxnSp>
        <p:nvCxnSpPr>
          <p:cNvPr id="8" name="直接连接符 7"/>
          <p:cNvCxnSpPr/>
          <p:nvPr>
            <p:custDataLst>
              <p:tags r:id="rId20"/>
            </p:custDataLst>
          </p:nvPr>
        </p:nvCxnSpPr>
        <p:spPr>
          <a:xfrm rot="16200000" flipH="1">
            <a:off x="3932419" y="-2325645"/>
            <a:ext cx="0" cy="6561438"/>
          </a:xfrm>
          <a:prstGeom prst="line">
            <a:avLst/>
          </a:prstGeom>
          <a:ln w="19050">
            <a:gradFill>
              <a:gsLst>
                <a:gs pos="0">
                  <a:schemeClr val="accent1">
                    <a:alpha val="25000"/>
                  </a:schemeClr>
                </a:gs>
                <a:gs pos="8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2" name="图片 11" descr="图片1"/>
          <p:cNvPicPr>
            <a:picLocks noChangeAspect="1"/>
          </p:cNvPicPr>
          <p:nvPr>
            <p:custDataLst>
              <p:tags r:id="rId22"/>
            </p:custDataLst>
          </p:nvPr>
        </p:nvPicPr>
        <p:blipFill>
          <a:blip r:embed="rId21"/>
          <a:stretch>
            <a:fillRect/>
          </a:stretch>
        </p:blipFill>
        <p:spPr>
          <a:xfrm>
            <a:off x="777240" y="488315"/>
            <a:ext cx="328295" cy="335280"/>
          </a:xfrm>
          <a:prstGeom prst="rect">
            <a:avLst/>
          </a:prstGeom>
        </p:spPr>
      </p:pic>
      <p:sp>
        <p:nvSpPr>
          <p:cNvPr id="13" name="日期占位符 12"/>
          <p:cNvSpPr>
            <a:spLocks noGrp="1"/>
          </p:cNvSpPr>
          <p:nvPr>
            <p:ph type="dt" sz="half" idx="10"/>
            <p:custDataLst>
              <p:tags r:id="rId23"/>
            </p:custDataLst>
          </p:nvPr>
        </p:nvSpPr>
        <p:spPr>
          <a:xfrm>
            <a:off x="838200" y="6356350"/>
            <a:ext cx="2743200" cy="365125"/>
          </a:xfrm>
        </p:spPr>
        <p:txBody>
          <a:bodyPr/>
          <a:lstStyle>
            <a:lvl1pPr>
              <a:defRPr>
                <a:latin typeface="MiSans Normal"/>
                <a:ea typeface="MiSans Normal"/>
                <a:cs typeface="MiSans" panose="00000500000000000000" charset="-122"/>
                <a:sym typeface="MiSans Normal"/>
              </a:defRPr>
            </a:lvl1pPr>
          </a:lstStyle>
          <a:p>
            <a:fld id="{55A9EEB6-0A46-46E6-ADE6-B831179C2539}" type="datetimeFigureOut">
              <a:rPr lang="zh-CN" altLang="en-US" smtClean="0"/>
              <a:t/>
            </a:fld>
            <a:endParaRPr lang="zh-CN" altLang="en-US"/>
          </a:p>
        </p:txBody>
      </p:sp>
      <p:sp>
        <p:nvSpPr>
          <p:cNvPr id="14" name="页脚占位符 13"/>
          <p:cNvSpPr>
            <a:spLocks noGrp="1"/>
          </p:cNvSpPr>
          <p:nvPr>
            <p:ph type="ftr" sz="quarter" idx="11"/>
            <p:custDataLst>
              <p:tags r:id="rId24"/>
            </p:custDataLst>
          </p:nvPr>
        </p:nvSpPr>
        <p:spPr>
          <a:xfrm>
            <a:off x="4038600" y="6356350"/>
            <a:ext cx="4114800" cy="365125"/>
          </a:xfrm>
        </p:spPr>
        <p:txBody>
          <a:bodyPr/>
          <a:lstStyle>
            <a:lvl1pPr>
              <a:defRPr>
                <a:latin typeface="MiSans Normal"/>
                <a:ea typeface="MiSans Normal"/>
                <a:cs typeface="MiSans" panose="00000500000000000000" charset="-122"/>
                <a:sym typeface="MiSans Normal"/>
              </a:defRPr>
            </a:lvl1pPr>
          </a:lstStyle>
          <a:p>
            <a:endParaRPr lang="zh-CN" altLang="en-US"/>
          </a:p>
        </p:txBody>
      </p:sp>
      <p:sp>
        <p:nvSpPr>
          <p:cNvPr id="15" name="灯片编号占位符 14"/>
          <p:cNvSpPr>
            <a:spLocks noGrp="1"/>
          </p:cNvSpPr>
          <p:nvPr>
            <p:ph type="sldNum" sz="quarter" idx="12"/>
            <p:custDataLst>
              <p:tags r:id="rId25"/>
            </p:custDataLst>
          </p:nvPr>
        </p:nvSpPr>
        <p:spPr>
          <a:xfrm>
            <a:off x="8610600" y="6356350"/>
            <a:ext cx="2743200" cy="365125"/>
          </a:xfrm>
        </p:spPr>
        <p:txBody>
          <a:bodyPr/>
          <a:lstStyle>
            <a:lvl1pPr>
              <a:defRPr>
                <a:latin typeface="MiSans Normal"/>
                <a:ea typeface="MiSans Normal"/>
                <a:cs typeface="MiSans" panose="00000500000000000000" charset="-122"/>
                <a:sym typeface="MiSans Normal"/>
              </a:defRPr>
            </a:lvl1pPr>
          </a:lstStyle>
          <a:p>
            <a:fld id="{78190B35-BC72-4945-B51B-EDD58CA7A6EF}" type="slidenum">
              <a:rPr lang="zh-CN" altLang="en-US" smtClean="0"/>
              <a:t/>
            </a:fld>
            <a:endParaRPr lang="zh-CN" altLang="en-US"/>
          </a:p>
        </p:txBody>
      </p:sp>
      <p:sp>
        <p:nvSpPr>
          <p:cNvPr id="3" name="标题占位符 2"/>
          <p:cNvSpPr>
            <a:spLocks noGrp="1"/>
          </p:cNvSpPr>
          <p:nvPr>
            <p:ph type="title"/>
            <p:custDataLst>
              <p:tags r:id="rId26"/>
            </p:custDataLst>
          </p:nvPr>
        </p:nvSpPr>
        <p:spPr>
          <a:xfrm>
            <a:off x="1036614" y="365125"/>
            <a:ext cx="10317186" cy="589943"/>
          </a:xfrm>
          <a:prstGeom prst="rect">
            <a:avLst/>
          </a:prstGeom>
          <a:noFill/>
        </p:spPr>
        <p:txBody>
          <a:bodyPr vert="horz" wrap="square" lIns="91440" tIns="0" rIns="91440" bIns="0" rtlCol="0" anchor="t" anchorCtr="0">
            <a:normAutofit/>
          </a:bodyPr>
          <a:lstStyle/>
          <a:p>
            <a:pPr marL="0" marR="0" lvl="0" fontAlgn="auto">
              <a:lnSpc>
                <a:spcPct val="100000"/>
              </a:lnSpc>
              <a:buClrTx/>
              <a:buSzTx/>
              <a:buFontTx/>
            </a:pPr>
            <a:r>
              <a:rPr lang="zh-CN" altLang="en-US"/>
              <a:t>单击此处编辑母版标题样式</a:t>
            </a:r>
            <a:endParaRPr lang="zh-CN" altLang="en-US"/>
          </a:p>
        </p:txBody>
      </p:sp>
      <p:sp>
        <p:nvSpPr>
          <p:cNvPr id="4" name="文本占位符 3"/>
          <p:cNvSpPr>
            <a:spLocks noGrp="1"/>
          </p:cNvSpPr>
          <p:nvPr>
            <p:ph type="body" idx="1"/>
            <p:custDataLst>
              <p:tags r:id="rId27"/>
            </p:custDataLst>
          </p:nvPr>
        </p:nvSpPr>
        <p:spPr>
          <a:xfrm>
            <a:off x="838200" y="1078258"/>
            <a:ext cx="10515600" cy="5098705"/>
          </a:xfrm>
          <a:prstGeom prst="rect">
            <a:avLst/>
          </a:prstGeom>
          <a:ln>
            <a:noFill/>
            <a:prstDash val="sysDash"/>
          </a:ln>
        </p:spPr>
        <p:txBody>
          <a:bodyPr vert="horz" lIns="90000" tIns="46800" rIns="90000" bIns="46800" rtlCol="0">
            <a:normAutofit/>
          </a:bodyPr>
          <a:lstStyle/>
          <a:p>
            <a:pPr marR="0" lvl="0" fontAlgn="auto">
              <a:lnSpc>
                <a:spcPct val="130000"/>
              </a:lnSpc>
              <a:spcBef>
                <a:spcPts val="1200"/>
              </a:spcBef>
              <a:spcAft>
                <a:spcPct val="0"/>
              </a:spcAft>
              <a:buClr>
                <a:schemeClr val="accent3"/>
              </a:buClr>
              <a:buSzTx/>
              <a:buChar char="●"/>
            </a:pPr>
            <a:r>
              <a:rPr lang="zh-CN" altLang="en-US"/>
              <a:t>单击此处编辑母版文本样式</a:t>
            </a:r>
            <a:endParaRPr lang="zh-CN" altLang="en-US"/>
          </a:p>
          <a:p>
            <a:pPr marR="0" lvl="1" fontAlgn="auto">
              <a:lnSpc>
                <a:spcPct val="120000"/>
              </a:lnSpc>
              <a:spcBef>
                <a:spcPts val="1200"/>
              </a:spcBef>
              <a:spcAft>
                <a:spcPct val="0"/>
              </a:spcAft>
              <a:buClr>
                <a:schemeClr val="accent3"/>
              </a:buClr>
              <a:buChar char="●"/>
              <a:tabLst>
                <a:tab pos="1609725"/>
              </a:tabLst>
            </a:pPr>
            <a:r>
              <a:rPr lang="zh-CN" altLang="en-US"/>
              <a:t>二级</a:t>
            </a:r>
            <a:endParaRPr lang="zh-CN" altLang="en-US"/>
          </a:p>
          <a:p>
            <a:pPr marR="0" lvl="2" fontAlgn="auto">
              <a:lnSpc>
                <a:spcPct val="120000"/>
              </a:lnSpc>
              <a:spcBef>
                <a:spcPts val="1200"/>
              </a:spcBef>
              <a:spcAft>
                <a:spcPct val="0"/>
              </a:spcAft>
              <a:buClr>
                <a:schemeClr val="accent3"/>
              </a:buClr>
              <a:buChar char="●"/>
            </a:pPr>
            <a:r>
              <a:rPr lang="zh-CN" altLang="en-US"/>
              <a:t>三级</a:t>
            </a:r>
            <a:endParaRPr lang="zh-CN" altLang="en-US"/>
          </a:p>
          <a:p>
            <a:pPr marR="0" lvl="3" fontAlgn="auto">
              <a:lnSpc>
                <a:spcPct val="120000"/>
              </a:lnSpc>
              <a:spcBef>
                <a:spcPts val="1200"/>
              </a:spcBef>
              <a:spcAft>
                <a:spcPct val="0"/>
              </a:spcAft>
              <a:buClr>
                <a:schemeClr val="accent3"/>
              </a:buClr>
              <a:buFont typeface="Wingdings" panose="05000000000000000000" charset="0"/>
              <a:buChar char=""/>
            </a:pPr>
            <a:r>
              <a:rPr lang="zh-CN" altLang="en-US"/>
              <a:t>四级</a:t>
            </a:r>
            <a:endParaRPr lang="zh-CN" altLang="en-US"/>
          </a:p>
          <a:p>
            <a:pPr marR="0" lvl="4" fontAlgn="auto">
              <a:lnSpc>
                <a:spcPct val="120000"/>
              </a:lnSpc>
              <a:spcBef>
                <a:spcPts val="1200"/>
              </a:spcBef>
              <a:spcAft>
                <a:spcPct val="0"/>
              </a:spcAft>
              <a:buClr>
                <a:schemeClr val="accent3"/>
              </a:buClr>
            </a:pPr>
            <a:r>
              <a:rPr lang="zh-CN" altLang="en-US"/>
              <a:t>五级</a:t>
            </a:r>
            <a:endParaRPr lang="zh-CN" altLang="en-US"/>
          </a:p>
        </p:txBody>
      </p:sp>
      <p:sp>
        <p:nvSpPr>
          <p:cNvPr id="2" name="KSO_TEMPLATE" hidden="1"/>
          <p:cNvSpPr/>
          <p:nvPr userDrawn="1">
            <p:custDataLst>
              <p:tags r:id="rId28"/>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a:ea typeface="MiSans Normal"/>
              <a:sym typeface="MiSans Normal"/>
            </a:endParaRPr>
          </a:p>
        </p:txBody>
      </p:sp>
      <p:pic>
        <p:nvPicPr>
          <p:cNvPr id="16" name="图片 1073743875" descr="学科网 zxxk.com" title=""/>
          <p:cNvPicPr>
            <a:picLocks noChangeAspect="1"/>
          </p:cNvPicPr>
          <p:nvPr>
            <p:custDataLst>
              <p:tags r:id="rId31"/>
            </p:custDataLst>
          </p:nvPr>
        </p:nvPicPr>
        <p:blipFill>
          <a:blip r:embed="rId30" r:link="rId29"/>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iming/>
  <p:txStyles>
    <p:titleStyle>
      <a:lvl1pPr algn="l" defTabSz="914400" rtl="0" eaLnBrk="1" latinLnBrk="0" hangingPunct="1">
        <a:lnSpc>
          <a:spcPct val="90000"/>
        </a:lnSpc>
        <a:spcBef>
          <a:spcPct val="0"/>
        </a:spcBef>
        <a:buNone/>
        <a:defRPr kumimoji="0" lang="zh-CN" altLang="en-US" sz="3600" b="0" i="0" u="none" strike="noStrike" kern="1200" cap="none" spc="0" normalizeH="0" baseline="0" smtClean="0">
          <a:gradFill>
            <a:gsLst>
              <a:gs pos="0">
                <a:schemeClr val="accent1"/>
              </a:gs>
              <a:gs pos="100000">
                <a:schemeClr val="accent3"/>
              </a:gs>
            </a:gsLst>
            <a:lin ang="0" scaled="0"/>
          </a:gradFill>
          <a:latin typeface="汉仪书宋二简"/>
          <a:ea typeface="汉仪书宋二简"/>
          <a:cs typeface="MiSans Normal" panose="00000500000000000000" charset="-122"/>
          <a:sym typeface="汉仪书宋二简"/>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smtClean="0">
          <a:ln>
            <a:noFill/>
            <a:prstDash val="sysDot"/>
          </a:ln>
          <a:solidFill>
            <a:schemeClr val="tx1"/>
          </a:solidFill>
          <a:uFillTx/>
          <a:latin typeface="MiSans Normal"/>
          <a:ea typeface="MiSans Normal"/>
          <a:cs typeface="MiSans Normal" panose="00000500000000000000" charset="-122"/>
          <a:sym typeface="MiSans Normal"/>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zh-CN" altLang="en-US" sz="1600" b="0" i="0" u="none" strike="noStrike" kern="1200" cap="none" spc="150" normalizeH="0" baseline="0" smtClean="0">
          <a:solidFill>
            <a:schemeClr val="tx1">
              <a:lumMod val="50000"/>
              <a:lumOff val="50000"/>
            </a:schemeClr>
          </a:solidFill>
          <a:uFillTx/>
          <a:latin typeface="MiSans Normal"/>
          <a:ea typeface="MiSans Normal"/>
          <a:cs typeface="MiSans Normal" panose="00000500000000000000" charset="-122"/>
          <a:sym typeface="MiSans Normal"/>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zh-CN" altLang="en-US" sz="1600" b="0" i="0" u="none" strike="noStrike" kern="1200" cap="none" spc="150" normalizeH="0" baseline="0" smtClean="0">
          <a:solidFill>
            <a:schemeClr val="tx1">
              <a:lumMod val="50000"/>
              <a:lumOff val="50000"/>
            </a:schemeClr>
          </a:solidFill>
          <a:uFillTx/>
          <a:latin typeface="MiSans Normal"/>
          <a:ea typeface="MiSans Normal"/>
          <a:cs typeface="MiSans Normal" panose="00000500000000000000" charset="-122"/>
          <a:sym typeface="MiSans Normal"/>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zh-CN" altLang="en-US" sz="1400" b="0" i="0" u="none" strike="noStrike" kern="1200" cap="none" spc="150" normalizeH="0" baseline="0" smtClean="0">
          <a:solidFill>
            <a:schemeClr val="tx1">
              <a:lumMod val="50000"/>
              <a:lumOff val="50000"/>
            </a:schemeClr>
          </a:solidFill>
          <a:uFillTx/>
          <a:latin typeface="MiSans Normal"/>
          <a:ea typeface="MiSans Normal"/>
          <a:cs typeface="MiSans Normal" panose="00000500000000000000" charset="-122"/>
          <a:sym typeface="MiSans Normal"/>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zh-CN" altLang="en-US" sz="1400" b="0" i="0" u="none" strike="noStrike" kern="1200" cap="none" spc="150" normalizeH="0" baseline="0" smtClean="0">
          <a:solidFill>
            <a:schemeClr val="tx1">
              <a:lumMod val="50000"/>
              <a:lumOff val="50000"/>
            </a:schemeClr>
          </a:solidFill>
          <a:uFillTx/>
          <a:latin typeface="MiSans Normal"/>
          <a:ea typeface="MiSans Normal"/>
          <a:cs typeface="MiSans Normal" panose="00000500000000000000" charset="-122"/>
          <a:sym typeface="MiSans Norm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tags" Target="../tags/tag160.xml" /><Relationship Id="rId4" Type="http://schemas.openxmlformats.org/officeDocument/2006/relationships/tags" Target="../tags/tag161.xml" /><Relationship Id="rId5" Type="http://schemas.openxmlformats.org/officeDocument/2006/relationships/tags" Target="../tags/tag16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288.xml" /><Relationship Id="rId3" Type="http://schemas.openxmlformats.org/officeDocument/2006/relationships/tags" Target="../tags/tag289.xml" /><Relationship Id="rId4" Type="http://schemas.openxmlformats.org/officeDocument/2006/relationships/tags" Target="../tags/tag290.xml" /><Relationship Id="rId5" Type="http://schemas.openxmlformats.org/officeDocument/2006/relationships/tags" Target="../tags/tag291.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92.xml" /><Relationship Id="rId3" Type="http://schemas.openxmlformats.org/officeDocument/2006/relationships/tags" Target="../tags/tag293.xml" /><Relationship Id="rId4" Type="http://schemas.openxmlformats.org/officeDocument/2006/relationships/tags" Target="../tags/tag29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00.xml" /><Relationship Id="rId2" Type="http://schemas.openxmlformats.org/officeDocument/2006/relationships/tags" Target="../tags/tag295.xml" /><Relationship Id="rId3" Type="http://schemas.openxmlformats.org/officeDocument/2006/relationships/image" Target="../media/image29.png" /><Relationship Id="rId4" Type="http://schemas.openxmlformats.org/officeDocument/2006/relationships/image" Target="../media/image30.svg" /><Relationship Id="rId5" Type="http://schemas.openxmlformats.org/officeDocument/2006/relationships/tags" Target="../tags/tag296.xml" /><Relationship Id="rId6" Type="http://schemas.openxmlformats.org/officeDocument/2006/relationships/tags" Target="../tags/tag297.xml" /><Relationship Id="rId7" Type="http://schemas.openxmlformats.org/officeDocument/2006/relationships/tags" Target="../tags/tag298.xml" /><Relationship Id="rId8" Type="http://schemas.openxmlformats.org/officeDocument/2006/relationships/tags" Target="../tags/tag299.xml" /><Relationship Id="rId9" Type="http://schemas.openxmlformats.org/officeDocument/2006/relationships/image" Target="../media/image31.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01.xml" /><Relationship Id="rId3" Type="http://schemas.openxmlformats.org/officeDocument/2006/relationships/image" Target="../media/image29.png" /><Relationship Id="rId4" Type="http://schemas.openxmlformats.org/officeDocument/2006/relationships/image" Target="../media/image30.svg" /><Relationship Id="rId5" Type="http://schemas.openxmlformats.org/officeDocument/2006/relationships/tags" Target="../tags/tag302.xml" /><Relationship Id="rId6" Type="http://schemas.openxmlformats.org/officeDocument/2006/relationships/tags" Target="../tags/tag303.xml" /><Relationship Id="rId7" Type="http://schemas.openxmlformats.org/officeDocument/2006/relationships/tags" Target="../tags/tag304.xml" /><Relationship Id="rId8" Type="http://schemas.openxmlformats.org/officeDocument/2006/relationships/image" Target="../media/image32.png" /><Relationship Id="rId9" Type="http://schemas.openxmlformats.org/officeDocument/2006/relationships/tags" Target="../tags/tag305.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06.xml" /><Relationship Id="rId3" Type="http://schemas.openxmlformats.org/officeDocument/2006/relationships/image" Target="../media/image29.png" /><Relationship Id="rId4" Type="http://schemas.openxmlformats.org/officeDocument/2006/relationships/image" Target="../media/image30.svg" /><Relationship Id="rId5" Type="http://schemas.openxmlformats.org/officeDocument/2006/relationships/tags" Target="../tags/tag307.xml" /><Relationship Id="rId6" Type="http://schemas.openxmlformats.org/officeDocument/2006/relationships/tags" Target="../tags/tag308.xml" /><Relationship Id="rId7" Type="http://schemas.openxmlformats.org/officeDocument/2006/relationships/tags" Target="../tags/tag309.xml" /><Relationship Id="rId8" Type="http://schemas.openxmlformats.org/officeDocument/2006/relationships/image" Target="../media/image33.png" /><Relationship Id="rId9" Type="http://schemas.openxmlformats.org/officeDocument/2006/relationships/tags" Target="../tags/tag310.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11.xml" /><Relationship Id="rId3" Type="http://schemas.openxmlformats.org/officeDocument/2006/relationships/image" Target="../media/image29.png" /><Relationship Id="rId4" Type="http://schemas.openxmlformats.org/officeDocument/2006/relationships/image" Target="../media/image30.svg" /><Relationship Id="rId5" Type="http://schemas.openxmlformats.org/officeDocument/2006/relationships/tags" Target="../tags/tag312.xml" /><Relationship Id="rId6" Type="http://schemas.openxmlformats.org/officeDocument/2006/relationships/tags" Target="../tags/tag313.xml" /><Relationship Id="rId7" Type="http://schemas.openxmlformats.org/officeDocument/2006/relationships/tags" Target="../tags/tag314.xml" /><Relationship Id="rId8" Type="http://schemas.openxmlformats.org/officeDocument/2006/relationships/image" Target="../media/image34.png" /><Relationship Id="rId9" Type="http://schemas.openxmlformats.org/officeDocument/2006/relationships/tags" Target="../tags/tag3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16.xml" /><Relationship Id="rId3" Type="http://schemas.openxmlformats.org/officeDocument/2006/relationships/image" Target="../media/image29.png" /><Relationship Id="rId4" Type="http://schemas.openxmlformats.org/officeDocument/2006/relationships/image" Target="../media/image30.svg" /><Relationship Id="rId5" Type="http://schemas.openxmlformats.org/officeDocument/2006/relationships/tags" Target="../tags/tag317.xml" /><Relationship Id="rId6" Type="http://schemas.openxmlformats.org/officeDocument/2006/relationships/tags" Target="../tags/tag318.xml" /><Relationship Id="rId7" Type="http://schemas.openxmlformats.org/officeDocument/2006/relationships/tags" Target="../tags/tag319.xml" /><Relationship Id="rId8" Type="http://schemas.openxmlformats.org/officeDocument/2006/relationships/image" Target="../media/image35.png" /><Relationship Id="rId9" Type="http://schemas.openxmlformats.org/officeDocument/2006/relationships/tags" Target="../tags/tag32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21.xml" /><Relationship Id="rId3" Type="http://schemas.openxmlformats.org/officeDocument/2006/relationships/tags" Target="../tags/tag322.xml" /><Relationship Id="rId4" Type="http://schemas.openxmlformats.org/officeDocument/2006/relationships/tags" Target="../tags/tag323.xml" /><Relationship Id="rId5" Type="http://schemas.openxmlformats.org/officeDocument/2006/relationships/tags" Target="../tags/tag324.xml" /><Relationship Id="rId6" Type="http://schemas.openxmlformats.org/officeDocument/2006/relationships/tags" Target="../tags/tag325.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34.xml" /><Relationship Id="rId11" Type="http://schemas.openxmlformats.org/officeDocument/2006/relationships/tags" Target="../tags/tag335.xml" /><Relationship Id="rId12" Type="http://schemas.openxmlformats.org/officeDocument/2006/relationships/tags" Target="../tags/tag336.xml" /><Relationship Id="rId2" Type="http://schemas.openxmlformats.org/officeDocument/2006/relationships/tags" Target="../tags/tag326.xml" /><Relationship Id="rId3" Type="http://schemas.openxmlformats.org/officeDocument/2006/relationships/tags" Target="../tags/tag327.xml" /><Relationship Id="rId4" Type="http://schemas.openxmlformats.org/officeDocument/2006/relationships/tags" Target="../tags/tag328.xml" /><Relationship Id="rId5" Type="http://schemas.openxmlformats.org/officeDocument/2006/relationships/tags" Target="../tags/tag329.xml" /><Relationship Id="rId6" Type="http://schemas.openxmlformats.org/officeDocument/2006/relationships/tags" Target="../tags/tag330.xml" /><Relationship Id="rId7" Type="http://schemas.openxmlformats.org/officeDocument/2006/relationships/tags" Target="../tags/tag331.xml" /><Relationship Id="rId8" Type="http://schemas.openxmlformats.org/officeDocument/2006/relationships/tags" Target="../tags/tag332.xml" /><Relationship Id="rId9" Type="http://schemas.openxmlformats.org/officeDocument/2006/relationships/tags" Target="../tags/tag333.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37.xml" /><Relationship Id="rId3" Type="http://schemas.openxmlformats.org/officeDocument/2006/relationships/tags" Target="../tags/tag338.xml" /><Relationship Id="rId4" Type="http://schemas.openxmlformats.org/officeDocument/2006/relationships/tags" Target="../tags/tag33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73.xml" /><Relationship Id="rId11" Type="http://schemas.openxmlformats.org/officeDocument/2006/relationships/tags" Target="../tags/tag174.xml" /><Relationship Id="rId12" Type="http://schemas.openxmlformats.org/officeDocument/2006/relationships/tags" Target="../tags/tag175.xml" /><Relationship Id="rId13" Type="http://schemas.openxmlformats.org/officeDocument/2006/relationships/tags" Target="../tags/tag176.xml" /><Relationship Id="rId14" Type="http://schemas.openxmlformats.org/officeDocument/2006/relationships/tags" Target="../tags/tag177.xml" /><Relationship Id="rId15" Type="http://schemas.openxmlformats.org/officeDocument/2006/relationships/tags" Target="../tags/tag178.xml" /><Relationship Id="rId2" Type="http://schemas.openxmlformats.org/officeDocument/2006/relationships/notesSlide" Target="../notesSlides/notesSlide2.xml" /><Relationship Id="rId3" Type="http://schemas.openxmlformats.org/officeDocument/2006/relationships/tags" Target="../tags/tag167.xml" /><Relationship Id="rId4" Type="http://schemas.openxmlformats.org/officeDocument/2006/relationships/image" Target="../media/image7.png" /><Relationship Id="rId5" Type="http://schemas.openxmlformats.org/officeDocument/2006/relationships/tags" Target="../tags/tag168.xml" /><Relationship Id="rId6" Type="http://schemas.openxmlformats.org/officeDocument/2006/relationships/tags" Target="../tags/tag169.xml" /><Relationship Id="rId7" Type="http://schemas.openxmlformats.org/officeDocument/2006/relationships/tags" Target="../tags/tag170.xml" /><Relationship Id="rId8" Type="http://schemas.openxmlformats.org/officeDocument/2006/relationships/tags" Target="../tags/tag171.xml" /><Relationship Id="rId9" Type="http://schemas.openxmlformats.org/officeDocument/2006/relationships/tags" Target="../tags/tag17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340.xml" /><Relationship Id="rId3" Type="http://schemas.openxmlformats.org/officeDocument/2006/relationships/image" Target="../media/image36.png" /><Relationship Id="rId4" Type="http://schemas.openxmlformats.org/officeDocument/2006/relationships/tags" Target="../tags/tag341.xml" /><Relationship Id="rId5" Type="http://schemas.openxmlformats.org/officeDocument/2006/relationships/tags" Target="../tags/tag342.xml" /><Relationship Id="rId6" Type="http://schemas.openxmlformats.org/officeDocument/2006/relationships/tags" Target="../tags/tag343.xml" /><Relationship Id="rId7" Type="http://schemas.openxmlformats.org/officeDocument/2006/relationships/tags" Target="../tags/tag344.xml" /><Relationship Id="rId8" Type="http://schemas.openxmlformats.org/officeDocument/2006/relationships/tags" Target="../tags/tag345.xml" /><Relationship Id="rId9" Type="http://schemas.openxmlformats.org/officeDocument/2006/relationships/tags" Target="../tags/tag346.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47.xml" /><Relationship Id="rId3" Type="http://schemas.openxmlformats.org/officeDocument/2006/relationships/tags" Target="../tags/tag348.xml" /><Relationship Id="rId4" Type="http://schemas.openxmlformats.org/officeDocument/2006/relationships/tags" Target="../tags/tag349.xml" /><Relationship Id="rId5" Type="http://schemas.openxmlformats.org/officeDocument/2006/relationships/tags" Target="../tags/tag350.xml" /><Relationship Id="rId6" Type="http://schemas.openxmlformats.org/officeDocument/2006/relationships/slide" Target="slide1.xml" TargetMode="Internal" /><Relationship Id="rId7" Type="http://schemas.openxmlformats.org/officeDocument/2006/relationships/tags" Target="../tags/tag35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352.xml" /><Relationship Id="rId3" Type="http://schemas.openxmlformats.org/officeDocument/2006/relationships/tags" Target="../tags/tag353.xml" /><Relationship Id="rId4" Type="http://schemas.openxmlformats.org/officeDocument/2006/relationships/tags" Target="../tags/tag354.xml" /><Relationship Id="rId5" Type="http://schemas.openxmlformats.org/officeDocument/2006/relationships/tags" Target="../tags/tag355.xml" /><Relationship Id="rId6" Type="http://schemas.openxmlformats.org/officeDocument/2006/relationships/tags" Target="../tags/tag356.xml" /><Relationship Id="rId7" Type="http://schemas.openxmlformats.org/officeDocument/2006/relationships/tags" Target="../tags/tag357.xml" /><Relationship Id="rId8" Type="http://schemas.openxmlformats.org/officeDocument/2006/relationships/tags" Target="../tags/tag358.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tags" Target="../tags/tag363.xml" /><Relationship Id="rId4" Type="http://schemas.openxmlformats.org/officeDocument/2006/relationships/tags" Target="../tags/tag364.xml" /><Relationship Id="rId5" Type="http://schemas.openxmlformats.org/officeDocument/2006/relationships/tags" Target="../tags/tag36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38.png" /><Relationship Id="rId11" Type="http://schemas.openxmlformats.org/officeDocument/2006/relationships/tags" Target="../tags/tag373.xml" /><Relationship Id="rId12" Type="http://schemas.openxmlformats.org/officeDocument/2006/relationships/tags" Target="../tags/tag374.xml" /><Relationship Id="rId2" Type="http://schemas.openxmlformats.org/officeDocument/2006/relationships/tags" Target="../tags/tag366.xml" /><Relationship Id="rId3" Type="http://schemas.openxmlformats.org/officeDocument/2006/relationships/tags" Target="../tags/tag367.xml" /><Relationship Id="rId4" Type="http://schemas.openxmlformats.org/officeDocument/2006/relationships/tags" Target="../tags/tag368.xml" /><Relationship Id="rId5" Type="http://schemas.openxmlformats.org/officeDocument/2006/relationships/tags" Target="../tags/tag369.xml" /><Relationship Id="rId6" Type="http://schemas.openxmlformats.org/officeDocument/2006/relationships/image" Target="../media/image37.jpeg" /><Relationship Id="rId7" Type="http://schemas.openxmlformats.org/officeDocument/2006/relationships/tags" Target="../tags/tag370.xml" /><Relationship Id="rId8" Type="http://schemas.openxmlformats.org/officeDocument/2006/relationships/tags" Target="../tags/tag371.xml" /><Relationship Id="rId9" Type="http://schemas.openxmlformats.org/officeDocument/2006/relationships/tags" Target="../tags/tag37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382.xml" /><Relationship Id="rId11" Type="http://schemas.openxmlformats.org/officeDocument/2006/relationships/tags" Target="../tags/tag383.xml" /><Relationship Id="rId12" Type="http://schemas.openxmlformats.org/officeDocument/2006/relationships/tags" Target="../tags/tag384.xml" /><Relationship Id="rId13" Type="http://schemas.openxmlformats.org/officeDocument/2006/relationships/tags" Target="../tags/tag385.xml" /><Relationship Id="rId14" Type="http://schemas.openxmlformats.org/officeDocument/2006/relationships/tags" Target="../tags/tag386.xml" /><Relationship Id="rId15" Type="http://schemas.openxmlformats.org/officeDocument/2006/relationships/tags" Target="../tags/tag387.xml" /><Relationship Id="rId16" Type="http://schemas.openxmlformats.org/officeDocument/2006/relationships/tags" Target="../tags/tag388.xml" /><Relationship Id="rId17" Type="http://schemas.openxmlformats.org/officeDocument/2006/relationships/image" Target="../media/image40.jpeg" /><Relationship Id="rId18" Type="http://schemas.openxmlformats.org/officeDocument/2006/relationships/tags" Target="../tags/tag389.xml" /><Relationship Id="rId19" Type="http://schemas.openxmlformats.org/officeDocument/2006/relationships/tags" Target="../tags/tag390.xml" /><Relationship Id="rId2" Type="http://schemas.openxmlformats.org/officeDocument/2006/relationships/tags" Target="../tags/tag375.xml" /><Relationship Id="rId20" Type="http://schemas.openxmlformats.org/officeDocument/2006/relationships/tags" Target="../tags/tag391.xml" /><Relationship Id="rId21" Type="http://schemas.openxmlformats.org/officeDocument/2006/relationships/tags" Target="../tags/tag392.xml" /><Relationship Id="rId22" Type="http://schemas.openxmlformats.org/officeDocument/2006/relationships/tags" Target="../tags/tag393.xml" /><Relationship Id="rId3" Type="http://schemas.openxmlformats.org/officeDocument/2006/relationships/image" Target="../media/image39.png" /><Relationship Id="rId4" Type="http://schemas.openxmlformats.org/officeDocument/2006/relationships/tags" Target="../tags/tag376.xml" /><Relationship Id="rId5" Type="http://schemas.openxmlformats.org/officeDocument/2006/relationships/tags" Target="../tags/tag377.xml" /><Relationship Id="rId6" Type="http://schemas.openxmlformats.org/officeDocument/2006/relationships/tags" Target="../tags/tag378.xml" /><Relationship Id="rId7" Type="http://schemas.openxmlformats.org/officeDocument/2006/relationships/tags" Target="../tags/tag379.xml" /><Relationship Id="rId8" Type="http://schemas.openxmlformats.org/officeDocument/2006/relationships/tags" Target="../tags/tag380.xml" /><Relationship Id="rId9" Type="http://schemas.openxmlformats.org/officeDocument/2006/relationships/tags" Target="../tags/tag381.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94.xml" /><Relationship Id="rId3" Type="http://schemas.openxmlformats.org/officeDocument/2006/relationships/tags" Target="../tags/tag395.xml" /><Relationship Id="rId4" Type="http://schemas.openxmlformats.org/officeDocument/2006/relationships/tags" Target="../tags/tag396.xml" /><Relationship Id="rId5" Type="http://schemas.openxmlformats.org/officeDocument/2006/relationships/tags" Target="../tags/tag397.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09.xml" /><Relationship Id="rId11" Type="http://schemas.openxmlformats.org/officeDocument/2006/relationships/tags" Target="../tags/tag410.xml" /><Relationship Id="rId12" Type="http://schemas.openxmlformats.org/officeDocument/2006/relationships/tags" Target="../tags/tag411.xml" /><Relationship Id="rId13" Type="http://schemas.openxmlformats.org/officeDocument/2006/relationships/tags" Target="../tags/tag412.xml" /><Relationship Id="rId14" Type="http://schemas.openxmlformats.org/officeDocument/2006/relationships/tags" Target="../tags/tag413.xml" /><Relationship Id="rId15" Type="http://schemas.openxmlformats.org/officeDocument/2006/relationships/tags" Target="../tags/tag414.xml" /><Relationship Id="rId16" Type="http://schemas.openxmlformats.org/officeDocument/2006/relationships/image" Target="../media/image41.png" /><Relationship Id="rId17" Type="http://schemas.openxmlformats.org/officeDocument/2006/relationships/image" Target="../media/image42.png" /><Relationship Id="rId18" Type="http://schemas.openxmlformats.org/officeDocument/2006/relationships/tags" Target="../tags/tag415.xml" /><Relationship Id="rId2" Type="http://schemas.openxmlformats.org/officeDocument/2006/relationships/notesSlide" Target="../notesSlides/notesSlide9.xml" /><Relationship Id="rId3" Type="http://schemas.openxmlformats.org/officeDocument/2006/relationships/tags" Target="../tags/tag402.xml" /><Relationship Id="rId4" Type="http://schemas.openxmlformats.org/officeDocument/2006/relationships/tags" Target="../tags/tag403.xml" /><Relationship Id="rId5" Type="http://schemas.openxmlformats.org/officeDocument/2006/relationships/tags" Target="../tags/tag404.xml" /><Relationship Id="rId6" Type="http://schemas.openxmlformats.org/officeDocument/2006/relationships/tags" Target="../tags/tag405.xml" /><Relationship Id="rId7" Type="http://schemas.openxmlformats.org/officeDocument/2006/relationships/tags" Target="../tags/tag406.xml" /><Relationship Id="rId8" Type="http://schemas.openxmlformats.org/officeDocument/2006/relationships/tags" Target="../tags/tag407.xml" /><Relationship Id="rId9" Type="http://schemas.openxmlformats.org/officeDocument/2006/relationships/tags" Target="../tags/tag408.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424.xml" /><Relationship Id="rId11" Type="http://schemas.openxmlformats.org/officeDocument/2006/relationships/image" Target="../media/image41.png" /><Relationship Id="rId12" Type="http://schemas.openxmlformats.org/officeDocument/2006/relationships/tags" Target="../tags/tag425.xml" /><Relationship Id="rId2" Type="http://schemas.openxmlformats.org/officeDocument/2006/relationships/tags" Target="../tags/tag416.xml" /><Relationship Id="rId3" Type="http://schemas.openxmlformats.org/officeDocument/2006/relationships/tags" Target="../tags/tag417.xml" /><Relationship Id="rId4" Type="http://schemas.openxmlformats.org/officeDocument/2006/relationships/tags" Target="../tags/tag418.xml" /><Relationship Id="rId5" Type="http://schemas.openxmlformats.org/officeDocument/2006/relationships/tags" Target="../tags/tag419.xml" /><Relationship Id="rId6" Type="http://schemas.openxmlformats.org/officeDocument/2006/relationships/tags" Target="../tags/tag420.xml" /><Relationship Id="rId7" Type="http://schemas.openxmlformats.org/officeDocument/2006/relationships/tags" Target="../tags/tag421.xml" /><Relationship Id="rId8" Type="http://schemas.openxmlformats.org/officeDocument/2006/relationships/tags" Target="../tags/tag422.xml" /><Relationship Id="rId9" Type="http://schemas.openxmlformats.org/officeDocument/2006/relationships/tags" Target="../tags/tag423.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tags" Target="../tags/tag430.xml" /><Relationship Id="rId4" Type="http://schemas.openxmlformats.org/officeDocument/2006/relationships/image" Target="../media/image43.png" /><Relationship Id="rId5" Type="http://schemas.openxmlformats.org/officeDocument/2006/relationships/tags" Target="../tags/tag431.xml" /><Relationship Id="rId6" Type="http://schemas.openxmlformats.org/officeDocument/2006/relationships/tags" Target="../tags/tag432.xml" /><Relationship Id="rId7" Type="http://schemas.openxmlformats.org/officeDocument/2006/relationships/tags" Target="../tags/tag433.xml" /><Relationship Id="rId8" Type="http://schemas.openxmlformats.org/officeDocument/2006/relationships/tags" Target="../tags/tag434.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86.xml" /><Relationship Id="rId11" Type="http://schemas.openxmlformats.org/officeDocument/2006/relationships/image" Target="../media/image12.jpeg" /><Relationship Id="rId12" Type="http://schemas.openxmlformats.org/officeDocument/2006/relationships/tags" Target="../tags/tag187.xml" /><Relationship Id="rId13" Type="http://schemas.openxmlformats.org/officeDocument/2006/relationships/image" Target="../media/image13.jpeg" /><Relationship Id="rId14" Type="http://schemas.openxmlformats.org/officeDocument/2006/relationships/tags" Target="../tags/tag188.xml" /><Relationship Id="rId15" Type="http://schemas.openxmlformats.org/officeDocument/2006/relationships/tags" Target="../tags/tag189.xml" /><Relationship Id="rId2" Type="http://schemas.openxmlformats.org/officeDocument/2006/relationships/notesSlide" Target="../notesSlides/notesSlide3.xml" /><Relationship Id="rId3" Type="http://schemas.openxmlformats.org/officeDocument/2006/relationships/tags" Target="../tags/tag183.xml" /><Relationship Id="rId4" Type="http://schemas.openxmlformats.org/officeDocument/2006/relationships/image" Target="../media/image8.png" /><Relationship Id="rId5" Type="http://schemas.microsoft.com/office/2007/relationships/hdphoto" Target="../media/image9.wdp" /><Relationship Id="rId6" Type="http://schemas.openxmlformats.org/officeDocument/2006/relationships/tags" Target="../tags/tag184.xml" /><Relationship Id="rId7" Type="http://schemas.openxmlformats.org/officeDocument/2006/relationships/image" Target="../media/image10.jpeg" /><Relationship Id="rId8" Type="http://schemas.openxmlformats.org/officeDocument/2006/relationships/tags" Target="../tags/tag185.xml" /><Relationship Id="rId9" Type="http://schemas.openxmlformats.org/officeDocument/2006/relationships/image" Target="../media/image11.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435.xml" /><Relationship Id="rId3" Type="http://schemas.openxmlformats.org/officeDocument/2006/relationships/tags" Target="../tags/tag436.xml" /><Relationship Id="rId4" Type="http://schemas.openxmlformats.org/officeDocument/2006/relationships/tags" Target="../tags/tag437.xml" /><Relationship Id="rId5" Type="http://schemas.openxmlformats.org/officeDocument/2006/relationships/tags" Target="../tags/tag438.xml" /><Relationship Id="rId6" Type="http://schemas.openxmlformats.org/officeDocument/2006/relationships/tags" Target="../tags/tag439.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447.xml" /><Relationship Id="rId11" Type="http://schemas.openxmlformats.org/officeDocument/2006/relationships/tags" Target="../tags/tag448.xml" /><Relationship Id="rId2" Type="http://schemas.openxmlformats.org/officeDocument/2006/relationships/tags" Target="../tags/tag440.xml" /><Relationship Id="rId3" Type="http://schemas.openxmlformats.org/officeDocument/2006/relationships/tags" Target="../tags/tag441.xml" /><Relationship Id="rId4" Type="http://schemas.openxmlformats.org/officeDocument/2006/relationships/tags" Target="../tags/tag442.xml" /><Relationship Id="rId5" Type="http://schemas.openxmlformats.org/officeDocument/2006/relationships/tags" Target="../tags/tag443.xml" /><Relationship Id="rId6" Type="http://schemas.openxmlformats.org/officeDocument/2006/relationships/image" Target="../media/image44.jpeg" /><Relationship Id="rId7" Type="http://schemas.openxmlformats.org/officeDocument/2006/relationships/tags" Target="../tags/tag444.xml" /><Relationship Id="rId8" Type="http://schemas.openxmlformats.org/officeDocument/2006/relationships/tags" Target="../tags/tag445.xml" /><Relationship Id="rId9" Type="http://schemas.openxmlformats.org/officeDocument/2006/relationships/tags" Target="../tags/tag446.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456.xml" /><Relationship Id="rId11" Type="http://schemas.openxmlformats.org/officeDocument/2006/relationships/tags" Target="../tags/tag457.xml" /><Relationship Id="rId2" Type="http://schemas.openxmlformats.org/officeDocument/2006/relationships/tags" Target="../tags/tag449.xml" /><Relationship Id="rId3" Type="http://schemas.openxmlformats.org/officeDocument/2006/relationships/tags" Target="../tags/tag450.xml" /><Relationship Id="rId4" Type="http://schemas.openxmlformats.org/officeDocument/2006/relationships/tags" Target="../tags/tag451.xml" /><Relationship Id="rId5" Type="http://schemas.openxmlformats.org/officeDocument/2006/relationships/tags" Target="../tags/tag452.xml" /><Relationship Id="rId6" Type="http://schemas.openxmlformats.org/officeDocument/2006/relationships/tags" Target="../tags/tag453.xml" /><Relationship Id="rId7" Type="http://schemas.openxmlformats.org/officeDocument/2006/relationships/image" Target="../media/image45.jpeg" /><Relationship Id="rId8" Type="http://schemas.openxmlformats.org/officeDocument/2006/relationships/tags" Target="../tags/tag454.xml" /><Relationship Id="rId9" Type="http://schemas.openxmlformats.org/officeDocument/2006/relationships/tags" Target="../tags/tag455.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69.xml" /><Relationship Id="rId11" Type="http://schemas.openxmlformats.org/officeDocument/2006/relationships/image" Target="../media/image46.jpeg" /><Relationship Id="rId12" Type="http://schemas.openxmlformats.org/officeDocument/2006/relationships/tags" Target="../tags/tag470.xml" /><Relationship Id="rId13" Type="http://schemas.openxmlformats.org/officeDocument/2006/relationships/image" Target="../media/image47.jpeg" /><Relationship Id="rId14" Type="http://schemas.openxmlformats.org/officeDocument/2006/relationships/tags" Target="../tags/tag471.xml" /><Relationship Id="rId2" Type="http://schemas.openxmlformats.org/officeDocument/2006/relationships/notesSlide" Target="../notesSlides/notesSlide11.xml" /><Relationship Id="rId3" Type="http://schemas.openxmlformats.org/officeDocument/2006/relationships/tags" Target="../tags/tag462.xml" /><Relationship Id="rId4" Type="http://schemas.openxmlformats.org/officeDocument/2006/relationships/tags" Target="../tags/tag463.xml" /><Relationship Id="rId5" Type="http://schemas.openxmlformats.org/officeDocument/2006/relationships/tags" Target="../tags/tag464.xml" /><Relationship Id="rId6" Type="http://schemas.openxmlformats.org/officeDocument/2006/relationships/tags" Target="../tags/tag465.xml" /><Relationship Id="rId7" Type="http://schemas.openxmlformats.org/officeDocument/2006/relationships/tags" Target="../tags/tag466.xml" /><Relationship Id="rId8" Type="http://schemas.openxmlformats.org/officeDocument/2006/relationships/tags" Target="../tags/tag467.xml" /><Relationship Id="rId9" Type="http://schemas.openxmlformats.org/officeDocument/2006/relationships/tags" Target="../tags/tag468.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47.jpeg" /><Relationship Id="rId11" Type="http://schemas.openxmlformats.org/officeDocument/2006/relationships/tags" Target="../tags/tag479.xml" /><Relationship Id="rId2" Type="http://schemas.openxmlformats.org/officeDocument/2006/relationships/tags" Target="../tags/tag472.xml" /><Relationship Id="rId3" Type="http://schemas.openxmlformats.org/officeDocument/2006/relationships/tags" Target="../tags/tag473.xml" /><Relationship Id="rId4" Type="http://schemas.openxmlformats.org/officeDocument/2006/relationships/tags" Target="../tags/tag474.xml" /><Relationship Id="rId5" Type="http://schemas.openxmlformats.org/officeDocument/2006/relationships/tags" Target="../tags/tag475.xml" /><Relationship Id="rId6" Type="http://schemas.openxmlformats.org/officeDocument/2006/relationships/tags" Target="../tags/tag476.xml" /><Relationship Id="rId7" Type="http://schemas.openxmlformats.org/officeDocument/2006/relationships/tags" Target="../tags/tag477.xml" /><Relationship Id="rId8" Type="http://schemas.openxmlformats.org/officeDocument/2006/relationships/image" Target="../media/image46.jpeg" /><Relationship Id="rId9" Type="http://schemas.openxmlformats.org/officeDocument/2006/relationships/tags" Target="../tags/tag478.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tags" Target="../tags/tag484.xml" /><Relationship Id="rId4" Type="http://schemas.openxmlformats.org/officeDocument/2006/relationships/image" Target="../media/image48.png" /><Relationship Id="rId5" Type="http://schemas.openxmlformats.org/officeDocument/2006/relationships/tags" Target="../tags/tag485.xml" /><Relationship Id="rId6" Type="http://schemas.openxmlformats.org/officeDocument/2006/relationships/tags" Target="../tags/tag486.xml" /><Relationship Id="rId7" Type="http://schemas.openxmlformats.org/officeDocument/2006/relationships/tags" Target="../tags/tag487.xml" /><Relationship Id="rId8" Type="http://schemas.openxmlformats.org/officeDocument/2006/relationships/tags" Target="../tags/tag488.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97.xml" /><Relationship Id="rId11" Type="http://schemas.openxmlformats.org/officeDocument/2006/relationships/tags" Target="../tags/tag498.xml" /><Relationship Id="rId12" Type="http://schemas.openxmlformats.org/officeDocument/2006/relationships/tags" Target="../tags/tag499.xml" /><Relationship Id="rId13" Type="http://schemas.openxmlformats.org/officeDocument/2006/relationships/tags" Target="../tags/tag500.xml" /><Relationship Id="rId14" Type="http://schemas.openxmlformats.org/officeDocument/2006/relationships/image" Target="../media/image38.png" /><Relationship Id="rId15" Type="http://schemas.openxmlformats.org/officeDocument/2006/relationships/tags" Target="../tags/tag501.xml" /><Relationship Id="rId16" Type="http://schemas.openxmlformats.org/officeDocument/2006/relationships/tags" Target="../tags/tag502.xml" /><Relationship Id="rId2" Type="http://schemas.openxmlformats.org/officeDocument/2006/relationships/tags" Target="../tags/tag489.xml" /><Relationship Id="rId3" Type="http://schemas.openxmlformats.org/officeDocument/2006/relationships/tags" Target="../tags/tag490.xml" /><Relationship Id="rId4" Type="http://schemas.openxmlformats.org/officeDocument/2006/relationships/tags" Target="../tags/tag491.xml" /><Relationship Id="rId5" Type="http://schemas.openxmlformats.org/officeDocument/2006/relationships/tags" Target="../tags/tag492.xml" /><Relationship Id="rId6" Type="http://schemas.openxmlformats.org/officeDocument/2006/relationships/tags" Target="../tags/tag493.xml" /><Relationship Id="rId7" Type="http://schemas.openxmlformats.org/officeDocument/2006/relationships/tags" Target="../tags/tag494.xml" /><Relationship Id="rId8" Type="http://schemas.openxmlformats.org/officeDocument/2006/relationships/tags" Target="../tags/tag495.xml" /><Relationship Id="rId9" Type="http://schemas.openxmlformats.org/officeDocument/2006/relationships/tags" Target="../tags/tag496.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11.xml" /><Relationship Id="rId11" Type="http://schemas.openxmlformats.org/officeDocument/2006/relationships/tags" Target="../tags/tag512.xml" /><Relationship Id="rId2" Type="http://schemas.openxmlformats.org/officeDocument/2006/relationships/tags" Target="../tags/tag503.xml" /><Relationship Id="rId3" Type="http://schemas.openxmlformats.org/officeDocument/2006/relationships/tags" Target="../tags/tag504.xml" /><Relationship Id="rId4" Type="http://schemas.openxmlformats.org/officeDocument/2006/relationships/tags" Target="../tags/tag505.xml" /><Relationship Id="rId5" Type="http://schemas.openxmlformats.org/officeDocument/2006/relationships/tags" Target="../tags/tag506.xml" /><Relationship Id="rId6" Type="http://schemas.openxmlformats.org/officeDocument/2006/relationships/tags" Target="../tags/tag507.xml" /><Relationship Id="rId7" Type="http://schemas.openxmlformats.org/officeDocument/2006/relationships/tags" Target="../tags/tag508.xml" /><Relationship Id="rId8" Type="http://schemas.openxmlformats.org/officeDocument/2006/relationships/tags" Target="../tags/tag509.xml" /><Relationship Id="rId9" Type="http://schemas.openxmlformats.org/officeDocument/2006/relationships/tags" Target="../tags/tag510.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13.xml" /><Relationship Id="rId3" Type="http://schemas.openxmlformats.org/officeDocument/2006/relationships/tags" Target="../tags/tag514.xml" /><Relationship Id="rId4" Type="http://schemas.openxmlformats.org/officeDocument/2006/relationships/tags" Target="../tags/tag515.xml" /><Relationship Id="rId5" Type="http://schemas.openxmlformats.org/officeDocument/2006/relationships/tags" Target="../tags/tag516.xml" /><Relationship Id="rId6" Type="http://schemas.openxmlformats.org/officeDocument/2006/relationships/tags" Target="../tags/tag517.xml" /><Relationship Id="rId7" Type="http://schemas.openxmlformats.org/officeDocument/2006/relationships/tags" Target="../tags/tag518.xml" /><Relationship Id="rId8" Type="http://schemas.openxmlformats.org/officeDocument/2006/relationships/tags" Target="../tags/tag519.xml" /><Relationship Id="rId9" Type="http://schemas.openxmlformats.org/officeDocument/2006/relationships/tags" Target="../tags/tag520.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21.xml" /><Relationship Id="rId3" Type="http://schemas.openxmlformats.org/officeDocument/2006/relationships/tags" Target="../tags/tag522.xml" /><Relationship Id="rId4" Type="http://schemas.openxmlformats.org/officeDocument/2006/relationships/tags" Target="../tags/tag523.xml" /><Relationship Id="rId5" Type="http://schemas.openxmlformats.org/officeDocument/2006/relationships/tags" Target="../tags/tag524.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200.xml" /><Relationship Id="rId11" Type="http://schemas.openxmlformats.org/officeDocument/2006/relationships/tags" Target="../tags/tag201.xml" /><Relationship Id="rId2" Type="http://schemas.openxmlformats.org/officeDocument/2006/relationships/notesSlide" Target="../notesSlides/notesSlide4.xml" /><Relationship Id="rId3" Type="http://schemas.openxmlformats.org/officeDocument/2006/relationships/tags" Target="../tags/tag194.xml" /><Relationship Id="rId4" Type="http://schemas.openxmlformats.org/officeDocument/2006/relationships/tags" Target="../tags/tag195.xml" /><Relationship Id="rId5" Type="http://schemas.openxmlformats.org/officeDocument/2006/relationships/tags" Target="../tags/tag196.xml" /><Relationship Id="rId6" Type="http://schemas.openxmlformats.org/officeDocument/2006/relationships/image" Target="../media/image14.jpeg" /><Relationship Id="rId7" Type="http://schemas.openxmlformats.org/officeDocument/2006/relationships/tags" Target="../tags/tag197.xml" /><Relationship Id="rId8" Type="http://schemas.openxmlformats.org/officeDocument/2006/relationships/tags" Target="../tags/tag198.xml" /><Relationship Id="rId9" Type="http://schemas.openxmlformats.org/officeDocument/2006/relationships/tags" Target="../tags/tag199.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25.xml" /><Relationship Id="rId3" Type="http://schemas.openxmlformats.org/officeDocument/2006/relationships/tags" Target="../tags/tag526.xml" /><Relationship Id="rId4" Type="http://schemas.openxmlformats.org/officeDocument/2006/relationships/tags" Target="../tags/tag527.xml" /><Relationship Id="rId5" Type="http://schemas.openxmlformats.org/officeDocument/2006/relationships/tags" Target="../tags/tag528.xml" /><Relationship Id="rId6" Type="http://schemas.openxmlformats.org/officeDocument/2006/relationships/tags" Target="../tags/tag529.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30.xml" /><Relationship Id="rId3" Type="http://schemas.openxmlformats.org/officeDocument/2006/relationships/tags" Target="../tags/tag531.xml" /><Relationship Id="rId4" Type="http://schemas.openxmlformats.org/officeDocument/2006/relationships/tags" Target="../tags/tag532.xml" /><Relationship Id="rId5" Type="http://schemas.openxmlformats.org/officeDocument/2006/relationships/tags" Target="../tags/tag533.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34.xml" /><Relationship Id="rId3" Type="http://schemas.openxmlformats.org/officeDocument/2006/relationships/tags" Target="../tags/tag535.xml" /><Relationship Id="rId4" Type="http://schemas.openxmlformats.org/officeDocument/2006/relationships/tags" Target="../tags/tag536.xml" /><Relationship Id="rId5" Type="http://schemas.openxmlformats.org/officeDocument/2006/relationships/tags" Target="../tags/tag537.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46.xml" /><Relationship Id="rId11" Type="http://schemas.openxmlformats.org/officeDocument/2006/relationships/tags" Target="../tags/tag547.xml" /><Relationship Id="rId12" Type="http://schemas.openxmlformats.org/officeDocument/2006/relationships/tags" Target="../tags/tag548.xml" /><Relationship Id="rId13" Type="http://schemas.openxmlformats.org/officeDocument/2006/relationships/tags" Target="../tags/tag549.xml" /><Relationship Id="rId2" Type="http://schemas.openxmlformats.org/officeDocument/2006/relationships/tags" Target="../tags/tag538.xml" /><Relationship Id="rId3" Type="http://schemas.openxmlformats.org/officeDocument/2006/relationships/tags" Target="../tags/tag539.xml" /><Relationship Id="rId4" Type="http://schemas.openxmlformats.org/officeDocument/2006/relationships/tags" Target="../tags/tag540.xml" /><Relationship Id="rId5" Type="http://schemas.openxmlformats.org/officeDocument/2006/relationships/tags" Target="../tags/tag541.xml" /><Relationship Id="rId6" Type="http://schemas.openxmlformats.org/officeDocument/2006/relationships/tags" Target="../tags/tag542.xml" /><Relationship Id="rId7" Type="http://schemas.openxmlformats.org/officeDocument/2006/relationships/tags" Target="../tags/tag543.xml" /><Relationship Id="rId8" Type="http://schemas.openxmlformats.org/officeDocument/2006/relationships/tags" Target="../tags/tag544.xml" /><Relationship Id="rId9" Type="http://schemas.openxmlformats.org/officeDocument/2006/relationships/tags" Target="../tags/tag545.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50.xml" /><Relationship Id="rId3" Type="http://schemas.openxmlformats.org/officeDocument/2006/relationships/tags" Target="../tags/tag551.xml" /><Relationship Id="rId4" Type="http://schemas.openxmlformats.org/officeDocument/2006/relationships/tags" Target="../tags/tag552.xml" /><Relationship Id="rId5" Type="http://schemas.openxmlformats.org/officeDocument/2006/relationships/tags" Target="../tags/tag553.xml" /><Relationship Id="rId6" Type="http://schemas.openxmlformats.org/officeDocument/2006/relationships/tags" Target="../tags/tag554.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13.xml" /><Relationship Id="rId3" Type="http://schemas.openxmlformats.org/officeDocument/2006/relationships/tags" Target="../tags/tag558.xml" /><Relationship Id="rId4" Type="http://schemas.openxmlformats.org/officeDocument/2006/relationships/tags" Target="../tags/tag559.xml" /><Relationship Id="rId5" Type="http://schemas.openxmlformats.org/officeDocument/2006/relationships/tags" Target="../tags/tag560.xml" /><Relationship Id="rId6" Type="http://schemas.openxmlformats.org/officeDocument/2006/relationships/tags" Target="../tags/tag561.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02.xml" /><Relationship Id="rId3" Type="http://schemas.openxmlformats.org/officeDocument/2006/relationships/image" Target="../media/image15.png" /><Relationship Id="rId4" Type="http://schemas.microsoft.com/office/2007/relationships/hdphoto" Target="../media/image16.wdp" /><Relationship Id="rId5" Type="http://schemas.openxmlformats.org/officeDocument/2006/relationships/tags" Target="../tags/tag203.xml" /><Relationship Id="rId6" Type="http://schemas.openxmlformats.org/officeDocument/2006/relationships/tags" Target="../tags/tag204.xml" /><Relationship Id="rId7" Type="http://schemas.openxmlformats.org/officeDocument/2006/relationships/tags" Target="../tags/tag205.xml" /><Relationship Id="rId8" Type="http://schemas.openxmlformats.org/officeDocument/2006/relationships/tags" Target="../tags/tag206.xml" /><Relationship Id="rId9" Type="http://schemas.openxmlformats.org/officeDocument/2006/relationships/tags" Target="../tags/tag20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08.xml" /><Relationship Id="rId3" Type="http://schemas.openxmlformats.org/officeDocument/2006/relationships/tags" Target="../tags/tag209.xml" /><Relationship Id="rId4" Type="http://schemas.openxmlformats.org/officeDocument/2006/relationships/tags" Target="../tags/tag210.xml" /><Relationship Id="rId5" Type="http://schemas.openxmlformats.org/officeDocument/2006/relationships/tags" Target="../tags/tag211.xml" /><Relationship Id="rId6" Type="http://schemas.openxmlformats.org/officeDocument/2006/relationships/tags" Target="../tags/tag212.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21.xml" /><Relationship Id="rId11" Type="http://schemas.openxmlformats.org/officeDocument/2006/relationships/image" Target="../media/image20.jpeg" /><Relationship Id="rId12" Type="http://schemas.openxmlformats.org/officeDocument/2006/relationships/tags" Target="../tags/tag222.xml" /><Relationship Id="rId13" Type="http://schemas.openxmlformats.org/officeDocument/2006/relationships/image" Target="../media/image21.jpeg" /><Relationship Id="rId14" Type="http://schemas.openxmlformats.org/officeDocument/2006/relationships/tags" Target="../tags/tag223.xml" /><Relationship Id="rId15" Type="http://schemas.openxmlformats.org/officeDocument/2006/relationships/image" Target="../media/image22.jpeg" /><Relationship Id="rId16" Type="http://schemas.openxmlformats.org/officeDocument/2006/relationships/tags" Target="../tags/tag224.xml" /><Relationship Id="rId17" Type="http://schemas.openxmlformats.org/officeDocument/2006/relationships/tags" Target="../tags/tag225.xml" /><Relationship Id="rId18" Type="http://schemas.openxmlformats.org/officeDocument/2006/relationships/tags" Target="../tags/tag226.xml" /><Relationship Id="rId19" Type="http://schemas.openxmlformats.org/officeDocument/2006/relationships/tags" Target="../tags/tag227.xml" /><Relationship Id="rId2" Type="http://schemas.openxmlformats.org/officeDocument/2006/relationships/notesSlide" Target="../notesSlides/notesSlide5.xml" /><Relationship Id="rId20" Type="http://schemas.openxmlformats.org/officeDocument/2006/relationships/tags" Target="../tags/tag228.xml" /><Relationship Id="rId21" Type="http://schemas.openxmlformats.org/officeDocument/2006/relationships/tags" Target="../tags/tag229.xml" /><Relationship Id="rId22" Type="http://schemas.openxmlformats.org/officeDocument/2006/relationships/tags" Target="../tags/tag230.xml" /><Relationship Id="rId23" Type="http://schemas.openxmlformats.org/officeDocument/2006/relationships/tags" Target="../tags/tag231.xml" /><Relationship Id="rId24" Type="http://schemas.openxmlformats.org/officeDocument/2006/relationships/tags" Target="../tags/tag232.xml" /><Relationship Id="rId25" Type="http://schemas.openxmlformats.org/officeDocument/2006/relationships/tags" Target="../tags/tag233.xml" /><Relationship Id="rId26" Type="http://schemas.openxmlformats.org/officeDocument/2006/relationships/tags" Target="../tags/tag234.xml" /><Relationship Id="rId27" Type="http://schemas.openxmlformats.org/officeDocument/2006/relationships/tags" Target="../tags/tag235.xml" /><Relationship Id="rId28" Type="http://schemas.openxmlformats.org/officeDocument/2006/relationships/tags" Target="../tags/tag236.xml" /><Relationship Id="rId29" Type="http://schemas.openxmlformats.org/officeDocument/2006/relationships/tags" Target="../tags/tag237.xml" /><Relationship Id="rId3" Type="http://schemas.openxmlformats.org/officeDocument/2006/relationships/tags" Target="../tags/tag217.xml" /><Relationship Id="rId30" Type="http://schemas.openxmlformats.org/officeDocument/2006/relationships/tags" Target="../tags/tag238.xml" /><Relationship Id="rId31" Type="http://schemas.openxmlformats.org/officeDocument/2006/relationships/tags" Target="../tags/tag239.xml" /><Relationship Id="rId32" Type="http://schemas.openxmlformats.org/officeDocument/2006/relationships/tags" Target="../tags/tag240.xml" /><Relationship Id="rId33" Type="http://schemas.openxmlformats.org/officeDocument/2006/relationships/tags" Target="../tags/tag241.xml" /><Relationship Id="rId34" Type="http://schemas.openxmlformats.org/officeDocument/2006/relationships/tags" Target="../tags/tag242.xml" /><Relationship Id="rId35" Type="http://schemas.openxmlformats.org/officeDocument/2006/relationships/tags" Target="../tags/tag243.xml" /><Relationship Id="rId36" Type="http://schemas.openxmlformats.org/officeDocument/2006/relationships/tags" Target="../tags/tag244.xml" /><Relationship Id="rId37" Type="http://schemas.openxmlformats.org/officeDocument/2006/relationships/tags" Target="../tags/tag245.xml" /><Relationship Id="rId4" Type="http://schemas.openxmlformats.org/officeDocument/2006/relationships/tags" Target="../tags/tag218.xml" /><Relationship Id="rId5" Type="http://schemas.openxmlformats.org/officeDocument/2006/relationships/image" Target="../media/image17.jpeg" /><Relationship Id="rId6" Type="http://schemas.openxmlformats.org/officeDocument/2006/relationships/tags" Target="../tags/tag219.xml" /><Relationship Id="rId7" Type="http://schemas.openxmlformats.org/officeDocument/2006/relationships/image" Target="../media/image18.jpeg" /><Relationship Id="rId8" Type="http://schemas.openxmlformats.org/officeDocument/2006/relationships/tags" Target="../tags/tag220.xml" /><Relationship Id="rId9" Type="http://schemas.openxmlformats.org/officeDocument/2006/relationships/image" Target="../media/image19.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57.xml" /><Relationship Id="rId11" Type="http://schemas.openxmlformats.org/officeDocument/2006/relationships/tags" Target="../tags/tag258.xml" /><Relationship Id="rId12" Type="http://schemas.openxmlformats.org/officeDocument/2006/relationships/tags" Target="../tags/tag259.xml" /><Relationship Id="rId13" Type="http://schemas.openxmlformats.org/officeDocument/2006/relationships/tags" Target="../tags/tag260.xml" /><Relationship Id="rId14" Type="http://schemas.openxmlformats.org/officeDocument/2006/relationships/tags" Target="../tags/tag261.xml" /><Relationship Id="rId15" Type="http://schemas.openxmlformats.org/officeDocument/2006/relationships/tags" Target="../tags/tag262.xml" /><Relationship Id="rId16" Type="http://schemas.openxmlformats.org/officeDocument/2006/relationships/tags" Target="../tags/tag263.xml" /><Relationship Id="rId17" Type="http://schemas.openxmlformats.org/officeDocument/2006/relationships/tags" Target="../tags/tag264.xml" /><Relationship Id="rId18" Type="http://schemas.openxmlformats.org/officeDocument/2006/relationships/tags" Target="../tags/tag265.xml" /><Relationship Id="rId19" Type="http://schemas.openxmlformats.org/officeDocument/2006/relationships/tags" Target="../tags/tag266.xml" /><Relationship Id="rId2" Type="http://schemas.openxmlformats.org/officeDocument/2006/relationships/notesSlide" Target="../notesSlides/notesSlide6.xml" /><Relationship Id="rId20" Type="http://schemas.openxmlformats.org/officeDocument/2006/relationships/tags" Target="../tags/tag267.xml" /><Relationship Id="rId21" Type="http://schemas.openxmlformats.org/officeDocument/2006/relationships/tags" Target="../tags/tag268.xml" /><Relationship Id="rId3" Type="http://schemas.openxmlformats.org/officeDocument/2006/relationships/tags" Target="../tags/tag250.xml" /><Relationship Id="rId4" Type="http://schemas.openxmlformats.org/officeDocument/2006/relationships/tags" Target="../tags/tag251.xml" /><Relationship Id="rId5" Type="http://schemas.openxmlformats.org/officeDocument/2006/relationships/tags" Target="../tags/tag252.xml" /><Relationship Id="rId6" Type="http://schemas.openxmlformats.org/officeDocument/2006/relationships/tags" Target="../tags/tag253.xml" /><Relationship Id="rId7" Type="http://schemas.openxmlformats.org/officeDocument/2006/relationships/tags" Target="../tags/tag254.xml" /><Relationship Id="rId8" Type="http://schemas.openxmlformats.org/officeDocument/2006/relationships/tags" Target="../tags/tag255.xml" /><Relationship Id="rId9" Type="http://schemas.openxmlformats.org/officeDocument/2006/relationships/tags" Target="../tags/tag256.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279.xml" /><Relationship Id="rId11" Type="http://schemas.openxmlformats.org/officeDocument/2006/relationships/tags" Target="../tags/tag280.xml" /><Relationship Id="rId12" Type="http://schemas.openxmlformats.org/officeDocument/2006/relationships/image" Target="../media/image24.jpeg" /><Relationship Id="rId13" Type="http://schemas.openxmlformats.org/officeDocument/2006/relationships/tags" Target="../tags/tag281.xml" /><Relationship Id="rId14" Type="http://schemas.openxmlformats.org/officeDocument/2006/relationships/image" Target="../media/image25.jpeg" /><Relationship Id="rId15" Type="http://schemas.openxmlformats.org/officeDocument/2006/relationships/tags" Target="../tags/tag282.xml" /><Relationship Id="rId16" Type="http://schemas.openxmlformats.org/officeDocument/2006/relationships/image" Target="../media/image26.jpeg" /><Relationship Id="rId17" Type="http://schemas.openxmlformats.org/officeDocument/2006/relationships/tags" Target="../tags/tag283.xml" /><Relationship Id="rId18" Type="http://schemas.openxmlformats.org/officeDocument/2006/relationships/image" Target="../media/image27.png" /><Relationship Id="rId19" Type="http://schemas.openxmlformats.org/officeDocument/2006/relationships/tags" Target="../tags/tag284.xml" /><Relationship Id="rId2" Type="http://schemas.openxmlformats.org/officeDocument/2006/relationships/notesSlide" Target="../notesSlides/notesSlide7.xml" /><Relationship Id="rId20" Type="http://schemas.openxmlformats.org/officeDocument/2006/relationships/image" Target="../media/image28.png" /><Relationship Id="rId21" Type="http://schemas.openxmlformats.org/officeDocument/2006/relationships/tags" Target="../tags/tag285.xml" /><Relationship Id="rId22" Type="http://schemas.openxmlformats.org/officeDocument/2006/relationships/tags" Target="../tags/tag286.xml" /><Relationship Id="rId23" Type="http://schemas.openxmlformats.org/officeDocument/2006/relationships/tags" Target="../tags/tag287.xml" /><Relationship Id="rId3" Type="http://schemas.openxmlformats.org/officeDocument/2006/relationships/tags" Target="../tags/tag273.xml" /><Relationship Id="rId4" Type="http://schemas.openxmlformats.org/officeDocument/2006/relationships/image" Target="../media/image23.png" /><Relationship Id="rId5" Type="http://schemas.openxmlformats.org/officeDocument/2006/relationships/tags" Target="../tags/tag274.xml" /><Relationship Id="rId6" Type="http://schemas.openxmlformats.org/officeDocument/2006/relationships/tags" Target="../tags/tag275.xml" /><Relationship Id="rId7" Type="http://schemas.openxmlformats.org/officeDocument/2006/relationships/tags" Target="../tags/tag276.xml" /><Relationship Id="rId8" Type="http://schemas.openxmlformats.org/officeDocument/2006/relationships/tags" Target="../tags/tag277.xml" /><Relationship Id="rId9" Type="http://schemas.openxmlformats.org/officeDocument/2006/relationships/tags" Target="../tags/tag27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4" name="文本框 3" title=""/>
          <p:cNvSpPr txBox="1"/>
          <p:nvPr>
            <p:custDataLst>
              <p:tags r:id="rId4"/>
            </p:custDataLst>
          </p:nvPr>
        </p:nvSpPr>
        <p:spPr>
          <a:xfrm>
            <a:off x="527050" y="1661795"/>
            <a:ext cx="10861040" cy="2338705"/>
          </a:xfrm>
          <a:prstGeom prst="rect">
            <a:avLst/>
          </a:prstGeom>
          <a:noFill/>
        </p:spPr>
        <p:txBody>
          <a:bodyPr wrap="square" rtlCol="0" anchor="t">
            <a:noAutofit/>
          </a:bodyPr>
          <a:lstStyle/>
          <a:p>
            <a:pPr algn="ctr">
              <a:lnSpc>
                <a:spcPct val="130000"/>
              </a:lnSpc>
            </a:pPr>
            <a:r>
              <a:rPr lang="zh-CN" altLang="en-US" sz="4800" b="1">
                <a:latin typeface="楷体" panose="02010609060101010101" pitchFamily="49" charset="-122"/>
                <a:ea typeface="楷体" panose="02010609060101010101" pitchFamily="49" charset="-122"/>
                <a:cs typeface="楷体" panose="02010609060101010101" pitchFamily="49" charset="-122"/>
              </a:rPr>
              <a:t>从</a:t>
            </a:r>
            <a:r>
              <a:rPr lang="en-US" altLang="zh-CN" sz="4800" b="1">
                <a:latin typeface="楷体" panose="02010609060101010101" pitchFamily="49" charset="-122"/>
                <a:ea typeface="楷体" panose="02010609060101010101" pitchFamily="49" charset="-122"/>
                <a:cs typeface="楷体" panose="02010609060101010101" pitchFamily="49" charset="-122"/>
              </a:rPr>
              <a:t>“</a:t>
            </a:r>
            <a:r>
              <a:rPr lang="zh-CN" altLang="en-US" sz="4800" b="1">
                <a:latin typeface="楷体" panose="02010609060101010101" pitchFamily="49" charset="-122"/>
                <a:ea typeface="楷体" panose="02010609060101010101" pitchFamily="49" charset="-122"/>
                <a:cs typeface="楷体" panose="02010609060101010101" pitchFamily="49" charset="-122"/>
              </a:rPr>
              <a:t>景语</a:t>
            </a:r>
            <a:r>
              <a:rPr lang="en-US" altLang="zh-CN" sz="4800" b="1">
                <a:latin typeface="楷体" panose="02010609060101010101" pitchFamily="49" charset="-122"/>
                <a:ea typeface="楷体" panose="02010609060101010101" pitchFamily="49" charset="-122"/>
                <a:cs typeface="楷体" panose="02010609060101010101" pitchFamily="49" charset="-122"/>
              </a:rPr>
              <a:t>”</a:t>
            </a:r>
            <a:r>
              <a:rPr lang="zh-CN" altLang="en-US" sz="4800" b="1">
                <a:latin typeface="楷体" panose="02010609060101010101" pitchFamily="49" charset="-122"/>
                <a:ea typeface="楷体" panose="02010609060101010101" pitchFamily="49" charset="-122"/>
                <a:cs typeface="楷体" panose="02010609060101010101" pitchFamily="49" charset="-122"/>
              </a:rPr>
              <a:t>窥见</a:t>
            </a:r>
            <a:r>
              <a:rPr lang="en-US" altLang="zh-CN" sz="4800" b="1">
                <a:latin typeface="楷体" panose="02010609060101010101" pitchFamily="49" charset="-122"/>
                <a:ea typeface="楷体" panose="02010609060101010101" pitchFamily="49" charset="-122"/>
                <a:cs typeface="楷体" panose="02010609060101010101" pitchFamily="49" charset="-122"/>
              </a:rPr>
              <a:t>“</a:t>
            </a:r>
            <a:r>
              <a:rPr lang="zh-CN" altLang="en-US" sz="4800" b="1">
                <a:latin typeface="楷体" panose="02010609060101010101" pitchFamily="49" charset="-122"/>
                <a:ea typeface="楷体" panose="02010609060101010101" pitchFamily="49" charset="-122"/>
                <a:cs typeface="楷体" panose="02010609060101010101" pitchFamily="49" charset="-122"/>
              </a:rPr>
              <a:t>情语</a:t>
            </a:r>
            <a:r>
              <a:rPr lang="en-US" altLang="zh-CN" sz="4800" b="1">
                <a:latin typeface="楷体" panose="02010609060101010101" pitchFamily="49" charset="-122"/>
                <a:ea typeface="楷体" panose="02010609060101010101" pitchFamily="49" charset="-122"/>
                <a:cs typeface="楷体" panose="02010609060101010101" pitchFamily="49" charset="-122"/>
              </a:rPr>
              <a:t>”</a:t>
            </a:r>
            <a:endParaRPr lang="en-US" altLang="zh-CN" sz="4800" b="1">
              <a:latin typeface="楷体" panose="02010609060101010101" pitchFamily="49" charset="-122"/>
              <a:ea typeface="楷体" panose="02010609060101010101" pitchFamily="49" charset="-122"/>
              <a:cs typeface="楷体" panose="02010609060101010101" pitchFamily="49" charset="-122"/>
            </a:endParaRPr>
          </a:p>
          <a:p>
            <a:pPr algn="ctr">
              <a:lnSpc>
                <a:spcPct val="130000"/>
              </a:lnSpc>
            </a:pPr>
            <a:r>
              <a:rPr lang="en-US" altLang="zh-CN" sz="4800" b="1">
                <a:latin typeface="楷体" panose="02010609060101010101" pitchFamily="49" charset="-122"/>
                <a:ea typeface="楷体" panose="02010609060101010101" pitchFamily="49" charset="-122"/>
                <a:cs typeface="楷体" panose="02010609060101010101" pitchFamily="49" charset="-122"/>
              </a:rPr>
              <a:t>           </a:t>
            </a:r>
            <a:r>
              <a:rPr lang="en-US" altLang="zh-CN" sz="3200" b="1">
                <a:latin typeface="楷体" panose="02010609060101010101" pitchFamily="49" charset="-122"/>
                <a:ea typeface="楷体" panose="02010609060101010101" pitchFamily="49" charset="-122"/>
                <a:cs typeface="楷体" panose="02010609060101010101" pitchFamily="49" charset="-122"/>
              </a:rPr>
              <a:t>——</a:t>
            </a:r>
            <a:r>
              <a:rPr lang="zh-CN" altLang="en-US" sz="3200" b="1">
                <a:latin typeface="楷体" panose="02010609060101010101" pitchFamily="49" charset="-122"/>
                <a:ea typeface="楷体" panose="02010609060101010101" pitchFamily="49" charset="-122"/>
                <a:cs typeface="楷体" panose="02010609060101010101" pitchFamily="49" charset="-122"/>
              </a:rPr>
              <a:t>《风景谈》《秦腔》联读</a:t>
            </a:r>
            <a:endParaRPr lang="zh-CN" altLang="en-US" sz="3200" b="1">
              <a:latin typeface="楷体" panose="02010609060101010101" pitchFamily="49" charset="-122"/>
              <a:ea typeface="楷体" panose="02010609060101010101" pitchFamily="49" charset="-122"/>
              <a:cs typeface="楷体" panose="02010609060101010101" pitchFamily="49" charset="-122"/>
            </a:endParaRPr>
          </a:p>
        </p:txBody>
      </p:sp>
    </p:spTree>
    <p:custDataLst>
      <p:tags r:id="rId5"/>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747395" y="1202055"/>
            <a:ext cx="5080000" cy="2306955"/>
          </a:xfrm>
          <a:prstGeom prst="rect">
            <a:avLst/>
          </a:prstGeom>
          <a:ln>
            <a:solidFill>
              <a:schemeClr val="tx2">
                <a:lumMod val="60000"/>
                <a:lumOff val="40000"/>
              </a:schemeClr>
            </a:solidFill>
          </a:ln>
        </p:spPr>
        <p:txBody>
          <a:bodyPr>
            <a:spAutoFit/>
          </a:bodyPr>
          <a:lstStyle/>
          <a:p>
            <a:pPr marL="0" indent="266700" algn="just" defTabSz="266700">
              <a:lnSpc>
                <a:spcPct val="150000"/>
              </a:lnSpc>
              <a:spcBef>
                <a:spcPct val="0"/>
              </a:spcBef>
              <a:spcAft>
                <a:spcPct val="0"/>
              </a:spcAft>
            </a:pPr>
            <a:r>
              <a:rPr lang="zh-CN" altLang="en-US" sz="1600">
                <a:latin typeface="Calibri"/>
                <a:ea typeface="宋体" panose="02010600030101010101" pitchFamily="2" charset="-122"/>
              </a:rPr>
              <a:t>秦地</a:t>
            </a:r>
            <a:r>
              <a:rPr lang="en-US" altLang="zh-CN" sz="1600">
                <a:latin typeface="Calibri"/>
                <a:ea typeface="Calibri"/>
              </a:rPr>
              <a:t>:</a:t>
            </a:r>
            <a:r>
              <a:rPr lang="zh-CN" altLang="en-US" sz="1600">
                <a:latin typeface="Calibri"/>
                <a:ea typeface="宋体" panose="02010600030101010101" pitchFamily="2" charset="-122"/>
              </a:rPr>
              <a:t>（</a:t>
            </a:r>
            <a:r>
              <a:rPr lang="en-US" altLang="zh-CN" sz="1600">
                <a:latin typeface="Calibri"/>
                <a:ea typeface="Calibri"/>
              </a:rPr>
              <a:t>1</a:t>
            </a:r>
            <a:r>
              <a:rPr lang="zh-CN" altLang="en-US" sz="1600">
                <a:latin typeface="Calibri"/>
                <a:ea typeface="宋体" panose="02010600030101010101" pitchFamily="2" charset="-122"/>
              </a:rPr>
              <a:t>）八百里秦川</a:t>
            </a:r>
            <a:endParaRPr lang="zh-CN" altLang="en-US" sz="1600">
              <a:latin typeface="Calibri"/>
              <a:ea typeface="宋体" panose="02010600030101010101" pitchFamily="2" charset="-122"/>
            </a:endParaRPr>
          </a:p>
          <a:p>
            <a:pPr marL="0" indent="266700" algn="just" defTabSz="266700">
              <a:lnSpc>
                <a:spcPct val="150000"/>
              </a:lnSpc>
              <a:spcBef>
                <a:spcPct val="0"/>
              </a:spcBef>
              <a:spcAft>
                <a:spcPct val="0"/>
              </a:spcAft>
            </a:pPr>
            <a:r>
              <a:rPr lang="en-US" altLang="zh-CN" sz="1600">
                <a:latin typeface="Calibri"/>
                <a:ea typeface="宋体" panose="02010600030101010101" pitchFamily="2" charset="-122"/>
              </a:rPr>
              <a:t>     </a:t>
            </a:r>
            <a:r>
              <a:rPr lang="zh-CN" altLang="en-US" sz="1600">
                <a:latin typeface="Calibri"/>
                <a:ea typeface="宋体" panose="02010600030101010101" pitchFamily="2" charset="-122"/>
              </a:rPr>
              <a:t>（</a:t>
            </a:r>
            <a:r>
              <a:rPr lang="en-US" altLang="zh-CN" sz="1600">
                <a:latin typeface="Calibri"/>
                <a:ea typeface="Calibri"/>
              </a:rPr>
              <a:t>3</a:t>
            </a:r>
            <a:r>
              <a:rPr lang="zh-CN" altLang="en-US" sz="1600">
                <a:latin typeface="Calibri"/>
                <a:ea typeface="宋体" panose="02010600030101010101" pitchFamily="2" charset="-122"/>
              </a:rPr>
              <a:t>）一个人独独到田野里去，远远看着天幕下一个一个山包一样隆起的十三个朝代帝王的陵墓，细细辨认着田埂土，荒草中那一截一截汉唐时期石碑上的残字。</a:t>
            </a:r>
            <a:endParaRPr lang="zh-CN" altLang="en-US" sz="1600">
              <a:latin typeface="Calibri"/>
              <a:ea typeface="宋体" panose="02010600030101010101" pitchFamily="2" charset="-122"/>
            </a:endParaRPr>
          </a:p>
          <a:p>
            <a:pPr marL="0" indent="266700" algn="just" defTabSz="266700">
              <a:lnSpc>
                <a:spcPct val="150000"/>
              </a:lnSpc>
              <a:spcBef>
                <a:spcPct val="0"/>
              </a:spcBef>
              <a:spcAft>
                <a:spcPct val="0"/>
              </a:spcAft>
            </a:pPr>
            <a:r>
              <a:rPr lang="en-US" altLang="zh-CN" sz="1600">
                <a:latin typeface="Calibri"/>
                <a:ea typeface="宋体" panose="02010600030101010101" pitchFamily="2" charset="-122"/>
              </a:rPr>
              <a:t>     </a:t>
            </a:r>
            <a:r>
              <a:rPr lang="zh-CN" altLang="en-US" sz="1600">
                <a:latin typeface="Calibri"/>
                <a:ea typeface="宋体" panose="02010600030101010101" pitchFamily="2" charset="-122"/>
              </a:rPr>
              <a:t>（</a:t>
            </a:r>
            <a:r>
              <a:rPr lang="en-US" altLang="zh-CN" sz="1600">
                <a:latin typeface="Calibri"/>
                <a:ea typeface="Calibri"/>
              </a:rPr>
              <a:t>10</a:t>
            </a:r>
            <a:r>
              <a:rPr lang="zh-CN" altLang="en-US" sz="1600">
                <a:latin typeface="Calibri"/>
                <a:ea typeface="宋体" panose="02010600030101010101" pitchFamily="2" charset="-122"/>
              </a:rPr>
              <a:t>）广漠旷远的八百里秦川</a:t>
            </a:r>
            <a:endParaRPr lang="zh-CN" altLang="en-US" sz="1600">
              <a:latin typeface="Calibri"/>
              <a:ea typeface="宋体" panose="02010600030101010101" pitchFamily="2" charset="-122"/>
            </a:endParaRPr>
          </a:p>
          <a:p>
            <a:pPr marL="0" indent="266700" algn="just" defTabSz="266700">
              <a:lnSpc>
                <a:spcPct val="150000"/>
              </a:lnSpc>
              <a:spcBef>
                <a:spcPct val="0"/>
              </a:spcBef>
              <a:spcAft>
                <a:spcPct val="0"/>
              </a:spcAft>
            </a:pPr>
            <a:r>
              <a:rPr lang="zh-CN" altLang="en-US" sz="1600" b="1">
                <a:solidFill>
                  <a:schemeClr val="tx1"/>
                </a:solidFill>
                <a:latin typeface="Calibri"/>
                <a:ea typeface="宋体" panose="02010600030101010101" pitchFamily="2" charset="-122"/>
              </a:rPr>
              <a:t>秦地：空旷平坦、广漠旷远</a:t>
            </a:r>
            <a:endParaRPr lang="zh-CN" altLang="en-US" sz="1600" b="1">
              <a:solidFill>
                <a:schemeClr val="tx1"/>
              </a:solidFill>
              <a:latin typeface="Calibri"/>
              <a:ea typeface="宋体" panose="02010600030101010101" pitchFamily="2" charset="-122"/>
            </a:endParaRPr>
          </a:p>
        </p:txBody>
      </p:sp>
      <p:sp>
        <p:nvSpPr>
          <p:cNvPr id="3" name="文本框 2" title=""/>
          <p:cNvSpPr txBox="1"/>
          <p:nvPr>
            <p:custDataLst>
              <p:tags r:id="rId4"/>
            </p:custDataLst>
          </p:nvPr>
        </p:nvSpPr>
        <p:spPr>
          <a:xfrm>
            <a:off x="5974080" y="594995"/>
            <a:ext cx="6096000" cy="3735070"/>
          </a:xfrm>
          <a:prstGeom prst="rect">
            <a:avLst/>
          </a:prstGeom>
          <a:noFill/>
          <a:ln>
            <a:solidFill>
              <a:schemeClr val="tx2">
                <a:lumMod val="60000"/>
                <a:lumOff val="40000"/>
              </a:schemeClr>
            </a:solidFill>
          </a:ln>
        </p:spPr>
        <p:txBody>
          <a:bodyPr wrap="square" rtlCol="0" anchor="t">
            <a:noAutofit/>
          </a:bodyPr>
          <a:lstStyle/>
          <a:p>
            <a:pPr indent="457200" fontAlgn="auto">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秦腔</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）当他们在收获时节的土场上，在月在中天的庄院里大吼大叫唱起来的时候，那种难以想象的狂喜，激动，雄壮</a:t>
            </a:r>
            <a:r>
              <a:rPr lang="en-US" altLang="zh-CN">
                <a:latin typeface="宋体" panose="02010600030101010101" pitchFamily="2" charset="-122"/>
                <a:ea typeface="宋体" panose="02010600030101010101" pitchFamily="2" charset="-122"/>
                <a:cs typeface="宋体" panose="02010600030101010101" pitchFamily="2" charset="-122"/>
              </a:rPr>
              <a:t>……</a:t>
            </a:r>
            <a:endParaRPr lang="en-US" altLang="zh-CN">
              <a:latin typeface="宋体" panose="02010600030101010101" pitchFamily="2" charset="-122"/>
              <a:ea typeface="宋体" panose="02010600030101010101" pitchFamily="2" charset="-122"/>
              <a:cs typeface="宋体" panose="02010600030101010101" pitchFamily="2" charset="-122"/>
            </a:endParaRPr>
          </a:p>
          <a:p>
            <a:pPr indent="457200" fontAlgn="auto">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   </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3</a:t>
            </a:r>
            <a:r>
              <a:rPr lang="zh-CN" altLang="en-US">
                <a:latin typeface="宋体" panose="02010600030101010101" pitchFamily="2" charset="-122"/>
                <a:ea typeface="宋体" panose="02010600030101010101" pitchFamily="2" charset="-122"/>
                <a:cs typeface="宋体" panose="02010600030101010101" pitchFamily="2" charset="-122"/>
              </a:rPr>
              <a:t>）高高的土屋上的窗口里就飘出一阵冗长的二胡声，几声雄壮的秦腔叫板，我就痴呆了，感觉到那村口的土尘里，一头叫驴的打滚是那么有力，感觉自己心胸中一股强硬的气魄喷薄而出。</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457200" fontAlgn="auto">
              <a:lnSpc>
                <a:spcPct val="150000"/>
              </a:lnSpc>
            </a:pPr>
            <a:r>
              <a:rPr lang="zh-CN" altLang="en-US" b="1">
                <a:solidFill>
                  <a:schemeClr val="tx1"/>
                </a:solidFill>
                <a:latin typeface="宋体" panose="02010600030101010101" pitchFamily="2" charset="-122"/>
                <a:ea typeface="宋体" panose="02010600030101010101" pitchFamily="2" charset="-122"/>
                <a:cs typeface="宋体" panose="02010600030101010101" pitchFamily="2" charset="-122"/>
              </a:rPr>
              <a:t>秦腔：高亢激昂、沧桑悲凉、震撼人心</a:t>
            </a:r>
            <a:endParaRPr lang="zh-CN" altLang="en-US"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title=""/>
          <p:cNvSpPr txBox="1"/>
          <p:nvPr>
            <p:custDataLst>
              <p:tags r:id="rId5"/>
            </p:custDataLst>
          </p:nvPr>
        </p:nvSpPr>
        <p:spPr>
          <a:xfrm>
            <a:off x="747395" y="4443730"/>
            <a:ext cx="11322685" cy="2168525"/>
          </a:xfrm>
          <a:prstGeom prst="rect">
            <a:avLst/>
          </a:prstGeom>
          <a:noFill/>
          <a:ln>
            <a:solidFill>
              <a:schemeClr val="tx2">
                <a:lumMod val="60000"/>
                <a:lumOff val="40000"/>
              </a:schemeClr>
            </a:solidFill>
          </a:ln>
        </p:spPr>
        <p:txBody>
          <a:bodyPr wrap="square" rtlCol="0" anchor="t">
            <a:spAutoFit/>
          </a:bodyPr>
          <a:lstStyle/>
          <a:p>
            <a:pPr indent="457200" fontAlgn="auto">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秦人</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）在西府，民性敦厚。</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457200" fontAlgn="auto">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     </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）农民是世上最劳苦的人民。</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457200" fontAlgn="auto">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）有了秦腔，生活便有了乐趣。高兴了，唱</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快板</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，高兴得像被烈性炸药炸了一样，要把整个身心粉碎在天空！痛苦了，唱</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慢板</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，揪心裂肠的唱腔却表现了多么有情有味的美来。</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457200" fontAlgn="auto">
              <a:lnSpc>
                <a:spcPct val="150000"/>
              </a:lnSpc>
            </a:pPr>
            <a:r>
              <a:rPr lang="zh-CN" altLang="en-US" b="1">
                <a:latin typeface="宋体" panose="02010600030101010101" pitchFamily="2" charset="-122"/>
                <a:ea typeface="宋体" panose="02010600030101010101" pitchFamily="2" charset="-122"/>
                <a:cs typeface="宋体" panose="02010600030101010101" pitchFamily="2" charset="-122"/>
              </a:rPr>
              <a:t>秦人：敦厚直率、勤劳粗犷、朴实豪放</a:t>
            </a:r>
            <a:endParaRPr lang="zh-CN" altLang="en-US"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slow">
    <p:random/>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1162050" y="1129030"/>
            <a:ext cx="9460865" cy="521970"/>
          </a:xfrm>
          <a:prstGeom prst="rect">
            <a:avLst/>
          </a:prstGeom>
        </p:spPr>
        <p:txBody>
          <a:bodyPr wrap="square">
            <a:spAutoFit/>
          </a:bodyPr>
          <a:lstStyle/>
          <a:p>
            <a:pPr marL="0" indent="0" algn="just" defTabSz="266700">
              <a:spcBef>
                <a:spcPct val="0"/>
              </a:spcBef>
              <a:spcAft>
                <a:spcPct val="0"/>
              </a:spcAft>
            </a:pPr>
            <a:r>
              <a:rPr lang="zh-CN" altLang="en-US" sz="2800" b="1">
                <a:solidFill>
                  <a:srgbClr val="FF0000"/>
                </a:solidFill>
                <a:latin typeface="黑体" panose="02010609060101010101" charset="-122"/>
                <a:ea typeface="黑体" panose="02010609060101010101" charset="-122"/>
                <a:cs typeface="黑体" panose="02010609060101010101" charset="-122"/>
              </a:rPr>
              <a:t>思考</a:t>
            </a:r>
            <a:r>
              <a:rPr lang="en-US" altLang="zh-CN" sz="2800" b="1">
                <a:solidFill>
                  <a:srgbClr val="FF0000"/>
                </a:solidFill>
                <a:latin typeface="黑体" panose="02010609060101010101" charset="-122"/>
                <a:ea typeface="黑体" panose="02010609060101010101" charset="-122"/>
                <a:cs typeface="黑体" panose="02010609060101010101" charset="-122"/>
              </a:rPr>
              <a:t>2</a:t>
            </a:r>
            <a:r>
              <a:rPr lang="zh-CN" altLang="en-US" sz="2800" b="1">
                <a:solidFill>
                  <a:srgbClr val="FF0000"/>
                </a:solidFill>
                <a:latin typeface="黑体" panose="02010609060101010101" charset="-122"/>
                <a:ea typeface="黑体" panose="02010609060101010101" charset="-122"/>
                <a:cs typeface="黑体" panose="02010609060101010101" charset="-122"/>
              </a:rPr>
              <a:t>：</a:t>
            </a:r>
            <a:r>
              <a:rPr lang="zh-CN" altLang="en-US" sz="2800" b="1">
                <a:latin typeface="黑体" panose="02010609060101010101" charset="-122"/>
                <a:ea typeface="黑体" panose="02010609060101010101" charset="-122"/>
                <a:cs typeface="黑体" panose="02010609060101010101" charset="-122"/>
              </a:rPr>
              <a:t>请结合文本分析秦地、秦腔与秦人的“共生关系”。</a:t>
            </a:r>
            <a:endParaRPr lang="zh-CN" altLang="en-US" sz="2800" b="1">
              <a:latin typeface="黑体" panose="02010609060101010101" charset="-122"/>
              <a:ea typeface="黑体" panose="02010609060101010101" charset="-122"/>
              <a:cs typeface="黑体" panose="02010609060101010101" charset="-122"/>
            </a:endParaRPr>
          </a:p>
        </p:txBody>
      </p:sp>
      <p:sp>
        <p:nvSpPr>
          <p:cNvPr id="4" name="文本框 3" title=""/>
          <p:cNvSpPr txBox="1"/>
          <p:nvPr>
            <p:custDataLst>
              <p:tags r:id="rId4"/>
            </p:custDataLst>
          </p:nvPr>
        </p:nvSpPr>
        <p:spPr>
          <a:xfrm>
            <a:off x="2038350" y="2158365"/>
            <a:ext cx="8893175" cy="3709035"/>
          </a:xfrm>
          <a:prstGeom prst="rect">
            <a:avLst/>
          </a:prstGeom>
          <a:noFill/>
          <a:ln>
            <a:solidFill>
              <a:schemeClr val="tx2">
                <a:lumMod val="60000"/>
                <a:lumOff val="40000"/>
              </a:schemeClr>
            </a:solidFill>
          </a:ln>
        </p:spPr>
        <p:txBody>
          <a:bodyPr wrap="square" rtlCol="0" anchor="t">
            <a:spAutoFit/>
          </a:bodyPr>
          <a:lstStyle/>
          <a:p>
            <a:pPr indent="457200" fontAlgn="auto">
              <a:lnSpc>
                <a:spcPct val="120000"/>
              </a:lnSpc>
            </a:pPr>
            <a:r>
              <a:rPr lang="zh-CN" altLang="en-US" sz="2800">
                <a:latin typeface="黑体" panose="02010609060101010101" charset="-122"/>
                <a:ea typeface="黑体" panose="02010609060101010101" charset="-122"/>
                <a:cs typeface="黑体" panose="02010609060101010101" charset="-122"/>
              </a:rPr>
              <a:t>秦地的自然环境和历史背景孕育了秦腔这一独特的文化形式，而秦腔又深刻地影响和塑造了秦人的精神世界和生活习俗。</a:t>
            </a:r>
            <a:endParaRPr lang="zh-CN" altLang="en-US" sz="2800">
              <a:latin typeface="黑体" panose="02010609060101010101" charset="-122"/>
              <a:ea typeface="黑体" panose="02010609060101010101" charset="-122"/>
              <a:cs typeface="黑体" panose="02010609060101010101" charset="-122"/>
            </a:endParaRPr>
          </a:p>
          <a:p>
            <a:pPr indent="457200" fontAlgn="auto">
              <a:lnSpc>
                <a:spcPct val="120000"/>
              </a:lnSpc>
            </a:pPr>
            <a:r>
              <a:rPr lang="zh-CN" altLang="en-US" sz="2800">
                <a:latin typeface="黑体" panose="02010609060101010101" charset="-122"/>
                <a:ea typeface="黑体" panose="02010609060101010101" charset="-122"/>
                <a:cs typeface="黑体" panose="02010609060101010101" charset="-122"/>
              </a:rPr>
              <a:t>秦人对秦腔的热爱和痴迷，反过来又推动了秦腔艺术的传承和发展。这种相互影响和促进的关系，构成了秦地、秦腔与秦人之间的</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共生关系</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a:t>
            </a:r>
            <a:endParaRPr lang="zh-CN" altLang="en-US" sz="2800">
              <a:latin typeface="黑体" panose="02010609060101010101" charset="-122"/>
              <a:ea typeface="黑体" panose="02010609060101010101" charset="-122"/>
              <a:cs typeface="黑体" panose="02010609060101010101" charset="-122"/>
            </a:endParaRPr>
          </a:p>
          <a:p>
            <a:pPr indent="457200" fontAlgn="auto">
              <a:lnSpc>
                <a:spcPct val="120000"/>
              </a:lnSpc>
            </a:pPr>
            <a:r>
              <a:rPr lang="zh-CN" altLang="en-US" sz="2800">
                <a:latin typeface="黑体" panose="02010609060101010101" charset="-122"/>
                <a:ea typeface="黑体" panose="02010609060101010101" charset="-122"/>
                <a:cs typeface="黑体" panose="02010609060101010101" charset="-122"/>
              </a:rPr>
              <a:t>秦腔也成为秦地独特的</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风景</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a:t>
            </a:r>
            <a:endParaRPr lang="zh-CN" altLang="en-US" sz="2800">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5" name="图片 46" title=""/>
          <p:cNvPicPr>
            <a:picLocks noChangeAspect="1"/>
          </p:cNvPicPr>
          <p:nvPr>
            <p:custDataLst>
              <p:tags r:id="rId5"/>
            </p:custDataLst>
          </p:nvPr>
        </p:nvPicPr>
        <p:blipFill>
          <a:blip r:embed="rId3">
            <a:extLst>
              <a:ext uri="{96DAC541-7B7A-43D3-8B79-37D633B846F1}">
                <asvg:svgBlip xmlns:asvg="http://schemas.microsoft.com/office/drawing/2016/SVG/main" r:embed="rId4"/>
              </a:ext>
            </a:extLst>
          </a:blip>
          <a:stretch>
            <a:fillRect/>
          </a:stretch>
        </p:blipFill>
        <p:spPr>
          <a:xfrm>
            <a:off x="10066508" y="1036991"/>
            <a:ext cx="1315720" cy="1315720"/>
          </a:xfrm>
          <a:prstGeom prst="rect">
            <a:avLst/>
          </a:prstGeom>
        </p:spPr>
      </p:pic>
      <p:sp>
        <p:nvSpPr>
          <p:cNvPr id="3" name="副标题 2" title=""/>
          <p:cNvSpPr>
            <a:spLocks noGrp="1"/>
          </p:cNvSpPr>
          <p:nvPr>
            <p:custDataLst>
              <p:tags r:id="rId6"/>
            </p:custDataLst>
          </p:nvPr>
        </p:nvSpPr>
        <p:spPr>
          <a:xfrm>
            <a:off x="469900" y="2583180"/>
            <a:ext cx="6628765" cy="2146935"/>
          </a:xfrm>
          <a:prstGeom prst="rect">
            <a:avLst/>
          </a:prstGeom>
          <a:ln w="28575" cmpd="dbl">
            <a:solidFill>
              <a:schemeClr val="accent4">
                <a:lumMod val="50000"/>
              </a:schemeClr>
            </a:solidFill>
            <a:prstDash val="sysDot"/>
          </a:ln>
        </p:spPr>
        <p:txBody>
          <a:bodyPr vert="horz" lIns="91440" tIns="45720" rIns="91440" bIns="45720" rtlCol="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lnSpc>
                <a:spcPct val="130000"/>
              </a:lnSpc>
            </a:pPr>
            <a:r>
              <a:rPr lang="en-US" altLang="zh-CN" b="1">
                <a:latin typeface="宋体" panose="02010600030101010101" pitchFamily="2" charset="-122"/>
                <a:ea typeface="宋体" panose="02010600030101010101" pitchFamily="2" charset="-122"/>
                <a:cs typeface="宋体" panose="02010600030101010101" pitchFamily="2" charset="-122"/>
              </a:rPr>
              <a:t>    </a:t>
            </a:r>
            <a:r>
              <a:rPr lang="zh-CN" altLang="en-US" b="1">
                <a:latin typeface="宋体" panose="02010600030101010101" pitchFamily="2" charset="-122"/>
                <a:ea typeface="宋体" panose="02010600030101010101" pitchFamily="2" charset="-122"/>
                <a:cs typeface="宋体" panose="02010600030101010101" pitchFamily="2" charset="-122"/>
              </a:rPr>
              <a:t>（原文）</a:t>
            </a:r>
            <a:r>
              <a:rPr lang="en-US" altLang="zh-CN" b="1">
                <a:latin typeface="宋体" panose="02010600030101010101" pitchFamily="2" charset="-122"/>
                <a:ea typeface="宋体" panose="02010600030101010101" pitchFamily="2" charset="-122"/>
                <a:cs typeface="宋体" panose="02010600030101010101" pitchFamily="2" charset="-122"/>
              </a:rPr>
              <a:t>“</a:t>
            </a:r>
            <a:r>
              <a:rPr b="1">
                <a:latin typeface="宋体" panose="02010600030101010101" pitchFamily="2" charset="-122"/>
                <a:ea typeface="宋体" panose="02010600030101010101" pitchFamily="2" charset="-122"/>
                <a:cs typeface="宋体" panose="02010600030101010101" pitchFamily="2" charset="-122"/>
              </a:rPr>
              <a:t>唱秦腔成了做人最体面的事，任何一下乡下男女，只有唱秦腔，才有出人头地的可能，大凡有出息的，是个人才的，哪一个何曾未登过台，起码不能吼一阵乱弹呢！</a:t>
            </a:r>
            <a:r>
              <a:rPr lang="en-US" b="1">
                <a:latin typeface="宋体" panose="02010600030101010101" pitchFamily="2" charset="-122"/>
                <a:ea typeface="宋体" panose="02010600030101010101" pitchFamily="2" charset="-122"/>
                <a:cs typeface="宋体" panose="02010600030101010101" pitchFamily="2" charset="-122"/>
              </a:rPr>
              <a:t>”</a:t>
            </a:r>
            <a:endParaRPr lang="en-US" b="1">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title=""/>
          <p:cNvSpPr txBox="1"/>
          <p:nvPr>
            <p:custDataLst>
              <p:tags r:id="rId7"/>
            </p:custDataLst>
          </p:nvPr>
        </p:nvSpPr>
        <p:spPr>
          <a:xfrm>
            <a:off x="470535" y="5142865"/>
            <a:ext cx="7383145" cy="583565"/>
          </a:xfrm>
          <a:prstGeom prst="rect">
            <a:avLst/>
          </a:prstGeom>
          <a:noFill/>
          <a:ln w="28575" cmpd="dbl">
            <a:solidFill>
              <a:schemeClr val="accent2">
                <a:lumMod val="75000"/>
              </a:schemeClr>
            </a:solidFill>
            <a:prstDash val="solid"/>
          </a:ln>
        </p:spPr>
        <p:txBody>
          <a:bodyPr wrap="square" rtlCol="0">
            <a:spAutoFit/>
          </a:bodyPr>
          <a:lstStyle/>
          <a:p>
            <a:pPr algn="ctr"/>
            <a:r>
              <a:rPr lang="en-US" altLang="zh-CN" sz="3200" b="1">
                <a:solidFill>
                  <a:srgbClr val="C00000"/>
                </a:solidFill>
                <a:latin typeface="宋体" panose="02010600030101010101" pitchFamily="2" charset="-122"/>
                <a:cs typeface="宋体" panose="02010600030101010101" pitchFamily="2" charset="-122"/>
                <a:sym typeface="+mn-ea"/>
              </a:rPr>
              <a:t>  </a:t>
            </a:r>
            <a:r>
              <a:rPr lang="zh-CN" sz="3200" b="1">
                <a:solidFill>
                  <a:srgbClr val="C00000"/>
                </a:solidFill>
                <a:latin typeface="宋体" panose="02010600030101010101" pitchFamily="2" charset="-122"/>
                <a:cs typeface="宋体" panose="02010600030101010101" pitchFamily="2" charset="-122"/>
                <a:sym typeface="+mn-ea"/>
              </a:rPr>
              <a:t>成因</a:t>
            </a:r>
            <a:r>
              <a:rPr lang="en-US" altLang="zh-CN" sz="3200" b="1">
                <a:solidFill>
                  <a:srgbClr val="C00000"/>
                </a:solidFill>
                <a:latin typeface="宋体" panose="02010600030101010101" pitchFamily="2" charset="-122"/>
                <a:cs typeface="宋体" panose="02010600030101010101" pitchFamily="2" charset="-122"/>
                <a:sym typeface="+mn-ea"/>
              </a:rPr>
              <a:t>1</a:t>
            </a:r>
            <a:r>
              <a:rPr lang="zh-CN" altLang="en-US" sz="3200" b="1">
                <a:solidFill>
                  <a:srgbClr val="C00000"/>
                </a:solidFill>
                <a:latin typeface="宋体" panose="02010600030101010101" pitchFamily="2" charset="-122"/>
                <a:cs typeface="宋体" panose="02010600030101010101" pitchFamily="2" charset="-122"/>
                <a:sym typeface="+mn-ea"/>
              </a:rPr>
              <a:t>：</a:t>
            </a:r>
            <a:r>
              <a:rPr lang="zh-CN" sz="3200" b="1">
                <a:solidFill>
                  <a:srgbClr val="C00000"/>
                </a:solidFill>
                <a:latin typeface="宋体" panose="02010600030101010101" pitchFamily="2" charset="-122"/>
                <a:cs typeface="宋体" panose="02010600030101010101" pitchFamily="2" charset="-122"/>
                <a:sym typeface="+mn-ea"/>
              </a:rPr>
              <a:t>秦腔是秦人衡量人才的标准。</a:t>
            </a:r>
            <a:endParaRPr lang="zh-CN" sz="3200" b="1">
              <a:solidFill>
                <a:srgbClr val="C00000"/>
              </a:solidFill>
              <a:latin typeface="宋体" panose="02010600030101010101" pitchFamily="2" charset="-122"/>
              <a:cs typeface="宋体" panose="02010600030101010101" pitchFamily="2" charset="-122"/>
              <a:sym typeface="+mn-ea"/>
            </a:endParaRPr>
          </a:p>
        </p:txBody>
      </p:sp>
      <p:sp>
        <p:nvSpPr>
          <p:cNvPr id="7" name="副标题 2" title=""/>
          <p:cNvSpPr>
            <a:spLocks noGrp="1"/>
          </p:cNvSpPr>
          <p:nvPr>
            <p:custDataLst>
              <p:tags r:id="rId8"/>
            </p:custDataLst>
          </p:nvPr>
        </p:nvSpPr>
        <p:spPr>
          <a:xfrm>
            <a:off x="606425" y="1263650"/>
            <a:ext cx="11088370" cy="845185"/>
          </a:xfrm>
          <a:prstGeom prst="rect">
            <a:avLst/>
          </a:prstGeom>
          <a:solidFill>
            <a:srgbClr val="EFE7CA">
              <a:alpha val="72000"/>
            </a:srgbClr>
          </a:solidFill>
        </p:spPr>
        <p:txBody>
          <a:bodyPr>
            <a:normAutofit fontScale="9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lnSpc>
                <a:spcPct val="150000"/>
              </a:lnSpc>
            </a:pP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思考</a:t>
            </a:r>
            <a:r>
              <a:rPr lang="en-US" altLang="zh-CN" sz="2800" b="1">
                <a:solidFill>
                  <a:srgbClr val="FF0000"/>
                </a:solidFill>
                <a:latin typeface="宋体" panose="02010600030101010101" pitchFamily="2" charset="-122"/>
                <a:ea typeface="宋体" panose="02010600030101010101" pitchFamily="2" charset="-122"/>
                <a:cs typeface="宋体" panose="02010600030101010101" pitchFamily="2" charset="-122"/>
              </a:rPr>
              <a:t>3</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6A3C12"/>
                </a:solidFill>
                <a:latin typeface="宋体" panose="02010600030101010101" pitchFamily="2" charset="-122"/>
                <a:ea typeface="宋体" panose="02010600030101010101" pitchFamily="2" charset="-122"/>
                <a:cs typeface="宋体" panose="02010600030101010101" pitchFamily="2" charset="-122"/>
              </a:rPr>
              <a:t>再读文章第</a:t>
            </a:r>
            <a:r>
              <a:rPr lang="en-US" altLang="zh-CN" sz="2800" b="1">
                <a:solidFill>
                  <a:srgbClr val="6A3C12"/>
                </a:solidFill>
                <a:latin typeface="宋体" panose="02010600030101010101" pitchFamily="2" charset="-122"/>
                <a:ea typeface="宋体" panose="02010600030101010101" pitchFamily="2" charset="-122"/>
                <a:cs typeface="宋体" panose="02010600030101010101" pitchFamily="2" charset="-122"/>
              </a:rPr>
              <a:t>1</a:t>
            </a:r>
            <a:r>
              <a:rPr lang="zh-CN" altLang="en-US" sz="2800" b="1">
                <a:solidFill>
                  <a:srgbClr val="6A3C12"/>
                </a:solidFill>
                <a:latin typeface="宋体" panose="02010600030101010101" pitchFamily="2" charset="-122"/>
                <a:ea typeface="宋体" panose="02010600030101010101" pitchFamily="2" charset="-122"/>
                <a:cs typeface="宋体" panose="02010600030101010101" pitchFamily="2" charset="-122"/>
              </a:rPr>
              <a:t>、</a:t>
            </a:r>
            <a:r>
              <a:rPr lang="en-US" altLang="zh-CN" sz="2800" b="1">
                <a:solidFill>
                  <a:srgbClr val="6A3C12"/>
                </a:solidFill>
                <a:latin typeface="宋体" panose="02010600030101010101" pitchFamily="2" charset="-122"/>
                <a:ea typeface="宋体" panose="02010600030101010101" pitchFamily="2" charset="-122"/>
                <a:cs typeface="宋体" panose="02010600030101010101" pitchFamily="2" charset="-122"/>
              </a:rPr>
              <a:t>2</a:t>
            </a:r>
            <a:r>
              <a:rPr lang="zh-CN" altLang="en-US" sz="2800" b="1">
                <a:solidFill>
                  <a:srgbClr val="6A3C12"/>
                </a:solidFill>
                <a:latin typeface="宋体" panose="02010600030101010101" pitchFamily="2" charset="-122"/>
                <a:ea typeface="宋体" panose="02010600030101010101" pitchFamily="2" charset="-122"/>
                <a:cs typeface="宋体" panose="02010600030101010101" pitchFamily="2" charset="-122"/>
              </a:rPr>
              <a:t>段，尝试用文中的话解释为什么</a:t>
            </a:r>
            <a:r>
              <a:rPr lang="zh-CN" altLang="en-US" sz="2800" b="1">
                <a:solidFill>
                  <a:srgbClr val="6A3C12"/>
                </a:solidFill>
                <a:latin typeface="宋体" panose="02010600030101010101" pitchFamily="2" charset="-122"/>
                <a:ea typeface="宋体" panose="02010600030101010101" pitchFamily="2" charset="-122"/>
                <a:cs typeface="宋体" panose="02010600030101010101" pitchFamily="2" charset="-122"/>
                <a:sym typeface="+mn-ea"/>
              </a:rPr>
              <a:t>秦人如此痴迷秦腔？</a:t>
            </a:r>
            <a:endParaRPr lang="zh-CN" altLang="en-US" sz="2800" b="1">
              <a:solidFill>
                <a:srgbClr val="6A3C12"/>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7410" name="Picture 2" title=""/>
          <p:cNvPicPr>
            <a:picLocks noChangeAspect="1" noChangeArrowheads="1"/>
          </p:cNvPicPr>
          <p:nvPr>
            <p:custDataLst>
              <p:tags r:id="rId10"/>
            </p:custDataLst>
          </p:nvPr>
        </p:nvPicPr>
        <p:blipFill>
          <a:blip r:embed="rId9">
            <a:lum bright="12000" contrast="18000"/>
          </a:blip>
          <a:stretch>
            <a:fillRect/>
          </a:stretch>
        </p:blipFill>
        <p:spPr bwMode="auto">
          <a:xfrm>
            <a:off x="7896225" y="1844675"/>
            <a:ext cx="4380865" cy="449199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5" name="图片 46" title=""/>
          <p:cNvPicPr>
            <a:picLocks noChangeAspect="1"/>
          </p:cNvPicPr>
          <p:nvPr>
            <p:custDataLst>
              <p:tags r:id="rId5"/>
            </p:custDataLst>
          </p:nvPr>
        </p:nvPicPr>
        <p:blipFill>
          <a:blip r:embed="rId3">
            <a:extLst>
              <a:ext uri="{96DAC541-7B7A-43D3-8B79-37D633B846F1}">
                <asvg:svgBlip xmlns:asvg="http://schemas.microsoft.com/office/drawing/2016/SVG/main" r:embed="rId4"/>
              </a:ext>
            </a:extLst>
          </a:blip>
          <a:stretch>
            <a:fillRect/>
          </a:stretch>
        </p:blipFill>
        <p:spPr>
          <a:xfrm>
            <a:off x="10066508" y="1036991"/>
            <a:ext cx="1315720" cy="1315720"/>
          </a:xfrm>
          <a:prstGeom prst="rect">
            <a:avLst/>
          </a:prstGeom>
        </p:spPr>
      </p:pic>
      <p:sp>
        <p:nvSpPr>
          <p:cNvPr id="3" name="副标题 2" title=""/>
          <p:cNvSpPr>
            <a:spLocks noGrp="1"/>
          </p:cNvSpPr>
          <p:nvPr>
            <p:custDataLst>
              <p:tags r:id="rId6"/>
            </p:custDataLst>
          </p:nvPr>
        </p:nvSpPr>
        <p:spPr>
          <a:xfrm>
            <a:off x="948690" y="1826895"/>
            <a:ext cx="6904355" cy="2535555"/>
          </a:xfrm>
          <a:prstGeom prst="rect">
            <a:avLst/>
          </a:prstGeom>
          <a:ln w="28575" cmpd="dbl">
            <a:solidFill>
              <a:schemeClr val="accent4">
                <a:lumMod val="50000"/>
              </a:schemeClr>
            </a:solidFill>
            <a:prstDash val="sysDot"/>
          </a:ln>
        </p:spPr>
        <p:txBody>
          <a:bodyPr vert="horz" lIns="91440" tIns="45720" rIns="91440" bIns="45720" rtlCol="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lnSpc>
                <a:spcPct val="110000"/>
              </a:lnSpc>
            </a:pPr>
            <a:r>
              <a:rPr lang="en-US" altLang="zh-CN" b="1">
                <a:latin typeface="宋体" panose="02010600030101010101" pitchFamily="2" charset="-122"/>
                <a:ea typeface="宋体" panose="02010600030101010101" pitchFamily="2" charset="-122"/>
                <a:cs typeface="宋体" panose="02010600030101010101" pitchFamily="2" charset="-122"/>
              </a:rPr>
              <a:t>    </a:t>
            </a:r>
            <a:r>
              <a:rPr lang="zh-CN" altLang="en-US" b="1">
                <a:latin typeface="宋体" panose="02010600030101010101" pitchFamily="2" charset="-122"/>
                <a:ea typeface="宋体" panose="02010600030101010101" pitchFamily="2" charset="-122"/>
                <a:cs typeface="宋体" panose="02010600030101010101" pitchFamily="2" charset="-122"/>
              </a:rPr>
              <a:t>（原文）</a:t>
            </a:r>
            <a:r>
              <a:rPr lang="en-US" altLang="zh-CN" b="1">
                <a:latin typeface="宋体" panose="02010600030101010101" pitchFamily="2" charset="-122"/>
                <a:ea typeface="宋体" panose="02010600030101010101" pitchFamily="2" charset="-122"/>
                <a:cs typeface="宋体" panose="02010600030101010101" pitchFamily="2" charset="-122"/>
              </a:rPr>
              <a:t>“</a:t>
            </a:r>
            <a:r>
              <a:rPr lang="en-US" altLang="zh-CN" b="1">
                <a:latin typeface="宋体" panose="02010600030101010101" pitchFamily="2" charset="-122"/>
                <a:ea typeface="宋体" panose="02010600030101010101" pitchFamily="2" charset="-122"/>
                <a:cs typeface="宋体" panose="02010600030101010101" pitchFamily="2" charset="-122"/>
                <a:sym typeface="+mn-ea"/>
              </a:rPr>
              <a:t>农民是世上最劳苦的人，尤其是在这块平原上，生时落草在黄土炕上，死了被埋在黄土堆下；秦腔是他们大苦中的大乐，当老牛木犁疙瘩绳，在田野已经累得筋疲力尽，立在犁沟里大喊大叫来一段秦腔，那心胸肺腑，关关节节的困乏便一尽儿涤荡净了。</a:t>
            </a:r>
            <a:r>
              <a:rPr lang="en-US" altLang="zh-CN" b="1">
                <a:latin typeface="宋体" panose="02010600030101010101" pitchFamily="2" charset="-122"/>
                <a:ea typeface="宋体" panose="02010600030101010101" pitchFamily="2" charset="-122"/>
                <a:cs typeface="宋体" panose="02010600030101010101" pitchFamily="2" charset="-122"/>
              </a:rPr>
              <a:t>”</a:t>
            </a:r>
            <a:endParaRPr lang="en-US" altLang="zh-CN" b="1">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title=""/>
          <p:cNvSpPr txBox="1"/>
          <p:nvPr>
            <p:custDataLst>
              <p:tags r:id="rId7"/>
            </p:custDataLst>
          </p:nvPr>
        </p:nvSpPr>
        <p:spPr>
          <a:xfrm>
            <a:off x="469900" y="5282565"/>
            <a:ext cx="7383145" cy="583565"/>
          </a:xfrm>
          <a:prstGeom prst="rect">
            <a:avLst/>
          </a:prstGeom>
          <a:noFill/>
          <a:ln w="28575" cmpd="dbl">
            <a:solidFill>
              <a:schemeClr val="accent2">
                <a:lumMod val="75000"/>
              </a:schemeClr>
            </a:solidFill>
            <a:prstDash val="solid"/>
          </a:ln>
        </p:spPr>
        <p:txBody>
          <a:bodyPr wrap="square" rtlCol="0">
            <a:spAutoFit/>
          </a:bodyPr>
          <a:lstStyle/>
          <a:p>
            <a:pPr algn="ctr"/>
            <a:r>
              <a:rPr lang="en-US" altLang="zh-CN" sz="3200" b="1">
                <a:solidFill>
                  <a:srgbClr val="C00000"/>
                </a:solidFill>
                <a:latin typeface="宋体" panose="02010600030101010101" pitchFamily="2" charset="-122"/>
                <a:cs typeface="宋体" panose="02010600030101010101" pitchFamily="2" charset="-122"/>
                <a:sym typeface="+mn-ea"/>
              </a:rPr>
              <a:t>  </a:t>
            </a:r>
            <a:r>
              <a:rPr lang="zh-CN" sz="3200" b="1">
                <a:solidFill>
                  <a:srgbClr val="C00000"/>
                </a:solidFill>
                <a:latin typeface="宋体" panose="02010600030101010101" pitchFamily="2" charset="-122"/>
                <a:cs typeface="宋体" panose="02010600030101010101" pitchFamily="2" charset="-122"/>
                <a:sym typeface="+mn-ea"/>
              </a:rPr>
              <a:t>成因</a:t>
            </a:r>
            <a:r>
              <a:rPr lang="en-US" altLang="zh-CN" sz="3200" b="1">
                <a:solidFill>
                  <a:srgbClr val="C00000"/>
                </a:solidFill>
                <a:latin typeface="宋体" panose="02010600030101010101" pitchFamily="2" charset="-122"/>
                <a:cs typeface="宋体" panose="02010600030101010101" pitchFamily="2" charset="-122"/>
                <a:sym typeface="+mn-ea"/>
              </a:rPr>
              <a:t>2</a:t>
            </a:r>
            <a:r>
              <a:rPr lang="zh-CN" altLang="en-US" sz="3200" b="1">
                <a:solidFill>
                  <a:srgbClr val="C00000"/>
                </a:solidFill>
                <a:latin typeface="宋体" panose="02010600030101010101" pitchFamily="2" charset="-122"/>
                <a:cs typeface="宋体" panose="02010600030101010101" pitchFamily="2" charset="-122"/>
                <a:sym typeface="+mn-ea"/>
              </a:rPr>
              <a:t>：</a:t>
            </a:r>
            <a:r>
              <a:rPr lang="en-US" altLang="zh-CN" sz="3200" b="1">
                <a:solidFill>
                  <a:srgbClr val="C00000"/>
                </a:solidFill>
                <a:latin typeface="宋体" panose="02010600030101010101" pitchFamily="2" charset="-122"/>
                <a:cs typeface="宋体" panose="02010600030101010101" pitchFamily="2" charset="-122"/>
                <a:sym typeface="+mn-ea"/>
              </a:rPr>
              <a:t>秦腔是秦人大苦生活中的大乐</a:t>
            </a:r>
            <a:r>
              <a:rPr lang="zh-CN" altLang="en-US" sz="3200" b="1">
                <a:solidFill>
                  <a:srgbClr val="C00000"/>
                </a:solidFill>
                <a:latin typeface="宋体" panose="02010600030101010101" pitchFamily="2" charset="-122"/>
                <a:cs typeface="宋体" panose="02010600030101010101" pitchFamily="2" charset="-122"/>
                <a:sym typeface="+mn-ea"/>
              </a:rPr>
              <a:t>。</a:t>
            </a:r>
            <a:endParaRPr lang="zh-CN" altLang="en-US" sz="3200" b="1">
              <a:solidFill>
                <a:srgbClr val="C00000"/>
              </a:solidFill>
              <a:latin typeface="宋体" panose="02010600030101010101" pitchFamily="2" charset="-122"/>
              <a:cs typeface="宋体" panose="02010600030101010101" pitchFamily="2" charset="-122"/>
              <a:sym typeface="+mn-ea"/>
            </a:endParaRPr>
          </a:p>
        </p:txBody>
      </p:sp>
      <p:pic>
        <p:nvPicPr>
          <p:cNvPr id="18" name="图片 17" title=""/>
          <p:cNvPicPr>
            <a:picLocks noChangeAspect="1"/>
          </p:cNvPicPr>
          <p:nvPr>
            <p:custDataLst>
              <p:tags r:id="rId9"/>
            </p:custDataLst>
          </p:nvPr>
        </p:nvPicPr>
        <p:blipFill>
          <a:blip r:embed="rId8"/>
          <a:stretch>
            <a:fillRect/>
          </a:stretch>
        </p:blipFill>
        <p:spPr>
          <a:xfrm>
            <a:off x="8167370" y="2369820"/>
            <a:ext cx="3679825" cy="42430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5" name="图片 46" title=""/>
          <p:cNvPicPr>
            <a:picLocks noChangeAspect="1"/>
          </p:cNvPicPr>
          <p:nvPr>
            <p:custDataLst>
              <p:tags r:id="rId5"/>
            </p:custDataLst>
          </p:nvPr>
        </p:nvPicPr>
        <p:blipFill>
          <a:blip r:embed="rId3">
            <a:extLst>
              <a:ext uri="{96DAC541-7B7A-43D3-8B79-37D633B846F1}">
                <asvg:svgBlip xmlns:asvg="http://schemas.microsoft.com/office/drawing/2016/SVG/main" r:embed="rId4"/>
              </a:ext>
            </a:extLst>
          </a:blip>
          <a:stretch>
            <a:fillRect/>
          </a:stretch>
        </p:blipFill>
        <p:spPr>
          <a:xfrm>
            <a:off x="10066508" y="1036991"/>
            <a:ext cx="1315720" cy="1315720"/>
          </a:xfrm>
          <a:prstGeom prst="rect">
            <a:avLst/>
          </a:prstGeom>
        </p:spPr>
      </p:pic>
      <p:sp>
        <p:nvSpPr>
          <p:cNvPr id="3" name="副标题 2" title=""/>
          <p:cNvSpPr>
            <a:spLocks noGrp="1"/>
          </p:cNvSpPr>
          <p:nvPr>
            <p:custDataLst>
              <p:tags r:id="rId6"/>
            </p:custDataLst>
          </p:nvPr>
        </p:nvSpPr>
        <p:spPr>
          <a:xfrm>
            <a:off x="983615" y="1652905"/>
            <a:ext cx="6904355" cy="2535555"/>
          </a:xfrm>
          <a:prstGeom prst="rect">
            <a:avLst/>
          </a:prstGeom>
          <a:ln w="28575" cmpd="dbl">
            <a:solidFill>
              <a:schemeClr val="accent4">
                <a:lumMod val="50000"/>
              </a:schemeClr>
            </a:solidFill>
            <a:prstDash val="sysDot"/>
          </a:ln>
        </p:spPr>
        <p:txBody>
          <a:bodyPr vert="horz" lIns="91440" tIns="45720" rIns="91440" bIns="45720" rtlCol="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lnSpc>
                <a:spcPct val="110000"/>
              </a:lnSpc>
            </a:pPr>
            <a:r>
              <a:rPr lang="en-US" altLang="zh-CN" b="1">
                <a:latin typeface="宋体" panose="02010600030101010101" pitchFamily="2" charset="-122"/>
                <a:ea typeface="宋体" panose="02010600030101010101" pitchFamily="2" charset="-122"/>
                <a:cs typeface="宋体" panose="02010600030101010101" pitchFamily="2" charset="-122"/>
              </a:rPr>
              <a:t>    </a:t>
            </a:r>
            <a:r>
              <a:rPr lang="zh-CN" altLang="en-US" b="1">
                <a:latin typeface="宋体" panose="02010600030101010101" pitchFamily="2" charset="-122"/>
                <a:ea typeface="宋体" panose="02010600030101010101" pitchFamily="2" charset="-122"/>
                <a:cs typeface="宋体" panose="02010600030101010101" pitchFamily="2" charset="-122"/>
              </a:rPr>
              <a:t>（原文）</a:t>
            </a:r>
            <a:r>
              <a:rPr lang="en-US" altLang="zh-CN" b="1">
                <a:latin typeface="宋体" panose="02010600030101010101" pitchFamily="2" charset="-122"/>
                <a:ea typeface="宋体" panose="02010600030101010101" pitchFamily="2" charset="-122"/>
                <a:cs typeface="宋体" panose="02010600030101010101" pitchFamily="2" charset="-122"/>
              </a:rPr>
              <a:t>“</a:t>
            </a:r>
            <a:r>
              <a:rPr lang="en-US" altLang="zh-CN" b="1">
                <a:latin typeface="宋体" panose="02010600030101010101" pitchFamily="2" charset="-122"/>
                <a:ea typeface="宋体" panose="02010600030101010101" pitchFamily="2" charset="-122"/>
                <a:cs typeface="宋体" panose="02010600030101010101" pitchFamily="2" charset="-122"/>
                <a:sym typeface="+mn-ea"/>
              </a:rPr>
              <a:t>有了秦腔，生活便有了乐趣，高兴了，唱‘快板’，高兴得像被烈 性炸药爆炸了一样，要把整个身心粉碎在天空！痛苦了，唱‘慢板’，揪心裂肠的唱腔却表现了多么有情有味的美来，美给了别人的享受，美也熨平了自己心中愁苦的皱纹。</a:t>
            </a:r>
            <a:r>
              <a:rPr lang="en-US" altLang="zh-CN" b="1">
                <a:latin typeface="宋体" panose="02010600030101010101" pitchFamily="2" charset="-122"/>
                <a:ea typeface="宋体" panose="02010600030101010101" pitchFamily="2" charset="-122"/>
                <a:cs typeface="宋体" panose="02010600030101010101" pitchFamily="2" charset="-122"/>
              </a:rPr>
              <a:t>”</a:t>
            </a:r>
            <a:endParaRPr lang="en-US" altLang="zh-CN" b="1">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title=""/>
          <p:cNvSpPr txBox="1"/>
          <p:nvPr>
            <p:custDataLst>
              <p:tags r:id="rId7"/>
            </p:custDataLst>
          </p:nvPr>
        </p:nvSpPr>
        <p:spPr>
          <a:xfrm>
            <a:off x="405130" y="5523230"/>
            <a:ext cx="7936230" cy="583565"/>
          </a:xfrm>
          <a:prstGeom prst="rect">
            <a:avLst/>
          </a:prstGeom>
          <a:noFill/>
          <a:ln w="28575" cmpd="dbl">
            <a:solidFill>
              <a:schemeClr val="accent2">
                <a:lumMod val="75000"/>
              </a:schemeClr>
            </a:solidFill>
            <a:prstDash val="solid"/>
          </a:ln>
        </p:spPr>
        <p:txBody>
          <a:bodyPr wrap="square" rtlCol="0">
            <a:spAutoFit/>
          </a:bodyPr>
          <a:lstStyle/>
          <a:p>
            <a:pPr algn="ctr"/>
            <a:r>
              <a:rPr lang="en-US" altLang="zh-CN" sz="3200" b="1">
                <a:solidFill>
                  <a:srgbClr val="C00000"/>
                </a:solidFill>
                <a:latin typeface="宋体" panose="02010600030101010101" pitchFamily="2" charset="-122"/>
                <a:cs typeface="宋体" panose="02010600030101010101" pitchFamily="2" charset="-122"/>
                <a:sym typeface="+mn-ea"/>
              </a:rPr>
              <a:t>  </a:t>
            </a:r>
            <a:r>
              <a:rPr lang="zh-CN" sz="3200" b="1">
                <a:solidFill>
                  <a:srgbClr val="C00000"/>
                </a:solidFill>
                <a:latin typeface="宋体" panose="02010600030101010101" pitchFamily="2" charset="-122"/>
                <a:cs typeface="宋体" panose="02010600030101010101" pitchFamily="2" charset="-122"/>
                <a:sym typeface="+mn-ea"/>
              </a:rPr>
              <a:t>成因</a:t>
            </a:r>
            <a:r>
              <a:rPr lang="en-US" altLang="zh-CN" sz="3200" b="1">
                <a:solidFill>
                  <a:srgbClr val="C00000"/>
                </a:solidFill>
                <a:latin typeface="宋体" panose="02010600030101010101" pitchFamily="2" charset="-122"/>
                <a:cs typeface="宋体" panose="02010600030101010101" pitchFamily="2" charset="-122"/>
                <a:sym typeface="+mn-ea"/>
              </a:rPr>
              <a:t>3</a:t>
            </a:r>
            <a:r>
              <a:rPr lang="zh-CN" altLang="en-US" sz="3200" b="1">
                <a:solidFill>
                  <a:srgbClr val="C00000"/>
                </a:solidFill>
                <a:latin typeface="宋体" panose="02010600030101010101" pitchFamily="2" charset="-122"/>
                <a:cs typeface="宋体" panose="02010600030101010101" pitchFamily="2" charset="-122"/>
                <a:sym typeface="+mn-ea"/>
              </a:rPr>
              <a:t>：</a:t>
            </a:r>
            <a:r>
              <a:rPr lang="en-US" altLang="zh-CN" sz="3200" b="1">
                <a:solidFill>
                  <a:srgbClr val="C00000"/>
                </a:solidFill>
                <a:latin typeface="宋体" panose="02010600030101010101" pitchFamily="2" charset="-122"/>
                <a:cs typeface="宋体" panose="02010600030101010101" pitchFamily="2" charset="-122"/>
                <a:sym typeface="+mn-ea"/>
              </a:rPr>
              <a:t>秦腔是秦人</a:t>
            </a:r>
            <a:r>
              <a:rPr lang="zh-CN" altLang="en-US" sz="3200" b="1">
                <a:solidFill>
                  <a:srgbClr val="C00000"/>
                </a:solidFill>
                <a:latin typeface="宋体" panose="02010600030101010101" pitchFamily="2" charset="-122"/>
                <a:cs typeface="宋体" panose="02010600030101010101" pitchFamily="2" charset="-122"/>
                <a:sym typeface="+mn-ea"/>
              </a:rPr>
              <a:t>表达自我</a:t>
            </a:r>
            <a:r>
              <a:rPr lang="en-US" altLang="zh-CN" sz="3200" b="1">
                <a:solidFill>
                  <a:srgbClr val="C00000"/>
                </a:solidFill>
                <a:latin typeface="宋体" panose="02010600030101010101" pitchFamily="2" charset="-122"/>
                <a:cs typeface="宋体" panose="02010600030101010101" pitchFamily="2" charset="-122"/>
                <a:sym typeface="+mn-ea"/>
              </a:rPr>
              <a:t>的抒情渠道。</a:t>
            </a:r>
            <a:endParaRPr lang="en-US" altLang="zh-CN" sz="3200" b="1">
              <a:solidFill>
                <a:srgbClr val="C00000"/>
              </a:solidFill>
              <a:latin typeface="宋体" panose="02010600030101010101" pitchFamily="2" charset="-122"/>
              <a:cs typeface="宋体" panose="02010600030101010101" pitchFamily="2" charset="-122"/>
              <a:sym typeface="+mn-ea"/>
            </a:endParaRPr>
          </a:p>
        </p:txBody>
      </p:sp>
      <p:pic>
        <p:nvPicPr>
          <p:cNvPr id="20" name="图片 19" title=""/>
          <p:cNvPicPr>
            <a:picLocks noChangeAspect="1"/>
          </p:cNvPicPr>
          <p:nvPr>
            <p:custDataLst>
              <p:tags r:id="rId9"/>
            </p:custDataLst>
          </p:nvPr>
        </p:nvPicPr>
        <p:blipFill>
          <a:blip r:embed="rId8"/>
          <a:stretch>
            <a:fillRect/>
          </a:stretch>
        </p:blipFill>
        <p:spPr>
          <a:xfrm>
            <a:off x="7978775" y="2113280"/>
            <a:ext cx="3670300" cy="42316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5" name="图片 46" title=""/>
          <p:cNvPicPr>
            <a:picLocks noChangeAspect="1"/>
          </p:cNvPicPr>
          <p:nvPr>
            <p:custDataLst>
              <p:tags r:id="rId5"/>
            </p:custDataLst>
          </p:nvPr>
        </p:nvPicPr>
        <p:blipFill>
          <a:blip r:embed="rId3">
            <a:extLst>
              <a:ext uri="{96DAC541-7B7A-43D3-8B79-37D633B846F1}">
                <asvg:svgBlip xmlns:asvg="http://schemas.microsoft.com/office/drawing/2016/SVG/main" r:embed="rId4"/>
              </a:ext>
            </a:extLst>
          </a:blip>
          <a:stretch>
            <a:fillRect/>
          </a:stretch>
        </p:blipFill>
        <p:spPr>
          <a:xfrm>
            <a:off x="10066508" y="1036991"/>
            <a:ext cx="1315720" cy="1315720"/>
          </a:xfrm>
          <a:prstGeom prst="rect">
            <a:avLst/>
          </a:prstGeom>
        </p:spPr>
      </p:pic>
      <p:sp>
        <p:nvSpPr>
          <p:cNvPr id="3" name="副标题 2" title=""/>
          <p:cNvSpPr>
            <a:spLocks noGrp="1"/>
          </p:cNvSpPr>
          <p:nvPr>
            <p:custDataLst>
              <p:tags r:id="rId6"/>
            </p:custDataLst>
          </p:nvPr>
        </p:nvSpPr>
        <p:spPr>
          <a:xfrm>
            <a:off x="969645" y="1720850"/>
            <a:ext cx="6904355" cy="2019935"/>
          </a:xfrm>
          <a:prstGeom prst="rect">
            <a:avLst/>
          </a:prstGeom>
          <a:ln w="28575" cmpd="dbl">
            <a:solidFill>
              <a:schemeClr val="accent4">
                <a:lumMod val="50000"/>
              </a:schemeClr>
            </a:solidFill>
            <a:prstDash val="sysDot"/>
          </a:ln>
        </p:spPr>
        <p:txBody>
          <a:bodyPr vert="horz" lIns="91440" tIns="45720" rIns="91440" bIns="45720" rtlCol="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lnSpc>
                <a:spcPct val="120000"/>
              </a:lnSpc>
            </a:pPr>
            <a:r>
              <a:rPr lang="en-US" altLang="zh-CN" b="1">
                <a:latin typeface="宋体" panose="02010600030101010101" pitchFamily="2" charset="-122"/>
                <a:ea typeface="宋体" panose="02010600030101010101" pitchFamily="2" charset="-122"/>
                <a:cs typeface="宋体" panose="02010600030101010101" pitchFamily="2" charset="-122"/>
              </a:rPr>
              <a:t>    </a:t>
            </a:r>
            <a:r>
              <a:rPr lang="zh-CN" altLang="en-US" b="1">
                <a:latin typeface="宋体" panose="02010600030101010101" pitchFamily="2" charset="-122"/>
                <a:ea typeface="宋体" panose="02010600030101010101" pitchFamily="2" charset="-122"/>
                <a:cs typeface="宋体" panose="02010600030101010101" pitchFamily="2" charset="-122"/>
              </a:rPr>
              <a:t>（原文）</a:t>
            </a:r>
            <a:r>
              <a:rPr lang="en-US" altLang="zh-CN" b="1">
                <a:latin typeface="宋体" panose="02010600030101010101" pitchFamily="2" charset="-122"/>
                <a:ea typeface="宋体" panose="02010600030101010101" pitchFamily="2" charset="-122"/>
                <a:cs typeface="宋体" panose="02010600030101010101" pitchFamily="2" charset="-122"/>
              </a:rPr>
              <a:t>“</a:t>
            </a:r>
            <a:r>
              <a:rPr lang="en-US" altLang="zh-CN" b="1">
                <a:latin typeface="宋体" panose="02010600030101010101" pitchFamily="2" charset="-122"/>
                <a:ea typeface="宋体" panose="02010600030101010101" pitchFamily="2" charset="-122"/>
                <a:cs typeface="宋体" panose="02010600030101010101" pitchFamily="2" charset="-122"/>
                <a:sym typeface="+mn-ea"/>
              </a:rPr>
              <a:t>他们有的是吃不完的粮食，他们缺的是高超的艺术享受，他们教育自己的子女，不会是那些文豪们讲的，幼年不是祖母讲着动人的迷丽的童话，而是一字一板传授着秦腔。</a:t>
            </a:r>
            <a:r>
              <a:rPr lang="en-US" altLang="zh-CN" b="1">
                <a:latin typeface="宋体" panose="02010600030101010101" pitchFamily="2" charset="-122"/>
                <a:ea typeface="宋体" panose="02010600030101010101" pitchFamily="2" charset="-122"/>
                <a:cs typeface="宋体" panose="02010600030101010101" pitchFamily="2" charset="-122"/>
              </a:rPr>
              <a:t>”</a:t>
            </a:r>
            <a:endParaRPr lang="en-US" altLang="zh-CN" b="1">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title=""/>
          <p:cNvSpPr txBox="1"/>
          <p:nvPr>
            <p:custDataLst>
              <p:tags r:id="rId7"/>
            </p:custDataLst>
          </p:nvPr>
        </p:nvSpPr>
        <p:spPr>
          <a:xfrm>
            <a:off x="969645" y="5282565"/>
            <a:ext cx="7167245" cy="583565"/>
          </a:xfrm>
          <a:prstGeom prst="rect">
            <a:avLst/>
          </a:prstGeom>
          <a:noFill/>
          <a:ln w="28575" cmpd="dbl">
            <a:solidFill>
              <a:schemeClr val="accent2">
                <a:lumMod val="75000"/>
              </a:schemeClr>
            </a:solidFill>
            <a:prstDash val="solid"/>
          </a:ln>
        </p:spPr>
        <p:txBody>
          <a:bodyPr wrap="square" rtlCol="0">
            <a:spAutoFit/>
          </a:bodyPr>
          <a:lstStyle/>
          <a:p>
            <a:pPr algn="ctr"/>
            <a:r>
              <a:rPr lang="en-US" altLang="zh-CN" sz="3200" b="1">
                <a:solidFill>
                  <a:srgbClr val="C00000"/>
                </a:solidFill>
                <a:latin typeface="宋体" panose="02010600030101010101" pitchFamily="2" charset="-122"/>
                <a:cs typeface="宋体" panose="02010600030101010101" pitchFamily="2" charset="-122"/>
                <a:sym typeface="+mn-ea"/>
              </a:rPr>
              <a:t>  </a:t>
            </a:r>
            <a:r>
              <a:rPr lang="zh-CN" sz="3200" b="1">
                <a:solidFill>
                  <a:srgbClr val="C00000"/>
                </a:solidFill>
                <a:latin typeface="宋体" panose="02010600030101010101" pitchFamily="2" charset="-122"/>
                <a:cs typeface="宋体" panose="02010600030101010101" pitchFamily="2" charset="-122"/>
                <a:sym typeface="+mn-ea"/>
              </a:rPr>
              <a:t>成因</a:t>
            </a:r>
            <a:r>
              <a:rPr lang="en-US" altLang="zh-CN" sz="3200" b="1">
                <a:solidFill>
                  <a:srgbClr val="C00000"/>
                </a:solidFill>
                <a:latin typeface="宋体" panose="02010600030101010101" pitchFamily="2" charset="-122"/>
                <a:cs typeface="宋体" panose="02010600030101010101" pitchFamily="2" charset="-122"/>
                <a:sym typeface="+mn-ea"/>
              </a:rPr>
              <a:t>4</a:t>
            </a:r>
            <a:r>
              <a:rPr lang="zh-CN" altLang="en-US" sz="3200" b="1">
                <a:solidFill>
                  <a:srgbClr val="C00000"/>
                </a:solidFill>
                <a:latin typeface="宋体" panose="02010600030101010101" pitchFamily="2" charset="-122"/>
                <a:cs typeface="宋体" panose="02010600030101010101" pitchFamily="2" charset="-122"/>
                <a:sym typeface="+mn-ea"/>
              </a:rPr>
              <a:t>：</a:t>
            </a:r>
            <a:r>
              <a:rPr lang="en-US" altLang="zh-CN" sz="3200" b="1">
                <a:solidFill>
                  <a:srgbClr val="C00000"/>
                </a:solidFill>
                <a:latin typeface="宋体" panose="02010600030101010101" pitchFamily="2" charset="-122"/>
                <a:cs typeface="宋体" panose="02010600030101010101" pitchFamily="2" charset="-122"/>
                <a:sym typeface="+mn-ea"/>
              </a:rPr>
              <a:t>秦腔是秦人</a:t>
            </a:r>
            <a:r>
              <a:rPr lang="zh-CN" sz="3200" b="1">
                <a:solidFill>
                  <a:srgbClr val="C00000"/>
                </a:solidFill>
                <a:latin typeface="宋体" panose="02010600030101010101" pitchFamily="2" charset="-122"/>
                <a:cs typeface="宋体" panose="02010600030101010101" pitchFamily="2" charset="-122"/>
                <a:sym typeface="+mn-ea"/>
              </a:rPr>
              <a:t>的</a:t>
            </a:r>
            <a:r>
              <a:rPr lang="en-US" altLang="zh-CN" sz="3200" b="1">
                <a:solidFill>
                  <a:srgbClr val="C00000"/>
                </a:solidFill>
                <a:latin typeface="宋体" panose="02010600030101010101" pitchFamily="2" charset="-122"/>
                <a:cs typeface="宋体" panose="02010600030101010101" pitchFamily="2" charset="-122"/>
                <a:sym typeface="+mn-ea"/>
              </a:rPr>
              <a:t>高超艺术享受。</a:t>
            </a:r>
            <a:endParaRPr lang="en-US" altLang="zh-CN" sz="3200" b="1">
              <a:solidFill>
                <a:srgbClr val="C00000"/>
              </a:solidFill>
              <a:latin typeface="宋体" panose="02010600030101010101" pitchFamily="2" charset="-122"/>
              <a:cs typeface="宋体" panose="02010600030101010101" pitchFamily="2" charset="-122"/>
              <a:sym typeface="+mn-ea"/>
            </a:endParaRPr>
          </a:p>
        </p:txBody>
      </p:sp>
      <p:pic>
        <p:nvPicPr>
          <p:cNvPr id="8" name="图片 7" title=""/>
          <p:cNvPicPr>
            <a:picLocks noChangeAspect="1"/>
          </p:cNvPicPr>
          <p:nvPr>
            <p:custDataLst>
              <p:tags r:id="rId9"/>
            </p:custDataLst>
          </p:nvPr>
        </p:nvPicPr>
        <p:blipFill>
          <a:blip r:embed="rId8"/>
          <a:stretch>
            <a:fillRect/>
          </a:stretch>
        </p:blipFill>
        <p:spPr>
          <a:xfrm>
            <a:off x="8328660" y="2276475"/>
            <a:ext cx="3461385" cy="39916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5" name="图片 46" title=""/>
          <p:cNvPicPr>
            <a:picLocks noChangeAspect="1"/>
          </p:cNvPicPr>
          <p:nvPr>
            <p:custDataLst>
              <p:tags r:id="rId5"/>
            </p:custDataLst>
          </p:nvPr>
        </p:nvPicPr>
        <p:blipFill>
          <a:blip r:embed="rId3">
            <a:extLst>
              <a:ext uri="{96DAC541-7B7A-43D3-8B79-37D633B846F1}">
                <asvg:svgBlip xmlns:asvg="http://schemas.microsoft.com/office/drawing/2016/SVG/main" r:embed="rId4"/>
              </a:ext>
            </a:extLst>
          </a:blip>
          <a:stretch>
            <a:fillRect/>
          </a:stretch>
        </p:blipFill>
        <p:spPr>
          <a:xfrm>
            <a:off x="10066508" y="1036991"/>
            <a:ext cx="1315720" cy="1315720"/>
          </a:xfrm>
          <a:prstGeom prst="rect">
            <a:avLst/>
          </a:prstGeom>
        </p:spPr>
      </p:pic>
      <p:sp>
        <p:nvSpPr>
          <p:cNvPr id="3" name="副标题 2" title=""/>
          <p:cNvSpPr>
            <a:spLocks noGrp="1"/>
          </p:cNvSpPr>
          <p:nvPr>
            <p:custDataLst>
              <p:tags r:id="rId6"/>
            </p:custDataLst>
          </p:nvPr>
        </p:nvSpPr>
        <p:spPr>
          <a:xfrm>
            <a:off x="866775" y="1557020"/>
            <a:ext cx="6996430" cy="2019935"/>
          </a:xfrm>
          <a:prstGeom prst="rect">
            <a:avLst/>
          </a:prstGeom>
          <a:ln w="28575" cmpd="dbl">
            <a:solidFill>
              <a:schemeClr val="accent4">
                <a:lumMod val="50000"/>
              </a:schemeClr>
            </a:solidFill>
            <a:prstDash val="sysDot"/>
          </a:ln>
        </p:spPr>
        <p:txBody>
          <a:bodyPr vert="horz" lIns="91440" tIns="45720" rIns="91440" bIns="45720" rtlCol="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lnSpc>
                <a:spcPct val="120000"/>
              </a:lnSpc>
            </a:pPr>
            <a:r>
              <a:rPr lang="en-US" altLang="zh-CN" b="1">
                <a:latin typeface="宋体" panose="02010600030101010101" pitchFamily="2" charset="-122"/>
                <a:ea typeface="宋体" panose="02010600030101010101" pitchFamily="2" charset="-122"/>
                <a:cs typeface="宋体" panose="02010600030101010101" pitchFamily="2" charset="-122"/>
              </a:rPr>
              <a:t>    </a:t>
            </a:r>
            <a:r>
              <a:rPr lang="zh-CN" altLang="en-US" b="1">
                <a:latin typeface="宋体" panose="02010600030101010101" pitchFamily="2" charset="-122"/>
                <a:ea typeface="宋体" panose="02010600030101010101" pitchFamily="2" charset="-122"/>
                <a:cs typeface="宋体" panose="02010600030101010101" pitchFamily="2" charset="-122"/>
              </a:rPr>
              <a:t>（原文）</a:t>
            </a:r>
            <a:r>
              <a:rPr lang="en-US" altLang="zh-CN" b="1">
                <a:latin typeface="宋体" panose="02010600030101010101" pitchFamily="2" charset="-122"/>
                <a:ea typeface="宋体" panose="02010600030101010101" pitchFamily="2" charset="-122"/>
                <a:cs typeface="宋体" panose="02010600030101010101" pitchFamily="2" charset="-122"/>
              </a:rPr>
              <a:t>“</a:t>
            </a:r>
            <a:r>
              <a:rPr lang="en-US" altLang="zh-CN" b="1">
                <a:latin typeface="宋体" panose="02010600030101010101" pitchFamily="2" charset="-122"/>
                <a:ea typeface="宋体" panose="02010600030101010101" pitchFamily="2" charset="-122"/>
                <a:cs typeface="宋体" panose="02010600030101010101" pitchFamily="2" charset="-122"/>
                <a:sym typeface="+mn-ea"/>
              </a:rPr>
              <a:t>秦腔与他们，要和“西凤”白酒，长线辣子，大叶卷烟，牛肉泡馍一样成为生命的五大要素。若与那些年长的农民聊起来，他们想象的伟大的共产主义生活，首先便是这五大要素。</a:t>
            </a:r>
            <a:r>
              <a:rPr lang="en-US" altLang="zh-CN" b="1">
                <a:latin typeface="宋体" panose="02010600030101010101" pitchFamily="2" charset="-122"/>
                <a:ea typeface="宋体" panose="02010600030101010101" pitchFamily="2" charset="-122"/>
                <a:cs typeface="宋体" panose="02010600030101010101" pitchFamily="2" charset="-122"/>
              </a:rPr>
              <a:t>”</a:t>
            </a:r>
            <a:endParaRPr lang="en-US" altLang="zh-CN" b="1">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title=""/>
          <p:cNvSpPr txBox="1"/>
          <p:nvPr>
            <p:custDataLst>
              <p:tags r:id="rId7"/>
            </p:custDataLst>
          </p:nvPr>
        </p:nvSpPr>
        <p:spPr>
          <a:xfrm>
            <a:off x="469900" y="5282565"/>
            <a:ext cx="7666990" cy="583565"/>
          </a:xfrm>
          <a:prstGeom prst="rect">
            <a:avLst/>
          </a:prstGeom>
          <a:noFill/>
          <a:ln w="28575" cmpd="dbl">
            <a:solidFill>
              <a:schemeClr val="accent2">
                <a:lumMod val="75000"/>
              </a:schemeClr>
            </a:solidFill>
            <a:prstDash val="solid"/>
          </a:ln>
        </p:spPr>
        <p:txBody>
          <a:bodyPr wrap="square" rtlCol="0">
            <a:spAutoFit/>
          </a:bodyPr>
          <a:lstStyle/>
          <a:p>
            <a:pPr algn="ctr"/>
            <a:r>
              <a:rPr lang="en-US" altLang="zh-CN" sz="3200" b="1">
                <a:solidFill>
                  <a:srgbClr val="C00000"/>
                </a:solidFill>
                <a:latin typeface="宋体" panose="02010600030101010101" pitchFamily="2" charset="-122"/>
                <a:cs typeface="宋体" panose="02010600030101010101" pitchFamily="2" charset="-122"/>
                <a:sym typeface="+mn-ea"/>
              </a:rPr>
              <a:t>  </a:t>
            </a:r>
            <a:r>
              <a:rPr lang="zh-CN" sz="3200" b="1">
                <a:solidFill>
                  <a:srgbClr val="C00000"/>
                </a:solidFill>
                <a:latin typeface="宋体" panose="02010600030101010101" pitchFamily="2" charset="-122"/>
                <a:cs typeface="宋体" panose="02010600030101010101" pitchFamily="2" charset="-122"/>
                <a:sym typeface="+mn-ea"/>
              </a:rPr>
              <a:t>成因</a:t>
            </a:r>
            <a:r>
              <a:rPr lang="en-US" altLang="zh-CN" sz="3200" b="1">
                <a:solidFill>
                  <a:srgbClr val="C00000"/>
                </a:solidFill>
                <a:latin typeface="宋体" panose="02010600030101010101" pitchFamily="2" charset="-122"/>
                <a:cs typeface="宋体" panose="02010600030101010101" pitchFamily="2" charset="-122"/>
                <a:sym typeface="+mn-ea"/>
              </a:rPr>
              <a:t>5</a:t>
            </a:r>
            <a:r>
              <a:rPr lang="zh-CN" altLang="en-US" sz="3200" b="1">
                <a:solidFill>
                  <a:srgbClr val="C00000"/>
                </a:solidFill>
                <a:latin typeface="宋体" panose="02010600030101010101" pitchFamily="2" charset="-122"/>
                <a:cs typeface="宋体" panose="02010600030101010101" pitchFamily="2" charset="-122"/>
                <a:sym typeface="+mn-ea"/>
              </a:rPr>
              <a:t>：</a:t>
            </a:r>
            <a:r>
              <a:rPr lang="en-US" altLang="zh-CN" sz="3200" b="1">
                <a:solidFill>
                  <a:srgbClr val="C00000"/>
                </a:solidFill>
                <a:latin typeface="宋体" panose="02010600030101010101" pitchFamily="2" charset="-122"/>
                <a:cs typeface="宋体" panose="02010600030101010101" pitchFamily="2" charset="-122"/>
                <a:sym typeface="+mn-ea"/>
              </a:rPr>
              <a:t>秦腔是秦人生活中</a:t>
            </a:r>
            <a:r>
              <a:rPr lang="zh-CN" altLang="en-US" sz="3200" b="1">
                <a:solidFill>
                  <a:srgbClr val="C00000"/>
                </a:solidFill>
                <a:latin typeface="宋体" panose="02010600030101010101" pitchFamily="2" charset="-122"/>
                <a:cs typeface="宋体" panose="02010600030101010101" pitchFamily="2" charset="-122"/>
                <a:sym typeface="+mn-ea"/>
              </a:rPr>
              <a:t>的</a:t>
            </a:r>
            <a:r>
              <a:rPr lang="en-US" altLang="zh-CN" sz="3200" b="1">
                <a:solidFill>
                  <a:srgbClr val="C00000"/>
                </a:solidFill>
                <a:latin typeface="宋体" panose="02010600030101010101" pitchFamily="2" charset="-122"/>
                <a:cs typeface="宋体" panose="02010600030101010101" pitchFamily="2" charset="-122"/>
                <a:sym typeface="+mn-ea"/>
              </a:rPr>
              <a:t>必要因素。</a:t>
            </a:r>
            <a:endParaRPr lang="en-US" altLang="zh-CN" sz="3200" b="1">
              <a:solidFill>
                <a:srgbClr val="C00000"/>
              </a:solidFill>
              <a:latin typeface="宋体" panose="02010600030101010101" pitchFamily="2" charset="-122"/>
              <a:cs typeface="宋体" panose="02010600030101010101" pitchFamily="2" charset="-122"/>
              <a:sym typeface="+mn-ea"/>
            </a:endParaRPr>
          </a:p>
        </p:txBody>
      </p:sp>
      <p:pic>
        <p:nvPicPr>
          <p:cNvPr id="8" name="图片 7" title=""/>
          <p:cNvPicPr>
            <a:picLocks noChangeAspect="1"/>
          </p:cNvPicPr>
          <p:nvPr>
            <p:custDataLst>
              <p:tags r:id="rId9"/>
            </p:custDataLst>
          </p:nvPr>
        </p:nvPicPr>
        <p:blipFill>
          <a:blip r:embed="rId8"/>
          <a:stretch>
            <a:fillRect/>
          </a:stretch>
        </p:blipFill>
        <p:spPr>
          <a:xfrm>
            <a:off x="8184515" y="2132330"/>
            <a:ext cx="3662680" cy="42227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0" name="textbox 70" title=""/>
          <p:cNvSpPr/>
          <p:nvPr>
            <p:custDataLst>
              <p:tags r:id="rId3"/>
            </p:custDataLst>
          </p:nvPr>
        </p:nvSpPr>
        <p:spPr>
          <a:xfrm>
            <a:off x="10907769" y="3741575"/>
            <a:ext cx="1016291" cy="1130215"/>
          </a:xfrm>
          <a:prstGeom prst="rect">
            <a:avLst/>
          </a:prstGeom>
          <a:noFill/>
          <a:ln w="0" cap="flat">
            <a:noFill/>
            <a:prstDash val="solid"/>
            <a:miter lim="0"/>
          </a:ln>
        </p:spPr>
        <p:txBody>
          <a:bodyPr vert="horz" wrap="square" lIns="0" tIns="0" rIns="0" bIns="0"/>
          <a:lstStyle/>
          <a:p>
            <a:pPr algn="l" rtl="0" eaLnBrk="0">
              <a:lnSpc>
                <a:spcPct val="90000"/>
              </a:lnSpc>
            </a:pPr>
            <a:endParaRPr sz="180">
              <a:latin typeface="Arial"/>
              <a:ea typeface="Arial"/>
              <a:cs typeface="Arial"/>
            </a:endParaRPr>
          </a:p>
          <a:p>
            <a:pPr marL="12700" indent="5715" algn="l" rtl="0" eaLnBrk="0">
              <a:lnSpc>
                <a:spcPct val="100000"/>
              </a:lnSpc>
            </a:pPr>
            <a:r>
              <a:rPr sz="3555" b="1" kern="0" spc="10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北国</a:t>
            </a:r>
            <a:r>
              <a:rPr sz="3555" kern="0" spc="1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3555" b="1" kern="0" spc="9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晨号</a:t>
            </a:r>
            <a:endParaRPr sz="3555">
              <a:latin typeface="宋体" panose="02010600030101010101" pitchFamily="2" charset="-122"/>
              <a:ea typeface="宋体" panose="02010600030101010101" pitchFamily="2" charset="-122"/>
              <a:cs typeface="宋体" panose="02010600030101010101" pitchFamily="2" charset="-122"/>
            </a:endParaRPr>
          </a:p>
        </p:txBody>
      </p:sp>
      <p:sp>
        <p:nvSpPr>
          <p:cNvPr id="76" name="textbox 76" title=""/>
          <p:cNvSpPr/>
          <p:nvPr>
            <p:custDataLst>
              <p:tags r:id="rId4"/>
            </p:custDataLst>
          </p:nvPr>
        </p:nvSpPr>
        <p:spPr>
          <a:xfrm>
            <a:off x="8832326" y="3824358"/>
            <a:ext cx="989220" cy="1122321"/>
          </a:xfrm>
          <a:prstGeom prst="rect">
            <a:avLst/>
          </a:prstGeom>
          <a:noFill/>
          <a:ln w="0" cap="flat">
            <a:noFill/>
            <a:prstDash val="solid"/>
            <a:miter lim="0"/>
          </a:ln>
        </p:spPr>
        <p:txBody>
          <a:bodyPr vert="horz" wrap="square" lIns="0" tIns="0" rIns="0" bIns="0"/>
          <a:lstStyle/>
          <a:p>
            <a:pPr algn="l" rtl="0" eaLnBrk="0">
              <a:lnSpc>
                <a:spcPct val="101000"/>
              </a:lnSpc>
            </a:pPr>
            <a:endParaRPr sz="180">
              <a:latin typeface="Arial"/>
              <a:ea typeface="Arial"/>
              <a:cs typeface="Arial"/>
            </a:endParaRPr>
          </a:p>
          <a:p>
            <a:pPr marL="18415" indent="-5715" algn="l" rtl="0" eaLnBrk="0">
              <a:lnSpc>
                <a:spcPct val="99000"/>
              </a:lnSpc>
            </a:pPr>
            <a:r>
              <a:rPr sz="3555" b="1" kern="0" spc="4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桃林</a:t>
            </a:r>
            <a:r>
              <a:rPr sz="3555" kern="0" spc="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3555" b="1" kern="0" spc="4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小憩</a:t>
            </a:r>
            <a:endParaRPr sz="3555">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title=""/>
          <p:cNvSpPr txBox="1"/>
          <p:nvPr>
            <p:custDataLst>
              <p:tags r:id="rId5"/>
            </p:custDataLst>
          </p:nvPr>
        </p:nvSpPr>
        <p:spPr>
          <a:xfrm>
            <a:off x="1651635" y="241300"/>
            <a:ext cx="7459345" cy="583565"/>
          </a:xfrm>
          <a:prstGeom prst="rect">
            <a:avLst/>
          </a:prstGeom>
          <a:solidFill>
            <a:schemeClr val="accent2"/>
          </a:solidFill>
          <a:ln>
            <a:solidFill>
              <a:schemeClr val="accent1"/>
            </a:solidFill>
          </a:ln>
        </p:spPr>
        <p:txBody>
          <a:bodyPr wrap="square">
            <a:spAutoFit/>
          </a:bodyPr>
          <a:lstStyle/>
          <a:p>
            <a:pPr marL="0" indent="0" algn="ctr" defTabSz="266700">
              <a:spcBef>
                <a:spcPct val="0"/>
              </a:spcBef>
              <a:spcAft>
                <a:spcPct val="0"/>
              </a:spcAft>
            </a:pPr>
            <a:r>
              <a:rPr lang="zh-CN" altLang="en-US"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学习任务二：</a:t>
            </a:r>
            <a:r>
              <a:rPr lang="en-US" altLang="zh-CN"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a:t>
            </a:r>
            <a:r>
              <a:rPr lang="zh-CN" altLang="en-US"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缘</a:t>
            </a:r>
            <a:r>
              <a:rPr lang="en-US" altLang="zh-CN"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a:t>
            </a:r>
            <a:r>
              <a:rPr lang="zh-CN" altLang="en-US"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景明情，以</a:t>
            </a:r>
            <a:r>
              <a:rPr lang="en-US" altLang="zh-CN"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a:t>
            </a:r>
            <a:r>
              <a:rPr lang="zh-CN" altLang="en-US"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形</a:t>
            </a:r>
            <a:r>
              <a:rPr lang="en-US" altLang="zh-CN"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a:t>
            </a:r>
            <a:r>
              <a:rPr lang="zh-CN" altLang="en-US"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探</a:t>
            </a:r>
            <a:r>
              <a:rPr lang="en-US" altLang="zh-CN"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a:t>
            </a:r>
            <a:r>
              <a:rPr lang="zh-CN" altLang="en-US"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神</a:t>
            </a:r>
            <a:r>
              <a:rPr lang="en-US" altLang="zh-CN"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a:t>
            </a:r>
            <a:endParaRPr lang="en-US" altLang="zh-CN"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endParaRPr>
          </a:p>
        </p:txBody>
      </p:sp>
      <p:sp>
        <p:nvSpPr>
          <p:cNvPr id="2" name="文本框 1" title=""/>
          <p:cNvSpPr txBox="1"/>
          <p:nvPr>
            <p:custDataLst>
              <p:tags r:id="rId6"/>
            </p:custDataLst>
          </p:nvPr>
        </p:nvSpPr>
        <p:spPr>
          <a:xfrm>
            <a:off x="807085" y="2223135"/>
            <a:ext cx="10740390" cy="2249170"/>
          </a:xfrm>
          <a:prstGeom prst="rect">
            <a:avLst/>
          </a:prstGeom>
          <a:noFill/>
          <a:ln>
            <a:solidFill>
              <a:schemeClr val="tx2">
                <a:lumMod val="60000"/>
                <a:lumOff val="40000"/>
              </a:schemeClr>
            </a:solidFill>
          </a:ln>
        </p:spPr>
        <p:txBody>
          <a:bodyPr wrap="square" rtlCol="0" anchor="t">
            <a:noAutofit/>
          </a:bodyPr>
          <a:lstStyle/>
          <a:p>
            <a:pPr indent="457200" fontAlgn="auto">
              <a:lnSpc>
                <a:spcPct val="120000"/>
              </a:lnSpc>
            </a:pPr>
            <a:r>
              <a:rPr lang="zh-CN" altLang="en-US" sz="2800">
                <a:latin typeface="黑体" panose="02010609060101010101" charset="-122"/>
                <a:ea typeface="黑体" panose="02010609060101010101" charset="-122"/>
                <a:cs typeface="黑体" panose="02010609060101010101" charset="-122"/>
              </a:rPr>
              <a:t>《风景谈》《秦腔》两篇文章，茅盾称</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我写了延安的风景而把政治寓于风景之中</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，贾平凹评</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这秦腔原来是秦川的天籁、地籁、人籁的共鸣啊！</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，请同学们结合作家评论，研读文本，以</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形</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探</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神</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，探寻风景之中的文学意蕴。</a:t>
            </a:r>
            <a:endParaRPr lang="zh-CN" altLang="en-US" sz="2800">
              <a:latin typeface="黑体" panose="02010609060101010101" charset="-122"/>
              <a:ea typeface="黑体" panose="02010609060101010101" charset="-122"/>
              <a:cs typeface="黑体" panose="02010609060101010101" charset="-122"/>
            </a:endParaRPr>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2" name="表格 1" title=""/>
          <p:cNvGraphicFramePr>
            <a:graphicFrameLocks noGrp="1"/>
          </p:cNvGraphicFramePr>
          <p:nvPr>
            <p:custDataLst>
              <p:tags r:id="rId3"/>
            </p:custDataLst>
          </p:nvPr>
        </p:nvGraphicFramePr>
        <p:xfrm>
          <a:off x="647700" y="1475105"/>
          <a:ext cx="11013440" cy="4970145"/>
        </p:xfrm>
        <a:graphic>
          <a:graphicData uri="http://schemas.openxmlformats.org/drawingml/2006/table">
            <a:tbl>
              <a:tblPr firstRow="1" firstCol="1" bandRow="1">
                <a:tableStyleId>{5C22544A-7EE6-4342-B048-85BDC9FD1C3A}</a:tableStyleId>
              </a:tblPr>
              <a:tblGrid>
                <a:gridCol w="1130935"/>
                <a:gridCol w="1911350"/>
                <a:gridCol w="2541905"/>
                <a:gridCol w="5429250"/>
              </a:tblGrid>
              <a:tr h="640080">
                <a:tc>
                  <a:txBody>
                    <a:bodyPr vert="horz" wrap="square"/>
                    <a:lstStyle/>
                    <a:p>
                      <a:pPr algn="ctr">
                        <a:lnSpc>
                          <a:spcPct val="150000"/>
                        </a:lnSpc>
                        <a:spcAft>
                          <a:spcPct val="0"/>
                        </a:spcAft>
                      </a:pPr>
                      <a:r>
                        <a:rPr lang="zh-CN" sz="2800" b="1" kern="100">
                          <a:solidFill>
                            <a:srgbClr val="FFFF00"/>
                          </a:solidFill>
                          <a:effectLst/>
                          <a:latin typeface="+mn-ea"/>
                          <a:ea typeface="+mn-ea"/>
                        </a:rPr>
                        <a:t>段落</a:t>
                      </a:r>
                      <a:endParaRPr lang="zh-CN" sz="2800" b="1" kern="100">
                        <a:solidFill>
                          <a:srgbClr val="FFFF00"/>
                        </a:solidFill>
                        <a:effectLst/>
                        <a:latin typeface="+mn-ea"/>
                        <a:ea typeface="+mn-ea"/>
                        <a:cs typeface="Times New Roman" panose="02020603050405020304" pitchFamily="18" charset="0"/>
                      </a:endParaRPr>
                    </a:p>
                  </a:txBody>
                  <a:tcPr marL="68580" marR="68580" marT="0" marB="0" anchor="ctr"/>
                </a:tc>
                <a:tc>
                  <a:txBody>
                    <a:bodyPr vert="horz" wrap="square"/>
                    <a:lstStyle/>
                    <a:p>
                      <a:pPr algn="ctr" fontAlgn="auto">
                        <a:lnSpc>
                          <a:spcPct val="150000"/>
                        </a:lnSpc>
                        <a:spcAft>
                          <a:spcPct val="0"/>
                        </a:spcAft>
                      </a:pPr>
                      <a:r>
                        <a:rPr lang="zh-CN" sz="2800" b="1" kern="100">
                          <a:solidFill>
                            <a:srgbClr val="FFFF00"/>
                          </a:solidFill>
                          <a:effectLst/>
                          <a:latin typeface="+mn-ea"/>
                          <a:ea typeface="+mn-ea"/>
                        </a:rPr>
                        <a:t>画面（形）</a:t>
                      </a:r>
                      <a:endParaRPr lang="zh-CN" sz="2800" b="1" kern="100">
                        <a:solidFill>
                          <a:srgbClr val="FFFF00"/>
                        </a:solidFill>
                        <a:effectLst/>
                        <a:latin typeface="+mn-ea"/>
                        <a:ea typeface="+mn-ea"/>
                        <a:cs typeface="Times New Roman" panose="02020603050405020304" pitchFamily="18" charset="0"/>
                      </a:endParaRPr>
                    </a:p>
                  </a:txBody>
                  <a:tcPr marL="68580" marR="68580" marT="0" marB="0" anchor="ctr"/>
                </a:tc>
                <a:tc>
                  <a:txBody>
                    <a:bodyPr vert="horz" wrap="square"/>
                    <a:lstStyle/>
                    <a:p>
                      <a:pPr algn="ctr" fontAlgn="auto">
                        <a:lnSpc>
                          <a:spcPct val="150000"/>
                        </a:lnSpc>
                        <a:spcAft>
                          <a:spcPct val="0"/>
                        </a:spcAft>
                      </a:pPr>
                      <a:r>
                        <a:rPr lang="zh-CN" sz="2800" b="1" kern="100">
                          <a:solidFill>
                            <a:srgbClr val="FFFF00"/>
                          </a:solidFill>
                          <a:effectLst/>
                          <a:latin typeface="+mn-ea"/>
                          <a:ea typeface="+mn-ea"/>
                        </a:rPr>
                        <a:t>场景内容</a:t>
                      </a:r>
                      <a:endParaRPr lang="zh-CN" sz="2800" b="1" kern="100">
                        <a:solidFill>
                          <a:srgbClr val="FFFF00"/>
                        </a:solidFill>
                        <a:effectLst/>
                        <a:latin typeface="+mn-ea"/>
                        <a:ea typeface="+mn-ea"/>
                        <a:cs typeface="Times New Roman" panose="02020603050405020304" pitchFamily="18" charset="0"/>
                      </a:endParaRPr>
                    </a:p>
                  </a:txBody>
                  <a:tcPr marL="68580" marR="68580" marT="0" marB="0" anchor="ctr"/>
                </a:tc>
                <a:tc>
                  <a:txBody>
                    <a:bodyPr vert="horz" wrap="square"/>
                    <a:lstStyle/>
                    <a:p>
                      <a:pPr algn="ctr" fontAlgn="auto">
                        <a:lnSpc>
                          <a:spcPct val="150000"/>
                        </a:lnSpc>
                        <a:spcAft>
                          <a:spcPct val="0"/>
                        </a:spcAft>
                      </a:pPr>
                      <a:r>
                        <a:rPr lang="zh-CN" sz="2800" b="1" kern="100">
                          <a:solidFill>
                            <a:srgbClr val="FFFF00"/>
                          </a:solidFill>
                          <a:effectLst/>
                          <a:latin typeface="+mn-ea"/>
                          <a:ea typeface="+mn-ea"/>
                          <a:cs typeface="Times New Roman" panose="02020603050405020304" pitchFamily="18" charset="0"/>
                        </a:rPr>
                        <a:t>文本评述（神）</a:t>
                      </a:r>
                      <a:endParaRPr lang="zh-CN" sz="2800" b="1" kern="100">
                        <a:solidFill>
                          <a:srgbClr val="FFFF00"/>
                        </a:solidFill>
                        <a:effectLst/>
                        <a:latin typeface="+mn-ea"/>
                        <a:ea typeface="+mn-ea"/>
                        <a:cs typeface="Times New Roman" panose="02020603050405020304" pitchFamily="18" charset="0"/>
                      </a:endParaRPr>
                    </a:p>
                  </a:txBody>
                  <a:tcPr marL="68580" marR="68580" marT="0" marB="0" anchor="ctr"/>
                </a:tc>
              </a:tr>
              <a:tr h="1065530">
                <a:tc>
                  <a:txBody>
                    <a:bodyPr vert="horz" wrap="square"/>
                    <a:lstStyle/>
                    <a:p>
                      <a:pPr algn="ctr" fontAlgn="auto">
                        <a:lnSpc>
                          <a:spcPct val="150000"/>
                        </a:lnSpc>
                        <a:spcAft>
                          <a:spcPct val="0"/>
                        </a:spcAft>
                      </a:pPr>
                      <a:r>
                        <a:rPr lang="en-US" sz="2400" b="1" kern="100">
                          <a:effectLst/>
                          <a:latin typeface="+mn-ea"/>
                          <a:ea typeface="+mn-ea"/>
                        </a:rPr>
                        <a:t>1</a:t>
                      </a:r>
                      <a:endParaRPr lang="en-US" sz="2400" b="1" kern="100">
                        <a:effectLst/>
                        <a:latin typeface="+mn-ea"/>
                        <a:ea typeface="+mn-ea"/>
                        <a:cs typeface="Times New Roman" panose="02020603050405020304" pitchFamily="18" charset="0"/>
                      </a:endParaRPr>
                    </a:p>
                  </a:txBody>
                  <a:tcPr marL="68580" marR="68580" marT="0" marB="0" anchor="ctr"/>
                </a:tc>
                <a:tc>
                  <a:txBody>
                    <a:bodyPr vert="horz" wrap="square"/>
                    <a:lstStyle/>
                    <a:p>
                      <a:pPr algn="ctr">
                        <a:lnSpc>
                          <a:spcPct val="150000"/>
                        </a:lnSpc>
                        <a:spcAft>
                          <a:spcPct val="0"/>
                        </a:spcAft>
                      </a:pPr>
                      <a:r>
                        <a:rPr lang="zh-CN" sz="2400" b="1" kern="100">
                          <a:solidFill>
                            <a:srgbClr val="C00000"/>
                          </a:solidFill>
                          <a:effectLst/>
                          <a:latin typeface="+mn-ea"/>
                          <a:ea typeface="+mn-ea"/>
                        </a:rPr>
                        <a:t>沙漠驼铃</a:t>
                      </a:r>
                      <a:endParaRPr lang="zh-CN" sz="2400" b="1" kern="100">
                        <a:solidFill>
                          <a:srgbClr val="C00000"/>
                        </a:solidFill>
                        <a:effectLst/>
                        <a:latin typeface="+mn-ea"/>
                        <a:ea typeface="+mn-ea"/>
                        <a:cs typeface="Times New Roman" panose="02020603050405020304" pitchFamily="18" charset="0"/>
                      </a:endParaRPr>
                    </a:p>
                  </a:txBody>
                  <a:tcPr marL="68580" marR="68580" marT="0" marB="0" anchor="ctr"/>
                </a:tc>
                <a:tc>
                  <a:txBody>
                    <a:bodyPr vert="horz" wrap="square"/>
                    <a:lstStyle/>
                    <a:p>
                      <a:pPr algn="ctr" fontAlgn="auto">
                        <a:lnSpc>
                          <a:spcPts val="3080"/>
                        </a:lnSpc>
                        <a:spcAft>
                          <a:spcPct val="0"/>
                        </a:spcAft>
                      </a:pPr>
                      <a:endParaRPr lang="zh-CN" sz="2400" b="1" kern="100">
                        <a:effectLst/>
                        <a:latin typeface="+mn-ea"/>
                        <a:ea typeface="+mn-ea"/>
                        <a:cs typeface="Times New Roman" panose="02020603050405020304" pitchFamily="18" charset="0"/>
                      </a:endParaRPr>
                    </a:p>
                  </a:txBody>
                  <a:tcPr marL="68580" marR="68580" marT="0" marB="0" anchor="ctr"/>
                </a:tc>
                <a:tc>
                  <a:txBody>
                    <a:bodyPr vert="horz" wrap="square"/>
                    <a:lstStyle/>
                    <a:p>
                      <a:pPr algn="ctr" fontAlgn="auto">
                        <a:lnSpc>
                          <a:spcPts val="3080"/>
                        </a:lnSpc>
                        <a:spcAft>
                          <a:spcPct val="0"/>
                        </a:spcAft>
                      </a:pPr>
                      <a:endParaRPr lang="zh-CN" sz="2400" b="1" kern="100">
                        <a:effectLst/>
                        <a:latin typeface="+mn-ea"/>
                        <a:ea typeface="+mn-ea"/>
                        <a:cs typeface="Times New Roman" panose="02020603050405020304" pitchFamily="18" charset="0"/>
                      </a:endParaRPr>
                    </a:p>
                  </a:txBody>
                  <a:tcPr marL="68580" marR="68580" marT="0" marB="0" anchor="ctr"/>
                </a:tc>
              </a:tr>
              <a:tr h="607060">
                <a:tc>
                  <a:txBody>
                    <a:bodyPr vert="horz" wrap="square"/>
                    <a:lstStyle/>
                    <a:p>
                      <a:pPr algn="ctr" fontAlgn="auto">
                        <a:lnSpc>
                          <a:spcPct val="150000"/>
                        </a:lnSpc>
                        <a:spcAft>
                          <a:spcPct val="0"/>
                        </a:spcAft>
                      </a:pPr>
                      <a:r>
                        <a:rPr lang="en-US" sz="2400" b="1" kern="100">
                          <a:effectLst/>
                          <a:latin typeface="+mn-ea"/>
                          <a:ea typeface="+mn-ea"/>
                        </a:rPr>
                        <a:t>2</a:t>
                      </a:r>
                      <a:endParaRPr lang="en-US" sz="2400" b="1" kern="100">
                        <a:effectLst/>
                        <a:latin typeface="+mn-ea"/>
                        <a:ea typeface="+mn-ea"/>
                        <a:cs typeface="Times New Roman" panose="02020603050405020304" pitchFamily="18" charset="0"/>
                      </a:endParaRPr>
                    </a:p>
                  </a:txBody>
                  <a:tcPr marL="68580" marR="68580" marT="0" marB="0" anchor="ctr"/>
                </a:tc>
                <a:tc>
                  <a:txBody>
                    <a:bodyPr vert="horz" wrap="square"/>
                    <a:lstStyle/>
                    <a:p>
                      <a:pPr algn="ctr">
                        <a:lnSpc>
                          <a:spcPct val="150000"/>
                        </a:lnSpc>
                        <a:buClrTx/>
                        <a:buSzTx/>
                        <a:buFontTx/>
                      </a:pPr>
                      <a:r>
                        <a:rPr lang="zh-CN" sz="2400" b="1" kern="100">
                          <a:solidFill>
                            <a:srgbClr val="C00000"/>
                          </a:solidFill>
                          <a:effectLst/>
                          <a:latin typeface="+mn-ea"/>
                          <a:ea typeface="+mn-ea"/>
                        </a:rPr>
                        <a:t>高原归耕</a:t>
                      </a:r>
                      <a:endParaRPr lang="zh-CN" sz="2400" b="1" kern="100">
                        <a:solidFill>
                          <a:srgbClr val="C00000"/>
                        </a:solidFill>
                        <a:effectLst/>
                        <a:latin typeface="+mn-ea"/>
                        <a:ea typeface="+mn-ea"/>
                      </a:endParaRPr>
                    </a:p>
                  </a:txBody>
                  <a:tcPr marL="68580" marR="68580" marT="0" marB="0" anchor="ctr"/>
                </a:tc>
                <a:tc rowSpan="2">
                  <a:txBody>
                    <a:bodyPr vert="horz" wrap="square"/>
                    <a:lstStyle/>
                    <a:p>
                      <a:pPr algn="ctr" fontAlgn="auto">
                        <a:lnSpc>
                          <a:spcPts val="3080"/>
                        </a:lnSpc>
                        <a:spcAft>
                          <a:spcPct val="0"/>
                        </a:spcAft>
                      </a:pPr>
                      <a:endParaRPr lang="zh-CN" sz="2400" b="1" kern="100">
                        <a:effectLst/>
                        <a:latin typeface="+mn-ea"/>
                        <a:ea typeface="+mn-ea"/>
                        <a:cs typeface="Times New Roman" panose="02020603050405020304" pitchFamily="18" charset="0"/>
                      </a:endParaRPr>
                    </a:p>
                  </a:txBody>
                  <a:tcPr marL="68580" marR="68580" marT="0" marB="0" anchor="ctr"/>
                </a:tc>
                <a:tc rowSpan="2">
                  <a:txBody>
                    <a:bodyPr vert="horz" wrap="square"/>
                    <a:lstStyle/>
                    <a:p>
                      <a:pPr algn="ctr" fontAlgn="auto">
                        <a:lnSpc>
                          <a:spcPts val="3080"/>
                        </a:lnSpc>
                        <a:spcAft>
                          <a:spcPct val="0"/>
                        </a:spcAft>
                      </a:pPr>
                      <a:endParaRPr lang="zh-CN" sz="2400" b="1" kern="100">
                        <a:effectLst/>
                        <a:latin typeface="+mn-ea"/>
                        <a:ea typeface="+mn-ea"/>
                        <a:cs typeface="Times New Roman" panose="02020603050405020304" pitchFamily="18" charset="0"/>
                      </a:endParaRPr>
                    </a:p>
                  </a:txBody>
                  <a:tcPr marL="68580" marR="68580" marT="0" marB="0" anchor="ctr"/>
                </a:tc>
              </a:tr>
              <a:tr h="572770">
                <a:tc>
                  <a:txBody>
                    <a:bodyPr vert="horz" wrap="square"/>
                    <a:lstStyle/>
                    <a:p>
                      <a:pPr algn="ctr" fontAlgn="auto">
                        <a:lnSpc>
                          <a:spcPct val="150000"/>
                        </a:lnSpc>
                        <a:spcAft>
                          <a:spcPct val="0"/>
                        </a:spcAft>
                      </a:pPr>
                      <a:r>
                        <a:rPr lang="en-US" sz="2400" b="1" kern="100">
                          <a:effectLst/>
                          <a:latin typeface="+mn-ea"/>
                          <a:ea typeface="+mn-ea"/>
                        </a:rPr>
                        <a:t>3</a:t>
                      </a:r>
                      <a:r>
                        <a:rPr lang="zh-CN" sz="2400" b="1" kern="100">
                          <a:effectLst/>
                          <a:latin typeface="+mn-ea"/>
                          <a:ea typeface="+mn-ea"/>
                        </a:rPr>
                        <a:t>、</a:t>
                      </a:r>
                      <a:r>
                        <a:rPr lang="en-US" sz="2400" b="1" kern="100">
                          <a:effectLst/>
                          <a:latin typeface="+mn-ea"/>
                          <a:ea typeface="+mn-ea"/>
                        </a:rPr>
                        <a:t>4</a:t>
                      </a:r>
                      <a:endParaRPr lang="zh-CN" sz="2400" b="1" kern="100">
                        <a:effectLst/>
                        <a:latin typeface="+mn-ea"/>
                        <a:ea typeface="+mn-ea"/>
                        <a:cs typeface="Times New Roman" panose="02020603050405020304" pitchFamily="18" charset="0"/>
                      </a:endParaRPr>
                    </a:p>
                  </a:txBody>
                  <a:tcPr marL="68580" marR="68580" marT="0" marB="0" anchor="ctr"/>
                </a:tc>
                <a:tc>
                  <a:txBody>
                    <a:bodyPr vert="horz" wrap="square"/>
                    <a:lstStyle/>
                    <a:p>
                      <a:pPr algn="ctr">
                        <a:lnSpc>
                          <a:spcPct val="150000"/>
                        </a:lnSpc>
                        <a:buClrTx/>
                        <a:buSzTx/>
                        <a:buFontTx/>
                      </a:pPr>
                      <a:r>
                        <a:rPr lang="zh-CN" sz="2400" b="1" kern="100">
                          <a:solidFill>
                            <a:srgbClr val="C00000"/>
                          </a:solidFill>
                          <a:effectLst/>
                          <a:latin typeface="+mn-ea"/>
                          <a:ea typeface="+mn-ea"/>
                        </a:rPr>
                        <a:t>延河夕照</a:t>
                      </a:r>
                      <a:endParaRPr lang="zh-CN" sz="2400" b="1" kern="100">
                        <a:solidFill>
                          <a:srgbClr val="C00000"/>
                        </a:solidFill>
                        <a:effectLst/>
                        <a:latin typeface="+mn-ea"/>
                        <a:ea typeface="+mn-ea"/>
                      </a:endParaRPr>
                    </a:p>
                  </a:txBody>
                  <a:tcPr marL="68580" marR="68580" marT="0" marB="0" anchor="ctr">
                    <a:solidFill>
                      <a:srgbClr val="E9EBF5"/>
                    </a:solidFill>
                  </a:tcPr>
                </a:tc>
                <a:tc vMerge="1">
                  <a:txBody>
                    <a:bodyPr vert="horz" wrap="square"/>
                    <a:lstStyle/>
                    <a:p/>
                  </a:txBody>
                  <a:tcPr/>
                </a:tc>
                <a:tc vMerge="1">
                  <a:txBody>
                    <a:bodyPr vert="horz" wrap="square"/>
                    <a:lstStyle/>
                    <a:p/>
                  </a:txBody>
                  <a:tcPr/>
                </a:tc>
              </a:tr>
              <a:tr h="602615">
                <a:tc>
                  <a:txBody>
                    <a:bodyPr vert="horz" wrap="square"/>
                    <a:lstStyle/>
                    <a:p>
                      <a:pPr algn="ctr" fontAlgn="auto">
                        <a:lnSpc>
                          <a:spcPct val="150000"/>
                        </a:lnSpc>
                        <a:spcAft>
                          <a:spcPct val="0"/>
                        </a:spcAft>
                      </a:pPr>
                      <a:r>
                        <a:rPr lang="en-US" sz="2400" b="1" kern="100">
                          <a:effectLst/>
                          <a:latin typeface="+mn-ea"/>
                          <a:ea typeface="+mn-ea"/>
                        </a:rPr>
                        <a:t>5</a:t>
                      </a:r>
                      <a:r>
                        <a:rPr lang="zh-CN" sz="2400" b="1" kern="100">
                          <a:effectLst/>
                          <a:latin typeface="+mn-ea"/>
                          <a:ea typeface="+mn-ea"/>
                        </a:rPr>
                        <a:t>、</a:t>
                      </a:r>
                      <a:r>
                        <a:rPr lang="en-US" sz="2400" b="1" kern="100">
                          <a:effectLst/>
                          <a:latin typeface="+mn-ea"/>
                          <a:ea typeface="+mn-ea"/>
                        </a:rPr>
                        <a:t>6</a:t>
                      </a:r>
                      <a:endParaRPr lang="zh-CN" sz="2400" b="1" kern="100">
                        <a:effectLst/>
                        <a:latin typeface="+mn-ea"/>
                        <a:ea typeface="+mn-ea"/>
                        <a:cs typeface="Times New Roman" panose="02020603050405020304" pitchFamily="18" charset="0"/>
                      </a:endParaRPr>
                    </a:p>
                  </a:txBody>
                  <a:tcPr marL="68580" marR="68580" marT="0" marB="0" anchor="ctr"/>
                </a:tc>
                <a:tc>
                  <a:txBody>
                    <a:bodyPr vert="horz" wrap="square"/>
                    <a:lstStyle/>
                    <a:p>
                      <a:pPr algn="ctr">
                        <a:lnSpc>
                          <a:spcPct val="150000"/>
                        </a:lnSpc>
                        <a:buClrTx/>
                        <a:buSzTx/>
                        <a:buFontTx/>
                      </a:pPr>
                      <a:r>
                        <a:rPr lang="zh-CN" sz="2400" b="1" kern="100">
                          <a:solidFill>
                            <a:srgbClr val="C00000"/>
                          </a:solidFill>
                          <a:effectLst/>
                          <a:latin typeface="+mn-ea"/>
                          <a:ea typeface="+mn-ea"/>
                        </a:rPr>
                        <a:t>石洞雨景</a:t>
                      </a:r>
                      <a:endParaRPr lang="zh-CN" sz="2400" b="1" kern="100">
                        <a:solidFill>
                          <a:srgbClr val="C00000"/>
                        </a:solidFill>
                        <a:effectLst/>
                        <a:latin typeface="+mn-ea"/>
                        <a:ea typeface="+mn-ea"/>
                      </a:endParaRPr>
                    </a:p>
                  </a:txBody>
                  <a:tcPr marL="68580" marR="68580" marT="0" marB="0" anchor="ctr">
                    <a:solidFill>
                      <a:srgbClr val="CFD5EA"/>
                    </a:solidFill>
                  </a:tcPr>
                </a:tc>
                <a:tc rowSpan="2">
                  <a:txBody>
                    <a:bodyPr vert="horz" wrap="square"/>
                    <a:lstStyle/>
                    <a:p>
                      <a:pPr algn="ctr" fontAlgn="auto">
                        <a:lnSpc>
                          <a:spcPts val="3080"/>
                        </a:lnSpc>
                        <a:spcAft>
                          <a:spcPct val="0"/>
                        </a:spcAft>
                      </a:pPr>
                      <a:endParaRPr lang="zh-CN" sz="2400" b="1" kern="100">
                        <a:effectLst/>
                        <a:latin typeface="+mn-ea"/>
                        <a:ea typeface="+mn-ea"/>
                        <a:cs typeface="Times New Roman" panose="02020603050405020304" pitchFamily="18" charset="0"/>
                      </a:endParaRPr>
                    </a:p>
                  </a:txBody>
                  <a:tcPr marL="68580" marR="68580" marT="0" marB="0" anchor="ctr">
                    <a:solidFill>
                      <a:srgbClr val="CFD5EA"/>
                    </a:solidFill>
                  </a:tcPr>
                </a:tc>
                <a:tc rowSpan="2">
                  <a:txBody>
                    <a:bodyPr vert="horz" wrap="square"/>
                    <a:lstStyle/>
                    <a:p>
                      <a:pPr algn="ctr" fontAlgn="auto">
                        <a:lnSpc>
                          <a:spcPts val="3080"/>
                        </a:lnSpc>
                        <a:spcAft>
                          <a:spcPct val="0"/>
                        </a:spcAft>
                      </a:pPr>
                      <a:endParaRPr lang="zh-CN" sz="2400" b="1" kern="100">
                        <a:effectLst/>
                        <a:latin typeface="+mn-ea"/>
                        <a:ea typeface="+mn-ea"/>
                        <a:cs typeface="Times New Roman" panose="02020603050405020304" pitchFamily="18" charset="0"/>
                      </a:endParaRPr>
                    </a:p>
                  </a:txBody>
                  <a:tcPr marL="68580" marR="68580" marT="0" marB="0" anchor="ctr">
                    <a:solidFill>
                      <a:srgbClr val="CFD5EA"/>
                    </a:solidFill>
                  </a:tcPr>
                </a:tc>
              </a:tr>
              <a:tr h="576580">
                <a:tc>
                  <a:txBody>
                    <a:bodyPr vert="horz" wrap="square"/>
                    <a:lstStyle/>
                    <a:p>
                      <a:pPr algn="ctr" fontAlgn="auto">
                        <a:lnSpc>
                          <a:spcPct val="150000"/>
                        </a:lnSpc>
                        <a:spcAft>
                          <a:spcPct val="0"/>
                        </a:spcAft>
                      </a:pPr>
                      <a:r>
                        <a:rPr lang="en-US" sz="2400" b="1" kern="100">
                          <a:effectLst/>
                          <a:latin typeface="+mn-ea"/>
                          <a:ea typeface="+mn-ea"/>
                        </a:rPr>
                        <a:t>7</a:t>
                      </a:r>
                      <a:r>
                        <a:rPr lang="zh-CN" sz="2400" b="1" kern="100">
                          <a:effectLst/>
                          <a:latin typeface="+mn-ea"/>
                          <a:ea typeface="+mn-ea"/>
                        </a:rPr>
                        <a:t>、</a:t>
                      </a:r>
                      <a:r>
                        <a:rPr lang="en-US" sz="2400" b="1" kern="100">
                          <a:effectLst/>
                          <a:latin typeface="+mn-ea"/>
                          <a:ea typeface="+mn-ea"/>
                        </a:rPr>
                        <a:t>8</a:t>
                      </a:r>
                      <a:endParaRPr lang="zh-CN" sz="2400" b="1" kern="100">
                        <a:effectLst/>
                        <a:latin typeface="+mn-ea"/>
                        <a:ea typeface="+mn-ea"/>
                        <a:cs typeface="Times New Roman" panose="02020603050405020304" pitchFamily="18" charset="0"/>
                      </a:endParaRPr>
                    </a:p>
                  </a:txBody>
                  <a:tcPr marL="68580" marR="68580" marT="0" marB="0" anchor="ctr"/>
                </a:tc>
                <a:tc>
                  <a:txBody>
                    <a:bodyPr vert="horz" wrap="square"/>
                    <a:lstStyle/>
                    <a:p>
                      <a:pPr algn="ctr">
                        <a:lnSpc>
                          <a:spcPct val="150000"/>
                        </a:lnSpc>
                        <a:buClrTx/>
                        <a:buSzTx/>
                        <a:buFontTx/>
                      </a:pPr>
                      <a:r>
                        <a:rPr lang="zh-CN" sz="2400" b="1" kern="100">
                          <a:solidFill>
                            <a:srgbClr val="C00000"/>
                          </a:solidFill>
                          <a:effectLst/>
                          <a:latin typeface="+mn-ea"/>
                          <a:ea typeface="+mn-ea"/>
                        </a:rPr>
                        <a:t>桃林小憩</a:t>
                      </a:r>
                      <a:endParaRPr lang="zh-CN" sz="2400" b="1" kern="100">
                        <a:solidFill>
                          <a:srgbClr val="C00000"/>
                        </a:solidFill>
                        <a:effectLst/>
                        <a:latin typeface="+mn-ea"/>
                        <a:ea typeface="+mn-ea"/>
                      </a:endParaRPr>
                    </a:p>
                  </a:txBody>
                  <a:tcPr marL="68580" marR="68580" marT="0" marB="0" anchor="ctr">
                    <a:solidFill>
                      <a:srgbClr val="CFD5EA"/>
                    </a:solidFill>
                  </a:tcPr>
                </a:tc>
                <a:tc vMerge="1">
                  <a:txBody>
                    <a:bodyPr vert="horz" wrap="square"/>
                    <a:lstStyle/>
                    <a:p/>
                  </a:txBody>
                  <a:tcPr/>
                </a:tc>
                <a:tc vMerge="1">
                  <a:txBody>
                    <a:bodyPr vert="horz" wrap="square"/>
                    <a:lstStyle/>
                    <a:p/>
                  </a:txBody>
                  <a:tcPr/>
                </a:tc>
              </a:tr>
              <a:tr h="905510">
                <a:tc>
                  <a:txBody>
                    <a:bodyPr vert="horz" wrap="square"/>
                    <a:lstStyle/>
                    <a:p>
                      <a:pPr algn="ctr" fontAlgn="auto">
                        <a:lnSpc>
                          <a:spcPct val="150000"/>
                        </a:lnSpc>
                        <a:spcAft>
                          <a:spcPct val="0"/>
                        </a:spcAft>
                      </a:pPr>
                      <a:r>
                        <a:rPr lang="en-US" sz="2400" b="1" kern="100">
                          <a:effectLst/>
                          <a:latin typeface="+mn-ea"/>
                          <a:ea typeface="+mn-ea"/>
                        </a:rPr>
                        <a:t>9</a:t>
                      </a:r>
                      <a:r>
                        <a:rPr lang="zh-CN" sz="2400" b="1" kern="100">
                          <a:effectLst/>
                          <a:latin typeface="+mn-ea"/>
                          <a:ea typeface="+mn-ea"/>
                        </a:rPr>
                        <a:t>、</a:t>
                      </a:r>
                      <a:r>
                        <a:rPr lang="en-US" sz="2400" b="1" kern="100">
                          <a:effectLst/>
                          <a:latin typeface="+mn-ea"/>
                          <a:ea typeface="+mn-ea"/>
                        </a:rPr>
                        <a:t>10</a:t>
                      </a:r>
                      <a:endParaRPr lang="zh-CN" sz="2400" b="1" kern="100">
                        <a:effectLst/>
                        <a:latin typeface="+mn-ea"/>
                        <a:ea typeface="+mn-ea"/>
                        <a:cs typeface="Times New Roman" panose="02020603050405020304" pitchFamily="18" charset="0"/>
                      </a:endParaRPr>
                    </a:p>
                  </a:txBody>
                  <a:tcPr marL="68580" marR="68580" marT="0" marB="0" anchor="ctr"/>
                </a:tc>
                <a:tc>
                  <a:txBody>
                    <a:bodyPr vert="horz" wrap="square"/>
                    <a:lstStyle/>
                    <a:p>
                      <a:pPr algn="ctr">
                        <a:lnSpc>
                          <a:spcPct val="150000"/>
                        </a:lnSpc>
                        <a:buClrTx/>
                        <a:buSzTx/>
                        <a:buFontTx/>
                      </a:pPr>
                      <a:r>
                        <a:rPr lang="zh-CN" sz="2400" b="1" kern="100">
                          <a:solidFill>
                            <a:srgbClr val="C00000"/>
                          </a:solidFill>
                          <a:effectLst/>
                          <a:latin typeface="+mn-ea"/>
                          <a:ea typeface="+mn-ea"/>
                        </a:rPr>
                        <a:t>北国晨号</a:t>
                      </a:r>
                      <a:endParaRPr lang="zh-CN" sz="2400" b="1" kern="100">
                        <a:solidFill>
                          <a:srgbClr val="C00000"/>
                        </a:solidFill>
                        <a:effectLst/>
                        <a:latin typeface="+mn-ea"/>
                        <a:ea typeface="+mn-ea"/>
                      </a:endParaRPr>
                    </a:p>
                  </a:txBody>
                  <a:tcPr marL="68580" marR="68580" marT="0" marB="0" anchor="ctr"/>
                </a:tc>
                <a:tc>
                  <a:txBody>
                    <a:bodyPr vert="horz" wrap="square"/>
                    <a:lstStyle/>
                    <a:p>
                      <a:pPr algn="ctr" fontAlgn="auto">
                        <a:lnSpc>
                          <a:spcPts val="3080"/>
                        </a:lnSpc>
                        <a:spcAft>
                          <a:spcPct val="0"/>
                        </a:spcAft>
                      </a:pPr>
                      <a:endParaRPr lang="zh-CN" sz="2400" b="1" kern="100">
                        <a:effectLst/>
                        <a:latin typeface="+mn-ea"/>
                        <a:ea typeface="+mn-ea"/>
                        <a:cs typeface="Times New Roman" panose="02020603050405020304" pitchFamily="18" charset="0"/>
                      </a:endParaRPr>
                    </a:p>
                  </a:txBody>
                  <a:tcPr marL="68580" marR="68580" marT="0" marB="0" anchor="ctr"/>
                </a:tc>
                <a:tc>
                  <a:txBody>
                    <a:bodyPr vert="horz" wrap="square"/>
                    <a:lstStyle/>
                    <a:p>
                      <a:pPr algn="ctr" fontAlgn="auto">
                        <a:lnSpc>
                          <a:spcPts val="3080"/>
                        </a:lnSpc>
                        <a:spcAft>
                          <a:spcPct val="0"/>
                        </a:spcAft>
                      </a:pPr>
                      <a:endParaRPr lang="zh-CN" sz="2400" b="1" kern="100">
                        <a:solidFill>
                          <a:srgbClr val="FF0000"/>
                        </a:solidFill>
                        <a:effectLst/>
                        <a:latin typeface="+mn-ea"/>
                        <a:ea typeface="+mn-ea"/>
                        <a:cs typeface="Times New Roman" panose="02020603050405020304" pitchFamily="18" charset="0"/>
                      </a:endParaRPr>
                    </a:p>
                  </a:txBody>
                  <a:tcPr marL="68580" marR="68580" marT="0" marB="0" anchor="ctr"/>
                </a:tc>
              </a:tr>
            </a:tbl>
          </a:graphicData>
        </a:graphic>
      </p:graphicFrame>
      <p:sp>
        <p:nvSpPr>
          <p:cNvPr id="3" name="文本框 2" title=""/>
          <p:cNvSpPr txBox="1"/>
          <p:nvPr>
            <p:custDataLst>
              <p:tags r:id="rId4"/>
            </p:custDataLst>
          </p:nvPr>
        </p:nvSpPr>
        <p:spPr>
          <a:xfrm>
            <a:off x="370205" y="385445"/>
            <a:ext cx="11559540" cy="521970"/>
          </a:xfrm>
          <a:prstGeom prst="rect">
            <a:avLst/>
          </a:prstGeom>
          <a:solidFill>
            <a:schemeClr val="accent2">
              <a:lumMod val="20000"/>
              <a:lumOff val="80000"/>
            </a:schemeClr>
          </a:solidFill>
          <a:ln w="19050">
            <a:solidFill>
              <a:schemeClr val="accent6">
                <a:lumMod val="50000"/>
              </a:schemeClr>
            </a:solidFill>
            <a:prstDash val="dashDot"/>
          </a:ln>
        </p:spPr>
        <p:txBody>
          <a:bodyPr wrap="square" rtlCol="0" anchor="t">
            <a:noAutofit/>
          </a:bodyPr>
          <a:lstStyle/>
          <a:p>
            <a:pPr lvl="0" algn="just" fontAlgn="base">
              <a:buClr>
                <a:schemeClr val="hlink"/>
              </a:buClr>
              <a:buSzPct val="70000"/>
              <a:buFont typeface="Wingdings" panose="05000000000000000000" pitchFamily="2" charset="2"/>
              <a:defRPr/>
            </a:pP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1</a:t>
            </a:r>
            <a:r>
              <a:rPr lang="zh-CN" altLang="en-US" sz="2800" b="1">
                <a:uFillTx/>
                <a:latin typeface="微软雅黑" panose="020b0503020204020204" charset="-122"/>
                <a:ea typeface="微软雅黑" panose="020b0503020204020204" charset="-122"/>
                <a:cs typeface="楷体" panose="02010609060101010101" pitchFamily="49" charset="-122"/>
                <a:sym typeface="+mn-ea"/>
              </a:rPr>
              <a:t>.《风景谈》主要描绘的风景蕴含了哪些精神内涵？结合文本完成表格。</a:t>
            </a:r>
            <a:endParaRPr lang="zh-CN" altLang="en-US" sz="2800" b="1">
              <a:uFillTx/>
              <a:latin typeface="微软雅黑" panose="020b0503020204020204" charset="-122"/>
              <a:ea typeface="微软雅黑" panose="020b0503020204020204" charset="-122"/>
              <a:cs typeface="楷体" panose="02010609060101010101" pitchFamily="49" charset="-122"/>
              <a:sym typeface="+mn-ea"/>
            </a:endParaRPr>
          </a:p>
        </p:txBody>
      </p:sp>
      <p:sp>
        <p:nvSpPr>
          <p:cNvPr id="4" name="文本框 3" title=""/>
          <p:cNvSpPr txBox="1"/>
          <p:nvPr>
            <p:custDataLst>
              <p:tags r:id="rId5"/>
            </p:custDataLst>
          </p:nvPr>
        </p:nvSpPr>
        <p:spPr>
          <a:xfrm>
            <a:off x="3740150" y="2239010"/>
            <a:ext cx="2299335" cy="881380"/>
          </a:xfrm>
          <a:prstGeom prst="rect">
            <a:avLst/>
          </a:prstGeom>
          <a:noFill/>
        </p:spPr>
        <p:txBody>
          <a:bodyPr wrap="square" rtlCol="0" anchor="t">
            <a:spAutoFit/>
          </a:bodyPr>
          <a:lstStyle/>
          <a:p>
            <a:pPr algn="ctr" fontAlgn="auto">
              <a:lnSpc>
                <a:spcPts val="3080"/>
              </a:lnSpc>
              <a:spcAft>
                <a:spcPct val="0"/>
              </a:spcAft>
            </a:pPr>
            <a:r>
              <a:rPr lang="zh-CN" sz="2400" b="1" kern="100">
                <a:effectLst/>
                <a:latin typeface="+mn-ea"/>
                <a:sym typeface="+mn-ea"/>
              </a:rPr>
              <a:t>猩猩峡外沙漠的</a:t>
            </a:r>
            <a:r>
              <a:rPr lang="en-US" sz="2400" b="1" kern="100">
                <a:effectLst/>
                <a:latin typeface="+mn-ea"/>
                <a:sym typeface="+mn-ea"/>
              </a:rPr>
              <a:t>“</a:t>
            </a:r>
            <a:r>
              <a:rPr lang="zh-CN" sz="2400" b="1" kern="100">
                <a:effectLst/>
                <a:latin typeface="+mn-ea"/>
                <a:sym typeface="+mn-ea"/>
              </a:rPr>
              <a:t>风景</a:t>
            </a:r>
            <a:r>
              <a:rPr lang="en-US" sz="2400" b="1" kern="100">
                <a:effectLst/>
                <a:latin typeface="+mn-ea"/>
                <a:sym typeface="+mn-ea"/>
              </a:rPr>
              <a:t>”</a:t>
            </a:r>
            <a:endParaRPr lang="en-US" altLang="en-US" sz="2400" b="1" kern="100">
              <a:effectLst/>
              <a:latin typeface="+mn-ea"/>
              <a:sym typeface="+mn-ea"/>
            </a:endParaRPr>
          </a:p>
        </p:txBody>
      </p:sp>
      <p:sp>
        <p:nvSpPr>
          <p:cNvPr id="5" name="文本框 4" title=""/>
          <p:cNvSpPr txBox="1"/>
          <p:nvPr>
            <p:custDataLst>
              <p:tags r:id="rId6"/>
            </p:custDataLst>
          </p:nvPr>
        </p:nvSpPr>
        <p:spPr>
          <a:xfrm>
            <a:off x="6987540" y="2239010"/>
            <a:ext cx="4126230" cy="881380"/>
          </a:xfrm>
          <a:prstGeom prst="rect">
            <a:avLst/>
          </a:prstGeom>
          <a:noFill/>
        </p:spPr>
        <p:txBody>
          <a:bodyPr wrap="square" rtlCol="0" anchor="t">
            <a:spAutoFit/>
          </a:bodyPr>
          <a:lstStyle/>
          <a:p>
            <a:pPr algn="ctr" fontAlgn="auto">
              <a:lnSpc>
                <a:spcPts val="3080"/>
              </a:lnSpc>
              <a:spcAft>
                <a:spcPct val="0"/>
              </a:spcAft>
            </a:pPr>
            <a:r>
              <a:rPr lang="zh-CN" altLang="en-US" sz="2400" b="1" kern="100">
                <a:effectLst/>
                <a:latin typeface="+mn-ea"/>
                <a:sym typeface="+mn-ea"/>
              </a:rPr>
              <a:t>人类比自然更伟大</a:t>
            </a:r>
            <a:endParaRPr lang="zh-CN" altLang="en-US" sz="2400" b="1" kern="100">
              <a:effectLst/>
              <a:latin typeface="+mn-ea"/>
              <a:sym typeface="+mn-ea"/>
            </a:endParaRPr>
          </a:p>
          <a:p>
            <a:pPr algn="ctr" fontAlgn="auto">
              <a:lnSpc>
                <a:spcPts val="3080"/>
              </a:lnSpc>
              <a:spcAft>
                <a:spcPct val="0"/>
              </a:spcAft>
            </a:pPr>
            <a:r>
              <a:rPr lang="zh-CN" altLang="en-US" sz="2400" b="1" kern="100">
                <a:solidFill>
                  <a:srgbClr val="FF0000"/>
                </a:solidFill>
                <a:effectLst/>
                <a:latin typeface="+mn-ea"/>
                <a:sym typeface="+mn-ea"/>
              </a:rPr>
              <a:t>（庄严妩媚）</a:t>
            </a:r>
            <a:endParaRPr lang="zh-CN" altLang="en-US" sz="2400" b="1" kern="100">
              <a:solidFill>
                <a:srgbClr val="FF0000"/>
              </a:solidFill>
              <a:effectLst/>
              <a:latin typeface="+mn-ea"/>
              <a:sym typeface="+mn-ea"/>
            </a:endParaRPr>
          </a:p>
        </p:txBody>
      </p:sp>
      <p:sp>
        <p:nvSpPr>
          <p:cNvPr id="6" name="文本框 5" title=""/>
          <p:cNvSpPr txBox="1"/>
          <p:nvPr>
            <p:custDataLst>
              <p:tags r:id="rId7"/>
            </p:custDataLst>
          </p:nvPr>
        </p:nvSpPr>
        <p:spPr>
          <a:xfrm>
            <a:off x="3816985" y="3413125"/>
            <a:ext cx="2222500" cy="881380"/>
          </a:xfrm>
          <a:prstGeom prst="rect">
            <a:avLst/>
          </a:prstGeom>
          <a:noFill/>
        </p:spPr>
        <p:txBody>
          <a:bodyPr wrap="square" rtlCol="0" anchor="t">
            <a:spAutoFit/>
          </a:bodyPr>
          <a:lstStyle/>
          <a:p>
            <a:pPr algn="ctr" fontAlgn="auto">
              <a:lnSpc>
                <a:spcPts val="3080"/>
              </a:lnSpc>
              <a:spcAft>
                <a:spcPct val="0"/>
              </a:spcAft>
            </a:pPr>
            <a:r>
              <a:rPr lang="zh-CN" sz="2400" b="1" kern="100">
                <a:effectLst/>
                <a:latin typeface="+mn-ea"/>
                <a:sym typeface="+mn-ea"/>
              </a:rPr>
              <a:t>解放区儿女的劳动生活</a:t>
            </a:r>
            <a:endParaRPr lang="zh-CN" altLang="en-US" sz="2400" b="1" kern="100">
              <a:effectLst/>
              <a:latin typeface="+mn-ea"/>
              <a:sym typeface="+mn-ea"/>
            </a:endParaRPr>
          </a:p>
        </p:txBody>
      </p:sp>
      <p:sp>
        <p:nvSpPr>
          <p:cNvPr id="7" name="文本框 6" title=""/>
          <p:cNvSpPr txBox="1"/>
          <p:nvPr>
            <p:custDataLst>
              <p:tags r:id="rId8"/>
            </p:custDataLst>
          </p:nvPr>
        </p:nvSpPr>
        <p:spPr>
          <a:xfrm>
            <a:off x="6473190" y="3340735"/>
            <a:ext cx="5067300" cy="881380"/>
          </a:xfrm>
          <a:prstGeom prst="rect">
            <a:avLst/>
          </a:prstGeom>
          <a:noFill/>
        </p:spPr>
        <p:txBody>
          <a:bodyPr wrap="square" rtlCol="0" anchor="t">
            <a:spAutoFit/>
          </a:bodyPr>
          <a:lstStyle/>
          <a:p>
            <a:pPr algn="ctr" fontAlgn="auto">
              <a:lnSpc>
                <a:spcPts val="3080"/>
              </a:lnSpc>
              <a:spcAft>
                <a:spcPct val="0"/>
              </a:spcAft>
            </a:pPr>
            <a:r>
              <a:rPr lang="zh-CN" sz="2400" b="1" kern="100">
                <a:effectLst/>
                <a:latin typeface="+mn-ea"/>
                <a:sym typeface="+mn-ea"/>
              </a:rPr>
              <a:t>充满崇高精神的人类活动尤其伟大</a:t>
            </a:r>
            <a:endParaRPr lang="zh-CN" sz="2400" b="1" kern="100">
              <a:effectLst/>
              <a:latin typeface="+mn-ea"/>
              <a:sym typeface="+mn-ea"/>
            </a:endParaRPr>
          </a:p>
          <a:p>
            <a:pPr algn="ctr" fontAlgn="auto">
              <a:lnSpc>
                <a:spcPts val="3080"/>
              </a:lnSpc>
              <a:spcAft>
                <a:spcPct val="0"/>
              </a:spcAft>
            </a:pPr>
            <a:r>
              <a:rPr lang="en-US" altLang="zh-CN" sz="2400" b="1" kern="100">
                <a:effectLst/>
                <a:latin typeface="+mn-ea"/>
                <a:sym typeface="+mn-ea"/>
              </a:rPr>
              <a:t>  </a:t>
            </a:r>
            <a:r>
              <a:rPr lang="zh-CN" altLang="en-US" sz="2400" b="1" kern="100">
                <a:solidFill>
                  <a:srgbClr val="FF0000"/>
                </a:solidFill>
                <a:effectLst/>
                <a:latin typeface="+mn-ea"/>
                <a:sym typeface="+mn-ea"/>
              </a:rPr>
              <a:t>（粗朴愉悦、雄壮爽朗）</a:t>
            </a:r>
            <a:endParaRPr lang="zh-CN" altLang="en-US" sz="2400" b="1" kern="100">
              <a:solidFill>
                <a:srgbClr val="FF0000"/>
              </a:solidFill>
              <a:effectLst/>
              <a:latin typeface="+mn-ea"/>
              <a:sym typeface="+mn-ea"/>
            </a:endParaRPr>
          </a:p>
        </p:txBody>
      </p:sp>
      <p:sp>
        <p:nvSpPr>
          <p:cNvPr id="8" name="文本框 7" title=""/>
          <p:cNvSpPr txBox="1"/>
          <p:nvPr>
            <p:custDataLst>
              <p:tags r:id="rId9"/>
            </p:custDataLst>
          </p:nvPr>
        </p:nvSpPr>
        <p:spPr>
          <a:xfrm>
            <a:off x="3740150" y="4587240"/>
            <a:ext cx="2299335" cy="881380"/>
          </a:xfrm>
          <a:prstGeom prst="rect">
            <a:avLst/>
          </a:prstGeom>
          <a:noFill/>
        </p:spPr>
        <p:txBody>
          <a:bodyPr wrap="square" rtlCol="0" anchor="t">
            <a:spAutoFit/>
          </a:bodyPr>
          <a:lstStyle/>
          <a:p>
            <a:pPr algn="ctr" fontAlgn="auto">
              <a:lnSpc>
                <a:spcPts val="3080"/>
              </a:lnSpc>
              <a:spcAft>
                <a:spcPct val="0"/>
              </a:spcAft>
            </a:pPr>
            <a:r>
              <a:rPr lang="zh-CN" sz="2400" b="1" kern="100">
                <a:effectLst/>
                <a:latin typeface="+mn-ea"/>
                <a:sym typeface="+mn-ea"/>
              </a:rPr>
              <a:t>青年的学习和休息</a:t>
            </a:r>
            <a:endParaRPr lang="zh-CN" altLang="en-US" sz="2400" b="1" kern="100">
              <a:effectLst/>
              <a:latin typeface="+mn-ea"/>
              <a:sym typeface="+mn-ea"/>
            </a:endParaRPr>
          </a:p>
        </p:txBody>
      </p:sp>
      <p:sp>
        <p:nvSpPr>
          <p:cNvPr id="9" name="文本框 8" title=""/>
          <p:cNvSpPr txBox="1"/>
          <p:nvPr>
            <p:custDataLst>
              <p:tags r:id="rId10"/>
            </p:custDataLst>
          </p:nvPr>
        </p:nvSpPr>
        <p:spPr>
          <a:xfrm>
            <a:off x="6583680" y="4524375"/>
            <a:ext cx="4791710" cy="881380"/>
          </a:xfrm>
          <a:prstGeom prst="rect">
            <a:avLst/>
          </a:prstGeom>
          <a:noFill/>
        </p:spPr>
        <p:txBody>
          <a:bodyPr wrap="square" rtlCol="0" anchor="t">
            <a:spAutoFit/>
          </a:bodyPr>
          <a:lstStyle/>
          <a:p>
            <a:pPr algn="ctr" fontAlgn="auto">
              <a:lnSpc>
                <a:spcPts val="3080"/>
              </a:lnSpc>
              <a:spcAft>
                <a:spcPct val="0"/>
              </a:spcAft>
            </a:pPr>
            <a:r>
              <a:rPr lang="zh-CN" sz="2400" b="1" kern="100">
                <a:effectLst/>
                <a:latin typeface="+mn-ea"/>
                <a:sym typeface="+mn-ea"/>
              </a:rPr>
              <a:t>人类高贵的精神填补了自然的贫乏</a:t>
            </a:r>
            <a:endParaRPr lang="zh-CN" sz="2400" b="1" kern="100">
              <a:effectLst/>
              <a:latin typeface="+mn-ea"/>
              <a:sym typeface="+mn-ea"/>
            </a:endParaRPr>
          </a:p>
          <a:p>
            <a:pPr algn="ctr" fontAlgn="auto">
              <a:lnSpc>
                <a:spcPts val="3080"/>
              </a:lnSpc>
              <a:spcAft>
                <a:spcPct val="0"/>
              </a:spcAft>
            </a:pPr>
            <a:r>
              <a:rPr lang="zh-CN" altLang="en-US" sz="2400" b="1" kern="100">
                <a:solidFill>
                  <a:srgbClr val="FF0000"/>
                </a:solidFill>
                <a:effectLst/>
                <a:latin typeface="+mn-ea"/>
                <a:sym typeface="+mn-ea"/>
              </a:rPr>
              <a:t>（怡然充实、温雅可爱）</a:t>
            </a:r>
            <a:endParaRPr lang="zh-CN" altLang="en-US" sz="2400" b="1" kern="100">
              <a:solidFill>
                <a:srgbClr val="FF0000"/>
              </a:solidFill>
              <a:effectLst/>
              <a:latin typeface="+mn-ea"/>
              <a:sym typeface="+mn-ea"/>
            </a:endParaRPr>
          </a:p>
        </p:txBody>
      </p:sp>
      <p:sp>
        <p:nvSpPr>
          <p:cNvPr id="10" name="文本框 9" title=""/>
          <p:cNvSpPr txBox="1"/>
          <p:nvPr>
            <p:custDataLst>
              <p:tags r:id="rId11"/>
            </p:custDataLst>
          </p:nvPr>
        </p:nvSpPr>
        <p:spPr>
          <a:xfrm>
            <a:off x="3740150" y="5615305"/>
            <a:ext cx="2426335" cy="829945"/>
          </a:xfrm>
          <a:prstGeom prst="rect">
            <a:avLst/>
          </a:prstGeom>
          <a:noFill/>
        </p:spPr>
        <p:txBody>
          <a:bodyPr wrap="square" rtlCol="0">
            <a:spAutoFit/>
          </a:bodyPr>
          <a:lstStyle/>
          <a:p>
            <a:r>
              <a:rPr lang="zh-CN" altLang="en-US" sz="2400"/>
              <a:t>清晨山峰上两名</a:t>
            </a:r>
            <a:endParaRPr lang="zh-CN" altLang="en-US" sz="2400"/>
          </a:p>
          <a:p>
            <a:r>
              <a:rPr lang="zh-CN" altLang="en-US" sz="2400"/>
              <a:t>战士的雄姿</a:t>
            </a:r>
            <a:endParaRPr lang="zh-CN" altLang="en-US" sz="2400"/>
          </a:p>
        </p:txBody>
      </p:sp>
      <p:sp>
        <p:nvSpPr>
          <p:cNvPr id="11" name="文本框 10" title=""/>
          <p:cNvSpPr txBox="1"/>
          <p:nvPr>
            <p:custDataLst>
              <p:tags r:id="rId12"/>
            </p:custDataLst>
          </p:nvPr>
        </p:nvSpPr>
        <p:spPr>
          <a:xfrm>
            <a:off x="6568440" y="5615305"/>
            <a:ext cx="4859655" cy="829945"/>
          </a:xfrm>
          <a:prstGeom prst="rect">
            <a:avLst/>
          </a:prstGeom>
          <a:noFill/>
        </p:spPr>
        <p:txBody>
          <a:bodyPr wrap="square" rtlCol="0">
            <a:spAutoFit/>
          </a:bodyPr>
          <a:lstStyle/>
          <a:p>
            <a:r>
              <a:rPr lang="zh-CN" altLang="en-US" sz="2400"/>
              <a:t>革命战士是民族精神的化身，是伟大中之最伟大者</a:t>
            </a:r>
            <a:r>
              <a:rPr lang="zh-CN" altLang="en-US" sz="2400">
                <a:solidFill>
                  <a:srgbClr val="FF0000"/>
                </a:solidFill>
              </a:rPr>
              <a:t>（严肃刚性）</a:t>
            </a:r>
            <a:endParaRPr lang="zh-CN" altLang="en-US" sz="24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2000"/>
                                        <p:tgtEl>
                                          <p:spTgt spid="7"/>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2000"/>
                                        <p:tgtEl>
                                          <p:spTgt spid="9"/>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2000"/>
                                        <p:tgtEl>
                                          <p:spTgt spid="10"/>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ox(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32" name="textbox 332" title=""/>
          <p:cNvSpPr/>
          <p:nvPr>
            <p:custDataLst>
              <p:tags r:id="rId3"/>
            </p:custDataLst>
          </p:nvPr>
        </p:nvSpPr>
        <p:spPr>
          <a:xfrm>
            <a:off x="732155" y="816610"/>
            <a:ext cx="11351895" cy="5720080"/>
          </a:xfrm>
          <a:prstGeom prst="rect">
            <a:avLst/>
          </a:prstGeom>
          <a:noFill/>
          <a:ln w="0" cap="flat">
            <a:noFill/>
            <a:prstDash val="solid"/>
            <a:miter lim="0"/>
          </a:ln>
        </p:spPr>
        <p:txBody>
          <a:bodyPr vert="horz" wrap="square" lIns="0" tIns="0" rIns="0" bIns="0"/>
          <a:lstStyle/>
          <a:p>
            <a:pPr algn="l" rtl="0" eaLnBrk="0">
              <a:lnSpc>
                <a:spcPct val="92000"/>
              </a:lnSpc>
            </a:pPr>
            <a:r>
              <a:rPr sz="3195" b="1" kern="0" spc="-60">
                <a:solidFill>
                  <a:srgbClr val="000300">
                    <a:alpha val="100000"/>
                  </a:srgbClr>
                </a:solidFill>
                <a:latin typeface="黑体" panose="02010609060101010101" charset="-122"/>
                <a:ea typeface="黑体" panose="02010609060101010101" charset="-122"/>
                <a:cs typeface="黑体" panose="02010609060101010101" charset="-122"/>
              </a:rPr>
              <a:t>①</a:t>
            </a:r>
            <a:r>
              <a:rPr sz="3195" kern="0" spc="-310">
                <a:solidFill>
                  <a:srgbClr val="000300">
                    <a:alpha val="100000"/>
                  </a:srgbClr>
                </a:solidFill>
                <a:latin typeface="黑体" panose="02010609060101010101" charset="-122"/>
                <a:ea typeface="黑体" panose="02010609060101010101" charset="-122"/>
                <a:cs typeface="黑体" panose="02010609060101010101" charset="-122"/>
              </a:rPr>
              <a:t> </a:t>
            </a:r>
            <a:r>
              <a:rPr sz="3195" b="1" kern="0" spc="-60">
                <a:solidFill>
                  <a:srgbClr val="000000">
                    <a:alpha val="100000"/>
                  </a:srgbClr>
                </a:solidFill>
                <a:latin typeface="黑体" panose="02010609060101010101" charset="-122"/>
                <a:ea typeface="黑体" panose="02010609060101010101" charset="-122"/>
                <a:cs typeface="黑体" panose="02010609060101010101" charset="-122"/>
              </a:rPr>
              <a:t>沙漠驼铃，总领全文</a:t>
            </a:r>
            <a:r>
              <a:rPr lang="zh-CN" sz="3195" b="1" kern="0" spc="-60">
                <a:solidFill>
                  <a:srgbClr val="000000">
                    <a:alpha val="100000"/>
                  </a:srgbClr>
                </a:solidFill>
                <a:latin typeface="黑体" panose="02010609060101010101" charset="-122"/>
                <a:ea typeface="黑体" panose="02010609060101010101" charset="-122"/>
                <a:cs typeface="黑体" panose="02010609060101010101" charset="-122"/>
              </a:rPr>
              <a:t>；</a:t>
            </a:r>
            <a:r>
              <a:rPr sz="3195" b="1" kern="0" spc="-60">
                <a:solidFill>
                  <a:srgbClr val="D30000">
                    <a:alpha val="100000"/>
                  </a:srgbClr>
                </a:solidFill>
                <a:latin typeface="黑体" panose="02010609060101010101" charset="-122"/>
                <a:ea typeface="黑体" panose="02010609060101010101" charset="-122"/>
                <a:cs typeface="黑体" panose="02010609060101010101" charset="-122"/>
              </a:rPr>
              <a:t>揭示人类比自然更伟</a:t>
            </a:r>
            <a:r>
              <a:rPr lang="zh-CN" altLang="en-US" sz="3195" kern="0" spc="0">
                <a:solidFill>
                  <a:srgbClr val="D30000">
                    <a:alpha val="100000"/>
                  </a:srgbClr>
                </a:solidFill>
                <a:latin typeface="黑体" panose="02010609060101010101" charset="-122"/>
                <a:ea typeface="黑体" panose="02010609060101010101" charset="-122"/>
                <a:cs typeface="黑体" panose="02010609060101010101" charset="-122"/>
              </a:rPr>
              <a:t>；</a:t>
            </a:r>
            <a:endParaRPr lang="zh-CN" altLang="en-US" sz="3195" kern="0" spc="0">
              <a:solidFill>
                <a:srgbClr val="D30000">
                  <a:alpha val="100000"/>
                </a:srgbClr>
              </a:solidFill>
              <a:latin typeface="黑体" panose="02010609060101010101" charset="-122"/>
              <a:ea typeface="黑体" panose="02010609060101010101" charset="-122"/>
              <a:cs typeface="黑体" panose="02010609060101010101" charset="-122"/>
            </a:endParaRPr>
          </a:p>
          <a:p>
            <a:pPr algn="r" rtl="0" eaLnBrk="0">
              <a:lnSpc>
                <a:spcPct val="92000"/>
              </a:lnSpc>
            </a:pPr>
            <a:r>
              <a:rPr lang="zh-CN" altLang="en-US" sz="3195" kern="0" spc="0">
                <a:solidFill>
                  <a:schemeClr val="tx1">
                    <a:alpha val="100000"/>
                  </a:schemeClr>
                </a:solidFill>
                <a:latin typeface="黑体" panose="02010609060101010101" charset="-122"/>
                <a:ea typeface="黑体" panose="02010609060101010101" charset="-122"/>
                <a:cs typeface="黑体" panose="02010609060101010101" charset="-122"/>
              </a:rPr>
              <a:t>【庄严</a:t>
            </a:r>
            <a:r>
              <a:rPr sz="2840" b="1" kern="0" spc="-60">
                <a:solidFill>
                  <a:schemeClr val="tx1">
                    <a:alpha val="100000"/>
                  </a:schemeClr>
                </a:solidFill>
                <a:latin typeface="黑体" panose="02010609060101010101" charset="-122"/>
                <a:ea typeface="黑体" panose="02010609060101010101" charset="-122"/>
                <a:cs typeface="黑体" panose="02010609060101010101" charset="-122"/>
              </a:rPr>
              <a:t>妩媚</a:t>
            </a:r>
            <a:r>
              <a:rPr lang="zh-CN" sz="2840" b="1" kern="0" spc="-60">
                <a:solidFill>
                  <a:schemeClr val="tx1">
                    <a:alpha val="100000"/>
                  </a:schemeClr>
                </a:solidFill>
                <a:latin typeface="黑体" panose="02010609060101010101" charset="-122"/>
                <a:ea typeface="黑体" panose="02010609060101010101" charset="-122"/>
                <a:cs typeface="黑体" panose="02010609060101010101" charset="-122"/>
              </a:rPr>
              <a:t>】</a:t>
            </a:r>
            <a:endParaRPr sz="2840">
              <a:latin typeface="黑体" panose="02010609060101010101" charset="-122"/>
              <a:ea typeface="黑体" panose="02010609060101010101" charset="-122"/>
              <a:cs typeface="黑体" panose="02010609060101010101" charset="-122"/>
            </a:endParaRPr>
          </a:p>
          <a:p>
            <a:pPr marL="12700" algn="r" rtl="0" eaLnBrk="0">
              <a:lnSpc>
                <a:spcPct val="90000"/>
              </a:lnSpc>
              <a:spcBef>
                <a:spcPts val="10"/>
              </a:spcBef>
            </a:pPr>
            <a:r>
              <a:rPr sz="3195" b="1" kern="0" spc="-40">
                <a:solidFill>
                  <a:srgbClr val="000000">
                    <a:alpha val="100000"/>
                  </a:srgbClr>
                </a:solidFill>
                <a:latin typeface="黑体" panose="02010609060101010101" charset="-122"/>
                <a:ea typeface="黑体" panose="02010609060101010101" charset="-122"/>
                <a:cs typeface="黑体" panose="02010609060101010101" charset="-122"/>
              </a:rPr>
              <a:t>②高原归耕</a:t>
            </a:r>
            <a:r>
              <a:rPr lang="zh-CN" sz="3195" b="1" kern="0" spc="-40">
                <a:solidFill>
                  <a:srgbClr val="000000">
                    <a:alpha val="100000"/>
                  </a:srgbClr>
                </a:solidFill>
                <a:latin typeface="黑体" panose="02010609060101010101" charset="-122"/>
                <a:ea typeface="黑体" panose="02010609060101010101" charset="-122"/>
                <a:cs typeface="黑体" panose="02010609060101010101" charset="-122"/>
              </a:rPr>
              <a:t>；</a:t>
            </a:r>
            <a:r>
              <a:rPr sz="3195" b="1" kern="0" spc="-40">
                <a:solidFill>
                  <a:srgbClr val="D30000">
                    <a:alpha val="100000"/>
                  </a:srgbClr>
                </a:solidFill>
                <a:latin typeface="黑体" panose="02010609060101010101" charset="-122"/>
                <a:ea typeface="黑体" panose="02010609060101010101" charset="-122"/>
                <a:cs typeface="黑体" panose="02010609060101010101" charset="-122"/>
              </a:rPr>
              <a:t>反映高原人民辛勤劳作</a:t>
            </a:r>
            <a:r>
              <a:rPr lang="zh-CN" sz="3195" b="1" kern="0" spc="-40">
                <a:solidFill>
                  <a:srgbClr val="D30000">
                    <a:alpha val="100000"/>
                  </a:srgbClr>
                </a:solidFill>
                <a:latin typeface="黑体" panose="02010609060101010101" charset="-122"/>
                <a:ea typeface="黑体" panose="02010609060101010101" charset="-122"/>
                <a:cs typeface="黑体" panose="02010609060101010101" charset="-122"/>
              </a:rPr>
              <a:t>、</a:t>
            </a:r>
            <a:r>
              <a:rPr sz="3195" b="1" kern="0" spc="-40">
                <a:solidFill>
                  <a:srgbClr val="D30000">
                    <a:alpha val="100000"/>
                  </a:srgbClr>
                </a:solidFill>
                <a:latin typeface="黑体" panose="02010609060101010101" charset="-122"/>
                <a:ea typeface="黑体" panose="02010609060101010101" charset="-122"/>
                <a:cs typeface="黑体" panose="02010609060101010101" charset="-122"/>
              </a:rPr>
              <a:t>吃苦耐劳</a:t>
            </a:r>
            <a:r>
              <a:rPr lang="zh-CN" sz="3195" b="1" kern="0" spc="-40">
                <a:solidFill>
                  <a:srgbClr val="D30000">
                    <a:alpha val="100000"/>
                  </a:srgbClr>
                </a:solidFill>
                <a:latin typeface="黑体" panose="02010609060101010101" charset="-122"/>
                <a:ea typeface="黑体" panose="02010609060101010101" charset="-122"/>
                <a:cs typeface="黑体" panose="02010609060101010101" charset="-122"/>
              </a:rPr>
              <a:t>、</a:t>
            </a:r>
            <a:r>
              <a:rPr sz="3195" b="1" kern="0" spc="0">
                <a:solidFill>
                  <a:srgbClr val="D30000">
                    <a:alpha val="100000"/>
                  </a:srgbClr>
                </a:solidFill>
                <a:latin typeface="黑体" panose="02010609060101010101" charset="-122"/>
                <a:ea typeface="黑体" panose="02010609060101010101" charset="-122"/>
                <a:cs typeface="黑体" panose="02010609060101010101" charset="-122"/>
              </a:rPr>
              <a:t>乐观</a:t>
            </a:r>
            <a:r>
              <a:rPr lang="zh-CN" sz="3195" b="1" kern="0" spc="0">
                <a:solidFill>
                  <a:srgbClr val="D30000">
                    <a:alpha val="100000"/>
                  </a:srgbClr>
                </a:solidFill>
                <a:latin typeface="黑体" panose="02010609060101010101" charset="-122"/>
                <a:ea typeface="黑体" panose="02010609060101010101" charset="-122"/>
                <a:cs typeface="黑体" panose="02010609060101010101" charset="-122"/>
              </a:rPr>
              <a:t>的</a:t>
            </a:r>
            <a:r>
              <a:rPr sz="3195" b="1" kern="0" spc="0">
                <a:solidFill>
                  <a:srgbClr val="D30000">
                    <a:alpha val="100000"/>
                  </a:srgbClr>
                </a:solidFill>
                <a:latin typeface="黑体" panose="02010609060101010101" charset="-122"/>
                <a:ea typeface="黑体" panose="02010609060101010101" charset="-122"/>
                <a:cs typeface="黑体" panose="02010609060101010101" charset="-122"/>
              </a:rPr>
              <a:t>精神</a:t>
            </a:r>
            <a:r>
              <a:rPr lang="zh-CN" sz="3195" b="1" kern="0" spc="0">
                <a:solidFill>
                  <a:srgbClr val="D30000">
                    <a:alpha val="100000"/>
                  </a:srgbClr>
                </a:solidFill>
                <a:latin typeface="黑体" panose="02010609060101010101" charset="-122"/>
                <a:ea typeface="黑体" panose="02010609060101010101" charset="-122"/>
                <a:cs typeface="黑体" panose="02010609060101010101" charset="-122"/>
              </a:rPr>
              <a:t>；</a:t>
            </a:r>
            <a:r>
              <a:rPr lang="zh-CN" sz="3195" b="1" kern="0" spc="0">
                <a:solidFill>
                  <a:schemeClr val="tx1">
                    <a:alpha val="100000"/>
                  </a:schemeClr>
                </a:solidFill>
                <a:latin typeface="黑体" panose="02010609060101010101" charset="-122"/>
                <a:ea typeface="黑体" panose="02010609060101010101" charset="-122"/>
                <a:cs typeface="黑体" panose="02010609060101010101" charset="-122"/>
              </a:rPr>
              <a:t>【（</a:t>
            </a:r>
            <a:r>
              <a:rPr lang="zh-CN" altLang="en-US" sz="3195" b="1" kern="0" spc="0">
                <a:solidFill>
                  <a:schemeClr val="tx1">
                    <a:alpha val="100000"/>
                  </a:schemeClr>
                </a:solidFill>
                <a:latin typeface="黑体" panose="02010609060101010101" charset="-122"/>
                <a:ea typeface="黑体" panose="02010609060101010101" charset="-122"/>
                <a:cs typeface="黑体" panose="02010609060101010101" charset="-122"/>
              </a:rPr>
              <a:t>粗朴愉悦</a:t>
            </a:r>
            <a:r>
              <a:rPr lang="zh-CN" sz="3195" b="1" kern="0" spc="0">
                <a:solidFill>
                  <a:schemeClr val="tx1">
                    <a:alpha val="100000"/>
                  </a:schemeClr>
                </a:solidFill>
                <a:latin typeface="黑体" panose="02010609060101010101" charset="-122"/>
                <a:ea typeface="黑体" panose="02010609060101010101" charset="-122"/>
                <a:cs typeface="黑体" panose="02010609060101010101" charset="-122"/>
              </a:rPr>
              <a:t>）</a:t>
            </a:r>
            <a:r>
              <a:rPr sz="3195" b="1" kern="0" spc="0">
                <a:solidFill>
                  <a:schemeClr val="tx1">
                    <a:alpha val="100000"/>
                  </a:schemeClr>
                </a:solidFill>
                <a:latin typeface="黑体" panose="02010609060101010101" charset="-122"/>
                <a:ea typeface="黑体" panose="02010609060101010101" charset="-122"/>
                <a:cs typeface="黑体" panose="02010609060101010101" charset="-122"/>
              </a:rPr>
              <a:t>人对自</a:t>
            </a:r>
            <a:r>
              <a:rPr sz="3195" b="1" kern="0" spc="-10">
                <a:solidFill>
                  <a:schemeClr val="tx1">
                    <a:alpha val="100000"/>
                  </a:schemeClr>
                </a:solidFill>
                <a:latin typeface="黑体" panose="02010609060101010101" charset="-122"/>
                <a:ea typeface="黑体" panose="02010609060101010101" charset="-122"/>
                <a:cs typeface="黑体" panose="02010609060101010101" charset="-122"/>
              </a:rPr>
              <a:t>然的改造</a:t>
            </a:r>
            <a:r>
              <a:rPr lang="zh-CN" sz="3195" b="1" kern="0" spc="-10">
                <a:solidFill>
                  <a:schemeClr val="tx1">
                    <a:alpha val="100000"/>
                  </a:schemeClr>
                </a:solidFill>
                <a:latin typeface="黑体" panose="02010609060101010101" charset="-122"/>
                <a:ea typeface="黑体" panose="02010609060101010101" charset="-122"/>
                <a:cs typeface="黑体" panose="02010609060101010101" charset="-122"/>
              </a:rPr>
              <a:t>】</a:t>
            </a:r>
            <a:endParaRPr sz="3195">
              <a:latin typeface="黑体" panose="02010609060101010101" charset="-122"/>
              <a:ea typeface="黑体" panose="02010609060101010101" charset="-122"/>
              <a:cs typeface="黑体" panose="02010609060101010101" charset="-122"/>
            </a:endParaRPr>
          </a:p>
          <a:p>
            <a:pPr marL="12700" algn="l" rtl="0" eaLnBrk="0">
              <a:lnSpc>
                <a:spcPct val="99000"/>
              </a:lnSpc>
              <a:spcBef>
                <a:spcPts val="10"/>
              </a:spcBef>
            </a:pPr>
            <a:r>
              <a:rPr sz="3195" b="1" kern="0" spc="-20">
                <a:solidFill>
                  <a:srgbClr val="000000">
                    <a:alpha val="100000"/>
                  </a:srgbClr>
                </a:solidFill>
                <a:latin typeface="黑体" panose="02010609060101010101" charset="-122"/>
                <a:ea typeface="黑体" panose="02010609060101010101" charset="-122"/>
                <a:cs typeface="黑体" panose="02010609060101010101" charset="-122"/>
              </a:rPr>
              <a:t>③延河夕照</a:t>
            </a:r>
            <a:r>
              <a:rPr lang="zh-CN" sz="3195" b="1" kern="0" spc="-20">
                <a:solidFill>
                  <a:srgbClr val="000000">
                    <a:alpha val="100000"/>
                  </a:srgbClr>
                </a:solidFill>
                <a:latin typeface="黑体" panose="02010609060101010101" charset="-122"/>
                <a:ea typeface="黑体" panose="02010609060101010101" charset="-122"/>
                <a:cs typeface="黑体" panose="02010609060101010101" charset="-122"/>
              </a:rPr>
              <a:t>；</a:t>
            </a:r>
            <a:r>
              <a:rPr sz="3195" b="1" kern="0" spc="-20">
                <a:solidFill>
                  <a:srgbClr val="D30000">
                    <a:alpha val="100000"/>
                  </a:srgbClr>
                </a:solidFill>
                <a:latin typeface="黑体" panose="02010609060101010101" charset="-122"/>
                <a:ea typeface="黑体" panose="02010609060101010101" charset="-122"/>
                <a:cs typeface="黑体" panose="02010609060101010101" charset="-122"/>
              </a:rPr>
              <a:t>赞美知识分子崇高革命理想</a:t>
            </a:r>
            <a:r>
              <a:rPr lang="zh-CN" sz="3195" b="1" kern="0" spc="-20">
                <a:solidFill>
                  <a:srgbClr val="D30000">
                    <a:alpha val="100000"/>
                  </a:srgbClr>
                </a:solidFill>
                <a:latin typeface="黑体" panose="02010609060101010101" charset="-122"/>
                <a:ea typeface="黑体" panose="02010609060101010101" charset="-122"/>
                <a:cs typeface="黑体" panose="02010609060101010101" charset="-122"/>
              </a:rPr>
              <a:t>、</a:t>
            </a:r>
            <a:r>
              <a:rPr sz="3195" b="1" kern="0" spc="-20">
                <a:solidFill>
                  <a:srgbClr val="D30000">
                    <a:alpha val="100000"/>
                  </a:srgbClr>
                </a:solidFill>
                <a:latin typeface="黑体" panose="02010609060101010101" charset="-122"/>
                <a:ea typeface="黑体" panose="02010609060101010101" charset="-122"/>
                <a:cs typeface="黑体" panose="02010609060101010101" charset="-122"/>
              </a:rPr>
              <a:t>革命斗争精</a:t>
            </a:r>
            <a:r>
              <a:rPr lang="zh-CN" sz="3195" b="1" kern="0" spc="-20">
                <a:solidFill>
                  <a:srgbClr val="D30000">
                    <a:alpha val="100000"/>
                  </a:srgbClr>
                </a:solidFill>
                <a:latin typeface="黑体" panose="02010609060101010101" charset="-122"/>
                <a:ea typeface="黑体" panose="02010609060101010101" charset="-122"/>
                <a:cs typeface="黑体" panose="02010609060101010101" charset="-122"/>
              </a:rPr>
              <a:t>神；</a:t>
            </a:r>
            <a:endParaRPr lang="zh-CN" sz="3195" b="1" kern="0" spc="-20">
              <a:solidFill>
                <a:srgbClr val="D30000">
                  <a:alpha val="100000"/>
                </a:srgbClr>
              </a:solidFill>
              <a:latin typeface="黑体" panose="02010609060101010101" charset="-122"/>
              <a:ea typeface="黑体" panose="02010609060101010101" charset="-122"/>
              <a:cs typeface="黑体" panose="02010609060101010101" charset="-122"/>
            </a:endParaRPr>
          </a:p>
          <a:p>
            <a:pPr marL="12700" algn="r" rtl="0" eaLnBrk="0">
              <a:lnSpc>
                <a:spcPct val="99000"/>
              </a:lnSpc>
              <a:spcBef>
                <a:spcPts val="10"/>
              </a:spcBef>
            </a:pPr>
            <a:r>
              <a:rPr lang="zh-CN" sz="3195" b="1" kern="0" spc="-20">
                <a:solidFill>
                  <a:schemeClr val="tx1">
                    <a:alpha val="100000"/>
                  </a:schemeClr>
                </a:solidFill>
                <a:latin typeface="黑体" panose="02010609060101010101" charset="-122"/>
                <a:ea typeface="黑体" panose="02010609060101010101" charset="-122"/>
                <a:cs typeface="黑体" panose="02010609060101010101" charset="-122"/>
              </a:rPr>
              <a:t>【（</a:t>
            </a:r>
            <a:r>
              <a:rPr lang="zh-CN" altLang="en-US" sz="2840" b="1" kern="0" spc="70">
                <a:solidFill>
                  <a:schemeClr val="tx1">
                    <a:alpha val="100000"/>
                  </a:schemeClr>
                </a:solidFill>
                <a:latin typeface="黑体" panose="02010609060101010101" charset="-122"/>
                <a:ea typeface="黑体" panose="02010609060101010101" charset="-122"/>
                <a:cs typeface="黑体" panose="02010609060101010101" charset="-122"/>
              </a:rPr>
              <a:t>雄壮爽朗</a:t>
            </a:r>
            <a:r>
              <a:rPr lang="en-US" altLang="zh-CN" sz="2840" b="1" kern="0" spc="70">
                <a:solidFill>
                  <a:schemeClr val="tx1">
                    <a:alpha val="100000"/>
                  </a:schemeClr>
                </a:solidFill>
                <a:latin typeface="黑体" panose="02010609060101010101" charset="-122"/>
                <a:ea typeface="黑体" panose="02010609060101010101" charset="-122"/>
                <a:cs typeface="黑体" panose="02010609060101010101" charset="-122"/>
              </a:rPr>
              <a:t>)</a:t>
            </a:r>
            <a:r>
              <a:rPr sz="2840" b="1" kern="0" spc="70">
                <a:solidFill>
                  <a:schemeClr val="tx1">
                    <a:alpha val="100000"/>
                  </a:schemeClr>
                </a:solidFill>
                <a:latin typeface="黑体" panose="02010609060101010101" charset="-122"/>
                <a:ea typeface="黑体" panose="02010609060101010101" charset="-122"/>
                <a:cs typeface="黑体" panose="02010609060101010101" charset="-122"/>
              </a:rPr>
              <a:t>有生命力</a:t>
            </a:r>
            <a:r>
              <a:rPr lang="zh-CN" sz="2840" b="1" kern="0" spc="70">
                <a:solidFill>
                  <a:schemeClr val="tx1">
                    <a:alpha val="100000"/>
                  </a:schemeClr>
                </a:solidFill>
                <a:latin typeface="黑体" panose="02010609060101010101" charset="-122"/>
                <a:ea typeface="黑体" panose="02010609060101010101" charset="-122"/>
                <a:cs typeface="黑体" panose="02010609060101010101" charset="-122"/>
              </a:rPr>
              <a:t>】</a:t>
            </a:r>
            <a:endParaRPr sz="2840">
              <a:latin typeface="黑体" panose="02010609060101010101" charset="-122"/>
              <a:ea typeface="黑体" panose="02010609060101010101" charset="-122"/>
              <a:cs typeface="黑体" panose="02010609060101010101" charset="-122"/>
            </a:endParaRPr>
          </a:p>
          <a:p>
            <a:pPr marL="12700" algn="l" rtl="0" eaLnBrk="0">
              <a:lnSpc>
                <a:spcPct val="95000"/>
              </a:lnSpc>
              <a:spcBef>
                <a:spcPts val="25"/>
              </a:spcBef>
            </a:pPr>
            <a:r>
              <a:rPr sz="3195" b="1" kern="0" spc="-20">
                <a:solidFill>
                  <a:srgbClr val="000000">
                    <a:alpha val="100000"/>
                  </a:srgbClr>
                </a:solidFill>
                <a:latin typeface="黑体" panose="02010609060101010101" charset="-122"/>
                <a:ea typeface="黑体" panose="02010609060101010101" charset="-122"/>
                <a:cs typeface="黑体" panose="02010609060101010101" charset="-122"/>
              </a:rPr>
              <a:t>④</a:t>
            </a:r>
            <a:r>
              <a:rPr sz="3195" b="1" kern="0" spc="-20">
                <a:solidFill>
                  <a:schemeClr val="tx1">
                    <a:alpha val="100000"/>
                  </a:schemeClr>
                </a:solidFill>
                <a:latin typeface="黑体" panose="02010609060101010101" charset="-122"/>
                <a:ea typeface="黑体" panose="02010609060101010101" charset="-122"/>
                <a:cs typeface="黑体" panose="02010609060101010101" charset="-122"/>
              </a:rPr>
              <a:t>石</a:t>
            </a:r>
            <a:r>
              <a:rPr sz="3195" b="1" kern="0" spc="-20">
                <a:solidFill>
                  <a:srgbClr val="000000">
                    <a:alpha val="100000"/>
                  </a:srgbClr>
                </a:solidFill>
                <a:latin typeface="黑体" panose="02010609060101010101" charset="-122"/>
                <a:ea typeface="黑体" panose="02010609060101010101" charset="-122"/>
                <a:cs typeface="黑体" panose="02010609060101010101" charset="-122"/>
              </a:rPr>
              <a:t>洞雨景</a:t>
            </a:r>
            <a:r>
              <a:rPr lang="zh-CN" sz="3195" b="1" kern="0" spc="-20">
                <a:solidFill>
                  <a:srgbClr val="000000">
                    <a:alpha val="100000"/>
                  </a:srgbClr>
                </a:solidFill>
                <a:latin typeface="黑体" panose="02010609060101010101" charset="-122"/>
                <a:ea typeface="黑体" panose="02010609060101010101" charset="-122"/>
                <a:cs typeface="黑体" panose="02010609060101010101" charset="-122"/>
              </a:rPr>
              <a:t>；</a:t>
            </a:r>
            <a:r>
              <a:rPr sz="3195" b="1" kern="0" spc="-20">
                <a:solidFill>
                  <a:srgbClr val="FF0000">
                    <a:alpha val="100000"/>
                  </a:srgbClr>
                </a:solidFill>
                <a:latin typeface="黑体" panose="02010609060101010101" charset="-122"/>
                <a:ea typeface="黑体" panose="02010609060101010101" charset="-122"/>
                <a:cs typeface="黑体" panose="02010609060101010101" charset="-122"/>
              </a:rPr>
              <a:t>突</a:t>
            </a:r>
            <a:r>
              <a:rPr sz="3195" b="1" kern="0" spc="-20">
                <a:solidFill>
                  <a:srgbClr val="D30000">
                    <a:alpha val="100000"/>
                  </a:srgbClr>
                </a:solidFill>
                <a:latin typeface="黑体" panose="02010609060101010101" charset="-122"/>
                <a:ea typeface="黑体" panose="02010609060101010101" charset="-122"/>
                <a:cs typeface="黑体" panose="02010609060101010101" charset="-122"/>
              </a:rPr>
              <a:t>出知识青年丰富崇高的精神生活</a:t>
            </a:r>
            <a:r>
              <a:rPr lang="zh-CN" sz="3195" b="1" kern="0" spc="-20">
                <a:solidFill>
                  <a:srgbClr val="D30000">
                    <a:alpha val="100000"/>
                  </a:srgbClr>
                </a:solidFill>
                <a:latin typeface="黑体" panose="02010609060101010101" charset="-122"/>
                <a:ea typeface="黑体" panose="02010609060101010101" charset="-122"/>
                <a:cs typeface="黑体" panose="02010609060101010101" charset="-122"/>
              </a:rPr>
              <a:t>；</a:t>
            </a:r>
            <a:endParaRPr lang="zh-CN" sz="3195" b="1" kern="0" spc="-20">
              <a:solidFill>
                <a:srgbClr val="D30000">
                  <a:alpha val="100000"/>
                </a:srgbClr>
              </a:solidFill>
              <a:latin typeface="黑体" panose="02010609060101010101" charset="-122"/>
              <a:ea typeface="黑体" panose="02010609060101010101" charset="-122"/>
              <a:cs typeface="黑体" panose="02010609060101010101" charset="-122"/>
            </a:endParaRPr>
          </a:p>
          <a:p>
            <a:pPr marL="12700" algn="r" rtl="0" eaLnBrk="0">
              <a:lnSpc>
                <a:spcPct val="95000"/>
              </a:lnSpc>
              <a:spcBef>
                <a:spcPts val="25"/>
              </a:spcBef>
            </a:pPr>
            <a:r>
              <a:rPr lang="zh-CN" sz="3195" b="1" kern="0" spc="-20">
                <a:solidFill>
                  <a:schemeClr val="tx1">
                    <a:alpha val="100000"/>
                  </a:schemeClr>
                </a:solidFill>
                <a:latin typeface="黑体" panose="02010609060101010101" charset="-122"/>
                <a:ea typeface="黑体" panose="02010609060101010101" charset="-122"/>
                <a:cs typeface="黑体" panose="02010609060101010101" charset="-122"/>
              </a:rPr>
              <a:t>【（</a:t>
            </a:r>
            <a:r>
              <a:rPr lang="zh-CN" altLang="en-US" sz="3195" b="1" kern="0" spc="-20">
                <a:solidFill>
                  <a:schemeClr val="tx1">
                    <a:alpha val="100000"/>
                  </a:schemeClr>
                </a:solidFill>
                <a:latin typeface="黑体" panose="02010609060101010101" charset="-122"/>
                <a:ea typeface="黑体" panose="02010609060101010101" charset="-122"/>
                <a:cs typeface="黑体" panose="02010609060101010101" charset="-122"/>
              </a:rPr>
              <a:t>怡然充实</a:t>
            </a:r>
            <a:r>
              <a:rPr lang="zh-CN" sz="3195" b="1" kern="0" spc="-20">
                <a:solidFill>
                  <a:schemeClr val="tx1">
                    <a:alpha val="100000"/>
                  </a:schemeClr>
                </a:solidFill>
                <a:latin typeface="黑体" panose="02010609060101010101" charset="-122"/>
                <a:ea typeface="黑体" panose="02010609060101010101" charset="-122"/>
                <a:cs typeface="黑体" panose="02010609060101010101" charset="-122"/>
              </a:rPr>
              <a:t>）</a:t>
            </a:r>
            <a:r>
              <a:rPr sz="3195" b="1" kern="0" spc="-20">
                <a:solidFill>
                  <a:schemeClr val="tx1">
                    <a:alpha val="100000"/>
                  </a:schemeClr>
                </a:solidFill>
                <a:latin typeface="黑体" panose="02010609060101010101" charset="-122"/>
                <a:ea typeface="黑体" panose="02010609060101010101" charset="-122"/>
                <a:cs typeface="黑体" panose="02010609060101010101" charset="-122"/>
              </a:rPr>
              <a:t>孜孜不倦</a:t>
            </a:r>
            <a:r>
              <a:rPr sz="3195" kern="0" spc="-20">
                <a:solidFill>
                  <a:schemeClr val="tx1">
                    <a:alpha val="100000"/>
                  </a:schemeClr>
                </a:solidFill>
                <a:latin typeface="黑体" panose="02010609060101010101" charset="-122"/>
                <a:ea typeface="黑体" panose="02010609060101010101" charset="-122"/>
                <a:cs typeface="黑体" panose="02010609060101010101" charset="-122"/>
              </a:rPr>
              <a:t>、</a:t>
            </a:r>
            <a:r>
              <a:rPr sz="3195" kern="0" spc="20">
                <a:solidFill>
                  <a:schemeClr val="tx1">
                    <a:alpha val="100000"/>
                  </a:schemeClr>
                </a:solidFill>
                <a:latin typeface="黑体" panose="02010609060101010101" charset="-122"/>
                <a:ea typeface="黑体" panose="02010609060101010101" charset="-122"/>
                <a:cs typeface="黑体" panose="02010609060101010101" charset="-122"/>
              </a:rPr>
              <a:t> </a:t>
            </a:r>
            <a:r>
              <a:rPr sz="2840" b="1" kern="0" spc="150">
                <a:solidFill>
                  <a:schemeClr val="tx1">
                    <a:alpha val="100000"/>
                  </a:schemeClr>
                </a:solidFill>
                <a:latin typeface="黑体" panose="02010609060101010101" charset="-122"/>
                <a:ea typeface="黑体" panose="02010609060101010101" charset="-122"/>
                <a:cs typeface="黑体" panose="02010609060101010101" charset="-122"/>
              </a:rPr>
              <a:t>勤奋</a:t>
            </a:r>
            <a:r>
              <a:rPr lang="zh-CN" sz="2840" b="1" kern="0" spc="150">
                <a:solidFill>
                  <a:schemeClr val="tx1">
                    <a:alpha val="100000"/>
                  </a:schemeClr>
                </a:solidFill>
                <a:latin typeface="黑体" panose="02010609060101010101" charset="-122"/>
                <a:ea typeface="黑体" panose="02010609060101010101" charset="-122"/>
                <a:cs typeface="黑体" panose="02010609060101010101" charset="-122"/>
              </a:rPr>
              <a:t>】</a:t>
            </a:r>
            <a:endParaRPr sz="2840">
              <a:latin typeface="黑体" panose="02010609060101010101" charset="-122"/>
              <a:ea typeface="黑体" panose="02010609060101010101" charset="-122"/>
              <a:cs typeface="黑体" panose="02010609060101010101" charset="-122"/>
            </a:endParaRPr>
          </a:p>
          <a:p>
            <a:pPr marL="12700" algn="l" rtl="0" eaLnBrk="0">
              <a:lnSpc>
                <a:spcPct val="95000"/>
              </a:lnSpc>
              <a:spcBef>
                <a:spcPts val="25"/>
              </a:spcBef>
            </a:pPr>
            <a:r>
              <a:rPr sz="3195" b="1" kern="0" spc="-20">
                <a:solidFill>
                  <a:srgbClr val="000000">
                    <a:alpha val="100000"/>
                  </a:srgbClr>
                </a:solidFill>
                <a:latin typeface="黑体" panose="02010609060101010101" charset="-122"/>
                <a:ea typeface="黑体" panose="02010609060101010101" charset="-122"/>
                <a:cs typeface="黑体" panose="02010609060101010101" charset="-122"/>
              </a:rPr>
              <a:t>⑤桃林小憩</a:t>
            </a:r>
            <a:r>
              <a:rPr lang="zh-CN" sz="3195" b="1" kern="0" spc="-20">
                <a:solidFill>
                  <a:srgbClr val="000000">
                    <a:alpha val="100000"/>
                  </a:srgbClr>
                </a:solidFill>
                <a:latin typeface="黑体" panose="02010609060101010101" charset="-122"/>
                <a:ea typeface="黑体" panose="02010609060101010101" charset="-122"/>
                <a:cs typeface="黑体" panose="02010609060101010101" charset="-122"/>
              </a:rPr>
              <a:t>；</a:t>
            </a:r>
            <a:r>
              <a:rPr sz="3195" b="1" kern="0" spc="-20">
                <a:solidFill>
                  <a:srgbClr val="D30000">
                    <a:alpha val="100000"/>
                  </a:srgbClr>
                </a:solidFill>
                <a:latin typeface="黑体" panose="02010609060101010101" charset="-122"/>
                <a:ea typeface="黑体" panose="02010609060101010101" charset="-122"/>
                <a:cs typeface="黑体" panose="02010609060101010101" charset="-122"/>
              </a:rPr>
              <a:t>赞美了解放区人民的高尚情趣</a:t>
            </a:r>
            <a:r>
              <a:rPr lang="zh-CN" sz="3195" b="1" kern="0" spc="-20">
                <a:solidFill>
                  <a:srgbClr val="D30000">
                    <a:alpha val="100000"/>
                  </a:srgbClr>
                </a:solidFill>
                <a:latin typeface="黑体" panose="02010609060101010101" charset="-122"/>
                <a:ea typeface="黑体" panose="02010609060101010101" charset="-122"/>
                <a:cs typeface="黑体" panose="02010609060101010101" charset="-122"/>
              </a:rPr>
              <a:t>；</a:t>
            </a:r>
            <a:endParaRPr lang="zh-CN" sz="3195" b="1" kern="0" spc="-20">
              <a:solidFill>
                <a:srgbClr val="D30000">
                  <a:alpha val="100000"/>
                </a:srgbClr>
              </a:solidFill>
              <a:latin typeface="黑体" panose="02010609060101010101" charset="-122"/>
              <a:ea typeface="黑体" panose="02010609060101010101" charset="-122"/>
              <a:cs typeface="黑体" panose="02010609060101010101" charset="-122"/>
            </a:endParaRPr>
          </a:p>
          <a:p>
            <a:pPr marL="12700" algn="r" rtl="0" eaLnBrk="0">
              <a:lnSpc>
                <a:spcPct val="95000"/>
              </a:lnSpc>
              <a:spcBef>
                <a:spcPts val="25"/>
              </a:spcBef>
            </a:pPr>
            <a:r>
              <a:rPr lang="zh-CN" sz="3195" b="1" kern="0" spc="-20">
                <a:solidFill>
                  <a:schemeClr val="tx1">
                    <a:alpha val="100000"/>
                  </a:schemeClr>
                </a:solidFill>
                <a:latin typeface="黑体" panose="02010609060101010101" charset="-122"/>
                <a:ea typeface="黑体" panose="02010609060101010101" charset="-122"/>
                <a:cs typeface="黑体" panose="02010609060101010101" charset="-122"/>
              </a:rPr>
              <a:t>【（</a:t>
            </a:r>
            <a:r>
              <a:rPr lang="zh-CN" altLang="en-US" sz="3195" b="1" kern="0" spc="-20">
                <a:solidFill>
                  <a:schemeClr val="tx1">
                    <a:alpha val="100000"/>
                  </a:schemeClr>
                </a:solidFill>
                <a:latin typeface="黑体" panose="02010609060101010101" charset="-122"/>
                <a:ea typeface="黑体" panose="02010609060101010101" charset="-122"/>
                <a:cs typeface="黑体" panose="02010609060101010101" charset="-122"/>
              </a:rPr>
              <a:t>温雅可爱</a:t>
            </a:r>
            <a:r>
              <a:rPr lang="zh-CN" sz="3195" b="1" kern="0" spc="-20">
                <a:solidFill>
                  <a:schemeClr val="tx1">
                    <a:alpha val="100000"/>
                  </a:schemeClr>
                </a:solidFill>
                <a:latin typeface="黑体" panose="02010609060101010101" charset="-122"/>
                <a:ea typeface="黑体" panose="02010609060101010101" charset="-122"/>
                <a:cs typeface="黑体" panose="02010609060101010101" charset="-122"/>
              </a:rPr>
              <a:t>）</a:t>
            </a:r>
            <a:r>
              <a:rPr sz="3195" b="1" kern="0" spc="-30">
                <a:solidFill>
                  <a:schemeClr val="tx1">
                    <a:alpha val="100000"/>
                  </a:schemeClr>
                </a:solidFill>
                <a:latin typeface="黑体" panose="02010609060101010101" charset="-122"/>
                <a:ea typeface="黑体" panose="02010609060101010101" charset="-122"/>
                <a:cs typeface="黑体" panose="02010609060101010101" charset="-122"/>
              </a:rPr>
              <a:t>有生命力</a:t>
            </a:r>
            <a:r>
              <a:rPr lang="zh-CN" sz="3195" b="1" kern="0" spc="-30">
                <a:solidFill>
                  <a:schemeClr val="tx1">
                    <a:alpha val="100000"/>
                  </a:schemeClr>
                </a:solidFill>
                <a:latin typeface="黑体" panose="02010609060101010101" charset="-122"/>
                <a:ea typeface="黑体" panose="02010609060101010101" charset="-122"/>
                <a:cs typeface="黑体" panose="02010609060101010101" charset="-122"/>
              </a:rPr>
              <a:t>】</a:t>
            </a:r>
            <a:endParaRPr sz="2840">
              <a:latin typeface="黑体" panose="02010609060101010101" charset="-122"/>
              <a:ea typeface="黑体" panose="02010609060101010101" charset="-122"/>
              <a:cs typeface="黑体" panose="02010609060101010101" charset="-122"/>
            </a:endParaRPr>
          </a:p>
          <a:p>
            <a:pPr marL="12700" algn="l" rtl="0" eaLnBrk="0">
              <a:lnSpc>
                <a:spcPct val="100000"/>
              </a:lnSpc>
              <a:spcBef>
                <a:spcPts val="25"/>
              </a:spcBef>
            </a:pPr>
            <a:r>
              <a:rPr sz="3195" b="1" kern="0" spc="-10">
                <a:solidFill>
                  <a:srgbClr val="000000">
                    <a:alpha val="100000"/>
                  </a:srgbClr>
                </a:solidFill>
                <a:latin typeface="黑体" panose="02010609060101010101" charset="-122"/>
                <a:ea typeface="黑体" panose="02010609060101010101" charset="-122"/>
                <a:cs typeface="黑体" panose="02010609060101010101" charset="-122"/>
              </a:rPr>
              <a:t>⑥北国晨号</a:t>
            </a:r>
            <a:r>
              <a:rPr lang="zh-CN" sz="3195" b="1" kern="0" spc="-10">
                <a:solidFill>
                  <a:srgbClr val="000000">
                    <a:alpha val="100000"/>
                  </a:srgbClr>
                </a:solidFill>
                <a:latin typeface="黑体" panose="02010609060101010101" charset="-122"/>
                <a:ea typeface="黑体" panose="02010609060101010101" charset="-122"/>
                <a:cs typeface="黑体" panose="02010609060101010101" charset="-122"/>
              </a:rPr>
              <a:t>；</a:t>
            </a:r>
            <a:r>
              <a:rPr sz="3195" b="1" kern="0" spc="-10">
                <a:solidFill>
                  <a:srgbClr val="D30000">
                    <a:alpha val="100000"/>
                  </a:srgbClr>
                </a:solidFill>
                <a:latin typeface="黑体" panose="02010609060101010101" charset="-122"/>
                <a:ea typeface="黑体" panose="02010609060101010101" charset="-122"/>
                <a:cs typeface="黑体" panose="02010609060101010101" charset="-122"/>
              </a:rPr>
              <a:t>突显了革命战士所代表的坚毅刚强</a:t>
            </a:r>
            <a:r>
              <a:rPr lang="zh-CN" sz="3195" b="1" kern="0" spc="-10">
                <a:solidFill>
                  <a:srgbClr val="D30000">
                    <a:alpha val="100000"/>
                  </a:srgbClr>
                </a:solidFill>
                <a:latin typeface="黑体" panose="02010609060101010101" charset="-122"/>
                <a:ea typeface="黑体" panose="02010609060101010101" charset="-122"/>
                <a:cs typeface="黑体" panose="02010609060101010101" charset="-122"/>
              </a:rPr>
              <a:t>；</a:t>
            </a:r>
            <a:endParaRPr lang="zh-CN" sz="3195" b="1" kern="0" spc="-10">
              <a:solidFill>
                <a:srgbClr val="D30000">
                  <a:alpha val="100000"/>
                </a:srgbClr>
              </a:solidFill>
              <a:latin typeface="黑体" panose="02010609060101010101" charset="-122"/>
              <a:ea typeface="黑体" panose="02010609060101010101" charset="-122"/>
              <a:cs typeface="黑体" panose="02010609060101010101" charset="-122"/>
            </a:endParaRPr>
          </a:p>
          <a:p>
            <a:pPr marL="12700" algn="r" rtl="0" eaLnBrk="0">
              <a:lnSpc>
                <a:spcPct val="100000"/>
              </a:lnSpc>
              <a:spcBef>
                <a:spcPts val="25"/>
              </a:spcBef>
            </a:pPr>
            <a:r>
              <a:rPr lang="zh-CN" sz="3195" b="1" kern="0" spc="-10">
                <a:solidFill>
                  <a:schemeClr val="tx1">
                    <a:alpha val="100000"/>
                  </a:schemeClr>
                </a:solidFill>
                <a:latin typeface="黑体" panose="02010609060101010101" charset="-122"/>
                <a:ea typeface="黑体" panose="02010609060101010101" charset="-122"/>
                <a:cs typeface="黑体" panose="02010609060101010101" charset="-122"/>
              </a:rPr>
              <a:t>【（</a:t>
            </a:r>
            <a:r>
              <a:rPr lang="zh-CN" altLang="en-US" sz="3195" b="1" kern="0" spc="-20">
                <a:solidFill>
                  <a:schemeClr val="tx1">
                    <a:alpha val="100000"/>
                  </a:schemeClr>
                </a:solidFill>
                <a:latin typeface="黑体" panose="02010609060101010101" charset="-122"/>
                <a:ea typeface="黑体" panose="02010609060101010101" charset="-122"/>
                <a:cs typeface="黑体" panose="02010609060101010101" charset="-122"/>
              </a:rPr>
              <a:t>严肃刚性）</a:t>
            </a:r>
            <a:r>
              <a:rPr sz="3195" b="1" kern="0" spc="-20">
                <a:solidFill>
                  <a:schemeClr val="tx1">
                    <a:alpha val="100000"/>
                  </a:schemeClr>
                </a:solidFill>
                <a:latin typeface="黑体" panose="02010609060101010101" charset="-122"/>
                <a:ea typeface="黑体" panose="02010609060101010101" charset="-122"/>
                <a:cs typeface="黑体" panose="02010609060101010101" charset="-122"/>
              </a:rPr>
              <a:t>民</a:t>
            </a:r>
            <a:r>
              <a:rPr sz="2840" b="1" kern="0" spc="90">
                <a:solidFill>
                  <a:schemeClr val="tx1">
                    <a:alpha val="100000"/>
                  </a:schemeClr>
                </a:solidFill>
                <a:latin typeface="黑体" panose="02010609060101010101" charset="-122"/>
                <a:ea typeface="黑体" panose="02010609060101010101" charset="-122"/>
                <a:cs typeface="黑体" panose="02010609060101010101" charset="-122"/>
              </a:rPr>
              <a:t>族精神</a:t>
            </a:r>
            <a:r>
              <a:rPr lang="zh-CN" sz="2840" b="1" kern="0" spc="90">
                <a:solidFill>
                  <a:schemeClr val="tx1">
                    <a:alpha val="100000"/>
                  </a:schemeClr>
                </a:solidFill>
                <a:latin typeface="黑体" panose="02010609060101010101" charset="-122"/>
                <a:ea typeface="黑体" panose="02010609060101010101" charset="-122"/>
                <a:cs typeface="黑体" panose="02010609060101010101" charset="-122"/>
              </a:rPr>
              <a:t>的化身】</a:t>
            </a:r>
            <a:endParaRPr lang="zh-CN" altLang="zh-CN" sz="2840" b="1" kern="0" spc="90">
              <a:solidFill>
                <a:schemeClr val="tx1">
                  <a:alpha val="100000"/>
                </a:schemeClr>
              </a:solidFill>
              <a:latin typeface="黑体" panose="02010609060101010101" charset="-122"/>
              <a:ea typeface="黑体" panose="02010609060101010101" charset="-122"/>
              <a:cs typeface="黑体" panose="02010609060101010101" charset="-122"/>
            </a:endParaRPr>
          </a:p>
        </p:txBody>
      </p:sp>
      <p:sp>
        <p:nvSpPr>
          <p:cNvPr id="4" name="文本框 3" title=""/>
          <p:cNvSpPr txBox="1"/>
          <p:nvPr>
            <p:custDataLst>
              <p:tags r:id="rId4"/>
            </p:custDataLst>
          </p:nvPr>
        </p:nvSpPr>
        <p:spPr>
          <a:xfrm>
            <a:off x="3845560" y="121920"/>
            <a:ext cx="2722880" cy="583565"/>
          </a:xfrm>
          <a:prstGeom prst="rect">
            <a:avLst/>
          </a:prstGeom>
          <a:noFill/>
        </p:spPr>
        <p:txBody>
          <a:bodyPr wrap="square" rtlCol="0" anchor="t">
            <a:spAutoFit/>
          </a:bodyPr>
          <a:lstStyle/>
          <a:p>
            <a:pPr algn="ctr"/>
            <a:r>
              <a:rPr sz="3195" b="1" kern="0" spc="130">
                <a:solidFill>
                  <a:srgbClr val="000000">
                    <a:alpha val="100000"/>
                  </a:srgbClr>
                </a:solidFill>
                <a:latin typeface="黑体" panose="02010609060101010101" charset="-122"/>
                <a:ea typeface="黑体" panose="02010609060101010101" charset="-122"/>
                <a:cs typeface="黑体" panose="02010609060101010101" charset="-122"/>
                <a:sym typeface="+mn-ea"/>
              </a:rPr>
              <a:t>总结风景</a:t>
            </a:r>
            <a:endParaRPr lang="zh-CN" altLang="en-US" sz="3195" b="1" kern="0" spc="13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1" name="图片 20" title=""/>
          <p:cNvPicPr>
            <a:picLocks noChangeAspect="1"/>
          </p:cNvPicPr>
          <p:nvPr>
            <p:custDataLst>
              <p:tags r:id="rId5"/>
            </p:custDataLst>
          </p:nvPr>
        </p:nvPicPr>
        <p:blipFill>
          <a:blip r:embed="rId4"/>
          <a:stretch>
            <a:fillRect/>
          </a:stretch>
        </p:blipFill>
        <p:spPr>
          <a:xfrm>
            <a:off x="1073785" y="1271905"/>
            <a:ext cx="457200" cy="433070"/>
          </a:xfrm>
          <a:prstGeom prst="rect">
            <a:avLst/>
          </a:prstGeom>
        </p:spPr>
      </p:pic>
      <p:sp>
        <p:nvSpPr>
          <p:cNvPr id="20" name="序号" title=""/>
          <p:cNvSpPr txBox="1"/>
          <p:nvPr>
            <p:custDataLst>
              <p:tags r:id="rId6"/>
            </p:custDataLst>
          </p:nvPr>
        </p:nvSpPr>
        <p:spPr>
          <a:xfrm>
            <a:off x="1062355" y="1279525"/>
            <a:ext cx="490220" cy="540385"/>
          </a:xfrm>
          <a:prstGeom prst="rect">
            <a:avLst/>
          </a:prstGeom>
          <a:noFill/>
        </p:spPr>
        <p:txBody>
          <a:bodyPr vert="horz" wrap="square" lIns="91440" tIns="45720" rIns="91440" bIns="45720" rtlCol="0" anchor="t">
            <a:normAutofit lnSpcReduction="20000"/>
          </a:bodyPr>
          <a:lstStyle>
            <a:defPPr>
              <a:defRPr lang="zh-CN"/>
            </a:defPPr>
            <a:lvl1pPr algn="ctr">
              <a:defRPr sz="4800" b="1">
                <a:gradFill flip="none" rotWithShape="1">
                  <a:gsLst>
                    <a:gs pos="0">
                      <a:srgbClr val="B2832A"/>
                    </a:gs>
                    <a:gs pos="100000">
                      <a:srgbClr val="D2B16D"/>
                    </a:gs>
                  </a:gsLst>
                  <a:lin ang="5400000" scaled="1"/>
                </a:gradFill>
                <a:effectLst>
                  <a:outerShdw blurRad="50800" dist="38100" dir="5400000" algn="t" rotWithShape="0">
                    <a:prstClr val="black">
                      <a:alpha val="40000"/>
                    </a:prstClr>
                  </a:outerShdw>
                </a:effectLst>
                <a:latin typeface="思源宋体 CN Heavy" panose="02020900000000000000" pitchFamily="18" charset="-122"/>
                <a:ea typeface="思源宋体 CN Heavy" panose="02020900000000000000" pitchFamily="18" charset="-122"/>
              </a:defRPr>
            </a:lvl1pPr>
          </a:lstStyle>
          <a:p>
            <a:pPr lvl="0" algn="ctr">
              <a:buClrTx/>
              <a:buSzTx/>
              <a:buFontTx/>
            </a:pPr>
            <a:r>
              <a:rPr lang="zh-CN" altLang="en-US" sz="2800" b="0">
                <a:solidFill>
                  <a:schemeClr val="lt1"/>
                </a:solidFill>
                <a:effectLst/>
                <a:latin typeface="汉仪书宋二简"/>
                <a:ea typeface="汉仪书宋二简"/>
                <a:cs typeface="MiSans Normal" panose="00000500000000000000" charset="-122"/>
                <a:sym typeface="MiSans Normal"/>
              </a:rPr>
              <a:t>壹</a:t>
            </a:r>
            <a:endParaRPr lang="zh-CN" altLang="en-US" sz="2800" b="0">
              <a:solidFill>
                <a:schemeClr val="lt1"/>
              </a:solidFill>
              <a:effectLst/>
              <a:latin typeface="汉仪书宋二简"/>
              <a:ea typeface="汉仪书宋二简"/>
              <a:cs typeface="MiSans Normal" panose="00000500000000000000" charset="-122"/>
              <a:sym typeface="MiSans Normal"/>
            </a:endParaRPr>
          </a:p>
        </p:txBody>
      </p:sp>
      <p:pic>
        <p:nvPicPr>
          <p:cNvPr id="24" name="图片 23" title=""/>
          <p:cNvPicPr>
            <a:picLocks noChangeAspect="1"/>
          </p:cNvPicPr>
          <p:nvPr>
            <p:custDataLst>
              <p:tags r:id="rId7"/>
            </p:custDataLst>
          </p:nvPr>
        </p:nvPicPr>
        <p:blipFill>
          <a:blip r:embed="rId4"/>
          <a:stretch>
            <a:fillRect/>
          </a:stretch>
        </p:blipFill>
        <p:spPr>
          <a:xfrm>
            <a:off x="1095375" y="2744470"/>
            <a:ext cx="457200" cy="433070"/>
          </a:xfrm>
          <a:prstGeom prst="rect">
            <a:avLst/>
          </a:prstGeom>
        </p:spPr>
      </p:pic>
      <p:sp>
        <p:nvSpPr>
          <p:cNvPr id="28" name="序号" title=""/>
          <p:cNvSpPr txBox="1"/>
          <p:nvPr>
            <p:custDataLst>
              <p:tags r:id="rId8"/>
            </p:custDataLst>
          </p:nvPr>
        </p:nvSpPr>
        <p:spPr>
          <a:xfrm>
            <a:off x="1132205" y="2744470"/>
            <a:ext cx="490220" cy="540385"/>
          </a:xfrm>
          <a:prstGeom prst="rect">
            <a:avLst/>
          </a:prstGeom>
          <a:noFill/>
        </p:spPr>
        <p:txBody>
          <a:bodyPr vert="horz" wrap="square" lIns="91440" tIns="45720" rIns="91440" bIns="45720" rtlCol="0" anchor="t">
            <a:normAutofit lnSpcReduction="20000"/>
          </a:bodyPr>
          <a:lstStyle>
            <a:defPPr>
              <a:defRPr lang="zh-CN"/>
            </a:defPPr>
            <a:lvl1pPr algn="ctr">
              <a:defRPr sz="4800" b="1">
                <a:gradFill flip="none" rotWithShape="1">
                  <a:gsLst>
                    <a:gs pos="0">
                      <a:srgbClr val="B2832A"/>
                    </a:gs>
                    <a:gs pos="100000">
                      <a:srgbClr val="D2B16D"/>
                    </a:gs>
                  </a:gsLst>
                  <a:lin ang="5400000" scaled="1"/>
                </a:gradFill>
                <a:effectLst>
                  <a:outerShdw blurRad="50800" dist="38100" dir="5400000" algn="t" rotWithShape="0">
                    <a:prstClr val="black">
                      <a:alpha val="40000"/>
                    </a:prstClr>
                  </a:outerShdw>
                </a:effectLst>
                <a:latin typeface="思源宋体 CN Heavy" panose="02020900000000000000" pitchFamily="18" charset="-122"/>
                <a:ea typeface="思源宋体 CN Heavy" panose="02020900000000000000" pitchFamily="18" charset="-122"/>
              </a:defRPr>
            </a:lvl1pPr>
          </a:lstStyle>
          <a:p>
            <a:pPr lvl="0" algn="ctr">
              <a:buClrTx/>
              <a:buSzTx/>
              <a:buFontTx/>
            </a:pPr>
            <a:r>
              <a:rPr lang="zh-CN" altLang="en-US" sz="2800" b="0">
                <a:solidFill>
                  <a:schemeClr val="lt1"/>
                </a:solidFill>
                <a:effectLst/>
                <a:latin typeface="汉仪书宋二简"/>
                <a:ea typeface="汉仪书宋二简"/>
                <a:cs typeface="MiSans Normal" panose="00000500000000000000" charset="-122"/>
                <a:sym typeface="MiSans Normal"/>
              </a:rPr>
              <a:t>贰</a:t>
            </a:r>
            <a:endParaRPr lang="zh-CN" altLang="en-US" sz="2800" b="0">
              <a:solidFill>
                <a:schemeClr val="lt1"/>
              </a:solidFill>
              <a:effectLst/>
              <a:latin typeface="汉仪书宋二简"/>
              <a:ea typeface="汉仪书宋二简"/>
              <a:cs typeface="MiSans Normal" panose="00000500000000000000" charset="-122"/>
              <a:sym typeface="MiSans Normal"/>
            </a:endParaRPr>
          </a:p>
        </p:txBody>
      </p:sp>
      <p:pic>
        <p:nvPicPr>
          <p:cNvPr id="4" name="图片 3" title=""/>
          <p:cNvPicPr>
            <a:picLocks noChangeAspect="1"/>
          </p:cNvPicPr>
          <p:nvPr>
            <p:custDataLst>
              <p:tags r:id="rId9"/>
            </p:custDataLst>
          </p:nvPr>
        </p:nvPicPr>
        <p:blipFill>
          <a:blip r:embed="rId4"/>
          <a:stretch>
            <a:fillRect/>
          </a:stretch>
        </p:blipFill>
        <p:spPr>
          <a:xfrm>
            <a:off x="1099185" y="4684395"/>
            <a:ext cx="457200" cy="433070"/>
          </a:xfrm>
          <a:prstGeom prst="rect">
            <a:avLst/>
          </a:prstGeom>
        </p:spPr>
      </p:pic>
      <p:sp>
        <p:nvSpPr>
          <p:cNvPr id="11" name="序号" title=""/>
          <p:cNvSpPr txBox="1"/>
          <p:nvPr>
            <p:custDataLst>
              <p:tags r:id="rId10"/>
            </p:custDataLst>
          </p:nvPr>
        </p:nvSpPr>
        <p:spPr>
          <a:xfrm>
            <a:off x="1099185" y="4684395"/>
            <a:ext cx="490220" cy="540385"/>
          </a:xfrm>
          <a:prstGeom prst="rect">
            <a:avLst/>
          </a:prstGeom>
          <a:noFill/>
        </p:spPr>
        <p:txBody>
          <a:bodyPr vert="horz" wrap="square" lIns="91440" tIns="45720" rIns="91440" bIns="45720" rtlCol="0" anchor="t">
            <a:normAutofit lnSpcReduction="20000"/>
          </a:bodyPr>
          <a:lstStyle>
            <a:defPPr>
              <a:defRPr lang="zh-CN"/>
            </a:defPPr>
            <a:lvl1pPr algn="ctr">
              <a:defRPr sz="4800" b="1">
                <a:gradFill flip="none" rotWithShape="1">
                  <a:gsLst>
                    <a:gs pos="0">
                      <a:srgbClr val="B2832A"/>
                    </a:gs>
                    <a:gs pos="100000">
                      <a:srgbClr val="D2B16D"/>
                    </a:gs>
                  </a:gsLst>
                  <a:lin ang="5400000" scaled="1"/>
                </a:gradFill>
                <a:effectLst>
                  <a:outerShdw blurRad="50800" dist="38100" dir="5400000" algn="t" rotWithShape="0">
                    <a:prstClr val="black">
                      <a:alpha val="40000"/>
                    </a:prstClr>
                  </a:outerShdw>
                </a:effectLst>
                <a:latin typeface="思源宋体 CN Heavy" panose="02020900000000000000" pitchFamily="18" charset="-122"/>
                <a:ea typeface="思源宋体 CN Heavy" panose="02020900000000000000" pitchFamily="18" charset="-122"/>
              </a:defRPr>
            </a:lvl1pPr>
          </a:lstStyle>
          <a:p>
            <a:pPr lvl="0" algn="ctr">
              <a:buClrTx/>
              <a:buSzTx/>
              <a:buFontTx/>
            </a:pPr>
            <a:r>
              <a:rPr lang="zh-CN" altLang="en-US" sz="2800" b="0">
                <a:solidFill>
                  <a:schemeClr val="lt1"/>
                </a:solidFill>
                <a:effectLst/>
                <a:latin typeface="汉仪书宋二简"/>
                <a:ea typeface="汉仪书宋二简"/>
                <a:cs typeface="MiSans Normal" panose="00000500000000000000" charset="-122"/>
                <a:sym typeface="MiSans Normal"/>
              </a:rPr>
              <a:t>叁</a:t>
            </a:r>
            <a:endParaRPr lang="zh-CN" altLang="en-US" sz="2800" b="0">
              <a:solidFill>
                <a:schemeClr val="lt1"/>
              </a:solidFill>
              <a:effectLst/>
              <a:latin typeface="汉仪书宋二简"/>
              <a:ea typeface="汉仪书宋二简"/>
              <a:cs typeface="MiSans Normal" panose="00000500000000000000" charset="-122"/>
              <a:sym typeface="MiSans Normal"/>
            </a:endParaRPr>
          </a:p>
        </p:txBody>
      </p:sp>
      <p:sp>
        <p:nvSpPr>
          <p:cNvPr id="5" name="文本框 4" title=""/>
          <p:cNvSpPr txBox="1"/>
          <p:nvPr>
            <p:custDataLst>
              <p:tags r:id="rId11"/>
            </p:custDataLst>
          </p:nvPr>
        </p:nvSpPr>
        <p:spPr>
          <a:xfrm>
            <a:off x="1674495" y="973455"/>
            <a:ext cx="10005695" cy="1029970"/>
          </a:xfrm>
          <a:prstGeom prst="rect">
            <a:avLst/>
          </a:prstGeom>
          <a:noFill/>
        </p:spPr>
        <p:txBody>
          <a:bodyPr wrap="square" rtlCol="0">
            <a:noAutofit/>
          </a:bodyPr>
          <a:lstStyle>
            <a:defPPr>
              <a:defRPr lang="zh-CN"/>
            </a:defPPr>
            <a:lvl1pPr>
              <a:defRPr sz="2800">
                <a:latin typeface="+mn-ea"/>
              </a:defRPr>
            </a:lvl1pPr>
          </a:lstStyle>
          <a:p>
            <a:pPr indent="0" fontAlgn="auto">
              <a:lnSpc>
                <a:spcPct val="120000"/>
              </a:lnSpc>
            </a:pPr>
            <a:r>
              <a:rPr lang="zh-CN" altLang="zh-CN">
                <a:latin typeface="Calibri"/>
              </a:rPr>
              <a:t>①</a:t>
            </a:r>
            <a:r>
              <a:rPr lang="zh-CN" altLang="zh-CN"/>
              <a:t>梳理风景谈的内容，认识议论性语句在文章中的线索作用。</a:t>
            </a:r>
            <a:endParaRPr lang="zh-CN" altLang="zh-CN"/>
          </a:p>
          <a:p>
            <a:pPr indent="0" fontAlgn="auto">
              <a:lnSpc>
                <a:spcPct val="120000"/>
              </a:lnSpc>
            </a:pPr>
            <a:r>
              <a:rPr lang="zh-CN" altLang="en-US">
                <a:latin typeface="Calibri"/>
              </a:rPr>
              <a:t>②</a:t>
            </a:r>
            <a:r>
              <a:rPr lang="zh-CN" altLang="en-US"/>
              <a:t>熟悉秦腔的内容，把握文章的场面描写和语言魅力。</a:t>
            </a:r>
            <a:endParaRPr lang="zh-CN" altLang="en-US"/>
          </a:p>
        </p:txBody>
      </p:sp>
      <p:sp>
        <p:nvSpPr>
          <p:cNvPr id="6" name="文本框 5" title=""/>
          <p:cNvSpPr txBox="1"/>
          <p:nvPr>
            <p:custDataLst>
              <p:tags r:id="rId12"/>
            </p:custDataLst>
          </p:nvPr>
        </p:nvSpPr>
        <p:spPr>
          <a:xfrm>
            <a:off x="1674495" y="2286000"/>
            <a:ext cx="10629265" cy="1456690"/>
          </a:xfrm>
          <a:prstGeom prst="rect">
            <a:avLst/>
          </a:prstGeom>
          <a:noFill/>
        </p:spPr>
        <p:txBody>
          <a:bodyPr wrap="square" rtlCol="0">
            <a:noAutofit/>
          </a:bodyPr>
          <a:lstStyle>
            <a:defPPr>
              <a:defRPr lang="zh-CN"/>
            </a:defPPr>
            <a:lvl1pPr>
              <a:defRPr sz="2800">
                <a:latin typeface="+mn-ea"/>
              </a:defRPr>
            </a:lvl1pPr>
          </a:lstStyle>
          <a:p>
            <a:pPr indent="0" fontAlgn="auto">
              <a:lnSpc>
                <a:spcPct val="120000"/>
              </a:lnSpc>
            </a:pPr>
            <a:r>
              <a:rPr lang="zh-CN" altLang="zh-CN">
                <a:latin typeface="Calibri"/>
              </a:rPr>
              <a:t>①</a:t>
            </a:r>
            <a:r>
              <a:rPr lang="zh-CN" altLang="zh-CN"/>
              <a:t>分析对比、烘托手法，理解散文“景”和“情”相辅相成的关系。</a:t>
            </a:r>
            <a:endParaRPr lang="zh-CN" altLang="zh-CN"/>
          </a:p>
          <a:p>
            <a:pPr indent="0" fontAlgn="auto">
              <a:lnSpc>
                <a:spcPct val="120000"/>
              </a:lnSpc>
            </a:pPr>
            <a:r>
              <a:rPr lang="zh-CN" altLang="en-US">
                <a:latin typeface="Calibri"/>
              </a:rPr>
              <a:t>②</a:t>
            </a:r>
            <a:r>
              <a:rPr lang="zh-CN" altLang="en-US"/>
              <a:t>鉴赏文章独特的表现角度、厚重的文化底蕴和恢宏的语言风格，理解文章的深层内涵。</a:t>
            </a:r>
            <a:endParaRPr lang="zh-CN" altLang="en-US"/>
          </a:p>
          <a:p>
            <a:endParaRPr lang="zh-CN" altLang="en-US"/>
          </a:p>
        </p:txBody>
      </p:sp>
      <p:sp>
        <p:nvSpPr>
          <p:cNvPr id="38" name="文本框 37" title=""/>
          <p:cNvSpPr txBox="1"/>
          <p:nvPr>
            <p:custDataLst>
              <p:tags r:id="rId13"/>
            </p:custDataLst>
          </p:nvPr>
        </p:nvSpPr>
        <p:spPr>
          <a:xfrm>
            <a:off x="1674495" y="4144010"/>
            <a:ext cx="10535920" cy="1641475"/>
          </a:xfrm>
          <a:prstGeom prst="rect">
            <a:avLst/>
          </a:prstGeom>
          <a:noFill/>
        </p:spPr>
        <p:txBody>
          <a:bodyPr wrap="square" rtlCol="0">
            <a:spAutoFit/>
          </a:bodyPr>
          <a:lstStyle>
            <a:defPPr>
              <a:defRPr lang="zh-CN"/>
            </a:defPPr>
            <a:lvl1pPr>
              <a:defRPr sz="2800">
                <a:latin typeface="+mn-ea"/>
              </a:defRPr>
            </a:lvl1pPr>
          </a:lstStyle>
          <a:p>
            <a:pPr indent="0" fontAlgn="auto">
              <a:lnSpc>
                <a:spcPct val="120000"/>
              </a:lnSpc>
            </a:pPr>
            <a:r>
              <a:rPr lang="zh-CN" altLang="en-US"/>
              <a:t>探究文本是如何通过</a:t>
            </a:r>
            <a:r>
              <a:rPr lang="en-US" altLang="zh-CN"/>
              <a:t>“</a:t>
            </a:r>
            <a:r>
              <a:rPr lang="zh-CN" altLang="en-US"/>
              <a:t>形</a:t>
            </a:r>
            <a:r>
              <a:rPr lang="en-US" altLang="zh-CN"/>
              <a:t>”</a:t>
            </a:r>
            <a:r>
              <a:rPr lang="zh-CN" altLang="en-US"/>
              <a:t>（结构、语言）承载</a:t>
            </a:r>
            <a:r>
              <a:rPr lang="en-US" altLang="zh-CN"/>
              <a:t>“</a:t>
            </a:r>
            <a:r>
              <a:rPr lang="zh-CN" altLang="en-US"/>
              <a:t>神</a:t>
            </a:r>
            <a:r>
              <a:rPr lang="en-US" altLang="zh-CN"/>
              <a:t>”</a:t>
            </a:r>
            <a:r>
              <a:rPr lang="zh-CN" altLang="en-US"/>
              <a:t>（主题、情感），解读《风景谈》中</a:t>
            </a:r>
            <a:r>
              <a:rPr lang="en-US" altLang="zh-CN"/>
              <a:t>“</a:t>
            </a:r>
            <a:r>
              <a:rPr lang="zh-CN" altLang="en-US"/>
              <a:t>人的精神是风景的灵魂</a:t>
            </a:r>
            <a:r>
              <a:rPr lang="en-US" altLang="zh-CN"/>
              <a:t>”</a:t>
            </a:r>
            <a:r>
              <a:rPr lang="zh-CN" altLang="en-US"/>
              <a:t>与《秦腔》中</a:t>
            </a:r>
            <a:r>
              <a:rPr lang="en-US" altLang="zh-CN"/>
              <a:t>“</a:t>
            </a:r>
            <a:r>
              <a:rPr lang="zh-CN" altLang="en-US"/>
              <a:t>秦腔是生命的仪式</a:t>
            </a:r>
            <a:r>
              <a:rPr lang="en-US" altLang="zh-CN"/>
              <a:t>”</a:t>
            </a:r>
            <a:r>
              <a:rPr lang="zh-CN" altLang="en-US"/>
              <a:t>的深层意蕴。</a:t>
            </a:r>
            <a:endParaRPr lang="zh-CN" altLang="en-US"/>
          </a:p>
        </p:txBody>
      </p:sp>
      <p:sp>
        <p:nvSpPr>
          <p:cNvPr id="8" name="对角圆角矩形 7" title=""/>
          <p:cNvSpPr/>
          <p:nvPr>
            <p:custDataLst>
              <p:tags r:id="rId14"/>
            </p:custDataLst>
          </p:nvPr>
        </p:nvSpPr>
        <p:spPr>
          <a:xfrm>
            <a:off x="725170" y="151765"/>
            <a:ext cx="2471420" cy="702310"/>
          </a:xfrm>
          <a:prstGeom prst="round2DiagRect">
            <a:avLst/>
          </a:prstGeom>
          <a:solidFill>
            <a:srgbClr val="4F616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latin typeface="楷体" panose="02010609060101010101" pitchFamily="49" charset="-122"/>
                <a:ea typeface="楷体" panose="02010609060101010101" pitchFamily="49" charset="-122"/>
              </a:rPr>
              <a:t>素养目标</a:t>
            </a:r>
            <a:endParaRPr lang="zh-CN" altLang="en-US" sz="4000">
              <a:latin typeface="楷体" panose="02010609060101010101" pitchFamily="49" charset="-122"/>
              <a:ea typeface="楷体" panose="02010609060101010101" pitchFamily="49" charset="-122"/>
            </a:endParaRPr>
          </a:p>
        </p:txBody>
      </p:sp>
    </p:spTree>
    <p:custDataLst>
      <p:tags r:id="rId15"/>
    </p:custData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pic>
        <p:nvPicPr>
          <p:cNvPr id="109" name="图片 108" title=""/>
          <p:cNvPicPr/>
          <p:nvPr>
            <p:custDataLst>
              <p:tags r:id="rId4"/>
            </p:custDataLst>
          </p:nvPr>
        </p:nvPicPr>
        <p:blipFill>
          <a:blip r:embed="rId3"/>
          <a:srcRect l="11277" r="5186"/>
          <a:stretch>
            <a:fillRect/>
          </a:stretch>
        </p:blipFill>
        <p:spPr>
          <a:xfrm>
            <a:off x="7639050" y="3233420"/>
            <a:ext cx="4458335" cy="3337560"/>
          </a:xfrm>
          <a:prstGeom prst="rect">
            <a:avLst/>
          </a:prstGeom>
          <a:noFill/>
          <a:ln w="9525">
            <a:noFill/>
          </a:ln>
        </p:spPr>
      </p:pic>
      <p:sp>
        <p:nvSpPr>
          <p:cNvPr id="10" name="副标题 2" title=""/>
          <p:cNvSpPr>
            <a:spLocks noGrp="1"/>
          </p:cNvSpPr>
          <p:nvPr>
            <p:custDataLst>
              <p:tags r:id="rId5"/>
            </p:custDataLst>
          </p:nvPr>
        </p:nvSpPr>
        <p:spPr>
          <a:xfrm>
            <a:off x="4594021" y="983324"/>
            <a:ext cx="1953865" cy="612911"/>
          </a:xfrm>
          <a:prstGeom prst="rect">
            <a:avLst/>
          </a:prstGeom>
          <a:solidFill>
            <a:schemeClr val="accent4">
              <a:lumMod val="50000"/>
            </a:schemeClr>
          </a:solidFill>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r>
              <a:rPr lang="zh-CN" altLang="en-US" sz="3200" b="1" spc="0">
                <a:solidFill>
                  <a:srgbClr val="0912BD"/>
                </a:solidFill>
                <a:latin typeface="微软雅黑" panose="020b0503020204020204" charset="-122"/>
                <a:cs typeface="+mj-ea"/>
                <a:sym typeface="+mn-ea"/>
              </a:rPr>
              <a:t>沙漠驼铃</a:t>
            </a:r>
            <a:endParaRPr lang="zh-CN" altLang="en-US" sz="3200" b="1" spc="0">
              <a:solidFill>
                <a:srgbClr val="0912BD"/>
              </a:solidFill>
              <a:latin typeface="微软雅黑" panose="020b0503020204020204" charset="-122"/>
              <a:cs typeface="+mj-ea"/>
              <a:sym typeface="+mn-ea"/>
            </a:endParaRPr>
          </a:p>
        </p:txBody>
      </p:sp>
      <p:sp>
        <p:nvSpPr>
          <p:cNvPr id="13" name="文本框 12" title=""/>
          <p:cNvSpPr txBox="1"/>
          <p:nvPr>
            <p:custDataLst>
              <p:tags r:id="rId6"/>
            </p:custDataLst>
          </p:nvPr>
        </p:nvSpPr>
        <p:spPr>
          <a:xfrm>
            <a:off x="6548120" y="2047240"/>
            <a:ext cx="3881755" cy="521970"/>
          </a:xfrm>
          <a:prstGeom prst="rect">
            <a:avLst/>
          </a:prstGeom>
          <a:solidFill>
            <a:schemeClr val="bg1"/>
          </a:solidFill>
          <a:ln w="19050">
            <a:solidFill>
              <a:schemeClr val="accent4">
                <a:lumMod val="50000"/>
              </a:schemeClr>
            </a:solidFill>
          </a:ln>
        </p:spPr>
        <p:txBody>
          <a:bodyPr wrap="square" rtlCol="0" anchor="t">
            <a:spAutoFit/>
          </a:bodyPr>
          <a:lstStyle/>
          <a:p>
            <a:pPr algn="just" fontAlgn="auto"/>
            <a:r>
              <a:rPr lang="zh-CN" sz="2800" b="1">
                <a:latin typeface="微软雅黑" panose="020b0503020204020204" charset="-122"/>
                <a:ea typeface="微软雅黑" panose="020b0503020204020204" charset="-122"/>
                <a:cs typeface="楷体" panose="02010609060101010101" pitchFamily="49" charset="-122"/>
              </a:rPr>
              <a:t>《塞上风云》的预告片</a:t>
            </a:r>
            <a:endParaRPr lang="zh-CN" sz="2800" b="1">
              <a:latin typeface="微软雅黑" panose="020b0503020204020204" charset="-122"/>
              <a:ea typeface="微软雅黑" panose="020b0503020204020204" charset="-122"/>
              <a:cs typeface="楷体" panose="02010609060101010101" pitchFamily="49" charset="-122"/>
            </a:endParaRPr>
          </a:p>
        </p:txBody>
      </p:sp>
      <p:sp>
        <p:nvSpPr>
          <p:cNvPr id="14" name="文本框 13" title=""/>
          <p:cNvSpPr txBox="1"/>
          <p:nvPr>
            <p:custDataLst>
              <p:tags r:id="rId7"/>
            </p:custDataLst>
          </p:nvPr>
        </p:nvSpPr>
        <p:spPr>
          <a:xfrm>
            <a:off x="471170" y="2059940"/>
            <a:ext cx="5817870" cy="490855"/>
          </a:xfrm>
          <a:prstGeom prst="rect">
            <a:avLst/>
          </a:prstGeom>
          <a:solidFill>
            <a:schemeClr val="accent2">
              <a:lumMod val="20000"/>
              <a:lumOff val="80000"/>
            </a:schemeClr>
          </a:solidFill>
          <a:ln w="19050">
            <a:solidFill>
              <a:schemeClr val="accent6">
                <a:lumMod val="50000"/>
              </a:schemeClr>
            </a:solidFill>
            <a:prstDash val="dashDot"/>
          </a:ln>
        </p:spPr>
        <p:txBody>
          <a:bodyPr wrap="square" rtlCol="0" anchor="t">
            <a:noAutofit/>
          </a:bodyPr>
          <a:lstStyle/>
          <a:p>
            <a:pPr lvl="0" algn="just" fontAlgn="base">
              <a:buClr>
                <a:schemeClr val="hlink"/>
              </a:buClr>
              <a:buSzPct val="70000"/>
              <a:buFont typeface="Wingdings" panose="05000000000000000000" pitchFamily="2" charset="2"/>
              <a:defRPr/>
            </a:pP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1.</a:t>
            </a:r>
            <a:r>
              <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是什么引起了作者对沙漠的回忆？</a:t>
            </a:r>
            <a:endPar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15" name="文本框 14" title=""/>
          <p:cNvSpPr txBox="1"/>
          <p:nvPr>
            <p:custDataLst>
              <p:tags r:id="rId8"/>
            </p:custDataLst>
          </p:nvPr>
        </p:nvSpPr>
        <p:spPr>
          <a:xfrm>
            <a:off x="549275" y="2790190"/>
            <a:ext cx="7179945" cy="3743325"/>
          </a:xfrm>
          <a:prstGeom prst="rect">
            <a:avLst/>
          </a:prstGeom>
          <a:solidFill>
            <a:schemeClr val="bg1"/>
          </a:solidFill>
          <a:ln w="19050">
            <a:solidFill>
              <a:schemeClr val="accent4">
                <a:lumMod val="50000"/>
              </a:schemeClr>
            </a:solidFill>
          </a:ln>
        </p:spPr>
        <p:txBody>
          <a:bodyPr wrap="square" rtlCol="0" anchor="t">
            <a:spAutoFit/>
          </a:bodyPr>
          <a:lstStyle/>
          <a:p>
            <a:pPr indent="0" algn="just" fontAlgn="auto">
              <a:lnSpc>
                <a:spcPts val="3560"/>
              </a:lnSpc>
              <a:buClrTx/>
              <a:buSzTx/>
              <a:buFontTx/>
            </a:pPr>
            <a:r>
              <a:rPr lang="en-US" altLang="zh-CN" sz="2800" b="1">
                <a:latin typeface="+mn-ea"/>
                <a:cs typeface="+mn-ea"/>
                <a:sym typeface="+mn-ea"/>
              </a:rPr>
              <a:t>       </a:t>
            </a:r>
            <a:r>
              <a:rPr lang="zh-CN" sz="2800" b="1">
                <a:latin typeface="+mn-ea"/>
                <a:cs typeface="+mn-ea"/>
                <a:sym typeface="+mn-ea"/>
              </a:rPr>
              <a:t>成吉思汗陵，屹立在沙丘平顶上,衬以无垠的沙原。</a:t>
            </a:r>
            <a:endParaRPr lang="zh-CN" sz="2800" b="1">
              <a:latin typeface="+mn-ea"/>
              <a:cs typeface="+mn-ea"/>
              <a:sym typeface="+mn-ea"/>
            </a:endParaRPr>
          </a:p>
          <a:p>
            <a:pPr indent="0" algn="just" fontAlgn="auto">
              <a:lnSpc>
                <a:spcPts val="3560"/>
              </a:lnSpc>
              <a:buClrTx/>
              <a:buSzTx/>
              <a:buFontTx/>
            </a:pPr>
            <a:r>
              <a:rPr lang="en-US" altLang="zh-CN" sz="2800" b="1">
                <a:latin typeface="+mn-ea"/>
                <a:cs typeface="+mn-ea"/>
                <a:sym typeface="+mn-ea"/>
              </a:rPr>
              <a:t>        </a:t>
            </a:r>
            <a:r>
              <a:rPr lang="zh-CN" sz="2800" b="1">
                <a:latin typeface="+mn-ea"/>
                <a:cs typeface="+mn-ea"/>
                <a:sym typeface="+mn-ea"/>
              </a:rPr>
              <a:t>比邻草滩，半沙漠化的丘陵。</a:t>
            </a:r>
            <a:endParaRPr lang="zh-CN" sz="2800" b="1">
              <a:latin typeface="+mn-ea"/>
              <a:cs typeface="+mn-ea"/>
              <a:sym typeface="+mn-ea"/>
            </a:endParaRPr>
          </a:p>
          <a:p>
            <a:pPr indent="0" algn="just" fontAlgn="auto">
              <a:lnSpc>
                <a:spcPts val="3560"/>
              </a:lnSpc>
              <a:buClrTx/>
              <a:buSzTx/>
              <a:buFontTx/>
            </a:pPr>
            <a:r>
              <a:rPr lang="en-US" altLang="zh-CN" sz="2800" b="1">
                <a:latin typeface="+mn-ea"/>
                <a:cs typeface="+mn-ea"/>
                <a:sym typeface="+mn-ea"/>
              </a:rPr>
              <a:t>        </a:t>
            </a:r>
            <a:r>
              <a:rPr lang="zh-CN" sz="2800" b="1">
                <a:latin typeface="+mn-ea"/>
                <a:cs typeface="+mn-ea"/>
                <a:sym typeface="+mn-ea"/>
              </a:rPr>
              <a:t>沙原，连绵不绝的起伏的沙丘。地平线上，出现一支驼队，缓缓地行进益发显得沙原空阔广漠。驼队从沙梁上慢慢跋涉下来。</a:t>
            </a:r>
            <a:r>
              <a:rPr lang="en-US" altLang="zh-CN" sz="2800" b="1">
                <a:latin typeface="+mn-ea"/>
                <a:cs typeface="+mn-ea"/>
                <a:sym typeface="+mn-ea"/>
              </a:rPr>
              <a:t>  </a:t>
            </a:r>
            <a:r>
              <a:rPr lang="zh-CN" sz="2800" b="1">
                <a:latin typeface="+mn-ea"/>
                <a:cs typeface="+mn-ea"/>
                <a:sym typeface="+mn-ea"/>
              </a:rPr>
              <a:t>炎日下，浓重的驼影在被朔风吹得呈鱼鳞状的沙漠上移动。</a:t>
            </a:r>
            <a:endParaRPr lang="zh-CN" sz="2800" b="1">
              <a:latin typeface="+mn-ea"/>
              <a:cs typeface="+mn-ea"/>
              <a:sym typeface="+mn-ea"/>
            </a:endParaRPr>
          </a:p>
        </p:txBody>
      </p:sp>
    </p:spTree>
    <p:custDataLst>
      <p:tags r:id="rId9"/>
    </p:custData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ppt_h*1.125000"/>
                                          </p:val>
                                        </p:tav>
                                        <p:tav tm="100000">
                                          <p:val>
                                            <p:strVal val="#ppt_y"/>
                                          </p:val>
                                        </p:tav>
                                      </p:tavLst>
                                    </p:anim>
                                    <p:animEffect transition="in" filter="wipe(up)">
                                      <p:cBhvr>
                                        <p:cTn id="11" dur="500"/>
                                        <p:tgtEl>
                                          <p:spTgt spid="14"/>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up)">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5" grpId="0" animBg="1"/>
      <p:bldP spid="10"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2" name="标题 1" title=""/>
          <p:cNvSpPr txBox="1">
            <a:spLocks noGrp="1"/>
          </p:cNvSpPr>
          <p:nvPr>
            <p:ph type="title"/>
            <p:custDataLst>
              <p:tags r:id="rId3"/>
            </p:custDataLst>
          </p:nvPr>
        </p:nvSpPr>
        <p:spPr>
          <a:xfrm>
            <a:off x="572135" y="816610"/>
            <a:ext cx="7693660" cy="549275"/>
          </a:xfrm>
          <a:solidFill>
            <a:schemeClr val="accent2">
              <a:lumMod val="20000"/>
              <a:lumOff val="80000"/>
            </a:schemeClr>
          </a:solidFill>
          <a:ln w="19050">
            <a:solidFill>
              <a:schemeClr val="accent6">
                <a:lumMod val="50000"/>
              </a:schemeClr>
            </a:solidFill>
            <a:prstDash val="dashDot"/>
          </a:ln>
        </p:spPr>
        <p:txBody>
          <a:bodyPr wrap="square" rtlCol="0" anchor="t">
            <a:noAutofit/>
          </a:bodyPr>
          <a:lstStyle/>
          <a:p>
            <a:pPr lvl="0" algn="just" fontAlgn="base">
              <a:buClr>
                <a:schemeClr val="hlink"/>
              </a:buClr>
              <a:buSzPct val="70000"/>
              <a:buFont typeface="Wingdings" panose="05000000000000000000" pitchFamily="2" charset="2"/>
              <a:defRPr/>
            </a:pPr>
            <a:r>
              <a:rPr lang="en-US" altLang="zh-CN" sz="2800" spc="0">
                <a:solidFill>
                  <a:srgbClr val="C00000"/>
                </a:solidFill>
                <a:latin typeface="微软雅黑" panose="020b0503020204020204" charset="-122"/>
                <a:ea typeface="微软雅黑" panose="020b0503020204020204" charset="-122"/>
                <a:cs typeface="楷体" panose="02010609060101010101" pitchFamily="49" charset="-122"/>
                <a:sym typeface="+mn-ea"/>
              </a:rPr>
              <a:t>2</a:t>
            </a:r>
            <a:r>
              <a:rPr lang="en-US" altLang="zh-CN" sz="2800" spc="0">
                <a:solidFill>
                  <a:schemeClr val="tx1"/>
                </a:solidFill>
                <a:latin typeface="微软雅黑" panose="020b0503020204020204" charset="-122"/>
                <a:ea typeface="微软雅黑" panose="020b0503020204020204" charset="-122"/>
                <a:cs typeface="楷体" panose="02010609060101010101" pitchFamily="49" charset="-122"/>
                <a:sym typeface="+mn-ea"/>
              </a:rPr>
              <a:t>.</a:t>
            </a:r>
            <a:r>
              <a:rPr lang="zh-CN" altLang="en-US" sz="2800" spc="0">
                <a:solidFill>
                  <a:schemeClr val="tx1"/>
                </a:solidFill>
                <a:latin typeface="微软雅黑" panose="020b0503020204020204" charset="-122"/>
                <a:ea typeface="微软雅黑" panose="020b0503020204020204" charset="-122"/>
                <a:cs typeface="楷体" panose="02010609060101010101" pitchFamily="49" charset="-122"/>
                <a:sym typeface="+mn-ea"/>
              </a:rPr>
              <a:t>文章从看《塞上风云》预告片入笔有什么作用？ </a:t>
            </a:r>
            <a:endParaRPr lang="zh-CN" altLang="en-US" sz="2800" spc="0">
              <a:solidFill>
                <a:schemeClr val="tx1"/>
              </a:solidFill>
              <a:latin typeface="微软雅黑" panose="020b0503020204020204" charset="-122"/>
              <a:ea typeface="微软雅黑" panose="020b0503020204020204" charset="-122"/>
              <a:cs typeface="楷体" panose="02010609060101010101" pitchFamily="49" charset="-122"/>
              <a:sym typeface="+mn-ea"/>
            </a:endParaRPr>
          </a:p>
        </p:txBody>
      </p:sp>
      <p:sp>
        <p:nvSpPr>
          <p:cNvPr id="3" name="内容占位符 2" title=""/>
          <p:cNvSpPr>
            <a:spLocks noGrp="1"/>
          </p:cNvSpPr>
          <p:nvPr>
            <p:ph idx="1"/>
            <p:custDataLst>
              <p:tags r:id="rId4"/>
            </p:custDataLst>
          </p:nvPr>
        </p:nvSpPr>
        <p:spPr>
          <a:xfrm>
            <a:off x="401955" y="1588770"/>
            <a:ext cx="11388725" cy="2252980"/>
          </a:xfrm>
          <a:solidFill>
            <a:schemeClr val="accent1">
              <a:lumMod val="60000"/>
              <a:lumOff val="40000"/>
            </a:schemeClr>
          </a:solidFill>
          <a:ln w="19050">
            <a:solidFill>
              <a:srgbClr val="0912BD"/>
            </a:solidFill>
          </a:ln>
        </p:spPr>
        <p:txBody>
          <a:bodyPr>
            <a:normAutofit fontScale="25000"/>
          </a:bodyPr>
          <a:lstStyle/>
          <a:p>
            <a:pPr marL="0" indent="0" algn="just">
              <a:lnSpc>
                <a:spcPts val="3300"/>
              </a:lnSpc>
              <a:spcAft>
                <a:spcPct val="0"/>
              </a:spcAft>
              <a:buNone/>
            </a:pPr>
            <a:r>
              <a:rPr lang="en-US" altLang="zh-CN" sz="11200" b="1">
                <a:solidFill>
                  <a:srgbClr val="C00000"/>
                </a:solidFill>
                <a:latin typeface="微软雅黑" panose="020b0503020204020204" charset="-122"/>
                <a:ea typeface="微软雅黑" panose="020b0503020204020204" charset="-122"/>
                <a:cs typeface="微软雅黑" panose="020b0503020204020204" charset="-122"/>
                <a:sym typeface="+mn-ea"/>
              </a:rPr>
              <a:t>①</a:t>
            </a:r>
            <a:r>
              <a:rPr lang="zh-CN" altLang="en-US" sz="11200" b="1">
                <a:solidFill>
                  <a:schemeClr val="tx1"/>
                </a:solidFill>
                <a:latin typeface="微软雅黑" panose="020b0503020204020204" charset="-122"/>
                <a:ea typeface="微软雅黑" panose="020b0503020204020204" charset="-122"/>
                <a:cs typeface="微软雅黑" panose="020b0503020204020204" charset="-122"/>
                <a:sym typeface="+mn-ea"/>
              </a:rPr>
              <a:t>《塞上风云》是反映抗战时期各民族团结抗战的爱国影片。作者在延安时期观看后，深受触动，回重庆写此文时，忆起在延安的所见所闻所感，自然激起感情的浪花，触动了记忆的闸门，这样开始下笔，</a:t>
            </a:r>
            <a:r>
              <a:rPr lang="zh-CN" altLang="en-US" sz="11200" b="1">
                <a:solidFill>
                  <a:srgbClr val="C00000"/>
                </a:solidFill>
                <a:latin typeface="微软雅黑" panose="020b0503020204020204" charset="-122"/>
                <a:ea typeface="微软雅黑" panose="020b0503020204020204" charset="-122"/>
                <a:cs typeface="微软雅黑" panose="020b0503020204020204" charset="-122"/>
                <a:sym typeface="+mn-ea"/>
              </a:rPr>
              <a:t>交代了写作的缘起，隐含了下文所写的内容。</a:t>
            </a:r>
            <a:endParaRPr lang="zh-CN" altLang="en-US" sz="11200" b="1">
              <a:solidFill>
                <a:srgbClr val="C00000"/>
              </a:solidFill>
              <a:latin typeface="微软雅黑" panose="020b0503020204020204" charset="-122"/>
              <a:ea typeface="微软雅黑" panose="020b0503020204020204" charset="-122"/>
              <a:cs typeface="微软雅黑" panose="020b0503020204020204" charset="-122"/>
            </a:endParaRPr>
          </a:p>
          <a:p>
            <a:pPr marL="0" indent="0" algn="just">
              <a:lnSpc>
                <a:spcPts val="3300"/>
              </a:lnSpc>
              <a:spcAft>
                <a:spcPct val="0"/>
              </a:spcAft>
              <a:buNone/>
            </a:pPr>
            <a:r>
              <a:rPr lang="en-US" altLang="zh-CN" sz="11200" b="1">
                <a:solidFill>
                  <a:srgbClr val="C00000"/>
                </a:solidFill>
                <a:latin typeface="微软雅黑" panose="020b0503020204020204" charset="-122"/>
                <a:ea typeface="微软雅黑" panose="020b0503020204020204" charset="-122"/>
                <a:cs typeface="微软雅黑" panose="020b0503020204020204" charset="-122"/>
                <a:sym typeface="+mn-ea"/>
              </a:rPr>
              <a:t>②</a:t>
            </a:r>
            <a:r>
              <a:rPr lang="zh-CN" altLang="en-US" sz="11200" b="1">
                <a:solidFill>
                  <a:srgbClr val="C00000"/>
                </a:solidFill>
                <a:latin typeface="微软雅黑" panose="020b0503020204020204" charset="-122"/>
                <a:ea typeface="微软雅黑" panose="020b0503020204020204" charset="-122"/>
                <a:cs typeface="微软雅黑" panose="020b0503020204020204" charset="-122"/>
                <a:sym typeface="+mn-ea"/>
              </a:rPr>
              <a:t>起到了领挈全文的作用</a:t>
            </a:r>
            <a:r>
              <a:rPr lang="zh-CN" altLang="en-US" sz="11200">
                <a:solidFill>
                  <a:srgbClr val="C00000"/>
                </a:solidFill>
                <a:latin typeface="微软雅黑" panose="020b0503020204020204" charset="-122"/>
                <a:ea typeface="微软雅黑" panose="020b0503020204020204" charset="-122"/>
                <a:cs typeface="微软雅黑" panose="020b0503020204020204" charset="-122"/>
                <a:sym typeface="+mn-ea"/>
              </a:rPr>
              <a:t>。 </a:t>
            </a:r>
            <a:endParaRPr lang="zh-CN" altLang="en-US" sz="11200">
              <a:solidFill>
                <a:srgbClr val="C00000"/>
              </a:solidFill>
              <a:latin typeface="微软雅黑" panose="020b0503020204020204" charset="-122"/>
              <a:ea typeface="微软雅黑" panose="020b0503020204020204" charset="-122"/>
              <a:cs typeface="微软雅黑" panose="020b0503020204020204" charset="-122"/>
              <a:sym typeface="+mn-ea"/>
            </a:endParaRPr>
          </a:p>
          <a:p>
            <a:pPr fontAlgn="auto">
              <a:lnSpc>
                <a:spcPts val="3000"/>
              </a:lnSpc>
            </a:pPr>
            <a:endParaRPr lang="zh-CN" altLang="en-US">
              <a:solidFill>
                <a:srgbClr val="C00000"/>
              </a:solidFill>
              <a:latin typeface="宋体" panose="02010600030101010101" pitchFamily="2" charset="-122"/>
              <a:ea typeface="宋体" panose="02010600030101010101" pitchFamily="2" charset="-122"/>
              <a:cs typeface="宋体" panose="02010600030101010101" pitchFamily="2" charset="-122"/>
            </a:endParaRPr>
          </a:p>
          <a:p>
            <a:pPr marL="0" indent="0" fontAlgn="auto">
              <a:lnSpc>
                <a:spcPts val="3000"/>
              </a:lnSpc>
              <a:buNone/>
            </a:pPr>
            <a:endParaRPr lang="zh-CN" altLang="en-US">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title=""/>
          <p:cNvSpPr txBox="1"/>
          <p:nvPr>
            <p:custDataLst>
              <p:tags r:id="rId5"/>
            </p:custDataLst>
          </p:nvPr>
        </p:nvSpPr>
        <p:spPr>
          <a:xfrm>
            <a:off x="368935" y="4398010"/>
            <a:ext cx="11623040" cy="1732915"/>
          </a:xfrm>
          <a:prstGeom prst="rect">
            <a:avLst/>
          </a:prstGeom>
          <a:noFill/>
        </p:spPr>
        <p:txBody>
          <a:bodyPr wrap="square" rtlCol="0" anchor="t">
            <a:spAutoFit/>
          </a:bodyPr>
          <a:lstStyle/>
          <a:p>
            <a:pPr marL="0" indent="0" fontAlgn="auto">
              <a:lnSpc>
                <a:spcPts val="3200"/>
              </a:lnSpc>
              <a:buNone/>
            </a:pPr>
            <a:r>
              <a:rPr lang="zh-CN" altLang="en-US" sz="2400" b="1">
                <a:latin typeface="+mn-ea"/>
                <a:cs typeface="+mn-ea"/>
                <a:sym typeface="+mn-ea"/>
                <a:hlinkClick r:id="rId6" action="ppaction://hlinksldjump"/>
              </a:rPr>
              <a:t>开头句段的作用</a:t>
            </a:r>
            <a:r>
              <a:rPr lang="zh-CN" altLang="en-US" sz="2400" b="1">
                <a:latin typeface="+mn-ea"/>
                <a:cs typeface="+mn-ea"/>
                <a:sym typeface="+mn-ea"/>
              </a:rPr>
              <a:t>：</a:t>
            </a:r>
            <a:endParaRPr lang="zh-CN" altLang="en-US" sz="2400" b="1">
              <a:latin typeface="+mn-ea"/>
              <a:cs typeface="+mn-ea"/>
            </a:endParaRPr>
          </a:p>
          <a:p>
            <a:pPr marL="0" indent="0" fontAlgn="auto">
              <a:lnSpc>
                <a:spcPts val="3200"/>
              </a:lnSpc>
              <a:buNone/>
            </a:pPr>
            <a:r>
              <a:rPr lang="en-US" altLang="zh-CN" sz="2400" b="1">
                <a:latin typeface="黑体" panose="02010609060101010101" charset="-122"/>
                <a:ea typeface="黑体" panose="02010609060101010101" charset="-122"/>
                <a:cs typeface="+mn-ea"/>
                <a:sym typeface="+mn-ea"/>
              </a:rPr>
              <a:t>①</a:t>
            </a:r>
            <a:r>
              <a:rPr lang="zh-CN" altLang="en-US" sz="2400" b="1">
                <a:solidFill>
                  <a:srgbClr val="C00000"/>
                </a:solidFill>
                <a:latin typeface="+mn-ea"/>
                <a:cs typeface="+mn-ea"/>
                <a:sym typeface="+mn-ea"/>
              </a:rPr>
              <a:t>结构上</a:t>
            </a:r>
            <a:r>
              <a:rPr lang="zh-CN" altLang="en-US" sz="2400" b="1">
                <a:latin typeface="+mn-ea"/>
                <a:cs typeface="+mn-ea"/>
                <a:sym typeface="+mn-ea"/>
              </a:rPr>
              <a:t>，总领全文；引起下文；首尾呼应，使文章结构完整。</a:t>
            </a:r>
            <a:endParaRPr lang="zh-CN" altLang="en-US" sz="2400" b="1">
              <a:solidFill>
                <a:schemeClr val="tx1"/>
              </a:solidFill>
              <a:latin typeface="+mn-ea"/>
              <a:cs typeface="+mn-ea"/>
            </a:endParaRPr>
          </a:p>
          <a:p>
            <a:pPr marL="0" indent="0" algn="l" fontAlgn="auto">
              <a:lnSpc>
                <a:spcPts val="3200"/>
              </a:lnSpc>
              <a:buClrTx/>
              <a:buSzTx/>
              <a:buNone/>
            </a:pPr>
            <a:r>
              <a:rPr lang="en-US" altLang="zh-CN" sz="2400" b="1">
                <a:latin typeface="黑体" panose="02010609060101010101" charset="-122"/>
                <a:ea typeface="黑体" panose="02010609060101010101" charset="-122"/>
                <a:cs typeface="+mn-ea"/>
                <a:sym typeface="+mn-ea"/>
              </a:rPr>
              <a:t>②</a:t>
            </a:r>
            <a:r>
              <a:rPr lang="zh-CN" altLang="en-US" sz="2400" b="1">
                <a:solidFill>
                  <a:srgbClr val="C00000"/>
                </a:solidFill>
                <a:latin typeface="+mn-ea"/>
                <a:cs typeface="+mn-ea"/>
                <a:sym typeface="+mn-ea"/>
              </a:rPr>
              <a:t>内容上</a:t>
            </a:r>
            <a:r>
              <a:rPr lang="zh-CN" altLang="en-US" sz="2400" b="1">
                <a:latin typeface="+mn-ea"/>
                <a:cs typeface="+mn-ea"/>
                <a:sym typeface="+mn-ea"/>
              </a:rPr>
              <a:t>，开篇点题；提示文章中心；交代故事发生的背景、地点、时间、人物、原因等信息；交代事件发生的环境；为下文作铺垫或设下伏笔；设置悬念，吸引读者。</a:t>
            </a:r>
            <a:endParaRPr lang="zh-CN" altLang="en-US" sz="2400" b="1">
              <a:latin typeface="+mn-ea"/>
              <a:cs typeface="+mn-ea"/>
              <a:sym typeface="+mn-ea"/>
            </a:endParaRPr>
          </a:p>
        </p:txBody>
      </p:sp>
      <p:sp>
        <p:nvSpPr>
          <p:cNvPr id="5" name="文本框 4" title=""/>
          <p:cNvSpPr txBox="1"/>
          <p:nvPr>
            <p:custDataLst>
              <p:tags r:id="rId7"/>
            </p:custDataLst>
          </p:nvPr>
        </p:nvSpPr>
        <p:spPr>
          <a:xfrm>
            <a:off x="4807585" y="3886835"/>
            <a:ext cx="1663700" cy="521970"/>
          </a:xfrm>
          <a:prstGeom prst="rect">
            <a:avLst/>
          </a:prstGeom>
          <a:solidFill>
            <a:schemeClr val="accent1">
              <a:lumMod val="60000"/>
              <a:lumOff val="40000"/>
            </a:schemeClr>
          </a:solidFill>
          <a:ln w="19050">
            <a:solidFill>
              <a:schemeClr val="accent3">
                <a:lumMod val="75000"/>
              </a:schemeClr>
            </a:solidFill>
          </a:ln>
        </p:spPr>
        <p:txBody>
          <a:bodyPr wrap="square" rtlCol="0">
            <a:spAutoFit/>
          </a:bodyPr>
          <a:lstStyle/>
          <a:p>
            <a:r>
              <a:rPr lang="zh-CN" altLang="en-US" sz="2800" b="1">
                <a:solidFill>
                  <a:srgbClr val="C00000"/>
                </a:solidFill>
                <a:latin typeface="微软雅黑" panose="020b0503020204020204" charset="-122"/>
                <a:ea typeface="微软雅黑" panose="020b0503020204020204" charset="-122"/>
              </a:rPr>
              <a:t>温馨提示</a:t>
            </a:r>
            <a:endParaRPr lang="zh-CN" altLang="en-US" sz="2800" b="1">
              <a:solidFill>
                <a:srgbClr val="C0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2000"/>
                                        <p:tgtEl>
                                          <p:spTgt spid="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edge">
                                      <p:cBhvr>
                                        <p:cTn id="22" dur="2000"/>
                                        <p:tgtEl>
                                          <p:spTgt spid="3">
                                            <p:txEl>
                                              <p:pRg st="0" end="0"/>
                                            </p:txEl>
                                          </p:spTgt>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edge">
                                      <p:cBhvr>
                                        <p:cTn id="2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4"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414020" y="3517265"/>
            <a:ext cx="11328400" cy="2277745"/>
          </a:xfrm>
          <a:prstGeom prst="rect">
            <a:avLst/>
          </a:prstGeom>
          <a:solidFill>
            <a:schemeClr val="bg1"/>
          </a:solidFill>
          <a:ln w="19050">
            <a:solidFill>
              <a:srgbClr val="AE5D2D"/>
            </a:solidFill>
          </a:ln>
        </p:spPr>
        <p:txBody>
          <a:bodyPr wrap="square" rtlCol="0" anchor="t">
            <a:noAutofit/>
          </a:bodyPr>
          <a:lstStyle/>
          <a:p>
            <a:pPr indent="0" algn="just" fontAlgn="auto">
              <a:lnSpc>
                <a:spcPts val="3860"/>
              </a:lnSpc>
              <a:buClrTx/>
              <a:buSzTx/>
              <a:buFontTx/>
            </a:pPr>
            <a:r>
              <a:rPr lang="zh-CN" altLang="en-US" sz="2800" b="1">
                <a:latin typeface="微软雅黑" panose="020b0503020204020204" charset="-122"/>
                <a:ea typeface="微软雅黑" panose="020b0503020204020204" charset="-122"/>
                <a:cs typeface="微软雅黑" panose="020b0503020204020204" charset="-122"/>
                <a:sym typeface="+mn-ea"/>
              </a:rPr>
              <a:t>①前后形成强烈的</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对比</a:t>
            </a:r>
            <a:r>
              <a:rPr lang="zh-CN" altLang="en-US" sz="2800" b="1">
                <a:latin typeface="微软雅黑" panose="020b0503020204020204" charset="-122"/>
                <a:ea typeface="微软雅黑" panose="020b0503020204020204" charset="-122"/>
                <a:cs typeface="微软雅黑" panose="020b0503020204020204" charset="-122"/>
                <a:sym typeface="+mn-ea"/>
              </a:rPr>
              <a:t>，突出驼队（人的活动）的出现给沙漠带来了生机，</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记叙的同时发表议论</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自然是伟大的，然而人类更伟大</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。为后文歌颂人类伟大，歌颂抗日军民</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埋下伏笔</a:t>
            </a:r>
            <a:r>
              <a:rPr lang="zh-CN" altLang="en-US" sz="2800" b="1">
                <a:latin typeface="微软雅黑" panose="020b0503020204020204" charset="-122"/>
                <a:ea typeface="微软雅黑" panose="020b0503020204020204" charset="-122"/>
                <a:cs typeface="微软雅黑" panose="020b0503020204020204" charset="-122"/>
                <a:sym typeface="+mn-ea"/>
              </a:rPr>
              <a:t>。</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indent="457200" algn="l" fontAlgn="auto">
              <a:buClrTx/>
              <a:buSzTx/>
              <a:buFontTx/>
            </a:pPr>
            <a:endParaRPr lang="zh-CN" altLang="en-US" sz="3200" b="1">
              <a:latin typeface="微软雅黑" panose="020b0503020204020204" charset="-122"/>
              <a:ea typeface="微软雅黑" panose="020b0503020204020204" charset="-122"/>
              <a:cs typeface="微软雅黑" panose="020b0503020204020204" charset="-122"/>
              <a:sym typeface="+mn-ea"/>
            </a:endParaRPr>
          </a:p>
          <a:p>
            <a:pPr indent="457200" algn="l" fontAlgn="auto">
              <a:buClrTx/>
              <a:buSzTx/>
              <a:buFontTx/>
            </a:pPr>
            <a:endParaRPr lang="zh-CN" altLang="en-US" sz="3200" b="1">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4"/>
            </p:custDataLst>
          </p:nvPr>
        </p:nvSpPr>
        <p:spPr>
          <a:xfrm>
            <a:off x="414020" y="847725"/>
            <a:ext cx="11329670" cy="1104900"/>
          </a:xfrm>
          <a:prstGeom prst="rect">
            <a:avLst/>
          </a:prstGeom>
          <a:solidFill>
            <a:schemeClr val="accent2">
              <a:lumMod val="20000"/>
              <a:lumOff val="80000"/>
            </a:schemeClr>
          </a:solidFill>
          <a:ln w="19050">
            <a:solidFill>
              <a:schemeClr val="accent6">
                <a:lumMod val="50000"/>
              </a:schemeClr>
            </a:solidFill>
            <a:prstDash val="dashDot"/>
          </a:ln>
        </p:spPr>
        <p:txBody>
          <a:bodyPr wrap="square" rtlCol="0" anchor="t" anchorCtr="0">
            <a:noAutofit/>
          </a:bodyPr>
          <a:lstStyle/>
          <a:p>
            <a:pPr lvl="0" algn="just" fontAlgn="base">
              <a:buClr>
                <a:schemeClr val="hlink"/>
              </a:buClr>
              <a:buSzPct val="70000"/>
              <a:buFont typeface="Wingdings" panose="05000000000000000000" pitchFamily="2" charset="2"/>
              <a:defRPr/>
            </a:pPr>
            <a:r>
              <a:rPr lang="zh-CN" altLang="en-US" sz="32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3</a:t>
            </a:r>
            <a:r>
              <a:rPr lang="zh-CN" altLang="en-US" sz="3200" b="1">
                <a:uFillTx/>
                <a:latin typeface="微软雅黑" panose="020b0503020204020204" charset="-122"/>
                <a:ea typeface="微软雅黑" panose="020b0503020204020204" charset="-122"/>
                <a:cs typeface="楷体" panose="02010609060101010101" pitchFamily="49" charset="-122"/>
                <a:sym typeface="+mn-ea"/>
              </a:rPr>
              <a:t>.第一个画面所描绘的沙漠有什么特点？为什么要先描绘沙漠的这些特点？</a:t>
            </a:r>
            <a:endParaRPr lang="zh-CN" altLang="en-US" sz="3200" b="1">
              <a:uFillTx/>
              <a:latin typeface="微软雅黑" panose="020b0503020204020204" charset="-122"/>
              <a:ea typeface="微软雅黑" panose="020b0503020204020204" charset="-122"/>
              <a:cs typeface="楷体" panose="02010609060101010101" pitchFamily="49" charset="-122"/>
              <a:sym typeface="+mn-ea"/>
            </a:endParaRPr>
          </a:p>
        </p:txBody>
      </p:sp>
      <p:sp>
        <p:nvSpPr>
          <p:cNvPr id="15" name="文本框 14" title=""/>
          <p:cNvSpPr txBox="1"/>
          <p:nvPr>
            <p:custDataLst>
              <p:tags r:id="rId5"/>
            </p:custDataLst>
          </p:nvPr>
        </p:nvSpPr>
        <p:spPr>
          <a:xfrm>
            <a:off x="3634740" y="2235835"/>
            <a:ext cx="3743325" cy="606425"/>
          </a:xfrm>
          <a:prstGeom prst="rect">
            <a:avLst/>
          </a:prstGeom>
          <a:solidFill>
            <a:schemeClr val="bg1"/>
          </a:solidFill>
          <a:ln w="19050">
            <a:solidFill>
              <a:schemeClr val="accent4">
                <a:lumMod val="50000"/>
              </a:schemeClr>
            </a:solidFill>
          </a:ln>
        </p:spPr>
        <p:txBody>
          <a:bodyPr wrap="square" rtlCol="0" anchor="t">
            <a:noAutofit/>
          </a:bodyPr>
          <a:lstStyle/>
          <a:p>
            <a:pPr indent="0" algn="just" fontAlgn="auto">
              <a:buClrTx/>
              <a:buSzTx/>
              <a:buFontTx/>
            </a:pPr>
            <a:r>
              <a:rPr lang="zh-CN" sz="3200" b="1">
                <a:latin typeface="微软雅黑" panose="020b0503020204020204" charset="-122"/>
                <a:ea typeface="微软雅黑" panose="020b0503020204020204" charset="-122"/>
                <a:cs typeface="宋体" panose="02010600030101010101" pitchFamily="2" charset="-122"/>
                <a:sym typeface="+mn-ea"/>
              </a:rPr>
              <a:t>苍茫、单调、寂静。</a:t>
            </a:r>
            <a:endParaRPr lang="zh-CN" sz="3200" b="1">
              <a:latin typeface="微软雅黑" panose="020b0503020204020204" charset="-122"/>
              <a:ea typeface="微软雅黑" panose="020b0503020204020204" charset="-122"/>
              <a:cs typeface="宋体" panose="02010600030101010101" pitchFamily="2" charset="-122"/>
              <a:sym typeface="+mn-ea"/>
            </a:endParaRPr>
          </a:p>
          <a:p>
            <a:pPr indent="457200" algn="l" fontAlgn="auto">
              <a:buClrTx/>
              <a:buSzTx/>
              <a:buFontTx/>
            </a:pPr>
            <a:endParaRPr lang="zh-CN" sz="3200" b="1">
              <a:latin typeface="微软雅黑" panose="020b0503020204020204" charset="-122"/>
              <a:ea typeface="微软雅黑" panose="020b0503020204020204" charset="-122"/>
              <a:cs typeface="宋体" panose="02010600030101010101" pitchFamily="2" charset="-122"/>
              <a:sym typeface="+mn-ea"/>
            </a:endParaRPr>
          </a:p>
        </p:txBody>
      </p:sp>
      <p:sp>
        <p:nvSpPr>
          <p:cNvPr id="2" name="椭圆形标注 1" title=""/>
          <p:cNvSpPr/>
          <p:nvPr>
            <p:custDataLst>
              <p:tags r:id="rId6"/>
            </p:custDataLst>
          </p:nvPr>
        </p:nvSpPr>
        <p:spPr>
          <a:xfrm>
            <a:off x="8803640" y="2607310"/>
            <a:ext cx="2704465" cy="730250"/>
          </a:xfrm>
          <a:prstGeom prst="wedgeEllipseCallout">
            <a:avLst>
              <a:gd name="adj1" fmla="val -49788"/>
              <a:gd name="adj2" fmla="val 158608"/>
            </a:avLst>
          </a:prstGeom>
          <a:solidFill>
            <a:srgbClr val="AE5D2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200" b="1">
                <a:solidFill>
                  <a:schemeClr val="bg1"/>
                </a:solidFill>
                <a:latin typeface="微软雅黑" panose="020b0503020204020204" charset="-122"/>
                <a:ea typeface="微软雅黑" panose="020b0503020204020204" charset="-122"/>
              </a:rPr>
              <a:t>中心观点</a:t>
            </a:r>
            <a:endParaRPr lang="zh-CN" altLang="en-US" sz="3200" b="1">
              <a:solidFill>
                <a:schemeClr val="bg1"/>
              </a:solidFill>
              <a:latin typeface="微软雅黑" panose="020b0503020204020204" charset="-122"/>
              <a:ea typeface="微软雅黑" panose="020b0503020204020204" charset="-122"/>
            </a:endParaRPr>
          </a:p>
        </p:txBody>
      </p:sp>
      <p:sp>
        <p:nvSpPr>
          <p:cNvPr id="4" name="文本框 3" title=""/>
          <p:cNvSpPr txBox="1"/>
          <p:nvPr>
            <p:custDataLst>
              <p:tags r:id="rId7"/>
            </p:custDataLst>
          </p:nvPr>
        </p:nvSpPr>
        <p:spPr>
          <a:xfrm>
            <a:off x="414020" y="5095240"/>
            <a:ext cx="10482580" cy="586105"/>
          </a:xfrm>
          <a:prstGeom prst="rect">
            <a:avLst/>
          </a:prstGeom>
          <a:noFill/>
        </p:spPr>
        <p:txBody>
          <a:bodyPr wrap="square" rtlCol="0" anchor="t">
            <a:spAutoFit/>
          </a:bodyPr>
          <a:lstStyle/>
          <a:p>
            <a:pPr indent="0" algn="just" fontAlgn="auto">
              <a:lnSpc>
                <a:spcPts val="3860"/>
              </a:lnSpc>
              <a:buClrTx/>
              <a:buSzTx/>
              <a:buFontTx/>
            </a:pPr>
            <a:r>
              <a:rPr lang="zh-CN" altLang="en-US" sz="2800" b="1">
                <a:latin typeface="微软雅黑" panose="020b0503020204020204" charset="-122"/>
                <a:ea typeface="微软雅黑" panose="020b0503020204020204" charset="-122"/>
                <a:cs typeface="微软雅黑" panose="020b0503020204020204" charset="-122"/>
                <a:sym typeface="+mn-ea"/>
              </a:rPr>
              <a:t>②</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曲笔</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作用，便于发表，也适应同国民党反动派斗争的需要。</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animBg="1"/>
      <p:bldP spid="4" grpId="0"/>
      <p:bldP spid="5"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3"/>
          </p:custDataLst>
        </p:nvPr>
      </p:nvGrpSpPr>
      <p:grpSpPr>
        <a:xfrm>
          <a:off x="0" y="0"/>
          <a:ext cx="0" cy="0"/>
        </a:xfrm>
      </p:grpSpPr>
      <p:sp>
        <p:nvSpPr>
          <p:cNvPr id="11" name="TextBox 93" title=""/>
          <p:cNvSpPr txBox="1"/>
          <p:nvPr>
            <p:custDataLst>
              <p:tags r:id="rId4"/>
            </p:custDataLst>
          </p:nvPr>
        </p:nvSpPr>
        <p:spPr>
          <a:xfrm>
            <a:off x="709930" y="736600"/>
            <a:ext cx="9867900" cy="58102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en-US" altLang="zh-CN" sz="3200" b="1">
                <a:solidFill>
                  <a:srgbClr val="C00000"/>
                </a:solidFill>
                <a:uFillTx/>
                <a:latin typeface="微软雅黑" panose="020b0503020204020204" charset="-122"/>
                <a:ea typeface="微软雅黑" panose="020b0503020204020204" charset="-122"/>
                <a:cs typeface="楷体" panose="02010609060101010101" pitchFamily="49" charset="-122"/>
                <a:sym typeface="+mn-lt"/>
              </a:rPr>
              <a:t>4.</a:t>
            </a:r>
            <a:r>
              <a:rPr lang="en-US" altLang="zh-CN" sz="3200" b="1">
                <a:solidFill>
                  <a:schemeClr val="tx1"/>
                </a:solidFill>
                <a:uFillTx/>
                <a:latin typeface="微软雅黑" panose="020b0503020204020204" charset="-122"/>
                <a:ea typeface="微软雅黑" panose="020b0503020204020204" charset="-122"/>
                <a:cs typeface="楷体" panose="02010609060101010101" pitchFamily="49" charset="-122"/>
                <a:sym typeface="+mn-lt"/>
              </a:rPr>
              <a:t>第一幅画的背景是在延安吗？为什么要放到这里写？</a:t>
            </a:r>
            <a:endParaRPr lang="en-US" altLang="zh-CN" sz="3200" b="1">
              <a:solidFill>
                <a:schemeClr val="tx1"/>
              </a:solidFill>
              <a:uFillTx/>
              <a:latin typeface="微软雅黑" panose="020b0503020204020204" charset="-122"/>
              <a:ea typeface="微软雅黑" panose="020b0503020204020204" charset="-122"/>
              <a:cs typeface="楷体" panose="02010609060101010101" pitchFamily="49" charset="-122"/>
              <a:sym typeface="+mn-lt"/>
            </a:endParaRPr>
          </a:p>
        </p:txBody>
      </p:sp>
      <p:sp>
        <p:nvSpPr>
          <p:cNvPr id="16" name="TextBox 98" title=""/>
          <p:cNvSpPr txBox="1"/>
          <p:nvPr>
            <p:custDataLst>
              <p:tags r:id="rId5"/>
            </p:custDataLst>
          </p:nvPr>
        </p:nvSpPr>
        <p:spPr>
          <a:xfrm>
            <a:off x="408305" y="1562100"/>
            <a:ext cx="11375390" cy="4656455"/>
          </a:xfrm>
          <a:prstGeom prst="rect">
            <a:avLst/>
          </a:prstGeom>
          <a:noFill/>
        </p:spPr>
        <p:txBody>
          <a:bodyPr wrap="square" lIns="91440" tIns="45720" rIns="91440" bIns="45720" rtlCol="0">
            <a:spAutoFit/>
          </a:bodyPr>
          <a:lstStyle/>
          <a:p>
            <a:pPr algn="just" defTabSz="1219200" fontAlgn="auto">
              <a:lnSpc>
                <a:spcPts val="3560"/>
              </a:lnSpc>
            </a:pPr>
            <a:r>
              <a:rPr lang="zh-CN" altLang="en-US" sz="1865">
                <a:solidFill>
                  <a:prstClr val="black">
                    <a:lumMod val="75000"/>
                    <a:lumOff val="25000"/>
                  </a:prstClr>
                </a:solidFill>
                <a:cs typeface="+mn-ea"/>
                <a:sym typeface="+mn-lt"/>
              </a:rPr>
              <a:t>    </a:t>
            </a:r>
            <a:r>
              <a:rPr lang="en-US" altLang="zh-CN" sz="1865">
                <a:solidFill>
                  <a:prstClr val="black">
                    <a:lumMod val="75000"/>
                    <a:lumOff val="25000"/>
                  </a:prstClr>
                </a:solidFill>
                <a:cs typeface="+mn-ea"/>
                <a:sym typeface="+mn-lt"/>
              </a:rPr>
              <a:t>       </a:t>
            </a:r>
            <a:r>
              <a:rPr lang="zh-CN" altLang="en-US" sz="2800" b="1">
                <a:solidFill>
                  <a:schemeClr val="tx1"/>
                </a:solidFill>
                <a:latin typeface="微软雅黑" panose="020b0503020204020204" charset="-122"/>
                <a:ea typeface="微软雅黑" panose="020b0503020204020204" charset="-122"/>
                <a:cs typeface="+mn-ea"/>
                <a:sym typeface="+mn-lt"/>
              </a:rPr>
              <a:t>文章第一段并不是延安的“风景”、是写猩猩峡外沙漠的“风景”。写沙漠的好处是：  　　</a:t>
            </a:r>
            <a:endParaRPr lang="zh-CN" altLang="en-US" sz="2800" b="1">
              <a:solidFill>
                <a:schemeClr val="tx1"/>
              </a:solidFill>
              <a:latin typeface="微软雅黑" panose="020b0503020204020204" charset="-122"/>
              <a:ea typeface="微软雅黑" panose="020b0503020204020204" charset="-122"/>
              <a:cs typeface="+mn-ea"/>
              <a:sym typeface="+mn-lt"/>
            </a:endParaRPr>
          </a:p>
          <a:p>
            <a:pPr algn="just" defTabSz="1219200" fontAlgn="auto">
              <a:lnSpc>
                <a:spcPts val="3560"/>
              </a:lnSpc>
            </a:pPr>
            <a:r>
              <a:rPr lang="zh-CN" altLang="en-US" sz="2800" b="1">
                <a:solidFill>
                  <a:schemeClr val="tx1"/>
                </a:solidFill>
                <a:latin typeface="微软雅黑" panose="020b0503020204020204" charset="-122"/>
                <a:ea typeface="微软雅黑" panose="020b0503020204020204" charset="-122"/>
                <a:cs typeface="+mn-ea"/>
                <a:sym typeface="+mn-lt"/>
              </a:rPr>
              <a:t>    </a:t>
            </a:r>
            <a:r>
              <a:rPr lang="en-US" altLang="zh-CN" sz="2800" b="1">
                <a:solidFill>
                  <a:schemeClr val="tx1"/>
                </a:solidFill>
                <a:latin typeface="微软雅黑" panose="020b0503020204020204" charset="-122"/>
                <a:ea typeface="微软雅黑" panose="020b0503020204020204" charset="-122"/>
                <a:cs typeface="+mn-ea"/>
                <a:sym typeface="+mn-lt"/>
              </a:rPr>
              <a:t>   </a:t>
            </a:r>
            <a:r>
              <a:rPr lang="zh-CN" altLang="en-US" sz="2800" b="1">
                <a:solidFill>
                  <a:srgbClr val="C00000"/>
                </a:solidFill>
                <a:latin typeface="微软雅黑" panose="020b0503020204020204" charset="-122"/>
                <a:ea typeface="微软雅黑" panose="020b0503020204020204" charset="-122"/>
                <a:cs typeface="+mn-ea"/>
                <a:sym typeface="+mn-lt"/>
              </a:rPr>
              <a:t>其一</a:t>
            </a:r>
            <a:r>
              <a:rPr lang="zh-CN" altLang="en-US" sz="2800" b="1">
                <a:solidFill>
                  <a:schemeClr val="tx1"/>
                </a:solidFill>
                <a:latin typeface="微软雅黑" panose="020b0503020204020204" charset="-122"/>
                <a:ea typeface="微软雅黑" panose="020b0503020204020204" charset="-122"/>
                <a:cs typeface="+mn-ea"/>
                <a:sym typeface="+mn-lt"/>
              </a:rPr>
              <a:t>，它形象地告诉人们，无论多么荒谅、贫瘠的地方，只要有了人的活动，面貌就大为改观，这就突出了人主宰自然的伟力，可见人的伟大。  　　</a:t>
            </a:r>
            <a:endParaRPr lang="zh-CN" altLang="en-US" sz="2800" b="1">
              <a:solidFill>
                <a:schemeClr val="tx1"/>
              </a:solidFill>
              <a:latin typeface="微软雅黑" panose="020b0503020204020204" charset="-122"/>
              <a:ea typeface="微软雅黑" panose="020b0503020204020204" charset="-122"/>
              <a:cs typeface="+mn-ea"/>
              <a:sym typeface="+mn-lt"/>
            </a:endParaRPr>
          </a:p>
          <a:p>
            <a:pPr algn="just" defTabSz="1219200" fontAlgn="auto">
              <a:lnSpc>
                <a:spcPts val="3560"/>
              </a:lnSpc>
            </a:pPr>
            <a:r>
              <a:rPr lang="zh-CN" altLang="en-US" sz="2800" b="1">
                <a:solidFill>
                  <a:schemeClr val="tx1"/>
                </a:solidFill>
                <a:latin typeface="微软雅黑" panose="020b0503020204020204" charset="-122"/>
                <a:ea typeface="微软雅黑" panose="020b0503020204020204" charset="-122"/>
                <a:cs typeface="+mn-ea"/>
                <a:sym typeface="+mn-lt"/>
              </a:rPr>
              <a:t>    </a:t>
            </a:r>
            <a:r>
              <a:rPr lang="en-US" altLang="zh-CN" sz="2800" b="1">
                <a:solidFill>
                  <a:schemeClr val="tx1"/>
                </a:solidFill>
                <a:latin typeface="微软雅黑" panose="020b0503020204020204" charset="-122"/>
                <a:ea typeface="微软雅黑" panose="020b0503020204020204" charset="-122"/>
                <a:cs typeface="+mn-ea"/>
                <a:sym typeface="+mn-lt"/>
              </a:rPr>
              <a:t>   </a:t>
            </a:r>
            <a:r>
              <a:rPr lang="zh-CN" altLang="en-US" sz="2800" b="1">
                <a:solidFill>
                  <a:srgbClr val="C00000"/>
                </a:solidFill>
                <a:latin typeface="微软雅黑" panose="020b0503020204020204" charset="-122"/>
                <a:ea typeface="微软雅黑" panose="020b0503020204020204" charset="-122"/>
                <a:cs typeface="+mn-ea"/>
                <a:sym typeface="+mn-lt"/>
              </a:rPr>
              <a:t>其二</a:t>
            </a:r>
            <a:r>
              <a:rPr lang="zh-CN" altLang="en-US" sz="2800" b="1">
                <a:solidFill>
                  <a:schemeClr val="tx1"/>
                </a:solidFill>
                <a:latin typeface="微软雅黑" panose="020b0503020204020204" charset="-122"/>
                <a:ea typeface="微软雅黑" panose="020b0503020204020204" charset="-122"/>
                <a:cs typeface="+mn-ea"/>
                <a:sym typeface="+mn-lt"/>
              </a:rPr>
              <a:t>，这样写也有一定的掩护作用，便于发表</a:t>
            </a:r>
            <a:r>
              <a:rPr lang="en-US" altLang="zh-CN" sz="2800" b="1">
                <a:solidFill>
                  <a:schemeClr val="tx1"/>
                </a:solidFill>
                <a:latin typeface="微软雅黑" panose="020b0503020204020204" charset="-122"/>
                <a:ea typeface="微软雅黑" panose="020b0503020204020204" charset="-122"/>
                <a:cs typeface="+mn-ea"/>
                <a:sym typeface="+mn-lt"/>
              </a:rPr>
              <a:t>,</a:t>
            </a:r>
            <a:r>
              <a:rPr lang="zh-CN" altLang="en-US" sz="2800" b="1">
                <a:solidFill>
                  <a:schemeClr val="tx1"/>
                </a:solidFill>
                <a:latin typeface="微软雅黑" panose="020b0503020204020204" charset="-122"/>
                <a:ea typeface="微软雅黑" panose="020b0503020204020204" charset="-122"/>
                <a:cs typeface="+mn-ea"/>
                <a:sym typeface="+mn-lt"/>
              </a:rPr>
              <a:t>适应同国民党反动派斗争的需要。  　　</a:t>
            </a:r>
            <a:endParaRPr lang="zh-CN" altLang="en-US" sz="2800" b="1">
              <a:solidFill>
                <a:schemeClr val="tx1"/>
              </a:solidFill>
              <a:latin typeface="微软雅黑" panose="020b0503020204020204" charset="-122"/>
              <a:ea typeface="微软雅黑" panose="020b0503020204020204" charset="-122"/>
              <a:cs typeface="+mn-ea"/>
              <a:sym typeface="+mn-lt"/>
            </a:endParaRPr>
          </a:p>
          <a:p>
            <a:pPr algn="just" defTabSz="1219200" fontAlgn="auto">
              <a:lnSpc>
                <a:spcPts val="3560"/>
              </a:lnSpc>
            </a:pPr>
            <a:r>
              <a:rPr lang="zh-CN" altLang="en-US" sz="2800" b="1">
                <a:solidFill>
                  <a:schemeClr val="tx1"/>
                </a:solidFill>
                <a:latin typeface="微软雅黑" panose="020b0503020204020204" charset="-122"/>
                <a:ea typeface="微软雅黑" panose="020b0503020204020204" charset="-122"/>
                <a:cs typeface="+mn-ea"/>
                <a:sym typeface="+mn-lt"/>
              </a:rPr>
              <a:t>    </a:t>
            </a:r>
            <a:r>
              <a:rPr lang="en-US" altLang="zh-CN" sz="2800" b="1">
                <a:solidFill>
                  <a:schemeClr val="tx1"/>
                </a:solidFill>
                <a:latin typeface="微软雅黑" panose="020b0503020204020204" charset="-122"/>
                <a:ea typeface="微软雅黑" panose="020b0503020204020204" charset="-122"/>
                <a:cs typeface="+mn-ea"/>
                <a:sym typeface="+mn-lt"/>
              </a:rPr>
              <a:t>   </a:t>
            </a:r>
            <a:r>
              <a:rPr lang="zh-CN" altLang="en-US" sz="2800" b="1">
                <a:solidFill>
                  <a:srgbClr val="C00000"/>
                </a:solidFill>
                <a:latin typeface="微软雅黑" panose="020b0503020204020204" charset="-122"/>
                <a:ea typeface="微软雅黑" panose="020b0503020204020204" charset="-122"/>
                <a:cs typeface="+mn-ea"/>
                <a:sym typeface="+mn-lt"/>
              </a:rPr>
              <a:t>其三</a:t>
            </a:r>
            <a:r>
              <a:rPr lang="zh-CN" altLang="en-US" sz="2800" b="1">
                <a:solidFill>
                  <a:schemeClr val="tx1"/>
                </a:solidFill>
                <a:latin typeface="微软雅黑" panose="020b0503020204020204" charset="-122"/>
                <a:ea typeface="微软雅黑" panose="020b0503020204020204" charset="-122"/>
                <a:cs typeface="+mn-ea"/>
                <a:sym typeface="+mn-lt"/>
              </a:rPr>
              <a:t>，使文章别具一格，在它的基础上，下文层层深入地表现主题，呈层层铺垫、环环紧扣的特色。</a:t>
            </a:r>
            <a:endParaRPr lang="zh-CN" altLang="en-US" sz="2800" b="1">
              <a:solidFill>
                <a:schemeClr val="tx1"/>
              </a:solidFill>
              <a:latin typeface="微软雅黑" panose="020b0503020204020204" charset="-122"/>
              <a:ea typeface="微软雅黑" panose="020b0503020204020204" charset="-122"/>
              <a:cs typeface="+mn-ea"/>
              <a:sym typeface="+mn-lt"/>
            </a:endParaRPr>
          </a:p>
          <a:p>
            <a:pPr algn="just" defTabSz="1219200" fontAlgn="auto">
              <a:lnSpc>
                <a:spcPts val="3560"/>
              </a:lnSpc>
            </a:pPr>
            <a:endParaRPr lang="zh-CN" altLang="en-US" sz="2800" b="1">
              <a:solidFill>
                <a:schemeClr val="tx1"/>
              </a:solidFill>
              <a:latin typeface="微软雅黑" panose="020b0503020204020204" charset="-122"/>
              <a:ea typeface="微软雅黑" panose="020b0503020204020204" charset="-122"/>
              <a:cs typeface="+mn-ea"/>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14" name="文本框 13" title=""/>
          <p:cNvSpPr txBox="1"/>
          <p:nvPr>
            <p:custDataLst>
              <p:tags r:id="rId3"/>
            </p:custDataLst>
          </p:nvPr>
        </p:nvSpPr>
        <p:spPr>
          <a:xfrm>
            <a:off x="349250" y="1017270"/>
            <a:ext cx="8317230" cy="142176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1.</a:t>
            </a:r>
            <a:r>
              <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“于是我又回忆起另一个画面，这就是所谓‘黄土高原’！”“黄土高原”加</a:t>
            </a: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引号</a:t>
            </a:r>
            <a:r>
              <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，又用上“</a:t>
            </a: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所谓</a:t>
            </a:r>
            <a:r>
              <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”，后面再加</a:t>
            </a: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感叹号</a:t>
            </a:r>
            <a:r>
              <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，为什么要这样写？</a:t>
            </a:r>
            <a:endPar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15" name="文本框 14" title=""/>
          <p:cNvSpPr txBox="1"/>
          <p:nvPr>
            <p:custDataLst>
              <p:tags r:id="rId4"/>
            </p:custDataLst>
          </p:nvPr>
        </p:nvSpPr>
        <p:spPr>
          <a:xfrm>
            <a:off x="349250" y="2515235"/>
            <a:ext cx="8316595" cy="1316355"/>
          </a:xfrm>
          <a:prstGeom prst="rect">
            <a:avLst/>
          </a:prstGeom>
          <a:solidFill>
            <a:schemeClr val="bg1"/>
          </a:solidFill>
          <a:ln w="19050">
            <a:solidFill>
              <a:schemeClr val="accent4">
                <a:lumMod val="50000"/>
              </a:schemeClr>
            </a:solidFill>
          </a:ln>
        </p:spPr>
        <p:txBody>
          <a:bodyPr wrap="square" rtlCol="0" anchor="t">
            <a:noAutofit/>
          </a:bodyPr>
          <a:lstStyle/>
          <a:p>
            <a:pPr lvl="0" indent="0" algn="just" fontAlgn="auto">
              <a:lnSpc>
                <a:spcPts val="3160"/>
              </a:lnSpc>
              <a:buClrTx/>
              <a:buSzTx/>
              <a:buFontTx/>
            </a:pPr>
            <a:r>
              <a:rPr lang="zh-CN" altLang="en-US" sz="2800" b="1">
                <a:solidFill>
                  <a:srgbClr val="0912BD"/>
                </a:solidFill>
                <a:latin typeface="微软雅黑" panose="020b0503020204020204" charset="-122"/>
                <a:ea typeface="微软雅黑" panose="020b0503020204020204" charset="-122"/>
                <a:cs typeface="微软雅黑" panose="020b0503020204020204" charset="-122"/>
                <a:sym typeface="+mn-ea"/>
              </a:rPr>
              <a:t>明确</a:t>
            </a:r>
            <a:r>
              <a:rPr lang="zh-CN" altLang="en-US" sz="2800" b="1">
                <a:latin typeface="微软雅黑" panose="020b0503020204020204" charset="-122"/>
                <a:ea typeface="微软雅黑" panose="020b0503020204020204" charset="-122"/>
                <a:cs typeface="微软雅黑" panose="020b0503020204020204" charset="-122"/>
                <a:sym typeface="+mn-ea"/>
              </a:rPr>
              <a:t>：引号表示</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有特殊意义</a:t>
            </a:r>
            <a:r>
              <a:rPr lang="zh-CN" altLang="en-US" sz="2800" b="1">
                <a:latin typeface="微软雅黑" panose="020b0503020204020204" charset="-122"/>
                <a:ea typeface="微软雅黑" panose="020b0503020204020204" charset="-122"/>
                <a:cs typeface="微软雅黑" panose="020b0503020204020204" charset="-122"/>
                <a:sym typeface="+mn-ea"/>
              </a:rPr>
              <a:t>，用上“所谓”为了突出强调，</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“黄土高原”指的是</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革命圣地延安</a:t>
            </a:r>
            <a:r>
              <a:rPr lang="zh-CN" altLang="en-US" sz="2800" b="1">
                <a:latin typeface="微软雅黑" panose="020b0503020204020204" charset="-122"/>
                <a:ea typeface="微软雅黑" panose="020b0503020204020204" charset="-122"/>
                <a:cs typeface="微软雅黑" panose="020b0503020204020204" charset="-122"/>
                <a:sym typeface="+mn-ea"/>
              </a:rPr>
              <a:t>，感叹号是表示情感强烈，在这里表示</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赞美之情</a:t>
            </a:r>
            <a:r>
              <a:rPr lang="zh-CN" altLang="en-US" sz="2800" b="1">
                <a:latin typeface="微软雅黑" panose="020b0503020204020204" charset="-122"/>
                <a:ea typeface="微软雅黑" panose="020b0503020204020204" charset="-122"/>
                <a:cs typeface="微软雅黑" panose="020b0503020204020204" charset="-122"/>
                <a:sym typeface="+mn-ea"/>
              </a:rPr>
              <a:t>。</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2" name="副标题 2" title=""/>
          <p:cNvSpPr>
            <a:spLocks noGrp="1"/>
          </p:cNvSpPr>
          <p:nvPr>
            <p:custDataLst>
              <p:tags r:id="rId5"/>
            </p:custDataLst>
          </p:nvPr>
        </p:nvSpPr>
        <p:spPr>
          <a:xfrm>
            <a:off x="3533140" y="271780"/>
            <a:ext cx="1949450" cy="612775"/>
          </a:xfrm>
          <a:prstGeom prst="rect">
            <a:avLst/>
          </a:prstGeom>
          <a:solidFill>
            <a:schemeClr val="accent1">
              <a:lumMod val="40000"/>
              <a:lumOff val="60000"/>
            </a:schemeClr>
          </a:solidFill>
          <a:ln w="12700">
            <a:solidFill>
              <a:srgbClr val="0912BD"/>
            </a:solidFill>
          </a:ln>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ctr">
              <a:buClrTx/>
              <a:buSzTx/>
            </a:pPr>
            <a:r>
              <a:rPr lang="zh-CN" altLang="en-US" sz="3200" b="1" spc="0">
                <a:solidFill>
                  <a:schemeClr val="tx1"/>
                </a:solidFill>
                <a:latin typeface="微软雅黑" panose="020b0503020204020204" charset="-122"/>
                <a:cs typeface="+mj-ea"/>
                <a:sym typeface="+mn-ea"/>
              </a:rPr>
              <a:t>高原归耕</a:t>
            </a:r>
            <a:endParaRPr lang="zh-CN" altLang="en-US" sz="3200" b="1" spc="0">
              <a:solidFill>
                <a:schemeClr val="tx1"/>
              </a:solidFill>
              <a:latin typeface="微软雅黑" panose="020b0503020204020204" charset="-122"/>
              <a:cs typeface="+mj-ea"/>
              <a:sym typeface="+mn-ea"/>
            </a:endParaRPr>
          </a:p>
        </p:txBody>
      </p:sp>
      <p:pic>
        <p:nvPicPr>
          <p:cNvPr id="17" name="内容占位符 4" title=""/>
          <p:cNvPicPr>
            <a:picLocks noChangeAspect="1"/>
          </p:cNvPicPr>
          <p:nvPr>
            <p:custDataLst>
              <p:tags r:id="rId7"/>
            </p:custDataLst>
          </p:nvPr>
        </p:nvPicPr>
        <p:blipFill>
          <a:blip r:embed="rId6">
            <a:extLst>
              <a:ext uri="{28A0092B-C50C-407E-A947-70E740481C1C}">
                <a14:useLocalDpi xmlns:a14="http://schemas.microsoft.com/office/drawing/2010/main" val="0"/>
              </a:ext>
            </a:extLst>
          </a:blip>
          <a:srcRect l="3413" r="41652"/>
          <a:stretch>
            <a:fillRect/>
          </a:stretch>
        </p:blipFill>
        <p:spPr>
          <a:xfrm>
            <a:off x="8722360" y="4126865"/>
            <a:ext cx="3243580" cy="2226310"/>
          </a:xfrm>
          <a:prstGeom prst="rect">
            <a:avLst/>
          </a:prstGeom>
        </p:spPr>
      </p:pic>
      <p:sp>
        <p:nvSpPr>
          <p:cNvPr id="3" name="文本框 2" title=""/>
          <p:cNvSpPr txBox="1"/>
          <p:nvPr>
            <p:custDataLst>
              <p:tags r:id="rId8"/>
            </p:custDataLst>
          </p:nvPr>
        </p:nvSpPr>
        <p:spPr>
          <a:xfrm>
            <a:off x="346710" y="4159885"/>
            <a:ext cx="8319770" cy="58229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2.</a:t>
            </a:r>
            <a:r>
              <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这幅图所描绘的景象反映了人们怎样的精神状态？</a:t>
            </a:r>
            <a:endPar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4" name="文本框 3" title=""/>
          <p:cNvSpPr txBox="1"/>
          <p:nvPr>
            <p:custDataLst>
              <p:tags r:id="rId9"/>
            </p:custDataLst>
          </p:nvPr>
        </p:nvSpPr>
        <p:spPr>
          <a:xfrm>
            <a:off x="346710" y="4879340"/>
            <a:ext cx="8319770" cy="1435735"/>
          </a:xfrm>
          <a:prstGeom prst="rect">
            <a:avLst/>
          </a:prstGeom>
          <a:solidFill>
            <a:schemeClr val="bg1"/>
          </a:solidFill>
          <a:ln w="19050">
            <a:solidFill>
              <a:schemeClr val="accent4">
                <a:lumMod val="50000"/>
              </a:schemeClr>
            </a:solidFill>
          </a:ln>
        </p:spPr>
        <p:txBody>
          <a:bodyPr wrap="square" rtlCol="0" anchor="t">
            <a:noAutofit/>
          </a:bodyPr>
          <a:lstStyle/>
          <a:p>
            <a:pPr indent="0" algn="just" fontAlgn="auto">
              <a:buClrTx/>
              <a:buSzTx/>
              <a:buFontTx/>
            </a:pPr>
            <a:r>
              <a:rPr lang="zh-CN" altLang="en-US" sz="2800" b="1">
                <a:solidFill>
                  <a:srgbClr val="0912BD"/>
                </a:solidFill>
                <a:latin typeface="微软雅黑" panose="020b0503020204020204" charset="-122"/>
                <a:ea typeface="微软雅黑" panose="020b0503020204020204" charset="-122"/>
                <a:cs typeface="微软雅黑" panose="020b0503020204020204" charset="-122"/>
                <a:sym typeface="+mn-ea"/>
              </a:rPr>
              <a:t>明确</a:t>
            </a:r>
            <a:r>
              <a:rPr lang="zh-CN" altLang="en-US" sz="2800" b="1">
                <a:latin typeface="+mn-ea"/>
                <a:cs typeface="+mn-ea"/>
                <a:sym typeface="+mn-ea"/>
              </a:rPr>
              <a:t>：用</a:t>
            </a:r>
            <a:r>
              <a:rPr lang="en-US" altLang="zh-CN" sz="2800" b="1">
                <a:latin typeface="+mn-ea"/>
                <a:cs typeface="+mn-ea"/>
                <a:sym typeface="+mn-ea"/>
              </a:rPr>
              <a:t>“</a:t>
            </a:r>
            <a:r>
              <a:rPr lang="zh-CN" altLang="en-US" sz="2800" b="1">
                <a:latin typeface="+mn-ea"/>
                <a:cs typeface="+mn-ea"/>
                <a:sym typeface="+mn-ea"/>
              </a:rPr>
              <a:t>粗朴的短歌</a:t>
            </a:r>
            <a:r>
              <a:rPr lang="en-US" altLang="zh-CN" sz="2800" b="1">
                <a:latin typeface="+mn-ea"/>
                <a:cs typeface="+mn-ea"/>
                <a:sym typeface="+mn-ea"/>
              </a:rPr>
              <a:t>”“</a:t>
            </a:r>
            <a:r>
              <a:rPr lang="zh-CN" altLang="en-US" sz="2800" b="1">
                <a:latin typeface="+mn-ea"/>
                <a:cs typeface="+mn-ea"/>
                <a:sym typeface="+mn-ea"/>
              </a:rPr>
              <a:t>愉快的旋律</a:t>
            </a:r>
            <a:r>
              <a:rPr lang="en-US" altLang="zh-CN" sz="2800" b="1">
                <a:latin typeface="+mn-ea"/>
                <a:cs typeface="+mn-ea"/>
                <a:sym typeface="+mn-ea"/>
              </a:rPr>
              <a:t>”</a:t>
            </a:r>
            <a:r>
              <a:rPr lang="zh-CN" altLang="en-US" sz="2800" b="1">
                <a:latin typeface="+mn-ea"/>
                <a:cs typeface="+mn-ea"/>
                <a:sym typeface="+mn-ea"/>
              </a:rPr>
              <a:t>反映出黄土高原（解放区）</a:t>
            </a:r>
            <a:r>
              <a:rPr lang="zh-CN" altLang="en-US" sz="2800" b="1">
                <a:solidFill>
                  <a:srgbClr val="C00000"/>
                </a:solidFill>
                <a:latin typeface="+mn-ea"/>
                <a:cs typeface="+mn-ea"/>
                <a:sym typeface="+mn-ea"/>
              </a:rPr>
              <a:t>人们辛勤劳作和他们淳朴、愉快的心情</a:t>
            </a:r>
            <a:r>
              <a:rPr lang="zh-CN" altLang="en-US" sz="2800" b="1">
                <a:latin typeface="+mn-ea"/>
                <a:cs typeface="+mn-ea"/>
                <a:sym typeface="+mn-ea"/>
              </a:rPr>
              <a:t>，表现了</a:t>
            </a:r>
            <a:r>
              <a:rPr lang="zh-CN" altLang="en-US" sz="2800" b="1">
                <a:solidFill>
                  <a:srgbClr val="C00000"/>
                </a:solidFill>
                <a:latin typeface="+mn-ea"/>
                <a:cs typeface="+mn-ea"/>
                <a:sym typeface="+mn-ea"/>
              </a:rPr>
              <a:t>延安人民积极向上的精神面貌</a:t>
            </a:r>
            <a:r>
              <a:rPr lang="zh-CN" altLang="en-US" sz="2800" b="1">
                <a:latin typeface="+mn-ea"/>
                <a:cs typeface="+mn-ea"/>
                <a:sym typeface="+mn-ea"/>
              </a:rPr>
              <a:t>。</a:t>
            </a:r>
            <a:endParaRPr lang="zh-CN" altLang="en-US" sz="2800" b="1">
              <a:latin typeface="+mn-ea"/>
              <a:cs typeface="+mn-ea"/>
              <a:sym typeface="+mn-ea"/>
            </a:endParaRPr>
          </a:p>
        </p:txBody>
      </p:sp>
      <p:pic>
        <p:nvPicPr>
          <p:cNvPr id="5" name="图片 4" title=""/>
          <p:cNvPicPr>
            <a:picLocks noChangeAspect="1"/>
          </p:cNvPicPr>
          <p:nvPr>
            <p:custDataLst>
              <p:tags r:id="rId11"/>
            </p:custDataLst>
          </p:nvPr>
        </p:nvPicPr>
        <p:blipFill>
          <a:blip r:embed="rId10"/>
          <a:stretch>
            <a:fillRect/>
          </a:stretch>
        </p:blipFill>
        <p:spPr>
          <a:xfrm>
            <a:off x="8722360" y="1028065"/>
            <a:ext cx="3242945" cy="2803525"/>
          </a:xfrm>
          <a:prstGeom prst="rect">
            <a:avLst/>
          </a:prstGeom>
        </p:spPr>
      </p:pic>
    </p:spTree>
    <p:custDataLst>
      <p:tags r:id="rId12"/>
    </p:custData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2000"/>
                                        <p:tgtEl>
                                          <p:spTgt spid="3"/>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animBg="1"/>
      <p:bldP spid="3"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pic>
        <p:nvPicPr>
          <p:cNvPr id="115" name="图片 114" title=""/>
          <p:cNvPicPr/>
          <p:nvPr>
            <p:custDataLst>
              <p:tags r:id="rId4"/>
            </p:custDataLst>
          </p:nvPr>
        </p:nvPicPr>
        <p:blipFill>
          <a:blip r:embed="rId3"/>
          <a:stretch>
            <a:fillRect/>
          </a:stretch>
        </p:blipFill>
        <p:spPr>
          <a:xfrm>
            <a:off x="7781505" y="2736935"/>
            <a:ext cx="4308155" cy="4120218"/>
          </a:xfrm>
          <a:prstGeom prst="rect">
            <a:avLst/>
          </a:prstGeom>
          <a:noFill/>
          <a:ln w="9525">
            <a:noFill/>
          </a:ln>
        </p:spPr>
      </p:pic>
      <p:sp>
        <p:nvSpPr>
          <p:cNvPr id="10" name="副标题 2" title=""/>
          <p:cNvSpPr>
            <a:spLocks noGrp="1"/>
          </p:cNvSpPr>
          <p:nvPr>
            <p:custDataLst>
              <p:tags r:id="rId5"/>
            </p:custDataLst>
          </p:nvPr>
        </p:nvSpPr>
        <p:spPr>
          <a:xfrm>
            <a:off x="2799080" y="485775"/>
            <a:ext cx="2183765" cy="612775"/>
          </a:xfrm>
          <a:prstGeom prst="rect">
            <a:avLst/>
          </a:prstGeom>
          <a:solidFill>
            <a:schemeClr val="accent1">
              <a:lumMod val="40000"/>
              <a:lumOff val="60000"/>
            </a:schemeClr>
          </a:solidFill>
          <a:ln w="12700">
            <a:solidFill>
              <a:srgbClr val="0912BD"/>
            </a:solidFill>
          </a:ln>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ctr">
              <a:buClrTx/>
              <a:buSzTx/>
            </a:pPr>
            <a:r>
              <a:rPr lang="zh-CN" altLang="en-US" sz="3200" b="1" spc="0">
                <a:solidFill>
                  <a:schemeClr val="tx1"/>
                </a:solidFill>
                <a:latin typeface="微软雅黑" panose="020b0503020204020204" charset="-122"/>
                <a:cs typeface="+mj-ea"/>
                <a:sym typeface="+mn-ea"/>
              </a:rPr>
              <a:t>延河夕照</a:t>
            </a:r>
            <a:endParaRPr lang="zh-CN" altLang="en-US" sz="3200" b="1" spc="0">
              <a:solidFill>
                <a:schemeClr val="tx1"/>
              </a:solidFill>
              <a:latin typeface="微软雅黑" panose="020b0503020204020204" charset="-122"/>
              <a:cs typeface="+mj-ea"/>
              <a:sym typeface="+mn-ea"/>
            </a:endParaRPr>
          </a:p>
        </p:txBody>
      </p:sp>
      <p:sp>
        <p:nvSpPr>
          <p:cNvPr id="14" name="文本框 13" title=""/>
          <p:cNvSpPr txBox="1"/>
          <p:nvPr>
            <p:custDataLst>
              <p:tags r:id="rId6"/>
            </p:custDataLst>
          </p:nvPr>
        </p:nvSpPr>
        <p:spPr>
          <a:xfrm>
            <a:off x="709930" y="1304290"/>
            <a:ext cx="5955665" cy="49847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1.</a:t>
            </a:r>
            <a:r>
              <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这幅画所描绘的人们有什么特点？</a:t>
            </a:r>
            <a:endPar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15" name="文本框 14" title=""/>
          <p:cNvSpPr txBox="1"/>
          <p:nvPr>
            <p:custDataLst>
              <p:tags r:id="rId7"/>
            </p:custDataLst>
          </p:nvPr>
        </p:nvSpPr>
        <p:spPr>
          <a:xfrm>
            <a:off x="709930" y="2254250"/>
            <a:ext cx="3622675" cy="460375"/>
          </a:xfrm>
          <a:prstGeom prst="rect">
            <a:avLst/>
          </a:prstGeom>
          <a:solidFill>
            <a:schemeClr val="bg1"/>
          </a:solidFill>
          <a:ln w="19050">
            <a:solidFill>
              <a:schemeClr val="accent4">
                <a:lumMod val="50000"/>
              </a:schemeClr>
            </a:solidFill>
          </a:ln>
        </p:spPr>
        <p:txBody>
          <a:bodyPr wrap="square" rtlCol="0" anchor="t">
            <a:spAutoFit/>
          </a:bodyPr>
          <a:lstStyle/>
          <a:p>
            <a:pPr algn="just" fontAlgn="auto">
              <a:buClrTx/>
              <a:buSzTx/>
              <a:buFontTx/>
            </a:pPr>
            <a:r>
              <a:rPr lang="en-US" altLang="zh-CN" sz="2400" b="1">
                <a:latin typeface="微软雅黑" panose="020b0503020204020204" charset="-122"/>
                <a:ea typeface="微软雅黑" panose="020b0503020204020204" charset="-122"/>
                <a:cs typeface="楷体" panose="02010609060101010101" pitchFamily="49" charset="-122"/>
                <a:sym typeface="+mn-ea"/>
              </a:rPr>
              <a:t>至少有七八种不同的乡音</a:t>
            </a:r>
            <a:endParaRPr lang="en-US" altLang="zh-CN" sz="2400" b="1">
              <a:latin typeface="微软雅黑" panose="020b0503020204020204" charset="-122"/>
              <a:ea typeface="微软雅黑" panose="020b0503020204020204" charset="-122"/>
              <a:cs typeface="楷体" panose="02010609060101010101" pitchFamily="49" charset="-122"/>
              <a:sym typeface="+mn-ea"/>
            </a:endParaRPr>
          </a:p>
        </p:txBody>
      </p:sp>
      <p:sp>
        <p:nvSpPr>
          <p:cNvPr id="12" name="文本框 11" title=""/>
          <p:cNvSpPr txBox="1"/>
          <p:nvPr>
            <p:custDataLst>
              <p:tags r:id="rId8"/>
            </p:custDataLst>
          </p:nvPr>
        </p:nvSpPr>
        <p:spPr>
          <a:xfrm>
            <a:off x="6931025" y="2276475"/>
            <a:ext cx="2044700" cy="460375"/>
          </a:xfrm>
          <a:prstGeom prst="rect">
            <a:avLst/>
          </a:prstGeom>
          <a:solidFill>
            <a:schemeClr val="bg1"/>
          </a:solidFill>
          <a:ln w="19050">
            <a:solidFill>
              <a:schemeClr val="accent4">
                <a:lumMod val="50000"/>
              </a:schemeClr>
            </a:solidFill>
          </a:ln>
        </p:spPr>
        <p:txBody>
          <a:bodyPr wrap="square" rtlCol="0" anchor="t">
            <a:spAutoFit/>
          </a:bodyPr>
          <a:lstStyle/>
          <a:p>
            <a:pPr algn="just" fontAlgn="auto">
              <a:buClrTx/>
              <a:buSzTx/>
              <a:buFontTx/>
            </a:pPr>
            <a:r>
              <a:rPr lang="zh-CN" altLang="en-US" sz="2400" b="1">
                <a:latin typeface="微软雅黑" panose="020b0503020204020204" charset="-122"/>
                <a:ea typeface="微软雅黑" panose="020b0503020204020204" charset="-122"/>
                <a:cs typeface="楷体" panose="02010609060101010101" pitchFamily="49" charset="-122"/>
                <a:sym typeface="+mn-ea"/>
              </a:rPr>
              <a:t>来自五湖四海</a:t>
            </a:r>
            <a:endParaRPr lang="zh-CN" altLang="en-US" sz="2400" b="1">
              <a:latin typeface="微软雅黑" panose="020b0503020204020204" charset="-122"/>
              <a:ea typeface="微软雅黑" panose="020b0503020204020204" charset="-122"/>
              <a:cs typeface="楷体" panose="02010609060101010101" pitchFamily="49" charset="-122"/>
              <a:sym typeface="+mn-ea"/>
            </a:endParaRPr>
          </a:p>
        </p:txBody>
      </p:sp>
      <p:sp>
        <p:nvSpPr>
          <p:cNvPr id="18" name="右箭头 17" title=""/>
          <p:cNvSpPr/>
          <p:nvPr>
            <p:custDataLst>
              <p:tags r:id="rId9"/>
            </p:custDataLst>
          </p:nvPr>
        </p:nvSpPr>
        <p:spPr>
          <a:xfrm>
            <a:off x="5397797" y="2465585"/>
            <a:ext cx="1368044" cy="100741"/>
          </a:xfrm>
          <a:prstGeom prst="rightArrow">
            <a:avLst/>
          </a:prstGeom>
          <a:solidFill>
            <a:srgbClr val="AE5D2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2" name="文本框 1" title=""/>
          <p:cNvSpPr txBox="1"/>
          <p:nvPr>
            <p:custDataLst>
              <p:tags r:id="rId10"/>
            </p:custDataLst>
          </p:nvPr>
        </p:nvSpPr>
        <p:spPr>
          <a:xfrm>
            <a:off x="709930" y="2835910"/>
            <a:ext cx="4490720" cy="460375"/>
          </a:xfrm>
          <a:prstGeom prst="rect">
            <a:avLst/>
          </a:prstGeom>
          <a:solidFill>
            <a:schemeClr val="bg1"/>
          </a:solidFill>
          <a:ln w="19050">
            <a:solidFill>
              <a:schemeClr val="accent4">
                <a:lumMod val="50000"/>
              </a:schemeClr>
            </a:solidFill>
          </a:ln>
        </p:spPr>
        <p:txBody>
          <a:bodyPr wrap="square" rtlCol="0" anchor="t">
            <a:spAutoFit/>
          </a:bodyPr>
          <a:lstStyle/>
          <a:p>
            <a:pPr algn="just" fontAlgn="auto">
              <a:buClrTx/>
              <a:buSzTx/>
              <a:buFontTx/>
            </a:pPr>
            <a:r>
              <a:rPr lang="en-US" altLang="zh-CN" sz="2400" b="1">
                <a:latin typeface="微软雅黑" panose="020b0503020204020204" charset="-122"/>
                <a:ea typeface="微软雅黑" panose="020b0503020204020204" charset="-122"/>
                <a:cs typeface="楷体" panose="02010609060101010101" pitchFamily="49" charset="-122"/>
                <a:sym typeface="+mn-ea"/>
              </a:rPr>
              <a:t>用同一的音调，唱起雄壮的歌曲</a:t>
            </a:r>
            <a:endParaRPr lang="zh-CN" altLang="en-US" sz="2665"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title=""/>
          <p:cNvSpPr txBox="1"/>
          <p:nvPr>
            <p:custDataLst>
              <p:tags r:id="rId11"/>
            </p:custDataLst>
          </p:nvPr>
        </p:nvSpPr>
        <p:spPr>
          <a:xfrm>
            <a:off x="6930390" y="2893695"/>
            <a:ext cx="1431925" cy="460375"/>
          </a:xfrm>
          <a:prstGeom prst="rect">
            <a:avLst/>
          </a:prstGeom>
          <a:solidFill>
            <a:schemeClr val="bg1"/>
          </a:solidFill>
          <a:ln w="19050">
            <a:solidFill>
              <a:schemeClr val="accent4">
                <a:lumMod val="50000"/>
              </a:schemeClr>
            </a:solidFill>
          </a:ln>
        </p:spPr>
        <p:txBody>
          <a:bodyPr wrap="square" rtlCol="0" anchor="t">
            <a:spAutoFit/>
          </a:bodyPr>
          <a:lstStyle/>
          <a:p>
            <a:pPr algn="just" fontAlgn="auto">
              <a:buClrTx/>
              <a:buSzTx/>
              <a:buFontTx/>
            </a:pPr>
            <a:r>
              <a:rPr lang="zh-CN" altLang="en-US" sz="2400" b="1">
                <a:latin typeface="微软雅黑" panose="020b0503020204020204" charset="-122"/>
                <a:ea typeface="微软雅黑" panose="020b0503020204020204" charset="-122"/>
                <a:cs typeface="楷体" panose="02010609060101010101" pitchFamily="49" charset="-122"/>
                <a:sym typeface="+mn-ea"/>
              </a:rPr>
              <a:t>同一目标</a:t>
            </a:r>
            <a:endParaRPr lang="zh-CN" altLang="en-US" sz="2400" b="1">
              <a:latin typeface="微软雅黑" panose="020b0503020204020204" charset="-122"/>
              <a:ea typeface="微软雅黑" panose="020b0503020204020204" charset="-122"/>
              <a:cs typeface="楷体" panose="02010609060101010101" pitchFamily="49" charset="-122"/>
              <a:sym typeface="+mn-ea"/>
            </a:endParaRPr>
          </a:p>
        </p:txBody>
      </p:sp>
      <p:sp>
        <p:nvSpPr>
          <p:cNvPr id="4" name="右箭头 3" title=""/>
          <p:cNvSpPr/>
          <p:nvPr>
            <p:custDataLst>
              <p:tags r:id="rId12"/>
            </p:custDataLst>
          </p:nvPr>
        </p:nvSpPr>
        <p:spPr>
          <a:xfrm>
            <a:off x="5412182" y="3015596"/>
            <a:ext cx="1368044" cy="100741"/>
          </a:xfrm>
          <a:prstGeom prst="rightArrow">
            <a:avLst/>
          </a:prstGeom>
          <a:solidFill>
            <a:srgbClr val="AE5D2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5" name="文本框 4" title=""/>
          <p:cNvSpPr txBox="1"/>
          <p:nvPr>
            <p:custDataLst>
              <p:tags r:id="rId13"/>
            </p:custDataLst>
          </p:nvPr>
        </p:nvSpPr>
        <p:spPr>
          <a:xfrm>
            <a:off x="667385" y="3404870"/>
            <a:ext cx="4533265" cy="829945"/>
          </a:xfrm>
          <a:prstGeom prst="rect">
            <a:avLst/>
          </a:prstGeom>
          <a:solidFill>
            <a:schemeClr val="bg1"/>
          </a:solidFill>
          <a:ln w="19050">
            <a:solidFill>
              <a:schemeClr val="accent4">
                <a:lumMod val="50000"/>
              </a:schemeClr>
            </a:solidFill>
          </a:ln>
        </p:spPr>
        <p:txBody>
          <a:bodyPr wrap="square" rtlCol="0" anchor="t">
            <a:spAutoFit/>
          </a:bodyPr>
          <a:lstStyle/>
          <a:p>
            <a:pPr algn="just" fontAlgn="auto">
              <a:buClrTx/>
              <a:buSzTx/>
              <a:buFontTx/>
            </a:pPr>
            <a:r>
              <a:rPr lang="en-US" altLang="zh-CN" sz="2400" b="1">
                <a:latin typeface="微软雅黑" panose="020b0503020204020204" charset="-122"/>
                <a:ea typeface="微软雅黑" panose="020b0503020204020204" charset="-122"/>
                <a:cs typeface="楷体" panose="02010609060101010101" pitchFamily="49" charset="-122"/>
                <a:sym typeface="+mn-ea"/>
              </a:rPr>
              <a:t>一律都被铁锹的木柄磨起了老茧</a:t>
            </a:r>
            <a:endParaRPr lang="en-US" altLang="zh-CN" sz="2400" b="1">
              <a:latin typeface="微软雅黑" panose="020b0503020204020204" charset="-122"/>
              <a:ea typeface="微软雅黑" panose="020b0503020204020204" charset="-122"/>
              <a:cs typeface="楷体" panose="02010609060101010101" pitchFamily="49" charset="-122"/>
              <a:sym typeface="+mn-ea"/>
            </a:endParaRPr>
          </a:p>
          <a:p>
            <a:pPr algn="just" fontAlgn="auto">
              <a:buClrTx/>
              <a:buSzTx/>
              <a:buFontTx/>
            </a:pPr>
            <a:r>
              <a:rPr lang="en-US" altLang="zh-CN" sz="2400" b="1">
                <a:latin typeface="微软雅黑" panose="020b0503020204020204" charset="-122"/>
                <a:ea typeface="微软雅黑" panose="020b0503020204020204" charset="-122"/>
                <a:cs typeface="楷体" panose="02010609060101010101" pitchFamily="49" charset="-122"/>
                <a:sym typeface="+mn-ea"/>
              </a:rPr>
              <a:t>金黄的小米饭、翠绿的油菜</a:t>
            </a:r>
            <a:endParaRPr lang="en-US" altLang="zh-CN" sz="2400" b="1">
              <a:latin typeface="微软雅黑" panose="020b0503020204020204" charset="-122"/>
              <a:ea typeface="微软雅黑" panose="020b0503020204020204" charset="-122"/>
              <a:cs typeface="楷体" panose="02010609060101010101" pitchFamily="49" charset="-122"/>
              <a:sym typeface="+mn-ea"/>
            </a:endParaRPr>
          </a:p>
        </p:txBody>
      </p:sp>
      <p:sp>
        <p:nvSpPr>
          <p:cNvPr id="7" name="右箭头 6" title=""/>
          <p:cNvSpPr/>
          <p:nvPr>
            <p:custDataLst>
              <p:tags r:id="rId14"/>
            </p:custDataLst>
          </p:nvPr>
        </p:nvSpPr>
        <p:spPr>
          <a:xfrm>
            <a:off x="5412182" y="3856206"/>
            <a:ext cx="1368044" cy="100741"/>
          </a:xfrm>
          <a:prstGeom prst="rightArrow">
            <a:avLst/>
          </a:prstGeom>
          <a:solidFill>
            <a:srgbClr val="AE5D2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6" name="文本框 5" title=""/>
          <p:cNvSpPr txBox="1"/>
          <p:nvPr>
            <p:custDataLst>
              <p:tags r:id="rId15"/>
            </p:custDataLst>
          </p:nvPr>
        </p:nvSpPr>
        <p:spPr>
          <a:xfrm>
            <a:off x="6933565" y="3589655"/>
            <a:ext cx="1417955" cy="460375"/>
          </a:xfrm>
          <a:prstGeom prst="rect">
            <a:avLst/>
          </a:prstGeom>
          <a:solidFill>
            <a:schemeClr val="bg1"/>
          </a:solidFill>
          <a:ln w="19050">
            <a:solidFill>
              <a:schemeClr val="accent4">
                <a:lumMod val="50000"/>
              </a:schemeClr>
            </a:solidFill>
          </a:ln>
        </p:spPr>
        <p:txBody>
          <a:bodyPr wrap="square" rtlCol="0" anchor="t">
            <a:spAutoFit/>
          </a:bodyPr>
          <a:lstStyle/>
          <a:p>
            <a:pPr algn="just" fontAlgn="auto">
              <a:buClrTx/>
              <a:buSzTx/>
              <a:buFontTx/>
            </a:pPr>
            <a:r>
              <a:rPr lang="zh-CN" altLang="en-US" sz="2400" b="1">
                <a:latin typeface="微软雅黑" panose="020b0503020204020204" charset="-122"/>
                <a:ea typeface="微软雅黑" panose="020b0503020204020204" charset="-122"/>
                <a:cs typeface="楷体" panose="02010609060101010101" pitchFamily="49" charset="-122"/>
                <a:sym typeface="+mn-ea"/>
              </a:rPr>
              <a:t>不怕艰苦</a:t>
            </a:r>
            <a:endParaRPr lang="zh-CN" altLang="en-US" sz="2400" b="1">
              <a:latin typeface="微软雅黑" panose="020b0503020204020204" charset="-122"/>
              <a:ea typeface="微软雅黑" panose="020b0503020204020204" charset="-122"/>
              <a:cs typeface="楷体" panose="02010609060101010101" pitchFamily="49" charset="-122"/>
              <a:sym typeface="+mn-ea"/>
            </a:endParaRPr>
          </a:p>
        </p:txBody>
      </p:sp>
      <p:sp>
        <p:nvSpPr>
          <p:cNvPr id="8" name="对角圆角矩形 7" title=""/>
          <p:cNvSpPr/>
          <p:nvPr>
            <p:custDataLst>
              <p:tags r:id="rId16"/>
            </p:custDataLst>
          </p:nvPr>
        </p:nvSpPr>
        <p:spPr>
          <a:xfrm>
            <a:off x="9475470" y="2772410"/>
            <a:ext cx="2242820" cy="875030"/>
          </a:xfrm>
          <a:prstGeom prst="round2DiagRect">
            <a:avLst/>
          </a:prstGeom>
          <a:solidFill>
            <a:schemeClr val="accent1">
              <a:lumMod val="20000"/>
              <a:lumOff val="80000"/>
            </a:schemeClr>
          </a:solidFill>
          <a:ln w="19050">
            <a:solidFill>
              <a:srgbClr val="0912BD"/>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fontAlgn="auto"/>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弥满着生命力的人</a:t>
            </a:r>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a:t>
            </a:r>
            <a:endParaRPr lang="en-US" altLang="zh-CN" sz="2800" b="1">
              <a:solidFill>
                <a:srgbClr val="C00000"/>
              </a:solidFill>
              <a:latin typeface="微软雅黑" panose="020b0503020204020204" charset="-122"/>
              <a:ea typeface="微软雅黑" panose="020b0503020204020204" charset="-122"/>
              <a:cs typeface="微软雅黑" panose="020b0503020204020204" charset="-122"/>
            </a:endParaRPr>
          </a:p>
        </p:txBody>
      </p:sp>
      <p:pic>
        <p:nvPicPr>
          <p:cNvPr id="9" name="图片 8" title=""/>
          <p:cNvPicPr>
            <a:picLocks noChangeAspect="1"/>
          </p:cNvPicPr>
          <p:nvPr>
            <p:custDataLst>
              <p:tags r:id="rId18"/>
            </p:custDataLst>
          </p:nvPr>
        </p:nvPicPr>
        <p:blipFill>
          <a:blip r:embed="rId17">
            <a:extLst>
              <a:ext uri="{28A0092B-C50C-407E-A947-70E740481C1C}">
                <a14:useLocalDpi xmlns:a14="http://schemas.microsoft.com/office/drawing/2010/main" val="0"/>
              </a:ext>
            </a:extLst>
          </a:blip>
          <a:stretch>
            <a:fillRect/>
          </a:stretch>
        </p:blipFill>
        <p:spPr>
          <a:xfrm>
            <a:off x="7435850" y="82550"/>
            <a:ext cx="4653915" cy="2101215"/>
          </a:xfrm>
          <a:prstGeom prst="rect">
            <a:avLst/>
          </a:prstGeom>
        </p:spPr>
      </p:pic>
      <p:sp>
        <p:nvSpPr>
          <p:cNvPr id="11" name="右大括号 10" title=""/>
          <p:cNvSpPr/>
          <p:nvPr>
            <p:custDataLst>
              <p:tags r:id="rId19"/>
            </p:custDataLst>
          </p:nvPr>
        </p:nvSpPr>
        <p:spPr>
          <a:xfrm>
            <a:off x="9140825" y="2397760"/>
            <a:ext cx="169545" cy="155956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文本框 12" title=""/>
          <p:cNvSpPr txBox="1"/>
          <p:nvPr>
            <p:custDataLst>
              <p:tags r:id="rId20"/>
            </p:custDataLst>
          </p:nvPr>
        </p:nvSpPr>
        <p:spPr>
          <a:xfrm>
            <a:off x="667385" y="4343400"/>
            <a:ext cx="6099175" cy="51625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2.</a:t>
            </a:r>
            <a:r>
              <a:rPr lang="en-US" altLang="zh-CN" sz="2800" b="1">
                <a:uFillTx/>
                <a:latin typeface="微软雅黑" panose="020b0503020204020204" charset="-122"/>
                <a:ea typeface="微软雅黑" panose="020b0503020204020204" charset="-122"/>
                <a:cs typeface="楷体" panose="02010609060101010101" pitchFamily="49" charset="-122"/>
                <a:sym typeface="+mn-ea"/>
              </a:rPr>
              <a:t>在这幅图画中作者发表</a:t>
            </a:r>
            <a:r>
              <a:rPr lang="zh-CN" altLang="en-US" sz="2800" b="1">
                <a:uFillTx/>
                <a:latin typeface="微软雅黑" panose="020b0503020204020204" charset="-122"/>
                <a:ea typeface="微软雅黑" panose="020b0503020204020204" charset="-122"/>
                <a:cs typeface="楷体" panose="02010609060101010101" pitchFamily="49" charset="-122"/>
                <a:sym typeface="+mn-ea"/>
              </a:rPr>
              <a:t>了怎样</a:t>
            </a:r>
            <a:r>
              <a:rPr lang="en-US" altLang="zh-CN" sz="2800" b="1">
                <a:uFillTx/>
                <a:latin typeface="微软雅黑" panose="020b0503020204020204" charset="-122"/>
                <a:ea typeface="微软雅黑" panose="020b0503020204020204" charset="-122"/>
                <a:cs typeface="楷体" panose="02010609060101010101" pitchFamily="49" charset="-122"/>
                <a:sym typeface="+mn-ea"/>
              </a:rPr>
              <a:t>议论？</a:t>
            </a:r>
            <a:endParaRPr lang="en-US" altLang="zh-CN" sz="2800" b="1">
              <a:uFillTx/>
              <a:latin typeface="微软雅黑" panose="020b0503020204020204" charset="-122"/>
              <a:ea typeface="微软雅黑" panose="020b0503020204020204" charset="-122"/>
              <a:cs typeface="楷体" panose="02010609060101010101" pitchFamily="49" charset="-122"/>
              <a:sym typeface="+mn-ea"/>
            </a:endParaRPr>
          </a:p>
        </p:txBody>
      </p:sp>
      <p:sp>
        <p:nvSpPr>
          <p:cNvPr id="16" name="文本框 15" title=""/>
          <p:cNvSpPr txBox="1"/>
          <p:nvPr>
            <p:custDataLst>
              <p:tags r:id="rId21"/>
            </p:custDataLst>
          </p:nvPr>
        </p:nvSpPr>
        <p:spPr>
          <a:xfrm>
            <a:off x="667385" y="5033645"/>
            <a:ext cx="7466330" cy="1383665"/>
          </a:xfrm>
          <a:prstGeom prst="rect">
            <a:avLst/>
          </a:prstGeom>
          <a:solidFill>
            <a:schemeClr val="accent3">
              <a:lumMod val="20000"/>
              <a:lumOff val="80000"/>
            </a:schemeClr>
          </a:solidFill>
          <a:ln w="19050">
            <a:solidFill>
              <a:schemeClr val="accent4">
                <a:lumMod val="50000"/>
              </a:schemeClr>
            </a:solidFill>
          </a:ln>
        </p:spPr>
        <p:txBody>
          <a:bodyPr wrap="square" rtlCol="0" anchor="t">
            <a:spAutoFit/>
          </a:bodyPr>
          <a:lstStyle/>
          <a:p>
            <a:pPr algn="just" fontAlgn="auto">
              <a:buClrTx/>
              <a:buSzTx/>
              <a:buFontTx/>
            </a:pPr>
            <a:r>
              <a:rPr lang="en-US" altLang="zh-CN" sz="2800" b="1">
                <a:latin typeface="微软雅黑" panose="020b0503020204020204" charset="-122"/>
                <a:ea typeface="微软雅黑" panose="020b0503020204020204" charset="-122"/>
                <a:cs typeface="楷体" panose="02010609060101010101" pitchFamily="49" charset="-122"/>
                <a:sym typeface="+mn-ea"/>
              </a:rPr>
              <a:t>       </a:t>
            </a:r>
            <a:r>
              <a:rPr lang="zh-CN" altLang="en-US" sz="2800" b="1">
                <a:latin typeface="微软雅黑" panose="020b0503020204020204" charset="-122"/>
                <a:ea typeface="微软雅黑" panose="020b0503020204020204" charset="-122"/>
                <a:cs typeface="楷体" panose="02010609060101010101" pitchFamily="49" charset="-122"/>
                <a:sym typeface="+mn-ea"/>
              </a:rPr>
              <a:t>自然是伟大的，人类是伟大的，然而充满了崇高精神的人类的活动，</a:t>
            </a:r>
            <a:r>
              <a:rPr lang="zh-CN" altLang="en-US" sz="2800" b="1">
                <a:solidFill>
                  <a:srgbClr val="C00000"/>
                </a:solidFill>
                <a:latin typeface="微软雅黑" panose="020b0503020204020204" charset="-122"/>
                <a:ea typeface="微软雅黑" panose="020b0503020204020204" charset="-122"/>
                <a:cs typeface="楷体" panose="02010609060101010101" pitchFamily="49" charset="-122"/>
                <a:sym typeface="+mn-ea"/>
              </a:rPr>
              <a:t>乃是</a:t>
            </a:r>
            <a:r>
              <a:rPr lang="zh-CN" altLang="en-US" sz="2800" b="1">
                <a:latin typeface="微软雅黑" panose="020b0503020204020204" charset="-122"/>
                <a:ea typeface="微软雅黑" panose="020b0503020204020204" charset="-122"/>
                <a:cs typeface="楷体" panose="02010609060101010101" pitchFamily="49" charset="-122"/>
                <a:sym typeface="+mn-ea"/>
              </a:rPr>
              <a:t>伟大中之</a:t>
            </a:r>
            <a:r>
              <a:rPr lang="zh-CN" altLang="en-US" sz="2800" b="1">
                <a:solidFill>
                  <a:srgbClr val="C00000"/>
                </a:solidFill>
                <a:latin typeface="微软雅黑" panose="020b0503020204020204" charset="-122"/>
                <a:ea typeface="微软雅黑" panose="020b0503020204020204" charset="-122"/>
                <a:cs typeface="楷体" panose="02010609060101010101" pitchFamily="49" charset="-122"/>
                <a:sym typeface="+mn-ea"/>
              </a:rPr>
              <a:t>尤其</a:t>
            </a:r>
            <a:r>
              <a:rPr lang="zh-CN" altLang="en-US" sz="2800" b="1">
                <a:latin typeface="微软雅黑" panose="020b0503020204020204" charset="-122"/>
                <a:ea typeface="微软雅黑" panose="020b0503020204020204" charset="-122"/>
                <a:cs typeface="楷体" panose="02010609060101010101" pitchFamily="49" charset="-122"/>
                <a:sym typeface="+mn-ea"/>
              </a:rPr>
              <a:t>伟大者。</a:t>
            </a:r>
            <a:endParaRPr lang="zh-CN" altLang="en-US" sz="2800" b="1">
              <a:latin typeface="微软雅黑" panose="020b0503020204020204" charset="-122"/>
              <a:ea typeface="微软雅黑" panose="020b0503020204020204" charset="-122"/>
              <a:cs typeface="楷体" panose="02010609060101010101" pitchFamily="49" charset="-122"/>
              <a:sym typeface="+mn-ea"/>
            </a:endParaRPr>
          </a:p>
        </p:txBody>
      </p:sp>
    </p:spTree>
    <p:custDataLst>
      <p:tags r:id="rId22"/>
    </p:custData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p:tgtEl>
                                          <p:spTgt spid="18"/>
                                        </p:tgtEl>
                                        <p:attrNameLst>
                                          <p:attrName>ppt_y</p:attrName>
                                        </p:attrNameLst>
                                      </p:cBhvr>
                                      <p:tavLst>
                                        <p:tav tm="0">
                                          <p:val>
                                            <p:strVal val="#ppt_y+#ppt_h*1.125000"/>
                                          </p:val>
                                        </p:tav>
                                        <p:tav tm="100000">
                                          <p:val>
                                            <p:strVal val="#ppt_y"/>
                                          </p:val>
                                        </p:tav>
                                      </p:tavLst>
                                    </p:anim>
                                    <p:animEffect transition="in" filter="wipe(up)">
                                      <p:cBhvr>
                                        <p:cTn id="24" dur="500"/>
                                        <p:tgtEl>
                                          <p:spTgt spid="18"/>
                                        </p:tgtEl>
                                      </p:cBhvr>
                                    </p:animEffec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p:tgtEl>
                                          <p:spTgt spid="2"/>
                                        </p:tgtEl>
                                        <p:attrNameLst>
                                          <p:attrName>ppt_y</p:attrName>
                                        </p:attrNameLst>
                                      </p:cBhvr>
                                      <p:tavLst>
                                        <p:tav tm="0">
                                          <p:val>
                                            <p:strVal val="#ppt_y+#ppt_h*1.125000"/>
                                          </p:val>
                                        </p:tav>
                                        <p:tav tm="100000">
                                          <p:val>
                                            <p:strVal val="#ppt_y"/>
                                          </p:val>
                                        </p:tav>
                                      </p:tavLst>
                                    </p:anim>
                                    <p:animEffect transition="in" filter="wipe(up)">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p:tgtEl>
                                          <p:spTgt spid="4"/>
                                        </p:tgtEl>
                                        <p:attrNameLst>
                                          <p:attrName>ppt_y</p:attrName>
                                        </p:attrNameLst>
                                      </p:cBhvr>
                                      <p:tavLst>
                                        <p:tav tm="0">
                                          <p:val>
                                            <p:strVal val="#ppt_y+#ppt_h*1.125000"/>
                                          </p:val>
                                        </p:tav>
                                        <p:tav tm="100000">
                                          <p:val>
                                            <p:strVal val="#ppt_y"/>
                                          </p:val>
                                        </p:tav>
                                      </p:tavLst>
                                    </p:anim>
                                    <p:animEffect transition="in" filter="wipe(up)">
                                      <p:cBhvr>
                                        <p:cTn id="36" dur="500"/>
                                        <p:tgtEl>
                                          <p:spTgt spid="4"/>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p:tgtEl>
                                          <p:spTgt spid="3"/>
                                        </p:tgtEl>
                                        <p:attrNameLst>
                                          <p:attrName>ppt_y</p:attrName>
                                        </p:attrNameLst>
                                      </p:cBhvr>
                                      <p:tavLst>
                                        <p:tav tm="0">
                                          <p:val>
                                            <p:strVal val="#ppt_y+#ppt_h*1.125000"/>
                                          </p:val>
                                        </p:tav>
                                        <p:tav tm="100000">
                                          <p:val>
                                            <p:strVal val="#ppt_y"/>
                                          </p:val>
                                        </p:tav>
                                      </p:tavLst>
                                    </p:anim>
                                    <p:animEffect transition="in" filter="wipe(up)">
                                      <p:cBhvr>
                                        <p:cTn id="40" dur="500"/>
                                        <p:tgtEl>
                                          <p:spTgt spid="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p:tgtEl>
                                          <p:spTgt spid="5"/>
                                        </p:tgtEl>
                                        <p:attrNameLst>
                                          <p:attrName>ppt_y</p:attrName>
                                        </p:attrNameLst>
                                      </p:cBhvr>
                                      <p:tavLst>
                                        <p:tav tm="0">
                                          <p:val>
                                            <p:strVal val="#ppt_y+#ppt_h*1.125000"/>
                                          </p:val>
                                        </p:tav>
                                        <p:tav tm="100000">
                                          <p:val>
                                            <p:strVal val="#ppt_y"/>
                                          </p:val>
                                        </p:tav>
                                      </p:tavLst>
                                    </p:anim>
                                    <p:animEffect transition="in" filter="wipe(up)">
                                      <p:cBhvr>
                                        <p:cTn id="46" dur="500"/>
                                        <p:tgtEl>
                                          <p:spTgt spid="5"/>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p:tgtEl>
                                          <p:spTgt spid="7"/>
                                        </p:tgtEl>
                                        <p:attrNameLst>
                                          <p:attrName>ppt_y</p:attrName>
                                        </p:attrNameLst>
                                      </p:cBhvr>
                                      <p:tavLst>
                                        <p:tav tm="0">
                                          <p:val>
                                            <p:strVal val="#ppt_y+#ppt_h*1.125000"/>
                                          </p:val>
                                        </p:tav>
                                        <p:tav tm="100000">
                                          <p:val>
                                            <p:strVal val="#ppt_y"/>
                                          </p:val>
                                        </p:tav>
                                      </p:tavLst>
                                    </p:anim>
                                    <p:animEffect transition="in" filter="wipe(up)">
                                      <p:cBhvr>
                                        <p:cTn id="52" dur="500"/>
                                        <p:tgtEl>
                                          <p:spTgt spid="7"/>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p:tgtEl>
                                          <p:spTgt spid="6"/>
                                        </p:tgtEl>
                                        <p:attrNameLst>
                                          <p:attrName>ppt_y</p:attrName>
                                        </p:attrNameLst>
                                      </p:cBhvr>
                                      <p:tavLst>
                                        <p:tav tm="0">
                                          <p:val>
                                            <p:strVal val="#ppt_y+#ppt_h*1.125000"/>
                                          </p:val>
                                        </p:tav>
                                        <p:tav tm="100000">
                                          <p:val>
                                            <p:strVal val="#ppt_y"/>
                                          </p:val>
                                        </p:tav>
                                      </p:tavLst>
                                    </p:anim>
                                    <p:animEffect transition="in" filter="wipe(up)">
                                      <p:cBhvr>
                                        <p:cTn id="56" dur="500"/>
                                        <p:tgtEl>
                                          <p:spTgt spid="6"/>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diamond(in)">
                                      <p:cBhvr>
                                        <p:cTn id="61" dur="2000"/>
                                        <p:tgtEl>
                                          <p:spTgt spid="11"/>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p:tgtEl>
                                          <p:spTgt spid="8"/>
                                        </p:tgtEl>
                                        <p:attrNameLst>
                                          <p:attrName>ppt_y</p:attrName>
                                        </p:attrNameLst>
                                      </p:cBhvr>
                                      <p:tavLst>
                                        <p:tav tm="0">
                                          <p:val>
                                            <p:strVal val="#ppt_y+#ppt_h*1.125000"/>
                                          </p:val>
                                        </p:tav>
                                        <p:tav tm="100000">
                                          <p:val>
                                            <p:strVal val="#ppt_y"/>
                                          </p:val>
                                        </p:tav>
                                      </p:tavLst>
                                    </p:anim>
                                    <p:animEffect transition="in" filter="wipe(up)">
                                      <p:cBhvr>
                                        <p:cTn id="67" dur="500"/>
                                        <p:tgtEl>
                                          <p:spTgt spid="8"/>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p:tgtEl>
                                          <p:spTgt spid="13"/>
                                        </p:tgtEl>
                                        <p:attrNameLst>
                                          <p:attrName>ppt_y</p:attrName>
                                        </p:attrNameLst>
                                      </p:cBhvr>
                                      <p:tavLst>
                                        <p:tav tm="0">
                                          <p:val>
                                            <p:strVal val="#ppt_y+#ppt_h*1.125000"/>
                                          </p:val>
                                        </p:tav>
                                        <p:tav tm="100000">
                                          <p:val>
                                            <p:strVal val="#ppt_y"/>
                                          </p:val>
                                        </p:tav>
                                      </p:tavLst>
                                    </p:anim>
                                    <p:animEffect transition="in" filter="wipe(up)">
                                      <p:cBhvr>
                                        <p:cTn id="71" dur="500"/>
                                        <p:tgtEl>
                                          <p:spTgt spid="13"/>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ppt_y</p:attrName>
                                        </p:attrNameLst>
                                      </p:cBhvr>
                                      <p:tavLst>
                                        <p:tav tm="0">
                                          <p:val>
                                            <p:strVal val="#ppt_y+#ppt_h*1.125000"/>
                                          </p:val>
                                        </p:tav>
                                        <p:tav tm="100000">
                                          <p:val>
                                            <p:strVal val="#ppt_y"/>
                                          </p:val>
                                        </p:tav>
                                      </p:tavLst>
                                    </p:anim>
                                    <p:animEffect transition="in" filter="wipe(up)">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animBg="1"/>
      <p:bldP spid="18" grpId="0" animBg="1"/>
      <p:bldP spid="2" grpId="0" animBg="1"/>
      <p:bldP spid="4" grpId="0" animBg="1"/>
      <p:bldP spid="3" grpId="0" animBg="1"/>
      <p:bldP spid="5" grpId="0" animBg="1"/>
      <p:bldP spid="7" grpId="0" animBg="1"/>
      <p:bldP spid="6" grpId="0" animBg="1"/>
      <p:bldP spid="8" grpId="0" animBg="1"/>
      <p:bldP spid="13" grpId="0" animBg="1"/>
      <p:bldP spid="16" grpId="0" animBg="1"/>
      <p:bldP spid="11"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99331" name="文本占位符 99330" title=""/>
          <p:cNvSpPr txBox="1">
            <a:spLocks noGrp="1" noRot="1"/>
          </p:cNvSpPr>
          <p:nvPr>
            <p:ph type="body" idx="1"/>
            <p:custDataLst>
              <p:tags r:id="rId3"/>
            </p:custDataLst>
          </p:nvPr>
        </p:nvSpPr>
        <p:spPr>
          <a:xfrm>
            <a:off x="1711325" y="603250"/>
            <a:ext cx="9086215" cy="523875"/>
          </a:xfr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marL="0" lvl="0" algn="just" fontAlgn="base">
              <a:lnSpc>
                <a:spcPct val="100000"/>
              </a:lnSpc>
              <a:buClr>
                <a:schemeClr val="hlink"/>
              </a:buClr>
              <a:buSzPct val="70000"/>
              <a:buFont typeface="Wingdings" panose="05000000000000000000" pitchFamily="2" charset="2"/>
              <a:buNone/>
              <a:defRPr/>
            </a:pPr>
            <a:r>
              <a:rPr lang="zh-CN" altLang="en-US" sz="2800" b="1" spc="0">
                <a:solidFill>
                  <a:srgbClr val="C00000"/>
                </a:solidFill>
                <a:latin typeface="微软雅黑" panose="020b0503020204020204" charset="-122"/>
                <a:ea typeface="微软雅黑" panose="020b0503020204020204" charset="-122"/>
                <a:cs typeface="楷体" panose="02010609060101010101" pitchFamily="49" charset="-122"/>
                <a:sym typeface="+mn-ea"/>
              </a:rPr>
              <a:t>探究</a:t>
            </a:r>
            <a:r>
              <a:rPr lang="zh-CN" altLang="en-US" sz="2800" b="1" spc="0">
                <a:solidFill>
                  <a:schemeClr val="tx1"/>
                </a:solidFill>
                <a:latin typeface="微软雅黑" panose="020b0503020204020204" charset="-122"/>
                <a:ea typeface="微软雅黑" panose="020b0503020204020204" charset="-122"/>
                <a:cs typeface="楷体" panose="02010609060101010101" pitchFamily="49" charset="-122"/>
                <a:sym typeface="+mn-ea"/>
              </a:rPr>
              <a:t>：</a:t>
            </a:r>
            <a:r>
              <a:rPr lang="en-US" altLang="zh-CN" sz="2800" b="1" spc="0">
                <a:solidFill>
                  <a:schemeClr val="tx1"/>
                </a:solidFill>
                <a:latin typeface="微软雅黑" panose="020b0503020204020204" charset="-122"/>
                <a:ea typeface="微软雅黑" panose="020b0503020204020204" charset="-122"/>
                <a:cs typeface="楷体" panose="02010609060101010101" pitchFamily="49" charset="-122"/>
                <a:sym typeface="+mn-ea"/>
              </a:rPr>
              <a:t>第二、三幅画与第一幅画比较，写法上有何异同？ </a:t>
            </a:r>
            <a:endParaRPr lang="en-US" altLang="zh-CN" sz="2800" b="1" spc="0">
              <a:solidFill>
                <a:schemeClr val="tx1"/>
              </a:solidFill>
              <a:latin typeface="微软雅黑" panose="020b0503020204020204" charset="-122"/>
              <a:ea typeface="微软雅黑" panose="020b0503020204020204" charset="-122"/>
              <a:cs typeface="楷体" panose="02010609060101010101" pitchFamily="49" charset="-122"/>
              <a:sym typeface="+mn-ea"/>
            </a:endParaRPr>
          </a:p>
        </p:txBody>
      </p:sp>
      <p:sp>
        <p:nvSpPr>
          <p:cNvPr id="99332" name="文本框 99331" title=""/>
          <p:cNvSpPr txBox="1"/>
          <p:nvPr>
            <p:custDataLst>
              <p:tags r:id="rId4"/>
            </p:custDataLst>
          </p:nvPr>
        </p:nvSpPr>
        <p:spPr>
          <a:xfrm>
            <a:off x="305435" y="1265555"/>
            <a:ext cx="11581765" cy="539115"/>
          </a:xfrm>
          <a:prstGeom prst="rect">
            <a:avLst/>
          </a:prstGeom>
          <a:noFill/>
          <a:ln w="9525">
            <a:noFill/>
          </a:ln>
        </p:spPr>
        <p:txBody>
          <a:bodyPr>
            <a:noAutofit/>
          </a:bodyPr>
          <a:lstStyle/>
          <a:p>
            <a:r>
              <a:rPr lang="en-US" altLang="zh-CN" sz="2400" b="1">
                <a:latin typeface="+mn-ea"/>
                <a:cs typeface="+mn-ea"/>
              </a:rPr>
              <a:t>1</a:t>
            </a:r>
            <a:r>
              <a:rPr lang="zh-CN" altLang="en-US" sz="2400" b="1">
                <a:latin typeface="+mn-ea"/>
                <a:cs typeface="+mn-ea"/>
              </a:rPr>
              <a:t>、总的写法大致相同，即</a:t>
            </a:r>
            <a:r>
              <a:rPr lang="zh-CN" altLang="en-US" sz="2400" b="1" u="sng">
                <a:solidFill>
                  <a:srgbClr val="C00000"/>
                </a:solidFill>
                <a:latin typeface="+mn-ea"/>
                <a:cs typeface="+mn-ea"/>
              </a:rPr>
              <a:t>先</a:t>
            </a:r>
            <a:r>
              <a:rPr lang="zh-CN" altLang="en-US" sz="2400" b="1">
                <a:latin typeface="+mn-ea"/>
                <a:cs typeface="+mn-ea"/>
              </a:rPr>
              <a:t>描绘自然景观，</a:t>
            </a:r>
            <a:r>
              <a:rPr lang="zh-CN" altLang="en-US" sz="2400" b="1" u="sng">
                <a:solidFill>
                  <a:srgbClr val="C00000"/>
                </a:solidFill>
                <a:latin typeface="+mn-ea"/>
                <a:cs typeface="+mn-ea"/>
              </a:rPr>
              <a:t>次</a:t>
            </a:r>
            <a:r>
              <a:rPr lang="zh-CN" altLang="en-US" sz="2400" b="1">
                <a:latin typeface="+mn-ea"/>
                <a:cs typeface="+mn-ea"/>
              </a:rPr>
              <a:t>写人的活动，</a:t>
            </a:r>
            <a:r>
              <a:rPr lang="zh-CN" altLang="en-US" sz="2400" b="1" u="sng">
                <a:solidFill>
                  <a:srgbClr val="C00000"/>
                </a:solidFill>
                <a:latin typeface="+mn-ea"/>
                <a:cs typeface="+mn-ea"/>
              </a:rPr>
              <a:t>再</a:t>
            </a:r>
            <a:r>
              <a:rPr lang="zh-CN" altLang="en-US" sz="2400" b="1">
                <a:latin typeface="+mn-ea"/>
                <a:cs typeface="+mn-ea"/>
              </a:rPr>
              <a:t>通过议论揭示主旨。</a:t>
            </a:r>
            <a:br>
              <a:rPr lang="zh-CN" altLang="en-US" sz="2400" b="1">
                <a:latin typeface="+mn-ea"/>
                <a:cs typeface="+mn-ea"/>
              </a:rPr>
            </a:br>
            <a:br>
              <a:rPr lang="zh-CN" altLang="en-US" sz="2800">
                <a:latin typeface="宋体" panose="02010600030101010101" pitchFamily="2" charset="-122"/>
                <a:ea typeface="宋体" panose="02010600030101010101" pitchFamily="2" charset="-122"/>
                <a:cs typeface="宋体" panose="02010600030101010101" pitchFamily="2" charset="-122"/>
              </a:rPr>
            </a:b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99333" name="文本框 99332" title=""/>
          <p:cNvSpPr txBox="1"/>
          <p:nvPr>
            <p:custDataLst>
              <p:tags r:id="rId5"/>
            </p:custDataLst>
          </p:nvPr>
        </p:nvSpPr>
        <p:spPr>
          <a:xfrm>
            <a:off x="305435" y="1725295"/>
            <a:ext cx="11582400" cy="4577080"/>
          </a:xfrm>
          <a:prstGeom prst="rect">
            <a:avLst/>
          </a:prstGeom>
          <a:noFill/>
          <a:ln w="9525">
            <a:noFill/>
          </a:ln>
        </p:spPr>
        <p:txBody>
          <a:bodyPr wrap="square">
            <a:spAutoFit/>
          </a:bodyPr>
          <a:lstStyle/>
          <a:p>
            <a:pPr algn="l" fontAlgn="auto">
              <a:lnSpc>
                <a:spcPts val="3180"/>
              </a:lnSpc>
            </a:pPr>
            <a:r>
              <a:rPr lang="en-US" altLang="zh-CN" sz="2400" b="1">
                <a:latin typeface="微软雅黑" panose="020b0503020204020204" charset="-122"/>
                <a:ea typeface="微软雅黑" panose="020b0503020204020204" charset="-122"/>
                <a:cs typeface="微软雅黑" panose="020b0503020204020204" charset="-122"/>
              </a:rPr>
              <a:t>2</a:t>
            </a:r>
            <a:r>
              <a:rPr lang="zh-CN" altLang="en-US" sz="2400" b="1">
                <a:latin typeface="微软雅黑" panose="020b0503020204020204" charset="-122"/>
                <a:ea typeface="微软雅黑" panose="020b0503020204020204" charset="-122"/>
                <a:cs typeface="微软雅黑" panose="020b0503020204020204" charset="-122"/>
              </a:rPr>
              <a:t>、不同点主要表现在“人的活动”的写法上：</a:t>
            </a:r>
            <a:br>
              <a:rPr lang="zh-CN" altLang="en-US" sz="2400" b="1">
                <a:latin typeface="微软雅黑" panose="020b0503020204020204" charset="-122"/>
                <a:ea typeface="微软雅黑" panose="020b0503020204020204" charset="-122"/>
                <a:cs typeface="微软雅黑" panose="020b0503020204020204" charset="-122"/>
              </a:rPr>
            </a:b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①第一幅写“人的活动”比较简单，虽然点到了人物的登场，但未“亮相”，连“人形”也没有出现，而且只是把人作为“风景”的组成部分，而没有看成主宰大自然的能动者。</a:t>
            </a:r>
            <a:endParaRPr lang="zh-CN" altLang="en-US" sz="2400" b="1">
              <a:latin typeface="微软雅黑" panose="020b0503020204020204" charset="-122"/>
              <a:ea typeface="微软雅黑" panose="020b0503020204020204" charset="-122"/>
              <a:cs typeface="微软雅黑" panose="020b0503020204020204" charset="-122"/>
            </a:endParaRPr>
          </a:p>
          <a:p>
            <a:pPr algn="l" fontAlgn="auto">
              <a:lnSpc>
                <a:spcPts val="3180"/>
              </a:lnSpc>
            </a:pPr>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②第二、三幅，写“人的活动”比较具体，</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不仅“人形”出现了，还可以听到他们的欢歌笑语，看到他们的动作神情，窥见他们的内心世界。</a:t>
            </a:r>
            <a:r>
              <a:rPr lang="zh-CN" altLang="en-US" sz="2400" b="1">
                <a:latin typeface="微软雅黑" panose="020b0503020204020204" charset="-122"/>
                <a:ea typeface="微软雅黑" panose="020b0503020204020204" charset="-122"/>
                <a:cs typeface="微软雅黑" panose="020b0503020204020204" charset="-122"/>
                <a:sym typeface="+mn-ea"/>
              </a:rPr>
              <a:t>这两幅虽然也把人作为“风景”的有机体来写，但更重要的是把人作为改造客观世界和主观世界的大自然的主人来写，从而</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突出他们的“崇高精神”。</a:t>
            </a:r>
            <a:r>
              <a:rPr lang="zh-CN" altLang="en-US" sz="2400" b="1">
                <a:latin typeface="微软雅黑" panose="020b0503020204020204" charset="-122"/>
                <a:ea typeface="微软雅黑" panose="020b0503020204020204" charset="-122"/>
                <a:cs typeface="微软雅黑" panose="020b0503020204020204" charset="-122"/>
                <a:sym typeface="+mn-ea"/>
              </a:rPr>
              <a:t>这样写，就</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使第二部分的内容比第一部分深化，</a:t>
            </a:r>
            <a:r>
              <a:rPr lang="zh-CN" altLang="en-US" sz="2400" b="1">
                <a:latin typeface="微软雅黑" panose="020b0503020204020204" charset="-122"/>
                <a:ea typeface="微软雅黑" panose="020b0503020204020204" charset="-122"/>
                <a:cs typeface="微软雅黑" panose="020b0503020204020204" charset="-122"/>
                <a:sym typeface="+mn-ea"/>
              </a:rPr>
              <a:t>因而第二部分末尾的议论“充满了崇高精神的人类的活动，乃是伟大中之尤其伟大者！”也自然地比第一部分末尾的议论“自然是伟大的，然而人类更伟大。”升上了一个台阶。</a:t>
            </a:r>
            <a:endParaRPr lang="zh-CN" altLang="en-US"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332"/>
                                        </p:tgtEl>
                                        <p:attrNameLst>
                                          <p:attrName>style.visibility</p:attrName>
                                        </p:attrNameLst>
                                      </p:cBhvr>
                                      <p:to>
                                        <p:strVal val="visible"/>
                                      </p:to>
                                    </p:set>
                                    <p:anim calcmode="lin" valueType="num">
                                      <p:cBhvr additive="base">
                                        <p:cTn id="7" dur="500" fill="hold"/>
                                        <p:tgtEl>
                                          <p:spTgt spid="99332"/>
                                        </p:tgtEl>
                                        <p:attrNameLst>
                                          <p:attrName>ppt_x</p:attrName>
                                        </p:attrNameLst>
                                      </p:cBhvr>
                                      <p:tavLst>
                                        <p:tav tm="0">
                                          <p:val>
                                            <p:strVal val="#ppt_x"/>
                                          </p:val>
                                        </p:tav>
                                        <p:tav tm="100000">
                                          <p:val>
                                            <p:strVal val="#ppt_x"/>
                                          </p:val>
                                        </p:tav>
                                      </p:tavLst>
                                    </p:anim>
                                    <p:anim calcmode="lin" valueType="num">
                                      <p:cBhvr additive="base">
                                        <p:cTn id="8" dur="500" fill="hold"/>
                                        <p:tgtEl>
                                          <p:spTgt spid="9933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99333"/>
                                        </p:tgtEl>
                                        <p:attrNameLst>
                                          <p:attrName>style.visibility</p:attrName>
                                        </p:attrNameLst>
                                      </p:cBhvr>
                                      <p:to>
                                        <p:strVal val="visible"/>
                                      </p:to>
                                    </p:set>
                                    <p:animEffect transition="in" filter="box(in)">
                                      <p:cBhvr>
                                        <p:cTn id="13" dur="5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P spid="99333"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3"/>
          </p:custDataLst>
        </p:nvPr>
      </p:nvGrpSpPr>
      <p:grpSpPr>
        <a:xfrm>
          <a:off x="0" y="0"/>
          <a:ext cx="0" cy="0"/>
        </a:xfrm>
      </p:grpSpPr>
      <p:sp>
        <p:nvSpPr>
          <p:cNvPr id="4" name="文本框 3" title=""/>
          <p:cNvSpPr txBox="1"/>
          <p:nvPr>
            <p:custDataLst>
              <p:tags r:id="rId4"/>
            </p:custDataLst>
          </p:nvPr>
        </p:nvSpPr>
        <p:spPr>
          <a:xfrm>
            <a:off x="450850" y="1340485"/>
            <a:ext cx="8790940" cy="58483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zh-CN" altLang="en-US" sz="32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探究</a:t>
            </a:r>
            <a:r>
              <a:rPr lang="zh-CN" altLang="en-US" sz="32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a:t>
            </a:r>
            <a:r>
              <a:rPr lang="en-US" altLang="zh-CN" sz="32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作者写了几对男女？他们之间有何不同？</a:t>
            </a:r>
            <a:endParaRPr lang="en-US" altLang="zh-CN" sz="32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graphicFrame>
        <p:nvGraphicFramePr>
          <p:cNvPr id="5" name="表格 4" title=""/>
          <p:cNvGraphicFramePr>
            <a:graphicFrameLocks noGrp="1"/>
          </p:cNvGraphicFramePr>
          <p:nvPr>
            <p:custDataLst>
              <p:tags r:id="rId5"/>
            </p:custDataLst>
          </p:nvPr>
        </p:nvGraphicFramePr>
        <p:xfrm>
          <a:off x="450850" y="2037080"/>
          <a:ext cx="11306175" cy="3902075"/>
        </p:xfrm>
        <a:graphic>
          <a:graphicData uri="http://schemas.openxmlformats.org/drawingml/2006/table">
            <a:tbl>
              <a:tblPr firstRow="1" bandRow="1">
                <a:tableStyleId>{5C22544A-7EE6-4342-B048-85BDC9FD1C3A}</a:tableStyleId>
              </a:tblPr>
              <a:tblGrid>
                <a:gridCol w="1508760"/>
                <a:gridCol w="2118995"/>
                <a:gridCol w="1885315"/>
                <a:gridCol w="2155825"/>
                <a:gridCol w="3637280"/>
              </a:tblGrid>
              <a:tr h="612775">
                <a:tc>
                  <a:txBody>
                    <a:bodyPr vert="horz" wrap="square"/>
                    <a:lstStyle/>
                    <a:p>
                      <a:pPr algn="ctr">
                        <a:buNone/>
                      </a:pPr>
                      <a:endParaRPr lang="zh-CN" altLang="en-US" sz="2400">
                        <a:latin typeface="宋体" panose="02010600030101010101" pitchFamily="2" charset="-122"/>
                        <a:ea typeface="宋体" panose="02010600030101010101" pitchFamily="2" charset="-122"/>
                      </a:endParaRPr>
                    </a:p>
                  </a:txBody>
                  <a:tcPr/>
                </a:tc>
                <a:tc>
                  <a:txBody>
                    <a:bodyPr vert="horz" wrap="square"/>
                    <a:lstStyle/>
                    <a:p>
                      <a:pPr algn="ctr">
                        <a:buNone/>
                      </a:pPr>
                      <a:r>
                        <a:rPr lang="zh-CN" altLang="en-US" sz="2400">
                          <a:solidFill>
                            <a:schemeClr val="bg1"/>
                          </a:solidFill>
                          <a:latin typeface="微软雅黑" panose="020b0503020204020204" charset="-122"/>
                          <a:ea typeface="微软雅黑" panose="020b0503020204020204" charset="-122"/>
                        </a:rPr>
                        <a:t>地点</a:t>
                      </a:r>
                      <a:endParaRPr lang="zh-CN" altLang="en-US" sz="2400">
                        <a:solidFill>
                          <a:schemeClr val="bg1"/>
                        </a:solidFill>
                        <a:latin typeface="微软雅黑" panose="020b0503020204020204" charset="-122"/>
                        <a:ea typeface="微软雅黑" panose="020b0503020204020204" charset="-122"/>
                      </a:endParaRPr>
                    </a:p>
                  </a:txBody>
                  <a:tcPr anchor="ctr"/>
                </a:tc>
                <a:tc>
                  <a:txBody>
                    <a:bodyPr vert="horz" wrap="square"/>
                    <a:lstStyle/>
                    <a:p>
                      <a:pPr algn="ctr">
                        <a:buNone/>
                      </a:pPr>
                      <a:r>
                        <a:rPr lang="zh-CN" altLang="en-US" sz="2400">
                          <a:solidFill>
                            <a:schemeClr val="bg1"/>
                          </a:solidFill>
                          <a:latin typeface="微软雅黑" panose="020b0503020204020204" charset="-122"/>
                          <a:ea typeface="微软雅黑" panose="020b0503020204020204" charset="-122"/>
                        </a:rPr>
                        <a:t>事件</a:t>
                      </a:r>
                      <a:endParaRPr lang="zh-CN" altLang="en-US" sz="2400">
                        <a:solidFill>
                          <a:schemeClr val="bg1"/>
                        </a:solidFill>
                        <a:latin typeface="微软雅黑" panose="020b0503020204020204" charset="-122"/>
                        <a:ea typeface="微软雅黑" panose="020b0503020204020204" charset="-122"/>
                      </a:endParaRPr>
                    </a:p>
                  </a:txBody>
                  <a:tcPr anchor="ctr"/>
                </a:tc>
                <a:tc>
                  <a:txBody>
                    <a:bodyPr vert="horz" wrap="square"/>
                    <a:lstStyle/>
                    <a:p>
                      <a:pPr algn="ctr">
                        <a:buNone/>
                      </a:pPr>
                      <a:r>
                        <a:rPr lang="zh-CN" altLang="en-US" sz="2400">
                          <a:solidFill>
                            <a:schemeClr val="bg1"/>
                          </a:solidFill>
                          <a:latin typeface="微软雅黑" panose="020b0503020204020204" charset="-122"/>
                          <a:ea typeface="微软雅黑" panose="020b0503020204020204" charset="-122"/>
                        </a:rPr>
                        <a:t>衣着外貌</a:t>
                      </a:r>
                      <a:endParaRPr lang="zh-CN" altLang="en-US" sz="2400">
                        <a:solidFill>
                          <a:schemeClr val="bg1"/>
                        </a:solidFill>
                        <a:latin typeface="微软雅黑" panose="020b0503020204020204" charset="-122"/>
                        <a:ea typeface="微软雅黑" panose="020b0503020204020204" charset="-122"/>
                      </a:endParaRPr>
                    </a:p>
                  </a:txBody>
                  <a:tcPr anchor="ctr"/>
                </a:tc>
                <a:tc>
                  <a:txBody>
                    <a:bodyPr vert="horz" wrap="square"/>
                    <a:lstStyle/>
                    <a:p>
                      <a:pPr algn="ctr">
                        <a:buNone/>
                      </a:pPr>
                      <a:r>
                        <a:rPr lang="zh-CN" altLang="en-US" sz="2400">
                          <a:solidFill>
                            <a:schemeClr val="bg1"/>
                          </a:solidFill>
                          <a:latin typeface="微软雅黑" panose="020b0503020204020204" charset="-122"/>
                          <a:ea typeface="微软雅黑" panose="020b0503020204020204" charset="-122"/>
                        </a:rPr>
                        <a:t>关系</a:t>
                      </a:r>
                      <a:endParaRPr lang="zh-CN" altLang="en-US" sz="2400">
                        <a:solidFill>
                          <a:schemeClr val="bg1"/>
                        </a:solidFill>
                        <a:latin typeface="微软雅黑" panose="020b0503020204020204" charset="-122"/>
                        <a:ea typeface="微软雅黑" panose="020b0503020204020204" charset="-122"/>
                      </a:endParaRPr>
                    </a:p>
                  </a:txBody>
                  <a:tcPr anchor="ctr"/>
                </a:tc>
              </a:tr>
              <a:tr h="1108710">
                <a:tc>
                  <a:txBody>
                    <a:bodyPr vert="horz" wrap="square"/>
                    <a:lstStyle/>
                    <a:p>
                      <a:pPr algn="ctr">
                        <a:buNone/>
                      </a:pPr>
                      <a:r>
                        <a:rPr lang="zh-CN" altLang="en-US" sz="2400" b="1">
                          <a:solidFill>
                            <a:srgbClr val="C00000"/>
                          </a:solidFill>
                          <a:latin typeface="微软雅黑" panose="020b0503020204020204" charset="-122"/>
                          <a:ea typeface="微软雅黑" panose="020b0503020204020204" charset="-122"/>
                        </a:rPr>
                        <a:t>都市男女</a:t>
                      </a:r>
                      <a:endParaRPr lang="zh-CN" altLang="en-US" sz="2400" b="1">
                        <a:solidFill>
                          <a:srgbClr val="C00000"/>
                        </a:solidFill>
                        <a:latin typeface="微软雅黑" panose="020b0503020204020204" charset="-122"/>
                        <a:ea typeface="微软雅黑" panose="020b0503020204020204" charset="-122"/>
                      </a:endParaRPr>
                    </a:p>
                  </a:txBody>
                  <a:tcPr anchor="ctr"/>
                </a:tc>
                <a:tc>
                  <a:txBody>
                    <a:bodyPr vert="horz" wrap="square"/>
                    <a:lstStyle/>
                    <a:p>
                      <a:pPr>
                        <a:buNone/>
                      </a:pPr>
                      <a:endParaRPr lang="zh-CN" altLang="en-US" sz="2400">
                        <a:latin typeface="宋体" panose="02010600030101010101" pitchFamily="2" charset="-122"/>
                        <a:ea typeface="宋体" panose="02010600030101010101" pitchFamily="2" charset="-122"/>
                      </a:endParaRPr>
                    </a:p>
                  </a:txBody>
                  <a:tcPr/>
                </a:tc>
                <a:tc>
                  <a:txBody>
                    <a:bodyPr vert="horz" wrap="square"/>
                    <a:lstStyle/>
                    <a:p>
                      <a:pPr>
                        <a:buNone/>
                      </a:pPr>
                      <a:endParaRPr lang="zh-CN" altLang="en-US" sz="2400">
                        <a:latin typeface="宋体" panose="02010600030101010101" pitchFamily="2" charset="-122"/>
                        <a:ea typeface="宋体" panose="02010600030101010101" pitchFamily="2" charset="-122"/>
                      </a:endParaRPr>
                    </a:p>
                  </a:txBody>
                  <a:tcPr/>
                </a:tc>
                <a:tc>
                  <a:txBody>
                    <a:bodyPr vert="horz" wrap="square"/>
                    <a:lstStyle/>
                    <a:p>
                      <a:pPr>
                        <a:buNone/>
                      </a:pPr>
                      <a:endParaRPr lang="zh-CN" altLang="en-US" sz="2400">
                        <a:latin typeface="宋体" panose="02010600030101010101" pitchFamily="2" charset="-122"/>
                        <a:ea typeface="宋体" panose="02010600030101010101" pitchFamily="2" charset="-122"/>
                      </a:endParaRPr>
                    </a:p>
                  </a:txBody>
                  <a:tcPr/>
                </a:tc>
                <a:tc>
                  <a:txBody>
                    <a:bodyPr vert="horz" wrap="square"/>
                    <a:lstStyle/>
                    <a:p>
                      <a:pPr>
                        <a:buNone/>
                      </a:pPr>
                      <a:endParaRPr lang="zh-CN" altLang="en-US" sz="2400">
                        <a:latin typeface="宋体" panose="02010600030101010101" pitchFamily="2" charset="-122"/>
                        <a:ea typeface="宋体" panose="02010600030101010101" pitchFamily="2" charset="-122"/>
                      </a:endParaRPr>
                    </a:p>
                  </a:txBody>
                  <a:tcPr/>
                </a:tc>
              </a:tr>
              <a:tr h="2180590">
                <a:tc>
                  <a:txBody>
                    <a:bodyPr vert="horz" wrap="square"/>
                    <a:lstStyle/>
                    <a:p>
                      <a:pPr algn="ctr">
                        <a:buNone/>
                      </a:pPr>
                      <a:r>
                        <a:rPr lang="zh-CN" altLang="en-US" sz="2400" b="1">
                          <a:solidFill>
                            <a:srgbClr val="C00000"/>
                          </a:solidFill>
                          <a:latin typeface="微软雅黑" panose="020b0503020204020204" charset="-122"/>
                          <a:ea typeface="微软雅黑" panose="020b0503020204020204" charset="-122"/>
                        </a:rPr>
                        <a:t>延安男女</a:t>
                      </a:r>
                      <a:endParaRPr lang="zh-CN" altLang="en-US" sz="2400" b="1">
                        <a:latin typeface="微软雅黑" panose="020b0503020204020204" charset="-122"/>
                        <a:ea typeface="微软雅黑" panose="020b0503020204020204" charset="-122"/>
                      </a:endParaRPr>
                    </a:p>
                  </a:txBody>
                  <a:tcPr anchor="ctr"/>
                </a:tc>
                <a:tc>
                  <a:txBody>
                    <a:bodyPr vert="horz" wrap="square"/>
                    <a:lstStyle/>
                    <a:p>
                      <a:pPr>
                        <a:buNone/>
                      </a:pPr>
                      <a:endParaRPr lang="zh-CN" altLang="en-US" sz="2400">
                        <a:latin typeface="宋体" panose="02010600030101010101" pitchFamily="2" charset="-122"/>
                        <a:ea typeface="宋体" panose="02010600030101010101" pitchFamily="2" charset="-122"/>
                      </a:endParaRPr>
                    </a:p>
                  </a:txBody>
                  <a:tcPr/>
                </a:tc>
                <a:tc>
                  <a:txBody>
                    <a:bodyPr vert="horz" wrap="square"/>
                    <a:lstStyle/>
                    <a:p>
                      <a:pPr>
                        <a:buNone/>
                      </a:pPr>
                      <a:endParaRPr lang="zh-CN" altLang="en-US" sz="2400">
                        <a:latin typeface="宋体" panose="02010600030101010101" pitchFamily="2" charset="-122"/>
                        <a:ea typeface="宋体" panose="02010600030101010101" pitchFamily="2" charset="-122"/>
                      </a:endParaRPr>
                    </a:p>
                  </a:txBody>
                  <a:tcPr/>
                </a:tc>
                <a:tc>
                  <a:txBody>
                    <a:bodyPr vert="horz" wrap="square"/>
                    <a:lstStyle/>
                    <a:p>
                      <a:pPr>
                        <a:buNone/>
                      </a:pPr>
                      <a:endParaRPr lang="zh-CN" altLang="en-US" sz="2400">
                        <a:latin typeface="宋体" panose="02010600030101010101" pitchFamily="2" charset="-122"/>
                        <a:ea typeface="宋体" panose="02010600030101010101" pitchFamily="2" charset="-122"/>
                      </a:endParaRPr>
                    </a:p>
                  </a:txBody>
                  <a:tcPr/>
                </a:tc>
                <a:tc>
                  <a:txBody>
                    <a:bodyPr vert="horz" wrap="square"/>
                    <a:lstStyle/>
                    <a:p>
                      <a:pPr>
                        <a:buNone/>
                      </a:pPr>
                      <a:endParaRPr lang="zh-CN" altLang="en-US" sz="2400">
                        <a:latin typeface="宋体" panose="02010600030101010101" pitchFamily="2" charset="-122"/>
                        <a:ea typeface="宋体" panose="02010600030101010101" pitchFamily="2" charset="-122"/>
                      </a:endParaRPr>
                    </a:p>
                  </a:txBody>
                  <a:tcPr/>
                </a:tc>
              </a:tr>
            </a:tbl>
          </a:graphicData>
        </a:graphic>
      </p:graphicFrame>
      <p:sp>
        <p:nvSpPr>
          <p:cNvPr id="6" name="文本框 5" title=""/>
          <p:cNvSpPr txBox="1"/>
          <p:nvPr>
            <p:custDataLst>
              <p:tags r:id="rId6"/>
            </p:custDataLst>
          </p:nvPr>
        </p:nvSpPr>
        <p:spPr>
          <a:xfrm>
            <a:off x="2138680" y="2965450"/>
            <a:ext cx="1599565"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绿荫公园</a:t>
            </a:r>
            <a:endParaRPr lang="zh-CN" altLang="en-US" sz="2400" b="1">
              <a:latin typeface="微软雅黑" panose="020b0503020204020204" charset="-122"/>
              <a:ea typeface="微软雅黑" panose="020b0503020204020204" charset="-122"/>
            </a:endParaRPr>
          </a:p>
        </p:txBody>
      </p:sp>
      <p:sp>
        <p:nvSpPr>
          <p:cNvPr id="7" name="文本框 6" title=""/>
          <p:cNvSpPr txBox="1"/>
          <p:nvPr>
            <p:custDataLst>
              <p:tags r:id="rId7"/>
            </p:custDataLst>
          </p:nvPr>
        </p:nvSpPr>
        <p:spPr>
          <a:xfrm>
            <a:off x="4184015" y="2780665"/>
            <a:ext cx="1752600" cy="82994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长椅上</a:t>
            </a:r>
            <a:endParaRPr lang="zh-CN" altLang="en-US"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偎倚低语</a:t>
            </a:r>
            <a:endParaRPr lang="zh-CN" altLang="en-US" sz="2400" b="1">
              <a:latin typeface="微软雅黑" panose="020b0503020204020204" charset="-122"/>
              <a:ea typeface="微软雅黑" panose="020b0503020204020204" charset="-122"/>
            </a:endParaRPr>
          </a:p>
        </p:txBody>
      </p:sp>
      <p:sp>
        <p:nvSpPr>
          <p:cNvPr id="8" name="文本框 7" title=""/>
          <p:cNvSpPr txBox="1"/>
          <p:nvPr>
            <p:custDataLst>
              <p:tags r:id="rId8"/>
            </p:custDataLst>
          </p:nvPr>
        </p:nvSpPr>
        <p:spPr>
          <a:xfrm>
            <a:off x="6253480" y="2686050"/>
            <a:ext cx="1541145" cy="1083945"/>
          </a:xfrm>
          <a:prstGeom prst="rect">
            <a:avLst/>
          </a:prstGeom>
          <a:noFill/>
        </p:spPr>
        <p:txBody>
          <a:bodyPr wrap="square" rtlCol="0">
            <a:spAutoFit/>
          </a:bodyPr>
          <a:lstStyle/>
          <a:p>
            <a:pPr algn="just" fontAlgn="auto">
              <a:lnSpc>
                <a:spcPts val="2580"/>
              </a:lnSpc>
            </a:pPr>
            <a:r>
              <a:rPr lang="zh-CN" altLang="en-US" sz="2400" b="1">
                <a:latin typeface="微软雅黑" panose="020b0503020204020204" charset="-122"/>
                <a:ea typeface="微软雅黑" panose="020b0503020204020204" charset="-122"/>
              </a:rPr>
              <a:t>西装革履</a:t>
            </a:r>
            <a:endParaRPr lang="zh-CN" altLang="en-US" sz="2400" b="1">
              <a:latin typeface="微软雅黑" panose="020b0503020204020204" charset="-122"/>
              <a:ea typeface="微软雅黑" panose="020b0503020204020204" charset="-122"/>
            </a:endParaRPr>
          </a:p>
          <a:p>
            <a:pPr algn="just" fontAlgn="auto">
              <a:lnSpc>
                <a:spcPts val="2580"/>
              </a:lnSpc>
            </a:pPr>
            <a:r>
              <a:rPr lang="zh-CN" altLang="en-US" sz="2400" b="1">
                <a:latin typeface="微软雅黑" panose="020b0503020204020204" charset="-122"/>
                <a:ea typeface="微软雅黑" panose="020b0503020204020204" charset="-122"/>
              </a:rPr>
              <a:t>烫发旗袍</a:t>
            </a:r>
            <a:endParaRPr lang="zh-CN" altLang="en-US" sz="2400" b="1">
              <a:latin typeface="微软雅黑" panose="020b0503020204020204" charset="-122"/>
              <a:ea typeface="微软雅黑" panose="020b0503020204020204" charset="-122"/>
            </a:endParaRPr>
          </a:p>
          <a:p>
            <a:pPr algn="just" fontAlgn="auto">
              <a:lnSpc>
                <a:spcPts val="2580"/>
              </a:lnSpc>
            </a:pPr>
            <a:r>
              <a:rPr lang="zh-CN" altLang="en-US" sz="2400" b="1">
                <a:latin typeface="微软雅黑" panose="020b0503020204020204" charset="-122"/>
                <a:ea typeface="微软雅黑" panose="020b0503020204020204" charset="-122"/>
              </a:rPr>
              <a:t>高跟鞋</a:t>
            </a:r>
            <a:endParaRPr lang="zh-CN" altLang="en-US" sz="2400" b="1">
              <a:latin typeface="微软雅黑" panose="020b0503020204020204" charset="-122"/>
              <a:ea typeface="微软雅黑" panose="020b0503020204020204" charset="-122"/>
            </a:endParaRPr>
          </a:p>
        </p:txBody>
      </p:sp>
      <p:sp>
        <p:nvSpPr>
          <p:cNvPr id="9" name="文本框 8" title=""/>
          <p:cNvSpPr txBox="1"/>
          <p:nvPr>
            <p:custDataLst>
              <p:tags r:id="rId9"/>
            </p:custDataLst>
          </p:nvPr>
        </p:nvSpPr>
        <p:spPr>
          <a:xfrm>
            <a:off x="9371330" y="2997835"/>
            <a:ext cx="1388110"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恋人</a:t>
            </a:r>
            <a:endParaRPr lang="zh-CN" altLang="en-US" sz="2400" b="1">
              <a:latin typeface="微软雅黑" panose="020b0503020204020204" charset="-122"/>
              <a:ea typeface="微软雅黑" panose="020b0503020204020204" charset="-122"/>
            </a:endParaRPr>
          </a:p>
        </p:txBody>
      </p:sp>
      <p:sp>
        <p:nvSpPr>
          <p:cNvPr id="10" name="文本框 9" title=""/>
          <p:cNvSpPr txBox="1"/>
          <p:nvPr>
            <p:custDataLst>
              <p:tags r:id="rId10"/>
            </p:custDataLst>
          </p:nvPr>
        </p:nvSpPr>
        <p:spPr>
          <a:xfrm>
            <a:off x="2028825" y="3942080"/>
            <a:ext cx="2155190" cy="1938020"/>
          </a:xfrm>
          <a:prstGeom prst="rect">
            <a:avLst/>
          </a:prstGeom>
          <a:noFill/>
        </p:spPr>
        <p:txBody>
          <a:bodyPr wrap="square" rtlCol="0">
            <a:spAutoFit/>
          </a:bodyPr>
          <a:lstStyle/>
          <a:p>
            <a:pPr algn="just" fontAlgn="auto"/>
            <a:r>
              <a:rPr lang="zh-CN" altLang="en-US" sz="2400" b="1">
                <a:solidFill>
                  <a:srgbClr val="7030A0"/>
                </a:solidFill>
                <a:latin typeface="微软雅黑" panose="020b0503020204020204" charset="-122"/>
                <a:ea typeface="微软雅黑" panose="020b0503020204020204" charset="-122"/>
              </a:rPr>
              <a:t>雨天石洞：黄褐色的浊水、怪事峭壁的崖岸、四面静寂灰黄</a:t>
            </a:r>
            <a:endParaRPr lang="zh-CN" altLang="en-US" sz="2400" b="1">
              <a:solidFill>
                <a:srgbClr val="7030A0"/>
              </a:solidFill>
              <a:latin typeface="微软雅黑" panose="020b0503020204020204" charset="-122"/>
              <a:ea typeface="微软雅黑" panose="020b0503020204020204" charset="-122"/>
            </a:endParaRPr>
          </a:p>
        </p:txBody>
      </p:sp>
      <p:sp>
        <p:nvSpPr>
          <p:cNvPr id="11" name="文本框 10" title=""/>
          <p:cNvSpPr txBox="1"/>
          <p:nvPr>
            <p:custDataLst>
              <p:tags r:id="rId11"/>
            </p:custDataLst>
          </p:nvPr>
        </p:nvSpPr>
        <p:spPr>
          <a:xfrm>
            <a:off x="4210050" y="3942080"/>
            <a:ext cx="1708785" cy="1198880"/>
          </a:xfrm>
          <a:prstGeom prst="rect">
            <a:avLst/>
          </a:prstGeom>
          <a:noFill/>
        </p:spPr>
        <p:txBody>
          <a:bodyPr wrap="square" rtlCol="0">
            <a:spAutoFit/>
          </a:bodyPr>
          <a:lstStyle/>
          <a:p>
            <a:r>
              <a:rPr lang="zh-CN" altLang="en-US" sz="2400" b="1">
                <a:solidFill>
                  <a:srgbClr val="7030A0"/>
                </a:solidFill>
                <a:latin typeface="微软雅黑" panose="020b0503020204020204" charset="-122"/>
                <a:ea typeface="微软雅黑" panose="020b0503020204020204" charset="-122"/>
              </a:rPr>
              <a:t>促膝而坐、聊天、看札记簿</a:t>
            </a:r>
            <a:endParaRPr lang="zh-CN" altLang="en-US" sz="2400" b="1">
              <a:solidFill>
                <a:srgbClr val="7030A0"/>
              </a:solidFill>
              <a:latin typeface="微软雅黑" panose="020b0503020204020204" charset="-122"/>
              <a:ea typeface="微软雅黑" panose="020b0503020204020204" charset="-122"/>
            </a:endParaRPr>
          </a:p>
        </p:txBody>
      </p:sp>
      <p:sp>
        <p:nvSpPr>
          <p:cNvPr id="12" name="文本框 11" title=""/>
          <p:cNvSpPr txBox="1"/>
          <p:nvPr>
            <p:custDataLst>
              <p:tags r:id="rId12"/>
            </p:custDataLst>
          </p:nvPr>
        </p:nvSpPr>
        <p:spPr>
          <a:xfrm>
            <a:off x="5990590" y="3942080"/>
            <a:ext cx="2067560" cy="1198880"/>
          </a:xfrm>
          <a:prstGeom prst="rect">
            <a:avLst/>
          </a:prstGeom>
          <a:noFill/>
        </p:spPr>
        <p:txBody>
          <a:bodyPr wrap="square" rtlCol="0">
            <a:spAutoFit/>
          </a:bodyPr>
          <a:lstStyle/>
          <a:p>
            <a:r>
              <a:rPr lang="zh-CN" altLang="en-US" sz="2400" b="1">
                <a:solidFill>
                  <a:srgbClr val="7030A0"/>
                </a:solidFill>
                <a:latin typeface="微软雅黑" panose="020b0503020204020204" charset="-122"/>
                <a:ea typeface="微软雅黑" panose="020b0503020204020204" charset="-122"/>
              </a:rPr>
              <a:t>剪发式样不同，可以辨认出一个是女的</a:t>
            </a:r>
            <a:endParaRPr lang="zh-CN" altLang="en-US" sz="2400" b="1">
              <a:solidFill>
                <a:srgbClr val="7030A0"/>
              </a:solidFill>
              <a:latin typeface="微软雅黑" panose="020b0503020204020204" charset="-122"/>
              <a:ea typeface="微软雅黑" panose="020b0503020204020204" charset="-122"/>
            </a:endParaRPr>
          </a:p>
        </p:txBody>
      </p:sp>
      <p:sp>
        <p:nvSpPr>
          <p:cNvPr id="13" name="文本框 12" title=""/>
          <p:cNvSpPr txBox="1"/>
          <p:nvPr>
            <p:custDataLst>
              <p:tags r:id="rId13"/>
            </p:custDataLst>
          </p:nvPr>
        </p:nvSpPr>
        <p:spPr>
          <a:xfrm>
            <a:off x="8251825" y="3884930"/>
            <a:ext cx="3376295" cy="1938020"/>
          </a:xfrm>
          <a:prstGeom prst="rect">
            <a:avLst/>
          </a:prstGeom>
          <a:noFill/>
        </p:spPr>
        <p:txBody>
          <a:bodyPr wrap="square" rtlCol="0">
            <a:spAutoFit/>
          </a:bodyPr>
          <a:lstStyle/>
          <a:p>
            <a:pPr algn="just" fontAlgn="auto"/>
            <a:r>
              <a:rPr lang="zh-CN" altLang="en-US" sz="2400" b="1">
                <a:solidFill>
                  <a:srgbClr val="7030A0"/>
                </a:solidFill>
                <a:latin typeface="微软雅黑" panose="020b0503020204020204" charset="-122"/>
                <a:ea typeface="微软雅黑" panose="020b0503020204020204" charset="-122"/>
              </a:rPr>
              <a:t>是否是恋人，并不重要，更多是一对生命力旺盛、清楚明白生活意义、不倦怠、不会百无聊赖、有自己的一套的人。</a:t>
            </a:r>
            <a:endParaRPr lang="zh-CN" altLang="en-US" sz="2400" b="1">
              <a:solidFill>
                <a:srgbClr val="7030A0"/>
              </a:solidFill>
              <a:latin typeface="微软雅黑" panose="020b0503020204020204" charset="-122"/>
              <a:ea typeface="微软雅黑" panose="020b0503020204020204" charset="-122"/>
            </a:endParaRPr>
          </a:p>
        </p:txBody>
      </p:sp>
      <p:sp>
        <p:nvSpPr>
          <p:cNvPr id="2" name="副标题 2" title=""/>
          <p:cNvSpPr>
            <a:spLocks noGrp="1"/>
          </p:cNvSpPr>
          <p:nvPr>
            <p:custDataLst>
              <p:tags r:id="rId14"/>
            </p:custDataLst>
          </p:nvPr>
        </p:nvSpPr>
        <p:spPr>
          <a:xfrm>
            <a:off x="4529455" y="418465"/>
            <a:ext cx="2159635" cy="612775"/>
          </a:xfrm>
          <a:prstGeom prst="rect">
            <a:avLst/>
          </a:prstGeom>
          <a:solidFill>
            <a:schemeClr val="accent3">
              <a:lumMod val="20000"/>
              <a:lumOff val="80000"/>
            </a:schemeClr>
          </a:solidFill>
          <a:ln w="19050">
            <a:solidFill>
              <a:srgbClr val="0912BD"/>
            </a:solidFill>
          </a:ln>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ctr">
              <a:buClrTx/>
              <a:buSzTx/>
            </a:pPr>
            <a:r>
              <a:rPr lang="zh-CN" altLang="en-US" sz="3200" b="1" spc="0">
                <a:solidFill>
                  <a:srgbClr val="7030A0"/>
                </a:solidFill>
                <a:latin typeface="微软雅黑" panose="020b0503020204020204" charset="-122"/>
                <a:cs typeface="+mj-ea"/>
                <a:sym typeface="+mn-ea"/>
              </a:rPr>
              <a:t>石洞雨景</a:t>
            </a:r>
            <a:endParaRPr lang="zh-CN" altLang="en-US" sz="3200" b="1" spc="0">
              <a:solidFill>
                <a:srgbClr val="7030A0"/>
              </a:solidFill>
              <a:latin typeface="微软雅黑" panose="020b0503020204020204" charset="-122"/>
              <a:cs typeface="+mj-ea"/>
              <a:sym typeface="+mn-ea"/>
            </a:endParaRPr>
          </a:p>
        </p:txBody>
      </p:sp>
      <p:sp>
        <p:nvSpPr>
          <p:cNvPr id="3" name="矩形 2" title=""/>
          <p:cNvSpPr/>
          <p:nvPr>
            <p:custDataLst>
              <p:tags r:id="rId15"/>
            </p:custDataLst>
          </p:nvPr>
        </p:nvSpPr>
        <p:spPr>
          <a:xfrm>
            <a:off x="9371330" y="97790"/>
            <a:ext cx="2385695" cy="1827530"/>
          </a:xfrm>
          <a:prstGeom prst="rect">
            <a:avLst/>
          </a:prstGeom>
          <a:blipFill dpi="0" rotWithShape="1">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Picture 14"/>
          <p:cNvPicPr>
            <a:picLocks noChangeAspect="1"/>
          </p:cNvPicPr>
          <p:nvPr>
            <p:custDataLst>
              <p:tags r:id="rId18"/>
            </p:custDataLst>
          </p:nvPr>
        </p:nvPicPr>
        <p:blipFill>
          <a:blip r:embed="rId17"/>
          <a:stretch>
            <a:fillRect/>
          </a:stretch>
        </p:blipFill>
        <p:spPr>
          <a:xfrm flipH="1">
            <a:off x="12230100" y="102997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cond evt="onBegin" delay="0">
                          <p:tn val="9"/>
                        </p:cond>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ox(in)">
                                      <p:cBhvr>
                                        <p:cTn id="14" dur="2000"/>
                                        <p:tgtEl>
                                          <p:spTgt spid="4"/>
                                        </p:tgtEl>
                                      </p:cBhvr>
                                    </p:animEffect>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wipe(down)">
                                      <p:cBhvr>
                                        <p:cTn id="5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3" grpId="0" animBg="1"/>
      <p:bldP spid="4"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10" name="副标题 2" title=""/>
          <p:cNvSpPr>
            <a:spLocks noGrp="1"/>
          </p:cNvSpPr>
          <p:nvPr>
            <p:custDataLst>
              <p:tags r:id="rId3"/>
            </p:custDataLst>
          </p:nvPr>
        </p:nvSpPr>
        <p:spPr>
          <a:xfrm>
            <a:off x="4556760" y="366395"/>
            <a:ext cx="2159635" cy="612775"/>
          </a:xfrm>
          <a:prstGeom prst="rect">
            <a:avLst/>
          </a:prstGeom>
          <a:solidFill>
            <a:schemeClr val="accent3">
              <a:lumMod val="20000"/>
              <a:lumOff val="80000"/>
            </a:schemeClr>
          </a:solidFill>
          <a:ln w="19050">
            <a:solidFill>
              <a:srgbClr val="0912BD"/>
            </a:solidFill>
          </a:ln>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ctr">
              <a:buClrTx/>
              <a:buSzTx/>
            </a:pPr>
            <a:r>
              <a:rPr lang="zh-CN" altLang="en-US" sz="3200" b="1" spc="0">
                <a:solidFill>
                  <a:srgbClr val="7030A0"/>
                </a:solidFill>
                <a:latin typeface="微软雅黑" panose="020b0503020204020204" charset="-122"/>
                <a:cs typeface="+mj-ea"/>
                <a:sym typeface="+mn-ea"/>
              </a:rPr>
              <a:t>石洞雨景</a:t>
            </a:r>
            <a:endParaRPr lang="zh-CN" altLang="en-US" sz="3200" b="1" spc="0">
              <a:solidFill>
                <a:srgbClr val="7030A0"/>
              </a:solidFill>
              <a:latin typeface="微软雅黑" panose="020b0503020204020204" charset="-122"/>
              <a:cs typeface="+mj-ea"/>
              <a:sym typeface="+mn-ea"/>
            </a:endParaRPr>
          </a:p>
        </p:txBody>
      </p:sp>
      <p:sp>
        <p:nvSpPr>
          <p:cNvPr id="14" name="文本框 13" title=""/>
          <p:cNvSpPr txBox="1"/>
          <p:nvPr>
            <p:custDataLst>
              <p:tags r:id="rId4"/>
            </p:custDataLst>
          </p:nvPr>
        </p:nvSpPr>
        <p:spPr>
          <a:xfrm>
            <a:off x="818515" y="1158875"/>
            <a:ext cx="7736840" cy="49085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indent="-228600" algn="just" fontAlgn="base">
              <a:spcBef>
                <a:spcPct val="0"/>
              </a:spcBef>
              <a:spcAft>
                <a:spcPts val="1000"/>
              </a:spcAft>
              <a:buClr>
                <a:schemeClr val="hlink"/>
              </a:buClr>
              <a:buSzPct val="70000"/>
              <a:buFont typeface="Wingdings" panose="05000000000000000000" pitchFamily="2" charset="2"/>
              <a:defRPr/>
            </a:pPr>
            <a:r>
              <a:rPr lang="zh-CN" altLang="en-US" sz="24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1.</a:t>
            </a:r>
            <a:r>
              <a:rPr lang="zh-CN" altLang="en-US" sz="24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写石洞周围的环境状态和青年男女促膝读书有何作用？</a:t>
            </a:r>
            <a:endParaRPr lang="zh-CN" altLang="en-US" sz="24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12" name="文本框 11" title=""/>
          <p:cNvSpPr txBox="1"/>
          <p:nvPr>
            <p:custDataLst>
              <p:tags r:id="rId5"/>
            </p:custDataLst>
          </p:nvPr>
        </p:nvSpPr>
        <p:spPr>
          <a:xfrm>
            <a:off x="807720" y="1829435"/>
            <a:ext cx="10909300" cy="478790"/>
          </a:xfrm>
          <a:prstGeom prst="rect">
            <a:avLst/>
          </a:prstGeom>
          <a:solidFill>
            <a:schemeClr val="accent4">
              <a:lumMod val="40000"/>
              <a:lumOff val="60000"/>
            </a:schemeClr>
          </a:solidFill>
          <a:ln w="19050">
            <a:solidFill>
              <a:schemeClr val="accent4">
                <a:lumMod val="50000"/>
              </a:schemeClr>
            </a:solidFill>
          </a:ln>
        </p:spPr>
        <p:txBody>
          <a:bodyPr wrap="square" rtlCol="0" anchor="t">
            <a:noAutofit/>
          </a:bodyPr>
          <a:lstStyle/>
          <a:p>
            <a:pPr indent="0" algn="just" fontAlgn="auto">
              <a:buClrTx/>
              <a:buSzTx/>
              <a:buFontTx/>
            </a:pPr>
            <a:r>
              <a:rPr lang="zh-CN" altLang="en-US" sz="2400" b="1">
                <a:latin typeface="微软雅黑" panose="020b0503020204020204" charset="-122"/>
                <a:ea typeface="微软雅黑" panose="020b0503020204020204" charset="-122"/>
                <a:cs typeface="楷体" panose="02010609060101010101" pitchFamily="49" charset="-122"/>
                <a:sym typeface="+mn-ea"/>
              </a:rPr>
              <a:t>学习的青年男女使大自然顿时生色，使用了</a:t>
            </a:r>
            <a:r>
              <a:rPr lang="zh-CN" altLang="en-US" sz="2400" b="1">
                <a:solidFill>
                  <a:srgbClr val="C00000"/>
                </a:solidFill>
                <a:latin typeface="微软雅黑" panose="020b0503020204020204" charset="-122"/>
                <a:ea typeface="微软雅黑" panose="020b0503020204020204" charset="-122"/>
                <a:cs typeface="楷体" panose="02010609060101010101" pitchFamily="49" charset="-122"/>
                <a:sym typeface="+mn-ea"/>
              </a:rPr>
              <a:t>反衬</a:t>
            </a:r>
            <a:r>
              <a:rPr lang="zh-CN" altLang="en-US" sz="2400" b="1">
                <a:latin typeface="微软雅黑" panose="020b0503020204020204" charset="-122"/>
                <a:ea typeface="微软雅黑" panose="020b0503020204020204" charset="-122"/>
                <a:cs typeface="楷体" panose="02010609060101010101" pitchFamily="49" charset="-122"/>
                <a:sym typeface="+mn-ea"/>
              </a:rPr>
              <a:t>法，</a:t>
            </a:r>
            <a:r>
              <a:rPr lang="zh-CN" altLang="en-US" sz="2400" b="1">
                <a:solidFill>
                  <a:srgbClr val="C00000"/>
                </a:solidFill>
                <a:latin typeface="微软雅黑" panose="020b0503020204020204" charset="-122"/>
                <a:ea typeface="微软雅黑" panose="020b0503020204020204" charset="-122"/>
                <a:cs typeface="楷体" panose="02010609060101010101" pitchFamily="49" charset="-122"/>
                <a:sym typeface="+mn-ea"/>
              </a:rPr>
              <a:t>用景物的荒凉衬托人的精神</a:t>
            </a:r>
            <a:r>
              <a:rPr lang="zh-CN" altLang="en-US" sz="2400" b="1">
                <a:latin typeface="微软雅黑" panose="020b0503020204020204" charset="-122"/>
                <a:ea typeface="微软雅黑" panose="020b0503020204020204" charset="-122"/>
                <a:cs typeface="楷体" panose="02010609060101010101" pitchFamily="49" charset="-122"/>
                <a:sym typeface="+mn-ea"/>
              </a:rPr>
              <a:t>。</a:t>
            </a:r>
            <a:endParaRPr lang="zh-CN" altLang="en-US" sz="2400" b="1">
              <a:latin typeface="微软雅黑" panose="020b0503020204020204" charset="-122"/>
              <a:ea typeface="微软雅黑" panose="020b0503020204020204" charset="-122"/>
              <a:cs typeface="楷体" panose="02010609060101010101" pitchFamily="49" charset="-122"/>
              <a:sym typeface="+mn-ea"/>
            </a:endParaRPr>
          </a:p>
        </p:txBody>
      </p:sp>
      <p:sp>
        <p:nvSpPr>
          <p:cNvPr id="2" name="文本框 1" title=""/>
          <p:cNvSpPr txBox="1"/>
          <p:nvPr>
            <p:custDataLst>
              <p:tags r:id="rId6"/>
            </p:custDataLst>
          </p:nvPr>
        </p:nvSpPr>
        <p:spPr>
          <a:xfrm>
            <a:off x="818515" y="2487930"/>
            <a:ext cx="4739640" cy="49085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indent="-228600" algn="just" fontAlgn="base">
              <a:spcBef>
                <a:spcPct val="0"/>
              </a:spcBef>
              <a:spcAft>
                <a:spcPts val="1000"/>
              </a:spcAft>
              <a:buClr>
                <a:schemeClr val="hlink"/>
              </a:buClr>
              <a:buSzPct val="70000"/>
              <a:buFont typeface="Wingdings" panose="05000000000000000000" pitchFamily="2" charset="2"/>
              <a:defRPr/>
            </a:pPr>
            <a:r>
              <a:rPr lang="zh-CN" altLang="en-US" sz="24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2.</a:t>
            </a:r>
            <a:r>
              <a:rPr lang="zh-CN" altLang="en-US" sz="24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为什么要写公园中的恋爱场景？</a:t>
            </a:r>
            <a:endParaRPr lang="zh-CN" altLang="en-US" sz="24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3" name="文本框 2" title=""/>
          <p:cNvSpPr txBox="1"/>
          <p:nvPr>
            <p:custDataLst>
              <p:tags r:id="rId7"/>
            </p:custDataLst>
          </p:nvPr>
        </p:nvSpPr>
        <p:spPr>
          <a:xfrm>
            <a:off x="763905" y="3158490"/>
            <a:ext cx="10996930" cy="829945"/>
          </a:xfrm>
          <a:prstGeom prst="rect">
            <a:avLst/>
          </a:prstGeom>
          <a:solidFill>
            <a:schemeClr val="accent4">
              <a:lumMod val="40000"/>
              <a:lumOff val="60000"/>
            </a:schemeClr>
          </a:solidFill>
          <a:ln w="19050">
            <a:solidFill>
              <a:schemeClr val="accent4">
                <a:lumMod val="50000"/>
              </a:schemeClr>
            </a:solidFill>
          </a:ln>
        </p:spPr>
        <p:txBody>
          <a:bodyPr wrap="square" rtlCol="0" anchor="t">
            <a:spAutoFit/>
          </a:bodyPr>
          <a:lstStyle/>
          <a:p>
            <a:pPr lvl="0" indent="0" algn="just" fontAlgn="auto">
              <a:buClrTx/>
              <a:buSzTx/>
              <a:buFontTx/>
            </a:pPr>
            <a:r>
              <a:rPr lang="en-US" altLang="zh-CN" sz="2400" b="1">
                <a:latin typeface="微软雅黑" panose="020b0503020204020204" charset="-122"/>
                <a:ea typeface="微软雅黑" panose="020b0503020204020204" charset="-122"/>
                <a:cs typeface="楷体" panose="02010609060101010101" pitchFamily="49" charset="-122"/>
                <a:sym typeface="+mn-ea"/>
              </a:rPr>
              <a:t>运用</a:t>
            </a:r>
            <a:r>
              <a:rPr lang="en-US" altLang="zh-CN" sz="2400" b="1">
                <a:solidFill>
                  <a:srgbClr val="C00000"/>
                </a:solidFill>
                <a:latin typeface="微软雅黑" panose="020b0503020204020204" charset="-122"/>
                <a:ea typeface="微软雅黑" panose="020b0503020204020204" charset="-122"/>
                <a:cs typeface="楷体" panose="02010609060101010101" pitchFamily="49" charset="-122"/>
                <a:sym typeface="+mn-ea"/>
              </a:rPr>
              <a:t>对比</a:t>
            </a:r>
            <a:r>
              <a:rPr lang="en-US" altLang="zh-CN" sz="2400" b="1">
                <a:latin typeface="微软雅黑" panose="020b0503020204020204" charset="-122"/>
                <a:ea typeface="微软雅黑" panose="020b0503020204020204" charset="-122"/>
                <a:cs typeface="楷体" panose="02010609060101010101" pitchFamily="49" charset="-122"/>
                <a:sym typeface="+mn-ea"/>
              </a:rPr>
              <a:t>手法，用城市青年的平庸生活，</a:t>
            </a:r>
            <a:r>
              <a:rPr lang="en-US" altLang="zh-CN" sz="2400" b="1">
                <a:solidFill>
                  <a:srgbClr val="C00000"/>
                </a:solidFill>
                <a:latin typeface="微软雅黑" panose="020b0503020204020204" charset="-122"/>
                <a:ea typeface="微软雅黑" panose="020b0503020204020204" charset="-122"/>
                <a:cs typeface="楷体" panose="02010609060101010101" pitchFamily="49" charset="-122"/>
                <a:sym typeface="+mn-ea"/>
              </a:rPr>
              <a:t>突出延安知识青年崇高的精神生活，他们之间是基于高尚理想的友谊和爱情</a:t>
            </a:r>
            <a:r>
              <a:rPr lang="en-US" altLang="zh-CN" sz="2400" b="1">
                <a:latin typeface="微软雅黑" panose="020b0503020204020204" charset="-122"/>
                <a:ea typeface="微软雅黑" panose="020b0503020204020204" charset="-122"/>
                <a:cs typeface="楷体" panose="02010609060101010101" pitchFamily="49" charset="-122"/>
                <a:sym typeface="+mn-ea"/>
              </a:rPr>
              <a:t>。</a:t>
            </a:r>
            <a:endParaRPr lang="en-US" altLang="zh-CN" sz="2400" b="1">
              <a:latin typeface="微软雅黑" panose="020b0503020204020204" charset="-122"/>
              <a:ea typeface="微软雅黑" panose="020b0503020204020204" charset="-122"/>
              <a:cs typeface="楷体" panose="02010609060101010101" pitchFamily="49" charset="-122"/>
              <a:sym typeface="+mn-ea"/>
            </a:endParaRPr>
          </a:p>
        </p:txBody>
      </p:sp>
      <p:sp>
        <p:nvSpPr>
          <p:cNvPr id="4" name="文本框 3" title=""/>
          <p:cNvSpPr txBox="1"/>
          <p:nvPr>
            <p:custDataLst>
              <p:tags r:id="rId8"/>
            </p:custDataLst>
          </p:nvPr>
        </p:nvSpPr>
        <p:spPr>
          <a:xfrm>
            <a:off x="763905" y="4168140"/>
            <a:ext cx="10996930" cy="902970"/>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indent="-228600" algn="just" fontAlgn="base">
              <a:spcBef>
                <a:spcPct val="0"/>
              </a:spcBef>
              <a:spcAft>
                <a:spcPts val="1000"/>
              </a:spcAft>
              <a:buClr>
                <a:schemeClr val="hlink"/>
              </a:buClr>
              <a:buSzPct val="70000"/>
              <a:buFont typeface="Wingdings" panose="05000000000000000000" pitchFamily="2" charset="2"/>
              <a:defRPr/>
            </a:pP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 </a:t>
            </a: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3</a:t>
            </a: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a:t>
            </a:r>
            <a:r>
              <a:rPr lang="zh-CN" altLang="en-US" sz="2400" b="1">
                <a:uFillTx/>
                <a:latin typeface="微软雅黑" panose="020b0503020204020204" charset="-122"/>
                <a:ea typeface="微软雅黑" panose="020b0503020204020204" charset="-122"/>
                <a:cs typeface="楷体" panose="02010609060101010101" pitchFamily="49" charset="-122"/>
                <a:sym typeface="+mn-ea"/>
              </a:rPr>
              <a:t>在这幅画中，作者认为公园里的一对和山洞里的一对“颇有点味儿不同”，这里的“味儿”指什么？怎样不同？</a:t>
            </a:r>
            <a:endParaRPr lang="zh-CN" altLang="en-US" sz="2400" b="1">
              <a:uFillTx/>
              <a:latin typeface="微软雅黑" panose="020b0503020204020204" charset="-122"/>
              <a:ea typeface="微软雅黑" panose="020b0503020204020204" charset="-122"/>
              <a:cs typeface="楷体" panose="02010609060101010101" pitchFamily="49" charset="-122"/>
              <a:sym typeface="+mn-ea"/>
            </a:endParaRPr>
          </a:p>
        </p:txBody>
      </p:sp>
      <p:sp>
        <p:nvSpPr>
          <p:cNvPr id="5" name="Rectangle 210" title=""/>
          <p:cNvSpPr txBox="1"/>
          <p:nvPr>
            <p:custDataLst>
              <p:tags r:id="rId9"/>
            </p:custDataLst>
          </p:nvPr>
        </p:nvSpPr>
        <p:spPr>
          <a:xfrm>
            <a:off x="763905" y="5250815"/>
            <a:ext cx="8376285" cy="900430"/>
          </a:xfrm>
          <a:prstGeom prst="rect">
            <a:avLst/>
          </a:prstGeom>
          <a:solidFill>
            <a:schemeClr val="accent4">
              <a:lumMod val="40000"/>
              <a:lumOff val="60000"/>
            </a:schemeClr>
          </a:solidFill>
          <a:ln w="19050">
            <a:solidFill>
              <a:schemeClr val="accent4">
                <a:lumMod val="50000"/>
              </a:schemeClr>
            </a:solidFill>
          </a:ln>
        </p:spPr>
        <p:txBody>
          <a:bodyPr wrap="square" rtlCol="0" anchor="t">
            <a:noAutofit/>
          </a:bodyPr>
          <a:lstStyle/>
          <a:p>
            <a:pPr lvl="0" algn="just">
              <a:buClrTx/>
              <a:buSzTx/>
              <a:buFontTx/>
            </a:pPr>
            <a:r>
              <a:rPr lang="en-US" altLang="zh-CN" sz="2400" b="1">
                <a:latin typeface="微软雅黑" panose="020b0503020204020204" charset="-122"/>
                <a:ea typeface="微软雅黑" panose="020b0503020204020204" charset="-122"/>
                <a:cs typeface="楷体" panose="02010609060101010101" pitchFamily="49" charset="-122"/>
                <a:sym typeface="+mn-ea"/>
              </a:rPr>
              <a:t>“味儿”指</a:t>
            </a:r>
            <a:r>
              <a:rPr lang="en-US" altLang="zh-CN" sz="2400" b="1">
                <a:solidFill>
                  <a:srgbClr val="C00000"/>
                </a:solidFill>
                <a:latin typeface="微软雅黑" panose="020b0503020204020204" charset="-122"/>
                <a:ea typeface="微软雅黑" panose="020b0503020204020204" charset="-122"/>
                <a:cs typeface="楷体" panose="02010609060101010101" pitchFamily="49" charset="-122"/>
                <a:sym typeface="+mn-ea"/>
              </a:rPr>
              <a:t>生活情趣和精神境界</a:t>
            </a:r>
            <a:r>
              <a:rPr lang="en-US" altLang="zh-CN" sz="2400" b="1">
                <a:latin typeface="微软雅黑" panose="020b0503020204020204" charset="-122"/>
                <a:ea typeface="微软雅黑" panose="020b0503020204020204" charset="-122"/>
                <a:cs typeface="楷体" panose="02010609060101010101" pitchFamily="49" charset="-122"/>
                <a:sym typeface="+mn-ea"/>
              </a:rPr>
              <a:t>，前者平常，后者生命力旺盛，明白生活意义，具有高贵精神。</a:t>
            </a:r>
            <a:endParaRPr lang="en-US" altLang="zh-CN" sz="2400" b="1">
              <a:latin typeface="微软雅黑" panose="020b0503020204020204" charset="-122"/>
              <a:ea typeface="微软雅黑" panose="020b0503020204020204" charset="-122"/>
              <a:cs typeface="楷体" panose="02010609060101010101" pitchFamily="49" charset="-122"/>
              <a:sym typeface="+mn-ea"/>
            </a:endParaRPr>
          </a:p>
          <a:p>
            <a:pPr lvl="0" algn="just">
              <a:buClrTx/>
              <a:buSzTx/>
              <a:buFontTx/>
            </a:pPr>
            <a:endParaRPr lang="en-US" altLang="zh-CN" sz="2400" b="1">
              <a:latin typeface="微软雅黑" panose="020b0503020204020204" charset="-122"/>
              <a:ea typeface="微软雅黑" panose="020b0503020204020204" charset="-122"/>
              <a:cs typeface="楷体" panose="02010609060101010101" pitchFamily="49" charset="-122"/>
              <a:sym typeface="+mn-ea"/>
            </a:endParaRPr>
          </a:p>
        </p:txBody>
      </p:sp>
      <p:sp>
        <p:nvSpPr>
          <p:cNvPr id="13" name="矩形 12" title=""/>
          <p:cNvSpPr/>
          <p:nvPr>
            <p:custDataLst>
              <p:tags r:id="rId10"/>
            </p:custDataLst>
          </p:nvPr>
        </p:nvSpPr>
        <p:spPr>
          <a:xfrm>
            <a:off x="9173845" y="5177790"/>
            <a:ext cx="2586990" cy="1492885"/>
          </a:xfrm>
          <a:prstGeom prst="rect">
            <a:avLst/>
          </a:prstGeom>
          <a:blipFill dpi="0" rotWithShape="1">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ustDataLst>
      <p:tags r:id="rId12"/>
    </p:custData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up)">
                                      <p:cBhvr>
                                        <p:cTn id="19" dur="500"/>
                                        <p:tgtEl>
                                          <p:spTgt spid="12"/>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ppt_y</p:attrName>
                                        </p:attrNameLst>
                                      </p:cBhvr>
                                      <p:tavLst>
                                        <p:tav tm="0">
                                          <p:val>
                                            <p:strVal val="#ppt_y+#ppt_h*1.125000"/>
                                          </p:val>
                                        </p:tav>
                                        <p:tav tm="100000">
                                          <p:val>
                                            <p:strVal val="#ppt_y"/>
                                          </p:val>
                                        </p:tav>
                                      </p:tavLst>
                                    </p:anim>
                                    <p:animEffect transition="in" filter="wipe(up)">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p:tgtEl>
                                          <p:spTgt spid="3"/>
                                        </p:tgtEl>
                                        <p:attrNameLst>
                                          <p:attrName>ppt_y</p:attrName>
                                        </p:attrNameLst>
                                      </p:cBhvr>
                                      <p:tavLst>
                                        <p:tav tm="0">
                                          <p:val>
                                            <p:strVal val="#ppt_y+#ppt_h*1.125000"/>
                                          </p:val>
                                        </p:tav>
                                        <p:tav tm="100000">
                                          <p:val>
                                            <p:strVal val="#ppt_y"/>
                                          </p:val>
                                        </p:tav>
                                      </p:tavLst>
                                    </p:anim>
                                    <p:animEffect transition="in" filter="wipe(up)">
                                      <p:cBhvr>
                                        <p:cTn id="31" dur="500"/>
                                        <p:tgtEl>
                                          <p:spTgt spid="3"/>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linds(horizontal)">
                                      <p:cBhvr>
                                        <p:cTn id="36" dur="500"/>
                                        <p:tgtEl>
                                          <p:spTgt spid="4"/>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9" presetClass="entr" presetSubtype="0" fill="hold" grpId="1" nodeType="clickEffect">
                                  <p:stCondLst>
                                    <p:cond delay="0"/>
                                  </p:stCondLst>
                                  <p:childTnLst>
                                    <p:set>
                                      <p:cBhvr additive="base">
                                        <p:cTn id="40" dur="1" fill="hold">
                                          <p:stCondLst>
                                            <p:cond delay="0"/>
                                          </p:stCondLst>
                                        </p:cTn>
                                        <p:tgtEl>
                                          <p:spTgt spid="5"/>
                                        </p:tgtEl>
                                        <p:attrNameLst>
                                          <p:attrName>style.visibility</p:attrName>
                                        </p:attrNameLst>
                                      </p:cBhvr>
                                      <p:to>
                                        <p:strVal val="visible"/>
                                      </p:to>
                                    </p:set>
                                    <p:animEffect transition="in" filter="dissolve">
                                      <p:cBhvr additive="base">
                                        <p:cTn id="41" dur="500" fill="hold"/>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2" grpId="0" animBg="1"/>
      <p:bldP spid="3" grpId="0" animBg="1"/>
      <p:bldP spid="5" grpId="1" animBg="1"/>
      <p:bldP spid="4" grpId="0" animBg="1"/>
      <p:bldP spid="13"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3"/>
          </p:custDataLst>
        </p:nvPr>
      </p:nvGrpSpPr>
      <p:grpSpPr>
        <a:xfrm>
          <a:off x="0" y="0"/>
          <a:ext cx="0" cy="0"/>
        </a:xfrm>
      </p:grpSpPr>
      <p:pic>
        <p:nvPicPr>
          <p:cNvPr id="2" name="图片 1" title=""/>
          <p:cNvPicPr>
            <a:picLocks noChangeAspect="1"/>
          </p:cNvPicPr>
          <p:nvPr>
            <p:custDataLst>
              <p:tags r:id="rId5"/>
            </p:custDataLst>
          </p:nvPr>
        </p:nvPicPr>
        <p:blipFill>
          <a:blip r:embed="rId4"/>
          <a:srcRect l="27354" r="37617"/>
          <a:stretch>
            <a:fillRect/>
          </a:stretch>
        </p:blipFill>
        <p:spPr>
          <a:xfrm>
            <a:off x="90805" y="1546225"/>
            <a:ext cx="2230755" cy="4806315"/>
          </a:xfrm>
          <a:prstGeom prst="rect">
            <a:avLst/>
          </a:prstGeom>
        </p:spPr>
      </p:pic>
      <p:sp>
        <p:nvSpPr>
          <p:cNvPr id="3" name="文本框 2" title=""/>
          <p:cNvSpPr txBox="1"/>
          <p:nvPr>
            <p:custDataLst>
              <p:tags r:id="rId6"/>
            </p:custDataLst>
          </p:nvPr>
        </p:nvSpPr>
        <p:spPr>
          <a:xfrm>
            <a:off x="2321560" y="2439670"/>
            <a:ext cx="9549130" cy="4082415"/>
          </a:xfrm>
          <a:prstGeom prst="rect">
            <a:avLst/>
          </a:prstGeom>
          <a:noFill/>
        </p:spPr>
        <p:txBody>
          <a:bodyPr wrap="square" rtlCol="0">
            <a:noAutofit/>
          </a:bodyPr>
          <a:lstStyle/>
          <a:p>
            <a:pPr algn="just" fontAlgn="auto">
              <a:lnSpc>
                <a:spcPts val="3080"/>
              </a:lnSpc>
            </a:pPr>
            <a:r>
              <a:rPr lang="zh-CN" altLang="en-US" sz="2400" b="1">
                <a:latin typeface="+mn-ea"/>
                <a:cs typeface="+mn-ea"/>
                <a:sym typeface="+mn-ea"/>
              </a:rPr>
              <a:t>重复：</a:t>
            </a:r>
            <a:endParaRPr lang="zh-CN" altLang="en-US" sz="2400" b="1">
              <a:latin typeface="+mn-ea"/>
              <a:cs typeface="+mn-ea"/>
              <a:sym typeface="+mn-ea"/>
            </a:endParaRPr>
          </a:p>
          <a:p>
            <a:pPr algn="just" fontAlgn="auto">
              <a:lnSpc>
                <a:spcPts val="3080"/>
              </a:lnSpc>
            </a:pPr>
            <a:r>
              <a:rPr lang="zh-CN" altLang="en-US" sz="2400" b="1">
                <a:latin typeface="微软雅黑" panose="020b0503020204020204" charset="-122"/>
                <a:ea typeface="微软雅黑" panose="020b0503020204020204" charset="-122"/>
                <a:cs typeface="+mn-ea"/>
                <a:sym typeface="+mn-ea"/>
              </a:rPr>
              <a:t>①</a:t>
            </a:r>
            <a:r>
              <a:rPr lang="zh-CN" altLang="en-US" sz="2400" b="1">
                <a:solidFill>
                  <a:srgbClr val="C00000"/>
                </a:solidFill>
                <a:latin typeface="+mn-ea"/>
                <a:cs typeface="+mn-ea"/>
                <a:sym typeface="+mn-ea"/>
              </a:rPr>
              <a:t>重复强调都市男女和延安男女的不同</a:t>
            </a:r>
            <a:r>
              <a:rPr lang="zh-CN" altLang="en-US" sz="2400" b="1">
                <a:latin typeface="+mn-ea"/>
                <a:cs typeface="+mn-ea"/>
                <a:sym typeface="+mn-ea"/>
              </a:rPr>
              <a:t>。通过重复关键词或短语，突出强调都市男女和延安男女</a:t>
            </a:r>
            <a:r>
              <a:rPr lang="zh-CN" altLang="en-US" sz="2400" b="1">
                <a:solidFill>
                  <a:srgbClr val="C00000"/>
                </a:solidFill>
                <a:latin typeface="+mn-ea"/>
                <a:cs typeface="+mn-ea"/>
                <a:sym typeface="+mn-ea"/>
              </a:rPr>
              <a:t>在生活情趣和精神境界上的不同</a:t>
            </a:r>
            <a:r>
              <a:rPr lang="zh-CN" altLang="en-US" sz="2400" b="1">
                <a:latin typeface="+mn-ea"/>
                <a:cs typeface="+mn-ea"/>
                <a:sym typeface="+mn-ea"/>
              </a:rPr>
              <a:t>。都市男女的相处更注重享乐主义、充满小资情调；延安男女的相处更注重精神契合、志向契合，更具有理想主义、奉献精神，突显延安男女的革命情谊。这种</a:t>
            </a:r>
            <a:r>
              <a:rPr lang="zh-CN" altLang="en-US" sz="2400" b="1">
                <a:solidFill>
                  <a:srgbClr val="C00000"/>
                </a:solidFill>
                <a:latin typeface="+mn-ea"/>
                <a:cs typeface="+mn-ea"/>
                <a:sym typeface="+mn-ea"/>
              </a:rPr>
              <a:t>重复能引起读者的注意，可以帮助读者更好地理解作者想要表达的意思</a:t>
            </a:r>
            <a:r>
              <a:rPr lang="zh-CN" altLang="en-US" sz="2400" b="1">
                <a:latin typeface="+mn-ea"/>
                <a:cs typeface="+mn-ea"/>
                <a:sym typeface="+mn-ea"/>
              </a:rPr>
              <a:t>；加上对比，更容易</a:t>
            </a:r>
            <a:r>
              <a:rPr lang="zh-CN" altLang="en-US" sz="2400" b="1">
                <a:solidFill>
                  <a:srgbClr val="C00000"/>
                </a:solidFill>
                <a:latin typeface="+mn-ea"/>
                <a:cs typeface="+mn-ea"/>
                <a:sym typeface="+mn-ea"/>
              </a:rPr>
              <a:t>突出作者想要强调的内容</a:t>
            </a:r>
            <a:r>
              <a:rPr lang="zh-CN" altLang="en-US" sz="2400" b="1">
                <a:latin typeface="+mn-ea"/>
                <a:cs typeface="+mn-ea"/>
                <a:sym typeface="+mn-ea"/>
              </a:rPr>
              <a:t>。</a:t>
            </a:r>
            <a:endParaRPr lang="zh-CN" altLang="en-US" sz="2400" b="1">
              <a:latin typeface="+mn-ea"/>
              <a:cs typeface="+mn-ea"/>
              <a:sym typeface="+mn-ea"/>
            </a:endParaRPr>
          </a:p>
          <a:p>
            <a:pPr algn="just" fontAlgn="auto">
              <a:lnSpc>
                <a:spcPts val="3080"/>
              </a:lnSpc>
            </a:pPr>
            <a:r>
              <a:rPr lang="zh-CN" altLang="en-US" sz="2400" b="1">
                <a:latin typeface="微软雅黑" panose="020b0503020204020204" charset="-122"/>
                <a:ea typeface="微软雅黑" panose="020b0503020204020204" charset="-122"/>
                <a:cs typeface="+mn-ea"/>
                <a:sym typeface="+mn-ea"/>
              </a:rPr>
              <a:t>②</a:t>
            </a:r>
            <a:r>
              <a:rPr lang="zh-CN" altLang="en-US" sz="2400" b="1">
                <a:latin typeface="+mn-ea"/>
                <a:cs typeface="+mn-ea"/>
                <a:sym typeface="+mn-ea"/>
              </a:rPr>
              <a:t>这里的</a:t>
            </a:r>
            <a:r>
              <a:rPr lang="zh-CN" altLang="en-US" sz="2400" b="1">
                <a:solidFill>
                  <a:srgbClr val="C00000"/>
                </a:solidFill>
                <a:latin typeface="+mn-ea"/>
                <a:cs typeface="+mn-ea"/>
                <a:sym typeface="+mn-ea"/>
              </a:rPr>
              <a:t>重复可以</a:t>
            </a:r>
            <a:r>
              <a:rPr lang="zh-CN" altLang="en-US" sz="2400" b="1">
                <a:latin typeface="+mn-ea"/>
                <a:cs typeface="+mn-ea"/>
                <a:sym typeface="+mn-ea"/>
              </a:rPr>
              <a:t>将都市和延安男女的相处与中国革命</a:t>
            </a:r>
            <a:r>
              <a:rPr lang="zh-CN" altLang="en-US" sz="2400" b="1">
                <a:solidFill>
                  <a:srgbClr val="C00000"/>
                </a:solidFill>
                <a:latin typeface="+mn-ea"/>
                <a:cs typeface="+mn-ea"/>
                <a:sym typeface="+mn-ea"/>
              </a:rPr>
              <a:t>建立联系</a:t>
            </a:r>
            <a:r>
              <a:rPr lang="zh-CN" altLang="en-US" sz="2400" b="1">
                <a:latin typeface="+mn-ea"/>
                <a:cs typeface="+mn-ea"/>
                <a:sym typeface="+mn-ea"/>
              </a:rPr>
              <a:t>，再次</a:t>
            </a:r>
            <a:r>
              <a:rPr lang="zh-CN" altLang="en-US" sz="2400" b="1">
                <a:solidFill>
                  <a:srgbClr val="C00000"/>
                </a:solidFill>
                <a:latin typeface="+mn-ea"/>
                <a:cs typeface="+mn-ea"/>
                <a:sym typeface="+mn-ea"/>
              </a:rPr>
              <a:t>突出</a:t>
            </a:r>
            <a:r>
              <a:rPr lang="zh-CN" altLang="en-US" sz="2400" b="1">
                <a:latin typeface="+mn-ea"/>
                <a:cs typeface="+mn-ea"/>
                <a:sym typeface="+mn-ea"/>
              </a:rPr>
              <a:t>延安知识分子坚定的</a:t>
            </a:r>
            <a:r>
              <a:rPr lang="zh-CN" altLang="en-US" sz="2400" b="1">
                <a:solidFill>
                  <a:srgbClr val="C00000"/>
                </a:solidFill>
                <a:latin typeface="+mn-ea"/>
                <a:cs typeface="+mn-ea"/>
                <a:sym typeface="+mn-ea"/>
              </a:rPr>
              <a:t>理想、信念</a:t>
            </a:r>
            <a:r>
              <a:rPr lang="zh-CN" altLang="en-US" sz="2400" b="1">
                <a:latin typeface="+mn-ea"/>
                <a:cs typeface="+mn-ea"/>
                <a:sym typeface="+mn-ea"/>
              </a:rPr>
              <a:t>。</a:t>
            </a:r>
            <a:r>
              <a:rPr lang="zh-CN" altLang="en-US" sz="2400" b="1">
                <a:solidFill>
                  <a:srgbClr val="C00000"/>
                </a:solidFill>
                <a:latin typeface="+mn-ea"/>
                <a:cs typeface="+mn-ea"/>
                <a:sym typeface="+mn-ea"/>
              </a:rPr>
              <a:t>可以连贯上下文，帮助读者跟上作者的思路，理解作者对延安革命事业的歌颂和向往</a:t>
            </a:r>
            <a:r>
              <a:rPr lang="zh-CN" altLang="en-US" sz="2400" b="1">
                <a:latin typeface="+mn-ea"/>
                <a:cs typeface="+mn-ea"/>
                <a:sym typeface="+mn-ea"/>
              </a:rPr>
              <a:t>。</a:t>
            </a:r>
            <a:endParaRPr lang="zh-CN" altLang="en-US" sz="2400" b="1">
              <a:latin typeface="+mn-ea"/>
              <a:cs typeface="+mn-ea"/>
              <a:sym typeface="+mn-ea"/>
            </a:endParaRPr>
          </a:p>
          <a:p>
            <a:pPr algn="just"/>
            <a:endParaRPr lang="zh-CN" altLang="en-US" sz="2400" b="1">
              <a:latin typeface="+mn-ea"/>
              <a:cs typeface="+mn-ea"/>
              <a:sym typeface="+mn-ea"/>
            </a:endParaRPr>
          </a:p>
        </p:txBody>
      </p:sp>
      <p:sp>
        <p:nvSpPr>
          <p:cNvPr id="4" name="文本框 3" title=""/>
          <p:cNvSpPr txBox="1"/>
          <p:nvPr>
            <p:custDataLst>
              <p:tags r:id="rId7"/>
            </p:custDataLst>
          </p:nvPr>
        </p:nvSpPr>
        <p:spPr>
          <a:xfrm>
            <a:off x="2495550" y="659130"/>
            <a:ext cx="9374505" cy="58229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石洞雨景</a:t>
            </a:r>
            <a:r>
              <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这一段有明显的重复内容，作者为什么要这样写？</a:t>
            </a:r>
            <a:endPar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5" name="文本框 4" title=""/>
          <p:cNvSpPr txBox="1"/>
          <p:nvPr>
            <p:custDataLst>
              <p:tags r:id="rId8"/>
            </p:custDataLst>
          </p:nvPr>
        </p:nvSpPr>
        <p:spPr>
          <a:xfrm>
            <a:off x="2417445" y="1402080"/>
            <a:ext cx="9452610" cy="953135"/>
          </a:xfrm>
          <a:prstGeom prst="rect">
            <a:avLst/>
          </a:prstGeom>
          <a:solidFill>
            <a:schemeClr val="tx2">
              <a:lumMod val="10000"/>
              <a:lumOff val="90000"/>
            </a:schemeClr>
          </a:solidFill>
          <a:ln w="19050">
            <a:solidFill>
              <a:schemeClr val="accent6">
                <a:lumMod val="50000"/>
              </a:schemeClr>
            </a:solidFill>
          </a:ln>
        </p:spPr>
        <p:txBody>
          <a:bodyPr wrap="squar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原因：要</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强调</a:t>
            </a:r>
            <a:r>
              <a:rPr lang="zh-CN" altLang="en-US" sz="2800" b="1">
                <a:latin typeface="微软雅黑" panose="020b0503020204020204" charset="-122"/>
                <a:ea typeface="微软雅黑" panose="020b0503020204020204" charset="-122"/>
                <a:cs typeface="微软雅黑" panose="020b0503020204020204" charset="-122"/>
                <a:sym typeface="+mn-ea"/>
              </a:rPr>
              <a:t>石洞里</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安上这么两个人，是一个</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奇迹</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使大自然顿时生色”</a:t>
            </a:r>
            <a:r>
              <a:rPr lang="zh-CN" altLang="en-US" sz="2800" b="1">
                <a:latin typeface="微软雅黑" panose="020b0503020204020204" charset="-122"/>
                <a:ea typeface="微软雅黑" panose="020b0503020204020204" charset="-122"/>
                <a:cs typeface="微软雅黑" panose="020b0503020204020204" charset="-122"/>
                <a:sym typeface="+mn-ea"/>
              </a:rPr>
              <a:t>。</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4" name="图片 3" title=""/>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artisticGlowDiffused intensity="2"/>
                    </a14:imgEffect>
                  </a14:imgLayer>
                </a14:imgProps>
              </a:ext>
            </a:extLst>
          </a:blip>
          <a:stretch>
            <a:fillRect/>
          </a:stretch>
        </p:blipFill>
        <p:spPr>
          <a:xfrm>
            <a:off x="0" y="0"/>
            <a:ext cx="12192000" cy="6858000"/>
          </a:xfrm>
          <a:prstGeom prst="rect">
            <a:avLst/>
          </a:prstGeom>
        </p:spPr>
      </p:pic>
      <p:pic>
        <p:nvPicPr>
          <p:cNvPr id="3" name="图片 2"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1896745" y="0"/>
            <a:ext cx="5323840" cy="3420110"/>
          </a:xfrm>
          <a:prstGeom prst="rect">
            <a:avLst/>
          </a:prstGeom>
        </p:spPr>
      </p:pic>
      <p:pic>
        <p:nvPicPr>
          <p:cNvPr id="5" name="图片 4" title=""/>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7220585" y="3420110"/>
            <a:ext cx="4970780" cy="3466465"/>
          </a:xfrm>
          <a:prstGeom prst="rect">
            <a:avLst/>
          </a:prstGeom>
        </p:spPr>
      </p:pic>
      <p:pic>
        <p:nvPicPr>
          <p:cNvPr id="6" name="图片 5" title=""/>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1896745" y="3420110"/>
            <a:ext cx="5323840" cy="3437890"/>
          </a:xfrm>
          <a:prstGeom prst="rect">
            <a:avLst/>
          </a:prstGeom>
        </p:spPr>
      </p:pic>
      <p:pic>
        <p:nvPicPr>
          <p:cNvPr id="7" name="图片 6" title=""/>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rcRect l="-1684" t="6162" r="1684" b="8537"/>
          <a:stretch>
            <a:fillRect/>
          </a:stretch>
        </p:blipFill>
        <p:spPr>
          <a:xfrm>
            <a:off x="7152005" y="1905"/>
            <a:ext cx="5039995" cy="3418205"/>
          </a:xfrm>
          <a:prstGeom prst="rect">
            <a:avLst/>
          </a:prstGeom>
        </p:spPr>
      </p:pic>
      <p:sp>
        <p:nvSpPr>
          <p:cNvPr id="2" name="文本框 1" title=""/>
          <p:cNvSpPr txBox="1"/>
          <p:nvPr>
            <p:custDataLst>
              <p:tags r:id="rId15"/>
            </p:custDataLst>
          </p:nvPr>
        </p:nvSpPr>
        <p:spPr>
          <a:xfrm>
            <a:off x="0" y="1905"/>
            <a:ext cx="1896745" cy="6856095"/>
          </a:xfrm>
          <a:prstGeom prst="rect">
            <a:avLst/>
          </a:prstGeom>
          <a:solidFill>
            <a:schemeClr val="bg1"/>
          </a:solidFill>
        </p:spPr>
        <p:txBody>
          <a:bodyPr wrap="square">
            <a:noAutofit/>
          </a:bodyPr>
          <a:lstStyle/>
          <a:p>
            <a:pPr marL="0" indent="0" algn="l">
              <a:spcBef>
                <a:spcPct val="0"/>
              </a:spcBef>
              <a:spcAft>
                <a:spcPct val="0"/>
              </a:spcAft>
            </a:pPr>
            <a:r>
              <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rPr>
              <a:t>导入：</a:t>
            </a:r>
            <a:endPar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endParaRPr>
          </a:p>
          <a:p>
            <a:pPr marL="0" indent="0" algn="l">
              <a:spcBef>
                <a:spcPct val="0"/>
              </a:spcBef>
              <a:spcAft>
                <a:spcPct val="0"/>
              </a:spcAft>
            </a:pPr>
            <a:r>
              <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rPr>
              <a:t>初识“风景”的多重意蕴</a:t>
            </a:r>
            <a:endPar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endParaRPr>
          </a:p>
          <a:p>
            <a:pPr marL="0" indent="0" algn="l">
              <a:spcBef>
                <a:spcPct val="0"/>
              </a:spcBef>
              <a:spcAft>
                <a:spcPct val="0"/>
              </a:spcAft>
            </a:pPr>
            <a:endParaRPr lang="zh-CN" altLang="en-US" sz="2800" b="0" i="0">
              <a:solidFill>
                <a:srgbClr val="333333"/>
              </a:solidFill>
              <a:latin typeface="汉仪青云简" panose="00020600040101010101" charset="-122"/>
              <a:ea typeface="汉仪青云简" panose="00020600040101010101" charset="-122"/>
              <a:cs typeface="汉仪青云简" panose="00020600040101010101" charset="-122"/>
            </a:endParaRPr>
          </a:p>
          <a:p>
            <a:pPr marL="0" indent="0" algn="l">
              <a:spcBef>
                <a:spcPct val="0"/>
              </a:spcBef>
              <a:spcAft>
                <a:spcPct val="0"/>
              </a:spcAft>
            </a:pPr>
            <a:endParaRPr lang="zh-CN" altLang="en-US" sz="2800" b="0" i="0">
              <a:solidFill>
                <a:srgbClr val="333333"/>
              </a:solidFill>
              <a:latin typeface="汉仪青云简" panose="00020600040101010101" charset="-122"/>
              <a:ea typeface="汉仪青云简" panose="00020600040101010101" charset="-122"/>
              <a:cs typeface="汉仪青云简" panose="00020600040101010101" charset="-122"/>
            </a:endParaRPr>
          </a:p>
          <a:p>
            <a:pPr marL="0" indent="0" algn="l">
              <a:spcBef>
                <a:spcPct val="0"/>
              </a:spcBef>
              <a:spcAft>
                <a:spcPct val="0"/>
              </a:spcAft>
            </a:pPr>
            <a:r>
              <a:rPr lang="en-US" altLang="zh-CN" sz="2800" b="0" i="0">
                <a:solidFill>
                  <a:srgbClr val="333333"/>
                </a:solidFill>
                <a:latin typeface="汉仪青云简" panose="00020600040101010101" charset="-122"/>
                <a:ea typeface="汉仪青云简" panose="00020600040101010101" charset="-122"/>
                <a:cs typeface="汉仪青云简" panose="00020600040101010101" charset="-122"/>
              </a:rPr>
              <a:t> </a:t>
            </a:r>
            <a:r>
              <a:rPr lang="en-US" altLang="zh-CN" sz="2800" b="0" i="0">
                <a:solidFill>
                  <a:srgbClr val="333333"/>
                </a:solidFill>
                <a:latin typeface="楷体" panose="02010609060101010101" pitchFamily="49" charset="-122"/>
                <a:ea typeface="楷体" panose="02010609060101010101" pitchFamily="49" charset="-122"/>
                <a:cs typeface="楷体" panose="02010609060101010101" pitchFamily="49" charset="-122"/>
              </a:rPr>
              <a:t> “</a:t>
            </a:r>
            <a:r>
              <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rPr>
              <a:t>你心中的</a:t>
            </a:r>
            <a:r>
              <a:rPr lang="en-US" altLang="zh-CN" sz="2800" b="0" i="0">
                <a:solidFill>
                  <a:srgbClr val="333333"/>
                </a:solidFill>
                <a:latin typeface="楷体" panose="02010609060101010101" pitchFamily="49" charset="-122"/>
                <a:ea typeface="楷体" panose="02010609060101010101" pitchFamily="49" charset="-122"/>
                <a:cs typeface="楷体" panose="02010609060101010101" pitchFamily="49" charset="-122"/>
              </a:rPr>
              <a:t>‘</a:t>
            </a:r>
            <a:r>
              <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rPr>
              <a:t>风景</a:t>
            </a:r>
            <a:r>
              <a:rPr lang="en-US" altLang="zh-CN" sz="2800" b="0" i="0">
                <a:solidFill>
                  <a:srgbClr val="333333"/>
                </a:solidFill>
                <a:latin typeface="楷体" panose="02010609060101010101" pitchFamily="49" charset="-122"/>
                <a:ea typeface="楷体" panose="02010609060101010101" pitchFamily="49" charset="-122"/>
                <a:cs typeface="楷体" panose="02010609060101010101" pitchFamily="49" charset="-122"/>
              </a:rPr>
              <a:t>’</a:t>
            </a:r>
            <a:r>
              <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rPr>
              <a:t>是什么？自然景观与人文活动能否共同构成</a:t>
            </a:r>
            <a:r>
              <a:rPr lang="en-US" altLang="zh-CN" sz="2800" b="0" i="0">
                <a:solidFill>
                  <a:srgbClr val="333333"/>
                </a:solidFill>
                <a:latin typeface="楷体" panose="02010609060101010101" pitchFamily="49" charset="-122"/>
                <a:ea typeface="楷体" panose="02010609060101010101" pitchFamily="49" charset="-122"/>
                <a:cs typeface="楷体" panose="02010609060101010101" pitchFamily="49" charset="-122"/>
              </a:rPr>
              <a:t>‘</a:t>
            </a:r>
            <a:r>
              <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rPr>
              <a:t>风景</a:t>
            </a:r>
            <a:r>
              <a:rPr lang="en-US" altLang="zh-CN" sz="2800" b="0" i="0">
                <a:solidFill>
                  <a:srgbClr val="333333"/>
                </a:solidFill>
                <a:latin typeface="楷体" panose="02010609060101010101" pitchFamily="49" charset="-122"/>
                <a:ea typeface="楷体" panose="02010609060101010101" pitchFamily="49" charset="-122"/>
                <a:cs typeface="楷体" panose="02010609060101010101" pitchFamily="49" charset="-122"/>
              </a:rPr>
              <a:t>’</a:t>
            </a:r>
            <a:r>
              <a:rPr lang="zh-CN" altLang="en-US" sz="2800" b="0" i="0">
                <a:solidFill>
                  <a:srgbClr val="333333"/>
                </a:solidFill>
                <a:latin typeface="楷体" panose="02010609060101010101" pitchFamily="49" charset="-122"/>
                <a:ea typeface="楷体" panose="02010609060101010101" pitchFamily="49" charset="-122"/>
                <a:cs typeface="楷体" panose="02010609060101010101" pitchFamily="49" charset="-122"/>
              </a:rPr>
              <a:t>？</a:t>
            </a:r>
            <a:r>
              <a:rPr lang="en-US" altLang="zh-CN" sz="2800" b="0" i="0">
                <a:solidFill>
                  <a:srgbClr val="333333"/>
                </a:solidFill>
                <a:latin typeface="楷体" panose="02010609060101010101" pitchFamily="49" charset="-122"/>
                <a:ea typeface="楷体" panose="02010609060101010101" pitchFamily="49" charset="-122"/>
                <a:cs typeface="楷体" panose="02010609060101010101" pitchFamily="49" charset="-122"/>
              </a:rPr>
              <a:t>”</a:t>
            </a:r>
            <a:endParaRPr lang="en-US" altLang="zh-CN" sz="2800" b="0" i="0">
              <a:solidFill>
                <a:srgbClr val="333333"/>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par>
                                <p:cTn id="8" presetID="1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plus(in)">
                                      <p:cBhvr>
                                        <p:cTn id="10" dur="2000"/>
                                        <p:tgtEl>
                                          <p:spTgt spid="5"/>
                                        </p:tgtEl>
                                      </p:cBhvr>
                                    </p:animEffect>
                                  </p:childTnLst>
                                </p:cTn>
                              </p:par>
                              <p:par>
                                <p:cTn id="11" presetID="1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plus(in)">
                                      <p:cBhvr>
                                        <p:cTn id="13" dur="2000"/>
                                        <p:tgtEl>
                                          <p:spTgt spid="6"/>
                                        </p:tgtEl>
                                      </p:cBhvr>
                                    </p:animEffect>
                                  </p:childTnLst>
                                </p:cTn>
                              </p:par>
                              <p:par>
                                <p:cTn id="14" presetID="1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plus(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3" name="内容占位符 2" title=""/>
          <p:cNvSpPr>
            <a:spLocks noGrp="1"/>
          </p:cNvSpPr>
          <p:nvPr>
            <p:ph idx="1"/>
            <p:custDataLst>
              <p:tags r:id="rId3"/>
            </p:custDataLst>
          </p:nvPr>
        </p:nvSpPr>
        <p:spPr>
          <a:xfrm>
            <a:off x="252730" y="3051175"/>
            <a:ext cx="11844020" cy="6445885"/>
          </a:xfrm>
        </p:spPr>
        <p:txBody>
          <a:bodyPr>
            <a:normAutofit/>
          </a:bodyPr>
          <a:lstStyle/>
          <a:p>
            <a:pPr marL="0" indent="0">
              <a:buNone/>
            </a:pPr>
            <a:r>
              <a:rPr lang="zh-CN" altLang="en-US" sz="2800" b="1" spc="0">
                <a:solidFill>
                  <a:srgbClr val="0912BD"/>
                </a:solidFill>
                <a:latin typeface="微软雅黑" panose="020b0503020204020204" charset="-122"/>
                <a:ea typeface="微软雅黑" panose="020b0503020204020204" charset="-122"/>
                <a:cs typeface="宋体" panose="02010600030101010101" pitchFamily="2" charset="-122"/>
              </a:rPr>
              <a:t>②石洞男女和都市男女的对比：</a:t>
            </a:r>
            <a:endParaRPr lang="zh-CN" altLang="en-US" sz="2800" b="1" spc="0">
              <a:solidFill>
                <a:srgbClr val="0912BD"/>
              </a:solidFill>
              <a:latin typeface="微软雅黑" panose="020b0503020204020204" charset="-122"/>
              <a:ea typeface="微软雅黑" panose="020b0503020204020204" charset="-122"/>
              <a:cs typeface="宋体" panose="02010600030101010101" pitchFamily="2" charset="-122"/>
            </a:endParaRPr>
          </a:p>
          <a:p>
            <a:pPr marL="0" indent="609600" fontAlgn="auto">
              <a:buNone/>
            </a:pP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title=""/>
          <p:cNvSpPr txBox="1"/>
          <p:nvPr>
            <p:custDataLst>
              <p:tags r:id="rId4"/>
            </p:custDataLst>
          </p:nvPr>
        </p:nvSpPr>
        <p:spPr>
          <a:xfrm>
            <a:off x="476885" y="530860"/>
            <a:ext cx="10153650" cy="523240"/>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小结</a:t>
            </a: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对比：</a:t>
            </a:r>
            <a:r>
              <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环境和人之间的对比、石洞男女和都市男女的对比。</a:t>
            </a:r>
            <a:endPar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4" name="文本框 3" title=""/>
          <p:cNvSpPr txBox="1"/>
          <p:nvPr>
            <p:custDataLst>
              <p:tags r:id="rId5"/>
            </p:custDataLst>
          </p:nvPr>
        </p:nvSpPr>
        <p:spPr>
          <a:xfrm>
            <a:off x="398780" y="1236345"/>
            <a:ext cx="11367135" cy="1814830"/>
          </a:xfrm>
          <a:prstGeom prst="rect">
            <a:avLst/>
          </a:prstGeom>
          <a:noFill/>
        </p:spPr>
        <p:txBody>
          <a:bodyPr wrap="square" rtlCol="0" anchor="t">
            <a:spAutoFit/>
          </a:bodyPr>
          <a:lstStyle/>
          <a:p>
            <a:pPr marL="0" indent="0" algn="just" fontAlgn="auto">
              <a:buNone/>
            </a:pPr>
            <a:r>
              <a:rPr lang="zh-CN" altLang="en-US" sz="2800" b="1">
                <a:solidFill>
                  <a:srgbClr val="0912BD"/>
                </a:solidFill>
                <a:latin typeface="微软雅黑" panose="020b0503020204020204" charset="-122"/>
                <a:ea typeface="微软雅黑" panose="020b0503020204020204" charset="-122"/>
                <a:cs typeface="宋体" panose="02010600030101010101" pitchFamily="2" charset="-122"/>
                <a:sym typeface="+mn-ea"/>
              </a:rPr>
              <a:t>①环境和人之间的对比：</a:t>
            </a:r>
            <a:endParaRPr lang="zh-CN" altLang="en-US" sz="2800" b="1">
              <a:solidFill>
                <a:srgbClr val="0912BD"/>
              </a:solidFill>
              <a:latin typeface="微软雅黑" panose="020b0503020204020204" charset="-122"/>
              <a:ea typeface="微软雅黑" panose="020b0503020204020204" charset="-122"/>
              <a:cs typeface="宋体" panose="02010600030101010101" pitchFamily="2" charset="-122"/>
            </a:endParaRPr>
          </a:p>
          <a:p>
            <a:pPr marL="0" indent="609600" algn="just" fontAlgn="auto">
              <a:buNone/>
            </a:pPr>
            <a:r>
              <a:rPr lang="zh-CN" altLang="en-US" sz="2800" b="1">
                <a:latin typeface="微软雅黑" panose="020b0503020204020204" charset="-122"/>
                <a:ea typeface="微软雅黑" panose="020b0503020204020204" charset="-122"/>
                <a:cs typeface="宋体" panose="02010600030101010101" pitchFamily="2" charset="-122"/>
                <a:sym typeface="+mn-ea"/>
              </a:rPr>
              <a:t>艰苦的环境与生命力旺盛、具有崇高理想的人之间进行对比，</a:t>
            </a:r>
            <a:r>
              <a:rPr lang="zh-CN" altLang="en-US" sz="2800" b="1">
                <a:solidFill>
                  <a:srgbClr val="C00000"/>
                </a:solidFill>
                <a:latin typeface="微软雅黑" panose="020b0503020204020204" charset="-122"/>
                <a:ea typeface="微软雅黑" panose="020b0503020204020204" charset="-122"/>
                <a:cs typeface="宋体" panose="02010600030101010101" pitchFamily="2" charset="-122"/>
                <a:sym typeface="+mn-ea"/>
              </a:rPr>
              <a:t>突出强调人在艰苦环境下坚持理想信念、坚持自我的力量美</a:t>
            </a:r>
            <a:r>
              <a:rPr lang="zh-CN" altLang="en-US" sz="2800" b="1">
                <a:latin typeface="微软雅黑" panose="020b0503020204020204" charset="-122"/>
                <a:ea typeface="微软雅黑" panose="020b0503020204020204" charset="-122"/>
                <a:cs typeface="宋体" panose="02010600030101010101" pitchFamily="2" charset="-122"/>
                <a:sym typeface="+mn-ea"/>
              </a:rPr>
              <a:t>。延续了上文的中心思想。</a:t>
            </a:r>
            <a:endParaRPr lang="zh-CN" altLang="en-US" sz="2800" b="1">
              <a:latin typeface="微软雅黑" panose="020b0503020204020204" charset="-122"/>
              <a:ea typeface="微软雅黑" panose="020b0503020204020204" charset="-122"/>
              <a:cs typeface="宋体" panose="02010600030101010101" pitchFamily="2" charset="-122"/>
              <a:sym typeface="+mn-ea"/>
            </a:endParaRPr>
          </a:p>
        </p:txBody>
      </p:sp>
      <p:sp>
        <p:nvSpPr>
          <p:cNvPr id="5" name="文本框 4" title=""/>
          <p:cNvSpPr txBox="1"/>
          <p:nvPr>
            <p:custDataLst>
              <p:tags r:id="rId6"/>
            </p:custDataLst>
          </p:nvPr>
        </p:nvSpPr>
        <p:spPr>
          <a:xfrm>
            <a:off x="476885" y="3719195"/>
            <a:ext cx="11445240" cy="2784475"/>
          </a:xfrm>
          <a:prstGeom prst="rect">
            <a:avLst/>
          </a:prstGeom>
          <a:noFill/>
        </p:spPr>
        <p:txBody>
          <a:bodyPr wrap="square" rtlCol="0" anchor="t">
            <a:spAutoFit/>
          </a:bodyPr>
          <a:lstStyle/>
          <a:p>
            <a:pPr marL="0" indent="0" algn="just" fontAlgn="auto">
              <a:lnSpc>
                <a:spcPts val="3000"/>
              </a:lnSpc>
              <a:buNone/>
            </a:pPr>
            <a:r>
              <a:rPr lang="zh-CN" altLang="en-US" sz="2000" b="1">
                <a:solidFill>
                  <a:srgbClr val="C00000"/>
                </a:solidFill>
                <a:latin typeface="微软雅黑" panose="020b0503020204020204" charset="-122"/>
                <a:ea typeface="微软雅黑" panose="020b0503020204020204" charset="-122"/>
                <a:cs typeface="宋体" panose="02010600030101010101" pitchFamily="2" charset="-122"/>
                <a:sym typeface="+mn-ea"/>
              </a:rPr>
              <a:t>为什么作者突然提及都市男女？在这里要写这一个对比？</a:t>
            </a:r>
            <a:endParaRPr lang="zh-CN" altLang="en-US" sz="2000" b="1">
              <a:solidFill>
                <a:srgbClr val="C00000"/>
              </a:solidFill>
              <a:latin typeface="微软雅黑" panose="020b0503020204020204" charset="-122"/>
              <a:ea typeface="微软雅黑" panose="020b0503020204020204" charset="-122"/>
              <a:cs typeface="宋体" panose="02010600030101010101" pitchFamily="2" charset="-122"/>
            </a:endParaRPr>
          </a:p>
          <a:p>
            <a:pPr marL="0" indent="0" algn="just" fontAlgn="auto">
              <a:lnSpc>
                <a:spcPts val="3000"/>
              </a:lnSpc>
              <a:buNone/>
            </a:pPr>
            <a:r>
              <a:rPr lang="zh-CN" altLang="en-US" sz="2000" b="1">
                <a:latin typeface="微软雅黑" panose="020b0503020204020204" charset="-122"/>
                <a:ea typeface="微软雅黑" panose="020b0503020204020204" charset="-122"/>
                <a:cs typeface="宋体" panose="02010600030101010101" pitchFamily="2" charset="-122"/>
                <a:sym typeface="+mn-ea"/>
              </a:rPr>
              <a:t>提示：作者此时在</a:t>
            </a:r>
            <a:r>
              <a:rPr lang="zh-CN" altLang="en-US" sz="2000" b="1">
                <a:solidFill>
                  <a:srgbClr val="C00000"/>
                </a:solidFill>
                <a:latin typeface="微软雅黑" panose="020b0503020204020204" charset="-122"/>
                <a:ea typeface="微软雅黑" panose="020b0503020204020204" charset="-122"/>
                <a:cs typeface="宋体" panose="02010600030101010101" pitchFamily="2" charset="-122"/>
                <a:sym typeface="+mn-ea"/>
              </a:rPr>
              <a:t>枣子岚垭</a:t>
            </a:r>
            <a:r>
              <a:rPr lang="zh-CN" altLang="en-US" sz="2000" b="1">
                <a:latin typeface="微软雅黑" panose="020b0503020204020204" charset="-122"/>
                <a:ea typeface="微软雅黑" panose="020b0503020204020204" charset="-122"/>
                <a:cs typeface="宋体" panose="02010600030101010101" pitchFamily="2" charset="-122"/>
                <a:sym typeface="+mn-ea"/>
              </a:rPr>
              <a:t>，在</a:t>
            </a:r>
            <a:r>
              <a:rPr lang="zh-CN" altLang="en-US" sz="2000" b="1">
                <a:solidFill>
                  <a:srgbClr val="C00000"/>
                </a:solidFill>
                <a:latin typeface="微软雅黑" panose="020b0503020204020204" charset="-122"/>
                <a:ea typeface="微软雅黑" panose="020b0503020204020204" charset="-122"/>
                <a:cs typeface="宋体" panose="02010600030101010101" pitchFamily="2" charset="-122"/>
                <a:sym typeface="+mn-ea"/>
              </a:rPr>
              <a:t>重庆</a:t>
            </a:r>
            <a:r>
              <a:rPr lang="zh-CN" altLang="en-US" sz="2000" b="1">
                <a:latin typeface="微软雅黑" panose="020b0503020204020204" charset="-122"/>
                <a:ea typeface="微软雅黑" panose="020b0503020204020204" charset="-122"/>
                <a:cs typeface="宋体" panose="02010600030101010101" pitchFamily="2" charset="-122"/>
                <a:sym typeface="+mn-ea"/>
              </a:rPr>
              <a:t>，而重庆是当时</a:t>
            </a:r>
            <a:r>
              <a:rPr lang="zh-CN" altLang="en-US" sz="2000" b="1">
                <a:solidFill>
                  <a:srgbClr val="C00000"/>
                </a:solidFill>
                <a:latin typeface="微软雅黑" panose="020b0503020204020204" charset="-122"/>
                <a:ea typeface="微软雅黑" panose="020b0503020204020204" charset="-122"/>
                <a:cs typeface="宋体" panose="02010600030101010101" pitchFamily="2" charset="-122"/>
                <a:sym typeface="+mn-ea"/>
              </a:rPr>
              <a:t>国民党</a:t>
            </a:r>
            <a:r>
              <a:rPr lang="zh-CN" altLang="en-US" sz="2000" b="1">
                <a:latin typeface="微软雅黑" panose="020b0503020204020204" charset="-122"/>
                <a:ea typeface="微软雅黑" panose="020b0503020204020204" charset="-122"/>
                <a:cs typeface="宋体" panose="02010600030101010101" pitchFamily="2" charset="-122"/>
                <a:sym typeface="+mn-ea"/>
              </a:rPr>
              <a:t>统治的核心。</a:t>
            </a:r>
            <a:endParaRPr lang="zh-CN" altLang="en-US" sz="2000" b="1">
              <a:solidFill>
                <a:schemeClr val="tx1"/>
              </a:solidFill>
              <a:latin typeface="微软雅黑" panose="020b0503020204020204" charset="-122"/>
              <a:ea typeface="微软雅黑" panose="020b0503020204020204" charset="-122"/>
              <a:cs typeface="宋体" panose="02010600030101010101" pitchFamily="2" charset="-122"/>
            </a:endParaRPr>
          </a:p>
          <a:p>
            <a:pPr marL="0" indent="0" algn="just" fontAlgn="auto">
              <a:lnSpc>
                <a:spcPts val="3000"/>
              </a:lnSpc>
              <a:buNone/>
            </a:pPr>
            <a:r>
              <a:rPr lang="en-US" altLang="zh-CN" sz="2000" b="1">
                <a:latin typeface="微软雅黑" panose="020b0503020204020204" charset="-122"/>
                <a:ea typeface="微软雅黑" panose="020b0503020204020204" charset="-122"/>
                <a:cs typeface="宋体" panose="02010600030101010101" pitchFamily="2" charset="-122"/>
                <a:sym typeface="+mn-ea"/>
              </a:rPr>
              <a:t>      </a:t>
            </a:r>
            <a:r>
              <a:rPr lang="zh-CN" altLang="en-US" sz="2000" b="1">
                <a:latin typeface="微软雅黑" panose="020b0503020204020204" charset="-122"/>
                <a:ea typeface="微软雅黑" panose="020b0503020204020204" charset="-122"/>
                <a:cs typeface="宋体" panose="02010600030101010101" pitchFamily="2" charset="-122"/>
                <a:sym typeface="+mn-ea"/>
              </a:rPr>
              <a:t>茅盾在这一时期在散文写作中，把政治寓于风景描写之中。在其作品中，风景联系着特定的地方和人物。他风景在茅盾笔下，与其说是环境、背景，不如说是地方形象本身。</a:t>
            </a:r>
            <a:endParaRPr lang="zh-CN" altLang="en-US" sz="2000" b="1">
              <a:solidFill>
                <a:schemeClr val="tx1"/>
              </a:solidFill>
              <a:latin typeface="微软雅黑" panose="020b0503020204020204" charset="-122"/>
              <a:ea typeface="微软雅黑" panose="020b0503020204020204" charset="-122"/>
              <a:cs typeface="宋体" panose="02010600030101010101" pitchFamily="2" charset="-122"/>
            </a:endParaRPr>
          </a:p>
          <a:p>
            <a:pPr marL="0" indent="0" algn="just" fontAlgn="auto">
              <a:lnSpc>
                <a:spcPts val="3000"/>
              </a:lnSpc>
              <a:buNone/>
            </a:pPr>
            <a:r>
              <a:rPr lang="en-US" altLang="zh-CN" sz="2000" b="1">
                <a:latin typeface="微软雅黑" panose="020b0503020204020204" charset="-122"/>
                <a:ea typeface="微软雅黑" panose="020b0503020204020204" charset="-122"/>
                <a:cs typeface="宋体" panose="02010600030101010101" pitchFamily="2" charset="-122"/>
                <a:sym typeface="+mn-ea"/>
              </a:rPr>
              <a:t>      </a:t>
            </a:r>
            <a:r>
              <a:rPr lang="zh-CN" altLang="en-US" sz="2000" b="1">
                <a:latin typeface="微软雅黑" panose="020b0503020204020204" charset="-122"/>
                <a:ea typeface="微软雅黑" panose="020b0503020204020204" charset="-122"/>
                <a:cs typeface="宋体" panose="02010600030101010101" pitchFamily="2" charset="-122"/>
                <a:sym typeface="+mn-ea"/>
              </a:rPr>
              <a:t>所以，这里的石洞和都市两个截然相反的风景不仅仅是环境本身，更是延安和重庆的代表，还是共产党统治之下人民和国民党统治之下人民的精神面貌的代表。两者对比，更能凸显出共产党统治之下的延安人民激情蓬发、理想坚定、斗志昂扬的状态。</a:t>
            </a:r>
            <a:endParaRPr lang="zh-CN" altLang="en-US" sz="2000" b="1">
              <a:latin typeface="微软雅黑" panose="020b0503020204020204" charset="-122"/>
              <a:ea typeface="微软雅黑" panose="020b0503020204020204"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10" name="副标题 2" title=""/>
          <p:cNvSpPr>
            <a:spLocks noGrp="1"/>
          </p:cNvSpPr>
          <p:nvPr>
            <p:custDataLst>
              <p:tags r:id="rId3"/>
            </p:custDataLst>
          </p:nvPr>
        </p:nvSpPr>
        <p:spPr>
          <a:xfrm>
            <a:off x="4633595" y="452755"/>
            <a:ext cx="1910080" cy="612775"/>
          </a:xfrm>
          <a:prstGeom prst="rect">
            <a:avLst/>
          </a:prstGeom>
          <a:solidFill>
            <a:schemeClr val="accent4">
              <a:lumMod val="20000"/>
              <a:lumOff val="80000"/>
            </a:schemeClr>
          </a:solidFill>
          <a:ln w="19050">
            <a:solidFill>
              <a:schemeClr val="accent3">
                <a:lumMod val="75000"/>
              </a:schemeClr>
            </a:solidFill>
          </a:ln>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buClrTx/>
              <a:buSzTx/>
            </a:pPr>
            <a:r>
              <a:rPr lang="zh-CN" altLang="en-US" sz="3200" b="1" spc="0">
                <a:solidFill>
                  <a:schemeClr val="accent6">
                    <a:lumMod val="50000"/>
                  </a:schemeClr>
                </a:solidFill>
                <a:latin typeface="微软雅黑" panose="020b0503020204020204" charset="-122"/>
                <a:cs typeface="+mj-ea"/>
                <a:sym typeface="+mn-ea"/>
              </a:rPr>
              <a:t>桃林小憩</a:t>
            </a:r>
            <a:endParaRPr lang="zh-CN" altLang="en-US" sz="3200" b="1" spc="0">
              <a:solidFill>
                <a:schemeClr val="accent6">
                  <a:lumMod val="50000"/>
                </a:schemeClr>
              </a:solidFill>
              <a:latin typeface="微软雅黑" panose="020b0503020204020204" charset="-122"/>
              <a:cs typeface="+mj-ea"/>
              <a:sym typeface="+mn-ea"/>
            </a:endParaRPr>
          </a:p>
        </p:txBody>
      </p:sp>
      <p:sp>
        <p:nvSpPr>
          <p:cNvPr id="14" name="文本框 13" title=""/>
          <p:cNvSpPr txBox="1"/>
          <p:nvPr>
            <p:custDataLst>
              <p:tags r:id="rId4"/>
            </p:custDataLst>
          </p:nvPr>
        </p:nvSpPr>
        <p:spPr>
          <a:xfrm>
            <a:off x="601980" y="1261110"/>
            <a:ext cx="11273155" cy="103187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1</a:t>
            </a:r>
            <a:r>
              <a:rPr lang="zh-CN" altLang="en-US" sz="2800" b="1">
                <a:uFillTx/>
                <a:latin typeface="微软雅黑" panose="020b0503020204020204" charset="-122"/>
                <a:ea typeface="微软雅黑" panose="020b0503020204020204" charset="-122"/>
                <a:cs typeface="楷体" panose="02010609060101010101" pitchFamily="49" charset="-122"/>
                <a:sym typeface="+mn-ea"/>
              </a:rPr>
              <a:t>.第7段描写中“半爿旧石磨”、“几尺断碑”、“一截旧阶石”、“怪样的家具”，一连几个数量词和形容词的使用，作者想说明什么？</a:t>
            </a:r>
            <a:endParaRPr lang="zh-CN" altLang="en-US" sz="2800" b="1">
              <a:uFillTx/>
              <a:latin typeface="微软雅黑" panose="020b0503020204020204" charset="-122"/>
              <a:ea typeface="微软雅黑" panose="020b0503020204020204" charset="-122"/>
              <a:cs typeface="楷体" panose="02010609060101010101" pitchFamily="49" charset="-122"/>
              <a:sym typeface="+mn-ea"/>
            </a:endParaRPr>
          </a:p>
        </p:txBody>
      </p:sp>
      <p:sp>
        <p:nvSpPr>
          <p:cNvPr id="12" name="文本框 11" title=""/>
          <p:cNvSpPr txBox="1"/>
          <p:nvPr>
            <p:custDataLst>
              <p:tags r:id="rId5"/>
            </p:custDataLst>
          </p:nvPr>
        </p:nvSpPr>
        <p:spPr>
          <a:xfrm>
            <a:off x="601980" y="2412365"/>
            <a:ext cx="4698365" cy="460375"/>
          </a:xfrm>
          <a:prstGeom prst="rect">
            <a:avLst/>
          </a:prstGeom>
          <a:solidFill>
            <a:schemeClr val="bg1"/>
          </a:solidFill>
          <a:ln w="19050">
            <a:solidFill>
              <a:schemeClr val="accent4">
                <a:lumMod val="50000"/>
              </a:schemeClr>
            </a:solidFill>
          </a:ln>
        </p:spPr>
        <p:txBody>
          <a:bodyPr wrap="square" rtlCol="0" anchor="t">
            <a:spAutoFit/>
          </a:bodyPr>
          <a:lstStyle/>
          <a:p>
            <a:pPr algn="just" fontAlgn="auto">
              <a:buClrTx/>
              <a:buSzTx/>
              <a:buFontTx/>
            </a:pPr>
            <a:r>
              <a:rPr lang="zh-CN" altLang="en-US" sz="2400" b="1">
                <a:latin typeface="微软雅黑" panose="020b0503020204020204" charset="-122"/>
                <a:ea typeface="微软雅黑" panose="020b0503020204020204" charset="-122"/>
                <a:cs typeface="楷体" panose="02010609060101010101" pitchFamily="49" charset="-122"/>
                <a:sym typeface="+mn-ea"/>
              </a:rPr>
              <a:t>说明桃林并不是优美舒适的地方。</a:t>
            </a:r>
            <a:endParaRPr lang="zh-CN" altLang="en-US" sz="2400" b="1">
              <a:latin typeface="微软雅黑" panose="020b0503020204020204" charset="-122"/>
              <a:ea typeface="微软雅黑" panose="020b0503020204020204" charset="-122"/>
              <a:cs typeface="楷体" panose="02010609060101010101" pitchFamily="49" charset="-122"/>
              <a:sym typeface="+mn-ea"/>
            </a:endParaRPr>
          </a:p>
        </p:txBody>
      </p:sp>
      <p:pic>
        <p:nvPicPr>
          <p:cNvPr id="121" name="图片 120" title=""/>
          <p:cNvPicPr/>
          <p:nvPr>
            <p:custDataLst>
              <p:tags r:id="rId7"/>
            </p:custDataLst>
          </p:nvPr>
        </p:nvPicPr>
        <p:blipFill>
          <a:blip r:embed="rId6"/>
          <a:stretch>
            <a:fillRect/>
          </a:stretch>
        </p:blipFill>
        <p:spPr>
          <a:xfrm>
            <a:off x="9813925" y="2406015"/>
            <a:ext cx="2377440" cy="4140200"/>
          </a:xfrm>
          <a:prstGeom prst="rect">
            <a:avLst/>
          </a:prstGeom>
          <a:noFill/>
          <a:ln w="9525">
            <a:noFill/>
          </a:ln>
        </p:spPr>
      </p:pic>
      <p:sp>
        <p:nvSpPr>
          <p:cNvPr id="3" name="文本框 2" title=""/>
          <p:cNvSpPr txBox="1"/>
          <p:nvPr>
            <p:custDataLst>
              <p:tags r:id="rId8"/>
            </p:custDataLst>
          </p:nvPr>
        </p:nvSpPr>
        <p:spPr>
          <a:xfrm>
            <a:off x="601980" y="3002915"/>
            <a:ext cx="7005955" cy="52387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2.</a:t>
            </a:r>
            <a:r>
              <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“天下最难走的路”是什么？怎么理解？</a:t>
            </a:r>
            <a:endPar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4" name="文本框 3" title=""/>
          <p:cNvSpPr txBox="1"/>
          <p:nvPr>
            <p:custDataLst>
              <p:tags r:id="rId9"/>
            </p:custDataLst>
          </p:nvPr>
        </p:nvSpPr>
        <p:spPr>
          <a:xfrm>
            <a:off x="601980" y="3625850"/>
            <a:ext cx="9097010" cy="816610"/>
          </a:xfrm>
          <a:prstGeom prst="rect">
            <a:avLst/>
          </a:prstGeom>
          <a:solidFill>
            <a:schemeClr val="bg1"/>
          </a:solidFill>
          <a:ln w="19050">
            <a:solidFill>
              <a:schemeClr val="accent4">
                <a:lumMod val="50000"/>
              </a:schemeClr>
            </a:solidFill>
          </a:ln>
        </p:spPr>
        <p:txBody>
          <a:bodyPr wrap="square" rtlCol="0" anchor="t">
            <a:noAutofit/>
          </a:bodyPr>
          <a:lstStyle/>
          <a:p>
            <a:pPr lvl="0" algn="just">
              <a:buClrTx/>
              <a:buSzTx/>
              <a:buFontTx/>
            </a:pPr>
            <a:r>
              <a:rPr lang="zh-CN" altLang="en-US" sz="2400" b="1">
                <a:latin typeface="微软雅黑" panose="020b0503020204020204" charset="-122"/>
                <a:ea typeface="微软雅黑" panose="020b0503020204020204" charset="-122"/>
                <a:cs typeface="楷体" panose="02010609060101010101" pitchFamily="49" charset="-122"/>
                <a:sym typeface="+mn-ea"/>
              </a:rPr>
              <a:t>“打断骨头连着筋，扒了皮肉还有心，只要还有一口气，爬也爬到延安城。”</a:t>
            </a:r>
            <a:endParaRPr lang="zh-CN" altLang="en-US" sz="2400" b="1">
              <a:latin typeface="微软雅黑" panose="020b0503020204020204" charset="-122"/>
              <a:ea typeface="微软雅黑" panose="020b0503020204020204" charset="-122"/>
              <a:cs typeface="楷体" panose="02010609060101010101" pitchFamily="49" charset="-122"/>
              <a:sym typeface="+mn-ea"/>
            </a:endParaRPr>
          </a:p>
        </p:txBody>
      </p:sp>
      <p:sp>
        <p:nvSpPr>
          <p:cNvPr id="7" name="文本框 6" title=""/>
          <p:cNvSpPr txBox="1"/>
          <p:nvPr>
            <p:custDataLst>
              <p:tags r:id="rId10"/>
            </p:custDataLst>
          </p:nvPr>
        </p:nvSpPr>
        <p:spPr>
          <a:xfrm>
            <a:off x="542290" y="4480560"/>
            <a:ext cx="9220200" cy="2091690"/>
          </a:xfrm>
          <a:prstGeom prst="rect">
            <a:avLst/>
          </a:prstGeom>
          <a:solidFill>
            <a:schemeClr val="tx2">
              <a:lumMod val="10000"/>
              <a:lumOff val="90000"/>
            </a:schemeClr>
          </a:solidFill>
          <a:ln w="19050">
            <a:solidFill>
              <a:srgbClr val="0912BD"/>
            </a:solidFill>
          </a:ln>
        </p:spPr>
        <p:txBody>
          <a:bodyPr wrap="square" rtlCol="0">
            <a:spAutoFit/>
          </a:bodyPr>
          <a:lstStyle/>
          <a:p>
            <a:pPr lvl="0" indent="0" algn="just" fontAlgn="auto">
              <a:lnSpc>
                <a:spcPts val="2600"/>
              </a:lnSpc>
              <a:spcBef>
                <a:spcPct val="0"/>
              </a:spcBef>
              <a:buClrTx/>
              <a:buSzTx/>
              <a:buFontTx/>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①文中的年轻人虽然</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年纪不大</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，但对他们这一代革命青年人来说，</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经历了诸多的生活磨难</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走过了曲折的人生道路</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。所以说他们走了“天下最难走的路”。</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a:p>
            <a:pPr lvl="0" indent="0" algn="just" fontAlgn="auto">
              <a:lnSpc>
                <a:spcPts val="2600"/>
              </a:lnSpc>
              <a:spcBef>
                <a:spcPct val="0"/>
              </a:spcBef>
              <a:buClrTx/>
              <a:buSzTx/>
              <a:buFontTx/>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②当时</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国民党反动派</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为</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阻止、迫害</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全国各地奔赴革命圣地延安的爱国青年和文艺工作者设置了种种关卡。因此爱国青年等人</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要冒着生命危险，克服自然和人为的许多困难</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1"/>
    </p:custData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par>
                                <p:cTn id="15" presetID="12" presetClass="entr" presetSubtype="4" fill="hold" nodeType="withEffect">
                                  <p:stCondLst>
                                    <p:cond delay="0"/>
                                  </p:stCondLst>
                                  <p:childTnLst>
                                    <p:set>
                                      <p:cBhvr>
                                        <p:cTn id="16" dur="1" fill="hold">
                                          <p:stCondLst>
                                            <p:cond delay="0"/>
                                          </p:stCondLst>
                                        </p:cTn>
                                        <p:tgtEl>
                                          <p:spTgt spid="121"/>
                                        </p:tgtEl>
                                        <p:attrNameLst>
                                          <p:attrName>style.visibility</p:attrName>
                                        </p:attrNameLst>
                                      </p:cBhvr>
                                      <p:to>
                                        <p:strVal val="visible"/>
                                      </p:to>
                                    </p:set>
                                    <p:anim calcmode="lin" valueType="num">
                                      <p:cBhvr additive="base">
                                        <p:cTn id="17" dur="500"/>
                                        <p:tgtEl>
                                          <p:spTgt spid="121"/>
                                        </p:tgtEl>
                                        <p:attrNameLst>
                                          <p:attrName>ppt_y</p:attrName>
                                        </p:attrNameLst>
                                      </p:cBhvr>
                                      <p:tavLst>
                                        <p:tav tm="0">
                                          <p:val>
                                            <p:strVal val="#ppt_y+#ppt_h*1.125000"/>
                                          </p:val>
                                        </p:tav>
                                        <p:tav tm="100000">
                                          <p:val>
                                            <p:strVal val="#ppt_y"/>
                                          </p:val>
                                        </p:tav>
                                      </p:tavLst>
                                    </p:anim>
                                    <p:animEffect transition="in" filter="wipe(up)">
                                      <p:cBhvr>
                                        <p:cTn id="18" dur="500"/>
                                        <p:tgtEl>
                                          <p:spTgt spid="121"/>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2000"/>
                                        <p:tgtEl>
                                          <p:spTgt spid="3"/>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ppt_y</p:attrName>
                                        </p:attrNameLst>
                                      </p:cBhvr>
                                      <p:tavLst>
                                        <p:tav tm="0">
                                          <p:val>
                                            <p:strVal val="#ppt_y+#ppt_h*1.125000"/>
                                          </p:val>
                                        </p:tav>
                                        <p:tav tm="100000">
                                          <p:val>
                                            <p:strVal val="#ppt_y"/>
                                          </p:val>
                                        </p:tav>
                                      </p:tavLst>
                                    </p:anim>
                                    <p:animEffect transition="in" filter="wipe(up)">
                                      <p:cBhvr>
                                        <p:cTn id="29" dur="500"/>
                                        <p:tgtEl>
                                          <p:spTgt spid="4"/>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amond(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4" grpId="0" animBg="1"/>
      <p:bldP spid="7" grpId="0" animBg="1"/>
      <p:bldP spid="3"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6" name="文本框 5" title=""/>
          <p:cNvSpPr txBox="1"/>
          <p:nvPr>
            <p:custDataLst>
              <p:tags r:id="rId3"/>
            </p:custDataLst>
          </p:nvPr>
        </p:nvSpPr>
        <p:spPr>
          <a:xfrm>
            <a:off x="478790" y="3165475"/>
            <a:ext cx="11482705" cy="958215"/>
          </a:xfrm>
          <a:prstGeom prst="rect">
            <a:avLst/>
          </a:prstGeom>
          <a:solidFill>
            <a:schemeClr val="tx2">
              <a:lumMod val="10000"/>
              <a:lumOff val="90000"/>
            </a:schemeClr>
          </a:solidFill>
          <a:ln w="19050">
            <a:solidFill>
              <a:srgbClr val="0912BD"/>
            </a:solidFill>
          </a:ln>
        </p:spPr>
        <p:txBody>
          <a:bodyPr wrap="square" rtlCol="0">
            <a:spAutoFit/>
          </a:bodyPr>
          <a:lstStyle/>
          <a:p>
            <a:pPr lvl="0" indent="0" algn="just" fontAlgn="auto">
              <a:lnSpc>
                <a:spcPts val="3380"/>
              </a:lnSpc>
              <a:spcBef>
                <a:spcPct val="0"/>
              </a:spcBef>
              <a:buClrTx/>
              <a:buSzTx/>
              <a:buFontTx/>
            </a:pPr>
            <a:r>
              <a:rPr lang="en-US" altLang="zh-CN" sz="2800" b="1">
                <a:solidFill>
                  <a:srgbClr val="000000"/>
                </a:solidFill>
                <a:latin typeface="+mn-ea"/>
                <a:cs typeface="+mn-ea"/>
                <a:sym typeface="+mn-ea"/>
              </a:rPr>
              <a:t>“</a:t>
            </a:r>
            <a:r>
              <a:rPr lang="zh-CN" altLang="en-US" sz="2800" b="1">
                <a:solidFill>
                  <a:srgbClr val="000000"/>
                </a:solidFill>
                <a:latin typeface="+mn-ea"/>
                <a:cs typeface="+mn-ea"/>
                <a:sym typeface="+mn-ea"/>
              </a:rPr>
              <a:t>第二自然</a:t>
            </a:r>
            <a:r>
              <a:rPr lang="en-US" altLang="zh-CN" sz="2800" b="1">
                <a:solidFill>
                  <a:srgbClr val="000000"/>
                </a:solidFill>
                <a:latin typeface="+mn-ea"/>
                <a:cs typeface="+mn-ea"/>
                <a:sym typeface="+mn-ea"/>
              </a:rPr>
              <a:t>”</a:t>
            </a:r>
            <a:r>
              <a:rPr lang="zh-CN" altLang="en-US" sz="2800" b="1">
                <a:solidFill>
                  <a:srgbClr val="000000"/>
                </a:solidFill>
                <a:latin typeface="+mn-ea"/>
                <a:cs typeface="+mn-ea"/>
                <a:sym typeface="+mn-ea"/>
              </a:rPr>
              <a:t>是加上了人类活动的自然，或者是被改造的自然，是人类在自然的基础上经过创造性活动创造的物质文明和精神文明。</a:t>
            </a:r>
            <a:endParaRPr lang="zh-CN" altLang="en-US" sz="2800" b="1">
              <a:solidFill>
                <a:srgbClr val="000000"/>
              </a:solidFill>
              <a:latin typeface="+mn-ea"/>
              <a:cs typeface="+mn-ea"/>
              <a:sym typeface="+mn-ea"/>
            </a:endParaRPr>
          </a:p>
        </p:txBody>
      </p:sp>
      <p:sp>
        <p:nvSpPr>
          <p:cNvPr id="10" name="副标题 2" title=""/>
          <p:cNvSpPr>
            <a:spLocks noGrp="1"/>
          </p:cNvSpPr>
          <p:nvPr>
            <p:custDataLst>
              <p:tags r:id="rId4"/>
            </p:custDataLst>
          </p:nvPr>
        </p:nvSpPr>
        <p:spPr>
          <a:xfrm>
            <a:off x="4633595" y="452755"/>
            <a:ext cx="1910080" cy="612775"/>
          </a:xfrm>
          <a:prstGeom prst="rect">
            <a:avLst/>
          </a:prstGeom>
          <a:solidFill>
            <a:schemeClr val="accent4">
              <a:lumMod val="20000"/>
              <a:lumOff val="80000"/>
            </a:schemeClr>
          </a:solidFill>
          <a:ln w="19050">
            <a:solidFill>
              <a:schemeClr val="accent3">
                <a:lumMod val="75000"/>
              </a:schemeClr>
            </a:solidFill>
          </a:ln>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zh-CN" altLang="en-US" sz="3200" b="1" spc="0">
                <a:solidFill>
                  <a:schemeClr val="accent6">
                    <a:lumMod val="50000"/>
                  </a:schemeClr>
                </a:solidFill>
                <a:latin typeface="微软雅黑" panose="020b0503020204020204" charset="-122"/>
                <a:cs typeface="+mj-ea"/>
                <a:sym typeface="+mn-ea"/>
              </a:rPr>
              <a:t>桃林小憩</a:t>
            </a:r>
            <a:endParaRPr lang="zh-CN" altLang="en-US" sz="3200" b="1" spc="0">
              <a:solidFill>
                <a:schemeClr val="accent6">
                  <a:lumMod val="50000"/>
                </a:schemeClr>
              </a:solidFill>
              <a:latin typeface="微软雅黑" panose="020b0503020204020204" charset="-122"/>
              <a:cs typeface="+mj-ea"/>
              <a:sym typeface="+mn-ea"/>
            </a:endParaRPr>
          </a:p>
        </p:txBody>
      </p:sp>
      <p:sp>
        <p:nvSpPr>
          <p:cNvPr id="3" name="文本框 2" title=""/>
          <p:cNvSpPr txBox="1"/>
          <p:nvPr>
            <p:custDataLst>
              <p:tags r:id="rId5"/>
            </p:custDataLst>
          </p:nvPr>
        </p:nvSpPr>
        <p:spPr>
          <a:xfrm>
            <a:off x="487680" y="1219835"/>
            <a:ext cx="6627495" cy="562610"/>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3.</a:t>
            </a:r>
            <a:r>
              <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什么是“第一自然”和“第二自然”？</a:t>
            </a:r>
            <a:endParaRPr lang="zh-CN" altLang="en-US"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4" name="文本框 3" title=""/>
          <p:cNvSpPr txBox="1"/>
          <p:nvPr>
            <p:custDataLst>
              <p:tags r:id="rId6"/>
            </p:custDataLst>
          </p:nvPr>
        </p:nvSpPr>
        <p:spPr>
          <a:xfrm>
            <a:off x="449580" y="2091055"/>
            <a:ext cx="7061200" cy="985520"/>
          </a:xfrm>
          <a:prstGeom prst="rect">
            <a:avLst/>
          </a:prstGeom>
          <a:solidFill>
            <a:schemeClr val="bg1"/>
          </a:solidFill>
          <a:ln w="19050">
            <a:solidFill>
              <a:schemeClr val="accent4">
                <a:lumMod val="50000"/>
              </a:schemeClr>
            </a:solidFill>
          </a:ln>
        </p:spPr>
        <p:txBody>
          <a:bodyPr wrap="square" rtlCol="0" anchor="t">
            <a:noAutofit/>
          </a:bodyPr>
          <a:lstStyle/>
          <a:p>
            <a:pPr lvl="0" algn="just">
              <a:buClrTx/>
              <a:buSzTx/>
              <a:buFontTx/>
            </a:pPr>
            <a:r>
              <a:rPr lang="zh-CN" altLang="en-US" sz="2800" b="1">
                <a:latin typeface="微软雅黑" panose="020b0503020204020204" charset="-122"/>
                <a:ea typeface="微软雅黑" panose="020b0503020204020204" charset="-122"/>
                <a:cs typeface="楷体" panose="02010609060101010101" pitchFamily="49" charset="-122"/>
                <a:sym typeface="+mn-ea"/>
              </a:rPr>
              <a:t>第一自然：桃树、旧石磨……</a:t>
            </a:r>
            <a:endParaRPr lang="zh-CN" altLang="en-US" sz="2800" b="1">
              <a:latin typeface="微软雅黑" panose="020b0503020204020204" charset="-122"/>
              <a:ea typeface="微软雅黑" panose="020b0503020204020204" charset="-122"/>
              <a:cs typeface="楷体" panose="02010609060101010101" pitchFamily="49" charset="-122"/>
              <a:sym typeface="+mn-ea"/>
            </a:endParaRPr>
          </a:p>
          <a:p>
            <a:pPr lvl="0" algn="just">
              <a:buClrTx/>
              <a:buSzTx/>
              <a:buFontTx/>
            </a:pPr>
            <a:r>
              <a:rPr lang="zh-CN" altLang="en-US" sz="2800" b="1">
                <a:latin typeface="微软雅黑" panose="020b0503020204020204" charset="-122"/>
                <a:ea typeface="微软雅黑" panose="020b0503020204020204" charset="-122"/>
                <a:cs typeface="楷体" panose="02010609060101010101" pitchFamily="49" charset="-122"/>
                <a:sym typeface="+mn-ea"/>
              </a:rPr>
              <a:t>第二自然：第一自然与具有高贵精神的人类</a:t>
            </a:r>
            <a:endParaRPr lang="zh-CN" altLang="en-US" sz="2800" b="1">
              <a:latin typeface="微软雅黑" panose="020b0503020204020204" charset="-122"/>
              <a:ea typeface="微软雅黑" panose="020b0503020204020204" charset="-122"/>
              <a:cs typeface="楷体" panose="02010609060101010101" pitchFamily="49" charset="-122"/>
              <a:sym typeface="+mn-ea"/>
            </a:endParaRPr>
          </a:p>
        </p:txBody>
      </p:sp>
      <p:pic>
        <p:nvPicPr>
          <p:cNvPr id="13" name="图片 12" title=""/>
          <p:cNvPicPr>
            <a:picLocks noChangeAspect="1"/>
          </p:cNvPicPr>
          <p:nvPr>
            <p:custDataLst>
              <p:tags r:id="rId8"/>
            </p:custDataLst>
          </p:nvPr>
        </p:nvPicPr>
        <p:blipFill>
          <a:blip r:embed="rId7"/>
          <a:srcRect l="2081" r="2081"/>
          <a:stretch>
            <a:fillRect/>
          </a:stretch>
        </p:blipFill>
        <p:spPr>
          <a:xfrm>
            <a:off x="7839075" y="205740"/>
            <a:ext cx="4121785" cy="2869565"/>
          </a:xfrm>
          <a:custGeom>
            <a:gdLst>
              <a:gd name="connsiteX0" fmla="*/ 0 w 4914900"/>
              <a:gd name="connsiteY0" fmla="*/ 0 h 3420438"/>
              <a:gd name="connsiteX1" fmla="*/ 4914900 w 4914900"/>
              <a:gd name="connsiteY1" fmla="*/ 0 h 3420438"/>
              <a:gd name="connsiteX2" fmla="*/ 4914900 w 4914900"/>
              <a:gd name="connsiteY2" fmla="*/ 3420438 h 3420438"/>
              <a:gd name="connsiteX3" fmla="*/ 0 w 4914900"/>
              <a:gd name="connsiteY3" fmla="*/ 3420438 h 3420438"/>
            </a:gdLst>
            <a:cxnLst>
              <a:cxn ang="0">
                <a:pos x="connsiteX0" y="connsiteY0"/>
              </a:cxn>
              <a:cxn ang="0">
                <a:pos x="connsiteX1" y="connsiteY1"/>
              </a:cxn>
              <a:cxn ang="0">
                <a:pos x="connsiteX2" y="connsiteY2"/>
              </a:cxn>
              <a:cxn ang="0">
                <a:pos x="connsiteX3" y="connsiteY3"/>
              </a:cxn>
            </a:cxnLst>
            <a:rect l="l" t="t" r="r" b="b"/>
            <a:pathLst>
              <a:path w="4914900" h="3420438">
                <a:moveTo>
                  <a:pt x="0" y="0"/>
                </a:moveTo>
                <a:lnTo>
                  <a:pt x="4914900" y="0"/>
                </a:lnTo>
                <a:lnTo>
                  <a:pt x="4914900" y="3420438"/>
                </a:lnTo>
                <a:lnTo>
                  <a:pt x="0" y="3420438"/>
                </a:lnTo>
                <a:close/>
              </a:path>
            </a:pathLst>
          </a:custGeom>
        </p:spPr>
      </p:pic>
      <p:sp>
        <p:nvSpPr>
          <p:cNvPr id="7" name="文本框 6" title=""/>
          <p:cNvSpPr txBox="1"/>
          <p:nvPr>
            <p:custDataLst>
              <p:tags r:id="rId9"/>
            </p:custDataLst>
          </p:nvPr>
        </p:nvSpPr>
        <p:spPr>
          <a:xfrm>
            <a:off x="478790" y="4213860"/>
            <a:ext cx="6800215" cy="50990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lt"/>
              </a:rPr>
              <a:t>4.</a:t>
            </a:r>
            <a:r>
              <a:rPr lang="zh-CN" altLang="en-US" sz="2800" b="1">
                <a:solidFill>
                  <a:srgbClr val="000000"/>
                </a:solidFill>
                <a:uFillTx/>
                <a:latin typeface="微软雅黑" panose="020b0503020204020204" charset="-122"/>
                <a:ea typeface="微软雅黑" panose="020b0503020204020204" charset="-122"/>
                <a:cs typeface="楷体" panose="02010609060101010101" pitchFamily="49" charset="-122"/>
                <a:sym typeface="+mn-lt"/>
              </a:rPr>
              <a:t>桃林小憩中环境如何？展现了什么内容</a:t>
            </a:r>
            <a:r>
              <a:rPr lang="en-US" altLang="zh-CN" sz="2800" b="1">
                <a:solidFill>
                  <a:srgbClr val="000000"/>
                </a:solidFill>
                <a:uFillTx/>
                <a:latin typeface="微软雅黑" panose="020b0503020204020204" charset="-122"/>
                <a:ea typeface="微软雅黑" panose="020b0503020204020204" charset="-122"/>
                <a:cs typeface="楷体" panose="02010609060101010101" pitchFamily="49" charset="-122"/>
                <a:sym typeface="+mn-lt"/>
              </a:rPr>
              <a:t>?</a:t>
            </a:r>
            <a:endParaRPr lang="en-US" altLang="zh-CN" sz="2800" b="1">
              <a:solidFill>
                <a:srgbClr val="000000"/>
              </a:solidFill>
              <a:uFillTx/>
              <a:latin typeface="微软雅黑" panose="020b0503020204020204" charset="-122"/>
              <a:ea typeface="微软雅黑" panose="020b0503020204020204" charset="-122"/>
              <a:cs typeface="楷体" panose="02010609060101010101" pitchFamily="49" charset="-122"/>
              <a:sym typeface="+mn-lt"/>
            </a:endParaRPr>
          </a:p>
        </p:txBody>
      </p:sp>
      <p:sp>
        <p:nvSpPr>
          <p:cNvPr id="8" name="文本框 7" title=""/>
          <p:cNvSpPr txBox="1"/>
          <p:nvPr>
            <p:custDataLst>
              <p:tags r:id="rId10"/>
            </p:custDataLst>
          </p:nvPr>
        </p:nvSpPr>
        <p:spPr>
          <a:xfrm>
            <a:off x="487680" y="4813935"/>
            <a:ext cx="3626485" cy="521970"/>
          </a:xfrm>
          <a:prstGeom prst="rect">
            <a:avLst/>
          </a:prstGeom>
          <a:solidFill>
            <a:schemeClr val="bg1"/>
          </a:solidFill>
          <a:ln w="19050">
            <a:solidFill>
              <a:schemeClr val="accent4">
                <a:lumMod val="50000"/>
              </a:schemeClr>
            </a:solidFill>
          </a:ln>
        </p:spPr>
        <p:txBody>
          <a:bodyPr wrap="square" rtlCol="0" anchor="t">
            <a:noAutofit/>
          </a:bodyPr>
          <a:lstStyle/>
          <a:p>
            <a:pPr lvl="0" algn="just">
              <a:buClrTx/>
              <a:buSzTx/>
              <a:buFontTx/>
            </a:pPr>
            <a:r>
              <a:rPr lang="zh-CN" altLang="en-US" sz="2800" b="1">
                <a:latin typeface="微软雅黑" panose="020b0503020204020204" charset="-122"/>
                <a:ea typeface="微软雅黑" panose="020b0503020204020204" charset="-122"/>
                <a:cs typeface="楷体" panose="02010609060101010101" pitchFamily="49" charset="-122"/>
                <a:sym typeface="+mn-ea"/>
              </a:rPr>
              <a:t>环境艰苦，条件简陋</a:t>
            </a:r>
            <a:endParaRPr lang="zh-CN" altLang="en-US" sz="2800" b="1">
              <a:latin typeface="微软雅黑" panose="020b0503020204020204" charset="-122"/>
              <a:ea typeface="微软雅黑" panose="020b0503020204020204" charset="-122"/>
              <a:cs typeface="楷体" panose="02010609060101010101" pitchFamily="49" charset="-122"/>
              <a:sym typeface="+mn-ea"/>
            </a:endParaRPr>
          </a:p>
        </p:txBody>
      </p:sp>
      <p:sp>
        <p:nvSpPr>
          <p:cNvPr id="9" name="文本框 8" title=""/>
          <p:cNvSpPr txBox="1"/>
          <p:nvPr>
            <p:custDataLst>
              <p:tags r:id="rId11"/>
            </p:custDataLst>
          </p:nvPr>
        </p:nvSpPr>
        <p:spPr>
          <a:xfrm>
            <a:off x="958850" y="5506720"/>
            <a:ext cx="11002645" cy="953135"/>
          </a:xfrm>
          <a:prstGeom prst="rect">
            <a:avLst/>
          </a:prstGeom>
          <a:solidFill>
            <a:schemeClr val="tx2">
              <a:lumMod val="10000"/>
              <a:lumOff val="90000"/>
            </a:schemeClr>
          </a:solidFill>
          <a:ln w="19050">
            <a:solidFill>
              <a:srgbClr val="0912BD"/>
            </a:solidFill>
          </a:ln>
        </p:spPr>
        <p:txBody>
          <a:bodyPr wrap="square" rtlCol="0">
            <a:spAutoFit/>
          </a:bodyPr>
          <a:lstStyle/>
          <a:p>
            <a:pPr lvl="0" algn="just">
              <a:lnSpc>
                <a:spcPts val="3380"/>
              </a:lnSpc>
              <a:buClrTx/>
              <a:buSzTx/>
              <a:buFontTx/>
            </a:pPr>
            <a:r>
              <a:rPr lang="en-US" altLang="zh-CN" sz="2800" b="1">
                <a:solidFill>
                  <a:srgbClr val="000000"/>
                </a:solidFill>
                <a:latin typeface="+mn-ea"/>
                <a:cs typeface="+mn-ea"/>
                <a:sym typeface="+mn-ea"/>
              </a:rPr>
              <a:t>前面写两个人，这里写一群人，点面结合，展现了根据地青年在艰苦的环境下和谐融洽、积极向上的生活状态。</a:t>
            </a:r>
            <a:endParaRPr lang="en-US" altLang="zh-CN" sz="2800" b="1">
              <a:solidFill>
                <a:srgbClr val="000000"/>
              </a:solidFill>
              <a:latin typeface="+mn-ea"/>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2000"/>
                                        <p:tgtEl>
                                          <p:spTgt spid="6"/>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2000"/>
                                        <p:tgtEl>
                                          <p:spTgt spid="7"/>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ox(in)">
                                      <p:cBhvr>
                                        <p:cTn id="29" dur="2000"/>
                                        <p:tgtEl>
                                          <p:spTgt spid="8"/>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edge">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3"/>
          </p:custDataLst>
        </p:nvPr>
      </p:nvGrpSpPr>
      <p:grpSpPr>
        <a:xfrm>
          <a:off x="0" y="0"/>
          <a:ext cx="0" cy="0"/>
        </a:xfrm>
      </p:grpSpPr>
      <p:sp>
        <p:nvSpPr>
          <p:cNvPr id="5" name="文本框 4" title=""/>
          <p:cNvSpPr txBox="1"/>
          <p:nvPr>
            <p:custDataLst>
              <p:tags r:id="rId4"/>
            </p:custDataLst>
          </p:nvPr>
        </p:nvSpPr>
        <p:spPr>
          <a:xfrm>
            <a:off x="628015" y="1146175"/>
            <a:ext cx="6256020" cy="614680"/>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lt"/>
              </a:rPr>
              <a:t>1.</a:t>
            </a:r>
            <a:r>
              <a:rPr lang="zh-CN" altLang="en-US" sz="2800" b="1">
                <a:solidFill>
                  <a:srgbClr val="000000"/>
                </a:solidFill>
                <a:uFillTx/>
                <a:latin typeface="微软雅黑" panose="020b0503020204020204" charset="-122"/>
                <a:ea typeface="微软雅黑" panose="020b0503020204020204" charset="-122"/>
                <a:cs typeface="楷体" panose="02010609060101010101" pitchFamily="49" charset="-122"/>
                <a:sym typeface="+mn-lt"/>
              </a:rPr>
              <a:t>主要描绘了什么画面？赞美了什么？</a:t>
            </a:r>
            <a:endParaRPr lang="zh-CN" altLang="en-US" sz="2800" b="1">
              <a:solidFill>
                <a:srgbClr val="000000"/>
              </a:solidFill>
              <a:uFillTx/>
              <a:latin typeface="微软雅黑" panose="020b0503020204020204" charset="-122"/>
              <a:ea typeface="微软雅黑" panose="020b0503020204020204" charset="-122"/>
              <a:cs typeface="楷体" panose="02010609060101010101" pitchFamily="49" charset="-122"/>
              <a:sym typeface="+mn-lt"/>
            </a:endParaRPr>
          </a:p>
        </p:txBody>
      </p:sp>
      <p:sp>
        <p:nvSpPr>
          <p:cNvPr id="2" name="文本框 1" title=""/>
          <p:cNvSpPr txBox="1"/>
          <p:nvPr>
            <p:custDataLst>
              <p:tags r:id="rId5"/>
            </p:custDataLst>
          </p:nvPr>
        </p:nvSpPr>
        <p:spPr>
          <a:xfrm>
            <a:off x="628015" y="1924685"/>
            <a:ext cx="11157585" cy="2245360"/>
          </a:xfrm>
          <a:prstGeom prst="rect">
            <a:avLst/>
          </a:prstGeom>
          <a:solidFill>
            <a:schemeClr val="tx2">
              <a:lumMod val="10000"/>
              <a:lumOff val="90000"/>
            </a:schemeClr>
          </a:solidFill>
          <a:ln w="19050">
            <a:solidFill>
              <a:srgbClr val="0912BD"/>
            </a:solidFill>
          </a:ln>
        </p:spPr>
        <p:txBody>
          <a:bodyPr wrap="square" rtlCol="0">
            <a:spAutoFit/>
          </a:bodyPr>
          <a:lstStyle/>
          <a:p>
            <a:pPr algn="just" fontAlgn="auto"/>
            <a:r>
              <a:rPr lang="zh-CN" altLang="en-US" sz="2800" b="1">
                <a:latin typeface="微软雅黑" panose="020b0503020204020204" charset="-122"/>
                <a:ea typeface="微软雅黑" panose="020b0503020204020204" charset="-122"/>
              </a:rPr>
              <a:t>     嘹亮的喇叭声引出一个</a:t>
            </a:r>
            <a:r>
              <a:rPr lang="zh-CN" altLang="en-US" sz="2800" b="1">
                <a:solidFill>
                  <a:srgbClr val="C00000"/>
                </a:solidFill>
                <a:latin typeface="微软雅黑" panose="020b0503020204020204" charset="-122"/>
                <a:ea typeface="微软雅黑" panose="020b0503020204020204" charset="-122"/>
              </a:rPr>
              <a:t>小号兵</a:t>
            </a:r>
            <a:r>
              <a:rPr lang="zh-CN" altLang="en-US" sz="2800" b="1">
                <a:latin typeface="微软雅黑" panose="020b0503020204020204" charset="-122"/>
                <a:ea typeface="微软雅黑" panose="020b0503020204020204" charset="-122"/>
              </a:rPr>
              <a:t>和一个</a:t>
            </a:r>
            <a:r>
              <a:rPr lang="zh-CN" altLang="en-US" sz="2800" b="1">
                <a:solidFill>
                  <a:srgbClr val="C00000"/>
                </a:solidFill>
                <a:latin typeface="微软雅黑" panose="020b0503020204020204" charset="-122"/>
                <a:ea typeface="微软雅黑" panose="020b0503020204020204" charset="-122"/>
              </a:rPr>
              <a:t>荷枪的战士，</a:t>
            </a:r>
            <a:r>
              <a:rPr lang="zh-CN" altLang="en-US" sz="2800" b="1">
                <a:latin typeface="微软雅黑" panose="020b0503020204020204" charset="-122"/>
                <a:ea typeface="微软雅黑" panose="020b0503020204020204" charset="-122"/>
              </a:rPr>
              <a:t>在黎明时分吹号和站岗的画面，他们沐浴在霞光之中，屹立在山峰之上，英姿飒爽、严肃、坚决、勇敢，他们凛然不可侵犯，他们是</a:t>
            </a:r>
            <a:r>
              <a:rPr lang="zh-CN" altLang="en-US" sz="2800" b="1">
                <a:solidFill>
                  <a:srgbClr val="C00000"/>
                </a:solidFill>
                <a:latin typeface="微软雅黑" panose="020b0503020204020204" charset="-122"/>
                <a:ea typeface="微软雅黑" panose="020b0503020204020204" charset="-122"/>
              </a:rPr>
              <a:t>民族精神的化身</a:t>
            </a:r>
            <a:r>
              <a:rPr lang="zh-CN" altLang="en-US" sz="2800" b="1">
                <a:latin typeface="微软雅黑" panose="020b0503020204020204" charset="-122"/>
                <a:ea typeface="微软雅黑" panose="020b0503020204020204" charset="-122"/>
              </a:rPr>
              <a:t>，作者赞美画面中这些站在民族解放斗争第一线的中华民族的优秀儿女是“</a:t>
            </a:r>
            <a:r>
              <a:rPr lang="zh-CN" altLang="en-US" sz="2800" b="1">
                <a:solidFill>
                  <a:srgbClr val="C00000"/>
                </a:solidFill>
                <a:latin typeface="微软雅黑" panose="020b0503020204020204" charset="-122"/>
                <a:ea typeface="微软雅黑" panose="020b0503020204020204" charset="-122"/>
              </a:rPr>
              <a:t>伟大中之最伟大者</a:t>
            </a:r>
            <a:r>
              <a:rPr lang="zh-CN" altLang="en-US" sz="2800" b="1">
                <a:latin typeface="微软雅黑" panose="020b0503020204020204" charset="-122"/>
                <a:ea typeface="微软雅黑" panose="020b0503020204020204" charset="-122"/>
              </a:rPr>
              <a:t>”。</a:t>
            </a:r>
            <a:endParaRPr lang="zh-CN" altLang="en-US" sz="2800" b="1">
              <a:latin typeface="微软雅黑" panose="020b0503020204020204" charset="-122"/>
              <a:ea typeface="微软雅黑" panose="020b0503020204020204" charset="-122"/>
            </a:endParaRPr>
          </a:p>
        </p:txBody>
      </p:sp>
      <p:sp>
        <p:nvSpPr>
          <p:cNvPr id="10" name="副标题 2" title=""/>
          <p:cNvSpPr>
            <a:spLocks noGrp="1"/>
          </p:cNvSpPr>
          <p:nvPr>
            <p:custDataLst>
              <p:tags r:id="rId6"/>
            </p:custDataLst>
          </p:nvPr>
        </p:nvSpPr>
        <p:spPr>
          <a:xfrm>
            <a:off x="4933950" y="344170"/>
            <a:ext cx="1949450" cy="612775"/>
          </a:xfrm>
          <a:prstGeom prst="rect">
            <a:avLst/>
          </a:prstGeom>
          <a:solidFill>
            <a:schemeClr val="accent4">
              <a:lumMod val="20000"/>
              <a:lumOff val="80000"/>
            </a:schemeClr>
          </a:solidFill>
          <a:ln w="19050">
            <a:solidFill>
              <a:schemeClr val="accent3">
                <a:lumMod val="75000"/>
              </a:schemeClr>
            </a:solidFill>
          </a:ln>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buClrTx/>
              <a:buSzTx/>
            </a:pPr>
            <a:r>
              <a:rPr lang="zh-CN" altLang="en-US" sz="3200" b="1" spc="0">
                <a:solidFill>
                  <a:srgbClr val="0912BD"/>
                </a:solidFill>
                <a:latin typeface="微软雅黑" panose="020b0503020204020204" charset="-122"/>
                <a:cs typeface="+mj-ea"/>
                <a:sym typeface="+mn-ea"/>
              </a:rPr>
              <a:t>北国晨号</a:t>
            </a:r>
            <a:endParaRPr lang="zh-CN" altLang="en-US" sz="3200" b="1" spc="0">
              <a:solidFill>
                <a:srgbClr val="0912BD"/>
              </a:solidFill>
              <a:latin typeface="微软雅黑" panose="020b0503020204020204" charset="-122"/>
              <a:cs typeface="+mj-ea"/>
              <a:sym typeface="+mn-ea"/>
            </a:endParaRPr>
          </a:p>
        </p:txBody>
      </p:sp>
      <p:sp>
        <p:nvSpPr>
          <p:cNvPr id="12" name="文本框 11" title=""/>
          <p:cNvSpPr txBox="1"/>
          <p:nvPr>
            <p:custDataLst>
              <p:tags r:id="rId7"/>
            </p:custDataLst>
          </p:nvPr>
        </p:nvSpPr>
        <p:spPr>
          <a:xfrm>
            <a:off x="923403" y="4290576"/>
            <a:ext cx="1510267" cy="521970"/>
          </a:xfrm>
          <a:prstGeom prst="rect">
            <a:avLst/>
          </a:prstGeom>
          <a:solidFill>
            <a:schemeClr val="bg1"/>
          </a:solidFill>
          <a:ln w="19050">
            <a:solidFill>
              <a:schemeClr val="accent4">
                <a:lumMod val="50000"/>
              </a:schemeClr>
            </a:solidFill>
          </a:ln>
        </p:spPr>
        <p:txBody>
          <a:bodyPr wrap="square" rtlCol="0" anchor="t">
            <a:spAutoFit/>
          </a:bodyPr>
          <a:lstStyle/>
          <a:p>
            <a:pPr algn="ctr">
              <a:buClrTx/>
              <a:buSzTx/>
              <a:buFontTx/>
            </a:pPr>
            <a:r>
              <a:rPr lang="zh-CN" altLang="en-US" sz="2800" b="1">
                <a:latin typeface="+mn-ea"/>
                <a:cs typeface="楷体" panose="02010609060101010101" pitchFamily="49" charset="-122"/>
                <a:sym typeface="+mn-ea"/>
              </a:rPr>
              <a:t>小号兵</a:t>
            </a:r>
            <a:endParaRPr lang="zh-CN" altLang="en-US" sz="2800" b="1">
              <a:latin typeface="+mn-ea"/>
              <a:cs typeface="楷体" panose="02010609060101010101" pitchFamily="49" charset="-122"/>
              <a:sym typeface="+mn-ea"/>
            </a:endParaRPr>
          </a:p>
        </p:txBody>
      </p:sp>
      <p:sp>
        <p:nvSpPr>
          <p:cNvPr id="4" name="文本框 3" title=""/>
          <p:cNvSpPr txBox="1"/>
          <p:nvPr>
            <p:custDataLst>
              <p:tags r:id="rId8"/>
            </p:custDataLst>
          </p:nvPr>
        </p:nvSpPr>
        <p:spPr>
          <a:xfrm>
            <a:off x="2692400" y="4239895"/>
            <a:ext cx="8092440" cy="953135"/>
          </a:xfrm>
          <a:prstGeom prst="rect">
            <a:avLst/>
          </a:prstGeom>
          <a:noFill/>
        </p:spPr>
        <p:txBody>
          <a:bodyPr wrap="square" rtlCol="0">
            <a:spAutoFit/>
          </a:bodyPr>
          <a:lstStyle/>
          <a:p>
            <a:r>
              <a:rPr lang="zh-CN" altLang="en-US" sz="2800" b="1">
                <a:solidFill>
                  <a:schemeClr val="accent5">
                    <a:lumMod val="50000"/>
                  </a:schemeClr>
                </a:solidFill>
                <a:latin typeface="+mn-ea"/>
              </a:rPr>
              <a:t>严肃、坚决、勇敢和高度的警觉</a:t>
            </a:r>
            <a:endParaRPr lang="zh-CN" altLang="en-US" sz="2800" b="1">
              <a:solidFill>
                <a:schemeClr val="accent5">
                  <a:lumMod val="50000"/>
                </a:schemeClr>
              </a:solidFill>
              <a:latin typeface="+mn-ea"/>
            </a:endParaRPr>
          </a:p>
          <a:p>
            <a:r>
              <a:rPr lang="zh-CN" altLang="en-US" sz="2800" b="1">
                <a:solidFill>
                  <a:schemeClr val="accent5">
                    <a:lumMod val="50000"/>
                  </a:schemeClr>
                </a:solidFill>
                <a:latin typeface="+mn-ea"/>
              </a:rPr>
              <a:t>霞光射住他，只觉得他的额角异常发亮</a:t>
            </a:r>
            <a:endParaRPr lang="zh-CN" altLang="en-US" sz="2800" b="1">
              <a:solidFill>
                <a:schemeClr val="accent5">
                  <a:lumMod val="50000"/>
                </a:schemeClr>
              </a:solidFill>
              <a:latin typeface="+mn-ea"/>
            </a:endParaRPr>
          </a:p>
        </p:txBody>
      </p:sp>
      <p:sp>
        <p:nvSpPr>
          <p:cNvPr id="3" name="文本框 2" title=""/>
          <p:cNvSpPr txBox="1"/>
          <p:nvPr>
            <p:custDataLst>
              <p:tags r:id="rId9"/>
            </p:custDataLst>
          </p:nvPr>
        </p:nvSpPr>
        <p:spPr>
          <a:xfrm>
            <a:off x="923403" y="5396146"/>
            <a:ext cx="1510267" cy="953135"/>
          </a:xfrm>
          <a:prstGeom prst="rect">
            <a:avLst/>
          </a:prstGeom>
          <a:solidFill>
            <a:schemeClr val="bg1"/>
          </a:solidFill>
          <a:ln w="19050">
            <a:solidFill>
              <a:schemeClr val="accent4">
                <a:lumMod val="50000"/>
              </a:schemeClr>
            </a:solidFill>
          </a:ln>
        </p:spPr>
        <p:txBody>
          <a:bodyPr wrap="square" rtlCol="0" anchor="t">
            <a:spAutoFit/>
          </a:bodyPr>
          <a:lstStyle/>
          <a:p>
            <a:pPr algn="ctr">
              <a:buClrTx/>
              <a:buSzTx/>
              <a:buFontTx/>
            </a:pPr>
            <a:r>
              <a:rPr lang="zh-CN" altLang="en-US" sz="2800" b="1">
                <a:latin typeface="+mn-ea"/>
                <a:cs typeface="楷体" panose="02010609060101010101" pitchFamily="49" charset="-122"/>
                <a:sym typeface="+mn-ea"/>
              </a:rPr>
              <a:t>荷枪的战士</a:t>
            </a:r>
            <a:endParaRPr lang="zh-CN" altLang="en-US" sz="3200" b="1">
              <a:latin typeface="宋体" panose="02010600030101010101" pitchFamily="2" charset="-122"/>
              <a:ea typeface="宋体" panose="02010600030101010101" pitchFamily="2" charset="-122"/>
              <a:cs typeface="楷体" panose="02010609060101010101" pitchFamily="49" charset="-122"/>
              <a:sym typeface="+mn-ea"/>
            </a:endParaRPr>
          </a:p>
        </p:txBody>
      </p:sp>
      <p:sp>
        <p:nvSpPr>
          <p:cNvPr id="6" name="文本框 5" title=""/>
          <p:cNvSpPr txBox="1"/>
          <p:nvPr>
            <p:custDataLst>
              <p:tags r:id="rId10"/>
            </p:custDataLst>
          </p:nvPr>
        </p:nvSpPr>
        <p:spPr>
          <a:xfrm>
            <a:off x="2673985" y="5396230"/>
            <a:ext cx="7119620" cy="953135"/>
          </a:xfrm>
          <a:prstGeom prst="rect">
            <a:avLst/>
          </a:prstGeom>
          <a:noFill/>
        </p:spPr>
        <p:txBody>
          <a:bodyPr wrap="square" rtlCol="0">
            <a:spAutoFit/>
          </a:bodyPr>
          <a:lstStyle/>
          <a:p>
            <a:r>
              <a:rPr lang="zh-CN" altLang="en-US" sz="2800" b="1">
                <a:solidFill>
                  <a:schemeClr val="accent5">
                    <a:lumMod val="50000"/>
                  </a:schemeClr>
                </a:solidFill>
                <a:latin typeface="+mn-ea"/>
              </a:rPr>
              <a:t>面向东方，严肃地站在那里，犹如雕像一般</a:t>
            </a:r>
            <a:endParaRPr lang="zh-CN" altLang="en-US" sz="2800" b="1">
              <a:solidFill>
                <a:schemeClr val="accent5">
                  <a:lumMod val="50000"/>
                </a:schemeClr>
              </a:solidFill>
              <a:latin typeface="+mn-ea"/>
            </a:endParaRPr>
          </a:p>
          <a:p>
            <a:r>
              <a:rPr lang="zh-CN" altLang="en-US" sz="2800" b="1">
                <a:solidFill>
                  <a:schemeClr val="accent5">
                    <a:lumMod val="50000"/>
                  </a:schemeClr>
                </a:solidFill>
                <a:latin typeface="+mn-ea"/>
              </a:rPr>
              <a:t>在粉红的霞色中，只这是刚性的</a:t>
            </a:r>
            <a:endParaRPr lang="zh-CN" altLang="en-US" sz="2800" b="1">
              <a:solidFill>
                <a:schemeClr val="accent5">
                  <a:lumMod val="50000"/>
                </a:schemeClr>
              </a:solidFill>
              <a:latin typeface="+mn-ea"/>
            </a:endParaRPr>
          </a:p>
        </p:txBody>
      </p:sp>
      <p:pic>
        <p:nvPicPr>
          <p:cNvPr id="7" name="图片 6" title=""/>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8983980" y="20955"/>
            <a:ext cx="2823210" cy="1866265"/>
          </a:xfrm>
          <a:prstGeom prst="rect">
            <a:avLst/>
          </a:prstGeom>
        </p:spPr>
      </p:pic>
      <p:pic>
        <p:nvPicPr>
          <p:cNvPr id="8" name="图片 7" title=""/>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tretch>
            <a:fillRect/>
          </a:stretch>
        </p:blipFill>
        <p:spPr>
          <a:xfrm>
            <a:off x="7343775" y="33655"/>
            <a:ext cx="1589405" cy="18542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2000"/>
                                        <p:tgtEl>
                                          <p:spTgt spid="2"/>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up)">
                                      <p:cBhvr>
                                        <p:cTn id="21" dur="500"/>
                                        <p:tgtEl>
                                          <p:spTgt spid="12"/>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ppt_y</p:attrName>
                                        </p:attrNameLst>
                                      </p:cBhvr>
                                      <p:tavLst>
                                        <p:tav tm="0">
                                          <p:val>
                                            <p:strVal val="#ppt_y+#ppt_h*1.125000"/>
                                          </p:val>
                                        </p:tav>
                                        <p:tav tm="100000">
                                          <p:val>
                                            <p:strVal val="#ppt_y"/>
                                          </p:val>
                                        </p:tav>
                                      </p:tavLst>
                                    </p:anim>
                                    <p:animEffect transition="in" filter="wipe(up)">
                                      <p:cBhvr>
                                        <p:cTn id="25" dur="500"/>
                                        <p:tgtEl>
                                          <p:spTgt spid="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p:tgtEl>
                                          <p:spTgt spid="4"/>
                                        </p:tgtEl>
                                        <p:attrNameLst>
                                          <p:attrName>ppt_y</p:attrName>
                                        </p:attrNameLst>
                                      </p:cBhvr>
                                      <p:tavLst>
                                        <p:tav tm="0">
                                          <p:val>
                                            <p:strVal val="#ppt_y+#ppt_h*1.125000"/>
                                          </p:val>
                                        </p:tav>
                                        <p:tav tm="100000">
                                          <p:val>
                                            <p:strVal val="#ppt_y"/>
                                          </p:val>
                                        </p:tav>
                                      </p:tavLst>
                                    </p:anim>
                                    <p:animEffect transition="in" filter="wipe(up)">
                                      <p:cBhvr>
                                        <p:cTn id="31" dur="500"/>
                                        <p:tgtEl>
                                          <p:spTgt spid="4"/>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p:tgtEl>
                                          <p:spTgt spid="6"/>
                                        </p:tgtEl>
                                        <p:attrNameLst>
                                          <p:attrName>ppt_y</p:attrName>
                                        </p:attrNameLst>
                                      </p:cBhvr>
                                      <p:tavLst>
                                        <p:tav tm="0">
                                          <p:val>
                                            <p:strVal val="#ppt_y+#ppt_h*1.125000"/>
                                          </p:val>
                                        </p:tav>
                                        <p:tav tm="100000">
                                          <p:val>
                                            <p:strVal val="#ppt_y"/>
                                          </p:val>
                                        </p:tav>
                                      </p:tavLst>
                                    </p:anim>
                                    <p:animEffect transition="in" filter="wipe(up)">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p:bldP spid="6" grpId="0"/>
      <p:bldP spid="2"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2"/>
          </p:custDataLst>
        </p:nvPr>
      </p:nvGrpSpPr>
      <p:grpSpPr>
        <a:xfrm>
          <a:off x="0" y="0"/>
          <a:ext cx="0" cy="0"/>
        </a:xfrm>
      </p:grpSpPr>
      <p:sp>
        <p:nvSpPr>
          <p:cNvPr id="2239" name="Rectangle 232" title=""/>
          <p:cNvSpPr txBox="1"/>
          <p:nvPr>
            <p:custDataLst>
              <p:tags r:id="rId3"/>
            </p:custDataLst>
          </p:nvPr>
        </p:nvSpPr>
        <p:spPr>
          <a:xfrm>
            <a:off x="610235" y="1389380"/>
            <a:ext cx="6142355" cy="58864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en-US" altLang="zh-CN" sz="32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2.</a:t>
            </a:r>
            <a:r>
              <a:rPr lang="en-US" altLang="zh-CN" sz="32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作者是怎样描写两个士兵的？    </a:t>
            </a:r>
            <a:r>
              <a:rPr lang="en-US" altLang="zh-CN" sz="32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  </a:t>
            </a:r>
            <a:endParaRPr lang="en-US" altLang="zh-CN" sz="3200" b="1">
              <a:solidFill>
                <a:srgbClr val="C00000"/>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2" name="文本框 1" title=""/>
          <p:cNvSpPr txBox="1"/>
          <p:nvPr>
            <p:custDataLst>
              <p:tags r:id="rId4"/>
            </p:custDataLst>
          </p:nvPr>
        </p:nvSpPr>
        <p:spPr>
          <a:xfrm>
            <a:off x="473710" y="2117725"/>
            <a:ext cx="11149330" cy="1276350"/>
          </a:xfrm>
          <a:prstGeom prst="rect">
            <a:avLst/>
          </a:prstGeom>
          <a:noFill/>
        </p:spPr>
        <p:txBody>
          <a:bodyPr wrap="square" rtlCol="0">
            <a:spAutoFit/>
          </a:bodyPr>
          <a:lstStyle/>
          <a:p>
            <a:pPr lvl="0" indent="0" algn="just" fontAlgn="auto">
              <a:lnSpc>
                <a:spcPts val="3080"/>
              </a:lnSpc>
              <a:spcBef>
                <a:spcPct val="0"/>
              </a:spcBef>
              <a:buClrTx/>
              <a:buSzTx/>
              <a:buFontTx/>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912BD"/>
                </a:solidFill>
                <a:latin typeface="微软雅黑" panose="020b0503020204020204" charset="-122"/>
                <a:ea typeface="微软雅黑" panose="020b0503020204020204" charset="-122"/>
                <a:cs typeface="微软雅黑" panose="020b0503020204020204" charset="-122"/>
                <a:sym typeface="+mn-ea"/>
              </a:rPr>
              <a:t>侧面入手</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在写眼前的小号兵之前，先写“破空而来”的号声。作者深受感染，于是想起“贴照簿”上的小号兵，</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写贴照簿上的小号兵，衬托眼前的小号兵，使后者显得更加鲜明、更加感人。</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5"/>
            </p:custDataLst>
          </p:nvPr>
        </p:nvSpPr>
        <p:spPr>
          <a:xfrm>
            <a:off x="497840" y="4427855"/>
            <a:ext cx="11249025" cy="1240155"/>
          </a:xfrm>
          <a:prstGeom prst="rect">
            <a:avLst/>
          </a:prstGeom>
          <a:noFill/>
        </p:spPr>
        <p:txBody>
          <a:bodyPr wrap="square" rtlCol="0">
            <a:noAutofit/>
          </a:bodyPr>
          <a:lstStyle/>
          <a:p>
            <a:pPr lvl="0" algn="just" fontAlgn="auto">
              <a:lnSpc>
                <a:spcPts val="3080"/>
              </a:lnSpc>
              <a:buClrTx/>
              <a:buSzTx/>
              <a:buFontTx/>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③</a:t>
            </a:r>
            <a:r>
              <a:rPr lang="zh-CN" altLang="en-US" sz="2400" b="1">
                <a:latin typeface="微软雅黑" panose="020b0503020204020204" charset="-122"/>
                <a:ea typeface="微软雅黑" panose="020b0503020204020204" charset="-122"/>
                <a:cs typeface="微软雅黑" panose="020b0503020204020204" charset="-122"/>
                <a:sym typeface="+mn-ea"/>
              </a:rPr>
              <a:t>作者通过</a:t>
            </a:r>
            <a:r>
              <a:rPr lang="zh-CN" altLang="en-US" sz="2400" b="1">
                <a:solidFill>
                  <a:srgbClr val="0912BD"/>
                </a:solidFill>
                <a:latin typeface="微软雅黑" panose="020b0503020204020204" charset="-122"/>
                <a:ea typeface="微软雅黑" panose="020b0503020204020204" charset="-122"/>
                <a:cs typeface="微软雅黑" panose="020b0503020204020204" charset="-122"/>
                <a:sym typeface="+mn-ea"/>
              </a:rPr>
              <a:t>声音、色彩、感受</a:t>
            </a:r>
            <a:r>
              <a:rPr lang="zh-CN" altLang="en-US" sz="2400" b="1">
                <a:latin typeface="微软雅黑" panose="020b0503020204020204" charset="-122"/>
                <a:ea typeface="微软雅黑" panose="020b0503020204020204" charset="-122"/>
                <a:cs typeface="微软雅黑" panose="020b0503020204020204" charset="-122"/>
                <a:sym typeface="+mn-ea"/>
              </a:rPr>
              <a:t>，用</a:t>
            </a:r>
            <a:r>
              <a:rPr lang="zh-CN" altLang="en-US" sz="2400" b="1">
                <a:solidFill>
                  <a:srgbClr val="0912BD"/>
                </a:solidFill>
                <a:latin typeface="微软雅黑" panose="020b0503020204020204" charset="-122"/>
                <a:ea typeface="微软雅黑" panose="020b0503020204020204" charset="-122"/>
                <a:cs typeface="微软雅黑" panose="020b0503020204020204" charset="-122"/>
                <a:sym typeface="+mn-ea"/>
              </a:rPr>
              <a:t>比喻和衬托</a:t>
            </a:r>
            <a:r>
              <a:rPr lang="zh-CN" altLang="en-US" sz="2400" b="1">
                <a:latin typeface="微软雅黑" panose="020b0503020204020204" charset="-122"/>
                <a:ea typeface="微软雅黑" panose="020b0503020204020204" charset="-122"/>
                <a:cs typeface="微软雅黑" panose="020b0503020204020204" charset="-122"/>
                <a:sym typeface="+mn-ea"/>
              </a:rPr>
              <a:t>，完成了对两个战士的描写。看着屹立在祖国大地上的战士，感受到他们身上的“严肃、坚决、勇敢和高度警觉”的高贵精神，作者仿佛看到了民族的精神化身而为他们两个。</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10" name="副标题 2" title=""/>
          <p:cNvSpPr>
            <a:spLocks noGrp="1"/>
          </p:cNvSpPr>
          <p:nvPr>
            <p:custDataLst>
              <p:tags r:id="rId6"/>
            </p:custDataLst>
          </p:nvPr>
        </p:nvSpPr>
        <p:spPr>
          <a:xfrm>
            <a:off x="3015615" y="471170"/>
            <a:ext cx="1949450" cy="612775"/>
          </a:xfrm>
          <a:prstGeom prst="rect">
            <a:avLst/>
          </a:prstGeom>
          <a:solidFill>
            <a:schemeClr val="accent4">
              <a:lumMod val="20000"/>
              <a:lumOff val="80000"/>
            </a:schemeClr>
          </a:solidFill>
          <a:ln w="19050">
            <a:solidFill>
              <a:schemeClr val="accent3">
                <a:lumMod val="75000"/>
              </a:schemeClr>
            </a:solidFill>
          </a:ln>
        </p:spPr>
        <p:txBody>
          <a:bodyPr vert="horz" lIns="119985" tIns="62392" rIns="119985" bIns="62392" rtlCol="0">
            <a:noAutofit/>
          </a:bodyPr>
          <a:lstStyle>
            <a:lvl1pPr marL="0" indent="0" algn="ctr" defTabSz="685800" rtl="0" eaLnBrk="1" fontAlgn="auto" latinLnBrk="0" hangingPunct="1">
              <a:lnSpc>
                <a:spcPct val="110000"/>
              </a:lnSpc>
              <a:spcBef>
                <a:spcPct val="0"/>
              </a:spcBef>
              <a:spcAft>
                <a:spcPts val="1000"/>
              </a:spcAft>
              <a:buFont typeface="Arial" panose="020b0604020202020204" pitchFamily="34" charset="0"/>
              <a:buNone/>
              <a:defRPr sz="1800" u="none" strike="noStrike" kern="1200" cap="none" spc="20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342900" indent="0" algn="ctr" defTabSz="685800" rtl="0" eaLnBrk="1" fontAlgn="auto" latinLnBrk="0" hangingPunct="1">
              <a:lnSpc>
                <a:spcPct val="120000"/>
              </a:lnSpc>
              <a:spcBef>
                <a:spcPct val="0"/>
              </a:spcBef>
              <a:spcAft>
                <a:spcPts val="600"/>
              </a:spcAft>
              <a:buFont typeface="Arial" panose="020b0604020202020204" pitchFamily="34" charset="0"/>
              <a:buNone/>
              <a:tabLst>
                <a:tab pos="1207770"/>
              </a:tabLst>
              <a:defRPr sz="15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685800" indent="0" algn="ctr" defTabSz="685800" rtl="0" eaLnBrk="1" fontAlgn="auto" latinLnBrk="0" hangingPunct="1">
              <a:lnSpc>
                <a:spcPct val="120000"/>
              </a:lnSpc>
              <a:spcBef>
                <a:spcPct val="0"/>
              </a:spcBef>
              <a:spcAft>
                <a:spcPts val="600"/>
              </a:spcAft>
              <a:buFont typeface="Arial" panose="020b0604020202020204" pitchFamily="34" charset="0"/>
              <a:buNone/>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028700" indent="0" algn="ctr" defTabSz="685800" rtl="0" eaLnBrk="1" fontAlgn="auto" latinLnBrk="0" hangingPunct="1">
              <a:lnSpc>
                <a:spcPct val="120000"/>
              </a:lnSpc>
              <a:spcBef>
                <a:spcPct val="0"/>
              </a:spcBef>
              <a:spcAft>
                <a:spcPts val="300"/>
              </a:spcAft>
              <a:buFont typeface="Wingdings" panose="05000000000000000000"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371600" indent="0" algn="ctr" defTabSz="685800" rtl="0" eaLnBrk="1" fontAlgn="auto" latinLnBrk="0" hangingPunct="1">
              <a:lnSpc>
                <a:spcPct val="120000"/>
              </a:lnSpc>
              <a:spcBef>
                <a:spcPct val="0"/>
              </a:spcBef>
              <a:spcAft>
                <a:spcPts val="300"/>
              </a:spcAft>
              <a:buFont typeface="Arial" panose="020b0604020202020204" pitchFamily="34" charset="0"/>
              <a:buNone/>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80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9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835"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l">
              <a:buClrTx/>
              <a:buSzTx/>
            </a:pPr>
            <a:r>
              <a:rPr lang="zh-CN" altLang="en-US" sz="3200" b="1" spc="0">
                <a:solidFill>
                  <a:srgbClr val="0912BD"/>
                </a:solidFill>
                <a:latin typeface="微软雅黑" panose="020b0503020204020204" charset="-122"/>
                <a:cs typeface="+mj-ea"/>
                <a:sym typeface="+mn-ea"/>
              </a:rPr>
              <a:t>北国晨号</a:t>
            </a:r>
            <a:endParaRPr lang="zh-CN" altLang="en-US" sz="3200" b="1" spc="0">
              <a:solidFill>
                <a:srgbClr val="0912BD"/>
              </a:solidFill>
              <a:latin typeface="微软雅黑" panose="020b0503020204020204" charset="-122"/>
              <a:cs typeface="+mj-ea"/>
              <a:sym typeface="+mn-ea"/>
            </a:endParaRPr>
          </a:p>
        </p:txBody>
      </p:sp>
      <p:sp>
        <p:nvSpPr>
          <p:cNvPr id="6" name="文本框 5" title=""/>
          <p:cNvSpPr txBox="1"/>
          <p:nvPr>
            <p:custDataLst>
              <p:tags r:id="rId7"/>
            </p:custDataLst>
          </p:nvPr>
        </p:nvSpPr>
        <p:spPr>
          <a:xfrm>
            <a:off x="520700" y="3406775"/>
            <a:ext cx="11102340" cy="881380"/>
          </a:xfrm>
          <a:prstGeom prst="rect">
            <a:avLst/>
          </a:prstGeom>
          <a:noFill/>
        </p:spPr>
        <p:txBody>
          <a:bodyPr wrap="square" rtlCol="0" anchor="t">
            <a:spAutoFit/>
          </a:bodyPr>
          <a:lstStyle/>
          <a:p>
            <a:pPr lvl="0" indent="0" algn="just" fontAlgn="auto">
              <a:lnSpc>
                <a:spcPts val="3080"/>
              </a:lnSpc>
              <a:spcBef>
                <a:spcPct val="0"/>
              </a:spcBef>
              <a:buClrTx/>
              <a:buSzTx/>
              <a:buFontTx/>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②</a:t>
            </a:r>
            <a:r>
              <a:rPr lang="zh-CN" altLang="en-US" sz="2400" b="1">
                <a:latin typeface="微软雅黑" panose="020b0503020204020204" charset="-122"/>
                <a:ea typeface="微软雅黑" panose="020b0503020204020204" charset="-122"/>
                <a:cs typeface="微软雅黑" panose="020b0503020204020204" charset="-122"/>
                <a:sym typeface="+mn-ea"/>
              </a:rPr>
              <a:t>对</a:t>
            </a:r>
            <a:r>
              <a:rPr lang="zh-CN" altLang="en-US" sz="2400" b="1">
                <a:solidFill>
                  <a:srgbClr val="0912BD"/>
                </a:solidFill>
                <a:latin typeface="微软雅黑" panose="020b0503020204020204" charset="-122"/>
                <a:ea typeface="微软雅黑" panose="020b0503020204020204" charset="-122"/>
                <a:cs typeface="微软雅黑" panose="020b0503020204020204" charset="-122"/>
                <a:sym typeface="+mn-ea"/>
              </a:rPr>
              <a:t>荷枪战士</a:t>
            </a:r>
            <a:r>
              <a:rPr lang="zh-CN" altLang="en-US" sz="2400" b="1">
                <a:latin typeface="微软雅黑" panose="020b0503020204020204" charset="-122"/>
                <a:ea typeface="微软雅黑" panose="020b0503020204020204" charset="-122"/>
                <a:cs typeface="微软雅黑" panose="020b0503020204020204" charset="-122"/>
                <a:sym typeface="+mn-ea"/>
              </a:rPr>
              <a:t>的描写：用“雕像一样”这样的比喻去写他巍然屹立。接着写飘动的红绸子，闪着寒光的刺刀，写作者的感受：“动”感和“刚性”。</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pic>
        <p:nvPicPr>
          <p:cNvPr id="7" name="图片 6" title=""/>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8768080" y="160655"/>
            <a:ext cx="2823210" cy="1866265"/>
          </a:xfrm>
          <a:prstGeom prst="rect">
            <a:avLst/>
          </a:prstGeom>
        </p:spPr>
      </p:pic>
      <p:pic>
        <p:nvPicPr>
          <p:cNvPr id="8" name="图片 7" title=""/>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7127875" y="173355"/>
            <a:ext cx="1589405" cy="1854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1" nodeType="clickEffect">
                                  <p:stCondLst>
                                    <p:cond delay="0"/>
                                  </p:stCondLst>
                                  <p:childTnLst>
                                    <p:set>
                                      <p:cBhvr additive="base">
                                        <p:cTn id="6" dur="1" fill="hold">
                                          <p:stCondLst>
                                            <p:cond delay="0"/>
                                          </p:stCondLst>
                                        </p:cTn>
                                        <p:tgtEl>
                                          <p:spTgt spid="2239"/>
                                        </p:tgtEl>
                                        <p:attrNameLst>
                                          <p:attrName>style.visibility</p:attrName>
                                        </p:attrNameLst>
                                      </p:cBhvr>
                                      <p:to>
                                        <p:strVal val="visible"/>
                                      </p:to>
                                    </p:set>
                                    <p:animEffect transition="in" filter="fade">
                                      <p:cBhvr additive="base">
                                        <p:cTn id="7" dur="2000" fill="hold"/>
                                        <p:tgtEl>
                                          <p:spTgt spid="223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amond(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 grpId="1" animBg="1"/>
      <p:bldP spid="2" grpId="0"/>
      <p:bldP spid="6" grpId="0"/>
      <p:bldP spid="3"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name="">
    <p:spTree>
      <p:nvGrpSpPr>
        <p:cNvPr id="1" name=""/>
        <p:cNvGrpSpPr/>
        <p:nvPr>
          <p:custDataLst>
            <p:tags r:id="rId3"/>
          </p:custDataLst>
        </p:nvPr>
      </p:nvGrpSpPr>
      <p:grpSpPr>
        <a:xfrm>
          <a:off x="0" y="0"/>
          <a:ext cx="0" cy="0"/>
        </a:xfrm>
      </p:grpSpPr>
      <p:pic>
        <p:nvPicPr>
          <p:cNvPr id="2" name="图片 1" title=""/>
          <p:cNvPicPr>
            <a:picLocks noChangeAspect="1"/>
          </p:cNvPicPr>
          <p:nvPr>
            <p:custDataLst>
              <p:tags r:id="rId5"/>
            </p:custDataLst>
          </p:nvPr>
        </p:nvPicPr>
        <p:blipFill>
          <a:blip r:embed="rId4"/>
          <a:srcRect l="30157" r="30837"/>
          <a:stretch>
            <a:fillRect/>
          </a:stretch>
        </p:blipFill>
        <p:spPr>
          <a:xfrm>
            <a:off x="102870" y="463550"/>
            <a:ext cx="2301240" cy="5806440"/>
          </a:xfrm>
          <a:prstGeom prst="rect">
            <a:avLst/>
          </a:prstGeom>
        </p:spPr>
      </p:pic>
      <p:sp>
        <p:nvSpPr>
          <p:cNvPr id="106498" name="标题 106497" title=""/>
          <p:cNvSpPr txBox="1">
            <a:spLocks noGrp="1" noRot="1"/>
          </p:cNvSpPr>
          <p:nvPr>
            <p:ph type="title"/>
            <p:custDataLst>
              <p:tags r:id="rId6"/>
            </p:custDataLst>
          </p:nvPr>
        </p:nvSpPr>
        <p:spPr>
          <a:xfrm>
            <a:off x="2629535" y="463550"/>
            <a:ext cx="9050020" cy="974090"/>
          </a:xfr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en-US" altLang="zh-CN" sz="2800" spc="0">
                <a:solidFill>
                  <a:srgbClr val="C00000"/>
                </a:solidFill>
                <a:latin typeface="微软雅黑" panose="020b0503020204020204" charset="-122"/>
                <a:ea typeface="微软雅黑" panose="020b0503020204020204" charset="-122"/>
                <a:cs typeface="楷体" panose="02010609060101010101" pitchFamily="49" charset="-122"/>
                <a:sym typeface="+mn-ea"/>
              </a:rPr>
              <a:t>  </a:t>
            </a:r>
            <a:r>
              <a:rPr lang="zh-CN" altLang="en-US" sz="2800" spc="0">
                <a:solidFill>
                  <a:srgbClr val="C00000"/>
                </a:solidFill>
                <a:latin typeface="微软雅黑" panose="020b0503020204020204" charset="-122"/>
                <a:ea typeface="微软雅黑" panose="020b0503020204020204" charset="-122"/>
                <a:cs typeface="楷体" panose="02010609060101010101" pitchFamily="49" charset="-122"/>
                <a:sym typeface="+mn-ea"/>
              </a:rPr>
              <a:t>探究：</a:t>
            </a:r>
            <a:r>
              <a:rPr lang="en-US" altLang="zh-CN" sz="2800" spc="0">
                <a:solidFill>
                  <a:schemeClr val="tx1"/>
                </a:solidFill>
                <a:latin typeface="微软雅黑" panose="020b0503020204020204" charset="-122"/>
                <a:ea typeface="微软雅黑" panose="020b0503020204020204" charset="-122"/>
                <a:cs typeface="楷体" panose="02010609060101010101" pitchFamily="49" charset="-122"/>
                <a:sym typeface="+mn-ea"/>
              </a:rPr>
              <a:t>“民族的精神”在课文中指的是怎样的精神？课文是怎样加以表现的？ </a:t>
            </a:r>
            <a:endParaRPr lang="en-US" altLang="zh-CN" sz="2800" spc="0">
              <a:solidFill>
                <a:schemeClr val="tx1"/>
              </a:solidFill>
              <a:latin typeface="微软雅黑" panose="020b0503020204020204" charset="-122"/>
              <a:ea typeface="微软雅黑" panose="020b0503020204020204" charset="-122"/>
              <a:cs typeface="楷体" panose="02010609060101010101" pitchFamily="49" charset="-122"/>
              <a:sym typeface="+mn-ea"/>
            </a:endParaRPr>
          </a:p>
        </p:txBody>
      </p:sp>
      <p:sp>
        <p:nvSpPr>
          <p:cNvPr id="106499" name="文本占位符 106498" title=""/>
          <p:cNvSpPr>
            <a:spLocks noGrp="1" noRot="1"/>
          </p:cNvSpPr>
          <p:nvPr>
            <p:ph type="body" idx="1"/>
            <p:custDataLst>
              <p:tags r:id="rId7"/>
            </p:custDataLst>
          </p:nvPr>
        </p:nvSpPr>
        <p:spPr>
          <a:xfrm>
            <a:off x="2581910" y="1631950"/>
            <a:ext cx="9230995" cy="2694305"/>
          </a:xfrm>
        </p:spPr>
        <p:txBody>
          <a:bodyPr>
            <a:normAutofit fontScale="40000"/>
          </a:bodyPr>
          <a:lstStyle/>
          <a:p>
            <a:pPr marL="0" indent="0" algn="just">
              <a:lnSpc>
                <a:spcPts val="3560"/>
              </a:lnSpc>
              <a:spcAft>
                <a:spcPct val="0"/>
              </a:spcAft>
              <a:buNone/>
            </a:pPr>
            <a:r>
              <a:rPr lang="en-US" altLang="zh-CN" sz="2800" b="1">
                <a:solidFill>
                  <a:schemeClr val="tx1"/>
                </a:solidFill>
                <a:latin typeface="+mn-ea"/>
                <a:cs typeface="+mn-ea"/>
              </a:rPr>
              <a:t>     </a:t>
            </a:r>
            <a:r>
              <a:rPr lang="zh-CN" altLang="en-US" sz="2800" b="1">
                <a:solidFill>
                  <a:schemeClr val="tx1"/>
                </a:solidFill>
                <a:latin typeface="+mn-ea"/>
                <a:cs typeface="+mn-ea"/>
              </a:rPr>
              <a:t> </a:t>
            </a:r>
            <a:r>
              <a:rPr lang="en-US" altLang="zh-CN" sz="2800" b="1">
                <a:solidFill>
                  <a:schemeClr val="tx1"/>
                </a:solidFill>
                <a:latin typeface="+mn-ea"/>
                <a:cs typeface="+mn-ea"/>
              </a:rPr>
              <a:t>     </a:t>
            </a:r>
            <a:r>
              <a:rPr lang="zh-CN" altLang="en-US" sz="6665" b="1" spc="0">
                <a:solidFill>
                  <a:schemeClr val="tx1"/>
                </a:solidFill>
                <a:latin typeface="+mn-ea"/>
                <a:cs typeface="+mn-ea"/>
              </a:rPr>
              <a:t>课文中着意写的是一个</a:t>
            </a:r>
            <a:r>
              <a:rPr lang="zh-CN" altLang="en-US" sz="6665" b="1" spc="0">
                <a:solidFill>
                  <a:srgbClr val="C00000"/>
                </a:solidFill>
                <a:latin typeface="+mn-ea"/>
                <a:cs typeface="+mn-ea"/>
              </a:rPr>
              <a:t>号兵</a:t>
            </a:r>
            <a:r>
              <a:rPr lang="zh-CN" altLang="en-US" sz="6665" b="1" spc="0">
                <a:solidFill>
                  <a:schemeClr val="tx1"/>
                </a:solidFill>
                <a:latin typeface="+mn-ea"/>
                <a:cs typeface="+mn-ea"/>
              </a:rPr>
              <a:t>和一个</a:t>
            </a:r>
            <a:r>
              <a:rPr lang="zh-CN" altLang="en-US" sz="6665" b="1" spc="0">
                <a:solidFill>
                  <a:srgbClr val="C00000"/>
                </a:solidFill>
                <a:latin typeface="+mn-ea"/>
                <a:cs typeface="+mn-ea"/>
              </a:rPr>
              <a:t>荷枪的战士</a:t>
            </a:r>
            <a:r>
              <a:rPr lang="zh-CN" altLang="en-US" sz="6665" b="1" spc="0">
                <a:solidFill>
                  <a:schemeClr val="tx1"/>
                </a:solidFill>
                <a:latin typeface="+mn-ea"/>
                <a:cs typeface="+mn-ea"/>
              </a:rPr>
              <a:t>在朝霞中的雄姿，他们的神态是那样的严肃、坚决、勇敢，具有高度的警觉，给人以希望、信心和力量。课文正是通过这两个战士形象的塑造，典型而又形象地表现了</a:t>
            </a:r>
            <a:r>
              <a:rPr lang="zh-CN" altLang="en-US" sz="6665" b="1" spc="0">
                <a:solidFill>
                  <a:srgbClr val="C00000"/>
                </a:solidFill>
                <a:latin typeface="+mn-ea"/>
                <a:cs typeface="+mn-ea"/>
              </a:rPr>
              <a:t>共产党领导下军民的风貌、战时中国的精神，也就是我们民族的精神</a:t>
            </a:r>
            <a:r>
              <a:rPr lang="zh-CN" altLang="en-US" sz="6665" b="1" spc="0">
                <a:solidFill>
                  <a:schemeClr val="tx1"/>
                </a:solidFill>
                <a:latin typeface="+mn-ea"/>
                <a:cs typeface="+mn-ea"/>
              </a:rPr>
              <a:t>。</a:t>
            </a:r>
            <a:endParaRPr lang="zh-CN" altLang="en-US" sz="6665" b="1" spc="0">
              <a:solidFill>
                <a:schemeClr val="tx1"/>
              </a:solidFill>
              <a:latin typeface="+mn-ea"/>
              <a:cs typeface="+mn-ea"/>
            </a:endParaRPr>
          </a:p>
        </p:txBody>
      </p:sp>
      <p:sp>
        <p:nvSpPr>
          <p:cNvPr id="3" name="文本框 2" title=""/>
          <p:cNvSpPr txBox="1"/>
          <p:nvPr>
            <p:custDataLst>
              <p:tags r:id="rId8"/>
            </p:custDataLst>
          </p:nvPr>
        </p:nvSpPr>
        <p:spPr>
          <a:xfrm>
            <a:off x="2629535" y="4326255"/>
            <a:ext cx="9135745" cy="1968500"/>
          </a:xfrm>
          <a:prstGeom prst="rect">
            <a:avLst/>
          </a:prstGeom>
          <a:solidFill>
            <a:schemeClr val="tx2">
              <a:lumMod val="10000"/>
              <a:lumOff val="90000"/>
            </a:schemeClr>
          </a:solidFill>
          <a:ln w="19050">
            <a:solidFill>
              <a:srgbClr val="0912BD"/>
            </a:solidFill>
          </a:ln>
        </p:spPr>
        <p:txBody>
          <a:bodyPr wrap="square" rtlCol="0" anchor="t">
            <a:spAutoFit/>
          </a:bodyPr>
          <a:lstStyle/>
          <a:p>
            <a:pPr algn="just" fontAlgn="auto">
              <a:lnSpc>
                <a:spcPts val="3660"/>
              </a:lnSpc>
              <a:buNone/>
            </a:pPr>
            <a:r>
              <a:rPr lang="en-US" altLang="zh-CN" sz="2800" b="1">
                <a:latin typeface="+mn-ea"/>
                <a:cs typeface="+mn-ea"/>
                <a:sym typeface="+mn-ea"/>
              </a:rPr>
              <a:t>   “</a:t>
            </a:r>
            <a:r>
              <a:rPr lang="zh-CN" altLang="en-US" sz="2800" b="1">
                <a:latin typeface="+mn-ea"/>
                <a:cs typeface="+mn-ea"/>
                <a:sym typeface="+mn-ea"/>
              </a:rPr>
              <a:t>民族的精神”在课文中指的是：</a:t>
            </a:r>
            <a:r>
              <a:rPr lang="zh-CN" altLang="en-US" sz="2800" b="1">
                <a:solidFill>
                  <a:srgbClr val="C00000"/>
                </a:solidFill>
                <a:latin typeface="+mn-ea"/>
                <a:cs typeface="+mn-ea"/>
                <a:sym typeface="+mn-ea"/>
              </a:rPr>
              <a:t>对内</a:t>
            </a:r>
            <a:r>
              <a:rPr lang="zh-CN" altLang="en-US" sz="2800" b="1">
                <a:latin typeface="+mn-ea"/>
                <a:cs typeface="+mn-ea"/>
                <a:sym typeface="+mn-ea"/>
              </a:rPr>
              <a:t>反对黑暗势力的统治，</a:t>
            </a:r>
            <a:r>
              <a:rPr lang="zh-CN" altLang="en-US" sz="2800" b="1">
                <a:solidFill>
                  <a:srgbClr val="C00000"/>
                </a:solidFill>
                <a:latin typeface="+mn-ea"/>
                <a:cs typeface="+mn-ea"/>
                <a:sym typeface="+mn-ea"/>
              </a:rPr>
              <a:t>对外</a:t>
            </a:r>
            <a:r>
              <a:rPr lang="zh-CN" altLang="en-US" sz="2800" b="1">
                <a:latin typeface="+mn-ea"/>
                <a:cs typeface="+mn-ea"/>
                <a:sym typeface="+mn-ea"/>
              </a:rPr>
              <a:t>反对外来民族的侵略和压迫的精神。</a:t>
            </a:r>
            <a:endParaRPr lang="zh-CN" altLang="en-US" sz="2800" b="1">
              <a:solidFill>
                <a:schemeClr val="tx1"/>
              </a:solidFill>
              <a:latin typeface="+mn-ea"/>
              <a:cs typeface="+mn-ea"/>
            </a:endParaRPr>
          </a:p>
          <a:p>
            <a:pPr algn="just" fontAlgn="auto">
              <a:lnSpc>
                <a:spcPts val="3660"/>
              </a:lnSpc>
              <a:buNone/>
            </a:pPr>
            <a:r>
              <a:rPr lang="zh-CN" altLang="en-US" sz="2800" b="1">
                <a:latin typeface="+mn-ea"/>
                <a:cs typeface="+mn-ea"/>
                <a:sym typeface="+mn-ea"/>
              </a:rPr>
              <a:t>即：当时</a:t>
            </a:r>
            <a:r>
              <a:rPr lang="zh-CN" altLang="en-US" sz="2800" b="1">
                <a:solidFill>
                  <a:srgbClr val="0912BD"/>
                </a:solidFill>
                <a:latin typeface="+mn-ea"/>
                <a:cs typeface="+mn-ea"/>
                <a:sym typeface="+mn-ea"/>
              </a:rPr>
              <a:t>延安所表现出来的团结对敌，勇敢果决的战时风貌、昂扬的斗志</a:t>
            </a:r>
            <a:r>
              <a:rPr lang="zh-CN" altLang="en-US" sz="2800" b="1">
                <a:latin typeface="+mn-ea"/>
                <a:cs typeface="+mn-ea"/>
                <a:sym typeface="+mn-ea"/>
              </a:rPr>
              <a:t>。</a:t>
            </a:r>
            <a:endParaRPr lang="zh-CN" altLang="en-US" sz="2800" b="1">
              <a:latin typeface="+mn-ea"/>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9" presetClass="entr" presetSubtype="0" accel="100000" fill="hold" grpId="0" nodeType="clickEffect">
                                  <p:stCondLst>
                                    <p:cond delay="0"/>
                                  </p:stCondLst>
                                  <p:iterate type="lt">
                                    <p:tmPct val="0"/>
                                  </p:iterate>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p:cTn id="7" dur="500" fill="hold"/>
                                        <p:tgtEl>
                                          <p:spTgt spid="10649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649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649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plus(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P spid="3"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7" name="圆角矩形标注 16" title=""/>
          <p:cNvSpPr/>
          <p:nvPr>
            <p:custDataLst>
              <p:tags r:id="rId3"/>
            </p:custDataLst>
          </p:nvPr>
        </p:nvSpPr>
        <p:spPr>
          <a:xfrm>
            <a:off x="1134110" y="3609975"/>
            <a:ext cx="2908300" cy="1548765"/>
          </a:xfrm>
          <a:prstGeom prst="wedgeRoundRectCallout">
            <a:avLst>
              <a:gd name="adj1" fmla="val 21080"/>
              <a:gd name="adj2" fmla="val -65047"/>
              <a:gd name="adj3" fmla="val 16667"/>
            </a:avLst>
          </a:prstGeom>
          <a:noFill/>
          <a:ln>
            <a:solidFill>
              <a:schemeClr val="accent6">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圆角矩形标注 17" title=""/>
          <p:cNvSpPr/>
          <p:nvPr>
            <p:custDataLst>
              <p:tags r:id="rId4"/>
            </p:custDataLst>
          </p:nvPr>
        </p:nvSpPr>
        <p:spPr>
          <a:xfrm>
            <a:off x="4363085" y="3686175"/>
            <a:ext cx="4003040" cy="1898015"/>
          </a:xfrm>
          <a:prstGeom prst="wedgeRoundRectCallout">
            <a:avLst>
              <a:gd name="adj1" fmla="val 16227"/>
              <a:gd name="adj2" fmla="val -71947"/>
              <a:gd name="adj3" fmla="val 16667"/>
            </a:avLst>
          </a:prstGeom>
          <a:noFill/>
          <a:ln>
            <a:solidFill>
              <a:schemeClr val="accent6">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1" name="圆角矩形 20" title=""/>
          <p:cNvSpPr/>
          <p:nvPr>
            <p:custDataLst>
              <p:tags r:id="rId5"/>
            </p:custDataLst>
          </p:nvPr>
        </p:nvSpPr>
        <p:spPr>
          <a:xfrm>
            <a:off x="1087120" y="2536190"/>
            <a:ext cx="8035925" cy="739775"/>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title=""/>
          <p:cNvSpPr txBox="1"/>
          <p:nvPr>
            <p:custDataLst>
              <p:tags r:id="rId6"/>
            </p:custDataLst>
          </p:nvPr>
        </p:nvSpPr>
        <p:spPr>
          <a:xfrm>
            <a:off x="403225" y="1061720"/>
            <a:ext cx="11385550" cy="965835"/>
          </a:xfrm>
          <a:prstGeom prst="rect">
            <a:avLst/>
          </a:prstGeom>
          <a:solidFill>
            <a:schemeClr val="accent2">
              <a:lumMod val="20000"/>
              <a:lumOff val="80000"/>
            </a:schemeClr>
          </a:solidFill>
          <a:ln w="19050">
            <a:solidFill>
              <a:schemeClr val="accent6">
                <a:lumMod val="50000"/>
              </a:schemeClr>
            </a:solidFill>
            <a:prstDash val="dashDot"/>
          </a:ln>
        </p:spPr>
        <p:txBody>
          <a:bodyPr vert="horz" wrap="square" lIns="90000" tIns="46800" rIns="90000" bIns="46800" rtlCol="0" anchor="t" anchorCtr="0">
            <a:noAutofit/>
          </a:bodyPr>
          <a:lstStyle/>
          <a:p>
            <a:pPr lvl="0" algn="just" fontAlgn="base">
              <a:buClr>
                <a:schemeClr val="hlink"/>
              </a:buClr>
              <a:buSzPct val="70000"/>
              <a:buFont typeface="Wingdings" panose="05000000000000000000" pitchFamily="2" charset="2"/>
              <a:defRPr/>
            </a:pPr>
            <a:r>
              <a:rPr lang="zh-CN" altLang="en-US"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拓展</a:t>
            </a:r>
            <a:r>
              <a:rPr lang="en-US" altLang="zh-CN" sz="28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a:t>
            </a:r>
            <a:r>
              <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rPr>
              <a:t>请结合作者描摹的六处风景的精神内涵，谈一谈作者认为什么样的“风景”才是“真的风景”。</a:t>
            </a:r>
            <a:endParaRPr lang="en-US" altLang="zh-CN" sz="2800" b="1">
              <a:solidFill>
                <a:schemeClr val="tx1"/>
              </a:solidFill>
              <a:uFillTx/>
              <a:latin typeface="微软雅黑" panose="020b0503020204020204" charset="-122"/>
              <a:ea typeface="微软雅黑" panose="020b0503020204020204" charset="-122"/>
              <a:cs typeface="楷体" panose="02010609060101010101" pitchFamily="49" charset="-122"/>
              <a:sym typeface="+mn-ea"/>
            </a:endParaRPr>
          </a:p>
        </p:txBody>
      </p:sp>
      <p:sp>
        <p:nvSpPr>
          <p:cNvPr id="2309" name="Rectangle 302" title=""/>
          <p:cNvSpPr/>
          <p:nvPr>
            <p:custDataLst>
              <p:tags r:id="rId7"/>
            </p:custDataLst>
          </p:nvPr>
        </p:nvSpPr>
        <p:spPr>
          <a:xfrm>
            <a:off x="4362450" y="3746500"/>
            <a:ext cx="4003675" cy="1898015"/>
          </a:xfrm>
          <a:prstGeom prst="rect">
            <a:avLst/>
          </a:prstGeom>
          <a:noFill/>
          <a:ln w="9525">
            <a:noFill/>
          </a:ln>
        </p:spPr>
        <p:txBody>
          <a:bodyPr>
            <a:noAutofit/>
          </a:bodyPr>
          <a:lstStyle/>
          <a:p>
            <a:pPr lvl="0" indent="0" algn="just" fontAlgn="auto">
              <a:lnSpc>
                <a:spcPts val="3360"/>
              </a:lnSpc>
              <a:spcBef>
                <a:spcPct val="0"/>
              </a:spcBef>
              <a:buClrTx/>
              <a:buSzTx/>
              <a:buFontTx/>
            </a:pPr>
            <a:r>
              <a:rPr lang="zh-CN" altLang="en-US" sz="2800" b="1">
                <a:solidFill>
                  <a:srgbClr val="0912BD"/>
                </a:solidFill>
                <a:latin typeface="+mn-ea"/>
                <a:cs typeface="黑体" panose="02010609060101010101" charset="-122"/>
                <a:sym typeface="+mn-ea"/>
              </a:rPr>
              <a:t>人的精神境界的美赋予自然风光的美以生机，这就是“第二自然”，这才是“真的风景”。</a:t>
            </a:r>
            <a:endParaRPr lang="zh-CN" altLang="en-US" sz="2000">
              <a:solidFill>
                <a:srgbClr val="C00000"/>
              </a:solidFill>
              <a:effectLst/>
              <a:latin typeface="黑体" panose="02010609060101010101" charset="-122"/>
              <a:ea typeface="黑体" panose="02010609060101010101" charset="-122"/>
              <a:sym typeface="+mn-ea"/>
            </a:endParaRPr>
          </a:p>
          <a:p>
            <a:pPr lvl="0" indent="0" algn="l" fontAlgn="auto">
              <a:lnSpc>
                <a:spcPct val="150000"/>
              </a:lnSpc>
              <a:spcBef>
                <a:spcPct val="0"/>
              </a:spcBef>
              <a:buClrTx/>
              <a:buSzTx/>
              <a:buFontTx/>
            </a:pPr>
            <a:endParaRPr lang="zh-CN" altLang="en-US" sz="2000">
              <a:solidFill>
                <a:srgbClr val="C00000"/>
              </a:solidFill>
              <a:effectLst/>
              <a:latin typeface="黑体" panose="02010609060101010101" charset="-122"/>
              <a:ea typeface="黑体" panose="02010609060101010101" charset="-122"/>
              <a:sym typeface="+mn-ea"/>
            </a:endParaRPr>
          </a:p>
        </p:txBody>
      </p:sp>
      <p:sp>
        <p:nvSpPr>
          <p:cNvPr id="2288" name="Rectangle 281" title=""/>
          <p:cNvSpPr/>
          <p:nvPr>
            <p:custDataLst>
              <p:tags r:id="rId8"/>
            </p:custDataLst>
          </p:nvPr>
        </p:nvSpPr>
        <p:spPr>
          <a:xfrm>
            <a:off x="1206500" y="3720465"/>
            <a:ext cx="2708910" cy="1463675"/>
          </a:xfrm>
          <a:prstGeom prst="rect">
            <a:avLst/>
          </a:prstGeom>
          <a:noFill/>
          <a:ln w="9525">
            <a:noFill/>
          </a:ln>
        </p:spPr>
        <p:txBody>
          <a:bodyPr wrap="square">
            <a:noAutofit/>
          </a:bodyPr>
          <a:lstStyle/>
          <a:p>
            <a:pPr lvl="0" indent="0" algn="just" fontAlgn="auto">
              <a:lnSpc>
                <a:spcPts val="3360"/>
              </a:lnSpc>
              <a:spcBef>
                <a:spcPct val="0"/>
              </a:spcBef>
              <a:buClrTx/>
              <a:buSzTx/>
              <a:buFontTx/>
            </a:pPr>
            <a:r>
              <a:rPr lang="zh-CN" altLang="en-US" sz="2800" b="1">
                <a:solidFill>
                  <a:srgbClr val="0912BD"/>
                </a:solidFill>
                <a:latin typeface="+mn-ea"/>
                <a:cs typeface="黑体" panose="02010609060101010101" charset="-122"/>
                <a:sym typeface="+mn-ea"/>
              </a:rPr>
              <a:t>赞美延安军民火热的战斗生活和崇高的精神境界。</a:t>
            </a:r>
            <a:endParaRPr lang="zh-CN" altLang="en-US" sz="2800" b="1">
              <a:solidFill>
                <a:srgbClr val="0912BD"/>
              </a:solidFill>
              <a:latin typeface="+mn-ea"/>
              <a:cs typeface="黑体" panose="02010609060101010101" charset="-122"/>
              <a:sym typeface="+mn-ea"/>
            </a:endParaRPr>
          </a:p>
        </p:txBody>
      </p:sp>
      <p:sp>
        <p:nvSpPr>
          <p:cNvPr id="2180" name="Rectangle 173" title=""/>
          <p:cNvSpPr/>
          <p:nvPr>
            <p:custDataLst>
              <p:tags r:id="rId9"/>
            </p:custDataLst>
          </p:nvPr>
        </p:nvSpPr>
        <p:spPr>
          <a:xfrm>
            <a:off x="1152525" y="2648585"/>
            <a:ext cx="1631950" cy="521970"/>
          </a:xfrm>
          <a:prstGeom prst="rect">
            <a:avLst/>
          </a:prstGeom>
          <a:noFill/>
          <a:ln w="9525">
            <a:noFill/>
          </a:ln>
        </p:spPr>
        <p:txBody>
          <a:bodyPr wrap="square">
            <a:spAutoFit/>
          </a:bodyPr>
          <a:lstStyle/>
          <a:p>
            <a:pPr>
              <a:spcBef>
                <a:spcPct val="50000"/>
              </a:spcBef>
            </a:pPr>
            <a:r>
              <a:rPr lang="zh-CN" altLang="en-US" sz="2800" b="1">
                <a:solidFill>
                  <a:srgbClr val="C00000"/>
                </a:solidFill>
                <a:latin typeface="微软雅黑" panose="020b0503020204020204" charset="-122"/>
                <a:ea typeface="微软雅黑" panose="020b0503020204020204" charset="-122"/>
                <a:cs typeface="黑体" panose="02010609060101010101" charset="-122"/>
              </a:rPr>
              <a:t>自然景物</a:t>
            </a:r>
            <a:endParaRPr lang="zh-CN" altLang="en-US" sz="2800" b="1">
              <a:solidFill>
                <a:srgbClr val="C00000"/>
              </a:solidFill>
              <a:latin typeface="微软雅黑" panose="020b0503020204020204" charset="-122"/>
              <a:ea typeface="微软雅黑" panose="020b0503020204020204" charset="-122"/>
              <a:cs typeface="黑体" panose="02010609060101010101" charset="-122"/>
            </a:endParaRPr>
          </a:p>
        </p:txBody>
      </p:sp>
      <p:sp>
        <p:nvSpPr>
          <p:cNvPr id="6" name="Rectangle 173" title=""/>
          <p:cNvSpPr/>
          <p:nvPr>
            <p:custDataLst>
              <p:tags r:id="rId10"/>
            </p:custDataLst>
          </p:nvPr>
        </p:nvSpPr>
        <p:spPr>
          <a:xfrm>
            <a:off x="3699510" y="2663190"/>
            <a:ext cx="3049270" cy="521970"/>
          </a:xfrm>
          <a:prstGeom prst="rect">
            <a:avLst/>
          </a:prstGeom>
          <a:noFill/>
          <a:ln w="9525">
            <a:noFill/>
          </a:ln>
        </p:spPr>
        <p:txBody>
          <a:bodyPr wrap="square">
            <a:spAutoFit/>
          </a:bodyPr>
          <a:lstStyle/>
          <a:p>
            <a:pPr lvl="0" algn="l">
              <a:spcBef>
                <a:spcPct val="50000"/>
              </a:spcBef>
              <a:buClrTx/>
              <a:buSzTx/>
              <a:buFontTx/>
            </a:pPr>
            <a:r>
              <a:rPr lang="zh-CN" altLang="en-US" sz="2800" b="1">
                <a:solidFill>
                  <a:srgbClr val="C00000"/>
                </a:solidFill>
                <a:latin typeface="微软雅黑" panose="020b0503020204020204" charset="-122"/>
                <a:ea typeface="微软雅黑" panose="020b0503020204020204" charset="-122"/>
                <a:cs typeface="黑体" panose="02010609060101010101" charset="-122"/>
                <a:sym typeface="+mn-ea"/>
              </a:rPr>
              <a:t>崇高的人类活动 </a:t>
            </a:r>
            <a:endParaRPr lang="zh-CN" altLang="en-US" sz="2800" b="1">
              <a:solidFill>
                <a:srgbClr val="C00000"/>
              </a:solidFill>
              <a:latin typeface="微软雅黑" panose="020b0503020204020204" charset="-122"/>
              <a:ea typeface="微软雅黑" panose="020b0503020204020204" charset="-122"/>
              <a:cs typeface="黑体" panose="02010609060101010101" charset="-122"/>
              <a:sym typeface="+mn-ea"/>
            </a:endParaRPr>
          </a:p>
        </p:txBody>
      </p:sp>
      <p:sp>
        <p:nvSpPr>
          <p:cNvPr id="16" name="文本框 15" title=""/>
          <p:cNvSpPr txBox="1"/>
          <p:nvPr>
            <p:custDataLst>
              <p:tags r:id="rId11"/>
            </p:custDataLst>
          </p:nvPr>
        </p:nvSpPr>
        <p:spPr>
          <a:xfrm>
            <a:off x="3033395" y="2650490"/>
            <a:ext cx="538480" cy="521970"/>
          </a:xfrm>
          <a:prstGeom prst="rect">
            <a:avLst/>
          </a:prstGeom>
          <a:noFill/>
        </p:spPr>
        <p:txBody>
          <a:bodyPr wrap="none" rtlCol="0" anchor="t">
            <a:spAutoFit/>
          </a:bodyPr>
          <a:lstStyle/>
          <a:p>
            <a:r>
              <a:rPr lang="en-US" altLang="zh-CN" sz="2800" b="1">
                <a:latin typeface="微软雅黑" panose="020b0503020204020204" charset="-122"/>
                <a:ea typeface="微软雅黑" panose="020b0503020204020204" charset="-122"/>
              </a:rPr>
              <a:t>＋</a:t>
            </a:r>
            <a:endParaRPr lang="zh-CN" altLang="en-US" sz="2400" b="1">
              <a:latin typeface="宋体" panose="02010600030101010101" pitchFamily="2" charset="-122"/>
              <a:ea typeface="宋体" panose="02010600030101010101" pitchFamily="2" charset="-122"/>
            </a:endParaRPr>
          </a:p>
        </p:txBody>
      </p:sp>
      <p:sp>
        <p:nvSpPr>
          <p:cNvPr id="19" name="Rectangle 173" title=""/>
          <p:cNvSpPr/>
          <p:nvPr>
            <p:custDataLst>
              <p:tags r:id="rId12"/>
            </p:custDataLst>
          </p:nvPr>
        </p:nvSpPr>
        <p:spPr>
          <a:xfrm>
            <a:off x="7220585" y="2637790"/>
            <a:ext cx="1754505" cy="521970"/>
          </a:xfrm>
          <a:prstGeom prst="rect">
            <a:avLst/>
          </a:prstGeom>
          <a:noFill/>
          <a:ln w="9525">
            <a:noFill/>
          </a:ln>
        </p:spPr>
        <p:txBody>
          <a:bodyPr wrap="square">
            <a:spAutoFit/>
          </a:bodyPr>
          <a:lstStyle/>
          <a:p>
            <a:pPr lvl="0" algn="l">
              <a:spcBef>
                <a:spcPct val="50000"/>
              </a:spcBef>
              <a:buClrTx/>
              <a:buSzTx/>
              <a:buFontTx/>
            </a:pPr>
            <a:r>
              <a:rPr lang="zh-CN" altLang="en-US" sz="2800" b="1">
                <a:solidFill>
                  <a:srgbClr val="C00000"/>
                </a:solidFill>
                <a:latin typeface="微软雅黑" panose="020b0503020204020204" charset="-122"/>
                <a:ea typeface="微软雅黑" panose="020b0503020204020204" charset="-122"/>
                <a:cs typeface="黑体" panose="02010609060101010101" charset="-122"/>
                <a:sym typeface="+mn-ea"/>
              </a:rPr>
              <a:t>真的风景</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 </a:t>
            </a:r>
            <a:endParaRPr lang="zh-CN" altLang="en-US" sz="240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20" name="文本框 19" title=""/>
          <p:cNvSpPr txBox="1"/>
          <p:nvPr>
            <p:custDataLst>
              <p:tags r:id="rId13"/>
            </p:custDataLst>
          </p:nvPr>
        </p:nvSpPr>
        <p:spPr>
          <a:xfrm>
            <a:off x="6595110" y="2656840"/>
            <a:ext cx="447040" cy="460375"/>
          </a:xfrm>
          <a:prstGeom prst="rect">
            <a:avLst/>
          </a:prstGeom>
          <a:noFill/>
        </p:spPr>
        <p:txBody>
          <a:bodyPr wrap="square" rtlCol="0">
            <a:noAutofit/>
          </a:bodyPr>
          <a:lstStyle/>
          <a:p>
            <a:r>
              <a:rPr lang="en-US" altLang="zh-CN" sz="2800" b="1">
                <a:latin typeface="微软雅黑" panose="020b0503020204020204" charset="-122"/>
                <a:ea typeface="微软雅黑" panose="020b0503020204020204" charset="-122"/>
              </a:rPr>
              <a:t>=</a:t>
            </a:r>
            <a:endParaRPr lang="en-US" altLang="zh-CN" sz="2800" b="1">
              <a:latin typeface="微软雅黑" panose="020b0503020204020204" charset="-122"/>
              <a:ea typeface="微软雅黑" panose="020b0503020204020204" charset="-122"/>
            </a:endParaRPr>
          </a:p>
          <a:p>
            <a:endParaRPr lang="en-US" altLang="zh-CN" sz="2800" b="1">
              <a:latin typeface="微软雅黑" panose="020b0503020204020204" charset="-122"/>
              <a:ea typeface="微软雅黑" panose="020b0503020204020204" charset="-122"/>
            </a:endParaRPr>
          </a:p>
        </p:txBody>
      </p:sp>
      <p:pic>
        <p:nvPicPr>
          <p:cNvPr id="7" name="图片 6" title=""/>
          <p:cNvPicPr>
            <a:picLocks noChangeAspect="1"/>
          </p:cNvPicPr>
          <p:nvPr>
            <p:custDataLst>
              <p:tags r:id="rId15"/>
            </p:custDataLst>
          </p:nvPr>
        </p:nvPicPr>
        <p:blipFill>
          <a:blip r:embed="rId14"/>
          <a:stretch>
            <a:fillRect/>
          </a:stretch>
        </p:blipFill>
        <p:spPr>
          <a:xfrm>
            <a:off x="9320530" y="3609975"/>
            <a:ext cx="2468245" cy="2134870"/>
          </a:xfrm>
          <a:prstGeom prst="rect">
            <a:avLst/>
          </a:prstGeom>
        </p:spPr>
      </p:pic>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plus(in)">
                                      <p:cBhvr>
                                        <p:cTn id="17" dur="2000"/>
                                        <p:tgtEl>
                                          <p:spTgt spid="1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80"/>
                                        </p:tgtEl>
                                        <p:attrNameLst>
                                          <p:attrName>style.visibility</p:attrName>
                                        </p:attrNameLst>
                                      </p:cBhvr>
                                      <p:to>
                                        <p:strVal val="visible"/>
                                      </p:to>
                                    </p:set>
                                    <p:animEffect transition="in" filter="box(in)">
                                      <p:cBhvr>
                                        <p:cTn id="22" dur="2000"/>
                                        <p:tgtEl>
                                          <p:spTgt spid="2180"/>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2000"/>
                                        <p:tgtEl>
                                          <p:spTgt spid="19"/>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88"/>
                                        </p:tgtEl>
                                        <p:attrNameLst>
                                          <p:attrName>style.visibility</p:attrName>
                                        </p:attrNameLst>
                                      </p:cBhvr>
                                      <p:to>
                                        <p:strVal val="visible"/>
                                      </p:to>
                                    </p:set>
                                    <p:animEffect transition="in" filter="blinds(horizontal)">
                                      <p:cBhvr>
                                        <p:cTn id="47" dur="500"/>
                                        <p:tgtEl>
                                          <p:spTgt spid="2288"/>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2309"/>
                                        </p:tgtEl>
                                        <p:attrNameLst>
                                          <p:attrName>style.visibility</p:attrName>
                                        </p:attrNameLst>
                                      </p:cBhvr>
                                      <p:to>
                                        <p:strVal val="visible"/>
                                      </p:to>
                                    </p:set>
                                    <p:animEffect transition="in" filter="plus(in)">
                                      <p:cBhvr>
                                        <p:cTn id="52" dur="2000"/>
                                        <p:tgtEl>
                                          <p:spTgt spid="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8" grpId="0" animBg="1"/>
      <p:bldP spid="2180" grpId="0"/>
      <p:bldP spid="16" grpId="0"/>
      <p:bldP spid="6" grpId="0"/>
      <p:bldP spid="20" grpId="0"/>
      <p:bldP spid="19" grpId="0"/>
      <p:bldP spid="2288" grpId="0"/>
      <p:bldP spid="2309"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1169035" y="247650"/>
            <a:ext cx="10408920" cy="953135"/>
          </a:xfrm>
          <a:prstGeom prst="rect">
            <a:avLst/>
          </a:prstGeom>
          <a:solidFill>
            <a:schemeClr val="accent2">
              <a:lumMod val="20000"/>
              <a:lumOff val="80000"/>
            </a:schemeClr>
          </a:solidFill>
        </p:spPr>
        <p:txBody>
          <a:bodyPr wrap="square" rtlCol="0" anchor="t">
            <a:spAutoFit/>
          </a:bodyPr>
          <a:lstStyle/>
          <a:p>
            <a:r>
              <a:rPr lang="en-US" altLang="zh-CN" sz="2800">
                <a:solidFill>
                  <a:srgbClr val="FF0000"/>
                </a:solidFill>
                <a:latin typeface="黑体" panose="02010609060101010101" charset="-122"/>
                <a:ea typeface="黑体" panose="02010609060101010101" charset="-122"/>
              </a:rPr>
              <a:t>2.</a:t>
            </a:r>
            <a:r>
              <a:rPr lang="zh-CN" altLang="en-US" sz="2800">
                <a:latin typeface="黑体" panose="02010609060101010101" charset="-122"/>
                <a:ea typeface="黑体" panose="02010609060101010101" charset="-122"/>
              </a:rPr>
              <a:t>作者运用细腻的笔触详细描绘了秦腔演出的</a:t>
            </a:r>
            <a:r>
              <a:rPr lang="zh-CN" altLang="en-US" sz="2800">
                <a:latin typeface="黑体" panose="02010609060101010101" charset="-122"/>
                <a:ea typeface="黑体" panose="02010609060101010101" charset="-122"/>
                <a:sym typeface="+mn-ea"/>
              </a:rPr>
              <a:t>别样</a:t>
            </a:r>
            <a:r>
              <a:rPr lang="en-US" altLang="zh-CN" sz="2800">
                <a:latin typeface="黑体" panose="02010609060101010101" charset="-122"/>
                <a:ea typeface="黑体" panose="02010609060101010101" charset="-122"/>
                <a:sym typeface="+mn-ea"/>
              </a:rPr>
              <a:t>“</a:t>
            </a:r>
            <a:r>
              <a:rPr lang="zh-CN" altLang="en-US" sz="2800">
                <a:latin typeface="黑体" panose="02010609060101010101" charset="-122"/>
                <a:ea typeface="黑体" panose="02010609060101010101" charset="-122"/>
                <a:sym typeface="+mn-ea"/>
              </a:rPr>
              <a:t>风景</a:t>
            </a:r>
            <a:r>
              <a:rPr lang="en-US" altLang="zh-CN" sz="2800">
                <a:latin typeface="黑体" panose="02010609060101010101" charset="-122"/>
                <a:ea typeface="黑体" panose="02010609060101010101" charset="-122"/>
                <a:sym typeface="+mn-ea"/>
              </a:rPr>
              <a:t>”</a:t>
            </a:r>
            <a:r>
              <a:rPr lang="zh-CN" altLang="en-US" sz="2800">
                <a:latin typeface="黑体" panose="02010609060101010101" charset="-122"/>
                <a:ea typeface="黑体" panose="02010609060101010101" charset="-122"/>
              </a:rPr>
              <a:t>。请分别概述其描绘了这幕</a:t>
            </a:r>
            <a:r>
              <a:rPr lang="en-US" altLang="zh-CN" sz="2800">
                <a:latin typeface="黑体" panose="02010609060101010101" charset="-122"/>
                <a:ea typeface="黑体" panose="02010609060101010101" charset="-122"/>
              </a:rPr>
              <a:t>“</a:t>
            </a:r>
            <a:r>
              <a:rPr lang="zh-CN" altLang="en-US" sz="2800">
                <a:latin typeface="黑体" panose="02010609060101010101" charset="-122"/>
                <a:ea typeface="黑体" panose="02010609060101010101" charset="-122"/>
              </a:rPr>
              <a:t>风景</a:t>
            </a:r>
            <a:r>
              <a:rPr lang="en-US" altLang="zh-CN" sz="2800">
                <a:latin typeface="黑体" panose="02010609060101010101" charset="-122"/>
                <a:ea typeface="黑体" panose="02010609060101010101" charset="-122"/>
              </a:rPr>
              <a:t>”</a:t>
            </a:r>
            <a:r>
              <a:rPr lang="zh-CN" altLang="en-US" sz="2800">
                <a:latin typeface="黑体" panose="02010609060101010101" charset="-122"/>
                <a:ea typeface="黑体" panose="02010609060101010101" charset="-122"/>
              </a:rPr>
              <a:t>的哪些方面及它们各自的表现？</a:t>
            </a:r>
            <a:endParaRPr lang="zh-CN" altLang="en-US" sz="2800">
              <a:latin typeface="黑体" panose="02010609060101010101" charset="-122"/>
              <a:ea typeface="黑体" panose="02010609060101010101" charset="-122"/>
            </a:endParaRPr>
          </a:p>
        </p:txBody>
      </p:sp>
      <p:graphicFrame>
        <p:nvGraphicFramePr>
          <p:cNvPr id="5" name="表格 4" title=""/>
          <p:cNvGraphicFramePr>
            <a:graphicFrameLocks noGrp="1"/>
          </p:cNvGraphicFramePr>
          <p:nvPr>
            <p:custDataLst>
              <p:tags r:id="rId4"/>
            </p:custDataLst>
          </p:nvPr>
        </p:nvGraphicFramePr>
        <p:xfrm>
          <a:off x="452120" y="1565910"/>
          <a:ext cx="10925175" cy="5233035"/>
        </p:xfrm>
        <a:graphic>
          <a:graphicData uri="http://schemas.openxmlformats.org/drawingml/2006/table">
            <a:tbl>
              <a:tblPr firstRow="1" bandRow="1">
                <a:tableStyleId>{5C22544A-7EE6-4342-B048-85BDC9FD1C3A}</a:tableStyleId>
              </a:tblPr>
              <a:tblGrid>
                <a:gridCol w="1355090"/>
                <a:gridCol w="1739265"/>
                <a:gridCol w="1911350"/>
                <a:gridCol w="5919470"/>
              </a:tblGrid>
              <a:tr h="650875">
                <a:tc>
                  <a:txBody>
                    <a:bodyPr vert="horz" wrap="square"/>
                    <a:lstStyle/>
                    <a:p>
                      <a:pPr algn="ctr">
                        <a:buNone/>
                      </a:pPr>
                      <a:r>
                        <a:rPr lang="zh-CN" altLang="en-US" sz="2800"/>
                        <a:t>段落</a:t>
                      </a:r>
                      <a:endParaRPr lang="zh-CN" altLang="en-US" sz="2800"/>
                    </a:p>
                  </a:txBody>
                  <a:tcPr anchor="ctr"/>
                </a:tc>
                <a:tc>
                  <a:txBody>
                    <a:bodyPr vert="horz" wrap="square"/>
                    <a:lstStyle/>
                    <a:p>
                      <a:pPr algn="ctr">
                        <a:buNone/>
                      </a:pPr>
                      <a:r>
                        <a:rPr lang="zh-CN" altLang="en-US" sz="2800"/>
                        <a:t>场景概括</a:t>
                      </a:r>
                      <a:endParaRPr lang="zh-CN" altLang="en-US" sz="2800"/>
                    </a:p>
                  </a:txBody>
                  <a:tcPr anchor="ctr"/>
                </a:tc>
                <a:tc>
                  <a:txBody>
                    <a:bodyPr vert="horz" wrap="square"/>
                    <a:lstStyle/>
                    <a:p>
                      <a:pPr algn="ctr">
                        <a:buNone/>
                      </a:pPr>
                      <a:r>
                        <a:rPr lang="zh-CN" altLang="en-US" sz="2800"/>
                        <a:t>场景特点</a:t>
                      </a:r>
                      <a:endParaRPr lang="zh-CN" altLang="en-US" sz="2800"/>
                    </a:p>
                  </a:txBody>
                  <a:tcPr anchor="ctr"/>
                </a:tc>
                <a:tc>
                  <a:txBody>
                    <a:bodyPr vert="horz" wrap="square"/>
                    <a:lstStyle/>
                    <a:p>
                      <a:pPr algn="ctr">
                        <a:buNone/>
                      </a:pPr>
                      <a:r>
                        <a:rPr lang="zh-CN" altLang="en-US" sz="2800"/>
                        <a:t>具体表现</a:t>
                      </a:r>
                      <a:endParaRPr lang="zh-CN" altLang="en-US" sz="2800"/>
                    </a:p>
                  </a:txBody>
                  <a:tcPr anchor="ctr"/>
                </a:tc>
              </a:tr>
              <a:tr h="1313180">
                <a:tc>
                  <a:txBody>
                    <a:bodyPr vert="horz" wrap="square"/>
                    <a:lstStyle/>
                    <a:p>
                      <a:pPr algn="ctr">
                        <a:buNone/>
                      </a:pPr>
                      <a:r>
                        <a:rPr lang="zh-CN" altLang="en-US" sz="2800"/>
                        <a:t>第</a:t>
                      </a:r>
                      <a:r>
                        <a:rPr lang="en-US" altLang="zh-CN" sz="2800"/>
                        <a:t>4</a:t>
                      </a:r>
                      <a:r>
                        <a:rPr lang="zh-CN" altLang="en-US" sz="2800"/>
                        <a:t>段</a:t>
                      </a:r>
                      <a:endParaRPr lang="zh-CN" altLang="en-US" sz="2800"/>
                    </a:p>
                  </a:txBody>
                  <a:tcPr anchor="ctr"/>
                </a:tc>
                <a:tc>
                  <a:txBody>
                    <a:bodyPr vert="horz" wrap="square"/>
                    <a:lstStyle/>
                    <a:p>
                      <a:pPr algn="ctr">
                        <a:buNone/>
                      </a:pPr>
                      <a:r>
                        <a:rPr lang="zh-CN" altLang="en-US" sz="2800"/>
                        <a:t>排秦腔</a:t>
                      </a:r>
                      <a:endParaRPr lang="zh-CN" altLang="en-US" sz="2800"/>
                    </a:p>
                  </a:txBody>
                  <a:tcPr anchor="ctr"/>
                </a:tc>
                <a:tc>
                  <a:txBody>
                    <a:bodyPr vert="horz" wrap="square"/>
                    <a:lstStyle/>
                    <a:p>
                      <a:pPr algn="ctr">
                        <a:buNone/>
                      </a:pPr>
                      <a:endParaRPr lang="zh-CN" altLang="en-US" sz="2800"/>
                    </a:p>
                  </a:txBody>
                  <a:tcPr anchor="ctr"/>
                </a:tc>
                <a:tc>
                  <a:txBody>
                    <a:bodyPr vert="horz" wrap="square"/>
                    <a:lstStyle/>
                    <a:p>
                      <a:pPr algn="ctr">
                        <a:buNone/>
                      </a:pPr>
                      <a:endParaRPr lang="zh-CN" altLang="en-US" sz="2800"/>
                    </a:p>
                  </a:txBody>
                  <a:tcPr anchor="ctr"/>
                </a:tc>
              </a:tr>
              <a:tr h="1503680">
                <a:tc>
                  <a:txBody>
                    <a:bodyPr vert="horz" wrap="square"/>
                    <a:lstStyle/>
                    <a:p>
                      <a:pPr algn="ctr">
                        <a:buNone/>
                      </a:pPr>
                      <a:r>
                        <a:rPr lang="zh-CN" altLang="en-US" sz="2800"/>
                        <a:t>第</a:t>
                      </a:r>
                      <a:r>
                        <a:rPr lang="en-US" altLang="zh-CN" sz="2800"/>
                        <a:t>5</a:t>
                      </a:r>
                      <a:r>
                        <a:rPr lang="zh-CN" altLang="en-US" sz="2800"/>
                        <a:t>段</a:t>
                      </a:r>
                      <a:endParaRPr lang="zh-CN" altLang="en-US" sz="2800"/>
                    </a:p>
                  </a:txBody>
                  <a:tcPr anchor="ctr"/>
                </a:tc>
                <a:tc>
                  <a:txBody>
                    <a:bodyPr vert="horz" wrap="square"/>
                    <a:lstStyle/>
                    <a:p>
                      <a:pPr algn="ctr">
                        <a:buNone/>
                      </a:pPr>
                      <a:r>
                        <a:rPr lang="zh-CN" altLang="en-US" sz="2800"/>
                        <a:t>盼秦腔</a:t>
                      </a:r>
                      <a:endParaRPr lang="zh-CN" altLang="en-US" sz="2800"/>
                    </a:p>
                  </a:txBody>
                  <a:tcPr anchor="ctr"/>
                </a:tc>
                <a:tc>
                  <a:txBody>
                    <a:bodyPr vert="horz" wrap="square"/>
                    <a:lstStyle/>
                    <a:p>
                      <a:pPr algn="ctr">
                        <a:buNone/>
                      </a:pPr>
                      <a:endParaRPr lang="zh-CN" altLang="en-US" sz="2800"/>
                    </a:p>
                  </a:txBody>
                  <a:tcPr anchor="ctr"/>
                </a:tc>
                <a:tc>
                  <a:txBody>
                    <a:bodyPr vert="horz" wrap="square"/>
                    <a:lstStyle/>
                    <a:p>
                      <a:pPr algn="ctr">
                        <a:buNone/>
                      </a:pPr>
                      <a:endParaRPr lang="zh-CN" altLang="en-US" sz="2800"/>
                    </a:p>
                  </a:txBody>
                  <a:tcPr anchor="ctr"/>
                </a:tc>
              </a:tr>
              <a:tr h="1765300">
                <a:tc>
                  <a:txBody>
                    <a:bodyPr vert="horz" wrap="square"/>
                    <a:lstStyle/>
                    <a:p>
                      <a:pPr algn="ctr">
                        <a:buNone/>
                      </a:pPr>
                      <a:r>
                        <a:rPr lang="zh-CN" altLang="en-US" sz="2800"/>
                        <a:t>第</a:t>
                      </a:r>
                      <a:r>
                        <a:rPr lang="en-US" altLang="zh-CN" sz="2800"/>
                        <a:t>6</a:t>
                      </a:r>
                      <a:r>
                        <a:rPr lang="zh-CN" altLang="en-US" sz="2800"/>
                        <a:t>段</a:t>
                      </a:r>
                      <a:endParaRPr lang="zh-CN" altLang="en-US" sz="2800"/>
                    </a:p>
                  </a:txBody>
                  <a:tcPr anchor="ctr"/>
                </a:tc>
                <a:tc>
                  <a:txBody>
                    <a:bodyPr vert="horz" wrap="square"/>
                    <a:lstStyle/>
                    <a:p>
                      <a:pPr algn="ctr">
                        <a:buNone/>
                      </a:pPr>
                      <a:r>
                        <a:rPr lang="zh-CN" altLang="en-US" sz="2800"/>
                        <a:t>演秦腔</a:t>
                      </a:r>
                      <a:endParaRPr lang="zh-CN" altLang="en-US" sz="2800"/>
                    </a:p>
                  </a:txBody>
                  <a:tcPr anchor="ctr"/>
                </a:tc>
                <a:tc>
                  <a:txBody>
                    <a:bodyPr vert="horz" wrap="square"/>
                    <a:lstStyle/>
                    <a:p>
                      <a:pPr algn="ctr">
                        <a:buNone/>
                      </a:pPr>
                      <a:endParaRPr lang="zh-CN" altLang="en-US" sz="2800"/>
                    </a:p>
                  </a:txBody>
                  <a:tcPr anchor="ctr"/>
                </a:tc>
                <a:tc>
                  <a:txBody>
                    <a:bodyPr vert="horz" wrap="square"/>
                    <a:lstStyle/>
                    <a:p>
                      <a:pPr algn="ctr">
                        <a:buNone/>
                      </a:pPr>
                      <a:endParaRPr lang="zh-CN" altLang="en-US" sz="2800"/>
                    </a:p>
                  </a:txBody>
                  <a:tcPr anchor="ctr"/>
                </a:tc>
              </a:tr>
            </a:tbl>
          </a:graphicData>
        </a:graphic>
      </p:graphicFrame>
      <p:sp>
        <p:nvSpPr>
          <p:cNvPr id="6" name="文本框 5" title=""/>
          <p:cNvSpPr txBox="1"/>
          <p:nvPr>
            <p:custDataLst>
              <p:tags r:id="rId5"/>
            </p:custDataLst>
          </p:nvPr>
        </p:nvSpPr>
        <p:spPr>
          <a:xfrm>
            <a:off x="3646170" y="2444115"/>
            <a:ext cx="1669415" cy="829945"/>
          </a:xfrm>
          <a:prstGeom prst="rect">
            <a:avLst/>
          </a:prstGeom>
          <a:noFill/>
        </p:spPr>
        <p:txBody>
          <a:bodyPr wrap="square" rtlCol="0">
            <a:spAutoFit/>
          </a:bodyPr>
          <a:lstStyle/>
          <a:p>
            <a:pPr algn="ctr"/>
            <a:r>
              <a:rPr lang="zh-CN" altLang="en-US" sz="2400"/>
              <a:t>男女老少</a:t>
            </a:r>
            <a:endParaRPr lang="zh-CN" altLang="en-US" sz="2400"/>
          </a:p>
          <a:p>
            <a:pPr algn="ctr"/>
            <a:r>
              <a:rPr lang="zh-CN" altLang="en-US" sz="2400"/>
              <a:t>乐此不疲</a:t>
            </a:r>
            <a:endParaRPr lang="zh-CN" altLang="en-US" sz="2400"/>
          </a:p>
        </p:txBody>
      </p:sp>
      <p:sp>
        <p:nvSpPr>
          <p:cNvPr id="7" name="文本框 6" title=""/>
          <p:cNvSpPr txBox="1"/>
          <p:nvPr>
            <p:custDataLst>
              <p:tags r:id="rId6"/>
            </p:custDataLst>
          </p:nvPr>
        </p:nvSpPr>
        <p:spPr>
          <a:xfrm>
            <a:off x="3729355" y="3813810"/>
            <a:ext cx="1586230" cy="775335"/>
          </a:xfrm>
          <a:prstGeom prst="rect">
            <a:avLst/>
          </a:prstGeom>
          <a:noFill/>
        </p:spPr>
        <p:txBody>
          <a:bodyPr wrap="square" rtlCol="0" anchor="t">
            <a:noAutofit/>
          </a:bodyPr>
          <a:lstStyle/>
          <a:p>
            <a:r>
              <a:rPr lang="zh-CN" altLang="en-US" sz="2400"/>
              <a:t>观众期待</a:t>
            </a:r>
            <a:endParaRPr lang="zh-CN" altLang="en-US" sz="2400"/>
          </a:p>
          <a:p>
            <a:r>
              <a:rPr lang="zh-CN" altLang="en-US" sz="2400"/>
              <a:t>热闹非凡</a:t>
            </a:r>
            <a:endParaRPr lang="zh-CN" altLang="en-US" sz="2400"/>
          </a:p>
        </p:txBody>
      </p:sp>
      <p:sp>
        <p:nvSpPr>
          <p:cNvPr id="8" name="文本框 7" title=""/>
          <p:cNvSpPr txBox="1"/>
          <p:nvPr>
            <p:custDataLst>
              <p:tags r:id="rId7"/>
            </p:custDataLst>
          </p:nvPr>
        </p:nvSpPr>
        <p:spPr>
          <a:xfrm>
            <a:off x="3729355" y="5217795"/>
            <a:ext cx="1447800" cy="867410"/>
          </a:xfrm>
          <a:prstGeom prst="rect">
            <a:avLst/>
          </a:prstGeom>
          <a:noFill/>
        </p:spPr>
        <p:txBody>
          <a:bodyPr wrap="square" rtlCol="0" anchor="t">
            <a:noAutofit/>
          </a:bodyPr>
          <a:lstStyle/>
          <a:p>
            <a:r>
              <a:rPr lang="zh-CN" altLang="en-US" sz="2400"/>
              <a:t>技艺精妙</a:t>
            </a:r>
            <a:endParaRPr lang="zh-CN" altLang="en-US" sz="2400"/>
          </a:p>
          <a:p>
            <a:r>
              <a:rPr lang="zh-CN" altLang="en-US" sz="2400"/>
              <a:t>观众动情</a:t>
            </a:r>
            <a:endParaRPr lang="zh-CN" altLang="en-US" sz="2400"/>
          </a:p>
        </p:txBody>
      </p:sp>
      <p:sp>
        <p:nvSpPr>
          <p:cNvPr id="9" name="文本框 8" title=""/>
          <p:cNvSpPr txBox="1"/>
          <p:nvPr>
            <p:custDataLst>
              <p:tags r:id="rId8"/>
            </p:custDataLst>
          </p:nvPr>
        </p:nvSpPr>
        <p:spPr>
          <a:xfrm>
            <a:off x="5734685" y="2259330"/>
            <a:ext cx="4429760" cy="1198880"/>
          </a:xfrm>
          <a:prstGeom prst="rect">
            <a:avLst/>
          </a:prstGeom>
          <a:noFill/>
        </p:spPr>
        <p:txBody>
          <a:bodyPr wrap="square" rtlCol="0" anchor="t">
            <a:spAutoFit/>
          </a:bodyPr>
          <a:lstStyle/>
          <a:p>
            <a:r>
              <a:rPr lang="en-US" altLang="en-US"/>
              <a:t>①</a:t>
            </a:r>
            <a:r>
              <a:rPr lang="zh-CN" altLang="en-US"/>
              <a:t>秦腔表演动作灵活多变。</a:t>
            </a:r>
            <a:endParaRPr lang="zh-CN" altLang="en-US"/>
          </a:p>
          <a:p>
            <a:r>
              <a:rPr lang="en-US" altLang="en-US"/>
              <a:t>②</a:t>
            </a:r>
            <a:r>
              <a:rPr lang="zh-CN" altLang="en-US"/>
              <a:t>秦腔表演面前人人平等。</a:t>
            </a:r>
            <a:endParaRPr lang="zh-CN" altLang="en-US"/>
          </a:p>
          <a:p>
            <a:r>
              <a:rPr lang="en-US" altLang="en-US"/>
              <a:t>③</a:t>
            </a:r>
            <a:r>
              <a:rPr lang="zh-CN" altLang="en-US"/>
              <a:t>秦腔排演的条件艰苦。（环境烘托）</a:t>
            </a:r>
            <a:endParaRPr lang="zh-CN" altLang="en-US"/>
          </a:p>
          <a:p>
            <a:r>
              <a:rPr lang="en-US" altLang="en-US"/>
              <a:t>④</a:t>
            </a:r>
            <a:r>
              <a:rPr lang="zh-CN" altLang="en-US"/>
              <a:t>观看时间之长、热爱之深。（侧面烘托）</a:t>
            </a:r>
            <a:endParaRPr lang="zh-CN" altLang="en-US"/>
          </a:p>
        </p:txBody>
      </p:sp>
      <p:sp>
        <p:nvSpPr>
          <p:cNvPr id="10" name="文本框 9" title=""/>
          <p:cNvSpPr txBox="1"/>
          <p:nvPr>
            <p:custDataLst>
              <p:tags r:id="rId9"/>
            </p:custDataLst>
          </p:nvPr>
        </p:nvSpPr>
        <p:spPr>
          <a:xfrm>
            <a:off x="5481955" y="3559175"/>
            <a:ext cx="5895340" cy="1476375"/>
          </a:xfrm>
          <a:prstGeom prst="rect">
            <a:avLst/>
          </a:prstGeom>
          <a:noFill/>
        </p:spPr>
        <p:txBody>
          <a:bodyPr wrap="square" rtlCol="0" anchor="t">
            <a:spAutoFit/>
          </a:bodyPr>
          <a:lstStyle/>
          <a:p>
            <a:r>
              <a:rPr lang="en-US" altLang="en-US"/>
              <a:t>①</a:t>
            </a:r>
            <a:r>
              <a:rPr lang="zh-CN" altLang="en-US"/>
              <a:t>全村盼望之急切。（繁笔烘托）</a:t>
            </a:r>
            <a:endParaRPr lang="zh-CN" altLang="en-US"/>
          </a:p>
          <a:p>
            <a:r>
              <a:rPr lang="en-US" altLang="en-US"/>
              <a:t>②</a:t>
            </a:r>
            <a:r>
              <a:rPr lang="zh-CN" altLang="en-US"/>
              <a:t>戏台建造之讲究。（侧面衬托）</a:t>
            </a:r>
            <a:endParaRPr lang="zh-CN" altLang="en-US"/>
          </a:p>
          <a:p>
            <a:r>
              <a:rPr lang="en-US" altLang="en-US"/>
              <a:t>③</a:t>
            </a:r>
            <a:r>
              <a:rPr lang="zh-CN" altLang="en-US"/>
              <a:t>开演前观众活动：锣鼓喧天，人声鼎沸，场面宏大，人头攒动。叫卖声，呼喊声，骂声，哭声。（</a:t>
            </a:r>
            <a:r>
              <a:rPr lang="en-US" altLang="zh-CN"/>
              <a:t>“</a:t>
            </a:r>
            <a:r>
              <a:rPr lang="zh-CN" altLang="en-US"/>
              <a:t>面</a:t>
            </a:r>
            <a:r>
              <a:rPr lang="en-US" altLang="zh-CN"/>
              <a:t>”</a:t>
            </a:r>
            <a:r>
              <a:rPr lang="zh-CN" altLang="en-US"/>
              <a:t>的描写）</a:t>
            </a:r>
            <a:endParaRPr lang="zh-CN" altLang="en-US"/>
          </a:p>
          <a:p>
            <a:r>
              <a:rPr lang="en-US" altLang="en-US"/>
              <a:t>④</a:t>
            </a:r>
            <a:r>
              <a:rPr lang="zh-CN" altLang="en-US"/>
              <a:t>秦腔宪兵维持秩序：忠于职责。（</a:t>
            </a:r>
            <a:r>
              <a:rPr lang="en-US" altLang="zh-CN"/>
              <a:t>“</a:t>
            </a:r>
            <a:r>
              <a:rPr lang="zh-CN" altLang="en-US"/>
              <a:t>点</a:t>
            </a:r>
            <a:r>
              <a:rPr lang="en-US" altLang="zh-CN"/>
              <a:t>”</a:t>
            </a:r>
            <a:r>
              <a:rPr lang="zh-CN" altLang="en-US"/>
              <a:t>的描写）。</a:t>
            </a:r>
            <a:endParaRPr lang="zh-CN" altLang="en-US"/>
          </a:p>
        </p:txBody>
      </p:sp>
      <p:sp>
        <p:nvSpPr>
          <p:cNvPr id="11" name="文本框 10" title=""/>
          <p:cNvSpPr txBox="1"/>
          <p:nvPr>
            <p:custDataLst>
              <p:tags r:id="rId10"/>
            </p:custDataLst>
          </p:nvPr>
        </p:nvSpPr>
        <p:spPr>
          <a:xfrm>
            <a:off x="5542915" y="5561330"/>
            <a:ext cx="5217795" cy="645160"/>
          </a:xfrm>
          <a:prstGeom prst="rect">
            <a:avLst/>
          </a:prstGeom>
          <a:noFill/>
        </p:spPr>
        <p:txBody>
          <a:bodyPr wrap="square" rtlCol="0" anchor="t">
            <a:spAutoFit/>
          </a:bodyPr>
          <a:lstStyle/>
          <a:p>
            <a:r>
              <a:rPr lang="en-US" altLang="en-US"/>
              <a:t>①</a:t>
            </a:r>
            <a:r>
              <a:rPr lang="zh-CN" altLang="en-US"/>
              <a:t>演员技艺高超。（正面描写）</a:t>
            </a:r>
            <a:endParaRPr lang="zh-CN" altLang="en-US"/>
          </a:p>
          <a:p>
            <a:r>
              <a:rPr lang="en-US" altLang="en-US"/>
              <a:t>②</a:t>
            </a:r>
            <a:r>
              <a:rPr lang="zh-CN" altLang="en-US"/>
              <a:t>观众好声不绝，酥爽过瘾。（侧面烘托）</a:t>
            </a:r>
            <a:endParaRPr lang="zh-CN" altLang="en-US"/>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4" name="表格 3" title=""/>
          <p:cNvGraphicFramePr>
            <a:graphicFrameLocks noGrp="1"/>
          </p:cNvGraphicFramePr>
          <p:nvPr>
            <p:custDataLst>
              <p:tags r:id="rId3"/>
            </p:custDataLst>
          </p:nvPr>
        </p:nvGraphicFramePr>
        <p:xfrm>
          <a:off x="667385" y="970280"/>
          <a:ext cx="10380345" cy="3741420"/>
        </p:xfrm>
        <a:graphic>
          <a:graphicData uri="http://schemas.openxmlformats.org/drawingml/2006/table">
            <a:tbl>
              <a:tblPr firstRow="1" bandRow="1">
                <a:tableStyleId>{5C22544A-7EE6-4342-B048-85BDC9FD1C3A}</a:tableStyleId>
              </a:tblPr>
              <a:tblGrid>
                <a:gridCol w="1324610"/>
                <a:gridCol w="1547495"/>
                <a:gridCol w="2921000"/>
                <a:gridCol w="4587240"/>
              </a:tblGrid>
              <a:tr h="1870710">
                <a:tc>
                  <a:txBody>
                    <a:bodyPr vert="horz" wrap="square"/>
                    <a:lstStyle/>
                    <a:p>
                      <a:pPr algn="ctr">
                        <a:buNone/>
                      </a:pPr>
                      <a:r>
                        <a:rPr lang="zh-CN" altLang="en-US" sz="2800" b="1">
                          <a:solidFill>
                            <a:schemeClr val="tx1"/>
                          </a:solidFill>
                        </a:rPr>
                        <a:t>第</a:t>
                      </a:r>
                      <a:r>
                        <a:rPr lang="en-US" altLang="zh-CN" sz="2800" b="1">
                          <a:solidFill>
                            <a:schemeClr val="tx1"/>
                          </a:solidFill>
                        </a:rPr>
                        <a:t>7</a:t>
                      </a:r>
                      <a:r>
                        <a:rPr lang="zh-CN" altLang="en-US" sz="2800" b="1">
                          <a:solidFill>
                            <a:schemeClr val="tx1"/>
                          </a:solidFill>
                        </a:rPr>
                        <a:t>段</a:t>
                      </a:r>
                      <a:endParaRPr lang="zh-CN" altLang="en-US" sz="2800" b="1">
                        <a:solidFill>
                          <a:schemeClr val="tx1"/>
                        </a:solidFill>
                      </a:endParaRPr>
                    </a:p>
                  </a:txBody>
                  <a:tcPr anchor="ctr">
                    <a:solidFill>
                      <a:schemeClr val="bg2">
                        <a:lumMod val="90000"/>
                      </a:schemeClr>
                    </a:solidFill>
                  </a:tcPr>
                </a:tc>
                <a:tc>
                  <a:txBody>
                    <a:bodyPr vert="horz" wrap="square"/>
                    <a:lstStyle/>
                    <a:p>
                      <a:pPr algn="ctr">
                        <a:buNone/>
                      </a:pPr>
                      <a:r>
                        <a:rPr lang="zh-CN" altLang="en-US" sz="2800" b="1">
                          <a:solidFill>
                            <a:schemeClr val="tx1"/>
                          </a:solidFill>
                        </a:rPr>
                        <a:t>观秦腔</a:t>
                      </a:r>
                      <a:endParaRPr lang="zh-CN" altLang="en-US" sz="2800" b="1">
                        <a:solidFill>
                          <a:schemeClr val="tx1"/>
                        </a:solidFill>
                      </a:endParaRPr>
                    </a:p>
                  </a:txBody>
                  <a:tcPr anchor="ctr">
                    <a:solidFill>
                      <a:schemeClr val="bg2">
                        <a:lumMod val="90000"/>
                      </a:schemeClr>
                    </a:solidFill>
                  </a:tcPr>
                </a:tc>
                <a:tc>
                  <a:txBody>
                    <a:bodyPr vert="horz" wrap="square"/>
                    <a:lstStyle/>
                    <a:p>
                      <a:pPr algn="ctr">
                        <a:buNone/>
                      </a:pPr>
                      <a:endParaRPr lang="zh-CN" altLang="en-US" sz="2800" b="1">
                        <a:solidFill>
                          <a:schemeClr val="tx1"/>
                        </a:solidFill>
                      </a:endParaRPr>
                    </a:p>
                  </a:txBody>
                  <a:tcPr anchor="ctr">
                    <a:solidFill>
                      <a:schemeClr val="bg2">
                        <a:lumMod val="90000"/>
                      </a:schemeClr>
                    </a:solidFill>
                  </a:tcPr>
                </a:tc>
                <a:tc>
                  <a:txBody>
                    <a:bodyPr vert="horz" wrap="square"/>
                    <a:lstStyle/>
                    <a:p>
                      <a:pPr algn="ctr">
                        <a:buNone/>
                      </a:pPr>
                      <a:endParaRPr lang="zh-CN" altLang="en-US" sz="2800" b="1">
                        <a:solidFill>
                          <a:schemeClr val="tx1"/>
                        </a:solidFill>
                      </a:endParaRPr>
                    </a:p>
                  </a:txBody>
                  <a:tcPr anchor="ctr">
                    <a:solidFill>
                      <a:schemeClr val="bg2">
                        <a:lumMod val="90000"/>
                      </a:schemeClr>
                    </a:solidFill>
                  </a:tcPr>
                </a:tc>
              </a:tr>
              <a:tr h="1870710">
                <a:tc>
                  <a:txBody>
                    <a:bodyPr vert="horz" wrap="square"/>
                    <a:lstStyle/>
                    <a:p>
                      <a:pPr algn="ctr">
                        <a:buNone/>
                      </a:pPr>
                      <a:r>
                        <a:rPr lang="zh-CN" altLang="en-US" sz="2800" b="1">
                          <a:solidFill>
                            <a:schemeClr val="tx1"/>
                          </a:solidFill>
                        </a:rPr>
                        <a:t>第</a:t>
                      </a:r>
                      <a:r>
                        <a:rPr lang="en-US" altLang="zh-CN" sz="2800" b="1">
                          <a:solidFill>
                            <a:schemeClr val="tx1"/>
                          </a:solidFill>
                        </a:rPr>
                        <a:t>8</a:t>
                      </a:r>
                      <a:r>
                        <a:rPr lang="zh-CN" altLang="en-US" sz="2800" b="1">
                          <a:solidFill>
                            <a:schemeClr val="tx1"/>
                          </a:solidFill>
                        </a:rPr>
                        <a:t>段</a:t>
                      </a:r>
                      <a:endParaRPr lang="zh-CN" altLang="en-US" sz="2800" b="1">
                        <a:solidFill>
                          <a:schemeClr val="tx1"/>
                        </a:solidFill>
                      </a:endParaRPr>
                    </a:p>
                  </a:txBody>
                  <a:tcPr anchor="ctr"/>
                </a:tc>
                <a:tc>
                  <a:txBody>
                    <a:bodyPr vert="horz" wrap="square"/>
                    <a:lstStyle/>
                    <a:p>
                      <a:pPr algn="ctr">
                        <a:buNone/>
                      </a:pPr>
                      <a:r>
                        <a:rPr lang="zh-CN" altLang="en-US" sz="2800" b="1">
                          <a:solidFill>
                            <a:schemeClr val="tx1"/>
                          </a:solidFill>
                        </a:rPr>
                        <a:t>评秦腔</a:t>
                      </a:r>
                      <a:endParaRPr lang="zh-CN" altLang="en-US" sz="2800" b="1">
                        <a:solidFill>
                          <a:schemeClr val="tx1"/>
                        </a:solidFill>
                      </a:endParaRPr>
                    </a:p>
                  </a:txBody>
                  <a:tcPr anchor="ctr"/>
                </a:tc>
                <a:tc>
                  <a:txBody>
                    <a:bodyPr vert="horz" wrap="square"/>
                    <a:lstStyle/>
                    <a:p>
                      <a:pPr algn="ctr">
                        <a:buNone/>
                      </a:pPr>
                      <a:endParaRPr lang="zh-CN" altLang="en-US" sz="2800" b="1">
                        <a:solidFill>
                          <a:schemeClr val="tx1"/>
                        </a:solidFill>
                      </a:endParaRPr>
                    </a:p>
                  </a:txBody>
                  <a:tcPr anchor="ctr"/>
                </a:tc>
                <a:tc>
                  <a:txBody>
                    <a:bodyPr vert="horz" wrap="square"/>
                    <a:lstStyle/>
                    <a:p>
                      <a:pPr algn="ctr">
                        <a:buNone/>
                      </a:pPr>
                      <a:endParaRPr lang="zh-CN" altLang="en-US" sz="2800" b="1">
                        <a:solidFill>
                          <a:schemeClr val="tx1"/>
                        </a:solidFill>
                      </a:endParaRPr>
                    </a:p>
                  </a:txBody>
                  <a:tcPr anchor="ctr"/>
                </a:tc>
              </a:tr>
            </a:tbl>
          </a:graphicData>
        </a:graphic>
      </p:graphicFrame>
      <p:sp>
        <p:nvSpPr>
          <p:cNvPr id="5" name="文本框 4" title=""/>
          <p:cNvSpPr txBox="1"/>
          <p:nvPr>
            <p:custDataLst>
              <p:tags r:id="rId4"/>
            </p:custDataLst>
          </p:nvPr>
        </p:nvSpPr>
        <p:spPr>
          <a:xfrm>
            <a:off x="4079240" y="1508125"/>
            <a:ext cx="1510665" cy="829945"/>
          </a:xfrm>
          <a:prstGeom prst="rect">
            <a:avLst/>
          </a:prstGeom>
          <a:noFill/>
        </p:spPr>
        <p:txBody>
          <a:bodyPr wrap="square" rtlCol="0" anchor="t">
            <a:spAutoFit/>
          </a:bodyPr>
          <a:lstStyle/>
          <a:p>
            <a:r>
              <a:rPr lang="zh-CN" altLang="en-US" sz="2400"/>
              <a:t>兴致如一</a:t>
            </a:r>
            <a:endParaRPr lang="zh-CN" altLang="en-US" sz="2400"/>
          </a:p>
          <a:p>
            <a:r>
              <a:rPr lang="zh-CN" altLang="en-US" sz="2400"/>
              <a:t>各得其乐</a:t>
            </a:r>
            <a:endParaRPr lang="zh-CN" altLang="en-US" sz="2400"/>
          </a:p>
        </p:txBody>
      </p:sp>
      <p:sp>
        <p:nvSpPr>
          <p:cNvPr id="6" name="文本框 5" title=""/>
          <p:cNvSpPr txBox="1"/>
          <p:nvPr>
            <p:custDataLst>
              <p:tags r:id="rId5"/>
            </p:custDataLst>
          </p:nvPr>
        </p:nvSpPr>
        <p:spPr>
          <a:xfrm>
            <a:off x="4079240" y="3154680"/>
            <a:ext cx="1511300" cy="829945"/>
          </a:xfrm>
          <a:prstGeom prst="rect">
            <a:avLst/>
          </a:prstGeom>
          <a:noFill/>
        </p:spPr>
        <p:txBody>
          <a:bodyPr wrap="square" rtlCol="0" anchor="t">
            <a:spAutoFit/>
          </a:bodyPr>
          <a:lstStyle/>
          <a:p>
            <a:r>
              <a:rPr lang="zh-CN" altLang="en-US" sz="2400"/>
              <a:t>评价有味</a:t>
            </a:r>
            <a:endParaRPr lang="zh-CN" altLang="en-US" sz="2400"/>
          </a:p>
          <a:p>
            <a:r>
              <a:rPr lang="zh-CN" altLang="en-US" sz="2400"/>
              <a:t>悲喜相生</a:t>
            </a:r>
            <a:endParaRPr lang="zh-CN" altLang="en-US" sz="2400"/>
          </a:p>
        </p:txBody>
      </p:sp>
      <p:sp>
        <p:nvSpPr>
          <p:cNvPr id="7" name="文本框 6" title=""/>
          <p:cNvSpPr txBox="1"/>
          <p:nvPr>
            <p:custDataLst>
              <p:tags r:id="rId6"/>
            </p:custDataLst>
          </p:nvPr>
        </p:nvSpPr>
        <p:spPr>
          <a:xfrm>
            <a:off x="6492240" y="1212850"/>
            <a:ext cx="4227195" cy="1419860"/>
          </a:xfrm>
          <a:prstGeom prst="rect">
            <a:avLst/>
          </a:prstGeom>
          <a:noFill/>
        </p:spPr>
        <p:txBody>
          <a:bodyPr wrap="square" rtlCol="0" anchor="t">
            <a:spAutoFit/>
          </a:bodyPr>
          <a:lstStyle/>
          <a:p>
            <a:pPr indent="0" fontAlgn="auto">
              <a:lnSpc>
                <a:spcPct val="120000"/>
              </a:lnSpc>
            </a:pPr>
            <a:r>
              <a:rPr lang="en-US" altLang="en-US"/>
              <a:t>①</a:t>
            </a:r>
            <a:r>
              <a:rPr lang="zh-CN" altLang="en-US"/>
              <a:t>总写：无论什么季节，不肯散场。</a:t>
            </a:r>
            <a:endParaRPr lang="zh-CN" altLang="en-US"/>
          </a:p>
          <a:p>
            <a:pPr indent="0" fontAlgn="auto">
              <a:lnSpc>
                <a:spcPct val="120000"/>
              </a:lnSpc>
            </a:pPr>
            <a:r>
              <a:rPr lang="en-US" altLang="en-US"/>
              <a:t>②</a:t>
            </a:r>
            <a:r>
              <a:rPr lang="zh-CN" altLang="en-US"/>
              <a:t>分写：老秦腔迷，两侧听戏。</a:t>
            </a:r>
            <a:endParaRPr lang="zh-CN" altLang="en-US"/>
          </a:p>
          <a:p>
            <a:pPr indent="0" fontAlgn="auto">
              <a:lnSpc>
                <a:spcPct val="120000"/>
              </a:lnSpc>
            </a:pPr>
            <a:r>
              <a:rPr lang="en-US" altLang="en-US"/>
              <a:t>③</a:t>
            </a:r>
            <a:r>
              <a:rPr lang="zh-CN" altLang="en-US"/>
              <a:t>分写：野孩子们，居高忘险。</a:t>
            </a:r>
            <a:endParaRPr lang="zh-CN" altLang="en-US"/>
          </a:p>
          <a:p>
            <a:pPr indent="0" fontAlgn="auto">
              <a:lnSpc>
                <a:spcPct val="120000"/>
              </a:lnSpc>
            </a:pPr>
            <a:r>
              <a:rPr lang="en-US" altLang="en-US"/>
              <a:t>④</a:t>
            </a:r>
            <a:r>
              <a:rPr lang="zh-CN" altLang="en-US"/>
              <a:t>分写：更有甚者，扒草洞看。</a:t>
            </a:r>
            <a:endParaRPr lang="zh-CN" altLang="en-US"/>
          </a:p>
        </p:txBody>
      </p:sp>
      <p:sp>
        <p:nvSpPr>
          <p:cNvPr id="8" name="文本框 7" title=""/>
          <p:cNvSpPr txBox="1"/>
          <p:nvPr>
            <p:custDataLst>
              <p:tags r:id="rId7"/>
            </p:custDataLst>
          </p:nvPr>
        </p:nvSpPr>
        <p:spPr>
          <a:xfrm>
            <a:off x="6583680" y="3004185"/>
            <a:ext cx="4227195" cy="1476375"/>
          </a:xfrm>
          <a:prstGeom prst="rect">
            <a:avLst/>
          </a:prstGeom>
          <a:noFill/>
        </p:spPr>
        <p:txBody>
          <a:bodyPr wrap="square" rtlCol="0" anchor="t">
            <a:spAutoFit/>
          </a:bodyPr>
          <a:lstStyle/>
          <a:p>
            <a:r>
              <a:rPr lang="en-US" altLang="en-US"/>
              <a:t>①</a:t>
            </a:r>
            <a:r>
              <a:rPr lang="zh-CN" altLang="en-US"/>
              <a:t>演员要受全村人的评价。</a:t>
            </a:r>
            <a:endParaRPr lang="zh-CN" altLang="en-US"/>
          </a:p>
          <a:p>
            <a:r>
              <a:rPr lang="en-US" altLang="en-US"/>
              <a:t>②</a:t>
            </a:r>
            <a:r>
              <a:rPr lang="zh-CN" altLang="en-US"/>
              <a:t>外村人通过看秦腔相亲。（喜中之悲）</a:t>
            </a:r>
            <a:endParaRPr lang="zh-CN" altLang="en-US"/>
          </a:p>
          <a:p>
            <a:r>
              <a:rPr lang="en-US" altLang="en-US"/>
              <a:t>③</a:t>
            </a:r>
            <a:r>
              <a:rPr lang="zh-CN" altLang="en-US"/>
              <a:t>老头看秦腔入迷误孙子。（喜中之悲）</a:t>
            </a:r>
            <a:endParaRPr lang="zh-CN" altLang="en-US"/>
          </a:p>
          <a:p>
            <a:r>
              <a:rPr lang="en-US" altLang="en-US"/>
              <a:t>④</a:t>
            </a:r>
            <a:r>
              <a:rPr lang="zh-CN" altLang="en-US"/>
              <a:t>刁钻老汉早起拾捡财物。（秦腔喜事）</a:t>
            </a:r>
            <a:endParaRPr lang="zh-CN" altLang="en-US"/>
          </a:p>
          <a:p>
            <a:r>
              <a:rPr lang="en-US" altLang="en-US"/>
              <a:t>⑤</a:t>
            </a:r>
            <a:r>
              <a:rPr lang="zh-CN" altLang="en-US"/>
              <a:t>馋嘴孩子趁戏偷弄瓜果。（秦腔喜事）</a:t>
            </a:r>
            <a:endParaRPr lang="zh-CN" altLang="en-US"/>
          </a:p>
        </p:txBody>
      </p:sp>
      <p:sp>
        <p:nvSpPr>
          <p:cNvPr id="9" name="文本框 8" title=""/>
          <p:cNvSpPr txBox="1"/>
          <p:nvPr>
            <p:custDataLst>
              <p:tags r:id="rId8"/>
            </p:custDataLst>
          </p:nvPr>
        </p:nvSpPr>
        <p:spPr>
          <a:xfrm>
            <a:off x="667385" y="5090160"/>
            <a:ext cx="10379710" cy="953135"/>
          </a:xfrm>
          <a:prstGeom prst="rect">
            <a:avLst/>
          </a:prstGeom>
          <a:solidFill>
            <a:schemeClr val="tx2">
              <a:lumMod val="40000"/>
              <a:lumOff val="60000"/>
            </a:schemeClr>
          </a:solidFill>
          <a:ln>
            <a:solidFill>
              <a:schemeClr val="tx2">
                <a:lumMod val="60000"/>
                <a:lumOff val="40000"/>
              </a:schemeClr>
            </a:solidFill>
          </a:ln>
        </p:spPr>
        <p:txBody>
          <a:bodyPr wrap="square" rtlCol="0" anchor="t">
            <a:spAutoFit/>
          </a:bodyPr>
          <a:lstStyle/>
          <a:p>
            <a:pPr indent="457200" fontAlgn="auto"/>
            <a:r>
              <a:rPr lang="zh-CN" altLang="en-US" sz="2800">
                <a:solidFill>
                  <a:srgbClr val="FF0000"/>
                </a:solidFill>
              </a:rPr>
              <a:t>秦腔是秦地的</a:t>
            </a:r>
            <a:r>
              <a:rPr lang="en-US" altLang="zh-CN" sz="2800">
                <a:solidFill>
                  <a:srgbClr val="FF0000"/>
                </a:solidFill>
              </a:rPr>
              <a:t>“</a:t>
            </a:r>
            <a:r>
              <a:rPr lang="zh-CN" altLang="en-US" sz="2800">
                <a:solidFill>
                  <a:srgbClr val="FF0000"/>
                </a:solidFill>
              </a:rPr>
              <a:t>风景</a:t>
            </a:r>
            <a:r>
              <a:rPr lang="en-US" altLang="zh-CN" sz="2800">
                <a:solidFill>
                  <a:srgbClr val="FF0000"/>
                </a:solidFill>
              </a:rPr>
              <a:t>”</a:t>
            </a:r>
            <a:r>
              <a:rPr lang="zh-CN" altLang="en-US" sz="2800">
                <a:solidFill>
                  <a:srgbClr val="FF0000"/>
                </a:solidFill>
              </a:rPr>
              <a:t>，而秦人的世界就是秦腔的舞台，秦腔也承载了秦人的喜怒哀乐。</a:t>
            </a:r>
            <a:endParaRPr lang="zh-CN" altLang="en-US" sz="2800">
              <a:solidFill>
                <a:srgbClr val="FF0000"/>
              </a:solidFill>
            </a:endParaRPr>
          </a:p>
        </p:txBody>
      </p:sp>
    </p:spTree>
    <p:custDataLst>
      <p:tags r:id="rId9"/>
    </p:custDataLst>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1381125" y="396240"/>
            <a:ext cx="9005570" cy="521970"/>
          </a:xfrm>
          <a:prstGeom prst="rect">
            <a:avLst/>
          </a:prstGeom>
          <a:solidFill>
            <a:schemeClr val="accent2">
              <a:lumMod val="20000"/>
              <a:lumOff val="80000"/>
            </a:schemeClr>
          </a:solidFill>
        </p:spPr>
        <p:txBody>
          <a:bodyPr wrap="square" rtlCol="0" anchor="t">
            <a:spAutoFit/>
          </a:bodyPr>
          <a:lstStyle/>
          <a:p>
            <a:r>
              <a:rPr lang="zh-CN" altLang="en-US" sz="2800">
                <a:solidFill>
                  <a:srgbClr val="FF0000"/>
                </a:solidFill>
              </a:rPr>
              <a:t>拓展：</a:t>
            </a:r>
            <a:r>
              <a:rPr lang="zh-CN" altLang="en-US" sz="2800"/>
              <a:t>秦腔的</a:t>
            </a:r>
            <a:r>
              <a:rPr lang="en-US" altLang="zh-CN" sz="2800"/>
              <a:t>“</a:t>
            </a:r>
            <a:r>
              <a:rPr lang="zh-CN" altLang="en-US" sz="2800"/>
              <a:t>苦音</a:t>
            </a:r>
            <a:r>
              <a:rPr lang="en-US" altLang="zh-CN" sz="2800"/>
              <a:t>”</a:t>
            </a:r>
            <a:r>
              <a:rPr lang="zh-CN" altLang="en-US" sz="2800"/>
              <a:t>是悲情宣泄，还是生命力量的体现？</a:t>
            </a:r>
            <a:endParaRPr lang="zh-CN" altLang="en-US" sz="2800"/>
          </a:p>
        </p:txBody>
      </p:sp>
      <p:sp>
        <p:nvSpPr>
          <p:cNvPr id="5" name="文本框 4" title=""/>
          <p:cNvSpPr txBox="1"/>
          <p:nvPr>
            <p:custDataLst>
              <p:tags r:id="rId4"/>
            </p:custDataLst>
          </p:nvPr>
        </p:nvSpPr>
        <p:spPr>
          <a:xfrm>
            <a:off x="408940" y="1179195"/>
            <a:ext cx="11492865" cy="5014595"/>
          </a:xfrm>
          <a:prstGeom prst="rect">
            <a:avLst/>
          </a:prstGeom>
          <a:noFill/>
          <a:ln>
            <a:solidFill>
              <a:schemeClr val="tx2">
                <a:lumMod val="60000"/>
                <a:lumOff val="40000"/>
              </a:schemeClr>
            </a:solidFill>
          </a:ln>
        </p:spPr>
        <p:txBody>
          <a:bodyPr wrap="square" rtlCol="0" anchor="t">
            <a:noAutofit/>
          </a:bodyPr>
          <a:lstStyle/>
          <a:p>
            <a:pPr indent="0" fontAlgn="auto">
              <a:lnSpc>
                <a:spcPct val="120000"/>
              </a:lnSpc>
            </a:pPr>
            <a:r>
              <a:rPr lang="en-US" altLang="zh-CN" sz="2400"/>
              <a:t>      </a:t>
            </a:r>
            <a:r>
              <a:rPr lang="en-US" altLang="zh-CN" sz="2400">
                <a:solidFill>
                  <a:srgbClr val="FF0000"/>
                </a:solidFill>
              </a:rPr>
              <a:t> “</a:t>
            </a:r>
            <a:r>
              <a:rPr lang="zh-CN" altLang="en-US" sz="2400">
                <a:solidFill>
                  <a:srgbClr val="FF0000"/>
                </a:solidFill>
              </a:rPr>
              <a:t>苦音</a:t>
            </a:r>
            <a:r>
              <a:rPr lang="en-US" altLang="zh-CN" sz="2400">
                <a:solidFill>
                  <a:srgbClr val="FF0000"/>
                </a:solidFill>
              </a:rPr>
              <a:t>”</a:t>
            </a:r>
            <a:r>
              <a:rPr lang="zh-CN" altLang="en-US" sz="2400"/>
              <a:t>这一艺术形式</a:t>
            </a:r>
            <a:r>
              <a:rPr lang="zh-CN" altLang="en-US" sz="2400">
                <a:solidFill>
                  <a:srgbClr val="FF0000"/>
                </a:solidFill>
              </a:rPr>
              <a:t>具有双重性</a:t>
            </a:r>
            <a:r>
              <a:rPr lang="zh-CN" altLang="en-US" sz="2400"/>
              <a:t>：它既是悲情的宣泄，也是生命力量的体现。两者</a:t>
            </a:r>
            <a:r>
              <a:rPr lang="zh-CN" altLang="en-US" sz="2400">
                <a:solidFill>
                  <a:srgbClr val="FF0000"/>
                </a:solidFill>
              </a:rPr>
              <a:t>并非对立</a:t>
            </a:r>
            <a:r>
              <a:rPr lang="zh-CN" altLang="en-US" sz="2400"/>
              <a:t>，而</a:t>
            </a:r>
            <a:r>
              <a:rPr lang="zh-CN" altLang="en-US" sz="2400">
                <a:solidFill>
                  <a:srgbClr val="FF0000"/>
                </a:solidFill>
              </a:rPr>
              <a:t>是通过秦腔的声腔艺术与秦地人的精神内核相互交融</a:t>
            </a:r>
            <a:r>
              <a:rPr lang="zh-CN" altLang="en-US" sz="2400"/>
              <a:t>，形成一种独特的文化表达。</a:t>
            </a:r>
            <a:endParaRPr lang="zh-CN" altLang="en-US" sz="2400"/>
          </a:p>
          <a:p>
            <a:pPr indent="0" fontAlgn="auto">
              <a:lnSpc>
                <a:spcPct val="120000"/>
              </a:lnSpc>
            </a:pPr>
            <a:r>
              <a:rPr lang="zh-CN" altLang="en-US" sz="2400">
                <a:solidFill>
                  <a:srgbClr val="0070C0"/>
                </a:solidFill>
              </a:rPr>
              <a:t>（</a:t>
            </a:r>
            <a:r>
              <a:rPr lang="en-US" altLang="zh-CN" sz="2400">
                <a:solidFill>
                  <a:srgbClr val="0070C0"/>
                </a:solidFill>
              </a:rPr>
              <a:t>1</a:t>
            </a:r>
            <a:r>
              <a:rPr lang="zh-CN" altLang="en-US" sz="2400">
                <a:solidFill>
                  <a:srgbClr val="0070C0"/>
                </a:solidFill>
              </a:rPr>
              <a:t>）悲情宣泄：苦难情感的直陈与释放</a:t>
            </a:r>
            <a:endParaRPr lang="zh-CN" altLang="en-US" sz="2400">
              <a:solidFill>
                <a:srgbClr val="0070C0"/>
              </a:solidFill>
            </a:endParaRPr>
          </a:p>
          <a:p>
            <a:pPr indent="0" fontAlgn="auto">
              <a:lnSpc>
                <a:spcPct val="120000"/>
              </a:lnSpc>
            </a:pPr>
            <a:r>
              <a:rPr lang="en-US" altLang="zh-CN" sz="2400"/>
              <a:t>       </a:t>
            </a:r>
            <a:r>
              <a:rPr lang="zh-CN" altLang="en-US" sz="2400"/>
              <a:t>苦音腔</a:t>
            </a:r>
            <a:r>
              <a:rPr lang="zh-CN" altLang="en-US" sz="2400">
                <a:solidFill>
                  <a:srgbClr val="FF0000"/>
                </a:solidFill>
              </a:rPr>
              <a:t>以</a:t>
            </a:r>
            <a:r>
              <a:rPr lang="en-US" altLang="zh-CN" sz="2400">
                <a:solidFill>
                  <a:srgbClr val="FF0000"/>
                </a:solidFill>
              </a:rPr>
              <a:t>“</a:t>
            </a:r>
            <a:r>
              <a:rPr lang="zh-CN" altLang="en-US" sz="2400">
                <a:solidFill>
                  <a:srgbClr val="FF0000"/>
                </a:solidFill>
              </a:rPr>
              <a:t>深沉哀婉、慷慨激越</a:t>
            </a:r>
            <a:r>
              <a:rPr lang="en-US" altLang="zh-CN" sz="2400">
                <a:solidFill>
                  <a:srgbClr val="FF0000"/>
                </a:solidFill>
              </a:rPr>
              <a:t>”</a:t>
            </a:r>
            <a:r>
              <a:rPr lang="zh-CN" altLang="en-US" sz="2400">
                <a:solidFill>
                  <a:srgbClr val="FF0000"/>
                </a:solidFill>
              </a:rPr>
              <a:t>为特点</a:t>
            </a:r>
            <a:r>
              <a:rPr lang="zh-CN" altLang="en-US" sz="2400"/>
              <a:t>，其音调多表现悲愤、凄哀、怀念等情感，这种音乐语</a:t>
            </a:r>
            <a:r>
              <a:rPr lang="zh-CN" sz="2400"/>
              <a:t>是</a:t>
            </a:r>
            <a:r>
              <a:rPr lang="zh-CN" altLang="en-US" sz="2400"/>
              <a:t>生存困境的映射。在文章中，面对传统瓦解、精神信仰崩塌等困境时，苦音成为他们</a:t>
            </a:r>
            <a:r>
              <a:rPr lang="en-US" altLang="zh-CN" sz="2400"/>
              <a:t>“</a:t>
            </a:r>
            <a:r>
              <a:rPr lang="zh-CN" altLang="en-US" sz="2400"/>
              <a:t>大苦中的大乐</a:t>
            </a:r>
            <a:r>
              <a:rPr lang="en-US" altLang="zh-CN" sz="2400"/>
              <a:t>”</a:t>
            </a:r>
            <a:r>
              <a:rPr lang="zh-CN" altLang="en-US" sz="2400"/>
              <a:t>。</a:t>
            </a:r>
            <a:endParaRPr lang="zh-CN" altLang="en-US" sz="2400"/>
          </a:p>
          <a:p>
            <a:pPr indent="0" fontAlgn="auto">
              <a:lnSpc>
                <a:spcPct val="120000"/>
              </a:lnSpc>
            </a:pPr>
            <a:r>
              <a:rPr lang="zh-CN" altLang="en-US" sz="2400">
                <a:solidFill>
                  <a:srgbClr val="0070C0"/>
                </a:solidFill>
              </a:rPr>
              <a:t>（</a:t>
            </a:r>
            <a:r>
              <a:rPr lang="en-US" altLang="zh-CN" sz="2400">
                <a:solidFill>
                  <a:srgbClr val="0070C0"/>
                </a:solidFill>
              </a:rPr>
              <a:t>2</a:t>
            </a:r>
            <a:r>
              <a:rPr lang="zh-CN" altLang="en-US" sz="2400">
                <a:solidFill>
                  <a:srgbClr val="0070C0"/>
                </a:solidFill>
              </a:rPr>
              <a:t>）精神升华的媒介</a:t>
            </a:r>
            <a:endParaRPr lang="zh-CN" altLang="en-US" sz="2400">
              <a:solidFill>
                <a:srgbClr val="0070C0"/>
              </a:solidFill>
            </a:endParaRPr>
          </a:p>
          <a:p>
            <a:pPr indent="0" fontAlgn="auto">
              <a:lnSpc>
                <a:spcPct val="120000"/>
              </a:lnSpc>
            </a:pPr>
            <a:r>
              <a:rPr lang="en-US" altLang="zh-CN" sz="2400"/>
              <a:t>       </a:t>
            </a:r>
            <a:r>
              <a:rPr lang="zh-CN" altLang="en-US" sz="2400"/>
              <a:t>苦音并非单纯的哀叹，而</a:t>
            </a:r>
            <a:r>
              <a:rPr lang="zh-CN" altLang="en-US" sz="2400">
                <a:solidFill>
                  <a:srgbClr val="FF0000"/>
                </a:solidFill>
              </a:rPr>
              <a:t>是</a:t>
            </a:r>
            <a:r>
              <a:rPr lang="en-US" altLang="zh-CN" sz="2400">
                <a:solidFill>
                  <a:srgbClr val="FF0000"/>
                </a:solidFill>
              </a:rPr>
              <a:t>“</a:t>
            </a:r>
            <a:r>
              <a:rPr lang="zh-CN" altLang="en-US" sz="2400">
                <a:solidFill>
                  <a:srgbClr val="FF0000"/>
                </a:solidFill>
              </a:rPr>
              <a:t>压抑中求突破</a:t>
            </a:r>
            <a:r>
              <a:rPr lang="en-US" altLang="zh-CN" sz="2400">
                <a:solidFill>
                  <a:srgbClr val="FF0000"/>
                </a:solidFill>
              </a:rPr>
              <a:t>”</a:t>
            </a:r>
            <a:r>
              <a:rPr lang="zh-CN" altLang="en-US" sz="2400">
                <a:solidFill>
                  <a:srgbClr val="FF0000"/>
                </a:solidFill>
              </a:rPr>
              <a:t>的象征</a:t>
            </a:r>
            <a:r>
              <a:rPr lang="zh-CN" altLang="en-US" sz="2400"/>
              <a:t>。秦地人通过高亢的苦音唱腔，将日常生活的困乏涤荡净尽，转化为精神上的自给自足。贾平凹笔下的苦音，不仅是情感的宣泄，更是对命运的抗争，</a:t>
            </a:r>
            <a:r>
              <a:rPr lang="zh-CN" altLang="en-US" sz="2400">
                <a:solidFill>
                  <a:srgbClr val="FF0000"/>
                </a:solidFill>
              </a:rPr>
              <a:t>展现了秦人在绝境中</a:t>
            </a:r>
            <a:r>
              <a:rPr lang="en-US" altLang="zh-CN" sz="2400">
                <a:solidFill>
                  <a:srgbClr val="FF0000"/>
                </a:solidFill>
              </a:rPr>
              <a:t>“</a:t>
            </a:r>
            <a:r>
              <a:rPr lang="zh-CN" altLang="en-US" sz="2400">
                <a:solidFill>
                  <a:srgbClr val="FF0000"/>
                </a:solidFill>
              </a:rPr>
              <a:t>向死而生</a:t>
            </a:r>
            <a:r>
              <a:rPr lang="en-US" altLang="zh-CN" sz="2400">
                <a:solidFill>
                  <a:srgbClr val="FF0000"/>
                </a:solidFill>
              </a:rPr>
              <a:t>”</a:t>
            </a:r>
            <a:r>
              <a:rPr lang="zh-CN" altLang="en-US" sz="2400">
                <a:solidFill>
                  <a:srgbClr val="FF0000"/>
                </a:solidFill>
              </a:rPr>
              <a:t>的韧性</a:t>
            </a:r>
            <a:r>
              <a:rPr lang="zh-CN" altLang="en-US" sz="2400"/>
              <a:t>。</a:t>
            </a:r>
            <a:endParaRPr lang="zh-CN" altLang="en-US" sz="2400"/>
          </a:p>
        </p:txBody>
      </p:sp>
    </p:spTree>
    <p:custDataLst>
      <p:tags r:id="rId5"/>
    </p:custData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46" name="文本框 45" title=""/>
          <p:cNvSpPr txBox="1"/>
          <p:nvPr>
            <p:custDataLst>
              <p:tags r:id="rId4"/>
            </p:custDataLst>
          </p:nvPr>
        </p:nvSpPr>
        <p:spPr>
          <a:xfrm>
            <a:off x="285750" y="4955540"/>
            <a:ext cx="11591925" cy="1515745"/>
          </a:xfrm>
          <a:prstGeom prst="rect">
            <a:avLst/>
          </a:prstGeom>
          <a:noFill/>
        </p:spPr>
        <p:txBody>
          <a:bodyPr wrap="square" rtlCol="0">
            <a:noAutofit/>
          </a:bodyPr>
          <a:lstStyle/>
          <a:p>
            <a:pPr indent="0" algn="just" fontAlgn="auto">
              <a:lnSpc>
                <a:spcPct val="10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lt"/>
              </a:rPr>
              <a:t>主要作品</a:t>
            </a:r>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lt"/>
              </a:rPr>
              <a:t>:</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lt"/>
            </a:endParaRPr>
          </a:p>
          <a:p>
            <a:pPr indent="0" algn="just" fontAlgn="auto">
              <a:lnSpc>
                <a:spcPct val="100000"/>
              </a:lnSpc>
            </a:pPr>
            <a:r>
              <a:rPr lang="en-US" altLang="zh-CN" sz="2400" b="1">
                <a:solidFill>
                  <a:srgbClr val="0F1423"/>
                </a:solidFill>
                <a:latin typeface="微软雅黑" panose="020b0503020204020204" charset="-122"/>
                <a:ea typeface="微软雅黑" panose="020b0503020204020204" charset="-122"/>
                <a:cs typeface="微软雅黑" panose="020b0503020204020204" charset="-122"/>
                <a:sym typeface="+mn-lt"/>
              </a:rPr>
              <a:t>    </a:t>
            </a:r>
            <a:r>
              <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rPr>
              <a:t>长篇小说《蚀》《虹》</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lt"/>
              </a:rPr>
              <a:t>《子夜》</a:t>
            </a:r>
            <a:r>
              <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rPr>
              <a:t>《第一阶段的故事》《腐蚀》《霜叶红似二月花》；</a:t>
            </a:r>
            <a:endPar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endParaRPr>
          </a:p>
          <a:p>
            <a:pPr indent="0" algn="just" fontAlgn="auto">
              <a:lnSpc>
                <a:spcPct val="100000"/>
              </a:lnSpc>
            </a:pPr>
            <a:r>
              <a:rPr lang="en-US" altLang="zh-CN" sz="2400" b="1">
                <a:solidFill>
                  <a:srgbClr val="0F1423"/>
                </a:solidFill>
                <a:latin typeface="微软雅黑" panose="020b0503020204020204" charset="-122"/>
                <a:ea typeface="微软雅黑" panose="020b0503020204020204" charset="-122"/>
                <a:cs typeface="微软雅黑" panose="020b0503020204020204" charset="-122"/>
                <a:sym typeface="+mn-lt"/>
              </a:rPr>
              <a:t>     </a:t>
            </a:r>
            <a:r>
              <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rPr>
              <a:t>中篇小说《路》《三人行》</a:t>
            </a:r>
            <a:endPar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endParaRPr>
          </a:p>
          <a:p>
            <a:pPr indent="0" algn="just" fontAlgn="auto">
              <a:lnSpc>
                <a:spcPct val="100000"/>
              </a:lnSpc>
            </a:pPr>
            <a:r>
              <a:rPr lang="en-US" altLang="zh-CN" sz="2400" b="1">
                <a:solidFill>
                  <a:srgbClr val="0F1423"/>
                </a:solidFill>
                <a:latin typeface="微软雅黑" panose="020b0503020204020204" charset="-122"/>
                <a:ea typeface="微软雅黑" panose="020b0503020204020204" charset="-122"/>
                <a:cs typeface="微软雅黑" panose="020b0503020204020204" charset="-122"/>
                <a:sym typeface="+mn-lt"/>
              </a:rPr>
              <a:t>     </a:t>
            </a:r>
            <a:r>
              <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rPr>
              <a:t>短篇小说</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lt"/>
              </a:rPr>
              <a:t>《春蚕》</a:t>
            </a:r>
            <a:r>
              <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rPr>
              <a:t>《秋收》《残冬》《林家铺子》等。</a:t>
            </a:r>
            <a:endPar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endParaRPr>
          </a:p>
          <a:p>
            <a:pPr indent="0" algn="just" fontAlgn="auto">
              <a:lnSpc>
                <a:spcPct val="100000"/>
              </a:lnSpc>
            </a:pPr>
            <a:endParaRPr lang="zh-CN" altLang="en-US" sz="1600">
              <a:solidFill>
                <a:schemeClr val="tx1">
                  <a:lumMod val="65000"/>
                  <a:lumOff val="35000"/>
                </a:schemeClr>
              </a:solidFill>
              <a:latin typeface="微软雅黑" panose="020b0503020204020204" charset="-122"/>
              <a:ea typeface="微软雅黑" panose="020b0503020204020204" charset="-122"/>
              <a:sym typeface="+mn-lt"/>
            </a:endParaRPr>
          </a:p>
          <a:p>
            <a:pPr algn="just" fontAlgn="auto">
              <a:lnSpc>
                <a:spcPts val="2420"/>
              </a:lnSpc>
            </a:pPr>
            <a:endParaRPr lang="zh-CN" altLang="en-US" sz="1600">
              <a:solidFill>
                <a:schemeClr val="tx1">
                  <a:lumMod val="65000"/>
                  <a:lumOff val="35000"/>
                </a:schemeClr>
              </a:solidFill>
              <a:latin typeface="微软雅黑" panose="020b0503020204020204" charset="-122"/>
              <a:ea typeface="微软雅黑" panose="020b0503020204020204" charset="-122"/>
              <a:sym typeface="+mn-lt"/>
            </a:endParaRPr>
          </a:p>
        </p:txBody>
      </p:sp>
      <p:sp>
        <p:nvSpPr>
          <p:cNvPr id="17" name="矩形 16" title=""/>
          <p:cNvSpPr/>
          <p:nvPr>
            <p:custDataLst>
              <p:tags r:id="rId5"/>
            </p:custDataLst>
          </p:nvPr>
        </p:nvSpPr>
        <p:spPr>
          <a:xfrm>
            <a:off x="132927" y="159173"/>
            <a:ext cx="11839787" cy="6539653"/>
          </a:xfrm>
          <a:prstGeom prst="rect">
            <a:avLst/>
          </a:prstGeom>
          <a:noFill/>
          <a:ln w="25400" cap="flat" cmpd="sng" algn="ctr">
            <a:noFill/>
            <a:prstDash val="soli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 name="图片 1" title=""/>
          <p:cNvPicPr>
            <a:picLocks noChangeAspect="1"/>
          </p:cNvPicPr>
          <p:nvPr>
            <p:custDataLst>
              <p:tags r:id="rId7"/>
            </p:custDataLst>
          </p:nvPr>
        </p:nvPicPr>
        <p:blipFill>
          <a:blip r:embed="rId6"/>
          <a:srcRect t="9355" b="9355"/>
          <a:stretch>
            <a:fillRect/>
          </a:stretch>
        </p:blipFill>
        <p:spPr>
          <a:xfrm>
            <a:off x="8391525" y="1196340"/>
            <a:ext cx="2804160" cy="2233295"/>
          </a:xfrm>
          <a:prstGeom prst="rect">
            <a:avLst/>
          </a:prstGeom>
        </p:spPr>
      </p:pic>
      <p:sp>
        <p:nvSpPr>
          <p:cNvPr id="5" name="文本框 4" title=""/>
          <p:cNvSpPr txBox="1"/>
          <p:nvPr>
            <p:custDataLst>
              <p:tags r:id="rId8"/>
            </p:custDataLst>
          </p:nvPr>
        </p:nvSpPr>
        <p:spPr>
          <a:xfrm>
            <a:off x="285750" y="1021715"/>
            <a:ext cx="7068185" cy="2987675"/>
          </a:xfrm>
          <a:prstGeom prst="rect">
            <a:avLst/>
          </a:prstGeom>
          <a:noFill/>
        </p:spPr>
        <p:txBody>
          <a:bodyPr wrap="square" rtlCol="0">
            <a:noAutofit/>
          </a:bodyPr>
          <a:lstStyle/>
          <a:p>
            <a:pPr indent="0" algn="just" fontAlgn="auto">
              <a:lnSpc>
                <a:spcPts val="3280"/>
              </a:lnSpc>
            </a:pPr>
            <a:r>
              <a:rPr lang="en-US" altLang="zh-CN" sz="2400" b="1">
                <a:solidFill>
                  <a:srgbClr val="0F1423"/>
                </a:solidFill>
                <a:latin typeface="微软雅黑" panose="020b0503020204020204" charset="-122"/>
                <a:ea typeface="微软雅黑" panose="020b0503020204020204" charset="-122"/>
                <a:sym typeface="+mn-lt"/>
              </a:rPr>
              <a:t>       </a:t>
            </a:r>
            <a:r>
              <a:rPr lang="zh-CN" altLang="en-US" sz="2400" b="1">
                <a:solidFill>
                  <a:srgbClr val="0F1423"/>
                </a:solidFill>
                <a:latin typeface="微软雅黑" panose="020b0503020204020204" charset="-122"/>
                <a:ea typeface="微软雅黑" panose="020b0503020204020204" charset="-122"/>
                <a:sym typeface="+mn-lt"/>
              </a:rPr>
              <a:t>茅盾(1896年7月4日-1981年3月27日)，</a:t>
            </a:r>
            <a:r>
              <a:rPr lang="zh-CN" altLang="en-US" sz="2400" b="1">
                <a:solidFill>
                  <a:srgbClr val="C00000"/>
                </a:solidFill>
                <a:latin typeface="微软雅黑" panose="020b0503020204020204" charset="-122"/>
                <a:ea typeface="微软雅黑" panose="020b0503020204020204" charset="-122"/>
                <a:sym typeface="+mn-lt"/>
              </a:rPr>
              <a:t>原名沈德鸿</a:t>
            </a:r>
            <a:r>
              <a:rPr lang="zh-CN" altLang="en-US" sz="2400" b="1">
                <a:solidFill>
                  <a:srgbClr val="0F1423"/>
                </a:solidFill>
                <a:latin typeface="微软雅黑" panose="020b0503020204020204" charset="-122"/>
                <a:ea typeface="微软雅黑" panose="020b0503020204020204" charset="-122"/>
                <a:sym typeface="+mn-lt"/>
              </a:rPr>
              <a:t>，</a:t>
            </a:r>
            <a:r>
              <a:rPr lang="zh-CN" altLang="en-US" sz="2400" b="1">
                <a:solidFill>
                  <a:srgbClr val="C00000"/>
                </a:solidFill>
                <a:latin typeface="微软雅黑" panose="020b0503020204020204" charset="-122"/>
                <a:ea typeface="微软雅黑" panose="020b0503020204020204" charset="-122"/>
                <a:sym typeface="+mn-lt"/>
              </a:rPr>
              <a:t>笔名茅盾</a:t>
            </a:r>
            <a:r>
              <a:rPr lang="zh-CN" altLang="en-US" sz="2400" b="1">
                <a:solidFill>
                  <a:srgbClr val="0F1423"/>
                </a:solidFill>
                <a:latin typeface="微软雅黑" panose="020b0503020204020204" charset="-122"/>
                <a:ea typeface="微软雅黑" panose="020b0503020204020204" charset="-122"/>
                <a:sym typeface="+mn-lt"/>
              </a:rPr>
              <a:t>、蒲牢、微明、沈仲方、沈明甫等，</a:t>
            </a:r>
            <a:r>
              <a:rPr lang="zh-CN" altLang="en-US" sz="2400" b="1">
                <a:solidFill>
                  <a:srgbClr val="C00000"/>
                </a:solidFill>
                <a:latin typeface="微软雅黑" panose="020b0503020204020204" charset="-122"/>
                <a:ea typeface="微软雅黑" panose="020b0503020204020204" charset="-122"/>
                <a:sym typeface="+mn-lt"/>
              </a:rPr>
              <a:t>字雁冰</a:t>
            </a:r>
            <a:r>
              <a:rPr lang="zh-CN" altLang="en-US" sz="2400" b="1">
                <a:solidFill>
                  <a:srgbClr val="0F1423"/>
                </a:solidFill>
                <a:latin typeface="微软雅黑" panose="020b0503020204020204" charset="-122"/>
                <a:ea typeface="微软雅黑" panose="020b0503020204020204" charset="-122"/>
                <a:sym typeface="+mn-lt"/>
              </a:rPr>
              <a:t>，浙江省嘉兴市桐乡市人。</a:t>
            </a:r>
            <a:endParaRPr lang="zh-CN" altLang="en-US" sz="2400" b="1">
              <a:solidFill>
                <a:srgbClr val="0F1423"/>
              </a:solidFill>
              <a:latin typeface="微软雅黑" panose="020b0503020204020204" charset="-122"/>
              <a:ea typeface="微软雅黑" panose="020b0503020204020204" charset="-122"/>
              <a:sym typeface="+mn-lt"/>
            </a:endParaRPr>
          </a:p>
          <a:p>
            <a:pPr indent="0" algn="just" fontAlgn="auto">
              <a:lnSpc>
                <a:spcPts val="3280"/>
              </a:lnSpc>
            </a:pPr>
            <a:r>
              <a:rPr lang="en-US" altLang="zh-CN" sz="2400" b="1">
                <a:solidFill>
                  <a:srgbClr val="0F1423"/>
                </a:solidFill>
                <a:latin typeface="微软雅黑" panose="020b0503020204020204" charset="-122"/>
                <a:ea typeface="微软雅黑" panose="020b0503020204020204" charset="-122"/>
                <a:sym typeface="+mn-lt"/>
              </a:rPr>
              <a:t>       </a:t>
            </a:r>
            <a:r>
              <a:rPr lang="zh-CN" altLang="en-US" sz="2400" b="1">
                <a:solidFill>
                  <a:srgbClr val="0F1423"/>
                </a:solidFill>
                <a:latin typeface="微软雅黑" panose="020b0503020204020204" charset="-122"/>
                <a:ea typeface="微软雅黑" panose="020b0503020204020204" charset="-122"/>
                <a:sym typeface="+mn-lt"/>
              </a:rPr>
              <a:t>茅盾从小接受新式的教育</a:t>
            </a:r>
            <a:r>
              <a:rPr lang="en-US" altLang="zh-CN" sz="2400" b="1">
                <a:solidFill>
                  <a:srgbClr val="0F1423"/>
                </a:solidFill>
                <a:latin typeface="微软雅黑" panose="020b0503020204020204" charset="-122"/>
                <a:ea typeface="微软雅黑" panose="020b0503020204020204" charset="-122"/>
                <a:sym typeface="+mn-lt"/>
              </a:rPr>
              <a:t>,</a:t>
            </a:r>
            <a:r>
              <a:rPr lang="zh-CN" altLang="en-US" sz="2400" b="1">
                <a:solidFill>
                  <a:srgbClr val="0F1423"/>
                </a:solidFill>
                <a:latin typeface="微软雅黑" panose="020b0503020204020204" charset="-122"/>
                <a:ea typeface="微软雅黑" panose="020b0503020204020204" charset="-122"/>
                <a:sym typeface="+mn-lt"/>
              </a:rPr>
              <a:t>是</a:t>
            </a:r>
            <a:r>
              <a:rPr lang="zh-CN" altLang="en-US" sz="2400" b="1">
                <a:solidFill>
                  <a:srgbClr val="C00000"/>
                </a:solidFill>
                <a:latin typeface="微软雅黑" panose="020b0503020204020204" charset="-122"/>
                <a:ea typeface="微软雅黑" panose="020b0503020204020204" charset="-122"/>
                <a:sym typeface="+mn-lt"/>
              </a:rPr>
              <a:t>新文化运动的先驱者、中国革命文艺的奠基人</a:t>
            </a:r>
            <a:r>
              <a:rPr lang="zh-CN" altLang="en-US" sz="2400" b="1">
                <a:solidFill>
                  <a:srgbClr val="0F1423"/>
                </a:solidFill>
                <a:latin typeface="微软雅黑" panose="020b0503020204020204" charset="-122"/>
                <a:ea typeface="微软雅黑" panose="020b0503020204020204" charset="-122"/>
                <a:sym typeface="+mn-lt"/>
              </a:rPr>
              <a:t>。作品具有鲜明的时事性、纪实性和传记性。</a:t>
            </a:r>
            <a:endParaRPr lang="zh-CN" altLang="en-US" sz="2400" b="1">
              <a:solidFill>
                <a:srgbClr val="0F1423"/>
              </a:solidFill>
              <a:latin typeface="微软雅黑" panose="020b0503020204020204" charset="-122"/>
              <a:ea typeface="微软雅黑" panose="020b0503020204020204" charset="-122"/>
              <a:sym typeface="+mn-lt"/>
            </a:endParaRPr>
          </a:p>
          <a:p>
            <a:pPr indent="0" algn="just" fontAlgn="auto">
              <a:lnSpc>
                <a:spcPts val="2480"/>
              </a:lnSpc>
            </a:pPr>
            <a:endParaRPr lang="zh-CN" altLang="en-US" sz="2400">
              <a:solidFill>
                <a:schemeClr val="tx1">
                  <a:lumMod val="65000"/>
                  <a:lumOff val="35000"/>
                </a:schemeClr>
              </a:solidFill>
              <a:latin typeface="微软雅黑" panose="020b0503020204020204" charset="-122"/>
              <a:ea typeface="微软雅黑" panose="020b0503020204020204" charset="-122"/>
              <a:sym typeface="+mn-lt"/>
            </a:endParaRPr>
          </a:p>
          <a:p>
            <a:pPr algn="l">
              <a:lnSpc>
                <a:spcPct val="250000"/>
              </a:lnSpc>
            </a:pPr>
            <a:r>
              <a:rPr lang="en-US" altLang="zh-CN" sz="2400">
                <a:solidFill>
                  <a:schemeClr val="tx1">
                    <a:lumMod val="65000"/>
                    <a:lumOff val="35000"/>
                  </a:schemeClr>
                </a:solidFill>
                <a:latin typeface="微软雅黑" panose="020b0503020204020204" charset="-122"/>
                <a:ea typeface="微软雅黑" panose="020b0503020204020204" charset="-122"/>
                <a:sym typeface="+mn-lt"/>
              </a:rPr>
              <a:t>  </a:t>
            </a:r>
            <a:endParaRPr lang="en-US" altLang="zh-CN" sz="2400">
              <a:solidFill>
                <a:schemeClr val="tx1">
                  <a:lumMod val="65000"/>
                  <a:lumOff val="35000"/>
                </a:schemeClr>
              </a:solidFill>
              <a:latin typeface="微软雅黑" panose="020b0503020204020204" charset="-122"/>
              <a:ea typeface="微软雅黑" panose="020b0503020204020204" charset="-122"/>
              <a:sym typeface="+mn-lt"/>
            </a:endParaRPr>
          </a:p>
        </p:txBody>
      </p:sp>
      <p:sp>
        <p:nvSpPr>
          <p:cNvPr id="6" name="文本框 5" title=""/>
          <p:cNvSpPr txBox="1"/>
          <p:nvPr>
            <p:custDataLst>
              <p:tags r:id="rId9"/>
            </p:custDataLst>
          </p:nvPr>
        </p:nvSpPr>
        <p:spPr>
          <a:xfrm>
            <a:off x="285750" y="3703320"/>
            <a:ext cx="11621135" cy="1183640"/>
          </a:xfrm>
          <a:prstGeom prst="rect">
            <a:avLst/>
          </a:prstGeom>
          <a:noFill/>
        </p:spPr>
        <p:txBody>
          <a:bodyPr wrap="square" rtlCol="0" anchor="t">
            <a:spAutoFit/>
          </a:bodyPr>
          <a:lstStyle/>
          <a:p>
            <a:pPr indent="0" algn="just" fontAlgn="auto">
              <a:lnSpc>
                <a:spcPts val="2840"/>
              </a:lnSpc>
            </a:pPr>
            <a:r>
              <a:rPr lang="en-US" altLang="zh-CN" sz="2400" b="1">
                <a:solidFill>
                  <a:srgbClr val="0F1423"/>
                </a:solidFill>
                <a:latin typeface="微软雅黑" panose="020b0503020204020204" charset="-122"/>
                <a:ea typeface="微软雅黑" panose="020b0503020204020204" charset="-122"/>
                <a:cs typeface="微软雅黑" panose="020b0503020204020204" charset="-122"/>
                <a:sym typeface="+mn-lt"/>
              </a:rPr>
              <a:t>       </a:t>
            </a:r>
            <a:r>
              <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rPr>
              <a:t>茅盾同时也是</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lt"/>
              </a:rPr>
              <a:t>中国现代著名作家、文学评论家、文化活动家以及社会活动家</a:t>
            </a:r>
            <a:r>
              <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rPr>
              <a:t>。1981年3月14日，茅盾自知病将不起，将稿费25万元人民币捐出设立</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lt"/>
              </a:rPr>
              <a:t>茅盾文学奖</a:t>
            </a:r>
            <a:r>
              <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rPr>
              <a:t>，以鼓励当代优秀长篇小说的创作。</a:t>
            </a:r>
            <a:endParaRPr lang="zh-CN" altLang="en-US" sz="2400" b="1">
              <a:solidFill>
                <a:srgbClr val="0F1423"/>
              </a:solidFill>
              <a:latin typeface="微软雅黑" panose="020b0503020204020204" charset="-122"/>
              <a:ea typeface="微软雅黑" panose="020b0503020204020204" charset="-122"/>
              <a:cs typeface="微软雅黑" panose="020b0503020204020204" charset="-122"/>
              <a:sym typeface="+mn-lt"/>
            </a:endParaRPr>
          </a:p>
        </p:txBody>
      </p:sp>
      <p:sp>
        <p:nvSpPr>
          <p:cNvPr id="13" name="MG-圆角矩形 9" title=""/>
          <p:cNvSpPr/>
          <p:nvPr>
            <p:custDataLst>
              <p:tags r:id="rId10"/>
            </p:custDataLst>
          </p:nvPr>
        </p:nvSpPr>
        <p:spPr>
          <a:xfrm>
            <a:off x="228600" y="944880"/>
            <a:ext cx="11743690" cy="5594985"/>
          </a:xfrm>
          <a:prstGeom prst="roundRect">
            <a:avLst>
              <a:gd name="adj" fmla="val 2964"/>
            </a:avLst>
          </a:prstGeom>
          <a:noFill/>
          <a:ln w="28575">
            <a:solidFill>
              <a:schemeClr val="tx1"/>
            </a:solidFill>
            <a:prstDash val="sysDash"/>
          </a:ln>
          <a:effectLst>
            <a:outerShdw blurRad="508000" dist="635000" dir="5400000" sx="90000" sy="90000" algn="t" rotWithShape="0">
              <a:srgbClr val="443232">
                <a:alpha val="20000"/>
              </a:srgbClr>
            </a:outerShdw>
          </a:effectLst>
          <a:extLst>
            <a:ext uri="{909E8E84-426E-40DD-AFC4-6F175D3DCCD1}">
              <a14:hiddenFill xmlns:a14="http://schemas.microsoft.com/office/drawing/2010/main">
                <a:solidFill>
                  <a:srgbClr val="FBFBF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对角圆角矩形 2" title=""/>
          <p:cNvSpPr/>
          <p:nvPr>
            <p:custDataLst>
              <p:tags r:id="rId11"/>
            </p:custDataLst>
          </p:nvPr>
        </p:nvSpPr>
        <p:spPr>
          <a:xfrm>
            <a:off x="699770" y="100330"/>
            <a:ext cx="2209165" cy="680720"/>
          </a:xfrm>
          <a:prstGeom prst="round2DiagRect">
            <a:avLst/>
          </a:prstGeom>
          <a:solidFill>
            <a:srgbClr val="4F616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latin typeface="楷体" panose="02010609060101010101" pitchFamily="49" charset="-122"/>
                <a:ea typeface="楷体" panose="02010609060101010101" pitchFamily="49" charset="-122"/>
              </a:rPr>
              <a:t>走近茅盾</a:t>
            </a:r>
            <a:endParaRPr lang="zh-CN" altLang="en-US" sz="360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plus(in)">
                                      <p:cBhvr>
                                        <p:cTn id="12" dur="2000"/>
                                        <p:tgtEl>
                                          <p:spTgt spid="5">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plus(in)">
                                      <p:cBhvr>
                                        <p:cTn id="17" dur="2000"/>
                                        <p:tgtEl>
                                          <p:spTgt spid="6">
                                            <p:txEl>
                                              <p:pRg st="0" end="0"/>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46">
                                            <p:txEl>
                                              <p:pRg st="0" end="0"/>
                                            </p:txEl>
                                          </p:spTgt>
                                        </p:tgtEl>
                                        <p:attrNameLst>
                                          <p:attrName>style.visibility</p:attrName>
                                        </p:attrNameLst>
                                      </p:cBhvr>
                                      <p:to>
                                        <p:strVal val="visible"/>
                                      </p:to>
                                    </p:set>
                                    <p:animEffect transition="in" filter="wedge">
                                      <p:cBhvr>
                                        <p:cTn id="22" dur="2000"/>
                                        <p:tgtEl>
                                          <p:spTgt spid="46">
                                            <p:txEl>
                                              <p:pRg st="0" end="0"/>
                                            </p:txEl>
                                          </p:spTgt>
                                        </p:tgtEl>
                                      </p:cBhvr>
                                    </p:animEffect>
                                  </p:childTnLst>
                                </p:cTn>
                              </p:par>
                              <p:par>
                                <p:cTn id="23" presetID="20" presetClass="entr" presetSubtype="0" fill="hold" nodeType="withEffect">
                                  <p:stCondLst>
                                    <p:cond delay="0"/>
                                  </p:stCondLst>
                                  <p:childTnLst>
                                    <p:set>
                                      <p:cBhvr>
                                        <p:cTn id="24" dur="1" fill="hold">
                                          <p:stCondLst>
                                            <p:cond delay="0"/>
                                          </p:stCondLst>
                                        </p:cTn>
                                        <p:tgtEl>
                                          <p:spTgt spid="46">
                                            <p:txEl>
                                              <p:pRg st="1" end="1"/>
                                            </p:txEl>
                                          </p:spTgt>
                                        </p:tgtEl>
                                        <p:attrNameLst>
                                          <p:attrName>style.visibility</p:attrName>
                                        </p:attrNameLst>
                                      </p:cBhvr>
                                      <p:to>
                                        <p:strVal val="visible"/>
                                      </p:to>
                                    </p:set>
                                    <p:animEffect transition="in" filter="wedge">
                                      <p:cBhvr>
                                        <p:cTn id="25" dur="2000"/>
                                        <p:tgtEl>
                                          <p:spTgt spid="46">
                                            <p:txEl>
                                              <p:pRg st="1" end="1"/>
                                            </p:txEl>
                                          </p:spTgt>
                                        </p:tgtEl>
                                      </p:cBhvr>
                                    </p:animEffect>
                                  </p:childTnLst>
                                </p:cTn>
                              </p:par>
                              <p:par>
                                <p:cTn id="26" presetID="20" presetClass="entr" presetSubtype="0" fill="hold" nodeType="withEffect">
                                  <p:stCondLst>
                                    <p:cond delay="0"/>
                                  </p:stCondLst>
                                  <p:childTnLst>
                                    <p:set>
                                      <p:cBhvr>
                                        <p:cTn id="27" dur="1" fill="hold">
                                          <p:stCondLst>
                                            <p:cond delay="0"/>
                                          </p:stCondLst>
                                        </p:cTn>
                                        <p:tgtEl>
                                          <p:spTgt spid="46">
                                            <p:txEl>
                                              <p:pRg st="2" end="2"/>
                                            </p:txEl>
                                          </p:spTgt>
                                        </p:tgtEl>
                                        <p:attrNameLst>
                                          <p:attrName>style.visibility</p:attrName>
                                        </p:attrNameLst>
                                      </p:cBhvr>
                                      <p:to>
                                        <p:strVal val="visible"/>
                                      </p:to>
                                    </p:set>
                                    <p:animEffect transition="in" filter="wedge">
                                      <p:cBhvr>
                                        <p:cTn id="28" dur="2000"/>
                                        <p:tgtEl>
                                          <p:spTgt spid="46">
                                            <p:txEl>
                                              <p:pRg st="2" end="2"/>
                                            </p:txEl>
                                          </p:spTgt>
                                        </p:tgtEl>
                                      </p:cBhvr>
                                    </p:animEffect>
                                  </p:childTnLst>
                                </p:cTn>
                              </p:par>
                              <p:par>
                                <p:cTn id="29" presetID="20" presetClass="entr" presetSubtype="0" fill="hold" nodeType="withEffect">
                                  <p:stCondLst>
                                    <p:cond delay="0"/>
                                  </p:stCondLst>
                                  <p:childTnLst>
                                    <p:set>
                                      <p:cBhvr>
                                        <p:cTn id="30" dur="1" fill="hold">
                                          <p:stCondLst>
                                            <p:cond delay="0"/>
                                          </p:stCondLst>
                                        </p:cTn>
                                        <p:tgtEl>
                                          <p:spTgt spid="46">
                                            <p:txEl>
                                              <p:pRg st="3" end="3"/>
                                            </p:txEl>
                                          </p:spTgt>
                                        </p:tgtEl>
                                        <p:attrNameLst>
                                          <p:attrName>style.visibility</p:attrName>
                                        </p:attrNameLst>
                                      </p:cBhvr>
                                      <p:to>
                                        <p:strVal val="visible"/>
                                      </p:to>
                                    </p:set>
                                    <p:animEffect transition="in" filter="wedge">
                                      <p:cBhvr>
                                        <p:cTn id="31" dur="20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idx="2"/>
            <p:custDataLst>
              <p:tags r:id="rId3"/>
            </p:custDataLst>
          </p:nvPr>
        </p:nvSpPr>
        <p:spPr>
          <a:xfrm>
            <a:off x="1120140" y="320675"/>
            <a:ext cx="9241790" cy="492760"/>
          </a:xfrm>
          <a:solidFill>
            <a:schemeClr val="accent2">
              <a:lumMod val="20000"/>
              <a:lumOff val="80000"/>
            </a:schemeClr>
          </a:solidFill>
        </p:spPr>
        <p:txBody>
          <a:bodyPr anchor="ctr" anchorCtr="0">
            <a:normAutofit fontScale="90000"/>
          </a:bodyPr>
          <a:lstStyle/>
          <a:p>
            <a:r>
              <a:rPr lang="en-US" altLang="zh-CN" sz="3200">
                <a:solidFill>
                  <a:srgbClr val="FF0000"/>
                </a:solidFill>
              </a:rPr>
              <a:t>3.</a:t>
            </a:r>
            <a:r>
              <a:rPr lang="zh-CN" altLang="en-US" sz="3200">
                <a:solidFill>
                  <a:schemeClr val="tx1"/>
                </a:solidFill>
              </a:rPr>
              <a:t>试比较分析两篇文章中</a:t>
            </a:r>
            <a:r>
              <a:rPr lang="en-US" altLang="zh-CN" sz="3200">
                <a:solidFill>
                  <a:schemeClr val="tx1"/>
                </a:solidFill>
              </a:rPr>
              <a:t>“</a:t>
            </a:r>
            <a:r>
              <a:rPr lang="zh-CN" altLang="en-US" sz="3200">
                <a:solidFill>
                  <a:schemeClr val="tx1"/>
                </a:solidFill>
              </a:rPr>
              <a:t>风景</a:t>
            </a:r>
            <a:r>
              <a:rPr lang="en-US" altLang="zh-CN" sz="3200">
                <a:solidFill>
                  <a:schemeClr val="tx1"/>
                </a:solidFill>
              </a:rPr>
              <a:t>”</a:t>
            </a:r>
            <a:r>
              <a:rPr sz="3200">
                <a:solidFill>
                  <a:schemeClr val="tx1"/>
                </a:solidFill>
              </a:rPr>
              <a:t>意蕴（</a:t>
            </a:r>
            <a:r>
              <a:rPr sz="3200">
                <a:solidFill>
                  <a:schemeClr val="tx1"/>
                </a:solidFill>
                <a:sym typeface="+mn-ea"/>
              </a:rPr>
              <a:t>隐喻</a:t>
            </a:r>
            <a:r>
              <a:rPr sz="3200">
                <a:solidFill>
                  <a:schemeClr val="tx1"/>
                </a:solidFill>
              </a:rPr>
              <a:t>）的</a:t>
            </a:r>
            <a:r>
              <a:rPr lang="zh-CN" altLang="en-US" sz="3200">
                <a:solidFill>
                  <a:schemeClr val="tx1"/>
                </a:solidFill>
              </a:rPr>
              <a:t>异同</a:t>
            </a:r>
            <a:endParaRPr lang="zh-CN" altLang="en-US" sz="3200">
              <a:solidFill>
                <a:schemeClr val="tx1"/>
              </a:solidFill>
            </a:endParaRPr>
          </a:p>
        </p:txBody>
      </p:sp>
      <p:sp>
        <p:nvSpPr>
          <p:cNvPr id="4" name="文本框 3" title=""/>
          <p:cNvSpPr txBox="1"/>
          <p:nvPr>
            <p:custDataLst>
              <p:tags r:id="rId4"/>
            </p:custDataLst>
          </p:nvPr>
        </p:nvSpPr>
        <p:spPr>
          <a:xfrm>
            <a:off x="474345" y="1323340"/>
            <a:ext cx="11024235" cy="2306955"/>
          </a:xfrm>
          <a:prstGeom prst="rect">
            <a:avLst/>
          </a:prstGeom>
          <a:noFill/>
          <a:ln>
            <a:solidFill>
              <a:schemeClr val="tx2">
                <a:lumMod val="60000"/>
                <a:lumOff val="40000"/>
              </a:schemeClr>
            </a:solidFill>
          </a:ln>
        </p:spPr>
        <p:txBody>
          <a:bodyPr wrap="square" rtlCol="0" anchor="t">
            <a:spAutoFit/>
          </a:bodyPr>
          <a:lstStyle/>
          <a:p>
            <a:pPr indent="0" fontAlgn="auto">
              <a:lnSpc>
                <a:spcPct val="150000"/>
              </a:lnSpc>
            </a:pPr>
            <a:r>
              <a:rPr lang="zh-CN" altLang="en-US" sz="2400">
                <a:latin typeface="黑体" panose="02010609060101010101" charset="-122"/>
                <a:ea typeface="黑体" panose="02010609060101010101" charset="-122"/>
                <a:cs typeface="黑体" panose="02010609060101010101" charset="-122"/>
              </a:rPr>
              <a:t>相同点</a:t>
            </a: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a:t>
            </a:r>
            <a:endParaRPr lang="zh-CN" altLang="en-US" sz="2400">
              <a:latin typeface="黑体" panose="02010609060101010101" charset="-122"/>
              <a:ea typeface="黑体" panose="02010609060101010101" charset="-122"/>
              <a:cs typeface="黑体" panose="02010609060101010101" charset="-122"/>
            </a:endParaRPr>
          </a:p>
          <a:p>
            <a:pPr indent="0" fontAlgn="auto">
              <a:lnSpc>
                <a:spcPct val="150000"/>
              </a:lnSpc>
            </a:pPr>
            <a:r>
              <a:rPr lang="en-US" altLang="zh-CN" sz="2400">
                <a:latin typeface="黑体" panose="02010609060101010101" charset="-122"/>
                <a:ea typeface="黑体" panose="02010609060101010101" charset="-122"/>
                <a:cs typeface="黑体" panose="02010609060101010101" charset="-122"/>
              </a:rPr>
              <a:t>‌1.</a:t>
            </a:r>
            <a:r>
              <a:rPr lang="zh-CN" altLang="en-US" sz="2400">
                <a:solidFill>
                  <a:srgbClr val="FF0000"/>
                </a:solidFill>
                <a:latin typeface="黑体" panose="02010609060101010101" charset="-122"/>
                <a:ea typeface="黑体" panose="02010609060101010101" charset="-122"/>
                <a:cs typeface="黑体" panose="02010609060101010101" charset="-122"/>
              </a:rPr>
              <a:t>自然与人文的互喻</a:t>
            </a:r>
            <a:r>
              <a:rPr lang="en-US" altLang="zh-CN" sz="2400">
                <a:solidFill>
                  <a:srgbClr val="FF0000"/>
                </a:solidFill>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：均以自然景观或人文活动为载体，赋予其抽象精神内涵。</a:t>
            </a:r>
            <a:endParaRPr lang="zh-CN" altLang="en-US" sz="2400">
              <a:latin typeface="黑体" panose="02010609060101010101" charset="-122"/>
              <a:ea typeface="黑体" panose="02010609060101010101" charset="-122"/>
              <a:cs typeface="黑体" panose="02010609060101010101" charset="-122"/>
            </a:endParaRPr>
          </a:p>
          <a:p>
            <a:pPr indent="0" fontAlgn="auto">
              <a:lnSpc>
                <a:spcPct val="150000"/>
              </a:lnSpc>
            </a:pPr>
            <a:r>
              <a:rPr lang="en-US" altLang="zh-CN" sz="2400">
                <a:latin typeface="黑体" panose="02010609060101010101" charset="-122"/>
                <a:ea typeface="黑体" panose="02010609060101010101" charset="-122"/>
                <a:cs typeface="黑体" panose="02010609060101010101" charset="-122"/>
              </a:rPr>
              <a:t>‌2.</a:t>
            </a:r>
            <a:r>
              <a:rPr lang="zh-CN" altLang="en-US" sz="2400">
                <a:solidFill>
                  <a:srgbClr val="FF0000"/>
                </a:solidFill>
                <a:latin typeface="黑体" panose="02010609060101010101" charset="-122"/>
                <a:ea typeface="黑体" panose="02010609060101010101" charset="-122"/>
                <a:cs typeface="黑体" panose="02010609060101010101" charset="-122"/>
              </a:rPr>
              <a:t>集体精神的象征</a:t>
            </a:r>
            <a:r>
              <a:rPr lang="en-US" altLang="zh-CN" sz="2400">
                <a:solidFill>
                  <a:srgbClr val="FF0000"/>
                </a:solidFill>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：如《风景谈》的</a:t>
            </a: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战士</a:t>
            </a: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与《秦腔》的</a:t>
            </a: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戏台</a:t>
            </a:r>
            <a:r>
              <a:rPr lang="en-US" altLang="zh-CN" sz="2400">
                <a:latin typeface="黑体" panose="02010609060101010101" charset="-122"/>
                <a:ea typeface="黑体" panose="02010609060101010101" charset="-122"/>
                <a:cs typeface="黑体" panose="02010609060101010101" charset="-122"/>
              </a:rPr>
              <a:t>”</a:t>
            </a:r>
            <a:r>
              <a:rPr lang="zh-CN" altLang="en-US" sz="2400">
                <a:solidFill>
                  <a:schemeClr val="tx1"/>
                </a:solidFill>
                <a:latin typeface="黑体" panose="02010609060101010101" charset="-122"/>
                <a:ea typeface="黑体" panose="02010609060101010101" charset="-122"/>
                <a:cs typeface="黑体" panose="02010609060101010101" charset="-122"/>
              </a:rPr>
              <a:t>都是</a:t>
            </a:r>
            <a:r>
              <a:rPr lang="zh-CN" altLang="en-US" sz="2400">
                <a:solidFill>
                  <a:srgbClr val="FF0000"/>
                </a:solidFill>
                <a:latin typeface="黑体" panose="02010609060101010101" charset="-122"/>
                <a:ea typeface="黑体" panose="02010609060101010101" charset="-122"/>
                <a:cs typeface="黑体" panose="02010609060101010101" charset="-122"/>
              </a:rPr>
              <a:t>群体信仰的隐喻。</a:t>
            </a:r>
            <a:endParaRPr lang="zh-CN" altLang="en-US" sz="2400">
              <a:solidFill>
                <a:srgbClr val="FF0000"/>
              </a:solidFill>
              <a:latin typeface="黑体" panose="02010609060101010101" charset="-122"/>
              <a:ea typeface="黑体" panose="02010609060101010101" charset="-122"/>
              <a:cs typeface="黑体" panose="02010609060101010101" charset="-122"/>
            </a:endParaRPr>
          </a:p>
        </p:txBody>
      </p:sp>
      <p:sp>
        <p:nvSpPr>
          <p:cNvPr id="5" name="文本框 4" title=""/>
          <p:cNvSpPr txBox="1"/>
          <p:nvPr>
            <p:custDataLst>
              <p:tags r:id="rId5"/>
            </p:custDataLst>
          </p:nvPr>
        </p:nvSpPr>
        <p:spPr>
          <a:xfrm>
            <a:off x="474345" y="3893185"/>
            <a:ext cx="10748645" cy="2531110"/>
          </a:xfrm>
          <a:prstGeom prst="rect">
            <a:avLst/>
          </a:prstGeom>
          <a:noFill/>
          <a:ln>
            <a:solidFill>
              <a:schemeClr val="tx2">
                <a:lumMod val="60000"/>
                <a:lumOff val="40000"/>
              </a:schemeClr>
            </a:solidFill>
          </a:ln>
        </p:spPr>
        <p:txBody>
          <a:bodyPr wrap="square" rtlCol="0" anchor="t">
            <a:noAutofit/>
          </a:bodyPr>
          <a:lstStyle/>
          <a:p>
            <a:pPr indent="0" fontAlgn="auto">
              <a:lnSpc>
                <a:spcPct val="100000"/>
              </a:lnSpc>
            </a:pPr>
            <a:r>
              <a:rPr lang="en-US" altLang="zh-CN"/>
              <a:t>‌</a:t>
            </a:r>
            <a:r>
              <a:rPr lang="zh-CN" altLang="en-US" sz="2400">
                <a:latin typeface="黑体" panose="02010609060101010101" charset="-122"/>
                <a:ea typeface="黑体" panose="02010609060101010101" charset="-122"/>
                <a:cs typeface="黑体" panose="02010609060101010101" charset="-122"/>
              </a:rPr>
              <a:t>不同点</a:t>
            </a: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a:t>
            </a:r>
            <a:endParaRPr lang="zh-CN" altLang="en-US" sz="2400">
              <a:latin typeface="黑体" panose="02010609060101010101" charset="-122"/>
              <a:ea typeface="黑体" panose="02010609060101010101" charset="-122"/>
              <a:cs typeface="黑体" panose="02010609060101010101" charset="-122"/>
            </a:endParaRPr>
          </a:p>
          <a:p>
            <a:pPr indent="0" fontAlgn="auto">
              <a:lnSpc>
                <a:spcPct val="120000"/>
              </a:lnSpc>
            </a:pP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维度</a:t>
            </a:r>
            <a:r>
              <a:rPr lang="en-US" altLang="zh-CN" sz="2400">
                <a:latin typeface="黑体" panose="02010609060101010101" charset="-122"/>
                <a:ea typeface="黑体" panose="02010609060101010101" charset="-122"/>
                <a:cs typeface="黑体" panose="02010609060101010101" charset="-122"/>
              </a:rPr>
              <a:t>‌	‌       </a:t>
            </a:r>
            <a:r>
              <a:rPr lang="zh-CN" altLang="en-US" sz="2400">
                <a:latin typeface="黑体" panose="02010609060101010101" charset="-122"/>
                <a:ea typeface="黑体" panose="02010609060101010101" charset="-122"/>
                <a:cs typeface="黑体" panose="02010609060101010101" charset="-122"/>
              </a:rPr>
              <a:t>《风景谈》</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《秦腔》</a:t>
            </a:r>
            <a:r>
              <a:rPr lang="en-US" altLang="zh-CN" sz="2400">
                <a:latin typeface="黑体" panose="02010609060101010101" charset="-122"/>
                <a:ea typeface="黑体" panose="02010609060101010101" charset="-122"/>
                <a:cs typeface="黑体" panose="02010609060101010101" charset="-122"/>
              </a:rPr>
              <a:t>‌</a:t>
            </a:r>
            <a:endParaRPr lang="en-US" altLang="zh-CN" sz="2400">
              <a:latin typeface="黑体" panose="02010609060101010101" charset="-122"/>
              <a:ea typeface="黑体" panose="02010609060101010101" charset="-122"/>
              <a:cs typeface="黑体" panose="02010609060101010101" charset="-122"/>
            </a:endParaRPr>
          </a:p>
          <a:p>
            <a:pPr indent="0" fontAlgn="auto">
              <a:lnSpc>
                <a:spcPct val="120000"/>
              </a:lnSpc>
            </a:pP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隐喻焦点</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人类精神改造自然（崇高性）</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民俗文化扎根土地（世俗性）</a:t>
            </a:r>
            <a:endParaRPr lang="zh-CN" altLang="en-US" sz="2400">
              <a:latin typeface="黑体" panose="02010609060101010101" charset="-122"/>
              <a:ea typeface="黑体" panose="02010609060101010101" charset="-122"/>
              <a:cs typeface="黑体" panose="02010609060101010101" charset="-122"/>
            </a:endParaRPr>
          </a:p>
          <a:p>
            <a:pPr indent="0" fontAlgn="auto">
              <a:lnSpc>
                <a:spcPct val="120000"/>
              </a:lnSpc>
            </a:pP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隐喻风格</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理想化、诗意的象征</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原始化、狂野的生命隐喻</a:t>
            </a:r>
            <a:endParaRPr lang="zh-CN" altLang="en-US" sz="2400">
              <a:latin typeface="黑体" panose="02010609060101010101" charset="-122"/>
              <a:ea typeface="黑体" panose="02010609060101010101" charset="-122"/>
              <a:cs typeface="黑体" panose="02010609060101010101" charset="-122"/>
            </a:endParaRPr>
          </a:p>
          <a:p>
            <a:pPr indent="0" fontAlgn="auto">
              <a:lnSpc>
                <a:spcPct val="120000"/>
              </a:lnSpc>
            </a:pPr>
            <a:r>
              <a:rPr lang="en-US" altLang="zh-CN" sz="2400">
                <a:latin typeface="黑体" panose="02010609060101010101" charset="-122"/>
                <a:ea typeface="黑体" panose="02010609060101010101" charset="-122"/>
                <a:cs typeface="黑体" panose="02010609060101010101" charset="-122"/>
              </a:rPr>
              <a:t>‌</a:t>
            </a:r>
            <a:r>
              <a:rPr lang="zh-CN" altLang="en-US" sz="2400">
                <a:latin typeface="黑体" panose="02010609060101010101" charset="-122"/>
                <a:ea typeface="黑体" panose="02010609060101010101" charset="-122"/>
                <a:cs typeface="黑体" panose="02010609060101010101" charset="-122"/>
              </a:rPr>
              <a:t>时代指向</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抗战救亡的集体信念</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传统农耕文明的文化基因</a:t>
            </a:r>
            <a:endParaRPr lang="zh-CN" altLang="en-US" sz="2400">
              <a:latin typeface="黑体" panose="02010609060101010101" charset="-122"/>
              <a:ea typeface="黑体" panose="02010609060101010101" charset="-122"/>
              <a:cs typeface="黑体" panose="02010609060101010101"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idx="2"/>
            <p:custDataLst>
              <p:tags r:id="rId3"/>
            </p:custDataLst>
          </p:nvPr>
        </p:nvSpPr>
        <p:spPr>
          <a:xfrm>
            <a:off x="5102860" y="287020"/>
            <a:ext cx="2325370" cy="627380"/>
          </a:xfrm>
          <a:solidFill>
            <a:schemeClr val="accent2">
              <a:lumMod val="60000"/>
              <a:lumOff val="40000"/>
            </a:schemeClr>
          </a:solidFill>
        </p:spPr>
        <p:txBody>
          <a:bodyPr anchor="ctr" anchorCtr="0"/>
          <a:lstStyle/>
          <a:p>
            <a:pPr algn="ctr"/>
            <a:r>
              <a:rPr lang="zh-CN" altLang="en-US">
                <a:solidFill>
                  <a:schemeClr val="bg1"/>
                </a:solidFill>
              </a:rPr>
              <a:t>文本小结</a:t>
            </a:r>
            <a:endParaRPr lang="zh-CN" altLang="en-US">
              <a:solidFill>
                <a:schemeClr val="bg1"/>
              </a:solidFill>
            </a:endParaRPr>
          </a:p>
        </p:txBody>
      </p:sp>
      <p:sp>
        <p:nvSpPr>
          <p:cNvPr id="4" name="文本框 3" title=""/>
          <p:cNvSpPr txBox="1"/>
          <p:nvPr>
            <p:custDataLst>
              <p:tags r:id="rId4"/>
            </p:custDataLst>
          </p:nvPr>
        </p:nvSpPr>
        <p:spPr>
          <a:xfrm>
            <a:off x="1094740" y="1675765"/>
            <a:ext cx="10144125" cy="4054475"/>
          </a:xfrm>
          <a:prstGeom prst="rect">
            <a:avLst/>
          </a:prstGeom>
          <a:noFill/>
        </p:spPr>
        <p:txBody>
          <a:bodyPr wrap="square" rtlCol="0" anchor="t">
            <a:noAutofit/>
          </a:bodyPr>
          <a:lstStyle/>
          <a:p>
            <a:pPr indent="457200" fontAlgn="auto">
              <a:lnSpc>
                <a:spcPct val="120000"/>
              </a:lnSpc>
            </a:pPr>
            <a:r>
              <a:rPr lang="zh-CN" altLang="en-US" sz="2400"/>
              <a:t>《风景谈》正是因为</a:t>
            </a:r>
            <a:r>
              <a:rPr lang="en-US" altLang="zh-CN" sz="2400"/>
              <a:t>“</a:t>
            </a:r>
            <a:r>
              <a:rPr lang="zh-CN" altLang="en-US" sz="2400"/>
              <a:t>人的活动</a:t>
            </a:r>
            <a:r>
              <a:rPr lang="en-US" altLang="zh-CN" sz="2400"/>
              <a:t>”</a:t>
            </a:r>
            <a:r>
              <a:rPr lang="zh-CN" altLang="en-US" sz="2400"/>
              <a:t>才使得画面和谐悠远，</a:t>
            </a:r>
            <a:r>
              <a:rPr lang="zh-CN" altLang="en-US" sz="2400">
                <a:solidFill>
                  <a:srgbClr val="FF0000"/>
                </a:solidFill>
              </a:rPr>
              <a:t>借</a:t>
            </a:r>
            <a:r>
              <a:rPr lang="en-US" altLang="zh-CN" sz="2400">
                <a:solidFill>
                  <a:srgbClr val="FF0000"/>
                </a:solidFill>
              </a:rPr>
              <a:t>“</a:t>
            </a:r>
            <a:r>
              <a:rPr lang="zh-CN" altLang="en-US" sz="2400">
                <a:solidFill>
                  <a:srgbClr val="FF0000"/>
                </a:solidFill>
              </a:rPr>
              <a:t>风景</a:t>
            </a:r>
            <a:r>
              <a:rPr lang="en-US" altLang="zh-CN" sz="2400">
                <a:solidFill>
                  <a:srgbClr val="FF0000"/>
                </a:solidFill>
              </a:rPr>
              <a:t>”</a:t>
            </a:r>
            <a:r>
              <a:rPr lang="zh-CN" altLang="en-US" sz="2400">
                <a:solidFill>
                  <a:srgbClr val="FF0000"/>
                </a:solidFill>
              </a:rPr>
              <a:t>来表现人的精神美</a:t>
            </a:r>
            <a:r>
              <a:rPr lang="zh-CN" altLang="en-US" sz="2400">
                <a:solidFill>
                  <a:schemeClr val="tx1"/>
                </a:solidFill>
              </a:rPr>
              <a:t>。</a:t>
            </a:r>
            <a:endParaRPr lang="zh-CN" altLang="en-US" sz="2400">
              <a:solidFill>
                <a:srgbClr val="FF0000"/>
              </a:solidFill>
            </a:endParaRPr>
          </a:p>
          <a:p>
            <a:pPr indent="457200" fontAlgn="auto">
              <a:lnSpc>
                <a:spcPct val="120000"/>
              </a:lnSpc>
            </a:pPr>
            <a:r>
              <a:rPr lang="zh-CN" altLang="en-US" sz="2400"/>
              <a:t>《秦腔》正是因为秦腔与秦人的血肉联系，才使得秦腔化作了美的艺术，</a:t>
            </a:r>
            <a:r>
              <a:rPr lang="zh-CN" altLang="en-US" sz="2400">
                <a:solidFill>
                  <a:srgbClr val="FF0000"/>
                </a:solidFill>
              </a:rPr>
              <a:t>借</a:t>
            </a:r>
            <a:r>
              <a:rPr lang="en-US" altLang="zh-CN" sz="2400">
                <a:solidFill>
                  <a:srgbClr val="FF0000"/>
                </a:solidFill>
              </a:rPr>
              <a:t>“</a:t>
            </a:r>
            <a:r>
              <a:rPr lang="zh-CN" altLang="en-US" sz="2400">
                <a:solidFill>
                  <a:srgbClr val="FF0000"/>
                </a:solidFill>
              </a:rPr>
              <a:t>秦腔</a:t>
            </a:r>
            <a:r>
              <a:rPr lang="en-US" altLang="zh-CN" sz="2400">
                <a:solidFill>
                  <a:srgbClr val="FF0000"/>
                </a:solidFill>
              </a:rPr>
              <a:t>”</a:t>
            </a:r>
            <a:r>
              <a:rPr lang="zh-CN" altLang="en-US" sz="2400">
                <a:solidFill>
                  <a:srgbClr val="FF0000"/>
                </a:solidFill>
              </a:rPr>
              <a:t>来表现人的生命力</a:t>
            </a:r>
            <a:r>
              <a:rPr lang="zh-CN" altLang="en-US" sz="2400"/>
              <a:t>。</a:t>
            </a:r>
            <a:endParaRPr lang="zh-CN" altLang="en-US" sz="2400"/>
          </a:p>
          <a:p>
            <a:pPr indent="457200" fontAlgn="auto">
              <a:lnSpc>
                <a:spcPct val="120000"/>
              </a:lnSpc>
            </a:pPr>
            <a:r>
              <a:rPr lang="zh-CN" altLang="en-US" sz="2400"/>
              <a:t>从《风景谈》《秦腔》两篇文章中，我们感受到黄土高原的魅力不只是苍凉辽阔、广漠旷远的山川风貌，更是人们坚韧抗争、坚韧乐观、热情旺盛的生命力；延安的魅力不只是单纯强烈、生动鲜艳的自然风物，更是质朴刚健、昂扬崇高的革命风貌；秦腔的魅力不只是独特的唱腔，更是三秦大地大苦大乐之民众的生命意识。</a:t>
            </a:r>
            <a:endParaRPr lang="zh-CN" altLang="en-US" sz="2400"/>
          </a:p>
        </p:txBody>
      </p:sp>
    </p:spTree>
    <p:custDataLst>
      <p:tags r:id="rId5"/>
    </p:custDataLst>
  </p:cSld>
  <p:clrMapOvr>
    <a:masterClrMapping/>
  </p:clrMapOvr>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idx="2"/>
            <p:custDataLst>
              <p:tags r:id="rId3"/>
            </p:custDataLst>
          </p:nvPr>
        </p:nvSpPr>
        <p:spPr>
          <a:xfrm>
            <a:off x="1294765" y="213995"/>
            <a:ext cx="7908290" cy="627380"/>
          </a:xfrm>
          <a:solidFill>
            <a:schemeClr val="accent2"/>
          </a:solidFill>
        </p:spPr>
        <p:txBody>
          <a:bodyPr/>
          <a:lstStyle/>
          <a:p>
            <a:r>
              <a:rPr lang="zh-CN" altLang="en-US">
                <a:solidFill>
                  <a:schemeClr val="bg1"/>
                </a:solidFill>
              </a:rPr>
              <a:t>学习任务三</a:t>
            </a:r>
            <a:r>
              <a:rPr lang="en-US" altLang="zh-CN">
                <a:solidFill>
                  <a:schemeClr val="bg1"/>
                </a:solidFill>
              </a:rPr>
              <a:t>:</a:t>
            </a:r>
            <a:r>
              <a:rPr lang="zh-CN" altLang="en-US">
                <a:solidFill>
                  <a:schemeClr val="bg1"/>
                </a:solidFill>
              </a:rPr>
              <a:t>读文察言，品味语言特色</a:t>
            </a:r>
            <a:endParaRPr lang="zh-CN" altLang="en-US">
              <a:solidFill>
                <a:schemeClr val="bg1"/>
              </a:solidFill>
            </a:endParaRPr>
          </a:p>
        </p:txBody>
      </p:sp>
      <p:sp>
        <p:nvSpPr>
          <p:cNvPr id="4" name="文本框 3" title=""/>
          <p:cNvSpPr txBox="1"/>
          <p:nvPr>
            <p:custDataLst>
              <p:tags r:id="rId4"/>
            </p:custDataLst>
          </p:nvPr>
        </p:nvSpPr>
        <p:spPr>
          <a:xfrm>
            <a:off x="1836420" y="2372995"/>
            <a:ext cx="8993505" cy="1568450"/>
          </a:xfrm>
          <a:prstGeom prst="rect">
            <a:avLst/>
          </a:prstGeom>
          <a:noFill/>
        </p:spPr>
        <p:txBody>
          <a:bodyPr wrap="square" rtlCol="0" anchor="t">
            <a:spAutoFit/>
          </a:bodyPr>
          <a:lstStyle/>
          <a:p>
            <a:pPr indent="457200" fontAlgn="auto">
              <a:lnSpc>
                <a:spcPct val="150000"/>
              </a:lnSpc>
            </a:pPr>
            <a:r>
              <a:rPr lang="en-US" altLang="zh-CN"/>
              <a:t>  </a:t>
            </a:r>
            <a:r>
              <a:rPr lang="zh-CN" altLang="en-US" sz="3200"/>
              <a:t>请从表达方式、艺术手法、语言风格等角度分析品味《风景谈》《秦腔》的语言特色</a:t>
            </a:r>
            <a:endParaRPr lang="zh-CN" altLang="en-US" sz="3200"/>
          </a:p>
        </p:txBody>
      </p:sp>
    </p:spTree>
    <p:custDataLst>
      <p:tags r:id="rId5"/>
    </p:custDataLst>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6" name="表格 5" title=""/>
          <p:cNvGraphicFramePr>
            <a:graphicFrameLocks noGrp="1"/>
          </p:cNvGraphicFramePr>
          <p:nvPr>
            <p:custDataLst>
              <p:tags r:id="rId3"/>
            </p:custDataLst>
          </p:nvPr>
        </p:nvGraphicFramePr>
        <p:xfrm>
          <a:off x="645795" y="272415"/>
          <a:ext cx="11118850" cy="5564505"/>
        </p:xfrm>
        <a:graphic>
          <a:graphicData uri="http://schemas.openxmlformats.org/drawingml/2006/table">
            <a:tbl>
              <a:tblPr firstRow="1" bandRow="1">
                <a:tableStyleId>{5C22544A-7EE6-4342-B048-85BDC9FD1C3A}</a:tableStyleId>
              </a:tblPr>
              <a:tblGrid>
                <a:gridCol w="1745615"/>
                <a:gridCol w="3367405"/>
                <a:gridCol w="3419475"/>
                <a:gridCol w="2586355"/>
              </a:tblGrid>
              <a:tr h="737235">
                <a:tc>
                  <a:txBody>
                    <a:bodyPr vert="horz" wrap="square"/>
                    <a:lstStyle/>
                    <a:p>
                      <a:pPr algn="ctr">
                        <a:buNone/>
                      </a:pPr>
                      <a:r>
                        <a:rPr lang="zh-CN" altLang="en-US" sz="2400">
                          <a:latin typeface="黑体" panose="02010609060101010101" charset="-122"/>
                          <a:ea typeface="黑体" panose="02010609060101010101" charset="-122"/>
                        </a:rPr>
                        <a:t>比较角度</a:t>
                      </a:r>
                      <a:endParaRPr lang="zh-CN" altLang="en-US" sz="2400">
                        <a:latin typeface="黑体" panose="02010609060101010101" charset="-122"/>
                        <a:ea typeface="黑体" panose="02010609060101010101" charset="-122"/>
                      </a:endParaRPr>
                    </a:p>
                  </a:txBody>
                  <a:tcPr anchor="ctr"/>
                </a:tc>
                <a:tc>
                  <a:txBody>
                    <a:bodyPr vert="horz" wrap="square"/>
                    <a:lstStyle/>
                    <a:p>
                      <a:pPr algn="ctr">
                        <a:buNone/>
                      </a:pPr>
                      <a:r>
                        <a:rPr lang="zh-CN" altLang="en-US" sz="2400">
                          <a:latin typeface="黑体" panose="02010609060101010101" charset="-122"/>
                          <a:ea typeface="黑体" panose="02010609060101010101" charset="-122"/>
                        </a:rPr>
                        <a:t>《风景谈》</a:t>
                      </a:r>
                      <a:endParaRPr lang="zh-CN" altLang="en-US" sz="2400">
                        <a:latin typeface="黑体" panose="02010609060101010101" charset="-122"/>
                        <a:ea typeface="黑体" panose="02010609060101010101" charset="-122"/>
                      </a:endParaRPr>
                    </a:p>
                  </a:txBody>
                  <a:tcPr anchor="ctr"/>
                </a:tc>
                <a:tc>
                  <a:txBody>
                    <a:bodyPr vert="horz" wrap="square"/>
                    <a:lstStyle/>
                    <a:p>
                      <a:pPr algn="ctr">
                        <a:buNone/>
                      </a:pPr>
                      <a:r>
                        <a:rPr lang="zh-CN" altLang="en-US" sz="2400">
                          <a:latin typeface="黑体" panose="02010609060101010101" charset="-122"/>
                          <a:ea typeface="黑体" panose="02010609060101010101" charset="-122"/>
                        </a:rPr>
                        <a:t>《秦腔》</a:t>
                      </a:r>
                      <a:endParaRPr lang="zh-CN" altLang="en-US" sz="2400">
                        <a:latin typeface="黑体" panose="02010609060101010101" charset="-122"/>
                        <a:ea typeface="黑体" panose="02010609060101010101" charset="-122"/>
                      </a:endParaRPr>
                    </a:p>
                  </a:txBody>
                  <a:tcPr anchor="ctr"/>
                </a:tc>
                <a:tc>
                  <a:txBody>
                    <a:bodyPr vert="horz" wrap="square"/>
                    <a:lstStyle/>
                    <a:p>
                      <a:pPr algn="ctr">
                        <a:buNone/>
                      </a:pPr>
                      <a:r>
                        <a:rPr lang="zh-CN" altLang="en-US" sz="2400">
                          <a:latin typeface="黑体" panose="02010609060101010101" charset="-122"/>
                          <a:ea typeface="黑体" panose="02010609060101010101" charset="-122"/>
                        </a:rPr>
                        <a:t>相同点</a:t>
                      </a:r>
                      <a:endParaRPr lang="zh-CN" altLang="en-US" sz="2400">
                        <a:latin typeface="黑体" panose="02010609060101010101" charset="-122"/>
                        <a:ea typeface="黑体" panose="02010609060101010101" charset="-122"/>
                      </a:endParaRPr>
                    </a:p>
                  </a:txBody>
                  <a:tcPr anchor="ctr"/>
                </a:tc>
              </a:tr>
              <a:tr h="1842770">
                <a:tc>
                  <a:txBody>
                    <a:bodyPr vert="horz" wrap="square"/>
                    <a:lstStyle/>
                    <a:p>
                      <a:pPr algn="ctr">
                        <a:buNone/>
                      </a:pPr>
                      <a:r>
                        <a:rPr lang="zh-CN" altLang="en-US" sz="2400">
                          <a:latin typeface="宋体" panose="02010600030101010101" pitchFamily="2" charset="-122"/>
                          <a:ea typeface="宋体" panose="02010600030101010101" pitchFamily="2" charset="-122"/>
                        </a:rPr>
                        <a:t>表达方式</a:t>
                      </a:r>
                      <a:endParaRPr lang="zh-CN" altLang="en-US" sz="2400">
                        <a:latin typeface="宋体" panose="02010600030101010101" pitchFamily="2" charset="-122"/>
                        <a:ea typeface="宋体" panose="02010600030101010101" pitchFamily="2" charset="-122"/>
                      </a:endParaRPr>
                    </a:p>
                  </a:txBody>
                  <a:tcPr anchor="ctr"/>
                </a:tc>
                <a:tc>
                  <a:txBody>
                    <a:bodyPr vert="horz" wrap="square"/>
                    <a:lstStyle/>
                    <a:p>
                      <a:pPr algn="ctr">
                        <a:buNone/>
                      </a:pPr>
                      <a:endParaRPr lang="zh-CN" altLang="en-US" sz="2400">
                        <a:latin typeface="宋体" panose="02010600030101010101" pitchFamily="2" charset="-122"/>
                        <a:ea typeface="宋体" panose="02010600030101010101" pitchFamily="2" charset="-122"/>
                      </a:endParaRPr>
                    </a:p>
                  </a:txBody>
                  <a:tcPr anchor="ctr"/>
                </a:tc>
                <a:tc>
                  <a:txBody>
                    <a:bodyPr vert="horz" wrap="square"/>
                    <a:lstStyle/>
                    <a:p>
                      <a:pPr algn="ctr">
                        <a:buNone/>
                      </a:pPr>
                      <a:endParaRPr lang="zh-CN" altLang="en-US" sz="2400">
                        <a:latin typeface="宋体" panose="02010600030101010101" pitchFamily="2" charset="-122"/>
                        <a:ea typeface="宋体" panose="02010600030101010101" pitchFamily="2" charset="-122"/>
                      </a:endParaRPr>
                    </a:p>
                  </a:txBody>
                  <a:tcPr anchor="ctr"/>
                </a:tc>
                <a:tc>
                  <a:txBody>
                    <a:bodyPr vert="horz" wrap="square"/>
                    <a:lstStyle/>
                    <a:p>
                      <a:pPr algn="ctr">
                        <a:buNone/>
                      </a:pPr>
                      <a:endParaRPr lang="zh-CN" altLang="en-US" sz="2400">
                        <a:latin typeface="宋体" panose="02010600030101010101" pitchFamily="2" charset="-122"/>
                        <a:ea typeface="宋体" panose="02010600030101010101" pitchFamily="2" charset="-122"/>
                      </a:endParaRPr>
                    </a:p>
                  </a:txBody>
                  <a:tcPr anchor="ctr"/>
                </a:tc>
              </a:tr>
              <a:tr h="1325880">
                <a:tc>
                  <a:txBody>
                    <a:bodyPr vert="horz" wrap="square"/>
                    <a:lstStyle/>
                    <a:p>
                      <a:pPr indent="0" algn="ctr" fontAlgn="auto">
                        <a:lnSpc>
                          <a:spcPct val="120000"/>
                        </a:lnSpc>
                        <a:spcBef>
                          <a:spcPct val="0"/>
                        </a:spcBef>
                        <a:spcAft>
                          <a:spcPct val="0"/>
                        </a:spcAft>
                      </a:pPr>
                      <a:r>
                        <a:rPr lang="zh-CN" sz="2400">
                          <a:latin typeface="Times New Roman" panose="02020603050405020304"/>
                          <a:ea typeface="宋体" panose="02010600030101010101" pitchFamily="2" charset="-122"/>
                        </a:rPr>
                        <a:t>艺术手法</a:t>
                      </a:r>
                      <a:endParaRPr lang="zh-CN" sz="2400">
                        <a:latin typeface="Times New Roman" panose="02020603050405020304"/>
                        <a:ea typeface="宋体" panose="02010600030101010101" pitchFamily="2" charset="-122"/>
                      </a:endParaRPr>
                    </a:p>
                  </a:txBody>
                  <a:tcPr marL="68580" marR="68580" marT="0" marB="0" anchor="ctr"/>
                </a:tc>
                <a:tc>
                  <a:txBody>
                    <a:bodyPr vert="horz" wrap="square"/>
                    <a:lstStyle/>
                    <a:p>
                      <a:pPr indent="0" algn="ctr" fontAlgn="auto">
                        <a:lnSpc>
                          <a:spcPct val="120000"/>
                        </a:lnSpc>
                        <a:spcBef>
                          <a:spcPct val="0"/>
                        </a:spcBef>
                        <a:spcAft>
                          <a:spcPct val="0"/>
                        </a:spcAft>
                      </a:pPr>
                      <a:endParaRPr lang="zh-CN" sz="2400">
                        <a:latin typeface="Times New Roman" panose="02020603050405020304"/>
                        <a:ea typeface="宋体" panose="02010600030101010101" pitchFamily="2" charset="-122"/>
                      </a:endParaRPr>
                    </a:p>
                  </a:txBody>
                  <a:tcPr marL="68580" marR="68580" marT="0" marB="0" anchor="ctr"/>
                </a:tc>
                <a:tc>
                  <a:txBody>
                    <a:bodyPr vert="horz" wrap="square"/>
                    <a:lstStyle/>
                    <a:p>
                      <a:pPr indent="0" algn="ctr" fontAlgn="auto">
                        <a:lnSpc>
                          <a:spcPct val="120000"/>
                        </a:lnSpc>
                        <a:spcBef>
                          <a:spcPct val="0"/>
                        </a:spcBef>
                        <a:spcAft>
                          <a:spcPct val="0"/>
                        </a:spcAft>
                      </a:pPr>
                      <a:endParaRPr lang="zh-CN" sz="2400">
                        <a:latin typeface="宋体" panose="02010600030101010101" pitchFamily="2" charset="-122"/>
                        <a:ea typeface="宋体" panose="02010600030101010101" pitchFamily="2" charset="-122"/>
                      </a:endParaRPr>
                    </a:p>
                  </a:txBody>
                  <a:tcPr marL="68580" marR="68580" marT="0" marB="0" anchor="ctr"/>
                </a:tc>
                <a:tc>
                  <a:txBody>
                    <a:bodyPr vert="horz" wrap="square"/>
                    <a:lstStyle/>
                    <a:p>
                      <a:pPr indent="0" algn="ctr" fontAlgn="auto">
                        <a:lnSpc>
                          <a:spcPct val="120000"/>
                        </a:lnSpc>
                        <a:spcBef>
                          <a:spcPct val="0"/>
                        </a:spcBef>
                        <a:spcAft>
                          <a:spcPct val="0"/>
                        </a:spcAft>
                      </a:pPr>
                      <a:endParaRPr lang="zh-CN" sz="2400">
                        <a:latin typeface="Times New Roman" panose="02020603050405020304"/>
                        <a:ea typeface="宋体" panose="02010600030101010101" pitchFamily="2" charset="-122"/>
                      </a:endParaRPr>
                    </a:p>
                  </a:txBody>
                  <a:tcPr marL="68580" marR="68580" marT="0" marB="0" anchor="ctr"/>
                </a:tc>
              </a:tr>
              <a:tr h="1658620">
                <a:tc>
                  <a:txBody>
                    <a:bodyPr vert="horz" wrap="square"/>
                    <a:lstStyle/>
                    <a:p>
                      <a:pPr indent="0" algn="ctr" fontAlgn="auto">
                        <a:lnSpc>
                          <a:spcPct val="120000"/>
                        </a:lnSpc>
                        <a:spcBef>
                          <a:spcPct val="0"/>
                        </a:spcBef>
                        <a:spcAft>
                          <a:spcPct val="0"/>
                        </a:spcAft>
                      </a:pPr>
                      <a:r>
                        <a:rPr lang="zh-CN" sz="2400">
                          <a:latin typeface="Times New Roman" panose="02020603050405020304"/>
                          <a:ea typeface="宋体" panose="02010600030101010101" pitchFamily="2" charset="-122"/>
                        </a:rPr>
                        <a:t>语言风格</a:t>
                      </a:r>
                      <a:endParaRPr lang="zh-CN" sz="2400">
                        <a:latin typeface="Times New Roman" panose="02020603050405020304"/>
                        <a:ea typeface="宋体" panose="02010600030101010101" pitchFamily="2" charset="-122"/>
                      </a:endParaRPr>
                    </a:p>
                  </a:txBody>
                  <a:tcPr marL="68580" marR="68580" marT="0" marB="0" anchor="ctr"/>
                </a:tc>
                <a:tc>
                  <a:txBody>
                    <a:bodyPr vert="horz" wrap="square"/>
                    <a:lstStyle/>
                    <a:p>
                      <a:pPr indent="0" algn="ctr" fontAlgn="auto">
                        <a:lnSpc>
                          <a:spcPct val="120000"/>
                        </a:lnSpc>
                        <a:spcBef>
                          <a:spcPct val="0"/>
                        </a:spcBef>
                        <a:spcAft>
                          <a:spcPct val="0"/>
                        </a:spcAft>
                      </a:pPr>
                      <a:endParaRPr lang="zh-CN" sz="2400">
                        <a:latin typeface="宋体" panose="02010600030101010101" pitchFamily="2" charset="-122"/>
                        <a:ea typeface="宋体" panose="02010600030101010101" pitchFamily="2" charset="-122"/>
                      </a:endParaRPr>
                    </a:p>
                  </a:txBody>
                  <a:tcPr marL="68580" marR="68580" marT="0" marB="0" anchor="ctr"/>
                </a:tc>
                <a:tc>
                  <a:txBody>
                    <a:bodyPr vert="horz" wrap="square"/>
                    <a:lstStyle/>
                    <a:p>
                      <a:pPr indent="0" algn="ctr" fontAlgn="auto">
                        <a:lnSpc>
                          <a:spcPct val="120000"/>
                        </a:lnSpc>
                        <a:spcBef>
                          <a:spcPct val="0"/>
                        </a:spcBef>
                        <a:spcAft>
                          <a:spcPct val="0"/>
                        </a:spcAft>
                      </a:pPr>
                      <a:endParaRPr lang="zh-CN" altLang="en-US" sz="2400">
                        <a:latin typeface="Times New Roman" panose="02020603050405020304"/>
                        <a:ea typeface="宋体" panose="02010600030101010101" pitchFamily="2" charset="-122"/>
                      </a:endParaRPr>
                    </a:p>
                  </a:txBody>
                  <a:tcPr marL="68580" marR="68580" marT="0" marB="0" anchor="ctr"/>
                </a:tc>
                <a:tc>
                  <a:txBody>
                    <a:bodyPr vert="horz" wrap="square"/>
                    <a:lstStyle/>
                    <a:p>
                      <a:pPr indent="0" algn="ctr" fontAlgn="auto">
                        <a:lnSpc>
                          <a:spcPct val="120000"/>
                        </a:lnSpc>
                        <a:spcBef>
                          <a:spcPct val="0"/>
                        </a:spcBef>
                        <a:spcAft>
                          <a:spcPct val="0"/>
                        </a:spcAft>
                      </a:pPr>
                      <a:endParaRPr lang="zh-CN" sz="2400">
                        <a:latin typeface="Times New Roman" panose="02020603050405020304"/>
                        <a:ea typeface="宋体" panose="02010600030101010101" pitchFamily="2" charset="-122"/>
                      </a:endParaRPr>
                    </a:p>
                  </a:txBody>
                  <a:tcPr marL="68580" marR="68580" marT="0" marB="0" anchor="ctr"/>
                </a:tc>
              </a:tr>
            </a:tbl>
          </a:graphicData>
        </a:graphic>
      </p:graphicFrame>
      <p:sp>
        <p:nvSpPr>
          <p:cNvPr id="9" name="文本框 8" title=""/>
          <p:cNvSpPr txBox="1"/>
          <p:nvPr>
            <p:custDataLst>
              <p:tags r:id="rId4"/>
            </p:custDataLst>
          </p:nvPr>
        </p:nvSpPr>
        <p:spPr>
          <a:xfrm>
            <a:off x="2547620" y="1285875"/>
            <a:ext cx="2920365" cy="1192530"/>
          </a:xfrm>
          <a:prstGeom prst="rect">
            <a:avLst/>
          </a:prstGeom>
          <a:noFill/>
        </p:spPr>
        <p:txBody>
          <a:bodyPr wrap="square" rtlCol="0">
            <a:noAutofit/>
          </a:bodyPr>
          <a:lstStyle/>
          <a:p>
            <a:pPr indent="0" fontAlgn="auto">
              <a:lnSpc>
                <a:spcPct val="150000"/>
              </a:lnSpc>
            </a:pPr>
            <a:r>
              <a:rPr lang="zh-CN" altLang="en-US"/>
              <a:t>先描写，后议论，点明题旨；议论性语句连缀起来集中表现作者唯物史观。</a:t>
            </a:r>
            <a:endParaRPr lang="zh-CN" altLang="en-US"/>
          </a:p>
        </p:txBody>
      </p:sp>
      <p:sp>
        <p:nvSpPr>
          <p:cNvPr id="10" name="文本框 9" title=""/>
          <p:cNvSpPr txBox="1"/>
          <p:nvPr>
            <p:custDataLst>
              <p:tags r:id="rId5"/>
            </p:custDataLst>
          </p:nvPr>
        </p:nvSpPr>
        <p:spPr>
          <a:xfrm>
            <a:off x="5824220" y="1697990"/>
            <a:ext cx="3288665" cy="368300"/>
          </a:xfrm>
          <a:prstGeom prst="rect">
            <a:avLst/>
          </a:prstGeom>
          <a:noFill/>
        </p:spPr>
        <p:txBody>
          <a:bodyPr wrap="square" rtlCol="0">
            <a:spAutoFit/>
          </a:bodyPr>
          <a:lstStyle/>
          <a:p>
            <a:r>
              <a:rPr lang="zh-CN" altLang="en-US"/>
              <a:t>描写、记叙中夹杂议论、抒情</a:t>
            </a:r>
            <a:endParaRPr lang="zh-CN" altLang="en-US"/>
          </a:p>
        </p:txBody>
      </p:sp>
      <p:sp>
        <p:nvSpPr>
          <p:cNvPr id="11" name="文本框 10" title=""/>
          <p:cNvSpPr txBox="1"/>
          <p:nvPr>
            <p:custDataLst>
              <p:tags r:id="rId6"/>
            </p:custDataLst>
          </p:nvPr>
        </p:nvSpPr>
        <p:spPr>
          <a:xfrm>
            <a:off x="9235440" y="1548130"/>
            <a:ext cx="2456180" cy="789940"/>
          </a:xfrm>
          <a:prstGeom prst="rect">
            <a:avLst/>
          </a:prstGeom>
          <a:noFill/>
        </p:spPr>
        <p:txBody>
          <a:bodyPr wrap="square" rtlCol="0">
            <a:noAutofit/>
          </a:bodyPr>
          <a:lstStyle/>
          <a:p>
            <a:r>
              <a:rPr lang="zh-CN" altLang="en-US"/>
              <a:t>熔叙述、写景、议论、抒情于一炉</a:t>
            </a:r>
            <a:endParaRPr lang="zh-CN" altLang="en-US"/>
          </a:p>
        </p:txBody>
      </p:sp>
      <p:sp>
        <p:nvSpPr>
          <p:cNvPr id="12" name="文本框 11" title=""/>
          <p:cNvSpPr txBox="1"/>
          <p:nvPr>
            <p:custDataLst>
              <p:tags r:id="rId7"/>
            </p:custDataLst>
          </p:nvPr>
        </p:nvSpPr>
        <p:spPr>
          <a:xfrm>
            <a:off x="2565400" y="3312160"/>
            <a:ext cx="2659380" cy="368300"/>
          </a:xfrm>
          <a:prstGeom prst="rect">
            <a:avLst/>
          </a:prstGeom>
          <a:noFill/>
        </p:spPr>
        <p:txBody>
          <a:bodyPr wrap="square" rtlCol="0">
            <a:spAutoFit/>
          </a:bodyPr>
          <a:lstStyle/>
          <a:p>
            <a:r>
              <a:rPr lang="zh-CN" altLang="en-US"/>
              <a:t>对照、烘托、欲扬先抑</a:t>
            </a:r>
            <a:endParaRPr lang="zh-CN" altLang="en-US"/>
          </a:p>
        </p:txBody>
      </p:sp>
      <p:sp>
        <p:nvSpPr>
          <p:cNvPr id="13" name="文本框 12" title=""/>
          <p:cNvSpPr txBox="1"/>
          <p:nvPr>
            <p:custDataLst>
              <p:tags r:id="rId8"/>
            </p:custDataLst>
          </p:nvPr>
        </p:nvSpPr>
        <p:spPr>
          <a:xfrm>
            <a:off x="6112510" y="3253740"/>
            <a:ext cx="2454910" cy="368300"/>
          </a:xfrm>
          <a:prstGeom prst="rect">
            <a:avLst/>
          </a:prstGeom>
          <a:noFill/>
        </p:spPr>
        <p:txBody>
          <a:bodyPr wrap="square" rtlCol="0">
            <a:spAutoFit/>
          </a:bodyPr>
          <a:lstStyle/>
          <a:p>
            <a:r>
              <a:rPr lang="zh-CN" altLang="en-US"/>
              <a:t>场面描写、正侧结合</a:t>
            </a:r>
            <a:endParaRPr lang="zh-CN" altLang="en-US"/>
          </a:p>
        </p:txBody>
      </p:sp>
      <p:sp>
        <p:nvSpPr>
          <p:cNvPr id="14" name="文本框 13" title=""/>
          <p:cNvSpPr txBox="1"/>
          <p:nvPr>
            <p:custDataLst>
              <p:tags r:id="rId9"/>
            </p:custDataLst>
          </p:nvPr>
        </p:nvSpPr>
        <p:spPr>
          <a:xfrm>
            <a:off x="9235440" y="3215005"/>
            <a:ext cx="2456815" cy="645160"/>
          </a:xfrm>
          <a:prstGeom prst="rect">
            <a:avLst/>
          </a:prstGeom>
          <a:noFill/>
        </p:spPr>
        <p:txBody>
          <a:bodyPr wrap="square" rtlCol="0">
            <a:spAutoFit/>
          </a:bodyPr>
          <a:lstStyle/>
          <a:p>
            <a:r>
              <a:rPr lang="zh-CN" altLang="en-US"/>
              <a:t>点面结合、细节描写、烘托、比喻等修辞</a:t>
            </a:r>
            <a:endParaRPr lang="zh-CN" altLang="en-US"/>
          </a:p>
        </p:txBody>
      </p:sp>
      <p:sp>
        <p:nvSpPr>
          <p:cNvPr id="15" name="文本框 14" title=""/>
          <p:cNvSpPr txBox="1"/>
          <p:nvPr>
            <p:custDataLst>
              <p:tags r:id="rId10"/>
            </p:custDataLst>
          </p:nvPr>
        </p:nvSpPr>
        <p:spPr>
          <a:xfrm>
            <a:off x="9354185" y="4491990"/>
            <a:ext cx="2219960" cy="922020"/>
          </a:xfrm>
          <a:prstGeom prst="rect">
            <a:avLst/>
          </a:prstGeom>
          <a:noFill/>
        </p:spPr>
        <p:txBody>
          <a:bodyPr wrap="square" rtlCol="0">
            <a:spAutoFit/>
          </a:bodyPr>
          <a:lstStyle/>
          <a:p>
            <a:r>
              <a:rPr lang="zh-CN" altLang="en-US"/>
              <a:t>质朴自然、准确传神、妙用修辞，自由活泼，感染力强</a:t>
            </a:r>
            <a:endParaRPr lang="zh-CN" altLang="en-US"/>
          </a:p>
        </p:txBody>
      </p:sp>
      <p:sp>
        <p:nvSpPr>
          <p:cNvPr id="16" name="文本框 15" title=""/>
          <p:cNvSpPr txBox="1"/>
          <p:nvPr>
            <p:custDataLst>
              <p:tags r:id="rId11"/>
            </p:custDataLst>
          </p:nvPr>
        </p:nvSpPr>
        <p:spPr>
          <a:xfrm>
            <a:off x="5937885" y="4431030"/>
            <a:ext cx="3061970" cy="1198880"/>
          </a:xfrm>
          <a:prstGeom prst="rect">
            <a:avLst/>
          </a:prstGeom>
          <a:noFill/>
        </p:spPr>
        <p:txBody>
          <a:bodyPr wrap="square" rtlCol="0">
            <a:spAutoFit/>
          </a:bodyPr>
          <a:lstStyle/>
          <a:p>
            <a:r>
              <a:rPr lang="zh-CN" altLang="en-US"/>
              <a:t>张扬大气，原生朴拙，富有张力，浓墨重彩，热烈豪放，广阔深远，浓郁细腻，富有生活气息</a:t>
            </a:r>
            <a:r>
              <a:rPr lang="en-US" altLang="zh-CN"/>
              <a:t> </a:t>
            </a:r>
            <a:endParaRPr lang="zh-CN" altLang="en-US"/>
          </a:p>
        </p:txBody>
      </p:sp>
      <p:sp>
        <p:nvSpPr>
          <p:cNvPr id="17" name="文本框 16" title=""/>
          <p:cNvSpPr txBox="1"/>
          <p:nvPr>
            <p:custDataLst>
              <p:tags r:id="rId12"/>
            </p:custDataLst>
          </p:nvPr>
        </p:nvSpPr>
        <p:spPr>
          <a:xfrm>
            <a:off x="2733675" y="4431030"/>
            <a:ext cx="2548255" cy="1198880"/>
          </a:xfrm>
          <a:prstGeom prst="rect">
            <a:avLst/>
          </a:prstGeom>
          <a:noFill/>
        </p:spPr>
        <p:txBody>
          <a:bodyPr wrap="square" rtlCol="0">
            <a:spAutoFit/>
          </a:bodyPr>
          <a:lstStyle/>
          <a:p>
            <a:r>
              <a:rPr lang="zh-CN" altLang="en-US"/>
              <a:t>尖锐与含浑，严肃与轻松，直白质朴与含蓄蕴藉的巧妙结合，富有时代气息</a:t>
            </a:r>
            <a:endParaRPr lang="zh-CN" altLang="en-US"/>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p:bldP spid="16" grpId="0"/>
      <p:bldP spid="15"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idx="2"/>
            <p:custDataLst>
              <p:tags r:id="rId3"/>
            </p:custDataLst>
          </p:nvPr>
        </p:nvSpPr>
        <p:spPr>
          <a:xfrm>
            <a:off x="1120140" y="379095"/>
            <a:ext cx="2471420" cy="627380"/>
          </a:xfrm>
        </p:spPr>
        <p:txBody>
          <a:bodyPr/>
          <a:lstStyle/>
          <a:p>
            <a:r>
              <a:rPr lang="zh-CN" altLang="en-US"/>
              <a:t>课后随笔</a:t>
            </a:r>
            <a:endParaRPr lang="zh-CN" altLang="en-US"/>
          </a:p>
        </p:txBody>
      </p:sp>
      <p:sp>
        <p:nvSpPr>
          <p:cNvPr id="4" name="文本框 3" title=""/>
          <p:cNvSpPr txBox="1"/>
          <p:nvPr>
            <p:custDataLst>
              <p:tags r:id="rId4"/>
            </p:custDataLst>
          </p:nvPr>
        </p:nvSpPr>
        <p:spPr>
          <a:xfrm>
            <a:off x="615315" y="1446530"/>
            <a:ext cx="10612120" cy="1351915"/>
          </a:xfrm>
          <a:prstGeom prst="rect">
            <a:avLst/>
          </a:prstGeom>
          <a:noFill/>
          <a:ln>
            <a:solidFill>
              <a:schemeClr val="tx2">
                <a:lumMod val="60000"/>
                <a:lumOff val="40000"/>
              </a:schemeClr>
            </a:solidFill>
          </a:ln>
        </p:spPr>
        <p:txBody>
          <a:bodyPr wrap="square" rtlCol="0" anchor="t">
            <a:noAutofit/>
          </a:bodyPr>
          <a:lstStyle/>
          <a:p>
            <a:pPr indent="0" fontAlgn="auto">
              <a:lnSpc>
                <a:spcPct val="120000"/>
              </a:lnSpc>
            </a:pPr>
            <a:r>
              <a:rPr lang="en-US" altLang="zh-CN" sz="2400"/>
              <a:t>1. </a:t>
            </a:r>
            <a:r>
              <a:rPr lang="zh-CN" altLang="en-US" sz="2400"/>
              <a:t>在当今社会，许多传统文化的保护和传承正面临严峻挑战。许多蕴含着先人智慧和才华的手工艺正在我们的生活中逐渐消失，这实在令人惋惜。你对这一现象有何看法？</a:t>
            </a:r>
            <a:endParaRPr lang="zh-CN" altLang="en-US" sz="2400"/>
          </a:p>
        </p:txBody>
      </p:sp>
      <p:sp>
        <p:nvSpPr>
          <p:cNvPr id="5" name="文本框 4" title=""/>
          <p:cNvSpPr txBox="1"/>
          <p:nvPr>
            <p:custDataLst>
              <p:tags r:id="rId5"/>
            </p:custDataLst>
          </p:nvPr>
        </p:nvSpPr>
        <p:spPr>
          <a:xfrm>
            <a:off x="615315" y="3514090"/>
            <a:ext cx="10612120" cy="2306320"/>
          </a:xfrm>
          <a:prstGeom prst="rect">
            <a:avLst/>
          </a:prstGeom>
          <a:noFill/>
          <a:ln>
            <a:solidFill>
              <a:schemeClr val="tx2">
                <a:lumMod val="60000"/>
                <a:lumOff val="40000"/>
              </a:schemeClr>
            </a:solidFill>
          </a:ln>
        </p:spPr>
        <p:txBody>
          <a:bodyPr wrap="square" rtlCol="0" anchor="t">
            <a:spAutoFit/>
          </a:bodyPr>
          <a:lstStyle/>
          <a:p>
            <a:pPr indent="0" fontAlgn="auto">
              <a:lnSpc>
                <a:spcPct val="120000"/>
              </a:lnSpc>
            </a:pPr>
            <a:r>
              <a:rPr lang="en-US" altLang="zh-CN" sz="2400"/>
              <a:t>2.</a:t>
            </a:r>
            <a:r>
              <a:rPr lang="zh-CN" altLang="en-US" sz="2400"/>
              <a:t>本课，我们入文赏景，捕捉到《风景谈》《秦腔》两篇文章的独特风景，在内容上都展示了西北黄土高原上的山川风貌与风俗人情；我们入境悟情，感受到延安军民与三秦百姓旺盛的生命力与崇高伟大的民族精神，体会到作家深刻的生命感悟及浓重的文化思考。请谈谈你关于</a:t>
            </a:r>
            <a:r>
              <a:rPr lang="en-US" altLang="zh-CN" sz="2400"/>
              <a:t>“</a:t>
            </a:r>
            <a:r>
              <a:rPr lang="zh-CN" altLang="en-US" sz="2400"/>
              <a:t>风景</a:t>
            </a:r>
            <a:r>
              <a:rPr lang="en-US" altLang="zh-CN" sz="2400"/>
              <a:t>” “</a:t>
            </a:r>
            <a:r>
              <a:rPr lang="zh-CN" altLang="en-US" sz="2400"/>
              <a:t>人文</a:t>
            </a:r>
            <a:r>
              <a:rPr lang="zh-CN" altLang="en-US" sz="2400">
                <a:sym typeface="+mn-ea"/>
              </a:rPr>
              <a:t>精神</a:t>
            </a:r>
            <a:r>
              <a:rPr lang="en-US" altLang="zh-CN" sz="2400"/>
              <a:t>” “</a:t>
            </a:r>
            <a:r>
              <a:rPr lang="zh-CN" altLang="en-US" sz="2400"/>
              <a:t>生命</a:t>
            </a:r>
            <a:r>
              <a:rPr lang="en-US" altLang="zh-CN" sz="2400"/>
              <a:t>”</a:t>
            </a:r>
            <a:r>
              <a:rPr lang="zh-CN" altLang="en-US" sz="2400"/>
              <a:t>三者关系的思考？</a:t>
            </a:r>
            <a:endParaRPr lang="zh-CN" altLang="en-US" sz="2400"/>
          </a:p>
        </p:txBody>
      </p:sp>
    </p:spTree>
    <p:custDataLst>
      <p:tags r:id="rId6"/>
    </p:custDataLst>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5" name="标题 4" title=""/>
          <p:cNvSpPr>
            <a:spLocks noGrp="1"/>
          </p:cNvSpPr>
          <p:nvPr>
            <p:ph type="title" idx="3"/>
            <p:custDataLst>
              <p:tags r:id="rId4"/>
            </p:custDataLst>
          </p:nvPr>
        </p:nvSpPr>
        <p:spPr/>
        <p:txBody>
          <a:bodyPr/>
          <a:lstStyle/>
          <a:p>
            <a:r>
              <a:rPr lang="zh-CN" altLang="en-US"/>
              <a:t>感谢您的观看</a:t>
            </a:r>
            <a:endParaRPr lang="zh-CN" altLang="en-US"/>
          </a:p>
        </p:txBody>
      </p:sp>
      <p:sp>
        <p:nvSpPr>
          <p:cNvPr id="7" name="文本占位符 6" title=""/>
          <p:cNvSpPr>
            <a:spLocks noGrp="1"/>
          </p:cNvSpPr>
          <p:nvPr>
            <p:ph type="body" idx="2"/>
            <p:custDataLst>
              <p:tags r:id="rId5"/>
            </p:custDataLst>
          </p:nvPr>
        </p:nvSpPr>
        <p:spPr/>
        <p:txBody>
          <a:bodyPr/>
          <a:lstStyle/>
          <a:p>
            <a:r>
              <a:rPr lang="zh-CN" altLang="en-US"/>
              <a:t>汇报人：</a:t>
            </a:r>
            <a:r>
              <a:rPr lang="en-US" altLang="zh-CN"/>
              <a:t>WPS</a:t>
            </a:r>
            <a:endParaRPr lang="zh-CN" altLang="en-US"/>
          </a:p>
        </p:txBody>
      </p:sp>
    </p:spTree>
    <p:custDataLst>
      <p:tags r:id="rId6"/>
    </p:custData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6" name="图片 15" title=""/>
          <p:cNvPicPr>
            <a:picLocks noChangeAspect="1"/>
          </p:cNvPicPr>
          <p:nvPr>
            <p:custDataLst>
              <p:tags r:id="rId5"/>
            </p:custDataLst>
          </p:nvPr>
        </p:nvPicPr>
        <p:blipFill>
          <a:blip r:embed="rId3">
            <a:extLst>
              <a:ext uri="{BEBA8EAE-BF5A-486C-A8C5-ECC9F3942E4B}">
                <a14:imgProps xmlns:a14="http://schemas.microsoft.com/office/drawing/2010/main">
                  <a14:imgLayer r:embed="rId4">
                    <a14:imgEffect>
                      <a14:saturation sat="70000"/>
                    </a14:imgEffect>
                  </a14:imgLayer>
                </a14:imgProps>
              </a:ext>
              <a:ext uri="{28A0092B-C50C-407E-A947-70E740481C1C}">
                <a14:useLocalDpi xmlns:a14="http://schemas.microsoft.com/office/drawing/2010/main" val="0"/>
              </a:ext>
            </a:extLst>
          </a:blip>
          <a:srcRect l="20767" b="7671"/>
          <a:stretch>
            <a:fillRect/>
          </a:stretch>
        </p:blipFill>
        <p:spPr>
          <a:xfrm>
            <a:off x="399415" y="3366135"/>
            <a:ext cx="2828925" cy="3215005"/>
          </a:xfrm>
          <a:custGeom>
            <a:gdLst>
              <a:gd name="connsiteX0" fmla="*/ 0 w 4493187"/>
              <a:gd name="connsiteY0" fmla="*/ 0 h 5527965"/>
              <a:gd name="connsiteX1" fmla="*/ 4493187 w 4493187"/>
              <a:gd name="connsiteY1" fmla="*/ 0 h 5527965"/>
              <a:gd name="connsiteX2" fmla="*/ 4493187 w 4493187"/>
              <a:gd name="connsiteY2" fmla="*/ 5527965 h 5527965"/>
              <a:gd name="connsiteX3" fmla="*/ 0 w 4493187"/>
              <a:gd name="connsiteY3" fmla="*/ 5527965 h 5527965"/>
            </a:gdLst>
            <a:cxnLst>
              <a:cxn ang="0">
                <a:pos x="connsiteX0" y="connsiteY0"/>
              </a:cxn>
              <a:cxn ang="0">
                <a:pos x="connsiteX1" y="connsiteY1"/>
              </a:cxn>
              <a:cxn ang="0">
                <a:pos x="connsiteX2" y="connsiteY2"/>
              </a:cxn>
              <a:cxn ang="0">
                <a:pos x="connsiteX3" y="connsiteY3"/>
              </a:cxn>
            </a:cxnLst>
            <a:rect l="l" t="t" r="r" b="b"/>
            <a:pathLst>
              <a:path w="4493187" h="5527965">
                <a:moveTo>
                  <a:pt x="0" y="0"/>
                </a:moveTo>
                <a:lnTo>
                  <a:pt x="4493187" y="0"/>
                </a:lnTo>
                <a:lnTo>
                  <a:pt x="4493187" y="5527965"/>
                </a:lnTo>
                <a:lnTo>
                  <a:pt x="0" y="5527965"/>
                </a:lnTo>
                <a:close/>
              </a:path>
            </a:pathLst>
          </a:custGeom>
        </p:spPr>
      </p:pic>
      <p:sp>
        <p:nvSpPr>
          <p:cNvPr id="13" name="MG-圆角矩形 9" title=""/>
          <p:cNvSpPr/>
          <p:nvPr>
            <p:custDataLst>
              <p:tags r:id="rId6"/>
            </p:custDataLst>
          </p:nvPr>
        </p:nvSpPr>
        <p:spPr>
          <a:xfrm>
            <a:off x="605155" y="962025"/>
            <a:ext cx="10815320" cy="5213350"/>
          </a:xfrm>
          <a:prstGeom prst="roundRect">
            <a:avLst>
              <a:gd name="adj" fmla="val 2964"/>
            </a:avLst>
          </a:prstGeom>
          <a:noFill/>
          <a:ln w="28575">
            <a:solidFill>
              <a:schemeClr val="tx1"/>
            </a:solidFill>
            <a:prstDash val="sysDash"/>
          </a:ln>
          <a:effectLst>
            <a:outerShdw blurRad="508000" dist="635000" dir="5400000" sx="90000" sy="90000" algn="t" rotWithShape="0">
              <a:srgbClr val="443232">
                <a:alpha val="20000"/>
              </a:srgbClr>
            </a:outerShdw>
          </a:effectLst>
          <a:extLst>
            <a:ext uri="{909E8E84-426E-40DD-AFC4-6F175D3DCCD1}">
              <a14:hiddenFill xmlns:a14="http://schemas.microsoft.com/office/drawing/2010/main">
                <a:solidFill>
                  <a:srgbClr val="FBFBF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文本框 1" title=""/>
          <p:cNvSpPr txBox="1"/>
          <p:nvPr>
            <p:custDataLst>
              <p:tags r:id="rId7"/>
            </p:custDataLst>
          </p:nvPr>
        </p:nvSpPr>
        <p:spPr>
          <a:xfrm>
            <a:off x="3352800" y="1076325"/>
            <a:ext cx="8072120" cy="5211445"/>
          </a:xfrm>
          <a:prstGeom prst="rect">
            <a:avLst/>
          </a:prstGeom>
          <a:noFill/>
          <a:ln>
            <a:noFill/>
          </a:ln>
          <a:effectLst>
            <a:outerShdw blurRad="152400" sx="103000" sy="103000" algn="ctr" rotWithShape="0">
              <a:prstClr val="black">
                <a:alpha val="40000"/>
              </a:prstClr>
            </a:outerShdw>
          </a:effectLst>
          <a:extLst>
            <a:ext uri="{909E8E84-426E-40DD-AFC4-6F175D3DCCD1}">
              <a14:hiddenFill xmlns:a14="http://schemas.microsoft.com/office/drawing/2010/main">
                <a:solidFill>
                  <a:schemeClr val="bg1">
                    <a:lumMod val="95000"/>
                  </a:schemeClr>
                </a:solidFill>
              </a14:hiddenFill>
            </a:ext>
          </a:extLst>
        </p:spPr>
        <p:txBody>
          <a:bodyPr wrap="square" rtlCol="0">
            <a:noAutofit/>
          </a:bodyPr>
          <a:lstStyle/>
          <a:p>
            <a:pPr indent="0" fontAlgn="auto">
              <a:lnSpc>
                <a:spcPct val="130000"/>
              </a:lnSpc>
            </a:pPr>
            <a:r>
              <a:rPr lang="en-US" altLang="zh-CN" sz="2800" spc="-300">
                <a:solidFill>
                  <a:schemeClr val="dk1"/>
                </a:solidFill>
                <a:latin typeface="黑体" panose="02010609060101010101" charset="-122"/>
                <a:ea typeface="黑体" panose="02010609060101010101" charset="-122"/>
                <a:cs typeface="黑体" panose="02010609060101010101" charset="-122"/>
                <a:sym typeface="+mn-ea"/>
              </a:rPr>
              <a:t>    </a:t>
            </a:r>
            <a:r>
              <a:rPr lang="zh-CN" altLang="en-US" sz="2800" spc="-300">
                <a:solidFill>
                  <a:schemeClr val="dk1"/>
                </a:solidFill>
                <a:latin typeface="黑体" panose="02010609060101010101" charset="-122"/>
                <a:ea typeface="黑体" panose="02010609060101010101" charset="-122"/>
                <a:cs typeface="黑体" panose="02010609060101010101" charset="-122"/>
                <a:sym typeface="+mn-ea"/>
              </a:rPr>
              <a:t>贾平凹，原名贾平娃,陕西丹风人，生于1952年。</a:t>
            </a:r>
            <a:r>
              <a:rPr lang="zh-CN" altLang="zh-CN" sz="2800" spc="-300" noProof="0">
                <a:ln w="3175">
                  <a:noFill/>
                  <a:prstDash val="dash"/>
                </a:ln>
                <a:effectLst/>
                <a:uLnTx/>
                <a:uFillTx/>
                <a:latin typeface="黑体" panose="02010609060101010101" charset="-122"/>
                <a:ea typeface="黑体" panose="02010609060101010101" charset="-122"/>
                <a:cs typeface="黑体" panose="02010609060101010101" charset="-122"/>
                <a:sym typeface="Arial" panose="020b0604020202020204" pitchFamily="34" charset="0"/>
              </a:rPr>
              <a:t>于西北大学中文系毕业，1982年后从事专业创作。任中国作家协会理事、作协陕西分会副主席等职。</a:t>
            </a:r>
            <a:r>
              <a:rPr lang="zh-CN" altLang="en-US" sz="2800" spc="-300">
                <a:solidFill>
                  <a:schemeClr val="dk1"/>
                </a:solidFill>
                <a:latin typeface="黑体" panose="02010609060101010101" charset="-122"/>
                <a:ea typeface="黑体" panose="02010609060101010101" charset="-122"/>
                <a:cs typeface="黑体" panose="02010609060101010101" charset="-122"/>
                <a:sym typeface="+mn-ea"/>
              </a:rPr>
              <a:t>贾平凹的小说描写</a:t>
            </a:r>
            <a:r>
              <a:rPr lang="zh-CN" altLang="en-US" sz="2800" spc="-300">
                <a:solidFill>
                  <a:srgbClr val="FF0000"/>
                </a:solidFill>
                <a:latin typeface="黑体" panose="02010609060101010101" charset="-122"/>
                <a:ea typeface="黑体" panose="02010609060101010101" charset="-122"/>
                <a:cs typeface="黑体" panose="02010609060101010101" charset="-122"/>
                <a:sym typeface="+mn-ea"/>
              </a:rPr>
              <a:t>新时期的西北农村</a:t>
            </a:r>
            <a:r>
              <a:rPr lang="zh-CN" altLang="en-US" sz="2800" spc="-300">
                <a:solidFill>
                  <a:schemeClr val="dk1"/>
                </a:solidFill>
                <a:latin typeface="黑体" panose="02010609060101010101" charset="-122"/>
                <a:ea typeface="黑体" panose="02010609060101010101" charset="-122"/>
                <a:cs typeface="黑体" panose="02010609060101010101" charset="-122"/>
                <a:sym typeface="+mn-ea"/>
              </a:rPr>
              <a:t>，特别是改革开放后的</a:t>
            </a:r>
            <a:r>
              <a:rPr lang="zh-CN" altLang="en-US" sz="2800" spc="-300">
                <a:solidFill>
                  <a:srgbClr val="FF0000"/>
                </a:solidFill>
                <a:latin typeface="黑体" panose="02010609060101010101" charset="-122"/>
                <a:ea typeface="黑体" panose="02010609060101010101" charset="-122"/>
                <a:cs typeface="黑体" panose="02010609060101010101" charset="-122"/>
                <a:sym typeface="+mn-ea"/>
              </a:rPr>
              <a:t>变革</a:t>
            </a:r>
            <a:r>
              <a:rPr lang="zh-CN" altLang="en-US" sz="2800" spc="-300">
                <a:solidFill>
                  <a:schemeClr val="dk1"/>
                </a:solidFill>
                <a:latin typeface="黑体" panose="02010609060101010101" charset="-122"/>
                <a:ea typeface="黑体" panose="02010609060101010101" charset="-122"/>
                <a:cs typeface="黑体" panose="02010609060101010101" charset="-122"/>
                <a:sym typeface="+mn-ea"/>
              </a:rPr>
              <a:t>，视野开阔，</a:t>
            </a:r>
            <a:r>
              <a:rPr lang="zh-CN" altLang="en-US" sz="2800" spc="-300">
                <a:solidFill>
                  <a:srgbClr val="FF0000"/>
                </a:solidFill>
                <a:latin typeface="黑体" panose="02010609060101010101" charset="-122"/>
                <a:ea typeface="黑体" panose="02010609060101010101" charset="-122"/>
                <a:cs typeface="黑体" panose="02010609060101010101" charset="-122"/>
                <a:sym typeface="+mn-ea"/>
              </a:rPr>
              <a:t>具有丰富的当代中国社会文化心理内涵</a:t>
            </a:r>
            <a:r>
              <a:rPr lang="zh-CN" altLang="en-US" sz="2800" spc="-300">
                <a:solidFill>
                  <a:schemeClr val="dk1"/>
                </a:solidFill>
                <a:latin typeface="黑体" panose="02010609060101010101" charset="-122"/>
                <a:ea typeface="黑体" panose="02010609060101010101" charset="-122"/>
                <a:cs typeface="黑体" panose="02010609060101010101" charset="-122"/>
                <a:sym typeface="+mn-ea"/>
              </a:rPr>
              <a:t>，</a:t>
            </a:r>
            <a:r>
              <a:rPr lang="zh-CN" altLang="en-US" sz="2800" spc="-300">
                <a:solidFill>
                  <a:srgbClr val="FF0000"/>
                </a:solidFill>
                <a:latin typeface="黑体" panose="02010609060101010101" charset="-122"/>
                <a:ea typeface="黑体" panose="02010609060101010101" charset="-122"/>
                <a:cs typeface="黑体" panose="02010609060101010101" charset="-122"/>
                <a:sym typeface="+mn-ea"/>
              </a:rPr>
              <a:t>富于地域风土特色</a:t>
            </a:r>
            <a:r>
              <a:rPr lang="zh-CN" altLang="en-US" sz="2800" spc="-300">
                <a:solidFill>
                  <a:schemeClr val="dk1"/>
                </a:solidFill>
                <a:latin typeface="黑体" panose="02010609060101010101" charset="-122"/>
                <a:ea typeface="黑体" panose="02010609060101010101" charset="-122"/>
                <a:cs typeface="黑体" panose="02010609060101010101" charset="-122"/>
                <a:sym typeface="+mn-ea"/>
              </a:rPr>
              <a:t>，格调清新隽永。</a:t>
            </a:r>
            <a:endParaRPr lang="zh-CN" altLang="en-US" sz="2800" spc="-300">
              <a:solidFill>
                <a:schemeClr val="dk1"/>
              </a:solidFill>
              <a:latin typeface="黑体" panose="02010609060101010101" charset="-122"/>
              <a:ea typeface="黑体" panose="02010609060101010101" charset="-122"/>
              <a:cs typeface="黑体" panose="02010609060101010101" charset="-122"/>
            </a:endParaRPr>
          </a:p>
          <a:p>
            <a:pPr indent="0" fontAlgn="auto">
              <a:lnSpc>
                <a:spcPct val="130000"/>
              </a:lnSpc>
            </a:pPr>
            <a:r>
              <a:rPr lang="en-US" altLang="zh-CN" sz="2800" spc="-300">
                <a:solidFill>
                  <a:schemeClr val="dk1"/>
                </a:solidFill>
                <a:latin typeface="黑体" panose="02010609060101010101" charset="-122"/>
                <a:ea typeface="黑体" panose="02010609060101010101" charset="-122"/>
                <a:cs typeface="黑体" panose="02010609060101010101" charset="-122"/>
                <a:sym typeface="+mn-ea"/>
              </a:rPr>
              <a:t>    </a:t>
            </a:r>
            <a:endParaRPr lang="zh-CN" altLang="en-US" sz="2800" spc="-300">
              <a:ln w="3175">
                <a:noFill/>
                <a:prstDash val="dash"/>
              </a:ln>
              <a:solidFill>
                <a:schemeClr val="tx1"/>
              </a:solidFill>
              <a:effectLst/>
              <a:uFillTx/>
              <a:latin typeface="黑体" panose="02010609060101010101" charset="-122"/>
              <a:ea typeface="黑体" panose="02010609060101010101" charset="-122"/>
              <a:cs typeface="黑体" panose="02010609060101010101" charset="-122"/>
              <a:sym typeface="+mn-ea"/>
            </a:endParaRPr>
          </a:p>
        </p:txBody>
      </p:sp>
      <p:sp>
        <p:nvSpPr>
          <p:cNvPr id="3" name="对角圆角矩形 2" title=""/>
          <p:cNvSpPr/>
          <p:nvPr>
            <p:custDataLst>
              <p:tags r:id="rId8"/>
            </p:custDataLst>
          </p:nvPr>
        </p:nvSpPr>
        <p:spPr>
          <a:xfrm>
            <a:off x="1188085" y="145415"/>
            <a:ext cx="2795270" cy="680720"/>
          </a:xfrm>
          <a:prstGeom prst="round2DiagRect">
            <a:avLst/>
          </a:prstGeom>
          <a:solidFill>
            <a:srgbClr val="4F616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latin typeface="楷体" panose="02010609060101010101" pitchFamily="49" charset="-122"/>
                <a:ea typeface="楷体" panose="02010609060101010101" pitchFamily="49" charset="-122"/>
              </a:rPr>
              <a:t>走近贾平凹</a:t>
            </a:r>
            <a:endParaRPr lang="zh-CN" altLang="en-US" sz="3600">
              <a:latin typeface="楷体" panose="02010609060101010101" pitchFamily="49" charset="-122"/>
              <a:ea typeface="楷体" panose="02010609060101010101" pitchFamily="49" charset="-122"/>
            </a:endParaRPr>
          </a:p>
        </p:txBody>
      </p:sp>
      <p:sp>
        <p:nvSpPr>
          <p:cNvPr id="5" name="文本框 4" title=""/>
          <p:cNvSpPr txBox="1"/>
          <p:nvPr>
            <p:custDataLst>
              <p:tags r:id="rId9"/>
            </p:custDataLst>
          </p:nvPr>
        </p:nvSpPr>
        <p:spPr>
          <a:xfrm>
            <a:off x="3983355" y="4590415"/>
            <a:ext cx="6271895" cy="1383665"/>
          </a:xfrm>
          <a:prstGeom prst="rect">
            <a:avLst/>
          </a:prstGeom>
          <a:noFill/>
        </p:spPr>
        <p:txBody>
          <a:bodyPr wrap="square" rtlCol="0" anchor="t">
            <a:spAutoFit/>
          </a:bodyPr>
          <a:lstStyle/>
          <a:p>
            <a:pPr indent="0" fontAlgn="auto">
              <a:lnSpc>
                <a:spcPct val="100000"/>
              </a:lnSpc>
            </a:pPr>
            <a:r>
              <a:rPr lang="zh-CN" altLang="en-US" sz="2800" b="1" spc="-300">
                <a:solidFill>
                  <a:schemeClr val="dk1"/>
                </a:solidFill>
                <a:latin typeface="柳公权楷书" panose="02010600010101010101" charset="-122"/>
                <a:ea typeface="柳公权楷书" panose="02010600010101010101" charset="-122"/>
                <a:cs typeface="柳公权楷书" panose="02010600010101010101" charset="-122"/>
                <a:sym typeface="+mn-ea"/>
              </a:rPr>
              <a:t>代表作：长篇小说《废都》</a:t>
            </a:r>
            <a:r>
              <a:rPr lang="zh-CN" altLang="en-US" sz="2800" b="1" spc="-300">
                <a:solidFill>
                  <a:srgbClr val="FF0000"/>
                </a:solidFill>
                <a:latin typeface="柳公权楷书" panose="02010600010101010101" charset="-122"/>
                <a:ea typeface="柳公权楷书" panose="02010600010101010101" charset="-122"/>
                <a:cs typeface="柳公权楷书" panose="02010600010101010101" charset="-122"/>
                <a:sym typeface="+mn-ea"/>
              </a:rPr>
              <a:t>《秦腔》</a:t>
            </a:r>
            <a:r>
              <a:rPr lang="zh-CN" altLang="en-US" sz="2800" b="1" spc="-300">
                <a:solidFill>
                  <a:schemeClr val="dk1"/>
                </a:solidFill>
                <a:latin typeface="柳公权楷书" panose="02010600010101010101" charset="-122"/>
                <a:ea typeface="柳公权楷书" panose="02010600010101010101" charset="-122"/>
                <a:cs typeface="柳公权楷书" panose="02010600010101010101" charset="-122"/>
                <a:sym typeface="+mn-ea"/>
              </a:rPr>
              <a:t>等,</a:t>
            </a:r>
            <a:endParaRPr lang="zh-CN" altLang="en-US" sz="2800" b="1" spc="-300">
              <a:solidFill>
                <a:schemeClr val="dk1"/>
              </a:solidFill>
              <a:latin typeface="柳公权楷书" panose="02010600010101010101" charset="-122"/>
              <a:ea typeface="柳公权楷书" panose="02010600010101010101" charset="-122"/>
              <a:cs typeface="柳公权楷书" panose="02010600010101010101" charset="-122"/>
              <a:sym typeface="+mn-ea"/>
            </a:endParaRPr>
          </a:p>
          <a:p>
            <a:pPr indent="0" fontAlgn="auto">
              <a:lnSpc>
                <a:spcPct val="100000"/>
              </a:lnSpc>
            </a:pPr>
            <a:r>
              <a:rPr lang="zh-CN" altLang="en-US" sz="2800" b="1" spc="-300">
                <a:solidFill>
                  <a:schemeClr val="dk1"/>
                </a:solidFill>
                <a:latin typeface="柳公权楷书" panose="02010600010101010101" charset="-122"/>
                <a:ea typeface="柳公权楷书" panose="02010600010101010101" charset="-122"/>
                <a:cs typeface="柳公权楷书" panose="02010600010101010101" charset="-122"/>
                <a:sym typeface="+mn-ea"/>
              </a:rPr>
              <a:t>中短篇小说《黑氏》《美穴地》《五魁》</a:t>
            </a:r>
            <a:endParaRPr lang="zh-CN" altLang="en-US" sz="2800" b="1" spc="-300">
              <a:solidFill>
                <a:schemeClr val="dk1"/>
              </a:solidFill>
              <a:latin typeface="柳公权楷书" panose="02010600010101010101" charset="-122"/>
              <a:ea typeface="柳公权楷书" panose="02010600010101010101" charset="-122"/>
              <a:cs typeface="柳公权楷书" panose="02010600010101010101" charset="-122"/>
              <a:sym typeface="+mn-ea"/>
            </a:endParaRPr>
          </a:p>
          <a:p>
            <a:pPr indent="0" fontAlgn="auto">
              <a:lnSpc>
                <a:spcPct val="100000"/>
              </a:lnSpc>
            </a:pPr>
            <a:r>
              <a:rPr lang="zh-CN" altLang="en-US" sz="2800" b="1" spc="-300">
                <a:solidFill>
                  <a:schemeClr val="dk1"/>
                </a:solidFill>
                <a:latin typeface="柳公权楷书" panose="02010600010101010101" charset="-122"/>
                <a:ea typeface="柳公权楷书" panose="02010600010101010101" charset="-122"/>
                <a:cs typeface="柳公权楷书" panose="02010600010101010101" charset="-122"/>
                <a:sym typeface="+mn-ea"/>
              </a:rPr>
              <a:t>散文《丑石》《商州三录》《天气》等。</a:t>
            </a:r>
            <a:endParaRPr lang="zh-CN" altLang="en-US" sz="2800" b="1" spc="-300">
              <a:solidFill>
                <a:schemeClr val="dk1"/>
              </a:solidFill>
              <a:latin typeface="柳公权楷书" panose="02010600010101010101" charset="-122"/>
              <a:ea typeface="柳公权楷书" panose="02010600010101010101" charset="-122"/>
              <a:cs typeface="柳公权楷书" panose="0201060001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6" name="textbox 56" title=""/>
          <p:cNvSpPr/>
          <p:nvPr>
            <p:custDataLst>
              <p:tags r:id="rId3"/>
            </p:custDataLst>
          </p:nvPr>
        </p:nvSpPr>
        <p:spPr>
          <a:xfrm>
            <a:off x="1028700" y="2268220"/>
            <a:ext cx="10512425" cy="2320925"/>
          </a:xfrm>
          <a:prstGeom prst="rect">
            <a:avLst/>
          </a:prstGeom>
          <a:noFill/>
          <a:ln w="0" cap="flat">
            <a:solidFill>
              <a:schemeClr val="tx2">
                <a:lumMod val="60000"/>
                <a:lumOff val="40000"/>
              </a:schemeClr>
            </a:solidFill>
            <a:prstDash val="solid"/>
            <a:miter lim="0"/>
          </a:ln>
        </p:spPr>
        <p:txBody>
          <a:bodyPr vert="horz" wrap="square" lIns="0" tIns="0" rIns="0" bIns="0"/>
          <a:lstStyle/>
          <a:p>
            <a:pPr algn="l" rtl="0" eaLnBrk="0">
              <a:lnSpc>
                <a:spcPct val="7000"/>
              </a:lnSpc>
            </a:pPr>
            <a:endParaRPr sz="180">
              <a:latin typeface="Arial"/>
              <a:ea typeface="Arial"/>
              <a:cs typeface="Arial"/>
            </a:endParaRPr>
          </a:p>
          <a:p>
            <a:pPr marL="34290" indent="-21590" algn="l" rtl="0" eaLnBrk="0" fontAlgn="auto">
              <a:lnSpc>
                <a:spcPct val="150000"/>
              </a:lnSpc>
            </a:pPr>
            <a:r>
              <a:rPr lang="en-US" sz="3020" b="1" kern="0" spc="70">
                <a:solidFill>
                  <a:srgbClr val="000000">
                    <a:alpha val="100000"/>
                  </a:srgbClr>
                </a:solidFill>
                <a:latin typeface="黑体" panose="02010609060101010101" charset="-122"/>
                <a:ea typeface="黑体" panose="02010609060101010101" charset="-122"/>
                <a:cs typeface="黑体" panose="02010609060101010101" charset="-122"/>
              </a:rPr>
              <a:t>    </a:t>
            </a:r>
            <a:r>
              <a:rPr lang="zh-CN" altLang="en-US" sz="3000" b="1" kern="0">
                <a:solidFill>
                  <a:srgbClr val="000000">
                    <a:alpha val="100000"/>
                  </a:srgbClr>
                </a:solidFill>
                <a:uFillTx/>
                <a:latin typeface="黑体" panose="02010609060101010101" charset="-122"/>
                <a:ea typeface="黑体" panose="02010609060101010101" charset="-122"/>
                <a:cs typeface="黑体" panose="02010609060101010101" charset="-122"/>
              </a:rPr>
              <a:t>《风景谈》《秦腔》两篇文章都以西北黄土高原为写作题材，它们分别描绘了哪些风景？请以短语或短句的形式进行概括。</a:t>
            </a:r>
            <a:endParaRPr lang="zh-CN" altLang="en-US" sz="3000" b="1" kern="0">
              <a:solidFill>
                <a:srgbClr val="000000">
                  <a:alpha val="100000"/>
                </a:srgbClr>
              </a:solidFill>
              <a:uFillTx/>
              <a:latin typeface="黑体" panose="02010609060101010101" charset="-122"/>
              <a:ea typeface="黑体" panose="02010609060101010101" charset="-122"/>
              <a:cs typeface="黑体" panose="02010609060101010101" charset="-122"/>
            </a:endParaRPr>
          </a:p>
        </p:txBody>
      </p:sp>
      <p:sp>
        <p:nvSpPr>
          <p:cNvPr id="70" name="textbox 70" title=""/>
          <p:cNvSpPr/>
          <p:nvPr>
            <p:custDataLst>
              <p:tags r:id="rId4"/>
            </p:custDataLst>
          </p:nvPr>
        </p:nvSpPr>
        <p:spPr>
          <a:xfrm>
            <a:off x="10907769" y="3741575"/>
            <a:ext cx="1016291" cy="1130215"/>
          </a:xfrm>
          <a:prstGeom prst="rect">
            <a:avLst/>
          </a:prstGeom>
          <a:noFill/>
          <a:ln w="0" cap="flat">
            <a:noFill/>
            <a:prstDash val="solid"/>
            <a:miter lim="0"/>
          </a:ln>
        </p:spPr>
        <p:txBody>
          <a:bodyPr vert="horz" wrap="square" lIns="0" tIns="0" rIns="0" bIns="0"/>
          <a:lstStyle/>
          <a:p>
            <a:pPr algn="l" rtl="0" eaLnBrk="0">
              <a:lnSpc>
                <a:spcPct val="90000"/>
              </a:lnSpc>
            </a:pPr>
            <a:endParaRPr sz="180">
              <a:latin typeface="Arial"/>
              <a:ea typeface="Arial"/>
              <a:cs typeface="Arial"/>
            </a:endParaRPr>
          </a:p>
          <a:p>
            <a:pPr marL="12700" indent="5715" algn="l" rtl="0" eaLnBrk="0">
              <a:lnSpc>
                <a:spcPct val="100000"/>
              </a:lnSpc>
            </a:pPr>
            <a:r>
              <a:rPr sz="3555" b="1" kern="0" spc="10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北国</a:t>
            </a:r>
            <a:r>
              <a:rPr sz="3555" kern="0" spc="1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3555" b="1" kern="0" spc="9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晨号</a:t>
            </a:r>
            <a:endParaRPr sz="3555">
              <a:latin typeface="宋体" panose="02010600030101010101" pitchFamily="2" charset="-122"/>
              <a:ea typeface="宋体" panose="02010600030101010101" pitchFamily="2" charset="-122"/>
              <a:cs typeface="宋体" panose="02010600030101010101" pitchFamily="2" charset="-122"/>
            </a:endParaRPr>
          </a:p>
        </p:txBody>
      </p:sp>
      <p:sp>
        <p:nvSpPr>
          <p:cNvPr id="76" name="textbox 76" title=""/>
          <p:cNvSpPr/>
          <p:nvPr>
            <p:custDataLst>
              <p:tags r:id="rId5"/>
            </p:custDataLst>
          </p:nvPr>
        </p:nvSpPr>
        <p:spPr>
          <a:xfrm>
            <a:off x="8832326" y="3824358"/>
            <a:ext cx="989220" cy="1122321"/>
          </a:xfrm>
          <a:prstGeom prst="rect">
            <a:avLst/>
          </a:prstGeom>
          <a:noFill/>
          <a:ln w="0" cap="flat">
            <a:noFill/>
            <a:prstDash val="solid"/>
            <a:miter lim="0"/>
          </a:ln>
        </p:spPr>
        <p:txBody>
          <a:bodyPr vert="horz" wrap="square" lIns="0" tIns="0" rIns="0" bIns="0"/>
          <a:lstStyle/>
          <a:p>
            <a:pPr algn="l" rtl="0" eaLnBrk="0">
              <a:lnSpc>
                <a:spcPct val="101000"/>
              </a:lnSpc>
            </a:pPr>
            <a:endParaRPr sz="180">
              <a:latin typeface="Arial"/>
              <a:ea typeface="Arial"/>
              <a:cs typeface="Arial"/>
            </a:endParaRPr>
          </a:p>
          <a:p>
            <a:pPr marL="18415" indent="-5715" algn="l" rtl="0" eaLnBrk="0">
              <a:lnSpc>
                <a:spcPct val="99000"/>
              </a:lnSpc>
            </a:pPr>
            <a:r>
              <a:rPr sz="3555" b="1" kern="0" spc="4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桃林</a:t>
            </a:r>
            <a:r>
              <a:rPr sz="3555" kern="0" spc="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3555" b="1" kern="0" spc="4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小憩</a:t>
            </a:r>
            <a:endParaRPr sz="3555">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title=""/>
          <p:cNvSpPr txBox="1"/>
          <p:nvPr>
            <p:custDataLst>
              <p:tags r:id="rId6"/>
            </p:custDataLst>
          </p:nvPr>
        </p:nvSpPr>
        <p:spPr>
          <a:xfrm>
            <a:off x="1651635" y="241300"/>
            <a:ext cx="7647305" cy="583565"/>
          </a:xfrm>
          <a:prstGeom prst="rect">
            <a:avLst/>
          </a:prstGeom>
          <a:solidFill>
            <a:schemeClr val="accent2"/>
          </a:solidFill>
          <a:ln>
            <a:solidFill>
              <a:schemeClr val="accent1"/>
            </a:solidFill>
          </a:ln>
        </p:spPr>
        <p:txBody>
          <a:bodyPr wrap="square">
            <a:spAutoFit/>
          </a:bodyPr>
          <a:lstStyle/>
          <a:p>
            <a:pPr marL="0" indent="0" algn="ctr" defTabSz="266700">
              <a:spcBef>
                <a:spcPct val="0"/>
              </a:spcBef>
              <a:spcAft>
                <a:spcPct val="0"/>
              </a:spcAft>
            </a:pPr>
            <a:r>
              <a:rPr lang="zh-CN" altLang="en-US"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rPr>
              <a:t>学习任务一：入文赏景，捕捉其独特风景</a:t>
            </a:r>
            <a:endParaRPr lang="zh-CN" altLang="en-US" sz="3200" b="1">
              <a:solidFill>
                <a:schemeClr val="bg1"/>
              </a:solidFill>
              <a:effectLst>
                <a:outerShdw blurRad="38100" dist="19050" dir="2700000" algn="tl" rotWithShape="0">
                  <a:schemeClr val="dk1">
                    <a:alpha val="40000"/>
                  </a:schemeClr>
                </a:outerShdw>
              </a:effectLst>
              <a:latin typeface="Calibri"/>
              <a:ea typeface="宋体" panose="02010600030101010101" pitchFamily="2" charset="-122"/>
            </a:endParaRPr>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1" name="文本框 20" title=""/>
          <p:cNvSpPr txBox="1"/>
          <p:nvPr>
            <p:custDataLst>
              <p:tags r:id="rId4"/>
            </p:custDataLst>
          </p:nvPr>
        </p:nvSpPr>
        <p:spPr>
          <a:xfrm>
            <a:off x="2734945" y="1652270"/>
            <a:ext cx="1275715" cy="398780"/>
          </a:xfrm>
          <a:prstGeom prst="rect">
            <a:avLst/>
          </a:prstGeom>
          <a:noFill/>
          <a:ln w="9525">
            <a:noFill/>
          </a:ln>
        </p:spPr>
        <p:txBody>
          <a:bodyPr wrap="square">
            <a:spAutoFit/>
          </a:bodyPr>
          <a:lstStyle/>
          <a:p>
            <a:pPr algn="l">
              <a:buClrTx/>
              <a:buSzTx/>
              <a:buFontTx/>
            </a:pPr>
            <a:r>
              <a:rPr lang="en-US" altLang="zh-CN" sz="2000" b="1">
                <a:solidFill>
                  <a:srgbClr val="C00000"/>
                </a:solidFill>
                <a:latin typeface="微软雅黑" panose="020b0503020204020204" charset="-122"/>
                <a:ea typeface="微软雅黑" panose="020b0503020204020204" charset="-122"/>
              </a:rPr>
              <a:t>高原归耕</a:t>
            </a:r>
            <a:endParaRPr lang="en-US" altLang="zh-CN" sz="2000" b="1">
              <a:solidFill>
                <a:srgbClr val="C00000"/>
              </a:solidFill>
              <a:latin typeface="微软雅黑" panose="020b0503020204020204" charset="-122"/>
              <a:ea typeface="微软雅黑" panose="020b0503020204020204" charset="-122"/>
            </a:endParaRPr>
          </a:p>
        </p:txBody>
      </p:sp>
      <p:pic>
        <p:nvPicPr>
          <p:cNvPr id="22" name="图片 21" title=""/>
          <p:cNvPicPr/>
          <p:nvPr>
            <p:custDataLst>
              <p:tags r:id="rId6"/>
            </p:custDataLst>
          </p:nvPr>
        </p:nvPicPr>
        <p:blipFill>
          <a:blip r:embed="rId5"/>
          <a:srcRect r="20342"/>
          <a:stretch>
            <a:fillRect/>
          </a:stretch>
        </p:blipFill>
        <p:spPr>
          <a:xfrm>
            <a:off x="2361565" y="2085975"/>
            <a:ext cx="1703070" cy="1747520"/>
          </a:xfrm>
          <a:prstGeom prst="ellipse">
            <a:avLst/>
          </a:prstGeom>
          <a:noFill/>
          <a:ln w="9525">
            <a:noFill/>
          </a:ln>
        </p:spPr>
      </p:pic>
      <p:pic>
        <p:nvPicPr>
          <p:cNvPr id="23" name="图片 22" title=""/>
          <p:cNvPicPr/>
          <p:nvPr>
            <p:custDataLst>
              <p:tags r:id="rId8"/>
            </p:custDataLst>
          </p:nvPr>
        </p:nvPicPr>
        <p:blipFill>
          <a:blip r:embed="rId7">
            <a:lum bright="12000"/>
          </a:blip>
          <a:srcRect l="21064" t="57528" r="40934" b="5861"/>
          <a:stretch>
            <a:fillRect/>
          </a:stretch>
        </p:blipFill>
        <p:spPr>
          <a:xfrm>
            <a:off x="7591425" y="2096770"/>
            <a:ext cx="1748790" cy="1628140"/>
          </a:xfrm>
          <a:prstGeom prst="ellipse">
            <a:avLst/>
          </a:prstGeom>
          <a:noFill/>
          <a:ln w="9525">
            <a:noFill/>
          </a:ln>
        </p:spPr>
      </p:pic>
      <p:pic>
        <p:nvPicPr>
          <p:cNvPr id="24" name="图片 23" title=""/>
          <p:cNvPicPr/>
          <p:nvPr>
            <p:custDataLst>
              <p:tags r:id="rId10"/>
            </p:custDataLst>
          </p:nvPr>
        </p:nvPicPr>
        <p:blipFill>
          <a:blip r:embed="rId9">
            <a:lum bright="-30000"/>
          </a:blip>
          <a:srcRect t="13045" r="43856" b="18281"/>
          <a:stretch>
            <a:fillRect/>
          </a:stretch>
        </p:blipFill>
        <p:spPr>
          <a:xfrm>
            <a:off x="5870575" y="2562860"/>
            <a:ext cx="1728470" cy="1630045"/>
          </a:xfrm>
          <a:prstGeom prst="ellipse">
            <a:avLst/>
          </a:prstGeom>
          <a:noFill/>
          <a:ln w="9525">
            <a:noFill/>
          </a:ln>
        </p:spPr>
      </p:pic>
      <p:pic>
        <p:nvPicPr>
          <p:cNvPr id="25" name="图片 24" title=""/>
          <p:cNvPicPr/>
          <p:nvPr>
            <p:custDataLst>
              <p:tags r:id="rId12"/>
            </p:custDataLst>
          </p:nvPr>
        </p:nvPicPr>
        <p:blipFill>
          <a:blip r:embed="rId11">
            <a:lum bright="-42000"/>
          </a:blip>
          <a:stretch>
            <a:fillRect/>
          </a:stretch>
        </p:blipFill>
        <p:spPr>
          <a:xfrm>
            <a:off x="9377045" y="1600835"/>
            <a:ext cx="1805940" cy="1750695"/>
          </a:xfrm>
          <a:prstGeom prst="ellipse">
            <a:avLst/>
          </a:prstGeom>
          <a:noFill/>
          <a:ln w="9525">
            <a:noFill/>
          </a:ln>
        </p:spPr>
      </p:pic>
      <p:pic>
        <p:nvPicPr>
          <p:cNvPr id="26" name="图片 25" title=""/>
          <p:cNvPicPr/>
          <p:nvPr>
            <p:custDataLst>
              <p:tags r:id="rId14"/>
            </p:custDataLst>
          </p:nvPr>
        </p:nvPicPr>
        <p:blipFill>
          <a:blip r:embed="rId13">
            <a:lum bright="-12000"/>
          </a:blip>
          <a:srcRect r="30831"/>
          <a:stretch>
            <a:fillRect/>
          </a:stretch>
        </p:blipFill>
        <p:spPr>
          <a:xfrm>
            <a:off x="648970" y="1587500"/>
            <a:ext cx="1712595" cy="1666875"/>
          </a:xfrm>
          <a:prstGeom prst="ellipse">
            <a:avLst/>
          </a:prstGeom>
          <a:noFill/>
          <a:ln w="9525">
            <a:noFill/>
          </a:ln>
        </p:spPr>
      </p:pic>
      <p:pic>
        <p:nvPicPr>
          <p:cNvPr id="27" name="图片 26" title=""/>
          <p:cNvPicPr/>
          <p:nvPr>
            <p:custDataLst>
              <p:tags r:id="rId16"/>
            </p:custDataLst>
          </p:nvPr>
        </p:nvPicPr>
        <p:blipFill>
          <a:blip r:embed="rId15"/>
          <a:srcRect r="19620"/>
          <a:stretch>
            <a:fillRect/>
          </a:stretch>
        </p:blipFill>
        <p:spPr>
          <a:xfrm>
            <a:off x="4137025" y="2580005"/>
            <a:ext cx="1739900" cy="1651000"/>
          </a:xfrm>
          <a:prstGeom prst="ellipse">
            <a:avLst/>
          </a:prstGeom>
          <a:noFill/>
          <a:ln w="9525">
            <a:noFill/>
          </a:ln>
        </p:spPr>
      </p:pic>
      <p:sp>
        <p:nvSpPr>
          <p:cNvPr id="28" name="圆角矩形 27" title=""/>
          <p:cNvSpPr/>
          <p:nvPr>
            <p:custDataLst>
              <p:tags r:id="rId17"/>
            </p:custDataLst>
          </p:nvPr>
        </p:nvSpPr>
        <p:spPr>
          <a:xfrm>
            <a:off x="876935" y="1118870"/>
            <a:ext cx="1245870" cy="417195"/>
          </a:xfrm>
          <a:prstGeom prst="roundRect">
            <a:avLst>
              <a:gd name="adj" fmla="val 10000"/>
            </a:avLst>
          </a:prstGeom>
          <a:noFill/>
          <a:ln>
            <a:solidFill>
              <a:schemeClr val="tx2">
                <a:lumMod val="50000"/>
                <a:lumOff val="50000"/>
              </a:schemeClr>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000" b="1">
                <a:solidFill>
                  <a:schemeClr val="tx1"/>
                </a:solidFill>
                <a:latin typeface="微软雅黑" panose="020b0503020204020204" charset="-122"/>
                <a:ea typeface="微软雅黑" panose="020b0503020204020204" charset="-122"/>
                <a:sym typeface="+mn-ea"/>
              </a:rPr>
              <a:t>沙漠驼铃</a:t>
            </a:r>
            <a:endParaRPr lang="en-US" altLang="zh-CN" sz="2000" b="1">
              <a:solidFill>
                <a:schemeClr val="tx1"/>
              </a:solidFill>
              <a:latin typeface="微软雅黑" panose="020b0503020204020204" charset="-122"/>
              <a:ea typeface="微软雅黑" panose="020b0503020204020204" charset="-122"/>
              <a:sym typeface="+mn-ea"/>
            </a:endParaRPr>
          </a:p>
        </p:txBody>
      </p:sp>
      <p:sp>
        <p:nvSpPr>
          <p:cNvPr id="29" name="圆角矩形 28" title=""/>
          <p:cNvSpPr/>
          <p:nvPr>
            <p:custDataLst>
              <p:tags r:id="rId18"/>
            </p:custDataLst>
          </p:nvPr>
        </p:nvSpPr>
        <p:spPr>
          <a:xfrm>
            <a:off x="2760345" y="1639570"/>
            <a:ext cx="1144270" cy="417195"/>
          </a:xfrm>
          <a:prstGeom prst="roundRect">
            <a:avLst>
              <a:gd name="adj" fmla="val 10000"/>
            </a:avLst>
          </a:prstGeom>
          <a:noFill/>
          <a:ln>
            <a:solidFill>
              <a:schemeClr val="accent3">
                <a:lumMod val="75000"/>
              </a:schemeClr>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30" name="圆角矩形 29" title=""/>
          <p:cNvSpPr/>
          <p:nvPr>
            <p:custDataLst>
              <p:tags r:id="rId19"/>
            </p:custDataLst>
          </p:nvPr>
        </p:nvSpPr>
        <p:spPr>
          <a:xfrm>
            <a:off x="4458970" y="2122170"/>
            <a:ext cx="1144270" cy="417195"/>
          </a:xfrm>
          <a:prstGeom prst="roundRect">
            <a:avLst>
              <a:gd name="adj" fmla="val 10000"/>
            </a:avLst>
          </a:prstGeom>
          <a:noFill/>
          <a:ln>
            <a:solidFill>
              <a:schemeClr val="accent6">
                <a:lumMod val="50000"/>
              </a:schemeClr>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32" name="圆角矩形 31" title=""/>
          <p:cNvSpPr/>
          <p:nvPr>
            <p:custDataLst>
              <p:tags r:id="rId20"/>
            </p:custDataLst>
          </p:nvPr>
        </p:nvSpPr>
        <p:spPr>
          <a:xfrm>
            <a:off x="6153150" y="2109470"/>
            <a:ext cx="1144270" cy="417195"/>
          </a:xfrm>
          <a:prstGeom prst="roundRect">
            <a:avLst>
              <a:gd name="adj" fmla="val 10000"/>
            </a:avLst>
          </a:prstGeom>
          <a:noFill/>
          <a:ln>
            <a:solidFill>
              <a:schemeClr val="accent6">
                <a:lumMod val="50000"/>
              </a:schemeClr>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33" name="圆角矩形 32" title=""/>
          <p:cNvSpPr/>
          <p:nvPr>
            <p:custDataLst>
              <p:tags r:id="rId21"/>
            </p:custDataLst>
          </p:nvPr>
        </p:nvSpPr>
        <p:spPr>
          <a:xfrm>
            <a:off x="7813040" y="1626870"/>
            <a:ext cx="1144270" cy="417195"/>
          </a:xfrm>
          <a:prstGeom prst="roundRect">
            <a:avLst>
              <a:gd name="adj" fmla="val 10000"/>
            </a:avLst>
          </a:prstGeom>
          <a:noFill/>
          <a:ln>
            <a:solidFill>
              <a:srgbClr val="0912BD"/>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34" name="圆角矩形 33" title=""/>
          <p:cNvSpPr/>
          <p:nvPr>
            <p:custDataLst>
              <p:tags r:id="rId22"/>
            </p:custDataLst>
          </p:nvPr>
        </p:nvSpPr>
        <p:spPr>
          <a:xfrm>
            <a:off x="9676130" y="1131570"/>
            <a:ext cx="1144270" cy="417195"/>
          </a:xfrm>
          <a:prstGeom prst="roundRect">
            <a:avLst>
              <a:gd name="adj" fmla="val 10000"/>
            </a:avLst>
          </a:prstGeom>
          <a:noFill/>
          <a:ln>
            <a:solidFill>
              <a:srgbClr val="0912BD"/>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35" name="文本框 34" title=""/>
          <p:cNvSpPr txBox="1"/>
          <p:nvPr>
            <p:custDataLst>
              <p:tags r:id="rId23"/>
            </p:custDataLst>
          </p:nvPr>
        </p:nvSpPr>
        <p:spPr>
          <a:xfrm>
            <a:off x="4408170" y="2109470"/>
            <a:ext cx="1275715" cy="398780"/>
          </a:xfrm>
          <a:prstGeom prst="rect">
            <a:avLst/>
          </a:prstGeom>
          <a:noFill/>
          <a:ln w="9525">
            <a:noFill/>
          </a:ln>
        </p:spPr>
        <p:txBody>
          <a:bodyPr wrap="square">
            <a:spAutoFit/>
          </a:bodyPr>
          <a:lstStyle/>
          <a:p>
            <a:pPr algn="l">
              <a:buClrTx/>
              <a:buSzTx/>
              <a:buFontTx/>
            </a:pPr>
            <a:r>
              <a:rPr lang="en-US" altLang="zh-CN" sz="2000" b="1">
                <a:solidFill>
                  <a:srgbClr val="C00000"/>
                </a:solidFill>
                <a:latin typeface="微软雅黑" panose="020b0503020204020204" charset="-122"/>
                <a:ea typeface="微软雅黑" panose="020b0503020204020204" charset="-122"/>
                <a:sym typeface="+mn-ea"/>
              </a:rPr>
              <a:t>延河夕照</a:t>
            </a:r>
            <a:endParaRPr lang="en-US" altLang="zh-CN" sz="2000" b="1">
              <a:solidFill>
                <a:srgbClr val="C00000"/>
              </a:solidFill>
              <a:latin typeface="微软雅黑" panose="020b0503020204020204" charset="-122"/>
              <a:ea typeface="微软雅黑" panose="020b0503020204020204" charset="-122"/>
              <a:sym typeface="+mn-ea"/>
            </a:endParaRPr>
          </a:p>
        </p:txBody>
      </p:sp>
      <p:sp>
        <p:nvSpPr>
          <p:cNvPr id="36" name="文本框 35" title=""/>
          <p:cNvSpPr txBox="1"/>
          <p:nvPr>
            <p:custDataLst>
              <p:tags r:id="rId24"/>
            </p:custDataLst>
          </p:nvPr>
        </p:nvSpPr>
        <p:spPr>
          <a:xfrm>
            <a:off x="6159500" y="2096770"/>
            <a:ext cx="1275715" cy="398780"/>
          </a:xfrm>
          <a:prstGeom prst="rect">
            <a:avLst/>
          </a:prstGeom>
          <a:noFill/>
          <a:ln w="9525">
            <a:noFill/>
          </a:ln>
        </p:spPr>
        <p:txBody>
          <a:bodyPr wrap="square">
            <a:spAutoFit/>
          </a:bodyPr>
          <a:lstStyle/>
          <a:p>
            <a:pPr indent="0"/>
            <a:r>
              <a:rPr lang="en-US" altLang="zh-CN" sz="2000" b="1">
                <a:solidFill>
                  <a:srgbClr val="0912BD"/>
                </a:solidFill>
                <a:latin typeface="微软雅黑" panose="020b0503020204020204" charset="-122"/>
                <a:ea typeface="微软雅黑" panose="020b0503020204020204" charset="-122"/>
                <a:sym typeface="+mn-ea"/>
              </a:rPr>
              <a:t>石洞雨景</a:t>
            </a:r>
            <a:endParaRPr lang="en-US" altLang="zh-CN" sz="2000" b="1">
              <a:solidFill>
                <a:srgbClr val="0912BD"/>
              </a:solidFill>
              <a:latin typeface="微软雅黑" panose="020b0503020204020204" charset="-122"/>
              <a:ea typeface="微软雅黑" panose="020b0503020204020204" charset="-122"/>
              <a:sym typeface="+mn-ea"/>
            </a:endParaRPr>
          </a:p>
        </p:txBody>
      </p:sp>
      <p:sp>
        <p:nvSpPr>
          <p:cNvPr id="37" name="文本框 36" title=""/>
          <p:cNvSpPr txBox="1"/>
          <p:nvPr>
            <p:custDataLst>
              <p:tags r:id="rId25"/>
            </p:custDataLst>
          </p:nvPr>
        </p:nvSpPr>
        <p:spPr>
          <a:xfrm>
            <a:off x="7777480" y="1657985"/>
            <a:ext cx="1275715" cy="398780"/>
          </a:xfrm>
          <a:prstGeom prst="rect">
            <a:avLst/>
          </a:prstGeom>
          <a:noFill/>
          <a:ln w="9525">
            <a:noFill/>
          </a:ln>
        </p:spPr>
        <p:txBody>
          <a:bodyPr wrap="square">
            <a:spAutoFit/>
          </a:bodyPr>
          <a:lstStyle/>
          <a:p>
            <a:pPr indent="0"/>
            <a:r>
              <a:rPr lang="en-US" altLang="zh-CN" sz="2000" b="1">
                <a:solidFill>
                  <a:srgbClr val="0912BD"/>
                </a:solidFill>
                <a:latin typeface="微软雅黑" panose="020b0503020204020204" charset="-122"/>
                <a:ea typeface="微软雅黑" panose="020b0503020204020204" charset="-122"/>
                <a:sym typeface="+mn-ea"/>
              </a:rPr>
              <a:t>桃林小憩</a:t>
            </a:r>
            <a:endParaRPr lang="en-US" altLang="zh-CN" sz="2000" b="1">
              <a:solidFill>
                <a:srgbClr val="0912BD"/>
              </a:solidFill>
              <a:latin typeface="微软雅黑" panose="020b0503020204020204" charset="-122"/>
              <a:ea typeface="微软雅黑" panose="020b0503020204020204" charset="-122"/>
              <a:sym typeface="+mn-ea"/>
            </a:endParaRPr>
          </a:p>
        </p:txBody>
      </p:sp>
      <p:sp>
        <p:nvSpPr>
          <p:cNvPr id="38" name="文本框 37" title=""/>
          <p:cNvSpPr txBox="1"/>
          <p:nvPr>
            <p:custDataLst>
              <p:tags r:id="rId26"/>
            </p:custDataLst>
          </p:nvPr>
        </p:nvSpPr>
        <p:spPr>
          <a:xfrm>
            <a:off x="9636760" y="1144270"/>
            <a:ext cx="1275715" cy="398780"/>
          </a:xfrm>
          <a:prstGeom prst="rect">
            <a:avLst/>
          </a:prstGeom>
          <a:noFill/>
          <a:ln w="9525">
            <a:noFill/>
          </a:ln>
        </p:spPr>
        <p:txBody>
          <a:bodyPr wrap="square">
            <a:spAutoFit/>
          </a:bodyPr>
          <a:lstStyle/>
          <a:p>
            <a:pPr indent="0"/>
            <a:r>
              <a:rPr lang="en-US" altLang="zh-CN" sz="2000" b="1">
                <a:solidFill>
                  <a:srgbClr val="7030A0"/>
                </a:solidFill>
                <a:latin typeface="微软雅黑" panose="020b0503020204020204" charset="-122"/>
                <a:ea typeface="微软雅黑" panose="020b0503020204020204" charset="-122"/>
                <a:sym typeface="+mn-ea"/>
              </a:rPr>
              <a:t>北国晨号</a:t>
            </a:r>
            <a:endParaRPr lang="en-US" altLang="zh-CN" sz="2000" b="1">
              <a:solidFill>
                <a:srgbClr val="7030A0"/>
              </a:solidFill>
              <a:latin typeface="微软雅黑" panose="020b0503020204020204" charset="-122"/>
              <a:ea typeface="微软雅黑" panose="020b0503020204020204" charset="-122"/>
              <a:sym typeface="+mn-ea"/>
            </a:endParaRPr>
          </a:p>
        </p:txBody>
      </p:sp>
      <p:sp>
        <p:nvSpPr>
          <p:cNvPr id="2" name="TextBox 13" title=""/>
          <p:cNvSpPr/>
          <p:nvPr>
            <p:custDataLst>
              <p:tags r:id="rId27"/>
            </p:custDataLst>
          </p:nvPr>
        </p:nvSpPr>
        <p:spPr>
          <a:xfrm>
            <a:off x="4575175" y="252095"/>
            <a:ext cx="2860675" cy="645160"/>
          </a:xfrm>
          <a:prstGeom prst="rect">
            <a:avLst/>
          </a:prstGeom>
          <a:solidFill>
            <a:schemeClr val="tx2">
              <a:lumMod val="10000"/>
              <a:lumOff val="90000"/>
            </a:schemeClr>
          </a:solidFill>
          <a:ln w="28575">
            <a:solidFill>
              <a:schemeClr val="bg2">
                <a:lumMod val="65000"/>
              </a:schemeClr>
            </a:solidFill>
          </a:ln>
        </p:spPr>
        <p:txBody>
          <a:bodyPr wrap="square" rtlCol="0">
            <a:spAutoFit/>
          </a:bodyPr>
          <a:lstStyle/>
          <a:p>
            <a:pPr lvl="0" algn="ctr" fontAlgn="auto">
              <a:buClrTx/>
              <a:buSzTx/>
              <a:buFontTx/>
              <a:defRPr/>
            </a:pPr>
            <a:r>
              <a:rPr lang="en-US" altLang="zh-CN" sz="3600" b="1" spc="300" noProof="0">
                <a:ln>
                  <a:noFill/>
                </a:ln>
                <a:solidFill>
                  <a:srgbClr val="0912BD"/>
                </a:solidFill>
                <a:effectLst/>
                <a:uLnTx/>
                <a:uFillTx/>
                <a:latin typeface="微软雅黑" panose="020b0503020204020204" charset="-122"/>
                <a:ea typeface="微软雅黑" panose="020b0503020204020204" charset="-122"/>
                <a:cs typeface="+mn-ea"/>
                <a:sym typeface="+mn-ea"/>
              </a:rPr>
              <a:t> </a:t>
            </a:r>
            <a:r>
              <a:rPr lang="zh-CN" altLang="en-US" sz="3600" b="1" spc="300" noProof="0">
                <a:ln>
                  <a:noFill/>
                </a:ln>
                <a:solidFill>
                  <a:srgbClr val="0912BD"/>
                </a:solidFill>
                <a:effectLst/>
                <a:uLnTx/>
                <a:uFillTx/>
                <a:latin typeface="微软雅黑" panose="020b0503020204020204" charset="-122"/>
                <a:ea typeface="微软雅黑" panose="020b0503020204020204" charset="-122"/>
                <a:cs typeface="+mn-ea"/>
                <a:sym typeface="+mn-ea"/>
              </a:rPr>
              <a:t>《风景谈》</a:t>
            </a:r>
            <a:endParaRPr lang="zh-CN" altLang="en-US" sz="3600" b="1" spc="300" noProof="0">
              <a:ln>
                <a:noFill/>
              </a:ln>
              <a:solidFill>
                <a:srgbClr val="0912BD"/>
              </a:solidFill>
              <a:effectLst/>
              <a:uLnTx/>
              <a:uFillTx/>
              <a:latin typeface="微软雅黑" panose="020b0503020204020204" charset="-122"/>
              <a:ea typeface="微软雅黑" panose="020b0503020204020204" charset="-122"/>
              <a:cs typeface="+mn-ea"/>
              <a:sym typeface="+mn-ea"/>
            </a:endParaRPr>
          </a:p>
        </p:txBody>
      </p:sp>
      <p:sp>
        <p:nvSpPr>
          <p:cNvPr id="3" name="文本框 2" title=""/>
          <p:cNvSpPr txBox="1"/>
          <p:nvPr>
            <p:custDataLst>
              <p:tags r:id="rId28"/>
            </p:custDataLst>
          </p:nvPr>
        </p:nvSpPr>
        <p:spPr>
          <a:xfrm>
            <a:off x="565785" y="4213860"/>
            <a:ext cx="6124575" cy="467995"/>
          </a:xfrm>
          <a:prstGeom prst="rect">
            <a:avLst/>
          </a:prstGeom>
          <a:solidFill>
            <a:schemeClr val="accent2">
              <a:lumMod val="20000"/>
              <a:lumOff val="80000"/>
            </a:schemeClr>
          </a:solidFill>
          <a:ln w="19050">
            <a:solidFill>
              <a:schemeClr val="accent6">
                <a:lumMod val="50000"/>
              </a:schemeClr>
            </a:solidFill>
            <a:prstDash val="dashDot"/>
          </a:ln>
        </p:spPr>
        <p:txBody>
          <a:bodyPr wrap="square" rtlCol="0" anchor="t">
            <a:noAutofit/>
          </a:bodyPr>
          <a:lstStyle/>
          <a:p>
            <a:pPr lvl="0" indent="0" algn="just" fontAlgn="base">
              <a:spcBef>
                <a:spcPct val="0"/>
              </a:spcBef>
              <a:buClr>
                <a:schemeClr val="hlink"/>
              </a:buClr>
              <a:buSzPct val="70000"/>
              <a:buFont typeface="Wingdings" panose="05000000000000000000" pitchFamily="2" charset="2"/>
              <a:defRPr/>
            </a:pPr>
            <a:r>
              <a:rPr lang="zh-CN" altLang="en-US" sz="2400" b="1">
                <a:uFillTx/>
                <a:latin typeface="微软雅黑" panose="020b0503020204020204" charset="-122"/>
                <a:ea typeface="微软雅黑" panose="020b0503020204020204" charset="-122"/>
                <a:cs typeface="楷体" panose="02010609060101010101" pitchFamily="49" charset="-122"/>
                <a:sym typeface="+mn-ea"/>
              </a:rPr>
              <a:t>思考</a:t>
            </a:r>
            <a:r>
              <a:rPr lang="en-US" altLang="zh-CN" sz="24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1</a:t>
            </a:r>
            <a:r>
              <a:rPr lang="en-US" altLang="zh-CN" sz="2400" b="1">
                <a:uFillTx/>
                <a:latin typeface="微软雅黑" panose="020b0503020204020204" charset="-122"/>
                <a:ea typeface="微软雅黑" panose="020b0503020204020204" charset="-122"/>
                <a:cs typeface="楷体" panose="02010609060101010101" pitchFamily="49" charset="-122"/>
                <a:sym typeface="+mn-ea"/>
              </a:rPr>
              <a:t>.</a:t>
            </a:r>
            <a:r>
              <a:rPr lang="zh-CN" altLang="en-US" sz="2400" b="1">
                <a:uFillTx/>
                <a:latin typeface="微软雅黑" panose="020b0503020204020204" charset="-122"/>
                <a:ea typeface="微软雅黑" panose="020b0503020204020204" charset="-122"/>
                <a:cs typeface="楷体" panose="02010609060101010101" pitchFamily="49" charset="-122"/>
                <a:sym typeface="+mn-ea"/>
              </a:rPr>
              <a:t>从哪些地方可以知道文章写的是延安？</a:t>
            </a:r>
            <a:endParaRPr lang="zh-CN" altLang="en-US" sz="2400" b="1">
              <a:uFillTx/>
              <a:latin typeface="微软雅黑" panose="020b0503020204020204" charset="-122"/>
              <a:ea typeface="微软雅黑" panose="020b0503020204020204" charset="-122"/>
              <a:cs typeface="楷体" panose="02010609060101010101" pitchFamily="49" charset="-122"/>
              <a:sym typeface="+mn-ea"/>
            </a:endParaRPr>
          </a:p>
        </p:txBody>
      </p:sp>
      <p:sp>
        <p:nvSpPr>
          <p:cNvPr id="11" name="文本框 10" title=""/>
          <p:cNvSpPr txBox="1"/>
          <p:nvPr>
            <p:custDataLst>
              <p:tags r:id="rId29"/>
            </p:custDataLst>
          </p:nvPr>
        </p:nvSpPr>
        <p:spPr>
          <a:xfrm>
            <a:off x="5391785" y="4771390"/>
            <a:ext cx="3002915" cy="398780"/>
          </a:xfrm>
          <a:prstGeom prst="rect">
            <a:avLst/>
          </a:prstGeom>
          <a:solidFill>
            <a:schemeClr val="bg1"/>
          </a:solidFill>
          <a:ln w="19050">
            <a:solidFill>
              <a:schemeClr val="accent4">
                <a:lumMod val="50000"/>
              </a:schemeClr>
            </a:solidFill>
          </a:ln>
        </p:spPr>
        <p:txBody>
          <a:bodyPr wrap="square" rtlCol="0" anchor="t">
            <a:spAutoFit/>
          </a:bodyPr>
          <a:lstStyle/>
          <a:p>
            <a:pPr algn="ct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黄土高原</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北国</a:t>
            </a:r>
            <a:r>
              <a:rPr lang="en-US" altLang="zh-CN" sz="2000" b="1">
                <a:latin typeface="微软雅黑" panose="020b0503020204020204" charset="-122"/>
                <a:ea typeface="微软雅黑" panose="020b0503020204020204" charset="-122"/>
                <a:cs typeface="微软雅黑" panose="020b0503020204020204" charset="-122"/>
              </a:rPr>
              <a:t>”</a:t>
            </a:r>
            <a:endParaRPr lang="en-US" altLang="zh-CN" sz="2000" b="1">
              <a:latin typeface="微软雅黑" panose="020b0503020204020204" charset="-122"/>
              <a:ea typeface="微软雅黑" panose="020b0503020204020204" charset="-122"/>
              <a:cs typeface="微软雅黑" panose="020b0503020204020204" charset="-122"/>
            </a:endParaRPr>
          </a:p>
        </p:txBody>
      </p:sp>
      <p:sp>
        <p:nvSpPr>
          <p:cNvPr id="12" name="文本框 11" title=""/>
          <p:cNvSpPr txBox="1"/>
          <p:nvPr>
            <p:custDataLst>
              <p:tags r:id="rId30"/>
            </p:custDataLst>
          </p:nvPr>
        </p:nvSpPr>
        <p:spPr>
          <a:xfrm>
            <a:off x="9775190" y="4742180"/>
            <a:ext cx="965200" cy="398780"/>
          </a:xfrm>
          <a:prstGeom prst="rect">
            <a:avLst/>
          </a:prstGeom>
          <a:solidFill>
            <a:schemeClr val="bg1"/>
          </a:solidFill>
          <a:ln w="19050">
            <a:solidFill>
              <a:schemeClr val="accent4">
                <a:lumMod val="50000"/>
              </a:schemeClr>
            </a:solidFill>
          </a:ln>
        </p:spPr>
        <p:txBody>
          <a:bodyPr wrap="square" rtlCol="0" anchor="t">
            <a:spAutoFit/>
          </a:bodyPr>
          <a:lstStyle/>
          <a:p>
            <a:pPr lvl="0" algn="ctr">
              <a:buClrTx/>
              <a:buSzTx/>
              <a:buFontTx/>
            </a:pPr>
            <a:r>
              <a:rPr lang="en-US" altLang="zh-CN" sz="2000" b="1">
                <a:latin typeface="微软雅黑" panose="020b0503020204020204" charset="-122"/>
                <a:ea typeface="微软雅黑" panose="020b0503020204020204" charset="-122"/>
                <a:cs typeface="微软雅黑" panose="020b0503020204020204" charset="-122"/>
                <a:sym typeface="+mn-ea"/>
              </a:rPr>
              <a:t>延安</a:t>
            </a:r>
            <a:endParaRPr lang="en-US" altLang="zh-CN" sz="2665"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3" title=""/>
          <p:cNvSpPr txBox="1"/>
          <p:nvPr>
            <p:custDataLst>
              <p:tags r:id="rId31"/>
            </p:custDataLst>
          </p:nvPr>
        </p:nvSpPr>
        <p:spPr>
          <a:xfrm>
            <a:off x="6329045" y="5215255"/>
            <a:ext cx="2077720" cy="398780"/>
          </a:xfrm>
          <a:prstGeom prst="rect">
            <a:avLst/>
          </a:prstGeom>
          <a:solidFill>
            <a:schemeClr val="bg1"/>
          </a:solidFill>
          <a:ln w="19050">
            <a:solidFill>
              <a:schemeClr val="accent4">
                <a:lumMod val="50000"/>
              </a:schemeClr>
            </a:solidFill>
          </a:ln>
        </p:spPr>
        <p:txBody>
          <a:bodyPr wrap="square" rtlCol="0" anchor="t">
            <a:spAutoFit/>
          </a:bodyPr>
          <a:lstStyle/>
          <a:p>
            <a:pPr lvl="0" algn="ctr">
              <a:buClrTx/>
              <a:buSzTx/>
              <a:buFontTx/>
            </a:pPr>
            <a:r>
              <a:rPr lang="en-US" altLang="zh-CN" sz="2000" b="1">
                <a:latin typeface="微软雅黑" panose="020b0503020204020204" charset="-122"/>
                <a:ea typeface="微软雅黑" panose="020b0503020204020204" charset="-122"/>
                <a:cs typeface="微软雅黑" panose="020b0503020204020204" charset="-122"/>
                <a:sym typeface="+mn-ea"/>
              </a:rPr>
              <a:t>多处写了“河”</a:t>
            </a:r>
            <a:endParaRPr lang="en-US" altLang="zh-CN" sz="2665"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文本框 4" title=""/>
          <p:cNvSpPr txBox="1"/>
          <p:nvPr>
            <p:custDataLst>
              <p:tags r:id="rId32"/>
            </p:custDataLst>
          </p:nvPr>
        </p:nvSpPr>
        <p:spPr>
          <a:xfrm>
            <a:off x="9775190" y="5254625"/>
            <a:ext cx="965200" cy="398780"/>
          </a:xfrm>
          <a:prstGeom prst="rect">
            <a:avLst/>
          </a:prstGeom>
          <a:solidFill>
            <a:schemeClr val="bg1"/>
          </a:solidFill>
          <a:ln w="19050">
            <a:solidFill>
              <a:schemeClr val="accent4">
                <a:lumMod val="50000"/>
              </a:schemeClr>
            </a:solidFill>
          </a:ln>
        </p:spPr>
        <p:txBody>
          <a:bodyPr wrap="square" rtlCol="0" anchor="t">
            <a:spAutoFit/>
          </a:bodyPr>
          <a:lstStyle/>
          <a:p>
            <a:pPr lvl="0" algn="ctr">
              <a:buClrTx/>
              <a:buSzTx/>
              <a:buFontTx/>
            </a:pPr>
            <a:r>
              <a:rPr lang="en-US" altLang="zh-CN" sz="2000" b="1">
                <a:latin typeface="微软雅黑" panose="020b0503020204020204" charset="-122"/>
                <a:ea typeface="微软雅黑" panose="020b0503020204020204" charset="-122"/>
                <a:cs typeface="微软雅黑" panose="020b0503020204020204" charset="-122"/>
                <a:sym typeface="+mn-ea"/>
              </a:rPr>
              <a:t>延河</a:t>
            </a:r>
            <a:endParaRPr lang="en-US" altLang="zh-CN" sz="2000"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3"/>
            </p:custDataLst>
          </p:nvPr>
        </p:nvSpPr>
        <p:spPr>
          <a:xfrm>
            <a:off x="436245" y="5664200"/>
            <a:ext cx="7960360" cy="706755"/>
          </a:xfrm>
          <a:prstGeom prst="rect">
            <a:avLst/>
          </a:prstGeom>
          <a:solidFill>
            <a:schemeClr val="bg1"/>
          </a:solidFill>
          <a:ln w="19050">
            <a:solidFill>
              <a:schemeClr val="accent4">
                <a:lumMod val="50000"/>
              </a:schemeClr>
            </a:solidFill>
          </a:ln>
        </p:spPr>
        <p:txBody>
          <a:bodyPr wrap="square" rtlCol="0" anchor="t">
            <a:spAutoFit/>
          </a:bodyPr>
          <a:lstStyle/>
          <a:p>
            <a:pPr lvl="0" algn="just" fontAlgn="auto">
              <a:buClrTx/>
              <a:buSzTx/>
              <a:buFontTx/>
            </a:pPr>
            <a:r>
              <a:rPr lang="en-US" altLang="zh-CN" sz="2000" b="1">
                <a:latin typeface="微软雅黑" panose="020b0503020204020204" charset="-122"/>
                <a:ea typeface="微软雅黑" panose="020b0503020204020204" charset="-122"/>
                <a:cs typeface="微软雅黑" panose="020b0503020204020204" charset="-122"/>
                <a:sym typeface="+mn-ea"/>
              </a:rPr>
              <a:t>人物：掮犁夜归、“生产”归来的人，唱雄壮歌曲的有文化的青年人，</a:t>
            </a:r>
            <a:endParaRPr lang="en-US" altLang="zh-CN" sz="2000" b="1">
              <a:latin typeface="微软雅黑" panose="020b0503020204020204" charset="-122"/>
              <a:ea typeface="微软雅黑" panose="020b0503020204020204" charset="-122"/>
              <a:cs typeface="微软雅黑" panose="020b0503020204020204" charset="-122"/>
              <a:sym typeface="+mn-ea"/>
            </a:endParaRPr>
          </a:p>
          <a:p>
            <a:pPr lvl="0" algn="just" fontAlgn="auto">
              <a:buClrTx/>
              <a:buSzTx/>
              <a:buFontTx/>
            </a:pPr>
            <a:r>
              <a:rPr lang="en-US" altLang="zh-CN" sz="2000" b="1">
                <a:latin typeface="微软雅黑" panose="020b0503020204020204" charset="-122"/>
                <a:ea typeface="微软雅黑" panose="020b0503020204020204" charset="-122"/>
                <a:cs typeface="微软雅黑" panose="020b0503020204020204" charset="-122"/>
                <a:sym typeface="+mn-ea"/>
              </a:rPr>
              <a:t>          石洞读书的人，聚会在“茶社”里的青年，清晨号兵</a:t>
            </a:r>
            <a:endParaRPr lang="en-US" altLang="zh-CN" sz="2000" b="1">
              <a:latin typeface="微软雅黑" panose="020b0503020204020204" charset="-122"/>
              <a:ea typeface="微软雅黑" panose="020b0503020204020204" charset="-122"/>
              <a:cs typeface="微软雅黑" panose="020b0503020204020204" charset="-122"/>
              <a:sym typeface="+mn-ea"/>
            </a:endParaRPr>
          </a:p>
        </p:txBody>
      </p:sp>
      <p:sp>
        <p:nvSpPr>
          <p:cNvPr id="17" name="文本框 16" title=""/>
          <p:cNvSpPr txBox="1"/>
          <p:nvPr>
            <p:custDataLst>
              <p:tags r:id="rId34"/>
            </p:custDataLst>
          </p:nvPr>
        </p:nvSpPr>
        <p:spPr>
          <a:xfrm>
            <a:off x="9761855" y="5727065"/>
            <a:ext cx="991870" cy="398780"/>
          </a:xfrm>
          <a:prstGeom prst="rect">
            <a:avLst/>
          </a:prstGeom>
          <a:solidFill>
            <a:schemeClr val="bg1"/>
          </a:solidFill>
          <a:ln w="19050">
            <a:solidFill>
              <a:schemeClr val="accent4">
                <a:lumMod val="50000"/>
              </a:schemeClr>
            </a:solidFill>
          </a:ln>
        </p:spPr>
        <p:txBody>
          <a:bodyPr wrap="square" rtlCol="0" anchor="t">
            <a:spAutoFit/>
          </a:bodyPr>
          <a:lstStyle/>
          <a:p>
            <a:pPr lvl="0" algn="ctr">
              <a:buClrTx/>
              <a:buSzTx/>
              <a:buFontTx/>
            </a:pPr>
            <a:r>
              <a:rPr lang="en-US" altLang="zh-CN" sz="2000" b="1">
                <a:latin typeface="微软雅黑" panose="020b0503020204020204" charset="-122"/>
                <a:ea typeface="微软雅黑" panose="020b0503020204020204" charset="-122"/>
                <a:cs typeface="微软雅黑" panose="020b0503020204020204" charset="-122"/>
                <a:sym typeface="+mn-ea"/>
              </a:rPr>
              <a:t>延安人</a:t>
            </a:r>
            <a:endParaRPr lang="en-US" altLang="zh-CN" sz="2000" b="1">
              <a:latin typeface="微软雅黑" panose="020b0503020204020204" charset="-122"/>
              <a:ea typeface="微软雅黑" panose="020b0503020204020204" charset="-122"/>
              <a:cs typeface="微软雅黑" panose="020b0503020204020204" charset="-122"/>
              <a:sym typeface="+mn-ea"/>
            </a:endParaRPr>
          </a:p>
        </p:txBody>
      </p:sp>
      <p:sp>
        <p:nvSpPr>
          <p:cNvPr id="18" name="右箭头 17" title=""/>
          <p:cNvSpPr/>
          <p:nvPr>
            <p:custDataLst>
              <p:tags r:id="rId35"/>
            </p:custDataLst>
          </p:nvPr>
        </p:nvSpPr>
        <p:spPr>
          <a:xfrm>
            <a:off x="8406761" y="4924325"/>
            <a:ext cx="1368044" cy="100741"/>
          </a:xfrm>
          <a:prstGeom prst="rightArrow">
            <a:avLst/>
          </a:prstGeom>
          <a:solidFill>
            <a:srgbClr val="AE5D2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9" name="右箭头 18" title=""/>
          <p:cNvSpPr/>
          <p:nvPr>
            <p:custDataLst>
              <p:tags r:id="rId36"/>
            </p:custDataLst>
          </p:nvPr>
        </p:nvSpPr>
        <p:spPr>
          <a:xfrm>
            <a:off x="8407019" y="5377209"/>
            <a:ext cx="1368044" cy="100741"/>
          </a:xfrm>
          <a:prstGeom prst="rightArrow">
            <a:avLst/>
          </a:prstGeom>
          <a:solidFill>
            <a:srgbClr val="AE5D2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7" name="右箭头 6" title=""/>
          <p:cNvSpPr/>
          <p:nvPr>
            <p:custDataLst>
              <p:tags r:id="rId37"/>
            </p:custDataLst>
          </p:nvPr>
        </p:nvSpPr>
        <p:spPr>
          <a:xfrm>
            <a:off x="8404860" y="5922645"/>
            <a:ext cx="1341755" cy="104140"/>
          </a:xfrm>
          <a:prstGeom prst="rightArrow">
            <a:avLst>
              <a:gd name="adj1" fmla="val 100000"/>
              <a:gd name="adj2" fmla="val 50000"/>
            </a:avLst>
          </a:prstGeom>
          <a:solidFill>
            <a:srgbClr val="AE5D2D"/>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amond(in)">
                                      <p:cBhvr>
                                        <p:cTn id="7" dur="2000"/>
                                        <p:tgtEl>
                                          <p:spTgt spid="26"/>
                                        </p:tgtEl>
                                      </p:cBhvr>
                                    </p:animEffect>
                                  </p:childTnLst>
                                </p:cTn>
                              </p:par>
                              <p:par>
                                <p:cTn id="8" presetID="8"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amond(in)">
                                      <p:cBhvr>
                                        <p:cTn id="10" dur="2000"/>
                                        <p:tgtEl>
                                          <p:spTgt spid="22"/>
                                        </p:tgtEl>
                                      </p:cBhvr>
                                    </p:animEffect>
                                  </p:childTnLst>
                                </p:cTn>
                              </p:par>
                              <p:par>
                                <p:cTn id="11" presetID="8"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amond(in)">
                                      <p:cBhvr>
                                        <p:cTn id="13" dur="2000"/>
                                        <p:tgtEl>
                                          <p:spTgt spid="27"/>
                                        </p:tgtEl>
                                      </p:cBhvr>
                                    </p:animEffect>
                                  </p:childTnLst>
                                </p:cTn>
                              </p:par>
                              <p:par>
                                <p:cTn id="14" presetID="8"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2000"/>
                                        <p:tgtEl>
                                          <p:spTgt spid="24"/>
                                        </p:tgtEl>
                                      </p:cBhvr>
                                    </p:animEffect>
                                  </p:childTnLst>
                                </p:cTn>
                              </p:par>
                              <p:par>
                                <p:cTn id="17" presetID="8"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amond(in)">
                                      <p:cBhvr>
                                        <p:cTn id="19" dur="2000"/>
                                        <p:tgtEl>
                                          <p:spTgt spid="23"/>
                                        </p:tgtEl>
                                      </p:cBhvr>
                                    </p:animEffect>
                                  </p:childTnLst>
                                </p:cTn>
                              </p:par>
                              <p:par>
                                <p:cTn id="20" presetID="8"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amond(in)">
                                      <p:cBhvr>
                                        <p:cTn id="22" dur="2000"/>
                                        <p:tgtEl>
                                          <p:spTgt spid="2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ox(in)">
                                      <p:cBhvr>
                                        <p:cTn id="27" dur="2000"/>
                                        <p:tgtEl>
                                          <p:spTgt spid="28"/>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nodeType="clickPar">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dissolve">
                                      <p:cBhvr>
                                        <p:cTn id="40" dur="500"/>
                                        <p:tgtEl>
                                          <p:spTgt spid="35"/>
                                        </p:tgtEl>
                                      </p:cBhvr>
                                    </p:animEffect>
                                  </p:childTnLst>
                                </p:cTn>
                              </p:par>
                            </p:childTnLst>
                          </p:cTn>
                        </p:par>
                      </p:childTnLst>
                    </p:cTn>
                  </p:par>
                  <p:par>
                    <p:cTn id="41" fill="hold" nodeType="clickPar">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dissolve">
                                      <p:cBhvr>
                                        <p:cTn id="45" dur="500"/>
                                        <p:tgtEl>
                                          <p:spTgt spid="36"/>
                                        </p:tgtEl>
                                      </p:cBhvr>
                                    </p:animEffect>
                                  </p:childTnLst>
                                </p:cTn>
                              </p:par>
                            </p:childTnLst>
                          </p:cTn>
                        </p:par>
                      </p:childTnLst>
                    </p:cTn>
                  </p:par>
                  <p:par>
                    <p:cTn id="46" fill="hold" nodeType="clickPar">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dissolve">
                                      <p:cBhvr>
                                        <p:cTn id="50" dur="500"/>
                                        <p:tgtEl>
                                          <p:spTgt spid="37"/>
                                        </p:tgtEl>
                                      </p:cBhvr>
                                    </p:animEffect>
                                  </p:childTnLst>
                                </p:cTn>
                              </p:par>
                            </p:childTnLst>
                          </p:cTn>
                        </p:par>
                      </p:childTnLst>
                    </p:cTn>
                  </p:par>
                  <p:par>
                    <p:cTn id="51" fill="hold" nodeType="clickPar">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dissolve">
                                      <p:cBhvr>
                                        <p:cTn id="55" dur="500"/>
                                        <p:tgtEl>
                                          <p:spTgt spid="38"/>
                                        </p:tgtEl>
                                      </p:cBhvr>
                                    </p:animEffect>
                                  </p:childTnLst>
                                </p:cTn>
                              </p:par>
                            </p:childTnLst>
                          </p:cTn>
                        </p:par>
                      </p:childTnLst>
                    </p:cTn>
                  </p:par>
                  <p:par>
                    <p:cTn id="56" fill="hold" nodeType="clickPar">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p:tgtEl>
                                          <p:spTgt spid="3"/>
                                        </p:tgtEl>
                                        <p:attrNameLst>
                                          <p:attrName>ppt_y</p:attrName>
                                        </p:attrNameLst>
                                      </p:cBhvr>
                                      <p:tavLst>
                                        <p:tav tm="0">
                                          <p:val>
                                            <p:strVal val="#ppt_y+#ppt_h*1.125000"/>
                                          </p:val>
                                        </p:tav>
                                        <p:tav tm="100000">
                                          <p:val>
                                            <p:strVal val="#ppt_y"/>
                                          </p:val>
                                        </p:tav>
                                      </p:tavLst>
                                    </p:anim>
                                    <p:animEffect transition="in" filter="wipe(up)">
                                      <p:cBhvr>
                                        <p:cTn id="61" dur="500"/>
                                        <p:tgtEl>
                                          <p:spTgt spid="3"/>
                                        </p:tgtEl>
                                      </p:cBhvr>
                                    </p:animEffect>
                                  </p:childTnLst>
                                </p:cTn>
                              </p:par>
                            </p:childTnLst>
                          </p:cTn>
                        </p:par>
                      </p:childTnLst>
                    </p:cTn>
                  </p:par>
                  <p:par>
                    <p:cTn id="62" fill="hold" nodeType="clickPar">
                      <p:stCondLst>
                        <p:cond delay="indefinite"/>
                      </p:stCondLst>
                      <p:childTnLst>
                        <p:par>
                          <p:cTn id="63" fill="hold">
                            <p:stCondLst>
                              <p:cond delay="0"/>
                            </p:stCondLst>
                            <p:childTnLst>
                              <p:par>
                                <p:cTn id="64" presetID="18" presetClass="entr" presetSubtype="12"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strips(downLeft)">
                                      <p:cBhvr>
                                        <p:cTn id="66" dur="500"/>
                                        <p:tgtEl>
                                          <p:spTgt spid="11"/>
                                        </p:tgtEl>
                                      </p:cBhvr>
                                    </p:animEffect>
                                  </p:childTnLst>
                                </p:cTn>
                              </p:par>
                            </p:childTnLst>
                          </p:cTn>
                        </p:par>
                      </p:childTnLst>
                    </p:cTn>
                  </p:par>
                  <p:par>
                    <p:cTn id="67" fill="hold" nodeType="clickPar">
                      <p:stCondLst>
                        <p:cond delay="indefinite"/>
                      </p:stCondLst>
                      <p:childTnLst>
                        <p:par>
                          <p:cTn id="68" fill="hold">
                            <p:stCondLst>
                              <p:cond delay="0"/>
                            </p:stCondLst>
                            <p:childTnLst>
                              <p:par>
                                <p:cTn id="69" presetID="18" presetClass="entr" presetSubtype="12"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strips(downLeft)">
                                      <p:cBhvr>
                                        <p:cTn id="71" dur="500"/>
                                        <p:tgtEl>
                                          <p:spTgt spid="18"/>
                                        </p:tgtEl>
                                      </p:cBhvr>
                                    </p:animEffect>
                                  </p:childTnLst>
                                </p:cTn>
                              </p:par>
                              <p:par>
                                <p:cTn id="72" presetID="18" presetClass="entr" presetSubtype="12"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strips(downLeft)">
                                      <p:cBhvr>
                                        <p:cTn id="74" dur="500"/>
                                        <p:tgtEl>
                                          <p:spTgt spid="12"/>
                                        </p:tgtEl>
                                      </p:cBhvr>
                                    </p:animEffect>
                                  </p:childTnLst>
                                </p:cTn>
                              </p:par>
                            </p:childTnLst>
                          </p:cTn>
                        </p:par>
                      </p:childTnLst>
                    </p:cTn>
                  </p:par>
                  <p:par>
                    <p:cTn id="75" fill="hold" nodeType="clickPar">
                      <p:stCondLst>
                        <p:cond delay="indefinite"/>
                      </p:stCondLst>
                      <p:childTnLst>
                        <p:par>
                          <p:cTn id="76" fill="hold">
                            <p:stCondLst>
                              <p:cond delay="0"/>
                            </p:stCondLst>
                            <p:childTnLst>
                              <p:par>
                                <p:cTn id="77" presetID="18" presetClass="entr" presetSubtype="12"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strips(downLeft)">
                                      <p:cBhvr>
                                        <p:cTn id="79" dur="500"/>
                                        <p:tgtEl>
                                          <p:spTgt spid="4"/>
                                        </p:tgtEl>
                                      </p:cBhvr>
                                    </p:animEffect>
                                  </p:childTnLst>
                                </p:cTn>
                              </p:par>
                            </p:childTnLst>
                          </p:cTn>
                        </p:par>
                      </p:childTnLst>
                    </p:cTn>
                  </p:par>
                  <p:par>
                    <p:cTn id="80" fill="hold" nodeType="clickPar">
                      <p:stCondLst>
                        <p:cond delay="indefinite"/>
                      </p:stCondLst>
                      <p:childTnLst>
                        <p:par>
                          <p:cTn id="81" fill="hold">
                            <p:stCondLst>
                              <p:cond delay="0"/>
                            </p:stCondLst>
                            <p:childTnLst>
                              <p:par>
                                <p:cTn id="82" presetID="18" presetClass="entr" presetSubtype="12"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strips(downLeft)">
                                      <p:cBhvr>
                                        <p:cTn id="84" dur="500"/>
                                        <p:tgtEl>
                                          <p:spTgt spid="5"/>
                                        </p:tgtEl>
                                      </p:cBhvr>
                                    </p:animEffect>
                                  </p:childTnLst>
                                </p:cTn>
                              </p:par>
                              <p:par>
                                <p:cTn id="85" presetID="18" presetClass="entr" presetSubtype="12"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strips(downLeft)">
                                      <p:cBhvr>
                                        <p:cTn id="87" dur="500"/>
                                        <p:tgtEl>
                                          <p:spTgt spid="19"/>
                                        </p:tgtEl>
                                      </p:cBhvr>
                                    </p:animEffect>
                                  </p:childTnLst>
                                </p:cTn>
                              </p:par>
                            </p:childTnLst>
                          </p:cTn>
                        </p:par>
                      </p:childTnLst>
                    </p:cTn>
                  </p:par>
                  <p:par>
                    <p:cTn id="88" fill="hold" nodeType="clickPar">
                      <p:stCondLst>
                        <p:cond delay="indefinite"/>
                      </p:stCondLst>
                      <p:childTnLst>
                        <p:par>
                          <p:cTn id="89" fill="hold">
                            <p:stCondLst>
                              <p:cond delay="0"/>
                            </p:stCondLst>
                            <p:childTnLst>
                              <p:par>
                                <p:cTn id="90" presetID="18" presetClass="entr" presetSubtype="12"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strips(downLeft)">
                                      <p:cBhvr>
                                        <p:cTn id="92" dur="500"/>
                                        <p:tgtEl>
                                          <p:spTgt spid="6"/>
                                        </p:tgtEl>
                                      </p:cBhvr>
                                    </p:animEffect>
                                  </p:childTnLst>
                                </p:cTn>
                              </p:par>
                            </p:childTnLst>
                          </p:cTn>
                        </p:par>
                      </p:childTnLst>
                    </p:cTn>
                  </p:par>
                  <p:par>
                    <p:cTn id="93" fill="hold" nodeType="clickPar">
                      <p:stCondLst>
                        <p:cond delay="indefinite"/>
                      </p:stCondLst>
                      <p:childTnLst>
                        <p:par>
                          <p:cTn id="94" fill="hold">
                            <p:stCondLst>
                              <p:cond delay="0"/>
                            </p:stCondLst>
                            <p:childTnLst>
                              <p:par>
                                <p:cTn id="95" presetID="18" presetClass="entr" presetSubtype="12"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strips(downLeft)">
                                      <p:cBhvr>
                                        <p:cTn id="97" dur="500"/>
                                        <p:tgtEl>
                                          <p:spTgt spid="7"/>
                                        </p:tgtEl>
                                      </p:cBhvr>
                                    </p:animEffect>
                                  </p:childTnLst>
                                </p:cTn>
                              </p:par>
                              <p:par>
                                <p:cTn id="98" presetID="18" presetClass="entr" presetSubtype="12" fill="hold" grpId="0"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strips(downLeft)">
                                      <p:cBhvr>
                                        <p:cTn id="10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p:bldP spid="36" grpId="0"/>
      <p:bldP spid="37" grpId="0"/>
      <p:bldP spid="38" grpId="0"/>
      <p:bldP spid="3" grpId="0" animBg="1"/>
      <p:bldP spid="11" grpId="0" animBg="1"/>
      <p:bldP spid="18" grpId="0" animBg="1"/>
      <p:bldP spid="12" grpId="0" animBg="1"/>
      <p:bldP spid="4" grpId="0" animBg="1"/>
      <p:bldP spid="5" grpId="0" animBg="1"/>
      <p:bldP spid="19" grpId="0" animBg="1"/>
      <p:bldP spid="6" grpId="0" animBg="1"/>
      <p:bldP spid="7" grpId="0" animBg="1"/>
      <p:bldP spid="1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 name="文本框 2" title=""/>
          <p:cNvSpPr txBox="1"/>
          <p:nvPr>
            <p:custDataLst>
              <p:tags r:id="rId4"/>
            </p:custDataLst>
          </p:nvPr>
        </p:nvSpPr>
        <p:spPr>
          <a:xfrm>
            <a:off x="720725" y="1421130"/>
            <a:ext cx="7075170" cy="541020"/>
          </a:xfrm>
          <a:prstGeom prst="rect">
            <a:avLst/>
          </a:prstGeom>
          <a:solidFill>
            <a:schemeClr val="accent2">
              <a:lumMod val="20000"/>
              <a:lumOff val="80000"/>
            </a:schemeClr>
          </a:solidFill>
          <a:ln w="19050">
            <a:solidFill>
              <a:schemeClr val="accent6">
                <a:lumMod val="50000"/>
              </a:schemeClr>
            </a:solidFill>
            <a:prstDash val="dashDot"/>
          </a:ln>
        </p:spPr>
        <p:txBody>
          <a:bodyPr wrap="square" rtlCol="0" anchor="t" anchorCtr="0">
            <a:noAutofit/>
          </a:bodyPr>
          <a:lstStyle/>
          <a:p>
            <a:pPr lvl="0" algn="just" fontAlgn="base">
              <a:buClr>
                <a:schemeClr val="hlink"/>
              </a:buClr>
              <a:buSzPct val="70000"/>
              <a:buFont typeface="Wingdings" panose="05000000000000000000" pitchFamily="2" charset="2"/>
              <a:defRPr/>
            </a:pPr>
            <a:r>
              <a:rPr lang="zh-CN" altLang="en-US" sz="3200" b="1">
                <a:uFillTx/>
                <a:latin typeface="微软雅黑" panose="020b0503020204020204" charset="-122"/>
                <a:ea typeface="微软雅黑" panose="020b0503020204020204" charset="-122"/>
                <a:cs typeface="楷体" panose="02010609060101010101" pitchFamily="49" charset="-122"/>
                <a:sym typeface="+mn-ea"/>
              </a:rPr>
              <a:t>思考</a:t>
            </a:r>
            <a:r>
              <a:rPr lang="zh-CN" altLang="en-US" sz="3200" b="1">
                <a:solidFill>
                  <a:srgbClr val="C00000"/>
                </a:solidFill>
                <a:uFillTx/>
                <a:latin typeface="微软雅黑" panose="020b0503020204020204" charset="-122"/>
                <a:ea typeface="微软雅黑" panose="020b0503020204020204" charset="-122"/>
                <a:cs typeface="楷体" panose="02010609060101010101" pitchFamily="49" charset="-122"/>
                <a:sym typeface="+mn-ea"/>
              </a:rPr>
              <a:t>2</a:t>
            </a:r>
            <a:r>
              <a:rPr lang="zh-CN" altLang="en-US" sz="3200" b="1">
                <a:uFillTx/>
                <a:latin typeface="微软雅黑" panose="020b0503020204020204" charset="-122"/>
                <a:ea typeface="微软雅黑" panose="020b0503020204020204" charset="-122"/>
                <a:cs typeface="楷体" panose="02010609060101010101" pitchFamily="49" charset="-122"/>
                <a:sym typeface="+mn-ea"/>
              </a:rPr>
              <a:t>.文中描绘的画面顺序是怎样的？</a:t>
            </a:r>
            <a:endParaRPr lang="zh-CN" altLang="en-US" sz="3200" b="1">
              <a:uFillTx/>
              <a:latin typeface="微软雅黑" panose="020b0503020204020204" charset="-122"/>
              <a:ea typeface="微软雅黑" panose="020b0503020204020204" charset="-122"/>
              <a:cs typeface="楷体" panose="02010609060101010101" pitchFamily="49" charset="-122"/>
              <a:sym typeface="+mn-ea"/>
            </a:endParaRPr>
          </a:p>
        </p:txBody>
      </p:sp>
      <p:sp>
        <p:nvSpPr>
          <p:cNvPr id="9" name="圆角矩形标注 8" title=""/>
          <p:cNvSpPr/>
          <p:nvPr>
            <p:custDataLst>
              <p:tags r:id="rId5"/>
            </p:custDataLst>
          </p:nvPr>
        </p:nvSpPr>
        <p:spPr>
          <a:xfrm>
            <a:off x="758190" y="3071495"/>
            <a:ext cx="2317750" cy="661035"/>
          </a:xfrm>
          <a:prstGeom prst="wedgeRoundRectCallout">
            <a:avLst>
              <a:gd name="adj1" fmla="val -11616"/>
              <a:gd name="adj2" fmla="val -83542"/>
              <a:gd name="adj3" fmla="val 16667"/>
            </a:avLst>
          </a:prstGeom>
          <a:solidFill>
            <a:srgbClr val="000000">
              <a:alpha val="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由一部抗战电影片自然联想到的风景</a:t>
            </a:r>
            <a:r>
              <a:rPr lang="en-US" altLang="zh-CN" b="1">
                <a:solidFill>
                  <a:schemeClr val="accent6">
                    <a:lumMod val="50000"/>
                  </a:schemeClr>
                </a:solidFill>
                <a:latin typeface="微软雅黑" panose="020b0503020204020204" charset="-122"/>
                <a:ea typeface="微软雅黑" panose="020b0503020204020204" charset="-122"/>
                <a:cs typeface="微软雅黑" panose="020b0503020204020204" charset="-122"/>
              </a:rPr>
              <a:t> </a:t>
            </a:r>
            <a:endParaRPr lang="en-US" altLang="zh-CN" b="1">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 name="圆角矩形标注 1" title=""/>
          <p:cNvSpPr/>
          <p:nvPr>
            <p:custDataLst>
              <p:tags r:id="rId6"/>
            </p:custDataLst>
          </p:nvPr>
        </p:nvSpPr>
        <p:spPr>
          <a:xfrm>
            <a:off x="3489960" y="3071495"/>
            <a:ext cx="1529080" cy="661035"/>
          </a:xfrm>
          <a:prstGeom prst="wedgeRoundRectCallout">
            <a:avLst>
              <a:gd name="adj1" fmla="val -7803"/>
              <a:gd name="adj2" fmla="val -88148"/>
              <a:gd name="adj3" fmla="val 16667"/>
            </a:avLst>
          </a:prstGeom>
          <a:solidFill>
            <a:srgbClr val="000000">
              <a:alpha val="0"/>
            </a:srgb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延安儿女的劳动生活 </a:t>
            </a:r>
            <a:endPar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 name="圆角矩形标注 10" title=""/>
          <p:cNvSpPr/>
          <p:nvPr>
            <p:custDataLst>
              <p:tags r:id="rId7"/>
            </p:custDataLst>
          </p:nvPr>
        </p:nvSpPr>
        <p:spPr>
          <a:xfrm>
            <a:off x="5819775" y="3071495"/>
            <a:ext cx="1529080" cy="660400"/>
          </a:xfrm>
          <a:prstGeom prst="wedgeRoundRectCallout">
            <a:avLst>
              <a:gd name="adj1" fmla="val -7803"/>
              <a:gd name="adj2" fmla="val -88148"/>
              <a:gd name="adj3" fmla="val 16667"/>
            </a:avLst>
          </a:prstGeom>
          <a:solidFill>
            <a:srgbClr val="000000">
              <a:alpha val="0"/>
            </a:srgb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延安儿女的学习生活 </a:t>
            </a:r>
            <a:endPar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2" name="圆角矩形标注 11" title=""/>
          <p:cNvSpPr/>
          <p:nvPr>
            <p:custDataLst>
              <p:tags r:id="rId8"/>
            </p:custDataLst>
          </p:nvPr>
        </p:nvSpPr>
        <p:spPr>
          <a:xfrm>
            <a:off x="7486015" y="3143250"/>
            <a:ext cx="1529080" cy="516255"/>
          </a:xfrm>
          <a:prstGeom prst="wedgeRoundRectCallout">
            <a:avLst>
              <a:gd name="adj1" fmla="val -7803"/>
              <a:gd name="adj2" fmla="val -88148"/>
              <a:gd name="adj3" fmla="val 16667"/>
            </a:avLst>
          </a:prstGeom>
          <a:solidFill>
            <a:srgbClr val="000000">
              <a:alpha val="0"/>
            </a:srgb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延安儿女的业余生活 </a:t>
            </a:r>
            <a:endPar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3" name="圆角矩形标注 12" title=""/>
          <p:cNvSpPr/>
          <p:nvPr>
            <p:custDataLst>
              <p:tags r:id="rId9"/>
            </p:custDataLst>
          </p:nvPr>
        </p:nvSpPr>
        <p:spPr>
          <a:xfrm>
            <a:off x="9490075" y="3215640"/>
            <a:ext cx="1529080" cy="516255"/>
          </a:xfrm>
          <a:prstGeom prst="wedgeRoundRectCallout">
            <a:avLst>
              <a:gd name="adj1" fmla="val -22425"/>
              <a:gd name="adj2" fmla="val -106580"/>
              <a:gd name="adj3" fmla="val 16667"/>
            </a:avLst>
          </a:prstGeom>
          <a:solidFill>
            <a:srgbClr val="000000">
              <a:alpha val="0"/>
            </a:srgb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延安儿女的革命责任 </a:t>
            </a:r>
            <a:endParaRPr lang="zh-CN" altLang="en-US" b="1">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title=""/>
          <p:cNvSpPr txBox="1"/>
          <p:nvPr>
            <p:custDataLst>
              <p:tags r:id="rId10"/>
            </p:custDataLst>
          </p:nvPr>
        </p:nvSpPr>
        <p:spPr>
          <a:xfrm>
            <a:off x="3004820" y="2304415"/>
            <a:ext cx="1275715" cy="398780"/>
          </a:xfrm>
          <a:prstGeom prst="rect">
            <a:avLst/>
          </a:prstGeom>
          <a:noFill/>
          <a:ln w="9525">
            <a:noFill/>
          </a:ln>
        </p:spPr>
        <p:txBody>
          <a:bodyPr wrap="square">
            <a:spAutoFit/>
          </a:bodyPr>
          <a:lstStyle/>
          <a:p>
            <a:pPr indent="0"/>
            <a:r>
              <a:rPr lang="en-US" altLang="zh-CN" sz="2000" b="1">
                <a:solidFill>
                  <a:srgbClr val="C00000"/>
                </a:solidFill>
                <a:latin typeface="微软雅黑" panose="020b0503020204020204" charset="-122"/>
                <a:ea typeface="微软雅黑" panose="020b0503020204020204" charset="-122"/>
              </a:rPr>
              <a:t>高原归耕</a:t>
            </a:r>
            <a:endParaRPr lang="en-US" altLang="zh-CN" sz="2000" b="1">
              <a:solidFill>
                <a:srgbClr val="C00000"/>
              </a:solidFill>
              <a:latin typeface="微软雅黑" panose="020b0503020204020204" charset="-122"/>
              <a:ea typeface="微软雅黑" panose="020b0503020204020204" charset="-122"/>
            </a:endParaRPr>
          </a:p>
        </p:txBody>
      </p:sp>
      <p:sp>
        <p:nvSpPr>
          <p:cNvPr id="31" name="圆角矩形 30" title=""/>
          <p:cNvSpPr/>
          <p:nvPr>
            <p:custDataLst>
              <p:tags r:id="rId11"/>
            </p:custDataLst>
          </p:nvPr>
        </p:nvSpPr>
        <p:spPr>
          <a:xfrm>
            <a:off x="1099820" y="2304415"/>
            <a:ext cx="1256030" cy="417195"/>
          </a:xfrm>
          <a:prstGeom prst="roundRect">
            <a:avLst>
              <a:gd name="adj" fmla="val 10000"/>
            </a:avLst>
          </a:prstGeom>
          <a:noFill/>
          <a:ln>
            <a:solidFill>
              <a:schemeClr val="tx2">
                <a:lumMod val="50000"/>
                <a:lumOff val="50000"/>
              </a:schemeClr>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000" b="1">
                <a:solidFill>
                  <a:schemeClr val="tx1"/>
                </a:solidFill>
                <a:latin typeface="微软雅黑" panose="020b0503020204020204" charset="-122"/>
                <a:ea typeface="微软雅黑" panose="020b0503020204020204" charset="-122"/>
                <a:sym typeface="+mn-ea"/>
              </a:rPr>
              <a:t>沙漠驼铃</a:t>
            </a:r>
            <a:endParaRPr lang="en-US" altLang="zh-CN" sz="2000" b="1">
              <a:solidFill>
                <a:schemeClr val="tx1"/>
              </a:solidFill>
              <a:latin typeface="微软雅黑" panose="020b0503020204020204" charset="-122"/>
              <a:ea typeface="微软雅黑" panose="020b0503020204020204" charset="-122"/>
              <a:sym typeface="+mn-ea"/>
            </a:endParaRPr>
          </a:p>
        </p:txBody>
      </p:sp>
      <p:sp>
        <p:nvSpPr>
          <p:cNvPr id="7" name="圆角矩形 6" title=""/>
          <p:cNvSpPr/>
          <p:nvPr>
            <p:custDataLst>
              <p:tags r:id="rId12"/>
            </p:custDataLst>
          </p:nvPr>
        </p:nvSpPr>
        <p:spPr>
          <a:xfrm>
            <a:off x="3004820" y="2304415"/>
            <a:ext cx="1144270" cy="417195"/>
          </a:xfrm>
          <a:prstGeom prst="roundRect">
            <a:avLst>
              <a:gd name="adj" fmla="val 10000"/>
            </a:avLst>
          </a:prstGeom>
          <a:noFill/>
          <a:ln>
            <a:solidFill>
              <a:schemeClr val="accent5"/>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5" name="圆角矩形 4" title=""/>
          <p:cNvSpPr/>
          <p:nvPr>
            <p:custDataLst>
              <p:tags r:id="rId13"/>
            </p:custDataLst>
          </p:nvPr>
        </p:nvSpPr>
        <p:spPr>
          <a:xfrm>
            <a:off x="4280535" y="2304415"/>
            <a:ext cx="1144270" cy="417195"/>
          </a:xfrm>
          <a:prstGeom prst="roundRect">
            <a:avLst>
              <a:gd name="adj" fmla="val 10000"/>
            </a:avLst>
          </a:prstGeom>
          <a:noFill/>
          <a:ln>
            <a:solidFill>
              <a:schemeClr val="accent5"/>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6" name="圆角矩形 5" title=""/>
          <p:cNvSpPr/>
          <p:nvPr>
            <p:custDataLst>
              <p:tags r:id="rId14"/>
            </p:custDataLst>
          </p:nvPr>
        </p:nvSpPr>
        <p:spPr>
          <a:xfrm>
            <a:off x="5940425" y="2304415"/>
            <a:ext cx="1144270" cy="417195"/>
          </a:xfrm>
          <a:prstGeom prst="roundRect">
            <a:avLst>
              <a:gd name="adj" fmla="val 10000"/>
            </a:avLst>
          </a:prstGeom>
          <a:noFill/>
          <a:ln>
            <a:solidFill>
              <a:schemeClr val="accent6">
                <a:lumMod val="50000"/>
              </a:schemeClr>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17" name="圆角矩形 16" title=""/>
          <p:cNvSpPr/>
          <p:nvPr>
            <p:custDataLst>
              <p:tags r:id="rId15"/>
            </p:custDataLst>
          </p:nvPr>
        </p:nvSpPr>
        <p:spPr>
          <a:xfrm>
            <a:off x="7613015" y="2291715"/>
            <a:ext cx="1144270" cy="417195"/>
          </a:xfrm>
          <a:prstGeom prst="roundRect">
            <a:avLst>
              <a:gd name="adj" fmla="val 10000"/>
            </a:avLst>
          </a:prstGeom>
          <a:noFill/>
          <a:ln>
            <a:solidFill>
              <a:schemeClr val="accent4">
                <a:lumMod val="50000"/>
              </a:schemeClr>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18" name="圆角矩形 17" title=""/>
          <p:cNvSpPr/>
          <p:nvPr>
            <p:custDataLst>
              <p:tags r:id="rId16"/>
            </p:custDataLst>
          </p:nvPr>
        </p:nvSpPr>
        <p:spPr>
          <a:xfrm>
            <a:off x="9374505" y="2304415"/>
            <a:ext cx="1144270" cy="417195"/>
          </a:xfrm>
          <a:prstGeom prst="roundRect">
            <a:avLst>
              <a:gd name="adj" fmla="val 10000"/>
            </a:avLst>
          </a:prstGeom>
          <a:noFill/>
          <a:ln>
            <a:solidFill>
              <a:srgbClr val="7030A0"/>
            </a:solidFill>
          </a:ln>
          <a:scene3d>
            <a:camera prst="perspectiveFront"/>
            <a:lightRig rig="threePt" dir="t"/>
          </a:scene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Overflow="overflow" horzOverflow="overflow" vert="horz" wrap="square" numCol="1" spcCol="0" rtlCol="0" fromWordArt="0" anchor="ctr" anchorCtr="0" forceAA="0" compatLnSpc="1">
            <a:noAutofit/>
          </a:bodyPr>
          <a:lstStyle/>
          <a:p>
            <a:pPr lvl="0" algn="l">
              <a:buClrTx/>
              <a:buSzTx/>
              <a:buFontTx/>
            </a:pPr>
            <a:endParaRPr lang="zh-CN" altLang="en-US" sz="2000">
              <a:latin typeface="微软雅黑" panose="020b0503020204020204" charset="-122"/>
              <a:ea typeface="微软雅黑" panose="020b0503020204020204" charset="-122"/>
              <a:sym typeface="+mn-ea"/>
            </a:endParaRPr>
          </a:p>
        </p:txBody>
      </p:sp>
      <p:sp>
        <p:nvSpPr>
          <p:cNvPr id="19" name="文本框 18" title=""/>
          <p:cNvSpPr txBox="1"/>
          <p:nvPr>
            <p:custDataLst>
              <p:tags r:id="rId17"/>
            </p:custDataLst>
          </p:nvPr>
        </p:nvSpPr>
        <p:spPr>
          <a:xfrm>
            <a:off x="4263390" y="2304415"/>
            <a:ext cx="1275715" cy="398780"/>
          </a:xfrm>
          <a:prstGeom prst="rect">
            <a:avLst/>
          </a:prstGeom>
          <a:noFill/>
          <a:ln w="9525">
            <a:noFill/>
          </a:ln>
        </p:spPr>
        <p:txBody>
          <a:bodyPr wrap="square">
            <a:spAutoFit/>
          </a:bodyPr>
          <a:lstStyle/>
          <a:p>
            <a:pPr algn="l">
              <a:buClrTx/>
              <a:buSzTx/>
              <a:buFontTx/>
            </a:pPr>
            <a:r>
              <a:rPr lang="en-US" altLang="zh-CN" sz="2000" b="1">
                <a:solidFill>
                  <a:srgbClr val="C00000"/>
                </a:solidFill>
                <a:latin typeface="微软雅黑" panose="020b0503020204020204" charset="-122"/>
                <a:ea typeface="微软雅黑" panose="020b0503020204020204" charset="-122"/>
                <a:sym typeface="+mn-ea"/>
              </a:rPr>
              <a:t>延河夕照</a:t>
            </a:r>
            <a:endParaRPr lang="en-US" altLang="zh-CN" sz="2000" b="1">
              <a:solidFill>
                <a:srgbClr val="C00000"/>
              </a:solidFill>
              <a:latin typeface="微软雅黑" panose="020b0503020204020204" charset="-122"/>
              <a:ea typeface="微软雅黑" panose="020b0503020204020204" charset="-122"/>
              <a:sym typeface="+mn-ea"/>
            </a:endParaRPr>
          </a:p>
        </p:txBody>
      </p:sp>
      <p:sp>
        <p:nvSpPr>
          <p:cNvPr id="20" name="文本框 19" title=""/>
          <p:cNvSpPr txBox="1"/>
          <p:nvPr>
            <p:custDataLst>
              <p:tags r:id="rId18"/>
            </p:custDataLst>
          </p:nvPr>
        </p:nvSpPr>
        <p:spPr>
          <a:xfrm>
            <a:off x="5921375" y="2317115"/>
            <a:ext cx="1275715" cy="398780"/>
          </a:xfrm>
          <a:prstGeom prst="rect">
            <a:avLst/>
          </a:prstGeom>
          <a:noFill/>
          <a:ln w="9525">
            <a:noFill/>
          </a:ln>
        </p:spPr>
        <p:txBody>
          <a:bodyPr wrap="square">
            <a:spAutoFit/>
          </a:bodyPr>
          <a:lstStyle/>
          <a:p>
            <a:pPr algn="l">
              <a:buClrTx/>
              <a:buSzTx/>
              <a:buFontTx/>
            </a:pPr>
            <a:r>
              <a:rPr lang="en-US" altLang="zh-CN" sz="2000" b="1">
                <a:solidFill>
                  <a:srgbClr val="0912BD"/>
                </a:solidFill>
                <a:latin typeface="微软雅黑" panose="020b0503020204020204" charset="-122"/>
                <a:ea typeface="微软雅黑" panose="020b0503020204020204" charset="-122"/>
                <a:sym typeface="+mn-ea"/>
              </a:rPr>
              <a:t>石洞雨景</a:t>
            </a:r>
            <a:endParaRPr lang="en-US" altLang="zh-CN" sz="2000" b="1">
              <a:solidFill>
                <a:srgbClr val="0912BD"/>
              </a:solidFill>
              <a:latin typeface="微软雅黑" panose="020b0503020204020204" charset="-122"/>
              <a:ea typeface="微软雅黑" panose="020b0503020204020204" charset="-122"/>
              <a:sym typeface="+mn-ea"/>
            </a:endParaRPr>
          </a:p>
        </p:txBody>
      </p:sp>
      <p:sp>
        <p:nvSpPr>
          <p:cNvPr id="21" name="文本框 20" title=""/>
          <p:cNvSpPr txBox="1"/>
          <p:nvPr>
            <p:custDataLst>
              <p:tags r:id="rId19"/>
            </p:custDataLst>
          </p:nvPr>
        </p:nvSpPr>
        <p:spPr>
          <a:xfrm>
            <a:off x="7590155" y="2335530"/>
            <a:ext cx="1275715" cy="398780"/>
          </a:xfrm>
          <a:prstGeom prst="rect">
            <a:avLst/>
          </a:prstGeom>
          <a:noFill/>
          <a:ln w="9525">
            <a:noFill/>
          </a:ln>
        </p:spPr>
        <p:txBody>
          <a:bodyPr wrap="square">
            <a:spAutoFit/>
          </a:bodyPr>
          <a:lstStyle/>
          <a:p>
            <a:pPr algn="l">
              <a:buClrTx/>
              <a:buSzTx/>
              <a:buFontTx/>
            </a:pPr>
            <a:r>
              <a:rPr lang="en-US" altLang="zh-CN" sz="2000" b="1">
                <a:solidFill>
                  <a:srgbClr val="0912BD"/>
                </a:solidFill>
                <a:latin typeface="微软雅黑" panose="020b0503020204020204" charset="-122"/>
                <a:ea typeface="微软雅黑" panose="020b0503020204020204" charset="-122"/>
                <a:sym typeface="+mn-ea"/>
              </a:rPr>
              <a:t>桃林小憩</a:t>
            </a:r>
            <a:endParaRPr lang="en-US" altLang="zh-CN" sz="2000" b="1">
              <a:solidFill>
                <a:srgbClr val="0912BD"/>
              </a:solidFill>
              <a:latin typeface="微软雅黑" panose="020b0503020204020204" charset="-122"/>
              <a:ea typeface="微软雅黑" panose="020b0503020204020204" charset="-122"/>
              <a:sym typeface="+mn-ea"/>
            </a:endParaRPr>
          </a:p>
        </p:txBody>
      </p:sp>
      <p:sp>
        <p:nvSpPr>
          <p:cNvPr id="22" name="文本框 21" title=""/>
          <p:cNvSpPr txBox="1"/>
          <p:nvPr>
            <p:custDataLst>
              <p:tags r:id="rId20"/>
            </p:custDataLst>
          </p:nvPr>
        </p:nvSpPr>
        <p:spPr>
          <a:xfrm>
            <a:off x="9373235" y="2321560"/>
            <a:ext cx="1275715" cy="398780"/>
          </a:xfrm>
          <a:prstGeom prst="rect">
            <a:avLst/>
          </a:prstGeom>
          <a:noFill/>
          <a:ln w="9525">
            <a:noFill/>
          </a:ln>
        </p:spPr>
        <p:txBody>
          <a:bodyPr wrap="square">
            <a:spAutoFit/>
          </a:bodyPr>
          <a:lstStyle/>
          <a:p>
            <a:pPr indent="0"/>
            <a:r>
              <a:rPr lang="en-US" altLang="zh-CN" sz="2000" b="1">
                <a:solidFill>
                  <a:srgbClr val="7030A0"/>
                </a:solidFill>
                <a:latin typeface="微软雅黑" panose="020b0503020204020204" charset="-122"/>
                <a:ea typeface="微软雅黑" panose="020b0503020204020204" charset="-122"/>
                <a:sym typeface="+mn-ea"/>
              </a:rPr>
              <a:t>北国晨号</a:t>
            </a:r>
            <a:endParaRPr lang="en-US" altLang="zh-CN" sz="2000" b="1">
              <a:solidFill>
                <a:srgbClr val="7030A0"/>
              </a:solidFill>
              <a:latin typeface="微软雅黑" panose="020b0503020204020204" charset="-122"/>
              <a:ea typeface="微软雅黑" panose="020b0503020204020204" charset="-122"/>
              <a:sym typeface="+mn-ea"/>
            </a:endParaRPr>
          </a:p>
        </p:txBody>
      </p:sp>
      <p:sp>
        <p:nvSpPr>
          <p:cNvPr id="35" name="Подзаголовок 2" title=""/>
          <p:cNvSpPr txBox="1"/>
          <p:nvPr>
            <p:custDataLst>
              <p:tags r:id="rId21"/>
            </p:custDataLst>
          </p:nvPr>
        </p:nvSpPr>
        <p:spPr>
          <a:xfrm>
            <a:off x="491490" y="3991610"/>
            <a:ext cx="11374120" cy="2123440"/>
          </a:xfrm>
          <a:prstGeom prst="rect">
            <a:avLst/>
          </a:prstGeom>
          <a:solidFill>
            <a:schemeClr val="accent1">
              <a:lumMod val="20000"/>
              <a:lumOff val="80000"/>
            </a:schemeClr>
          </a:solidFill>
          <a:ln>
            <a:solidFill>
              <a:schemeClr val="accent5">
                <a:lumMod val="50000"/>
              </a:schemeClr>
            </a:solidFill>
          </a:ln>
        </p:spPr>
        <p:txBody>
          <a:bodyPr vert="horz" lIns="68580" tIns="34290" rIns="68580" bIns="3429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3860"/>
              </a:lnSpc>
              <a:spcBef>
                <a:spcPct val="0"/>
              </a:spcBef>
              <a:buNone/>
            </a:pPr>
            <a:r>
              <a:rPr lang="en-US" altLang="zh-CN" sz="11200" b="1">
                <a:solidFill>
                  <a:schemeClr val="tx1"/>
                </a:solidFill>
                <a:latin typeface="微软雅黑" panose="020b0503020204020204" charset="-122"/>
                <a:ea typeface="微软雅黑" panose="020b0503020204020204" charset="-122"/>
                <a:cs typeface="华文新魏" panose="02010800040101010101" charset="-122"/>
                <a:sym typeface="+mn-lt"/>
              </a:rPr>
              <a:t>       </a:t>
            </a:r>
            <a:r>
              <a:rPr lang="zh-CN" altLang="en-US" sz="11200" b="1">
                <a:solidFill>
                  <a:schemeClr val="tx1"/>
                </a:solidFill>
                <a:latin typeface="微软雅黑" panose="020b0503020204020204" charset="-122"/>
                <a:ea typeface="微软雅黑" panose="020b0503020204020204" charset="-122"/>
                <a:cs typeface="华文新魏" panose="02010800040101010101" charset="-122"/>
                <a:sym typeface="+mn-lt"/>
              </a:rPr>
              <a:t>是按</a:t>
            </a:r>
            <a:r>
              <a:rPr lang="zh-CN" altLang="en-US" sz="11200" b="1">
                <a:solidFill>
                  <a:srgbClr val="C00000"/>
                </a:solidFill>
                <a:latin typeface="微软雅黑" panose="020b0503020204020204" charset="-122"/>
                <a:ea typeface="微软雅黑" panose="020b0503020204020204" charset="-122"/>
                <a:cs typeface="华文新魏" panose="02010800040101010101" charset="-122"/>
                <a:sym typeface="+mn-lt"/>
              </a:rPr>
              <a:t>作者对人类与自然的关系的认识逐步深化的顺序</a:t>
            </a:r>
            <a:r>
              <a:rPr lang="zh-CN" altLang="en-US" sz="11200" b="1">
                <a:solidFill>
                  <a:schemeClr val="tx1"/>
                </a:solidFill>
                <a:latin typeface="微软雅黑" panose="020b0503020204020204" charset="-122"/>
                <a:ea typeface="微软雅黑" panose="020b0503020204020204" charset="-122"/>
                <a:cs typeface="华文新魏" panose="02010800040101010101" charset="-122"/>
                <a:sym typeface="+mn-lt"/>
              </a:rPr>
              <a:t>组织起来的。作者在写景的过程中运用严密的语言，进行一些简短的议论。这些议论都写了自然与人的关系，猛然看起来似乎差别不大，但仔细玩味，就可体会到其</a:t>
            </a:r>
            <a:r>
              <a:rPr lang="zh-CN" altLang="en-US" sz="11200" b="1">
                <a:solidFill>
                  <a:srgbClr val="C00000"/>
                </a:solidFill>
                <a:latin typeface="微软雅黑" panose="020b0503020204020204" charset="-122"/>
                <a:ea typeface="微软雅黑" panose="020b0503020204020204" charset="-122"/>
                <a:cs typeface="华文新魏" panose="02010800040101010101" charset="-122"/>
                <a:sym typeface="+mn-lt"/>
              </a:rPr>
              <a:t>揭示的含义是逐步深化的</a:t>
            </a:r>
            <a:r>
              <a:rPr lang="zh-CN" altLang="en-US" sz="11200" b="1">
                <a:solidFill>
                  <a:schemeClr val="tx1"/>
                </a:solidFill>
                <a:latin typeface="微软雅黑" panose="020b0503020204020204" charset="-122"/>
                <a:ea typeface="微软雅黑" panose="020b0503020204020204" charset="-122"/>
                <a:cs typeface="华文新魏" panose="02010800040101010101" charset="-122"/>
                <a:sym typeface="+mn-lt"/>
              </a:rPr>
              <a:t>。</a:t>
            </a:r>
            <a:endParaRPr lang="zh-CN" altLang="en-US" sz="11200" b="1">
              <a:solidFill>
                <a:schemeClr val="tx1"/>
              </a:solidFill>
              <a:latin typeface="微软雅黑" panose="020b0503020204020204" charset="-122"/>
              <a:ea typeface="微软雅黑" panose="020b0503020204020204" charset="-122"/>
              <a:cs typeface="华文新魏" panose="02010800040101010101" charset="-122"/>
              <a:sym typeface="+mn-lt"/>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2000"/>
                                        <p:tgtEl>
                                          <p:spTgt spid="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2000"/>
                                        <p:tgtEl>
                                          <p:spTgt spid="1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in)">
                                      <p:cBhvr>
                                        <p:cTn id="41" dur="2000"/>
                                        <p:tgtEl>
                                          <p:spTgt spid="1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dissolve">
                                      <p:cBhvr>
                                        <p:cTn id="44" dur="500"/>
                                        <p:tgtEl>
                                          <p:spTgt spid="22"/>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amond(in)">
                                      <p:cBhvr>
                                        <p:cTn id="49" dur="2000"/>
                                        <p:tgtEl>
                                          <p:spTgt spid="13"/>
                                        </p:tgtEl>
                                      </p:cBhvr>
                                    </p:animEffect>
                                  </p:childTnLst>
                                </p:cTn>
                              </p:par>
                            </p:childTnLst>
                          </p:cTn>
                        </p:par>
                        <p:par>
                          <p:cTn id="50" fill="hold" nodeType="afterGroup">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up)">
                                      <p:cBhvr>
                                        <p:cTn id="53" dur="4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animBg="1"/>
      <p:bldP spid="21" grpId="0"/>
      <p:bldP spid="22" grpId="0"/>
      <p:bldP spid="35" grpId="0" animBg="1"/>
      <p:bldP spid="31" grpId="0" animBg="1"/>
      <p:bldP spid="9" grpId="0" animBg="1"/>
      <p:bldP spid="2" grpId="0" animBg="1"/>
      <p:bldP spid="12" grpId="0" animBg="1"/>
      <p:bldP spid="13" grpId="0" animBg="1"/>
      <p:bldP spid="11"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8" name="图片 11" title=""/>
          <p:cNvPicPr>
            <a:picLocks noChangeAspect="1" noChangeArrowheads="1"/>
          </p:cNvPicPr>
          <p:nvPr>
            <p:custDataLst>
              <p:tags r:id="rId5"/>
            </p:custDataLst>
          </p:nvPr>
        </p:nvPicPr>
        <p:blipFill>
          <a:blip r:embed="rId4"/>
          <a:stretch>
            <a:fillRect/>
          </a:stretch>
        </p:blipFill>
        <p:spPr bwMode="auto">
          <a:xfrm>
            <a:off x="11248147" y="214666"/>
            <a:ext cx="749493" cy="40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3" title=""/>
          <p:cNvSpPr/>
          <p:nvPr>
            <p:custDataLst>
              <p:tags r:id="rId6"/>
            </p:custDataLst>
          </p:nvPr>
        </p:nvSpPr>
        <p:spPr>
          <a:xfrm>
            <a:off x="4497705" y="95250"/>
            <a:ext cx="2860675" cy="645160"/>
          </a:xfrm>
          <a:prstGeom prst="rect">
            <a:avLst/>
          </a:prstGeom>
          <a:solidFill>
            <a:schemeClr val="tx2">
              <a:lumMod val="10000"/>
              <a:lumOff val="90000"/>
            </a:schemeClr>
          </a:solidFill>
          <a:ln w="28575">
            <a:solidFill>
              <a:schemeClr val="bg2">
                <a:lumMod val="65000"/>
              </a:schemeClr>
            </a:solidFill>
          </a:ln>
        </p:spPr>
        <p:txBody>
          <a:bodyPr wrap="square" rtlCol="0">
            <a:spAutoFit/>
          </a:bodyPr>
          <a:lstStyle/>
          <a:p>
            <a:pPr lvl="0" algn="ctr" fontAlgn="auto">
              <a:buClrTx/>
              <a:buSzTx/>
              <a:buFontTx/>
              <a:defRPr/>
            </a:pPr>
            <a:r>
              <a:rPr lang="en-US" altLang="zh-CN" sz="3600" b="1" spc="300" noProof="0">
                <a:ln>
                  <a:noFill/>
                </a:ln>
                <a:solidFill>
                  <a:srgbClr val="0912BD"/>
                </a:solidFill>
                <a:effectLst/>
                <a:uLnTx/>
                <a:uFillTx/>
                <a:latin typeface="微软雅黑" panose="020b0503020204020204" charset="-122"/>
                <a:ea typeface="微软雅黑" panose="020b0503020204020204" charset="-122"/>
                <a:cs typeface="+mn-ea"/>
                <a:sym typeface="+mn-ea"/>
              </a:rPr>
              <a:t> </a:t>
            </a:r>
            <a:r>
              <a:rPr lang="zh-CN" altLang="en-US" sz="3600" b="1" spc="300" noProof="0">
                <a:ln>
                  <a:noFill/>
                </a:ln>
                <a:solidFill>
                  <a:srgbClr val="0912BD"/>
                </a:solidFill>
                <a:effectLst/>
                <a:uLnTx/>
                <a:uFillTx/>
                <a:latin typeface="微软雅黑" panose="020b0503020204020204" charset="-122"/>
                <a:ea typeface="微软雅黑" panose="020b0503020204020204" charset="-122"/>
                <a:cs typeface="+mn-ea"/>
                <a:sym typeface="+mn-ea"/>
              </a:rPr>
              <a:t>《秦腔》</a:t>
            </a:r>
            <a:endParaRPr lang="zh-CN" altLang="en-US" sz="3600" b="1" spc="300" noProof="0">
              <a:ln>
                <a:noFill/>
              </a:ln>
              <a:solidFill>
                <a:srgbClr val="0912BD"/>
              </a:solidFill>
              <a:effectLst/>
              <a:uLnTx/>
              <a:uFillTx/>
              <a:latin typeface="微软雅黑" panose="020b0503020204020204" charset="-122"/>
              <a:ea typeface="微软雅黑" panose="020b0503020204020204" charset="-122"/>
              <a:cs typeface="+mn-ea"/>
              <a:sym typeface="+mn-ea"/>
            </a:endParaRPr>
          </a:p>
        </p:txBody>
      </p:sp>
      <p:sp>
        <p:nvSpPr>
          <p:cNvPr id="8" name="文本框 7" title=""/>
          <p:cNvSpPr txBox="1"/>
          <p:nvPr>
            <p:custDataLst>
              <p:tags r:id="rId7"/>
            </p:custDataLst>
          </p:nvPr>
        </p:nvSpPr>
        <p:spPr>
          <a:xfrm>
            <a:off x="1149985" y="1243965"/>
            <a:ext cx="1482725" cy="521970"/>
          </a:xfrm>
          <a:prstGeom prst="rect">
            <a:avLst/>
          </a:prstGeom>
          <a:noFill/>
        </p:spPr>
        <p:txBody>
          <a:bodyPr wrap="square" rtlCol="0" anchor="t">
            <a:spAutoFit/>
          </a:bodyPr>
          <a:lstStyle/>
          <a:p>
            <a:pPr algn="ctr"/>
            <a:r>
              <a:rPr lang="zh-CN" altLang="en-US" sz="2800" b="1">
                <a:latin typeface="黑体" panose="02010609060101010101" charset="-122"/>
                <a:ea typeface="黑体" panose="02010609060101010101" charset="-122"/>
              </a:rPr>
              <a:t>排秦腔</a:t>
            </a:r>
            <a:r>
              <a:rPr lang="en-US" altLang="zh-CN" sz="2800" b="1">
                <a:latin typeface="黑体" panose="02010609060101010101" charset="-122"/>
                <a:ea typeface="黑体" panose="02010609060101010101" charset="-122"/>
              </a:rPr>
              <a:t>4</a:t>
            </a:r>
            <a:endParaRPr lang="en-US" altLang="zh-CN" sz="2800" b="1">
              <a:latin typeface="黑体" panose="02010609060101010101" charset="-122"/>
              <a:ea typeface="黑体" panose="02010609060101010101" charset="-122"/>
            </a:endParaRPr>
          </a:p>
        </p:txBody>
      </p:sp>
      <p:sp>
        <p:nvSpPr>
          <p:cNvPr id="9" name="文本框 8" title=""/>
          <p:cNvSpPr txBox="1"/>
          <p:nvPr>
            <p:custDataLst>
              <p:tags r:id="rId8"/>
            </p:custDataLst>
          </p:nvPr>
        </p:nvSpPr>
        <p:spPr>
          <a:xfrm>
            <a:off x="3219450" y="1243965"/>
            <a:ext cx="1528445" cy="521970"/>
          </a:xfrm>
          <a:prstGeom prst="rect">
            <a:avLst/>
          </a:prstGeom>
          <a:noFill/>
        </p:spPr>
        <p:txBody>
          <a:bodyPr wrap="square" rtlCol="0" anchor="t">
            <a:spAutoFit/>
          </a:bodyPr>
          <a:lstStyle/>
          <a:p>
            <a:pPr algn="ctr"/>
            <a:r>
              <a:rPr lang="zh-CN" altLang="en-US" sz="2800" b="1">
                <a:latin typeface="黑体" panose="02010609060101010101" charset="-122"/>
                <a:ea typeface="黑体" panose="02010609060101010101" charset="-122"/>
              </a:rPr>
              <a:t>盼秦腔</a:t>
            </a:r>
            <a:r>
              <a:rPr lang="en-US" altLang="zh-CN" sz="2800" b="1">
                <a:latin typeface="黑体" panose="02010609060101010101" charset="-122"/>
                <a:ea typeface="黑体" panose="02010609060101010101" charset="-122"/>
              </a:rPr>
              <a:t>5</a:t>
            </a:r>
            <a:endParaRPr lang="en-US" altLang="zh-CN" sz="2800" b="1">
              <a:latin typeface="黑体" panose="02010609060101010101" charset="-122"/>
              <a:ea typeface="黑体" panose="02010609060101010101" charset="-122"/>
            </a:endParaRPr>
          </a:p>
        </p:txBody>
      </p:sp>
      <p:sp>
        <p:nvSpPr>
          <p:cNvPr id="10" name="文本框 9" title=""/>
          <p:cNvSpPr txBox="1"/>
          <p:nvPr>
            <p:custDataLst>
              <p:tags r:id="rId9"/>
            </p:custDataLst>
          </p:nvPr>
        </p:nvSpPr>
        <p:spPr>
          <a:xfrm>
            <a:off x="5111750" y="1243965"/>
            <a:ext cx="1639570" cy="521970"/>
          </a:xfrm>
          <a:prstGeom prst="rect">
            <a:avLst/>
          </a:prstGeom>
          <a:noFill/>
        </p:spPr>
        <p:txBody>
          <a:bodyPr wrap="square" rtlCol="0" anchor="t">
            <a:spAutoFit/>
          </a:bodyPr>
          <a:lstStyle/>
          <a:p>
            <a:pPr algn="ctr"/>
            <a:r>
              <a:rPr lang="zh-CN" altLang="en-US" sz="2800" b="1">
                <a:latin typeface="黑体" panose="02010609060101010101" charset="-122"/>
                <a:ea typeface="黑体" panose="02010609060101010101" charset="-122"/>
              </a:rPr>
              <a:t>演秦腔</a:t>
            </a:r>
            <a:r>
              <a:rPr lang="en-US" altLang="zh-CN" sz="2800" b="1">
                <a:latin typeface="黑体" panose="02010609060101010101" charset="-122"/>
                <a:ea typeface="黑体" panose="02010609060101010101" charset="-122"/>
              </a:rPr>
              <a:t>6</a:t>
            </a:r>
            <a:endParaRPr lang="en-US" altLang="zh-CN" sz="2800" b="1">
              <a:latin typeface="黑体" panose="02010609060101010101" charset="-122"/>
              <a:ea typeface="黑体" panose="02010609060101010101" charset="-122"/>
            </a:endParaRPr>
          </a:p>
        </p:txBody>
      </p:sp>
      <p:sp>
        <p:nvSpPr>
          <p:cNvPr id="11" name="文本框 10" title=""/>
          <p:cNvSpPr txBox="1"/>
          <p:nvPr>
            <p:custDataLst>
              <p:tags r:id="rId10"/>
            </p:custDataLst>
          </p:nvPr>
        </p:nvSpPr>
        <p:spPr>
          <a:xfrm>
            <a:off x="7290435" y="1243965"/>
            <a:ext cx="1514475" cy="521970"/>
          </a:xfrm>
          <a:prstGeom prst="rect">
            <a:avLst/>
          </a:prstGeom>
          <a:noFill/>
        </p:spPr>
        <p:txBody>
          <a:bodyPr wrap="square" rtlCol="0" anchor="t">
            <a:spAutoFit/>
          </a:bodyPr>
          <a:lstStyle/>
          <a:p>
            <a:pPr algn="ctr"/>
            <a:r>
              <a:rPr lang="zh-CN" altLang="en-US" sz="2800" b="1">
                <a:latin typeface="黑体" panose="02010609060101010101" charset="-122"/>
                <a:ea typeface="黑体" panose="02010609060101010101" charset="-122"/>
              </a:rPr>
              <a:t>观秦腔</a:t>
            </a:r>
            <a:r>
              <a:rPr lang="en-US" altLang="zh-CN" sz="2800" b="1">
                <a:latin typeface="黑体" panose="02010609060101010101" charset="-122"/>
                <a:ea typeface="黑体" panose="02010609060101010101" charset="-122"/>
              </a:rPr>
              <a:t>7</a:t>
            </a:r>
            <a:endParaRPr lang="en-US" altLang="zh-CN" sz="2800" b="1">
              <a:latin typeface="黑体" panose="02010609060101010101" charset="-122"/>
              <a:ea typeface="黑体" panose="02010609060101010101" charset="-122"/>
            </a:endParaRPr>
          </a:p>
        </p:txBody>
      </p:sp>
      <p:sp>
        <p:nvSpPr>
          <p:cNvPr id="12" name="文本框 11" title=""/>
          <p:cNvSpPr txBox="1"/>
          <p:nvPr>
            <p:custDataLst>
              <p:tags r:id="rId11"/>
            </p:custDataLst>
          </p:nvPr>
        </p:nvSpPr>
        <p:spPr>
          <a:xfrm>
            <a:off x="9529445" y="1249045"/>
            <a:ext cx="1502410" cy="521970"/>
          </a:xfrm>
          <a:prstGeom prst="rect">
            <a:avLst/>
          </a:prstGeom>
          <a:noFill/>
        </p:spPr>
        <p:txBody>
          <a:bodyPr wrap="square" rtlCol="0" anchor="t">
            <a:spAutoFit/>
          </a:bodyPr>
          <a:lstStyle/>
          <a:p>
            <a:pPr algn="ctr"/>
            <a:r>
              <a:rPr lang="zh-CN" altLang="en-US" sz="2800" b="1">
                <a:latin typeface="黑体" panose="02010609060101010101" charset="-122"/>
                <a:ea typeface="黑体" panose="02010609060101010101" charset="-122"/>
              </a:rPr>
              <a:t>评秦腔</a:t>
            </a:r>
            <a:r>
              <a:rPr lang="en-US" altLang="zh-CN" sz="2800" b="1">
                <a:latin typeface="黑体" panose="02010609060101010101" charset="-122"/>
                <a:ea typeface="黑体" panose="02010609060101010101" charset="-122"/>
              </a:rPr>
              <a:t>8</a:t>
            </a:r>
            <a:endParaRPr lang="en-US" altLang="zh-CN" sz="2800" b="1">
              <a:latin typeface="黑体" panose="02010609060101010101" charset="-122"/>
              <a:ea typeface="黑体" panose="02010609060101010101" charset="-122"/>
            </a:endParaRPr>
          </a:p>
        </p:txBody>
      </p:sp>
      <p:pic>
        <p:nvPicPr>
          <p:cNvPr id="101" name="图片 100" title=""/>
          <p:cNvPicPr/>
          <p:nvPr>
            <p:custDataLst>
              <p:tags r:id="rId13"/>
            </p:custDataLst>
          </p:nvPr>
        </p:nvPicPr>
        <p:blipFill>
          <a:blip r:embed="rId12"/>
          <a:srcRect l="2283" t="4428" r="4344" b="4406"/>
          <a:stretch>
            <a:fillRect/>
          </a:stretch>
        </p:blipFill>
        <p:spPr>
          <a:xfrm>
            <a:off x="1195070" y="1928495"/>
            <a:ext cx="1376045" cy="1310640"/>
          </a:xfrm>
          <a:prstGeom prst="ellipse">
            <a:avLst/>
          </a:prstGeom>
          <a:noFill/>
          <a:ln w="9525">
            <a:noFill/>
          </a:ln>
        </p:spPr>
      </p:pic>
      <p:pic>
        <p:nvPicPr>
          <p:cNvPr id="100" name="图片 99" title=""/>
          <p:cNvPicPr/>
          <p:nvPr>
            <p:custDataLst>
              <p:tags r:id="rId15"/>
            </p:custDataLst>
          </p:nvPr>
        </p:nvPicPr>
        <p:blipFill>
          <a:blip r:embed="rId14">
            <a:lum bright="6000"/>
          </a:blip>
          <a:srcRect l="8807" t="2050" r="21253" b="-2050"/>
          <a:stretch>
            <a:fillRect/>
          </a:stretch>
        </p:blipFill>
        <p:spPr>
          <a:xfrm>
            <a:off x="3160395" y="1988185"/>
            <a:ext cx="1337310" cy="1405255"/>
          </a:xfrm>
          <a:prstGeom prst="ellipse">
            <a:avLst/>
          </a:prstGeom>
          <a:noFill/>
          <a:ln w="9525">
            <a:noFill/>
          </a:ln>
        </p:spPr>
      </p:pic>
      <p:pic>
        <p:nvPicPr>
          <p:cNvPr id="102" name="图片 101" title=""/>
          <p:cNvPicPr/>
          <p:nvPr>
            <p:custDataLst>
              <p:tags r:id="rId17"/>
            </p:custDataLst>
          </p:nvPr>
        </p:nvPicPr>
        <p:blipFill>
          <a:blip r:embed="rId16"/>
          <a:srcRect l="44642" b="11036"/>
          <a:stretch>
            <a:fillRect/>
          </a:stretch>
        </p:blipFill>
        <p:spPr>
          <a:xfrm>
            <a:off x="5326380" y="1991995"/>
            <a:ext cx="1282700" cy="1341755"/>
          </a:xfrm>
          <a:prstGeom prst="ellipse">
            <a:avLst/>
          </a:prstGeom>
          <a:noFill/>
          <a:ln w="9525">
            <a:noFill/>
          </a:ln>
        </p:spPr>
      </p:pic>
      <p:pic>
        <p:nvPicPr>
          <p:cNvPr id="13" name="图片 12" title=""/>
          <p:cNvPicPr>
            <a:picLocks noChangeAspect="1"/>
          </p:cNvPicPr>
          <p:nvPr>
            <p:custDataLst>
              <p:tags r:id="rId19"/>
            </p:custDataLst>
          </p:nvPr>
        </p:nvPicPr>
        <p:blipFill>
          <a:blip r:embed="rId18"/>
          <a:srcRect l="10578" r="2781"/>
          <a:stretch>
            <a:fillRect/>
          </a:stretch>
        </p:blipFill>
        <p:spPr>
          <a:xfrm>
            <a:off x="7290435" y="1932305"/>
            <a:ext cx="1392555" cy="1401445"/>
          </a:xfrm>
          <a:prstGeom prst="ellipse">
            <a:avLst/>
          </a:prstGeom>
        </p:spPr>
      </p:pic>
      <p:pic>
        <p:nvPicPr>
          <p:cNvPr id="14" name="图片 13" title=""/>
          <p:cNvPicPr>
            <a:picLocks noChangeAspect="1"/>
          </p:cNvPicPr>
          <p:nvPr>
            <p:custDataLst>
              <p:tags r:id="rId21"/>
            </p:custDataLst>
          </p:nvPr>
        </p:nvPicPr>
        <p:blipFill>
          <a:blip r:embed="rId20"/>
          <a:stretch>
            <a:fillRect/>
          </a:stretch>
        </p:blipFill>
        <p:spPr>
          <a:xfrm>
            <a:off x="9364345" y="1915795"/>
            <a:ext cx="1484630" cy="1477645"/>
          </a:xfrm>
          <a:prstGeom prst="ellipse">
            <a:avLst/>
          </a:prstGeom>
        </p:spPr>
      </p:pic>
      <p:sp>
        <p:nvSpPr>
          <p:cNvPr id="15" name="文本框 14" title=""/>
          <p:cNvSpPr txBox="1"/>
          <p:nvPr>
            <p:custDataLst>
              <p:tags r:id="rId22"/>
            </p:custDataLst>
          </p:nvPr>
        </p:nvSpPr>
        <p:spPr>
          <a:xfrm>
            <a:off x="3825240" y="3540760"/>
            <a:ext cx="9630410" cy="897255"/>
          </a:xfrm>
          <a:prstGeom prst="rect">
            <a:avLst/>
          </a:prstGeom>
          <a:noFill/>
          <a:ln>
            <a:noFill/>
          </a:ln>
          <a:effectLst>
            <a:outerShdw blurRad="152400" sx="103000" sy="103000" algn="ctr" rotWithShape="0">
              <a:prstClr val="black">
                <a:alpha val="40000"/>
              </a:prstClr>
            </a:outerShdw>
          </a:effectLst>
          <a:extLst>
            <a:ext uri="{909E8E84-426E-40DD-AFC4-6F175D3DCCD1}">
              <a14:hiddenFill xmlns:a14="http://schemas.microsoft.com/office/drawing/2010/main">
                <a:solidFill>
                  <a:schemeClr val="bg1">
                    <a:alpha val="90000"/>
                  </a:schemeClr>
                </a:solidFill>
              </a14:hiddenFill>
            </a:ext>
          </a:extLst>
        </p:spPr>
        <p:txBody>
          <a:bodyPr wrap="square" rtlCol="0">
            <a:noAutofit/>
          </a:bodyPr>
          <a:lstStyle/>
          <a:p>
            <a:pPr fontAlgn="auto">
              <a:lnSpc>
                <a:spcPct val="150000"/>
              </a:lnSpc>
              <a:spcBef>
                <a:spcPct val="0"/>
              </a:spcBef>
              <a:spcAft>
                <a:spcPts val="600"/>
              </a:spcAft>
            </a:pPr>
            <a:r>
              <a:rPr lang="zh-CN" altLang="en-US" sz="2800">
                <a:latin typeface="黑体" panose="02010609060101010101" charset="-122"/>
                <a:ea typeface="黑体" panose="02010609060101010101" charset="-122"/>
                <a:cs typeface="黑体" panose="02010609060101010101" charset="-122"/>
                <a:sym typeface="+mn-ea"/>
              </a:rPr>
              <a:t>思考</a:t>
            </a:r>
            <a:r>
              <a:rPr lang="en-US" sz="2800">
                <a:solidFill>
                  <a:srgbClr val="FF0000"/>
                </a:solidFill>
                <a:latin typeface="黑体" panose="02010609060101010101" charset="-122"/>
                <a:ea typeface="黑体" panose="02010609060101010101" charset="-122"/>
                <a:cs typeface="黑体" panose="02010609060101010101" charset="-122"/>
                <a:sym typeface="+mn-ea"/>
              </a:rPr>
              <a:t>1</a:t>
            </a:r>
            <a:r>
              <a:rPr lang="en-US" sz="2800">
                <a:latin typeface="黑体" panose="02010609060101010101" charset="-122"/>
                <a:ea typeface="黑体" panose="02010609060101010101" charset="-122"/>
                <a:cs typeface="黑体" panose="02010609060101010101" charset="-122"/>
                <a:sym typeface="+mn-ea"/>
              </a:rPr>
              <a:t>.</a:t>
            </a:r>
            <a:r>
              <a:rPr lang="zh-CN" altLang="en-US" sz="2800">
                <a:latin typeface="黑体" panose="02010609060101010101" charset="-122"/>
                <a:ea typeface="黑体" panose="02010609060101010101" charset="-122"/>
                <a:cs typeface="黑体" panose="02010609060101010101" charset="-122"/>
                <a:sym typeface="+mn-ea"/>
              </a:rPr>
              <a:t>分别概括秦地、秦腔、秦人的特点。</a:t>
            </a:r>
            <a:endParaRPr lang="zh-CN" altLang="en-US" sz="2800" spc="-300">
              <a:ln w="3175">
                <a:noFill/>
                <a:prstDash val="dash"/>
              </a:ln>
              <a:solidFill>
                <a:schemeClr val="tx1"/>
              </a:solidFill>
              <a:effectLst/>
              <a:uFillTx/>
              <a:latin typeface="黑体" panose="02010609060101010101" charset="-122"/>
              <a:ea typeface="黑体" panose="02010609060101010101" charset="-122"/>
              <a:cs typeface="黑体" panose="02010609060101010101" charset="-122"/>
              <a:sym typeface="+mn-ea"/>
            </a:endParaRPr>
          </a:p>
        </p:txBody>
      </p:sp>
      <p:sp>
        <p:nvSpPr>
          <p:cNvPr id="16" name="文本框 15" title=""/>
          <p:cNvSpPr txBox="1"/>
          <p:nvPr>
            <p:custDataLst>
              <p:tags r:id="rId23"/>
            </p:custDataLst>
          </p:nvPr>
        </p:nvSpPr>
        <p:spPr>
          <a:xfrm>
            <a:off x="3280410" y="4585335"/>
            <a:ext cx="7870825" cy="1874520"/>
          </a:xfrm>
          <a:prstGeom prst="rect">
            <a:avLst/>
          </a:prstGeom>
          <a:noFill/>
          <a:ln w="12700" cmpd="sng">
            <a:solidFill>
              <a:schemeClr val="tx2">
                <a:lumMod val="60000"/>
                <a:lumOff val="40000"/>
              </a:schemeClr>
            </a:solidFill>
            <a:prstDash val="solid"/>
          </a:ln>
          <a:extLst>
            <a:ext uri="{909E8E84-426E-40DD-AFC4-6F175D3DCCD1}">
              <a14:hiddenFill xmlns:a14="http://schemas.microsoft.com/office/drawing/2010/main">
                <a:solidFill>
                  <a:schemeClr val="bg1"/>
                </a:solidFill>
              </a14:hiddenFill>
            </a:ext>
          </a:extLst>
        </p:spPr>
        <p:txBody>
          <a:bodyPr wrap="square" rtlCol="0">
            <a:noAutofit/>
          </a:bodyPr>
          <a:lstStyle/>
          <a:p>
            <a:pPr lvl="0" indent="-285750" algn="ctr" fontAlgn="ctr">
              <a:lnSpc>
                <a:spcPct val="120000"/>
              </a:lnSpc>
              <a:spcBef>
                <a:spcPct val="0"/>
              </a:spcBef>
              <a:spcAft>
                <a:spcPts val="800"/>
              </a:spcAft>
              <a:buFont typeface="Wingdings" panose="05000000000000000000" charset="0"/>
            </a:pPr>
            <a:r>
              <a:rPr lang="en-US" altLang="zh-CN" sz="2800" b="1" spc="120">
                <a:ln w="3175">
                  <a:noFill/>
                  <a:prstDash val="dash"/>
                </a:ln>
                <a:solidFill>
                  <a:srgbClr val="C00000"/>
                </a:solidFill>
                <a:latin typeface="柳公权楷书" panose="02010600010101010101" charset="-122"/>
                <a:ea typeface="柳公权楷书" panose="02010600010101010101" charset="-122"/>
                <a:cs typeface="微软雅黑" panose="020b0503020204020204" charset="-122"/>
                <a:sym typeface="+mn-ea"/>
              </a:rPr>
              <a:t>   </a:t>
            </a:r>
            <a:r>
              <a:rPr lang="zh-CN" altLang="en-US" sz="2800" b="1" spc="120">
                <a:ln w="3175">
                  <a:noFill/>
                  <a:prstDash val="dash"/>
                </a:ln>
                <a:solidFill>
                  <a:srgbClr val="C00000"/>
                </a:solidFill>
                <a:latin typeface="柳公权楷书" panose="02010600010101010101" charset="-122"/>
                <a:ea typeface="柳公权楷书" panose="02010600010101010101" charset="-122"/>
                <a:cs typeface="微软雅黑" panose="020b0503020204020204" charset="-122"/>
                <a:sym typeface="+mn-ea"/>
              </a:rPr>
              <a:t>秦地</a:t>
            </a:r>
            <a:r>
              <a:rPr lang="zh-CN" altLang="en-US" sz="2800" b="1" spc="120">
                <a:ln w="3175">
                  <a:noFill/>
                  <a:prstDash val="dash"/>
                </a:ln>
                <a:solidFill>
                  <a:schemeClr val="dk1">
                    <a:lumMod val="75000"/>
                    <a:lumOff val="25000"/>
                  </a:schemeClr>
                </a:solidFill>
                <a:latin typeface="柳公权楷书" panose="02010600010101010101" charset="-122"/>
                <a:ea typeface="柳公权楷书" panose="02010600010101010101" charset="-122"/>
                <a:cs typeface="微软雅黑" panose="020b0503020204020204" charset="-122"/>
                <a:sym typeface="+mn-ea"/>
              </a:rPr>
              <a:t>：</a:t>
            </a:r>
            <a:r>
              <a:rPr lang="zh-CN" altLang="en-US" sz="2800" b="1" spc="120">
                <a:ln w="3175">
                  <a:noFill/>
                  <a:prstDash val="dash"/>
                </a:ln>
                <a:latin typeface="柳公权楷书" panose="02010600010101010101" charset="-122"/>
                <a:ea typeface="柳公权楷书" panose="02010600010101010101" charset="-122"/>
                <a:cs typeface="微软雅黑" panose="020b0503020204020204" charset="-122"/>
                <a:sym typeface="+mn-ea"/>
              </a:rPr>
              <a:t>八百里秦川，</a:t>
            </a:r>
            <a:r>
              <a:rPr lang="zh-CN" altLang="en-US" sz="2800" b="1" spc="120">
                <a:ln w="3175">
                  <a:noFill/>
                  <a:prstDash val="dash"/>
                </a:ln>
                <a:solidFill>
                  <a:srgbClr val="FF0000"/>
                </a:solidFill>
                <a:latin typeface="柳公权楷书" panose="02010600010101010101" charset="-122"/>
                <a:ea typeface="柳公权楷书" panose="02010600010101010101" charset="-122"/>
                <a:cs typeface="微软雅黑" panose="020b0503020204020204" charset="-122"/>
                <a:sym typeface="+mn-ea"/>
              </a:rPr>
              <a:t>辽阔厚重，广漠旷远</a:t>
            </a:r>
            <a:r>
              <a:rPr lang="zh-CN" altLang="en-US" sz="2800" b="1" spc="120">
                <a:ln w="3175">
                  <a:noFill/>
                  <a:prstDash val="dash"/>
                </a:ln>
                <a:latin typeface="柳公权楷书" panose="02010600010101010101" charset="-122"/>
                <a:ea typeface="柳公权楷书" panose="02010600010101010101" charset="-122"/>
                <a:cs typeface="微软雅黑" panose="020b0503020204020204" charset="-122"/>
                <a:sym typeface="+mn-ea"/>
              </a:rPr>
              <a:t>。</a:t>
            </a:r>
            <a:endParaRPr lang="zh-CN" altLang="en-US" sz="2800" b="1" spc="120">
              <a:ln w="3175">
                <a:noFill/>
                <a:prstDash val="dash"/>
              </a:ln>
              <a:latin typeface="柳公权楷书" panose="02010600010101010101" charset="-122"/>
              <a:ea typeface="柳公权楷书" panose="02010600010101010101" charset="-122"/>
              <a:cs typeface="微软雅黑" panose="020b0503020204020204" charset="-122"/>
              <a:sym typeface="+mn-ea"/>
            </a:endParaRPr>
          </a:p>
          <a:p>
            <a:pPr lvl="0" indent="-285750" algn="ctr" fontAlgn="ctr">
              <a:lnSpc>
                <a:spcPct val="120000"/>
              </a:lnSpc>
              <a:spcBef>
                <a:spcPct val="0"/>
              </a:spcBef>
              <a:spcAft>
                <a:spcPts val="800"/>
              </a:spcAft>
              <a:buFont typeface="Wingdings" panose="05000000000000000000" charset="0"/>
            </a:pPr>
            <a:r>
              <a:rPr lang="en-US" altLang="zh-CN" sz="2800" b="1" spc="120">
                <a:ln w="3175">
                  <a:noFill/>
                  <a:prstDash val="dash"/>
                </a:ln>
                <a:solidFill>
                  <a:srgbClr val="C00000"/>
                </a:solidFill>
                <a:latin typeface="柳公权楷书" panose="02010600010101010101" charset="-122"/>
                <a:ea typeface="柳公权楷书" panose="02010600010101010101" charset="-122"/>
                <a:cs typeface="微软雅黑" panose="020b0503020204020204" charset="-122"/>
                <a:sym typeface="+mn-ea"/>
              </a:rPr>
              <a:t>  </a:t>
            </a:r>
            <a:r>
              <a:rPr lang="zh-CN" altLang="en-US" sz="2800" b="1" spc="120">
                <a:ln w="3175">
                  <a:noFill/>
                  <a:prstDash val="dash"/>
                </a:ln>
                <a:solidFill>
                  <a:srgbClr val="C00000"/>
                </a:solidFill>
                <a:latin typeface="柳公权楷书" panose="02010600010101010101" charset="-122"/>
                <a:ea typeface="柳公权楷书" panose="02010600010101010101" charset="-122"/>
                <a:cs typeface="微软雅黑" panose="020b0503020204020204" charset="-122"/>
                <a:sym typeface="+mn-ea"/>
              </a:rPr>
              <a:t>秦人</a:t>
            </a:r>
            <a:r>
              <a:rPr lang="zh-CN" altLang="en-US" sz="2800" b="1" spc="120">
                <a:ln w="3175">
                  <a:noFill/>
                  <a:prstDash val="dash"/>
                </a:ln>
                <a:solidFill>
                  <a:schemeClr val="dk1">
                    <a:lumMod val="75000"/>
                    <a:lumOff val="25000"/>
                  </a:schemeClr>
                </a:solidFill>
                <a:latin typeface="柳公权楷书" panose="02010600010101010101" charset="-122"/>
                <a:ea typeface="柳公权楷书" panose="02010600010101010101" charset="-122"/>
                <a:cs typeface="微软雅黑" panose="020b0503020204020204" charset="-122"/>
                <a:sym typeface="+mn-ea"/>
              </a:rPr>
              <a:t>：</a:t>
            </a:r>
            <a:r>
              <a:rPr lang="zh-CN" altLang="en-US" sz="2800" b="1" spc="120">
                <a:ln w="3175">
                  <a:noFill/>
                  <a:prstDash val="dash"/>
                </a:ln>
                <a:solidFill>
                  <a:schemeClr val="tx1"/>
                </a:solidFill>
                <a:latin typeface="柳公权楷书" panose="02010600010101010101" charset="-122"/>
                <a:ea typeface="柳公权楷书" panose="02010600010101010101" charset="-122"/>
                <a:cs typeface="微软雅黑" panose="020b0503020204020204" charset="-122"/>
                <a:sym typeface="+mn-ea"/>
              </a:rPr>
              <a:t>敦厚直率、勤劳粗犷、朴实豪放。</a:t>
            </a:r>
            <a:endParaRPr lang="zh-CN" altLang="en-US" sz="2800" b="1" spc="120">
              <a:ln w="3175">
                <a:noFill/>
                <a:prstDash val="dash"/>
              </a:ln>
              <a:solidFill>
                <a:srgbClr val="C00000"/>
              </a:solidFill>
              <a:latin typeface="柳公权楷书" panose="02010600010101010101" charset="-122"/>
              <a:ea typeface="柳公权楷书" panose="02010600010101010101" charset="-122"/>
              <a:cs typeface="微软雅黑" panose="020b0503020204020204" charset="-122"/>
              <a:sym typeface="+mn-ea"/>
            </a:endParaRPr>
          </a:p>
          <a:p>
            <a:pPr lvl="0" indent="-285750" algn="ctr" fontAlgn="ctr">
              <a:lnSpc>
                <a:spcPct val="120000"/>
              </a:lnSpc>
              <a:spcAft>
                <a:spcPts val="800"/>
              </a:spcAft>
              <a:buClrTx/>
              <a:buSzTx/>
              <a:buFont typeface="Wingdings" panose="05000000000000000000" charset="0"/>
            </a:pPr>
            <a:r>
              <a:rPr lang="zh-CN" altLang="en-US" sz="2800" b="1" spc="120">
                <a:ln w="3175">
                  <a:noFill/>
                  <a:prstDash val="dash"/>
                </a:ln>
                <a:solidFill>
                  <a:srgbClr val="C00000"/>
                </a:solidFill>
                <a:latin typeface="柳公权楷书" panose="02010600010101010101" charset="-122"/>
                <a:ea typeface="柳公权楷书" panose="02010600010101010101" charset="-122"/>
                <a:cs typeface="微软雅黑" panose="020b0503020204020204" charset="-122"/>
                <a:sym typeface="+mn-ea"/>
              </a:rPr>
              <a:t>秦腔</a:t>
            </a:r>
            <a:r>
              <a:rPr lang="zh-CN" altLang="en-US" sz="2800" b="1" spc="120">
                <a:ln w="3175">
                  <a:noFill/>
                  <a:prstDash val="dash"/>
                </a:ln>
                <a:solidFill>
                  <a:schemeClr val="dk1">
                    <a:lumMod val="75000"/>
                    <a:lumOff val="25000"/>
                  </a:schemeClr>
                </a:solidFill>
                <a:latin typeface="柳公权楷书" panose="02010600010101010101" charset="-122"/>
                <a:ea typeface="柳公权楷书" panose="02010600010101010101" charset="-122"/>
                <a:cs typeface="微软雅黑" panose="020b0503020204020204" charset="-122"/>
                <a:sym typeface="+mn-ea"/>
              </a:rPr>
              <a:t>：</a:t>
            </a:r>
            <a:r>
              <a:rPr lang="zh-CN" altLang="en-US" sz="2800" b="1">
                <a:solidFill>
                  <a:schemeClr val="tx1"/>
                </a:solidFill>
                <a:effectLst/>
                <a:latin typeface="柳公权楷书" panose="02010600010101010101" charset="-122"/>
                <a:ea typeface="柳公权楷书" panose="02010600010101010101" charset="-122"/>
                <a:cs typeface="柳公权楷书" panose="02010600010101010101" charset="-122"/>
              </a:rPr>
              <a:t>高亢激昂、沧桑悲凉、震撼人心。</a:t>
            </a:r>
            <a:endParaRPr lang="en-US" altLang="zh-CN" sz="2800" b="1">
              <a:solidFill>
                <a:schemeClr val="tx1"/>
              </a:solidFill>
              <a:effectLst/>
              <a:latin typeface="柳公权楷书" panose="02010600010101010101" charset="-122"/>
              <a:ea typeface="柳公权楷书" panose="02010600010101010101" charset="-122"/>
              <a:cs typeface="柳公权楷书" panose="02010600010101010101"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ppt_y</p:attrName>
                                        </p:attrNameLst>
                                      </p:cBhvr>
                                      <p:tavLst>
                                        <p:tav tm="0">
                                          <p:val>
                                            <p:strVal val="#ppt_y+#ppt_h*1.125000"/>
                                          </p:val>
                                        </p:tav>
                                        <p:tav tm="100000">
                                          <p:val>
                                            <p:strVal val="#ppt_y"/>
                                          </p:val>
                                        </p:tav>
                                      </p:tavLst>
                                    </p:anim>
                                    <p:animEffect transition="in" filter="wipe(up)">
                                      <p:cBhvr>
                                        <p:cTn id="31" dur="500"/>
                                        <p:tgtEl>
                                          <p:spTgt spid="15"/>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5" grpId="0" animBg="1"/>
      <p:bldP spid="16" grpId="0" animBg="1"/>
    </p:bldLst>
  </p:timing>
</p:sld>
</file>

<file path=ppt/tags/tag1.xml><?xml version="1.0" encoding="utf-8"?>
<p:tagLst xmlns:p="http://schemas.openxmlformats.org/presentationml/2006/main">
  <p:tag name="AS_UNIQUEID" val="9989"/>
</p:tagLst>
</file>

<file path=ppt/tags/tag10.xml><?xml version="1.0" encoding="utf-8"?>
<p:tagLst xmlns:p="http://schemas.openxmlformats.org/presentationml/2006/main">
  <p:tag name="AS_UNIQUEID" val="9998"/>
</p:tagLst>
</file>

<file path=ppt/tags/tag100.xml><?xml version="1.0" encoding="utf-8"?>
<p:tagLst xmlns:p="http://schemas.openxmlformats.org/presentationml/2006/main">
  <p:tag name="AS_UNIQUEID" val="10088"/>
</p:tagLst>
</file>

<file path=ppt/tags/tag101.xml><?xml version="1.0" encoding="utf-8"?>
<p:tagLst xmlns:p="http://schemas.openxmlformats.org/presentationml/2006/main">
  <p:tag name="AS_UNIQUEID" val="10089"/>
</p:tagLst>
</file>

<file path=ppt/tags/tag102.xml><?xml version="1.0" encoding="utf-8"?>
<p:tagLst xmlns:p="http://schemas.openxmlformats.org/presentationml/2006/main">
  <p:tag name="AS_UNIQUEID" val="10090"/>
</p:tagLst>
</file>

<file path=ppt/tags/tag103.xml><?xml version="1.0" encoding="utf-8"?>
<p:tagLst xmlns:p="http://schemas.openxmlformats.org/presentationml/2006/main">
  <p:tag name="AS_UNIQUEID" val="10091"/>
  <p:tag name="KSO_WM_BEAUTIFY_FLAG" val=""/>
</p:tagLst>
</file>

<file path=ppt/tags/tag104.xml><?xml version="1.0" encoding="utf-8"?>
<p:tagLst xmlns:p="http://schemas.openxmlformats.org/presentationml/2006/main">
  <p:tag name="AS_UNIQUEID" val="10092"/>
  <p:tag name="KSO_WM_BEAUTIFY_FLAG" val=""/>
</p:tagLst>
</file>

<file path=ppt/tags/tag105.xml><?xml version="1.0" encoding="utf-8"?>
<p:tagLst xmlns:p="http://schemas.openxmlformats.org/presentationml/2006/main">
  <p:tag name="AS_UNIQUEID" val="10093"/>
  <p:tag name="KSO_WM_BEAUTIFY_FLAG" val=""/>
</p:tagLst>
</file>

<file path=ppt/tags/tag106.xml><?xml version="1.0" encoding="utf-8"?>
<p:tagLst xmlns:p="http://schemas.openxmlformats.org/presentationml/2006/main">
  <p:tag name="AS_UNIQUEID" val="10094"/>
  <p:tag name="KSO_WM_BEAUTIFY_FLAG" val=""/>
</p:tagLst>
</file>

<file path=ppt/tags/tag107.xml><?xml version="1.0" encoding="utf-8"?>
<p:tagLst xmlns:p="http://schemas.openxmlformats.org/presentationml/2006/main">
  <p:tag name="AS_UNIQUEID" val="10095"/>
</p:tagLst>
</file>

<file path=ppt/tags/tag108.xml><?xml version="1.0" encoding="utf-8"?>
<p:tagLst xmlns:p="http://schemas.openxmlformats.org/presentationml/2006/main">
  <p:tag name="AS_UNIQUEID" val="10096"/>
  <p:tag name="KSO_WM_BEAUTIFY_FLAG" val=""/>
</p:tagLst>
</file>

<file path=ppt/tags/tag109.xml><?xml version="1.0" encoding="utf-8"?>
<p:tagLst xmlns:p="http://schemas.openxmlformats.org/presentationml/2006/main">
  <p:tag name="AS_UNIQUEID" val="10097"/>
  <p:tag name="KSO_WM_BEAUTIFY_FLAG" val=""/>
</p:tagLst>
</file>

<file path=ppt/tags/tag11.xml><?xml version="1.0" encoding="utf-8"?>
<p:tagLst xmlns:p="http://schemas.openxmlformats.org/presentationml/2006/main">
  <p:tag name="AS_UNIQUEID" val="9999"/>
  <p:tag name="KSO_WM_BEAUTIFY_FLAG" val="#wm#"/>
  <p:tag name="KSO_WM_TAG_VERSION" val="1.0"/>
  <p:tag name="KSO_WM_UNIT_COMPATIBLE" val="0"/>
  <p:tag name="KSO_WM_UNIT_DIAGRAM_ISNUMVISUAL" val="0"/>
  <p:tag name="KSO_WM_UNIT_DIAGRAM_ISREFERUNIT" val="0"/>
  <p:tag name="KSO_WM_UNIT_HIGHLIGHT" val="0"/>
  <p:tag name="KSO_WM_UNIT_ID" val="_2*i*3"/>
  <p:tag name="KSO_WM_UNIT_INDEX" val="3"/>
  <p:tag name="KSO_WM_UNIT_LAYERLEVEL" val="1"/>
  <p:tag name="KSO_WM_UNIT_TYPE" val="i"/>
</p:tagLst>
</file>

<file path=ppt/tags/tag110.xml><?xml version="1.0" encoding="utf-8"?>
<p:tagLst xmlns:p="http://schemas.openxmlformats.org/presentationml/2006/main">
  <p:tag name="AS_UNIQUEID" val="10098"/>
  <p:tag name="KSO_WM_BEAUTIFY_FLAG" val=""/>
</p:tagLst>
</file>

<file path=ppt/tags/tag111.xml><?xml version="1.0" encoding="utf-8"?>
<p:tagLst xmlns:p="http://schemas.openxmlformats.org/presentationml/2006/main">
  <p:tag name="AS_UNIQUEID" val="10099"/>
  <p:tag name="KSO_WM_BEAUTIFY_FLAG" val=""/>
</p:tagLst>
</file>

<file path=ppt/tags/tag112.xml><?xml version="1.0" encoding="utf-8"?>
<p:tagLst xmlns:p="http://schemas.openxmlformats.org/presentationml/2006/main">
  <p:tag name="AS_UNIQUEID" val="10100"/>
  <p:tag name="KSO_WM_BEAUTIFY_FLAG" val=""/>
</p:tagLst>
</file>

<file path=ppt/tags/tag113.xml><?xml version="1.0" encoding="utf-8"?>
<p:tagLst xmlns:p="http://schemas.openxmlformats.org/presentationml/2006/main">
  <p:tag name="AS_UNIQUEID" val="10101"/>
  <p:tag name="KSO_WM_BEAUTIFY_FLAG" val=""/>
</p:tagLst>
</file>

<file path=ppt/tags/tag114.xml><?xml version="1.0" encoding="utf-8"?>
<p:tagLst xmlns:p="http://schemas.openxmlformats.org/presentationml/2006/main">
  <p:tag name="AS_UNIQUEID" val="10102"/>
  <p:tag name="KSO_WM_BEAUTIFY_FLAG" val=""/>
</p:tagLst>
</file>

<file path=ppt/tags/tag115.xml><?xml version="1.0" encoding="utf-8"?>
<p:tagLst xmlns:p="http://schemas.openxmlformats.org/presentationml/2006/main">
  <p:tag name="AS_UNIQUEID" val="10103"/>
  <p:tag name="KSO_WM_BEAUTIFY_FLAG" val=""/>
</p:tagLst>
</file>

<file path=ppt/tags/tag116.xml><?xml version="1.0" encoding="utf-8"?>
<p:tagLst xmlns:p="http://schemas.openxmlformats.org/presentationml/2006/main">
  <p:tag name="AS_UNIQUEID" val="10104"/>
  <p:tag name="KSO_WM_BEAUTIFY_FLAG" val=""/>
</p:tagLst>
</file>

<file path=ppt/tags/tag117.xml><?xml version="1.0" encoding="utf-8"?>
<p:tagLst xmlns:p="http://schemas.openxmlformats.org/presentationml/2006/main">
  <p:tag name="AS_UNIQUEID" val="10105"/>
  <p:tag name="KSO_WM_BEAUTIFY_FLAG" val=""/>
</p:tagLst>
</file>

<file path=ppt/tags/tag118.xml><?xml version="1.0" encoding="utf-8"?>
<p:tagLst xmlns:p="http://schemas.openxmlformats.org/presentationml/2006/main">
  <p:tag name="AS_UNIQUEID" val="10106"/>
  <p:tag name="KSO_WM_BEAUTIFY_FLAG" val=""/>
</p:tagLst>
</file>

<file path=ppt/tags/tag119.xml><?xml version="1.0" encoding="utf-8"?>
<p:tagLst xmlns:p="http://schemas.openxmlformats.org/presentationml/2006/main">
  <p:tag name="AS_UNIQUEID" val="10107"/>
  <p:tag name="KSO_WM_BEAUTIFY_FLAG" val=""/>
</p:tagLst>
</file>

<file path=ppt/tags/tag12.xml><?xml version="1.0" encoding="utf-8"?>
<p:tagLst xmlns:p="http://schemas.openxmlformats.org/presentationml/2006/main">
  <p:tag name="AS_UNIQUEID" val="10000"/>
  <p:tag name="KSO_WM_BEAUTIFY_FLAG" val="#wm#"/>
  <p:tag name="KSO_WM_TAG_VERSION" val="1.0"/>
  <p:tag name="KSO_WM_UNIT_COMPATIBLE" val="0"/>
  <p:tag name="KSO_WM_UNIT_DIAGRAM_ISNUMVISUAL" val="0"/>
  <p:tag name="KSO_WM_UNIT_DIAGRAM_ISREFERUNIT" val="0"/>
  <p:tag name="KSO_WM_UNIT_HIGHLIGHT" val="0"/>
  <p:tag name="KSO_WM_UNIT_ID" val="_2*i*1"/>
  <p:tag name="KSO_WM_UNIT_INDEX" val="1"/>
  <p:tag name="KSO_WM_UNIT_LAYERLEVEL" val="1"/>
  <p:tag name="KSO_WM_UNIT_TYPE" val="i"/>
</p:tagLst>
</file>

<file path=ppt/tags/tag120.xml><?xml version="1.0" encoding="utf-8"?>
<p:tagLst xmlns:p="http://schemas.openxmlformats.org/presentationml/2006/main">
  <p:tag name="AS_UNIQUEID" val="10108"/>
  <p:tag name="KSO_WM_BEAUTIFY_FLAG" val=""/>
</p:tagLst>
</file>

<file path=ppt/tags/tag121.xml><?xml version="1.0" encoding="utf-8"?>
<p:tagLst xmlns:p="http://schemas.openxmlformats.org/presentationml/2006/main">
  <p:tag name="AS_UNIQUEID" val="10109"/>
  <p:tag name="KSO_WM_BEAUTIFY_FLAG" val=""/>
</p:tagLst>
</file>

<file path=ppt/tags/tag122.xml><?xml version="1.0" encoding="utf-8"?>
<p:tagLst xmlns:p="http://schemas.openxmlformats.org/presentationml/2006/main">
  <p:tag name="AS_UNIQUEID" val="10110"/>
  <p:tag name="KSO_WM_BEAUTIFY_FLAG" val=""/>
</p:tagLst>
</file>

<file path=ppt/tags/tag123.xml><?xml version="1.0" encoding="utf-8"?>
<p:tagLst xmlns:p="http://schemas.openxmlformats.org/presentationml/2006/main">
  <p:tag name="AS_UNIQUEID" val="10111"/>
  <p:tag name="KSO_WM_BEAUTIFY_FLAG" val=""/>
</p:tagLst>
</file>

<file path=ppt/tags/tag124.xml><?xml version="1.0" encoding="utf-8"?>
<p:tagLst xmlns:p="http://schemas.openxmlformats.org/presentationml/2006/main">
  <p:tag name="AS_UNIQUEID" val="10112"/>
  <p:tag name="KSO_WM_BEAUTIFY_FLAG" val=""/>
</p:tagLst>
</file>

<file path=ppt/tags/tag125.xml><?xml version="1.0" encoding="utf-8"?>
<p:tagLst xmlns:p="http://schemas.openxmlformats.org/presentationml/2006/main">
  <p:tag name="AS_UNIQUEID" val="10113"/>
  <p:tag name="KSO_WM_BEAUTIFY_FLAG" val=""/>
</p:tagLst>
</file>

<file path=ppt/tags/tag126.xml><?xml version="1.0" encoding="utf-8"?>
<p:tagLst xmlns:p="http://schemas.openxmlformats.org/presentationml/2006/main">
  <p:tag name="AS_UNIQUEID" val="10114"/>
  <p:tag name="KSO_WM_BEAUTIFY_FLAG" val=""/>
</p:tagLst>
</file>

<file path=ppt/tags/tag127.xml><?xml version="1.0" encoding="utf-8"?>
<p:tagLst xmlns:p="http://schemas.openxmlformats.org/presentationml/2006/main">
  <p:tag name="AS_UNIQUEID" val="10115"/>
  <p:tag name="KSO_WM_BEAUTIFY_FLAG" val=""/>
</p:tagLst>
</file>

<file path=ppt/tags/tag128.xml><?xml version="1.0" encoding="utf-8"?>
<p:tagLst xmlns:p="http://schemas.openxmlformats.org/presentationml/2006/main">
  <p:tag name="AS_UNIQUEID" val="10116"/>
  <p:tag name="KSO_WM_BEAUTIFY_FLAG" val=""/>
</p:tagLst>
</file>

<file path=ppt/tags/tag129.xml><?xml version="1.0" encoding="utf-8"?>
<p:tagLst xmlns:p="http://schemas.openxmlformats.org/presentationml/2006/main">
  <p:tag name="AS_UNIQUEID" val="10117"/>
</p:tagLst>
</file>

<file path=ppt/tags/tag13.xml><?xml version="1.0" encoding="utf-8"?>
<p:tagLst xmlns:p="http://schemas.openxmlformats.org/presentationml/2006/main">
  <p:tag name="AS_UNIQUEID" val="10001"/>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2*i*2"/>
  <p:tag name="KSO_WM_UNIT_INDEX" val="2"/>
  <p:tag name="KSO_WM_UNIT_LAYERLEVEL" val="1"/>
  <p:tag name="KSO_WM_UNIT_TYPE" val="i"/>
</p:tagLst>
</file>

<file path=ppt/tags/tag130.xml><?xml version="1.0" encoding="utf-8"?>
<p:tagLst xmlns:p="http://schemas.openxmlformats.org/presentationml/2006/main">
  <p:tag name="AS_UNIQUEID" val="10118"/>
  <p:tag name="KSO_WM_BEAUTIFY_FLAG" val=""/>
</p:tagLst>
</file>

<file path=ppt/tags/tag131.xml><?xml version="1.0" encoding="utf-8"?>
<p:tagLst xmlns:p="http://schemas.openxmlformats.org/presentationml/2006/main">
  <p:tag name="AS_UNIQUEID" val="10119"/>
  <p:tag name="KSO_WM_BEAUTIFY_FLAG" val=""/>
</p:tagLst>
</file>

<file path=ppt/tags/tag132.xml><?xml version="1.0" encoding="utf-8"?>
<p:tagLst xmlns:p="http://schemas.openxmlformats.org/presentationml/2006/main">
  <p:tag name="AS_UNIQUEID" val="10120"/>
</p:tagLst>
</file>

<file path=ppt/tags/tag133.xml><?xml version="1.0" encoding="utf-8"?>
<p:tagLst xmlns:p="http://schemas.openxmlformats.org/presentationml/2006/main">
  <p:tag name="AS_UNIQUEID" val="10121"/>
  <p:tag name="KSO_WM_BEAUTIFY_FLAG" val="#wm#"/>
  <p:tag name="KSO_WM_TAG_VERSION" val="1.0"/>
  <p:tag name="KSO_WM_UNIT_COMPATIBLE" val="0"/>
  <p:tag name="KSO_WM_UNIT_DIAGRAM_ISNUMVISUAL" val="0"/>
  <p:tag name="KSO_WM_UNIT_DIAGRAM_ISREFERUNIT" val="0"/>
  <p:tag name="KSO_WM_UNIT_HIGHLIGHT" val="0"/>
  <p:tag name="KSO_WM_UNIT_ID" val="_0*i*1"/>
  <p:tag name="KSO_WM_UNIT_INDEX" val="1"/>
  <p:tag name="KSO_WM_UNIT_LAYERLEVEL" val="1"/>
  <p:tag name="KSO_WM_UNIT_TYPE" val="i"/>
</p:tagLst>
</file>

<file path=ppt/tags/tag134.xml><?xml version="1.0" encoding="utf-8"?>
<p:tagLst xmlns:p="http://schemas.openxmlformats.org/presentationml/2006/main">
  <p:tag name="AS_UNIQUEID" val="10122"/>
  <p:tag name="KSO_WM_BEAUTIFY_FLAG" val="#wm#"/>
  <p:tag name="KSO_WM_TAG_VERSION" val="1.0"/>
  <p:tag name="KSO_WM_UNIT_COMPATIBLE" val="0"/>
  <p:tag name="KSO_WM_UNIT_DIAGRAM_ISNUMVISUAL" val="0"/>
  <p:tag name="KSO_WM_UNIT_DIAGRAM_ISREFERUNIT" val="0"/>
  <p:tag name="KSO_WM_UNIT_HIGHLIGHT" val="0"/>
  <p:tag name="KSO_WM_UNIT_ID" val="_0*i*2"/>
  <p:tag name="KSO_WM_UNIT_INDEX" val="2"/>
  <p:tag name="KSO_WM_UNIT_LAYERLEVEL" val="1"/>
  <p:tag name="KSO_WM_UNIT_TYPE" val="i"/>
</p:tagLst>
</file>

<file path=ppt/tags/tag135.xml><?xml version="1.0" encoding="utf-8"?>
<p:tagLst xmlns:p="http://schemas.openxmlformats.org/presentationml/2006/main">
  <p:tag name="AS_UNIQUEID" val="10123"/>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0*i*3"/>
  <p:tag name="KSO_WM_UNIT_INDEX" val="3"/>
  <p:tag name="KSO_WM_UNIT_LAYERLEVEL" val="1"/>
  <p:tag name="KSO_WM_UNIT_TYPE" val="i"/>
</p:tagLst>
</file>

<file path=ppt/tags/tag136.xml><?xml version="1.0" encoding="utf-8"?>
<p:tagLst xmlns:p="http://schemas.openxmlformats.org/presentationml/2006/main">
  <p:tag name="AS_UNIQUEID" val="10124"/>
  <p:tag name="KSO_WM_BEAUTIFY_FLAG" val="#wm#"/>
  <p:tag name="KSO_WM_TAG_VERSION" val="1.0"/>
  <p:tag name="KSO_WM_UNIT_COMPATIBLE" val="0"/>
  <p:tag name="KSO_WM_UNIT_DIAGRAM_ISNUMVISUAL" val="0"/>
  <p:tag name="KSO_WM_UNIT_DIAGRAM_ISREFERUNIT" val="0"/>
  <p:tag name="KSO_WM_UNIT_HIGHLIGHT" val="0"/>
  <p:tag name="KSO_WM_UNIT_ID" val="_0*i*4"/>
  <p:tag name="KSO_WM_UNIT_INDEX" val="4"/>
  <p:tag name="KSO_WM_UNIT_LAYERLEVEL" val="1"/>
  <p:tag name="KSO_WM_UNIT_TYPE" val="i"/>
</p:tagLst>
</file>

<file path=ppt/tags/tag137.xml><?xml version="1.0" encoding="utf-8"?>
<p:tagLst xmlns:p="http://schemas.openxmlformats.org/presentationml/2006/main">
  <p:tag name="AS_UNIQUEID" val="1012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8.xml><?xml version="1.0" encoding="utf-8"?>
<p:tagLst xmlns:p="http://schemas.openxmlformats.org/presentationml/2006/main">
  <p:tag name="AS_UNIQUEID" val="1012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9.xml><?xml version="1.0" encoding="utf-8"?>
<p:tagLst xmlns:p="http://schemas.openxmlformats.org/presentationml/2006/main">
  <p:tag name="AS_UNIQUEID" val="1012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xml><?xml version="1.0" encoding="utf-8"?>
<p:tagLst xmlns:p="http://schemas.openxmlformats.org/presentationml/2006/main">
  <p:tag name="AS_UNIQUEID" val="10002"/>
  <p:tag name="KSO_WM_BEAUTIFY_FLAG" val="#wm#"/>
  <p:tag name="KSO_WM_TAG_VERSION" val="1.0"/>
  <p:tag name="KSO_WM_UNIT_COMPATIBLE" val="0"/>
  <p:tag name="KSO_WM_UNIT_DIAGRAM_ISNUMVISUAL" val="0"/>
  <p:tag name="KSO_WM_UNIT_DIAGRAM_ISREFERUNIT" val="0"/>
  <p:tag name="KSO_WM_UNIT_HIGHLIGHT" val="0"/>
  <p:tag name="KSO_WM_UNIT_ID" val="_2*i*4"/>
  <p:tag name="KSO_WM_UNIT_INDEX" val="4"/>
  <p:tag name="KSO_WM_UNIT_LAYERLEVEL" val="1"/>
  <p:tag name="KSO_WM_UNIT_TYPE" val="i"/>
</p:tagLst>
</file>

<file path=ppt/tags/tag140.xml><?xml version="1.0" encoding="utf-8"?>
<p:tagLst xmlns:p="http://schemas.openxmlformats.org/presentationml/2006/main">
  <p:tag name="AS_UNIQUEID" val="10128"/>
  <p:tag name="KSO_WM_BEAUTIFY_FLAG" val="#wm#"/>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_0**"/>
  <p:tag name="KSO_WM_UNIT_LAYERLEVEL" val="1"/>
</p:tagLst>
</file>

<file path=ppt/tags/tag141.xml><?xml version="1.0" encoding="utf-8"?>
<p:tagLst xmlns:p="http://schemas.openxmlformats.org/presentationml/2006/main">
  <p:tag name="AS_UNIQUEID" val="10129"/>
  <p:tag name="KSO_WM_BEAUTIFY_FLAG" val="#wm#"/>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_0**"/>
  <p:tag name="KSO_WM_UNIT_LAYERLEVEL" val="1"/>
</p:tagLst>
</file>

<file path=ppt/tags/tag142.xml><?xml version="1.0" encoding="utf-8"?>
<p:tagLst xmlns:p="http://schemas.openxmlformats.org/presentationml/2006/main">
  <p:tag name="AS_UNIQUEID" val="10130"/>
  <p:tag name="KSO_WM_BEAUTIFY_FLAG" val="#wm#"/>
  <p:tag name="KSO_WM_SPECIAL_SOURCE" val="bdnull"/>
  <p:tag name="KSO_WM_TAG_VERSION" val="1.0"/>
  <p:tag name="KSO_WM_TEMPLATE_CATEGORY" val="custom"/>
  <p:tag name="KSO_WM_TEMPLATE_COLOR_TYPE" val="0"/>
  <p:tag name="KSO_WM_TEMPLATE_INDEX" val="20230302"/>
  <p:tag name="KSO_WM_TEMPLATE_MASTER_TYPE" val="0"/>
  <p:tag name="KSO_WM_TEMPLATE_SUBCATEGORY" val="29"/>
  <p:tag name="KSO_WM_TEMPLATE_THUMBS_INDEX" val="1、11"/>
</p:tagLst>
</file>

<file path=ppt/tags/tag143.xml><?xml version="1.0" encoding="utf-8"?>
<p:tagLst xmlns:p="http://schemas.openxmlformats.org/presentationml/2006/main">
  <p:tag name="AS_UNIQUEID" val="10131"/>
</p:tagLst>
</file>

<file path=ppt/tags/tag144.xml><?xml version="1.0" encoding="utf-8"?>
<p:tagLst xmlns:p="http://schemas.openxmlformats.org/presentationml/2006/main">
  <p:tag name="AS_UNIQUEID" val="10132"/>
</p:tagLst>
</file>

<file path=ppt/tags/tag145.xml><?xml version="1.0" encoding="utf-8"?>
<p:tagLst xmlns:p="http://schemas.openxmlformats.org/presentationml/2006/main">
  <p:tag name="AS_UNIQUEID" val="10133"/>
</p:tagLst>
</file>

<file path=ppt/tags/tag146.xml><?xml version="1.0" encoding="utf-8"?>
<p:tagLst xmlns:p="http://schemas.openxmlformats.org/presentationml/2006/main">
  <p:tag name="AS_UNIQUEID" val="10134"/>
</p:tagLst>
</file>

<file path=ppt/tags/tag147.xml><?xml version="1.0" encoding="utf-8"?>
<p:tagLst xmlns:p="http://schemas.openxmlformats.org/presentationml/2006/main">
  <p:tag name="AS_UNIQUEID" val="10135"/>
</p:tagLst>
</file>

<file path=ppt/tags/tag148.xml><?xml version="1.0" encoding="utf-8"?>
<p:tagLst xmlns:p="http://schemas.openxmlformats.org/presentationml/2006/main">
  <p:tag name="AS_UNIQUEID" val="10136"/>
</p:tagLst>
</file>

<file path=ppt/tags/tag149.xml><?xml version="1.0" encoding="utf-8"?>
<p:tagLst xmlns:p="http://schemas.openxmlformats.org/presentationml/2006/main">
  <p:tag name="AS_UNIQUEID" val="10137"/>
</p:tagLst>
</file>

<file path=ppt/tags/tag15.xml><?xml version="1.0" encoding="utf-8"?>
<p:tagLst xmlns:p="http://schemas.openxmlformats.org/presentationml/2006/main">
  <p:tag name="AS_UNIQUEID" val="10003"/>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2*a*1"/>
  <p:tag name="KSO_WM_UNIT_INDEX" val="1"/>
  <p:tag name="KSO_WM_UNIT_ISCONTENTSTITLE" val="0"/>
  <p:tag name="KSO_WM_UNIT_ISNUMDGMTITLE" val="0"/>
  <p:tag name="KSO_WM_UNIT_LAYERLEVEL" val="1"/>
  <p:tag name="KSO_WM_UNIT_NOCLEAR" val="0"/>
  <p:tag name="KSO_WM_UNIT_PRESET_TEXT" val="单击此处添加标题"/>
  <p:tag name="KSO_WM_UNIT_TYPE" val="a"/>
  <p:tag name="KSO_WM_UNIT_VALUE" val="10"/>
</p:tagLst>
</file>

<file path=ppt/tags/tag150.xml><?xml version="1.0" encoding="utf-8"?>
<p:tagLst xmlns:p="http://schemas.openxmlformats.org/presentationml/2006/main">
  <p:tag name="AS_UNIQUEID" val="10138"/>
</p:tagLst>
</file>

<file path=ppt/tags/tag151.xml><?xml version="1.0" encoding="utf-8"?>
<p:tagLst xmlns:p="http://schemas.openxmlformats.org/presentationml/2006/main">
  <p:tag name="AS_UNIQUEID" val="10139"/>
</p:tagLst>
</file>

<file path=ppt/tags/tag152.xml><?xml version="1.0" encoding="utf-8"?>
<p:tagLst xmlns:p="http://schemas.openxmlformats.org/presentationml/2006/main">
  <p:tag name="AS_UNIQUEID" val="10140"/>
</p:tagLst>
</file>

<file path=ppt/tags/tag153.xml><?xml version="1.0" encoding="utf-8"?>
<p:tagLst xmlns:p="http://schemas.openxmlformats.org/presentationml/2006/main">
  <p:tag name="AS_UNIQUEID" val="10141"/>
</p:tagLst>
</file>

<file path=ppt/tags/tag154.xml><?xml version="1.0" encoding="utf-8"?>
<p:tagLst xmlns:p="http://schemas.openxmlformats.org/presentationml/2006/main">
  <p:tag name="AS_UNIQUEID" val="10142"/>
</p:tagLst>
</file>

<file path=ppt/tags/tag155.xml><?xml version="1.0" encoding="utf-8"?>
<p:tagLst xmlns:p="http://schemas.openxmlformats.org/presentationml/2006/main">
  <p:tag name="AS_UNIQUEID" val="10143"/>
</p:tagLst>
</file>

<file path=ppt/tags/tag156.xml><?xml version="1.0" encoding="utf-8"?>
<p:tagLst xmlns:p="http://schemas.openxmlformats.org/presentationml/2006/main">
  <p:tag name="AS_UNIQUEID" val="10144"/>
</p:tagLst>
</file>

<file path=ppt/tags/tag157.xml><?xml version="1.0" encoding="utf-8"?>
<p:tagLst xmlns:p="http://schemas.openxmlformats.org/presentationml/2006/main">
  <p:tag name="AS_UNIQUEID" val="10145"/>
</p:tagLst>
</file>

<file path=ppt/tags/tag158.xml><?xml version="1.0" encoding="utf-8"?>
<p:tagLst xmlns:p="http://schemas.openxmlformats.org/presentationml/2006/main">
  <p:tag name="AS_UNIQUEID" val="10146"/>
</p:tagLst>
</file>

<file path=ppt/tags/tag159.xml><?xml version="1.0" encoding="utf-8"?>
<p:tagLst xmlns:p="http://schemas.openxmlformats.org/presentationml/2006/main">
  <p:tag name="AS_UNIQUEID" val="10147"/>
</p:tagLst>
</file>

<file path=ppt/tags/tag16.xml><?xml version="1.0" encoding="utf-8"?>
<p:tagLst xmlns:p="http://schemas.openxmlformats.org/presentationml/2006/main">
  <p:tag name="AS_UNIQUEID" val="10004"/>
  <p:tag name="KSO_WM_BEAUTIFY_FLAG" val="#wm#"/>
  <p:tag name="KSO_WM_TAG_VERSION" val="1.0"/>
  <p:tag name="KSO_WM_UNIT_COMPATIBLE" val="0"/>
  <p:tag name="KSO_WM_UNIT_DIAGRAM_ISNUMVISUAL" val="0"/>
  <p:tag name="KSO_WM_UNIT_DIAGRAM_ISREFERUNIT" val="0"/>
  <p:tag name="KSO_WM_UNIT_HIGHLIGHT" val="0"/>
  <p:tag name="KSO_WM_UNIT_ID" val="_2*f*1"/>
  <p:tag name="KSO_WM_UNIT_INDEX" val="1"/>
  <p:tag name="KSO_WM_UNIT_LAYERLEVEL" val="1"/>
  <p:tag name="KSO_WM_UNIT_NOCLEAR" val="0"/>
  <p:tag name="KSO_WM_UNIT_PRESET_TEXT" val="单击此处编辑母版文本样式&#10;第二级&#10;第三级&#10;第四级&#10;第五级"/>
  <p:tag name="KSO_WM_UNIT_SUBTYPE" val="a"/>
  <p:tag name="KSO_WM_UNIT_TYPE" val="f"/>
  <p:tag name="KSO_WM_UNIT_VALUE" val="60"/>
</p:tagLst>
</file>

<file path=ppt/tags/tag160.xml><?xml version="1.0" encoding="utf-8"?>
<p:tagLst xmlns:p="http://schemas.openxmlformats.org/presentationml/2006/main">
  <p:tag name="AS_UNIQUEID" val="10148"/>
</p:tagLst>
</file>

<file path=ppt/tags/tag161.xml><?xml version="1.0" encoding="utf-8"?>
<p:tagLst xmlns:p="http://schemas.openxmlformats.org/presentationml/2006/main">
  <p:tag name="AS_UNIQUEID" val="9972"/>
</p:tagLst>
</file>

<file path=ppt/tags/tag162.xml><?xml version="1.0" encoding="utf-8"?>
<p:tagLst xmlns:p="http://schemas.openxmlformats.org/presentationml/2006/main">
  <p:tag name="KSO_WM_BEAUTIFY_FLAG" val="#wm#"/>
  <p:tag name="KSO_WM_SLIDE_CONTENT_AREA" val="{&quot;left&quot;:&quot;569.55&quot;,&quot;top&quot;:&quot;26.45&quot;,&quot;width&quot;:&quot;319.6&quot;,&quot;height&quot;:&quot;483.15&quot;}"/>
  <p:tag name="KSO_WM_SLIDE_ID" val="custom20230302_1"/>
  <p:tag name="KSO_WM_SLIDE_INDEX" val="1"/>
  <p:tag name="KSO_WM_SLIDE_ITEM_CNT" val="0"/>
  <p:tag name="KSO_WM_SLIDE_LAYOUT" val="a_b_f"/>
  <p:tag name="KSO_WM_SLIDE_LAYOUT_CNT" val="1_1_1"/>
  <p:tag name="KSO_WM_SLIDE_SUBTYPE" val="pureTxt"/>
  <p:tag name="KSO_WM_SLIDE_TYPE" val="title"/>
  <p:tag name="KSO_WM_SPECIAL_SOURCE" val="bdnull"/>
  <p:tag name="KSO_WM_TAG_VERSION" val="1.0"/>
  <p:tag name="KSO_WM_TEMPLATE_CATEGORY" val="custom"/>
  <p:tag name="KSO_WM_TEMPLATE_COLOR_TYPE" val="0"/>
  <p:tag name="KSO_WM_TEMPLATE_INDEX" val="20230302"/>
  <p:tag name="KSO_WM_TEMPLATE_MASTER_TYPE" val="0"/>
  <p:tag name="KSO_WM_TEMPLATE_SUBCATEGORY" val="29"/>
  <p:tag name="KSO_WM_TEMPLATE_THUMBS_INDEX" val="1、11"/>
</p:tagLst>
</file>

<file path=ppt/tags/tag163.xml><?xml version="1.0" encoding="utf-8"?>
<p:tagLst xmlns:p="http://schemas.openxmlformats.org/presentationml/2006/main">
  <p:tag name="AS_UNIQUEID" val="10149"/>
</p:tagLst>
</file>

<file path=ppt/tags/tag164.xml><?xml version="1.0" encoding="utf-8"?>
<p:tagLst xmlns:p="http://schemas.openxmlformats.org/presentationml/2006/main">
  <p:tag name="AS_UNIQUEID" val="10150"/>
</p:tagLst>
</file>

<file path=ppt/tags/tag165.xml><?xml version="1.0" encoding="utf-8"?>
<p:tagLst xmlns:p="http://schemas.openxmlformats.org/presentationml/2006/main">
  <p:tag name="AS_UNIQUEID" val="10151"/>
</p:tagLst>
</file>

<file path=ppt/tags/tag166.xml><?xml version="1.0" encoding="utf-8"?>
<p:tagLst xmlns:p="http://schemas.openxmlformats.org/presentationml/2006/main">
  <p:tag name="AS_UNIQUEID" val="10152"/>
</p:tagLst>
</file>

<file path=ppt/tags/tag167.xml><?xml version="1.0" encoding="utf-8"?>
<p:tagLst xmlns:p="http://schemas.openxmlformats.org/presentationml/2006/main">
  <p:tag name="AS_UNIQUEID" val="10153"/>
</p:tagLst>
</file>

<file path=ppt/tags/tag168.xml><?xml version="1.0" encoding="utf-8"?>
<p:tagLst xmlns:p="http://schemas.openxmlformats.org/presentationml/2006/main">
  <p:tag name="AS_UNIQUEID" val="10154"/>
  <p:tag name="KSO_WM_BEAUTIFY_FLAG" val="#wm#"/>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GROUP_CODE" val="l1-1"/>
  <p:tag name="KSO_WM_DIAGRAM_MAX_ITEMCNT" val="8"/>
  <p:tag name="KSO_WM_DIAGRAM_MIN_ITEMCNT" val="2"/>
  <p:tag name="KSO_WM_DIAGRAM_VERSION" val="3"/>
  <p:tag name="KSO_WM_DIAGRAM_VIRTUALLY_FRAME" val="{&quot;height&quot;:389.175,&quot;left&quot;:46.717154838982516,&quot;top&quot;:77.775,&quot;width&quot;:902.2154541015625}"/>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custom20230302_4*l_h_i*1_1_1"/>
  <p:tag name="KSO_WM_UNIT_INDEX" val="1_1_1"/>
  <p:tag name="KSO_WM_UNIT_LAYERLEVEL" val="1_1_1"/>
  <p:tag name="KSO_WM_UNIT_TYPE" val="l_h_i"/>
</p:tagLst>
</file>

<file path=ppt/tags/tag169.xml><?xml version="1.0" encoding="utf-8"?>
<p:tagLst xmlns:p="http://schemas.openxmlformats.org/presentationml/2006/main">
  <p:tag name="AS_UNIQUEID" val="10155"/>
  <p:tag name="KSO_WM_BEAUTIFY_FLAG" val="#wm#"/>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DIAGRAM_MAX_ITEMCNT" val="8"/>
  <p:tag name="KSO_WM_DIAGRAM_MIN_ITEMCNT" val="2"/>
  <p:tag name="KSO_WM_DIAGRAM_VERSION" val="3"/>
  <p:tag name="KSO_WM_DIAGRAM_VIRTUALLY_FRAME" val="{&quot;height&quot;:389.175,&quot;left&quot;:46.717154838982516,&quot;top&quot;:77.775,&quot;width&quot;:902.2154541015625}"/>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custom20230302_4*l_h_i*1_1_2"/>
  <p:tag name="KSO_WM_UNIT_INDEX" val="1_1_2"/>
  <p:tag name="KSO_WM_UNIT_LAYERLEVEL" val="1_1_1"/>
  <p:tag name="KSO_WM_UNIT_SUBTYPE" val="d"/>
  <p:tag name="KSO_WM_UNIT_TYPE" val="l_h_i"/>
</p:tagLst>
</file>

<file path=ppt/tags/tag17.xml><?xml version="1.0" encoding="utf-8"?>
<p:tagLst xmlns:p="http://schemas.openxmlformats.org/presentationml/2006/main">
  <p:tag name="AS_UNIQUEID" val="1000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0.xml><?xml version="1.0" encoding="utf-8"?>
<p:tagLst xmlns:p="http://schemas.openxmlformats.org/presentationml/2006/main">
  <p:tag name="AS_UNIQUEID" val="10156"/>
  <p:tag name="KSO_WM_BEAUTIFY_FLAG" val="#wm#"/>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GROUP_CODE" val="l1-1"/>
  <p:tag name="KSO_WM_DIAGRAM_MAX_ITEMCNT" val="8"/>
  <p:tag name="KSO_WM_DIAGRAM_MIN_ITEMCNT" val="2"/>
  <p:tag name="KSO_WM_DIAGRAM_VERSION" val="3"/>
  <p:tag name="KSO_WM_DIAGRAM_VIRTUALLY_FRAME" val="{&quot;height&quot;:389.175,&quot;left&quot;:46.717154838982516,&quot;top&quot;:77.775,&quot;width&quot;:902.2154541015625}"/>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custom20230302_4*l_h_i*1_2_1"/>
  <p:tag name="KSO_WM_UNIT_INDEX" val="1_2_1"/>
  <p:tag name="KSO_WM_UNIT_LAYERLEVEL" val="1_1_1"/>
  <p:tag name="KSO_WM_UNIT_TYPE" val="l_h_i"/>
</p:tagLst>
</file>

<file path=ppt/tags/tag171.xml><?xml version="1.0" encoding="utf-8"?>
<p:tagLst xmlns:p="http://schemas.openxmlformats.org/presentationml/2006/main">
  <p:tag name="AS_UNIQUEID" val="10157"/>
  <p:tag name="KSO_WM_BEAUTIFY_FLAG" val="#wm#"/>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DIAGRAM_MAX_ITEMCNT" val="8"/>
  <p:tag name="KSO_WM_DIAGRAM_MIN_ITEMCNT" val="2"/>
  <p:tag name="KSO_WM_DIAGRAM_VERSION" val="3"/>
  <p:tag name="KSO_WM_DIAGRAM_VIRTUALLY_FRAME" val="{&quot;height&quot;:389.175,&quot;left&quot;:46.717154838982516,&quot;top&quot;:77.775,&quot;width&quot;:902.2154541015625}"/>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custom20230302_4*l_h_i*1_2_2"/>
  <p:tag name="KSO_WM_UNIT_INDEX" val="1_2_2"/>
  <p:tag name="KSO_WM_UNIT_LAYERLEVEL" val="1_1_1"/>
  <p:tag name="KSO_WM_UNIT_SUBTYPE" val="d"/>
  <p:tag name="KSO_WM_UNIT_TYPE" val="l_h_i"/>
</p:tagLst>
</file>

<file path=ppt/tags/tag172.xml><?xml version="1.0" encoding="utf-8"?>
<p:tagLst xmlns:p="http://schemas.openxmlformats.org/presentationml/2006/main">
  <p:tag name="AS_UNIQUEID" val="10158"/>
  <p:tag name="KSO_WM_BEAUTIFY_FLAG" val="#wm#"/>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GROUP_CODE" val="l1-1"/>
  <p:tag name="KSO_WM_DIAGRAM_MAX_ITEMCNT" val="8"/>
  <p:tag name="KSO_WM_DIAGRAM_MIN_ITEMCNT" val="2"/>
  <p:tag name="KSO_WM_DIAGRAM_VERSION" val="3"/>
  <p:tag name="KSO_WM_DIAGRAM_VIRTUALLY_FRAME" val="{&quot;height&quot;:389.175,&quot;left&quot;:46.717154838982516,&quot;top&quot;:77.775,&quot;width&quot;:902.2154541015625}"/>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custom20230302_4*l_h_i*1_3_1"/>
  <p:tag name="KSO_WM_UNIT_INDEX" val="1_3_1"/>
  <p:tag name="KSO_WM_UNIT_LAYERLEVEL" val="1_1_1"/>
  <p:tag name="KSO_WM_UNIT_TYPE" val="l_h_i"/>
</p:tagLst>
</file>

<file path=ppt/tags/tag173.xml><?xml version="1.0" encoding="utf-8"?>
<p:tagLst xmlns:p="http://schemas.openxmlformats.org/presentationml/2006/main">
  <p:tag name="AS_UNIQUEID" val="10159"/>
  <p:tag name="KSO_WM_BEAUTIFY_FLAG" val="#wm#"/>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DIAGRAM_MAX_ITEMCNT" val="8"/>
  <p:tag name="KSO_WM_DIAGRAM_MIN_ITEMCNT" val="2"/>
  <p:tag name="KSO_WM_DIAGRAM_VERSION" val="3"/>
  <p:tag name="KSO_WM_DIAGRAM_VIRTUALLY_FRAME" val="{&quot;height&quot;:389.175,&quot;left&quot;:46.717154838982516,&quot;top&quot;:77.775,&quot;width&quot;:902.2154541015625}"/>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custom20230302_4*l_h_i*1_3_2"/>
  <p:tag name="KSO_WM_UNIT_INDEX" val="1_3_2"/>
  <p:tag name="KSO_WM_UNIT_LAYERLEVEL" val="1_1_1"/>
  <p:tag name="KSO_WM_UNIT_SUBTYPE" val="d"/>
  <p:tag name="KSO_WM_UNIT_TYPE" val="l_h_i"/>
</p:tagLst>
</file>

<file path=ppt/tags/tag174.xml><?xml version="1.0" encoding="utf-8"?>
<p:tagLst xmlns:p="http://schemas.openxmlformats.org/presentationml/2006/main">
  <p:tag name="AS_UNIQUEID" val="9979"/>
  <p:tag name="KSO_WM_DIAGRAM_VIRTUALLY_FRAME" val="{&quot;height&quot;:374.9988188976378,&quot;left&quot;:37.70889763779527,&quot;top&quot;:101.4511811023622,&quot;width&quot;:944.875039370079}"/>
</p:tagLst>
</file>

<file path=ppt/tags/tag175.xml><?xml version="1.0" encoding="utf-8"?>
<p:tagLst xmlns:p="http://schemas.openxmlformats.org/presentationml/2006/main">
  <p:tag name="AS_UNIQUEID" val="9983"/>
  <p:tag name="KSO_WM_DIAGRAM_VIRTUALLY_FRAME" val="{&quot;height&quot;:374.9988188976378,&quot;left&quot;:37.70889763779527,&quot;top&quot;:101.4511811023622,&quot;width&quot;:944.875039370079}"/>
</p:tagLst>
</file>

<file path=ppt/tags/tag176.xml><?xml version="1.0" encoding="utf-8"?>
<p:tagLst xmlns:p="http://schemas.openxmlformats.org/presentationml/2006/main">
  <p:tag name="AS_UNIQUEID" val="9982"/>
  <p:tag name="KSO_WM_DIAGRAM_VIRTUALLY_FRAME" val="{&quot;height&quot;:374.9988188976378,&quot;left&quot;:37.70889763779527,&quot;top&quot;:101.4511811023622,&quot;width&quot;:944.875039370079}"/>
</p:tagLst>
</file>

<file path=ppt/tags/tag177.xml><?xml version="1.0" encoding="utf-8"?>
<p:tagLst xmlns:p="http://schemas.openxmlformats.org/presentationml/2006/main">
  <p:tag name="AS_UNIQUEID" val="9984"/>
</p:tagLst>
</file>

<file path=ppt/tags/tag178.xml><?xml version="1.0" encoding="utf-8"?>
<p:tagLst xmlns:p="http://schemas.openxmlformats.org/presentationml/2006/main">
  <p:tag name="KSO_WM_BEAUTIFY_FLAG" val="#wm#"/>
  <p:tag name="KSO_WM_DIAGRAM_GROUP_CODE" val="l1-1"/>
  <p:tag name="KSO_WM_SLIDE_DIAGTYPE" val="l"/>
  <p:tag name="KSO_WM_SLIDE_ID" val="custom20230302_4"/>
  <p:tag name="KSO_WM_SLIDE_INDEX" val="4"/>
  <p:tag name="KSO_WM_SLIDE_ITEM_CNT" val="4"/>
  <p:tag name="KSO_WM_SLIDE_LAYOUT" val="a_l"/>
  <p:tag name="KSO_WM_SLIDE_LAYOUT_CNT" val="1_1"/>
  <p:tag name="KSO_WM_SLIDE_SUBTYPE" val="diag"/>
  <p:tag name="KSO_WM_SLIDE_TYPE" val="contents"/>
  <p:tag name="KSO_WM_SPECIAL_SOURCE" val="bdnull"/>
  <p:tag name="KSO_WM_TAG_VERSION" val="1.0"/>
  <p:tag name="KSO_WM_TEMPLATE_CATEGORY" val="custom"/>
  <p:tag name="KSO_WM_TEMPLATE_COLOR_TYPE" val="0"/>
  <p:tag name="KSO_WM_TEMPLATE_INDEX" val="20230302"/>
  <p:tag name="KSO_WM_TEMPLATE_MASTER_TYPE" val="0"/>
  <p:tag name="KSO_WM_TEMPLATE_SUBCATEGORY" val="29"/>
</p:tagLst>
</file>

<file path=ppt/tags/tag179.xml><?xml version="1.0" encoding="utf-8"?>
<p:tagLst xmlns:p="http://schemas.openxmlformats.org/presentationml/2006/main">
  <p:tag name="AS_UNIQUEID" val="10160"/>
</p:tagLst>
</file>

<file path=ppt/tags/tag18.xml><?xml version="1.0" encoding="utf-8"?>
<p:tagLst xmlns:p="http://schemas.openxmlformats.org/presentationml/2006/main">
  <p:tag name="AS_UNIQUEID" val="1000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0.xml><?xml version="1.0" encoding="utf-8"?>
<p:tagLst xmlns:p="http://schemas.openxmlformats.org/presentationml/2006/main">
  <p:tag name="AS_UNIQUEID" val="10161"/>
</p:tagLst>
</file>

<file path=ppt/tags/tag181.xml><?xml version="1.0" encoding="utf-8"?>
<p:tagLst xmlns:p="http://schemas.openxmlformats.org/presentationml/2006/main">
  <p:tag name="AS_UNIQUEID" val="10162"/>
</p:tagLst>
</file>

<file path=ppt/tags/tag182.xml><?xml version="1.0" encoding="utf-8"?>
<p:tagLst xmlns:p="http://schemas.openxmlformats.org/presentationml/2006/main">
  <p:tag name="AS_UNIQUEID" val="10163"/>
</p:tagLst>
</file>

<file path=ppt/tags/tag183.xml><?xml version="1.0" encoding="utf-8"?>
<p:tagLst xmlns:p="http://schemas.openxmlformats.org/presentationml/2006/main">
  <p:tag name="AS_UNIQUEID" val="10164"/>
</p:tagLst>
</file>

<file path=ppt/tags/tag184.xml><?xml version="1.0" encoding="utf-8"?>
<p:tagLst xmlns:p="http://schemas.openxmlformats.org/presentationml/2006/main">
  <p:tag name="AS_UNIQUEID" val="10165"/>
</p:tagLst>
</file>

<file path=ppt/tags/tag185.xml><?xml version="1.0" encoding="utf-8"?>
<p:tagLst xmlns:p="http://schemas.openxmlformats.org/presentationml/2006/main">
  <p:tag name="AS_UNIQUEID" val="10166"/>
</p:tagLst>
</file>

<file path=ppt/tags/tag186.xml><?xml version="1.0" encoding="utf-8"?>
<p:tagLst xmlns:p="http://schemas.openxmlformats.org/presentationml/2006/main">
  <p:tag name="AS_UNIQUEID" val="10167"/>
</p:tagLst>
</file>

<file path=ppt/tags/tag187.xml><?xml version="1.0" encoding="utf-8"?>
<p:tagLst xmlns:p="http://schemas.openxmlformats.org/presentationml/2006/main">
  <p:tag name="AS_UNIQUEID" val="10168"/>
</p:tagLst>
</file>

<file path=ppt/tags/tag188.xml><?xml version="1.0" encoding="utf-8"?>
<p:tagLst xmlns:p="http://schemas.openxmlformats.org/presentationml/2006/main">
  <p:tag name="AS_UNIQUEID" val="10169"/>
</p:tagLst>
</file>

<file path=ppt/tags/tag189.xml><?xml version="1.0" encoding="utf-8"?>
<p:tagLst xmlns:p="http://schemas.openxmlformats.org/presentationml/2006/main">
  <p:tag name="AS_UNIQUEID" val="10170"/>
</p:tagLst>
</file>

<file path=ppt/tags/tag19.xml><?xml version="1.0" encoding="utf-8"?>
<p:tagLst xmlns:p="http://schemas.openxmlformats.org/presentationml/2006/main">
  <p:tag name="AS_UNIQUEID" val="1000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0.xml><?xml version="1.0" encoding="utf-8"?>
<p:tagLst xmlns:p="http://schemas.openxmlformats.org/presentationml/2006/main">
  <p:tag name="AS_UNIQUEID" val="10171"/>
</p:tagLst>
</file>

<file path=ppt/tags/tag191.xml><?xml version="1.0" encoding="utf-8"?>
<p:tagLst xmlns:p="http://schemas.openxmlformats.org/presentationml/2006/main">
  <p:tag name="AS_UNIQUEID" val="10172"/>
</p:tagLst>
</file>

<file path=ppt/tags/tag192.xml><?xml version="1.0" encoding="utf-8"?>
<p:tagLst xmlns:p="http://schemas.openxmlformats.org/presentationml/2006/main">
  <p:tag name="AS_UNIQUEID" val="10173"/>
</p:tagLst>
</file>

<file path=ppt/tags/tag193.xml><?xml version="1.0" encoding="utf-8"?>
<p:tagLst xmlns:p="http://schemas.openxmlformats.org/presentationml/2006/main">
  <p:tag name="AS_UNIQUEID" val="10174"/>
</p:tagLst>
</file>

<file path=ppt/tags/tag194.xml><?xml version="1.0" encoding="utf-8"?>
<p:tagLst xmlns:p="http://schemas.openxmlformats.org/presentationml/2006/main">
  <p:tag name="AS_UNIQUEID" val="10175"/>
</p:tagLst>
</file>

<file path=ppt/tags/tag195.xml><?xml version="1.0" encoding="utf-8"?>
<p:tagLst xmlns:p="http://schemas.openxmlformats.org/presentationml/2006/main">
  <p:tag name="AS_UNIQUEID" val="10176"/>
</p:tagLst>
</file>

<file path=ppt/tags/tag196.xml><?xml version="1.0" encoding="utf-8"?>
<p:tagLst xmlns:p="http://schemas.openxmlformats.org/presentationml/2006/main">
  <p:tag name="AS_UNIQUEID" val="10177"/>
</p:tagLst>
</file>

<file path=ppt/tags/tag197.xml><?xml version="1.0" encoding="utf-8"?>
<p:tagLst xmlns:p="http://schemas.openxmlformats.org/presentationml/2006/main">
  <p:tag name="AS_UNIQUEID" val="10178"/>
</p:tagLst>
</file>

<file path=ppt/tags/tag198.xml><?xml version="1.0" encoding="utf-8"?>
<p:tagLst xmlns:p="http://schemas.openxmlformats.org/presentationml/2006/main">
  <p:tag name="AS_UNIQUEID" val="10179"/>
</p:tagLst>
</file>

<file path=ppt/tags/tag199.xml><?xml version="1.0" encoding="utf-8"?>
<p:tagLst xmlns:p="http://schemas.openxmlformats.org/presentationml/2006/main">
  <p:tag name="AS_UNIQUEID" val="10180"/>
</p:tagLst>
</file>

<file path=ppt/tags/tag2.xml><?xml version="1.0" encoding="utf-8"?>
<p:tagLst xmlns:p="http://schemas.openxmlformats.org/presentationml/2006/main">
  <p:tag name="AS_UNIQUEID" val="9990"/>
  <p:tag name="KSO_WM_BEAUTIFY_FLAG" val="#wm#"/>
  <p:tag name="KSO_WM_TAG_VERSION" val="1.0"/>
  <p:tag name="KSO_WM_UNIT_COMPATIBLE" val="0"/>
  <p:tag name="KSO_WM_UNIT_DIAGRAM_ISNUMVISUAL" val="0"/>
  <p:tag name="KSO_WM_UNIT_DIAGRAM_ISREFERUNIT" val="0"/>
  <p:tag name="KSO_WM_UNIT_HIGHLIGHT" val="0"/>
  <p:tag name="KSO_WM_UNIT_ID" val="_1*i*1"/>
  <p:tag name="KSO_WM_UNIT_INDEX" val="1"/>
  <p:tag name="KSO_WM_UNIT_LAYERLEVEL" val="1"/>
  <p:tag name="KSO_WM_UNIT_TYPE" val="i"/>
</p:tagLst>
</file>

<file path=ppt/tags/tag20.xml><?xml version="1.0" encoding="utf-8"?>
<p:tagLst xmlns:p="http://schemas.openxmlformats.org/presentationml/2006/main">
  <p:tag name="AS_UNIQUEID" val="10008"/>
</p:tagLst>
</file>

<file path=ppt/tags/tag200.xml><?xml version="1.0" encoding="utf-8"?>
<p:tagLst xmlns:p="http://schemas.openxmlformats.org/presentationml/2006/main">
  <p:tag name="AS_UNIQUEID" val="780"/>
  <p:tag name="KSO_WM_BEAUTIFY_FLAG" val=""/>
  <p:tag name="MD-PA" val="v1.0.0"/>
</p:tagLst>
</file>

<file path=ppt/tags/tag201.xml><?xml version="1.0" encoding="utf-8"?>
<p:tagLst xmlns:p="http://schemas.openxmlformats.org/presentationml/2006/main">
  <p:tag name="AS_UNIQUEID" val="9988"/>
</p:tagLst>
</file>

<file path=ppt/tags/tag202.xml><?xml version="1.0" encoding="utf-8"?>
<p:tagLst xmlns:p="http://schemas.openxmlformats.org/presentationml/2006/main">
  <p:tag name="AS_UNIQUEID" val="10181"/>
</p:tagLst>
</file>

<file path=ppt/tags/tag203.xml><?xml version="1.0" encoding="utf-8"?>
<p:tagLst xmlns:p="http://schemas.openxmlformats.org/presentationml/2006/main">
  <p:tag name="AS_UNIQUEID" val="764"/>
  <p:tag name="KSO_WM_BEAUTIFY_FLAG" val=""/>
  <p:tag name="PICID" val="{8e5f7518-316f-4caa-a47a-8d5bd2b17533}"/>
</p:tagLst>
</file>

<file path=ppt/tags/tag204.xml><?xml version="1.0" encoding="utf-8"?>
<p:tagLst xmlns:p="http://schemas.openxmlformats.org/presentationml/2006/main">
  <p:tag name="AS_UNIQUEID" val="780"/>
  <p:tag name="KSO_WM_BEAUTIFY_FLAG" val=""/>
  <p:tag name="MD-PA" val="v1.0.0"/>
</p:tagLst>
</file>

<file path=ppt/tags/tag205.xml><?xml version="1.0" encoding="utf-8"?>
<p:tagLst xmlns:p="http://schemas.openxmlformats.org/presentationml/2006/main">
  <p:tag name="AS_UNIQUEID" val="5381"/>
  <p:tag name="KSO_WM_BEAUTIFY_FLAG" val=""/>
</p:tagLst>
</file>

<file path=ppt/tags/tag206.xml><?xml version="1.0" encoding="utf-8"?>
<p:tagLst xmlns:p="http://schemas.openxmlformats.org/presentationml/2006/main">
  <p:tag name="AS_UNIQUEID" val="9988"/>
</p:tagLst>
</file>

<file path=ppt/tags/tag207.xml><?xml version="1.0" encoding="utf-8"?>
<p:tagLst xmlns:p="http://schemas.openxmlformats.org/presentationml/2006/main">
  <p:tag name="AS_UNIQUEID" val="6428"/>
</p:tagLst>
</file>

<file path=ppt/tags/tag208.xml><?xml version="1.0" encoding="utf-8"?>
<p:tagLst xmlns:p="http://schemas.openxmlformats.org/presentationml/2006/main">
  <p:tag name="AS_UNIQUEID" val="10182"/>
</p:tagLst>
</file>

<file path=ppt/tags/tag209.xml><?xml version="1.0" encoding="utf-8"?>
<p:tagLst xmlns:p="http://schemas.openxmlformats.org/presentationml/2006/main">
  <p:tag name="AS_UNIQUEID" val="10183"/>
</p:tagLst>
</file>

<file path=ppt/tags/tag21.xml><?xml version="1.0" encoding="utf-8"?>
<p:tagLst xmlns:p="http://schemas.openxmlformats.org/presentationml/2006/main">
  <p:tag name="AS_UNIQUEID" val="10009"/>
  <p:tag name="KSO_WM_BEAUTIFY_FLAG" val="#wm#"/>
  <p:tag name="KSO_WM_TAG_VERSION" val="1.0"/>
  <p:tag name="KSO_WM_UNIT_COMPATIBLE" val="0"/>
  <p:tag name="KSO_WM_UNIT_DIAGRAM_ISNUMVISUAL" val="0"/>
  <p:tag name="KSO_WM_UNIT_DIAGRAM_ISREFERUNIT" val="0"/>
  <p:tag name="KSO_WM_UNIT_HIGHLIGHT" val="0"/>
  <p:tag name="KSO_WM_UNIT_ID" val="_3*i*1"/>
  <p:tag name="KSO_WM_UNIT_INDEX" val="1"/>
  <p:tag name="KSO_WM_UNIT_LAYERLEVEL" val="1"/>
  <p:tag name="KSO_WM_UNIT_TYPE" val="i"/>
</p:tagLst>
</file>

<file path=ppt/tags/tag210.xml><?xml version="1.0" encoding="utf-8"?>
<p:tagLst xmlns:p="http://schemas.openxmlformats.org/presentationml/2006/main">
  <p:tag name="AS_UNIQUEID" val="10184"/>
</p:tagLst>
</file>

<file path=ppt/tags/tag211.xml><?xml version="1.0" encoding="utf-8"?>
<p:tagLst xmlns:p="http://schemas.openxmlformats.org/presentationml/2006/main">
  <p:tag name="AS_UNIQUEID" val="10185"/>
</p:tagLst>
</file>

<file path=ppt/tags/tag212.xml><?xml version="1.0" encoding="utf-8"?>
<p:tagLst xmlns:p="http://schemas.openxmlformats.org/presentationml/2006/main">
  <p:tag name="AS_UNIQUEID" val="10186"/>
</p:tagLst>
</file>

<file path=ppt/tags/tag213.xml><?xml version="1.0" encoding="utf-8"?>
<p:tagLst xmlns:p="http://schemas.openxmlformats.org/presentationml/2006/main">
  <p:tag name="AS_UNIQUEID" val="10187"/>
</p:tagLst>
</file>

<file path=ppt/tags/tag214.xml><?xml version="1.0" encoding="utf-8"?>
<p:tagLst xmlns:p="http://schemas.openxmlformats.org/presentationml/2006/main">
  <p:tag name="AS_UNIQUEID" val="10188"/>
</p:tagLst>
</file>

<file path=ppt/tags/tag215.xml><?xml version="1.0" encoding="utf-8"?>
<p:tagLst xmlns:p="http://schemas.openxmlformats.org/presentationml/2006/main">
  <p:tag name="AS_UNIQUEID" val="10189"/>
</p:tagLst>
</file>

<file path=ppt/tags/tag216.xml><?xml version="1.0" encoding="utf-8"?>
<p:tagLst xmlns:p="http://schemas.openxmlformats.org/presentationml/2006/main">
  <p:tag name="AS_UNIQUEID" val="10190"/>
</p:tagLst>
</file>

<file path=ppt/tags/tag217.xml><?xml version="1.0" encoding="utf-8"?>
<p:tagLst xmlns:p="http://schemas.openxmlformats.org/presentationml/2006/main">
  <p:tag name="AS_UNIQUEID" val="10191"/>
</p:tagLst>
</file>

<file path=ppt/tags/tag218.xml><?xml version="1.0" encoding="utf-8"?>
<p:tagLst xmlns:p="http://schemas.openxmlformats.org/presentationml/2006/main">
  <p:tag name="AS_UNIQUEID" val="10192"/>
</p:tagLst>
</file>

<file path=ppt/tags/tag219.xml><?xml version="1.0" encoding="utf-8"?>
<p:tagLst xmlns:p="http://schemas.openxmlformats.org/presentationml/2006/main">
  <p:tag name="AS_UNIQUEID" val="10193"/>
</p:tagLst>
</file>

<file path=ppt/tags/tag22.xml><?xml version="1.0" encoding="utf-8"?>
<p:tagLst xmlns:p="http://schemas.openxmlformats.org/presentationml/2006/main">
  <p:tag name="AS_UNIQUEID" val="10010"/>
  <p:tag name="KSO_WM_BEAUTIFY_FLAG" val="#wm#"/>
  <p:tag name="KSO_WM_TAG_VERSION" val="1.0"/>
  <p:tag name="KSO_WM_UNIT_COMPATIBLE" val="0"/>
  <p:tag name="KSO_WM_UNIT_DIAGRAM_ISNUMVISUAL" val="0"/>
  <p:tag name="KSO_WM_UNIT_DIAGRAM_ISREFERUNIT" val="0"/>
  <p:tag name="KSO_WM_UNIT_HIGHLIGHT" val="0"/>
  <p:tag name="KSO_WM_UNIT_ID" val="_3*a*1"/>
  <p:tag name="KSO_WM_UNIT_INDEX" val="1"/>
  <p:tag name="KSO_WM_UNIT_ISCONTENTSTITLE" val="1"/>
  <p:tag name="KSO_WM_UNIT_ISNUMDGMTITLE" val="0"/>
  <p:tag name="KSO_WM_UNIT_LAYERLEVEL" val="1"/>
  <p:tag name="KSO_WM_UNIT_NOCLEAR" val="0"/>
  <p:tag name="KSO_WM_UNIT_PRESET_TEXT" val="目录"/>
  <p:tag name="KSO_WM_UNIT_TYPE" val="a"/>
  <p:tag name="KSO_WM_UNIT_VALUE" val="10"/>
</p:tagLst>
</file>

<file path=ppt/tags/tag220.xml><?xml version="1.0" encoding="utf-8"?>
<p:tagLst xmlns:p="http://schemas.openxmlformats.org/presentationml/2006/main">
  <p:tag name="AS_UNIQUEID" val="10194"/>
</p:tagLst>
</file>

<file path=ppt/tags/tag221.xml><?xml version="1.0" encoding="utf-8"?>
<p:tagLst xmlns:p="http://schemas.openxmlformats.org/presentationml/2006/main">
  <p:tag name="AS_UNIQUEID" val="10195"/>
</p:tagLst>
</file>

<file path=ppt/tags/tag222.xml><?xml version="1.0" encoding="utf-8"?>
<p:tagLst xmlns:p="http://schemas.openxmlformats.org/presentationml/2006/main">
  <p:tag name="AS_UNIQUEID" val="10196"/>
</p:tagLst>
</file>

<file path=ppt/tags/tag223.xml><?xml version="1.0" encoding="utf-8"?>
<p:tagLst xmlns:p="http://schemas.openxmlformats.org/presentationml/2006/main">
  <p:tag name="AS_UNIQUEID" val="10197"/>
</p:tagLst>
</file>

<file path=ppt/tags/tag224.xml><?xml version="1.0" encoding="utf-8"?>
<p:tagLst xmlns:p="http://schemas.openxmlformats.org/presentationml/2006/main">
  <p:tag name="AS_UNIQUEID" val="10198"/>
</p:tagLst>
</file>

<file path=ppt/tags/tag225.xml><?xml version="1.0" encoding="utf-8"?>
<p:tagLst xmlns:p="http://schemas.openxmlformats.org/presentationml/2006/main">
  <p:tag name="AS_UNIQUEID" val="10199"/>
</p:tagLst>
</file>

<file path=ppt/tags/tag226.xml><?xml version="1.0" encoding="utf-8"?>
<p:tagLst xmlns:p="http://schemas.openxmlformats.org/presentationml/2006/main">
  <p:tag name="AS_UNIQUEID" val="10200"/>
</p:tagLst>
</file>

<file path=ppt/tags/tag227.xml><?xml version="1.0" encoding="utf-8"?>
<p:tagLst xmlns:p="http://schemas.openxmlformats.org/presentationml/2006/main">
  <p:tag name="AS_UNIQUEID" val="10201"/>
  <p:tag name="KSO_WM_BEAUTIFY_FLAG" val=""/>
</p:tagLst>
</file>

<file path=ppt/tags/tag228.xml><?xml version="1.0" encoding="utf-8"?>
<p:tagLst xmlns:p="http://schemas.openxmlformats.org/presentationml/2006/main">
  <p:tag name="AS_UNIQUEID" val="10202"/>
  <p:tag name="KSO_WM_BEAUTIFY_FLAG" val=""/>
</p:tagLst>
</file>

<file path=ppt/tags/tag229.xml><?xml version="1.0" encoding="utf-8"?>
<p:tagLst xmlns:p="http://schemas.openxmlformats.org/presentationml/2006/main">
  <p:tag name="AS_UNIQUEID" val="10203"/>
  <p:tag name="KSO_WM_BEAUTIFY_FLAG" val=""/>
</p:tagLst>
</file>

<file path=ppt/tags/tag23.xml><?xml version="1.0" encoding="utf-8"?>
<p:tagLst xmlns:p="http://schemas.openxmlformats.org/presentationml/2006/main">
  <p:tag name="AS_UNIQUEID" val="1001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0.xml><?xml version="1.0" encoding="utf-8"?>
<p:tagLst xmlns:p="http://schemas.openxmlformats.org/presentationml/2006/main">
  <p:tag name="AS_UNIQUEID" val="10204"/>
  <p:tag name="KSO_WM_BEAUTIFY_FLAG" val=""/>
</p:tagLst>
</file>

<file path=ppt/tags/tag231.xml><?xml version="1.0" encoding="utf-8"?>
<p:tagLst xmlns:p="http://schemas.openxmlformats.org/presentationml/2006/main">
  <p:tag name="AS_UNIQUEID" val="10205"/>
</p:tagLst>
</file>

<file path=ppt/tags/tag232.xml><?xml version="1.0" encoding="utf-8"?>
<p:tagLst xmlns:p="http://schemas.openxmlformats.org/presentationml/2006/main">
  <p:tag name="AS_UNIQUEID" val="10206"/>
</p:tagLst>
</file>

<file path=ppt/tags/tag233.xml><?xml version="1.0" encoding="utf-8"?>
<p:tagLst xmlns:p="http://schemas.openxmlformats.org/presentationml/2006/main">
  <p:tag name="AS_UNIQUEID" val="10207"/>
</p:tagLst>
</file>

<file path=ppt/tags/tag234.xml><?xml version="1.0" encoding="utf-8"?>
<p:tagLst xmlns:p="http://schemas.openxmlformats.org/presentationml/2006/main">
  <p:tag name="AS_UNIQUEID" val="10208"/>
</p:tagLst>
</file>

<file path=ppt/tags/tag235.xml><?xml version="1.0" encoding="utf-8"?>
<p:tagLst xmlns:p="http://schemas.openxmlformats.org/presentationml/2006/main">
  <p:tag name="AS_UNIQUEID" val="10209"/>
</p:tagLst>
</file>

<file path=ppt/tags/tag236.xml><?xml version="1.0" encoding="utf-8"?>
<p:tagLst xmlns:p="http://schemas.openxmlformats.org/presentationml/2006/main">
  <p:tag name="AS_UNIQUEID" val="10210"/>
</p:tagLst>
</file>

<file path=ppt/tags/tag237.xml><?xml version="1.0" encoding="utf-8"?>
<p:tagLst xmlns:p="http://schemas.openxmlformats.org/presentationml/2006/main">
  <p:tag name="AS_UNIQUEID" val="10211"/>
</p:tagLst>
</file>

<file path=ppt/tags/tag238.xml><?xml version="1.0" encoding="utf-8"?>
<p:tagLst xmlns:p="http://schemas.openxmlformats.org/presentationml/2006/main">
  <p:tag name="AS_UNIQUEID" val="10212"/>
</p:tagLst>
</file>

<file path=ppt/tags/tag239.xml><?xml version="1.0" encoding="utf-8"?>
<p:tagLst xmlns:p="http://schemas.openxmlformats.org/presentationml/2006/main">
  <p:tag name="AS_UNIQUEID" val="10213"/>
</p:tagLst>
</file>

<file path=ppt/tags/tag24.xml><?xml version="1.0" encoding="utf-8"?>
<p:tagLst xmlns:p="http://schemas.openxmlformats.org/presentationml/2006/main">
  <p:tag name="AS_UNIQUEID" val="1001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40.xml><?xml version="1.0" encoding="utf-8"?>
<p:tagLst xmlns:p="http://schemas.openxmlformats.org/presentationml/2006/main">
  <p:tag name="AS_UNIQUEID" val="10214"/>
</p:tagLst>
</file>

<file path=ppt/tags/tag241.xml><?xml version="1.0" encoding="utf-8"?>
<p:tagLst xmlns:p="http://schemas.openxmlformats.org/presentationml/2006/main">
  <p:tag name="AS_UNIQUEID" val="10215"/>
</p:tagLst>
</file>

<file path=ppt/tags/tag242.xml><?xml version="1.0" encoding="utf-8"?>
<p:tagLst xmlns:p="http://schemas.openxmlformats.org/presentationml/2006/main">
  <p:tag name="AS_UNIQUEID" val="10216"/>
</p:tagLst>
</file>

<file path=ppt/tags/tag243.xml><?xml version="1.0" encoding="utf-8"?>
<p:tagLst xmlns:p="http://schemas.openxmlformats.org/presentationml/2006/main">
  <p:tag name="AS_UNIQUEID" val="10217"/>
</p:tagLst>
</file>

<file path=ppt/tags/tag244.xml><?xml version="1.0" encoding="utf-8"?>
<p:tagLst xmlns:p="http://schemas.openxmlformats.org/presentationml/2006/main">
  <p:tag name="AS_UNIQUEID" val="10218"/>
</p:tagLst>
</file>

<file path=ppt/tags/tag245.xml><?xml version="1.0" encoding="utf-8"?>
<p:tagLst xmlns:p="http://schemas.openxmlformats.org/presentationml/2006/main">
  <p:tag name="AS_UNIQUEID" val="10219"/>
</p:tagLst>
</file>

<file path=ppt/tags/tag246.xml><?xml version="1.0" encoding="utf-8"?>
<p:tagLst xmlns:p="http://schemas.openxmlformats.org/presentationml/2006/main">
  <p:tag name="AS_UNIQUEID" val="10220"/>
</p:tagLst>
</file>

<file path=ppt/tags/tag247.xml><?xml version="1.0" encoding="utf-8"?>
<p:tagLst xmlns:p="http://schemas.openxmlformats.org/presentationml/2006/main">
  <p:tag name="AS_UNIQUEID" val="10221"/>
</p:tagLst>
</file>

<file path=ppt/tags/tag248.xml><?xml version="1.0" encoding="utf-8"?>
<p:tagLst xmlns:p="http://schemas.openxmlformats.org/presentationml/2006/main">
  <p:tag name="AS_UNIQUEID" val="10222"/>
</p:tagLst>
</file>

<file path=ppt/tags/tag249.xml><?xml version="1.0" encoding="utf-8"?>
<p:tagLst xmlns:p="http://schemas.openxmlformats.org/presentationml/2006/main">
  <p:tag name="AS_UNIQUEID" val="10223"/>
</p:tagLst>
</file>

<file path=ppt/tags/tag25.xml><?xml version="1.0" encoding="utf-8"?>
<p:tagLst xmlns:p="http://schemas.openxmlformats.org/presentationml/2006/main">
  <p:tag name="AS_UNIQUEID" val="1001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50.xml><?xml version="1.0" encoding="utf-8"?>
<p:tagLst xmlns:p="http://schemas.openxmlformats.org/presentationml/2006/main">
  <p:tag name="AS_UNIQUEID" val="10224"/>
</p:tagLst>
</file>

<file path=ppt/tags/tag251.xml><?xml version="1.0" encoding="utf-8"?>
<p:tagLst xmlns:p="http://schemas.openxmlformats.org/presentationml/2006/main">
  <p:tag name="AS_UNIQUEID" val="10225"/>
  <p:tag name="KSO_WM_BEAUTIFY_FLAG" val=""/>
</p:tagLst>
</file>

<file path=ppt/tags/tag252.xml><?xml version="1.0" encoding="utf-8"?>
<p:tagLst xmlns:p="http://schemas.openxmlformats.org/presentationml/2006/main">
  <p:tag name="AS_UNIQUEID" val="10226"/>
</p:tagLst>
</file>

<file path=ppt/tags/tag253.xml><?xml version="1.0" encoding="utf-8"?>
<p:tagLst xmlns:p="http://schemas.openxmlformats.org/presentationml/2006/main">
  <p:tag name="AS_UNIQUEID" val="10227"/>
</p:tagLst>
</file>

<file path=ppt/tags/tag254.xml><?xml version="1.0" encoding="utf-8"?>
<p:tagLst xmlns:p="http://schemas.openxmlformats.org/presentationml/2006/main">
  <p:tag name="AS_UNIQUEID" val="10228"/>
</p:tagLst>
</file>

<file path=ppt/tags/tag255.xml><?xml version="1.0" encoding="utf-8"?>
<p:tagLst xmlns:p="http://schemas.openxmlformats.org/presentationml/2006/main">
  <p:tag name="AS_UNIQUEID" val="10229"/>
</p:tagLst>
</file>

<file path=ppt/tags/tag256.xml><?xml version="1.0" encoding="utf-8"?>
<p:tagLst xmlns:p="http://schemas.openxmlformats.org/presentationml/2006/main">
  <p:tag name="AS_UNIQUEID" val="10230"/>
</p:tagLst>
</file>

<file path=ppt/tags/tag257.xml><?xml version="1.0" encoding="utf-8"?>
<p:tagLst xmlns:p="http://schemas.openxmlformats.org/presentationml/2006/main">
  <p:tag name="AS_UNIQUEID" val="10231"/>
  <p:tag name="KSO_WM_BEAUTIFY_FLAG" val=""/>
</p:tagLst>
</file>

<file path=ppt/tags/tag258.xml><?xml version="1.0" encoding="utf-8"?>
<p:tagLst xmlns:p="http://schemas.openxmlformats.org/presentationml/2006/main">
  <p:tag name="AS_UNIQUEID" val="10232"/>
</p:tagLst>
</file>

<file path=ppt/tags/tag259.xml><?xml version="1.0" encoding="utf-8"?>
<p:tagLst xmlns:p="http://schemas.openxmlformats.org/presentationml/2006/main">
  <p:tag name="AS_UNIQUEID" val="10233"/>
  <p:tag name="KSO_WM_BEAUTIFY_FLAG" val=""/>
</p:tagLst>
</file>

<file path=ppt/tags/tag26.xml><?xml version="1.0" encoding="utf-8"?>
<p:tagLst xmlns:p="http://schemas.openxmlformats.org/presentationml/2006/main">
  <p:tag name="AS_UNIQUEID" val="10014"/>
</p:tagLst>
</file>

<file path=ppt/tags/tag260.xml><?xml version="1.0" encoding="utf-8"?>
<p:tagLst xmlns:p="http://schemas.openxmlformats.org/presentationml/2006/main">
  <p:tag name="AS_UNIQUEID" val="10234"/>
  <p:tag name="KSO_WM_BEAUTIFY_FLAG" val=""/>
</p:tagLst>
</file>

<file path=ppt/tags/tag261.xml><?xml version="1.0" encoding="utf-8"?>
<p:tagLst xmlns:p="http://schemas.openxmlformats.org/presentationml/2006/main">
  <p:tag name="AS_UNIQUEID" val="10235"/>
  <p:tag name="KSO_WM_BEAUTIFY_FLAG" val=""/>
</p:tagLst>
</file>

<file path=ppt/tags/tag262.xml><?xml version="1.0" encoding="utf-8"?>
<p:tagLst xmlns:p="http://schemas.openxmlformats.org/presentationml/2006/main">
  <p:tag name="AS_UNIQUEID" val="10236"/>
  <p:tag name="KSO_WM_BEAUTIFY_FLAG" val=""/>
</p:tagLst>
</file>

<file path=ppt/tags/tag263.xml><?xml version="1.0" encoding="utf-8"?>
<p:tagLst xmlns:p="http://schemas.openxmlformats.org/presentationml/2006/main">
  <p:tag name="AS_UNIQUEID" val="10237"/>
  <p:tag name="KSO_WM_BEAUTIFY_FLAG" val=""/>
</p:tagLst>
</file>

<file path=ppt/tags/tag264.xml><?xml version="1.0" encoding="utf-8"?>
<p:tagLst xmlns:p="http://schemas.openxmlformats.org/presentationml/2006/main">
  <p:tag name="AS_UNIQUEID" val="10238"/>
  <p:tag name="KSO_WM_BEAUTIFY_FLAG" val=""/>
</p:tagLst>
</file>

<file path=ppt/tags/tag265.xml><?xml version="1.0" encoding="utf-8"?>
<p:tagLst xmlns:p="http://schemas.openxmlformats.org/presentationml/2006/main">
  <p:tag name="AS_UNIQUEID" val="10239"/>
  <p:tag name="KSO_WM_BEAUTIFY_FLAG" val=""/>
</p:tagLst>
</file>

<file path=ppt/tags/tag266.xml><?xml version="1.0" encoding="utf-8"?>
<p:tagLst xmlns:p="http://schemas.openxmlformats.org/presentationml/2006/main">
  <p:tag name="AS_UNIQUEID" val="10240"/>
  <p:tag name="KSO_WM_BEAUTIFY_FLAG" val=""/>
</p:tagLst>
</file>

<file path=ppt/tags/tag267.xml><?xml version="1.0" encoding="utf-8"?>
<p:tagLst xmlns:p="http://schemas.openxmlformats.org/presentationml/2006/main">
  <p:tag name="AS_UNIQUEID" val="10241"/>
  <p:tag name="KSO_WM_BEAUTIFY_FLAG" val=""/>
</p:tagLst>
</file>

<file path=ppt/tags/tag268.xml><?xml version="1.0" encoding="utf-8"?>
<p:tagLst xmlns:p="http://schemas.openxmlformats.org/presentationml/2006/main">
  <p:tag name="AS_UNIQUEID" val="10242"/>
</p:tagLst>
</file>

<file path=ppt/tags/tag269.xml><?xml version="1.0" encoding="utf-8"?>
<p:tagLst xmlns:p="http://schemas.openxmlformats.org/presentationml/2006/main">
  <p:tag name="AS_UNIQUEID" val="10243"/>
</p:tagLst>
</file>

<file path=ppt/tags/tag27.xml><?xml version="1.0" encoding="utf-8"?>
<p:tagLst xmlns:p="http://schemas.openxmlformats.org/presentationml/2006/main">
  <p:tag name="AS_UNIQUEID" val="10015"/>
  <p:tag name="KSO_WM_BEAUTIFY_FLAG" val="#wm#"/>
  <p:tag name="KSO_WM_TAG_VERSION" val="1.0"/>
  <p:tag name="KSO_WM_UNIT_COMPATIBLE" val="0"/>
  <p:tag name="KSO_WM_UNIT_DIAGRAM_ISNUMVISUAL" val="0"/>
  <p:tag name="KSO_WM_UNIT_DIAGRAM_ISREFERUNIT" val="0"/>
  <p:tag name="KSO_WM_UNIT_HIGHLIGHT" val="0"/>
  <p:tag name="KSO_WM_UNIT_ID" val="_4*i*1"/>
  <p:tag name="KSO_WM_UNIT_INDEX" val="1"/>
  <p:tag name="KSO_WM_UNIT_LAYERLEVEL" val="1"/>
  <p:tag name="KSO_WM_UNIT_TYPE" val="i"/>
</p:tagLst>
</file>

<file path=ppt/tags/tag270.xml><?xml version="1.0" encoding="utf-8"?>
<p:tagLst xmlns:p="http://schemas.openxmlformats.org/presentationml/2006/main">
  <p:tag name="AS_UNIQUEID" val="601"/>
</p:tagLst>
</file>

<file path=ppt/tags/tag271.xml><?xml version="1.0" encoding="utf-8"?>
<p:tagLst xmlns:p="http://schemas.openxmlformats.org/presentationml/2006/main">
  <p:tag name="AS_UNIQUEID" val="602"/>
</p:tagLst>
</file>

<file path=ppt/tags/tag272.xml><?xml version="1.0" encoding="utf-8"?>
<p:tagLst xmlns:p="http://schemas.openxmlformats.org/presentationml/2006/main">
  <p:tag name="AS_UNIQUEID" val="603"/>
</p:tagLst>
</file>

<file path=ppt/tags/tag273.xml><?xml version="1.0" encoding="utf-8"?>
<p:tagLst xmlns:p="http://schemas.openxmlformats.org/presentationml/2006/main">
  <p:tag name="AS_UNIQUEID" val="10244"/>
</p:tagLst>
</file>

<file path=ppt/tags/tag274.xml><?xml version="1.0" encoding="utf-8"?>
<p:tagLst xmlns:p="http://schemas.openxmlformats.org/presentationml/2006/main">
  <p:tag name="AS_UNIQUEID" val="614"/>
</p:tagLst>
</file>

<file path=ppt/tags/tag275.xml><?xml version="1.0" encoding="utf-8"?>
<p:tagLst xmlns:p="http://schemas.openxmlformats.org/presentationml/2006/main">
  <p:tag name="AS_UNIQUEID" val="10245"/>
</p:tagLst>
</file>

<file path=ppt/tags/tag276.xml><?xml version="1.0" encoding="utf-8"?>
<p:tagLst xmlns:p="http://schemas.openxmlformats.org/presentationml/2006/main">
  <p:tag name="AS_UNIQUEID" val="10246"/>
</p:tagLst>
</file>

<file path=ppt/tags/tag277.xml><?xml version="1.0" encoding="utf-8"?>
<p:tagLst xmlns:p="http://schemas.openxmlformats.org/presentationml/2006/main">
  <p:tag name="AS_UNIQUEID" val="10247"/>
</p:tagLst>
</file>

<file path=ppt/tags/tag278.xml><?xml version="1.0" encoding="utf-8"?>
<p:tagLst xmlns:p="http://schemas.openxmlformats.org/presentationml/2006/main">
  <p:tag name="AS_UNIQUEID" val="10248"/>
</p:tagLst>
</file>

<file path=ppt/tags/tag279.xml><?xml version="1.0" encoding="utf-8"?>
<p:tagLst xmlns:p="http://schemas.openxmlformats.org/presentationml/2006/main">
  <p:tag name="AS_UNIQUEID" val="10249"/>
</p:tagLst>
</file>

<file path=ppt/tags/tag28.xml><?xml version="1.0" encoding="utf-8"?>
<p:tagLst xmlns:p="http://schemas.openxmlformats.org/presentationml/2006/main">
  <p:tag name="AS_UNIQUEID" val="10016"/>
  <p:tag name="KSO_WM_BEAUTIFY_FLAG" val="#wm#"/>
  <p:tag name="KSO_WM_TAG_VERSION" val="1.0"/>
  <p:tag name="KSO_WM_UNIT_COMPATIBLE" val="1"/>
  <p:tag name="KSO_WM_UNIT_CONTENT_GROUP_TYPE" val="contentchip"/>
  <p:tag name="KSO_WM_UNIT_DIAGRAM_ISNUMVISUAL" val="0"/>
  <p:tag name="KSO_WM_UNIT_DIAGRAM_ISREFERUNIT" val="0"/>
  <p:tag name="KSO_WM_UNIT_HIGHLIGHT" val="0"/>
  <p:tag name="KSO_WM_UNIT_ID" val="_4*e*1"/>
  <p:tag name="KSO_WM_UNIT_INDEX" val="1"/>
  <p:tag name="KSO_WM_UNIT_LAYERLEVEL" val="1"/>
  <p:tag name="KSO_WM_UNIT_NOCLEAR" val="0"/>
  <p:tag name="KSO_WM_UNIT_PRESET_TEXT" val="壹"/>
  <p:tag name="KSO_WM_UNIT_TYPE" val="e"/>
  <p:tag name="KSO_WM_UNIT_VALUE" val="6"/>
</p:tagLst>
</file>

<file path=ppt/tags/tag280.xml><?xml version="1.0" encoding="utf-8"?>
<p:tagLst xmlns:p="http://schemas.openxmlformats.org/presentationml/2006/main">
  <p:tag name="AS_UNIQUEID" val="10250"/>
</p:tagLst>
</file>

<file path=ppt/tags/tag281.xml><?xml version="1.0" encoding="utf-8"?>
<p:tagLst xmlns:p="http://schemas.openxmlformats.org/presentationml/2006/main">
  <p:tag name="AS_UNIQUEID" val="2726"/>
</p:tagLst>
</file>

<file path=ppt/tags/tag282.xml><?xml version="1.0" encoding="utf-8"?>
<p:tagLst xmlns:p="http://schemas.openxmlformats.org/presentationml/2006/main">
  <p:tag name="AS_UNIQUEID" val="2700"/>
</p:tagLst>
</file>

<file path=ppt/tags/tag283.xml><?xml version="1.0" encoding="utf-8"?>
<p:tagLst xmlns:p="http://schemas.openxmlformats.org/presentationml/2006/main">
  <p:tag name="AS_UNIQUEID" val="2752"/>
</p:tagLst>
</file>

<file path=ppt/tags/tag284.xml><?xml version="1.0" encoding="utf-8"?>
<p:tagLst xmlns:p="http://schemas.openxmlformats.org/presentationml/2006/main">
  <p:tag name="AS_UNIQUEID" val="2804"/>
  <p:tag name="KSO_WM_BEAUTIFY_FLAG" val=""/>
</p:tagLst>
</file>

<file path=ppt/tags/tag285.xml><?xml version="1.0" encoding="utf-8"?>
<p:tagLst xmlns:p="http://schemas.openxmlformats.org/presentationml/2006/main">
  <p:tag name="AS_UNIQUEID" val="2778"/>
  <p:tag name="KSO_WM_BEAUTIFY_FLAG" val=""/>
</p:tagLst>
</file>

<file path=ppt/tags/tag286.xml><?xml version="1.0" encoding="utf-8"?>
<p:tagLst xmlns:p="http://schemas.openxmlformats.org/presentationml/2006/main">
  <p:tag name="AS_UNIQUEID" val="5381"/>
  <p:tag name="KSO_WM_BEAUTIFY_FLAG" val=""/>
</p:tagLst>
</file>

<file path=ppt/tags/tag287.xml><?xml version="1.0" encoding="utf-8"?>
<p:tagLst xmlns:p="http://schemas.openxmlformats.org/presentationml/2006/main">
  <p:tag name="AS_UNIQUEID" val="5548"/>
  <p:tag name="KSO_WM_BEAUTIFY_FLAG" val=""/>
</p:tagLst>
</file>

<file path=ppt/tags/tag288.xml><?xml version="1.0" encoding="utf-8"?>
<p:tagLst xmlns:p="http://schemas.openxmlformats.org/presentationml/2006/main">
  <p:tag name="AS_UNIQUEID" val="10251"/>
</p:tagLst>
</file>

<file path=ppt/tags/tag289.xml><?xml version="1.0" encoding="utf-8"?>
<p:tagLst xmlns:p="http://schemas.openxmlformats.org/presentationml/2006/main">
  <p:tag name="AS_UNIQUEID" val="10252"/>
</p:tagLst>
</file>

<file path=ppt/tags/tag29.xml><?xml version="1.0" encoding="utf-8"?>
<p:tagLst xmlns:p="http://schemas.openxmlformats.org/presentationml/2006/main">
  <p:tag name="AS_UNIQUEID" val="10017"/>
  <p:tag name="KSO_WM_BEAUTIFY_FLAG" val="#wm#"/>
  <p:tag name="KSO_WM_TAG_VERSION" val="1.0"/>
  <p:tag name="KSO_WM_UNIT_COMPATIBLE" val="0"/>
  <p:tag name="KSO_WM_UNIT_CONTENT_GROUP_TYPE" val="contentchip"/>
  <p:tag name="KSO_WM_UNIT_DIAGRAM_ISNUMVISUAL" val="0"/>
  <p:tag name="KSO_WM_UNIT_DIAGRAM_ISREFERUNIT" val="0"/>
  <p:tag name="KSO_WM_UNIT_HIGHLIGHT" val="0"/>
  <p:tag name="KSO_WM_UNIT_ID" val="_4*a*1"/>
  <p:tag name="KSO_WM_UNIT_INDEX" val="1"/>
  <p:tag name="KSO_WM_UNIT_ISCONTENTSTITLE" val="0"/>
  <p:tag name="KSO_WM_UNIT_ISNUMDGMTITLE" val="0"/>
  <p:tag name="KSO_WM_UNIT_LAYERLEVEL" val="1"/>
  <p:tag name="KSO_WM_UNIT_NOCLEAR" val="0"/>
  <p:tag name="KSO_WM_UNIT_PRESET_TEXT" val="添加章节标题"/>
  <p:tag name="KSO_WM_UNIT_TYPE" val="a"/>
  <p:tag name="KSO_WM_UNIT_VALUE" val="10"/>
</p:tagLst>
</file>

<file path=ppt/tags/tag290.xml><?xml version="1.0" encoding="utf-8"?>
<p:tagLst xmlns:p="http://schemas.openxmlformats.org/presentationml/2006/main">
  <p:tag name="AS_UNIQUEID" val="10253"/>
</p:tagLst>
</file>

<file path=ppt/tags/tag291.xml><?xml version="1.0" encoding="utf-8"?>
<p:tagLst xmlns:p="http://schemas.openxmlformats.org/presentationml/2006/main">
  <p:tag name="AS_UNIQUEID" val="10254"/>
</p:tagLst>
</file>

<file path=ppt/tags/tag292.xml><?xml version="1.0" encoding="utf-8"?>
<p:tagLst xmlns:p="http://schemas.openxmlformats.org/presentationml/2006/main">
  <p:tag name="AS_UNIQUEID" val="10255"/>
</p:tagLst>
</file>

<file path=ppt/tags/tag293.xml><?xml version="1.0" encoding="utf-8"?>
<p:tagLst xmlns:p="http://schemas.openxmlformats.org/presentationml/2006/main">
  <p:tag name="AS_UNIQUEID" val="10256"/>
</p:tagLst>
</file>

<file path=ppt/tags/tag294.xml><?xml version="1.0" encoding="utf-8"?>
<p:tagLst xmlns:p="http://schemas.openxmlformats.org/presentationml/2006/main">
  <p:tag name="AS_UNIQUEID" val="10257"/>
</p:tagLst>
</file>

<file path=ppt/tags/tag295.xml><?xml version="1.0" encoding="utf-8"?>
<p:tagLst xmlns:p="http://schemas.openxmlformats.org/presentationml/2006/main">
  <p:tag name="AS_UNIQUEID" val="10258"/>
</p:tagLst>
</file>

<file path=ppt/tags/tag296.xml><?xml version="1.0" encoding="utf-8"?>
<p:tagLst xmlns:p="http://schemas.openxmlformats.org/presentationml/2006/main">
  <p:tag name="AS_UNIQUEID" val="5742"/>
</p:tagLst>
</file>

<file path=ppt/tags/tag297.xml><?xml version="1.0" encoding="utf-8"?>
<p:tagLst xmlns:p="http://schemas.openxmlformats.org/presentationml/2006/main">
  <p:tag name="AS_UNIQUEID" val="2716"/>
</p:tagLst>
</file>

<file path=ppt/tags/tag298.xml><?xml version="1.0" encoding="utf-8"?>
<p:tagLst xmlns:p="http://schemas.openxmlformats.org/presentationml/2006/main">
  <p:tag name="AS_UNIQUEID" val="2717"/>
</p:tagLst>
</file>

<file path=ppt/tags/tag299.xml><?xml version="1.0" encoding="utf-8"?>
<p:tagLst xmlns:p="http://schemas.openxmlformats.org/presentationml/2006/main">
  <p:tag name="AS_UNIQUEID" val="2720"/>
  <p:tag name="KSO_WM_BEAUTIFY_FLAG" val=""/>
</p:tagLst>
</file>

<file path=ppt/tags/tag3.xml><?xml version="1.0" encoding="utf-8"?>
<p:tagLst xmlns:p="http://schemas.openxmlformats.org/presentationml/2006/main">
  <p:tag name="AS_UNIQUEID" val="9991"/>
  <p:tag name="KSO_WM_BEAUTIFY_FLAG" val="#wm#"/>
  <p:tag name="KSO_WM_TAG_VERSION" val="1.0"/>
  <p:tag name="KSO_WM_UNIT_COMPATIBLE" val="0"/>
  <p:tag name="KSO_WM_UNIT_DIAGRAM_ISNUMVISUAL" val="0"/>
  <p:tag name="KSO_WM_UNIT_DIAGRAM_ISREFERUNIT" val="0"/>
  <p:tag name="KSO_WM_UNIT_HIGHLIGHT" val="0"/>
  <p:tag name="KSO_WM_UNIT_ID" val="_1*i*2"/>
  <p:tag name="KSO_WM_UNIT_INDEX" val="2"/>
  <p:tag name="KSO_WM_UNIT_LAYERLEVEL" val="1"/>
  <p:tag name="KSO_WM_UNIT_TYPE" val="i"/>
</p:tagLst>
</file>

<file path=ppt/tags/tag30.xml><?xml version="1.0" encoding="utf-8"?>
<p:tagLst xmlns:p="http://schemas.openxmlformats.org/presentationml/2006/main">
  <p:tag name="AS_UNIQUEID" val="10018"/>
  <p:tag name="KSO_WM_BEAUTIFY_FLAG" val="#wm#"/>
  <p:tag name="KSO_WM_TAG_VERSION" val="1.0"/>
  <p:tag name="KSO_WM_UNIT_COMPATIBLE" val="0"/>
  <p:tag name="KSO_WM_UNIT_CONTENT_GROUP_TYPE" val="contentchip"/>
  <p:tag name="KSO_WM_UNIT_DIAGRAM_ISNUMVISUAL" val="0"/>
  <p:tag name="KSO_WM_UNIT_DIAGRAM_ISREFERUNIT" val="0"/>
  <p:tag name="KSO_WM_UNIT_HIGHLIGHT" val="0"/>
  <p:tag name="KSO_WM_UNIT_ID" val="_4*i*2"/>
  <p:tag name="KSO_WM_UNIT_INDEX" val="2"/>
  <p:tag name="KSO_WM_UNIT_LAYERLEVEL" val="1"/>
  <p:tag name="KSO_WM_UNIT_TYPE" val="i"/>
</p:tagLst>
</file>

<file path=ppt/tags/tag300.xml><?xml version="1.0" encoding="utf-8"?>
<p:tagLst xmlns:p="http://schemas.openxmlformats.org/presentationml/2006/main">
  <p:tag name="AS_UNIQUEID" val="435"/>
  <p:tag name="KSO_WM_BEAUTIFY_FLAG" val=""/>
</p:tagLst>
</file>

<file path=ppt/tags/tag301.xml><?xml version="1.0" encoding="utf-8"?>
<p:tagLst xmlns:p="http://schemas.openxmlformats.org/presentationml/2006/main">
  <p:tag name="AS_UNIQUEID" val="10259"/>
</p:tagLst>
</file>

<file path=ppt/tags/tag302.xml><?xml version="1.0" encoding="utf-8"?>
<p:tagLst xmlns:p="http://schemas.openxmlformats.org/presentationml/2006/main">
  <p:tag name="AS_UNIQUEID" val="5742"/>
</p:tagLst>
</file>

<file path=ppt/tags/tag303.xml><?xml version="1.0" encoding="utf-8"?>
<p:tagLst xmlns:p="http://schemas.openxmlformats.org/presentationml/2006/main">
  <p:tag name="AS_UNIQUEID" val="2742"/>
  <p:tag name="KSO_WM_BEAUTIFY_FLAG" val=""/>
</p:tagLst>
</file>

<file path=ppt/tags/tag304.xml><?xml version="1.0" encoding="utf-8"?>
<p:tagLst xmlns:p="http://schemas.openxmlformats.org/presentationml/2006/main">
  <p:tag name="AS_UNIQUEID" val="2743"/>
</p:tagLst>
</file>

<file path=ppt/tags/tag305.xml><?xml version="1.0" encoding="utf-8"?>
<p:tagLst xmlns:p="http://schemas.openxmlformats.org/presentationml/2006/main">
  <p:tag name="AS_UNIQUEID" val="2866"/>
</p:tagLst>
</file>

<file path=ppt/tags/tag306.xml><?xml version="1.0" encoding="utf-8"?>
<p:tagLst xmlns:p="http://schemas.openxmlformats.org/presentationml/2006/main">
  <p:tag name="AS_UNIQUEID" val="10260"/>
</p:tagLst>
</file>

<file path=ppt/tags/tag307.xml><?xml version="1.0" encoding="utf-8"?>
<p:tagLst xmlns:p="http://schemas.openxmlformats.org/presentationml/2006/main">
  <p:tag name="AS_UNIQUEID" val="5742"/>
</p:tagLst>
</file>

<file path=ppt/tags/tag308.xml><?xml version="1.0" encoding="utf-8"?>
<p:tagLst xmlns:p="http://schemas.openxmlformats.org/presentationml/2006/main">
  <p:tag name="AS_UNIQUEID" val="2768"/>
  <p:tag name="KSO_WM_BEAUTIFY_FLAG" val=""/>
</p:tagLst>
</file>

<file path=ppt/tags/tag309.xml><?xml version="1.0" encoding="utf-8"?>
<p:tagLst xmlns:p="http://schemas.openxmlformats.org/presentationml/2006/main">
  <p:tag name="AS_UNIQUEID" val="2769"/>
</p:tagLst>
</file>

<file path=ppt/tags/tag31.xml><?xml version="1.0" encoding="utf-8"?>
<p:tagLst xmlns:p="http://schemas.openxmlformats.org/presentationml/2006/main">
  <p:tag name="AS_UNIQUEID" val="10019"/>
  <p:tag name="KSO_WM_BEAUTIFY_FLAG" val="#wm#"/>
  <p:tag name="KSO_WM_TAG_VERSION" val="1.0"/>
  <p:tag name="KSO_WM_UNIT_COMPATIBLE" val="0"/>
  <p:tag name="KSO_WM_UNIT_DIAGRAM_ISNUMVISUAL" val="0"/>
  <p:tag name="KSO_WM_UNIT_DIAGRAM_ISREFERUNIT" val="0"/>
  <p:tag name="KSO_WM_UNIT_HIGHLIGHT" val="0"/>
  <p:tag name="KSO_WM_UNIT_ID" val="_4*i*3"/>
  <p:tag name="KSO_WM_UNIT_INDEX" val="3"/>
  <p:tag name="KSO_WM_UNIT_LAYERLEVEL" val="1"/>
  <p:tag name="KSO_WM_UNIT_TYPE" val="i"/>
</p:tagLst>
</file>

<file path=ppt/tags/tag310.xml><?xml version="1.0" encoding="utf-8"?>
<p:tagLst xmlns:p="http://schemas.openxmlformats.org/presentationml/2006/main">
  <p:tag name="AS_UNIQUEID" val="2868"/>
</p:tagLst>
</file>

<file path=ppt/tags/tag311.xml><?xml version="1.0" encoding="utf-8"?>
<p:tagLst xmlns:p="http://schemas.openxmlformats.org/presentationml/2006/main">
  <p:tag name="AS_UNIQUEID" val="10261"/>
</p:tagLst>
</file>

<file path=ppt/tags/tag312.xml><?xml version="1.0" encoding="utf-8"?>
<p:tagLst xmlns:p="http://schemas.openxmlformats.org/presentationml/2006/main">
  <p:tag name="AS_UNIQUEID" val="5742"/>
</p:tagLst>
</file>

<file path=ppt/tags/tag313.xml><?xml version="1.0" encoding="utf-8"?>
<p:tagLst xmlns:p="http://schemas.openxmlformats.org/presentationml/2006/main">
  <p:tag name="AS_UNIQUEID" val="2794"/>
  <p:tag name="KSO_WM_BEAUTIFY_FLAG" val=""/>
</p:tagLst>
</file>

<file path=ppt/tags/tag314.xml><?xml version="1.0" encoding="utf-8"?>
<p:tagLst xmlns:p="http://schemas.openxmlformats.org/presentationml/2006/main">
  <p:tag name="AS_UNIQUEID" val="2795"/>
</p:tagLst>
</file>

<file path=ppt/tags/tag315.xml><?xml version="1.0" encoding="utf-8"?>
<p:tagLst xmlns:p="http://schemas.openxmlformats.org/presentationml/2006/main">
  <p:tag name="AS_UNIQUEID" val="2860"/>
</p:tagLst>
</file>

<file path=ppt/tags/tag316.xml><?xml version="1.0" encoding="utf-8"?>
<p:tagLst xmlns:p="http://schemas.openxmlformats.org/presentationml/2006/main">
  <p:tag name="AS_UNIQUEID" val="10262"/>
</p:tagLst>
</file>

<file path=ppt/tags/tag317.xml><?xml version="1.0" encoding="utf-8"?>
<p:tagLst xmlns:p="http://schemas.openxmlformats.org/presentationml/2006/main">
  <p:tag name="AS_UNIQUEID" val="5742"/>
</p:tagLst>
</file>

<file path=ppt/tags/tag318.xml><?xml version="1.0" encoding="utf-8"?>
<p:tagLst xmlns:p="http://schemas.openxmlformats.org/presentationml/2006/main">
  <p:tag name="AS_UNIQUEID" val="2820"/>
  <p:tag name="KSO_WM_BEAUTIFY_FLAG" val=""/>
</p:tagLst>
</file>

<file path=ppt/tags/tag319.xml><?xml version="1.0" encoding="utf-8"?>
<p:tagLst xmlns:p="http://schemas.openxmlformats.org/presentationml/2006/main">
  <p:tag name="AS_UNIQUEID" val="2821"/>
</p:tagLst>
</file>

<file path=ppt/tags/tag32.xml><?xml version="1.0" encoding="utf-8"?>
<p:tagLst xmlns:p="http://schemas.openxmlformats.org/presentationml/2006/main">
  <p:tag name="AS_UNIQUEID" val="1002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0.xml><?xml version="1.0" encoding="utf-8"?>
<p:tagLst xmlns:p="http://schemas.openxmlformats.org/presentationml/2006/main">
  <p:tag name="AS_UNIQUEID" val="2859"/>
</p:tagLst>
</file>

<file path=ppt/tags/tag321.xml><?xml version="1.0" encoding="utf-8"?>
<p:tagLst xmlns:p="http://schemas.openxmlformats.org/presentationml/2006/main">
  <p:tag name="AS_UNIQUEID" val="10263"/>
</p:tagLst>
</file>

<file path=ppt/tags/tag322.xml><?xml version="1.0" encoding="utf-8"?>
<p:tagLst xmlns:p="http://schemas.openxmlformats.org/presentationml/2006/main">
  <p:tag name="AS_UNIQUEID" val="10264"/>
</p:tagLst>
</file>

<file path=ppt/tags/tag323.xml><?xml version="1.0" encoding="utf-8"?>
<p:tagLst xmlns:p="http://schemas.openxmlformats.org/presentationml/2006/main">
  <p:tag name="AS_UNIQUEID" val="10265"/>
</p:tagLst>
</file>

<file path=ppt/tags/tag324.xml><?xml version="1.0" encoding="utf-8"?>
<p:tagLst xmlns:p="http://schemas.openxmlformats.org/presentationml/2006/main">
  <p:tag name="AS_UNIQUEID" val="10266"/>
</p:tagLst>
</file>

<file path=ppt/tags/tag325.xml><?xml version="1.0" encoding="utf-8"?>
<p:tagLst xmlns:p="http://schemas.openxmlformats.org/presentationml/2006/main">
  <p:tag name="AS_UNIQUEID" val="10267"/>
</p:tagLst>
</file>

<file path=ppt/tags/tag326.xml><?xml version="1.0" encoding="utf-8"?>
<p:tagLst xmlns:p="http://schemas.openxmlformats.org/presentationml/2006/main">
  <p:tag name="AS_UNIQUEID" val="10268"/>
</p:tagLst>
</file>

<file path=ppt/tags/tag327.xml><?xml version="1.0" encoding="utf-8"?>
<p:tagLst xmlns:p="http://schemas.openxmlformats.org/presentationml/2006/main">
  <p:tag name="AS_UNIQUEID" val="10269"/>
  <p:tag name="KSO_WM_UNIT_TABLE_BEAUTIFY" val="smartTable{1fbc91f1-c41f-43e2-bbae-b0ef81b7c535}"/>
  <p:tag name="TABLE_ENDDRAG_ORIGIN_RECT" val="867*413"/>
  <p:tag name="TABLE_ENDDRAG_RECT" val="31*96*867*413"/>
</p:tagLst>
</file>

<file path=ppt/tags/tag328.xml><?xml version="1.0" encoding="utf-8"?>
<p:tagLst xmlns:p="http://schemas.openxmlformats.org/presentationml/2006/main">
  <p:tag name="AS_UNIQUEID" val="10270"/>
</p:tagLst>
</file>

<file path=ppt/tags/tag329.xml><?xml version="1.0" encoding="utf-8"?>
<p:tagLst xmlns:p="http://schemas.openxmlformats.org/presentationml/2006/main">
  <p:tag name="AS_UNIQUEID" val="10271"/>
  <p:tag name="KSO_WM_DIAGRAM_VIRTUALLY_FRAME" val="{&quot;height&quot;:254.3,&quot;left&quot;:294.5,&quot;top&quot;:176.3,&quot;width&quot;:614.2}"/>
</p:tagLst>
</file>

<file path=ppt/tags/tag33.xml><?xml version="1.0" encoding="utf-8"?>
<p:tagLst xmlns:p="http://schemas.openxmlformats.org/presentationml/2006/main">
  <p:tag name="AS_UNIQUEID" val="1002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30.xml><?xml version="1.0" encoding="utf-8"?>
<p:tagLst xmlns:p="http://schemas.openxmlformats.org/presentationml/2006/main">
  <p:tag name="AS_UNIQUEID" val="10272"/>
  <p:tag name="KSO_WM_DIAGRAM_VIRTUALLY_FRAME" val="{&quot;height&quot;:254.3,&quot;left&quot;:294.5,&quot;top&quot;:176.3,&quot;width&quot;:614.2}"/>
</p:tagLst>
</file>

<file path=ppt/tags/tag331.xml><?xml version="1.0" encoding="utf-8"?>
<p:tagLst xmlns:p="http://schemas.openxmlformats.org/presentationml/2006/main">
  <p:tag name="AS_UNIQUEID" val="10273"/>
  <p:tag name="KSO_WM_DIAGRAM_VIRTUALLY_FRAME" val="{&quot;height&quot;:254.3,&quot;left&quot;:294.5,&quot;top&quot;:176.3,&quot;width&quot;:614.2}"/>
</p:tagLst>
</file>

<file path=ppt/tags/tag332.xml><?xml version="1.0" encoding="utf-8"?>
<p:tagLst xmlns:p="http://schemas.openxmlformats.org/presentationml/2006/main">
  <p:tag name="AS_UNIQUEID" val="10274"/>
  <p:tag name="KSO_WM_DIAGRAM_VIRTUALLY_FRAME" val="{&quot;height&quot;:254.3,&quot;left&quot;:294.5,&quot;top&quot;:176.3,&quot;width&quot;:614.2}"/>
</p:tagLst>
</file>

<file path=ppt/tags/tag333.xml><?xml version="1.0" encoding="utf-8"?>
<p:tagLst xmlns:p="http://schemas.openxmlformats.org/presentationml/2006/main">
  <p:tag name="AS_UNIQUEID" val="10275"/>
  <p:tag name="KSO_WM_DIAGRAM_VIRTUALLY_FRAME" val="{&quot;height&quot;:254.3,&quot;left&quot;:294.5,&quot;top&quot;:176.3,&quot;width&quot;:614.2}"/>
</p:tagLst>
</file>

<file path=ppt/tags/tag334.xml><?xml version="1.0" encoding="utf-8"?>
<p:tagLst xmlns:p="http://schemas.openxmlformats.org/presentationml/2006/main">
  <p:tag name="AS_UNIQUEID" val="10276"/>
  <p:tag name="KSO_WM_DIAGRAM_VIRTUALLY_FRAME" val="{&quot;height&quot;:254.3,&quot;left&quot;:294.5,&quot;top&quot;:176.3,&quot;width&quot;:614.2}"/>
</p:tagLst>
</file>

<file path=ppt/tags/tag335.xml><?xml version="1.0" encoding="utf-8"?>
<p:tagLst xmlns:p="http://schemas.openxmlformats.org/presentationml/2006/main">
  <p:tag name="AS_UNIQUEID" val="10277"/>
</p:tagLst>
</file>

<file path=ppt/tags/tag336.xml><?xml version="1.0" encoding="utf-8"?>
<p:tagLst xmlns:p="http://schemas.openxmlformats.org/presentationml/2006/main">
  <p:tag name="AS_UNIQUEID" val="10278"/>
</p:tagLst>
</file>

<file path=ppt/tags/tag337.xml><?xml version="1.0" encoding="utf-8"?>
<p:tagLst xmlns:p="http://schemas.openxmlformats.org/presentationml/2006/main">
  <p:tag name="AS_UNIQUEID" val="10279"/>
</p:tagLst>
</file>

<file path=ppt/tags/tag338.xml><?xml version="1.0" encoding="utf-8"?>
<p:tagLst xmlns:p="http://schemas.openxmlformats.org/presentationml/2006/main">
  <p:tag name="AS_UNIQUEID" val="10280"/>
</p:tagLst>
</file>

<file path=ppt/tags/tag339.xml><?xml version="1.0" encoding="utf-8"?>
<p:tagLst xmlns:p="http://schemas.openxmlformats.org/presentationml/2006/main">
  <p:tag name="AS_UNIQUEID" val="10281"/>
</p:tagLst>
</file>

<file path=ppt/tags/tag34.xml><?xml version="1.0" encoding="utf-8"?>
<p:tagLst xmlns:p="http://schemas.openxmlformats.org/presentationml/2006/main">
  <p:tag name="AS_UNIQUEID" val="1002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40.xml><?xml version="1.0" encoding="utf-8"?>
<p:tagLst xmlns:p="http://schemas.openxmlformats.org/presentationml/2006/main">
  <p:tag name="AS_UNIQUEID" val="10282"/>
</p:tagLst>
</file>

<file path=ppt/tags/tag341.xml><?xml version="1.0" encoding="utf-8"?>
<p:tagLst xmlns:p="http://schemas.openxmlformats.org/presentationml/2006/main">
  <p:tag name="AS_UNIQUEID" val="10283"/>
  <p:tag name="KSO_WM_BEAUTIFY_FLAG" val=""/>
</p:tagLst>
</file>

<file path=ppt/tags/tag342.xml><?xml version="1.0" encoding="utf-8"?>
<p:tagLst xmlns:p="http://schemas.openxmlformats.org/presentationml/2006/main">
  <p:tag name="AS_UNIQUEID" val="10284"/>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VALUE" val="111"/>
</p:tagLst>
</file>

<file path=ppt/tags/tag343.xml><?xml version="1.0" encoding="utf-8"?>
<p:tagLst xmlns:p="http://schemas.openxmlformats.org/presentationml/2006/main">
  <p:tag name="AS_UNIQUEID" val="10285"/>
</p:tagLst>
</file>

<file path=ppt/tags/tag344.xml><?xml version="1.0" encoding="utf-8"?>
<p:tagLst xmlns:p="http://schemas.openxmlformats.org/presentationml/2006/main">
  <p:tag name="AS_UNIQUEID" val="10286"/>
</p:tagLst>
</file>

<file path=ppt/tags/tag345.xml><?xml version="1.0" encoding="utf-8"?>
<p:tagLst xmlns:p="http://schemas.openxmlformats.org/presentationml/2006/main">
  <p:tag name="AS_UNIQUEID" val="10287"/>
</p:tagLst>
</file>

<file path=ppt/tags/tag346.xml><?xml version="1.0" encoding="utf-8"?>
<p:tagLst xmlns:p="http://schemas.openxmlformats.org/presentationml/2006/main">
  <p:tag name="KSO_WM_BEAUTIFY_FLAG" val="#wm#"/>
  <p:tag name="KSO_WM_TEMPLATE_CATEGORY" val="diagram"/>
  <p:tag name="KSO_WM_TEMPLATE_INDEX" val="20202571"/>
</p:tagLst>
</file>

<file path=ppt/tags/tag347.xml><?xml version="1.0" encoding="utf-8"?>
<p:tagLst xmlns:p="http://schemas.openxmlformats.org/presentationml/2006/main">
  <p:tag name="AS_UNIQUEID" val="10288"/>
</p:tagLst>
</file>

<file path=ppt/tags/tag348.xml><?xml version="1.0" encoding="utf-8"?>
<p:tagLst xmlns:p="http://schemas.openxmlformats.org/presentationml/2006/main">
  <p:tag name="AS_UNIQUEID" val="10289"/>
</p:tagLst>
</file>

<file path=ppt/tags/tag349.xml><?xml version="1.0" encoding="utf-8"?>
<p:tagLst xmlns:p="http://schemas.openxmlformats.org/presentationml/2006/main">
  <p:tag name="AS_UNIQUEID" val="10290"/>
</p:tagLst>
</file>

<file path=ppt/tags/tag35.xml><?xml version="1.0" encoding="utf-8"?>
<p:tagLst xmlns:p="http://schemas.openxmlformats.org/presentationml/2006/main">
  <p:tag name="AS_UNIQUEID" val="10023"/>
</p:tagLst>
</file>

<file path=ppt/tags/tag350.xml><?xml version="1.0" encoding="utf-8"?>
<p:tagLst xmlns:p="http://schemas.openxmlformats.org/presentationml/2006/main">
  <p:tag name="AS_UNIQUEID" val="10291"/>
</p:tagLst>
</file>

<file path=ppt/tags/tag351.xml><?xml version="1.0" encoding="utf-8"?>
<p:tagLst xmlns:p="http://schemas.openxmlformats.org/presentationml/2006/main">
  <p:tag name="AS_UNIQUEID" val="10292"/>
</p:tagLst>
</file>

<file path=ppt/tags/tag352.xml><?xml version="1.0" encoding="utf-8"?>
<p:tagLst xmlns:p="http://schemas.openxmlformats.org/presentationml/2006/main">
  <p:tag name="AS_UNIQUEID" val="10293"/>
</p:tagLst>
</file>

<file path=ppt/tags/tag353.xml><?xml version="1.0" encoding="utf-8"?>
<p:tagLst xmlns:p="http://schemas.openxmlformats.org/presentationml/2006/main">
  <p:tag name="AS_UNIQUEID" val="10294"/>
</p:tagLst>
</file>

<file path=ppt/tags/tag354.xml><?xml version="1.0" encoding="utf-8"?>
<p:tagLst xmlns:p="http://schemas.openxmlformats.org/presentationml/2006/main">
  <p:tag name="AS_UNIQUEID" val="10295"/>
</p:tagLst>
</file>

<file path=ppt/tags/tag355.xml><?xml version="1.0" encoding="utf-8"?>
<p:tagLst xmlns:p="http://schemas.openxmlformats.org/presentationml/2006/main">
  <p:tag name="AS_UNIQUEID" val="10296"/>
</p:tagLst>
</file>

<file path=ppt/tags/tag356.xml><?xml version="1.0" encoding="utf-8"?>
<p:tagLst xmlns:p="http://schemas.openxmlformats.org/presentationml/2006/main">
  <p:tag name="AS_UNIQUEID" val="10297"/>
</p:tagLst>
</file>

<file path=ppt/tags/tag357.xml><?xml version="1.0" encoding="utf-8"?>
<p:tagLst xmlns:p="http://schemas.openxmlformats.org/presentationml/2006/main">
  <p:tag name="AS_UNIQUEID" val="10298"/>
</p:tagLst>
</file>

<file path=ppt/tags/tag358.xml><?xml version="1.0" encoding="utf-8"?>
<p:tagLst xmlns:p="http://schemas.openxmlformats.org/presentationml/2006/main">
  <p:tag name="KSO_WM_BEAUTIFY_FLAG" val="#wm#"/>
  <p:tag name="KSO_WM_TEMPLATE_CATEGORY" val="diagram"/>
  <p:tag name="KSO_WM_TEMPLATE_INDEX" val="20202571"/>
</p:tagLst>
</file>

<file path=ppt/tags/tag359.xml><?xml version="1.0" encoding="utf-8"?>
<p:tagLst xmlns:p="http://schemas.openxmlformats.org/presentationml/2006/main">
  <p:tag name="AS_UNIQUEID" val="10299"/>
</p:tagLst>
</file>

<file path=ppt/tags/tag36.xml><?xml version="1.0" encoding="utf-8"?>
<p:tagLst xmlns:p="http://schemas.openxmlformats.org/presentationml/2006/main">
  <p:tag name="AS_UNIQUEID" val="1002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0.xml><?xml version="1.0" encoding="utf-8"?>
<p:tagLst xmlns:p="http://schemas.openxmlformats.org/presentationml/2006/main">
  <p:tag name="AS_UNIQUEID" val="10300"/>
</p:tagLst>
</file>

<file path=ppt/tags/tag361.xml><?xml version="1.0" encoding="utf-8"?>
<p:tagLst xmlns:p="http://schemas.openxmlformats.org/presentationml/2006/main">
  <p:tag name="AS_UNIQUEID" val="10301"/>
</p:tagLst>
</file>

<file path=ppt/tags/tag362.xml><?xml version="1.0" encoding="utf-8"?>
<p:tagLst xmlns:p="http://schemas.openxmlformats.org/presentationml/2006/main">
  <p:tag name="AS_UNIQUEID" val="10302"/>
</p:tagLst>
</file>

<file path=ppt/tags/tag363.xml><?xml version="1.0" encoding="utf-8"?>
<p:tagLst xmlns:p="http://schemas.openxmlformats.org/presentationml/2006/main">
  <p:tag name="AS_UNIQUEID" val="10303"/>
</p:tagLst>
</file>

<file path=ppt/tags/tag364.xml><?xml version="1.0" encoding="utf-8"?>
<p:tagLst xmlns:p="http://schemas.openxmlformats.org/presentationml/2006/main">
  <p:tag name="AS_UNIQUEID" val="10304"/>
</p:tagLst>
</file>

<file path=ppt/tags/tag365.xml><?xml version="1.0" encoding="utf-8"?>
<p:tagLst xmlns:p="http://schemas.openxmlformats.org/presentationml/2006/main">
  <p:tag name="AS_UNIQUEID" val="10305"/>
</p:tagLst>
</file>

<file path=ppt/tags/tag366.xml><?xml version="1.0" encoding="utf-8"?>
<p:tagLst xmlns:p="http://schemas.openxmlformats.org/presentationml/2006/main">
  <p:tag name="AS_UNIQUEID" val="10306"/>
</p:tagLst>
</file>

<file path=ppt/tags/tag367.xml><?xml version="1.0" encoding="utf-8"?>
<p:tagLst xmlns:p="http://schemas.openxmlformats.org/presentationml/2006/main">
  <p:tag name="AS_UNIQUEID" val="10307"/>
</p:tagLst>
</file>

<file path=ppt/tags/tag368.xml><?xml version="1.0" encoding="utf-8"?>
<p:tagLst xmlns:p="http://schemas.openxmlformats.org/presentationml/2006/main">
  <p:tag name="AS_UNIQUEID" val="10308"/>
</p:tagLst>
</file>

<file path=ppt/tags/tag369.xml><?xml version="1.0" encoding="utf-8"?>
<p:tagLst xmlns:p="http://schemas.openxmlformats.org/presentationml/2006/main">
  <p:tag name="AS_UNIQUEID" val="10309"/>
  <p:tag name="KSO_WM_BEAUTIFY_FLAG" val=""/>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37.xml><?xml version="1.0" encoding="utf-8"?>
<p:tagLst xmlns:p="http://schemas.openxmlformats.org/presentationml/2006/main">
  <p:tag name="AS_UNIQUEID" val="10025"/>
  <p:tag name="KSO_WM_BEAUTIFY_FLAG" val="#wm#"/>
  <p:tag name="KSO_WM_TAG_VERSION" val="1.0"/>
  <p:tag name="KSO_WM_UNIT_COMPATIBLE" val="0"/>
  <p:tag name="KSO_WM_UNIT_DIAGRAM_ISNUMVISUAL" val="0"/>
  <p:tag name="KSO_WM_UNIT_DIAGRAM_ISREFERUNIT" val="0"/>
  <p:tag name="KSO_WM_UNIT_HIGHLIGHT" val="0"/>
  <p:tag name="KSO_WM_UNIT_ID" val="_5*i*1"/>
  <p:tag name="KSO_WM_UNIT_INDEX" val="1"/>
  <p:tag name="KSO_WM_UNIT_LAYERLEVEL" val="1"/>
  <p:tag name="KSO_WM_UNIT_TYPE" val="i"/>
</p:tagLst>
</file>

<file path=ppt/tags/tag370.xml><?xml version="1.0" encoding="utf-8"?>
<p:tagLst xmlns:p="http://schemas.openxmlformats.org/presentationml/2006/main">
  <p:tag name="AS_UNIQUEID" val="10310"/>
</p:tagLst>
</file>

<file path=ppt/tags/tag371.xml><?xml version="1.0" encoding="utf-8"?>
<p:tagLst xmlns:p="http://schemas.openxmlformats.org/presentationml/2006/main">
  <p:tag name="AS_UNIQUEID" val="10311"/>
</p:tagLst>
</file>

<file path=ppt/tags/tag372.xml><?xml version="1.0" encoding="utf-8"?>
<p:tagLst xmlns:p="http://schemas.openxmlformats.org/presentationml/2006/main">
  <p:tag name="AS_UNIQUEID" val="10312"/>
</p:tagLst>
</file>

<file path=ppt/tags/tag373.xml><?xml version="1.0" encoding="utf-8"?>
<p:tagLst xmlns:p="http://schemas.openxmlformats.org/presentationml/2006/main">
  <p:tag name="AS_UNIQUEID" val="10313"/>
  <p:tag name="KSO_WM_BEAUTIFY_FLAG" val=""/>
</p:tagLst>
</file>

<file path=ppt/tags/tag374.xml><?xml version="1.0" encoding="utf-8"?>
<p:tagLst xmlns:p="http://schemas.openxmlformats.org/presentationml/2006/main">
  <p:tag name="KSO_WM_BEAUTIFY_FLAG" val="#wm#"/>
  <p:tag name="KSO_WM_TEMPLATE_CATEGORY" val="diagram"/>
  <p:tag name="KSO_WM_TEMPLATE_INDEX" val="20202571"/>
</p:tagLst>
</file>

<file path=ppt/tags/tag375.xml><?xml version="1.0" encoding="utf-8"?>
<p:tagLst xmlns:p="http://schemas.openxmlformats.org/presentationml/2006/main">
  <p:tag name="AS_UNIQUEID" val="10314"/>
</p:tagLst>
</file>

<file path=ppt/tags/tag376.xml><?xml version="1.0" encoding="utf-8"?>
<p:tagLst xmlns:p="http://schemas.openxmlformats.org/presentationml/2006/main">
  <p:tag name="AS_UNIQUEID" val="10315"/>
</p:tagLst>
</file>

<file path=ppt/tags/tag377.xml><?xml version="1.0" encoding="utf-8"?>
<p:tagLst xmlns:p="http://schemas.openxmlformats.org/presentationml/2006/main">
  <p:tag name="AS_UNIQUEID" val="10316"/>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378.xml><?xml version="1.0" encoding="utf-8"?>
<p:tagLst xmlns:p="http://schemas.openxmlformats.org/presentationml/2006/main">
  <p:tag name="AS_UNIQUEID" val="10317"/>
</p:tagLst>
</file>

<file path=ppt/tags/tag379.xml><?xml version="1.0" encoding="utf-8"?>
<p:tagLst xmlns:p="http://schemas.openxmlformats.org/presentationml/2006/main">
  <p:tag name="AS_UNIQUEID" val="10318"/>
</p:tagLst>
</file>

<file path=ppt/tags/tag38.xml><?xml version="1.0" encoding="utf-8"?>
<p:tagLst xmlns:p="http://schemas.openxmlformats.org/presentationml/2006/main">
  <p:tag name="AS_UNIQUEID" val="10026"/>
  <p:tag name="KSO_WM_BEAUTIFY_FLAG" val="#wm#"/>
  <p:tag name="KSO_WM_TAG_VERSION" val="1.0"/>
  <p:tag name="KSO_WM_UNIT_COMPATIBLE" val="0"/>
  <p:tag name="KSO_WM_UNIT_DIAGRAM_ISNUMVISUAL" val="0"/>
  <p:tag name="KSO_WM_UNIT_DIAGRAM_ISREFERUNIT" val="0"/>
  <p:tag name="KSO_WM_UNIT_HIGHLIGHT" val="0"/>
  <p:tag name="KSO_WM_UNIT_ID" val="_5*f*1"/>
  <p:tag name="KSO_WM_UNIT_INDEX" val="1"/>
  <p:tag name="KSO_WM_UNIT_LAYERLEVEL" val="1"/>
  <p:tag name="KSO_WM_UNIT_NOCLEAR" val="0"/>
  <p:tag name="KSO_WM_UNIT_PRESET_TEXT" val="单击此处编辑母版文本样式&#10;第二级&#10;第三级&#10;第四级&#10;第五级"/>
  <p:tag name="KSO_WM_UNIT_SUBTYPE" val="a"/>
  <p:tag name="KSO_WM_UNIT_TYPE" val="f"/>
  <p:tag name="KSO_WM_UNIT_VALUE" val="60"/>
</p:tagLst>
</file>

<file path=ppt/tags/tag380.xml><?xml version="1.0" encoding="utf-8"?>
<p:tagLst xmlns:p="http://schemas.openxmlformats.org/presentationml/2006/main">
  <p:tag name="AS_UNIQUEID" val="10319"/>
</p:tagLst>
</file>

<file path=ppt/tags/tag381.xml><?xml version="1.0" encoding="utf-8"?>
<p:tagLst xmlns:p="http://schemas.openxmlformats.org/presentationml/2006/main">
  <p:tag name="AS_UNIQUEID" val="10320"/>
</p:tagLst>
</file>

<file path=ppt/tags/tag382.xml><?xml version="1.0" encoding="utf-8"?>
<p:tagLst xmlns:p="http://schemas.openxmlformats.org/presentationml/2006/main">
  <p:tag name="AS_UNIQUEID" val="10321"/>
</p:tagLst>
</file>

<file path=ppt/tags/tag383.xml><?xml version="1.0" encoding="utf-8"?>
<p:tagLst xmlns:p="http://schemas.openxmlformats.org/presentationml/2006/main">
  <p:tag name="AS_UNIQUEID" val="10322"/>
</p:tagLst>
</file>

<file path=ppt/tags/tag384.xml><?xml version="1.0" encoding="utf-8"?>
<p:tagLst xmlns:p="http://schemas.openxmlformats.org/presentationml/2006/main">
  <p:tag name="AS_UNIQUEID" val="10323"/>
</p:tagLst>
</file>

<file path=ppt/tags/tag385.xml><?xml version="1.0" encoding="utf-8"?>
<p:tagLst xmlns:p="http://schemas.openxmlformats.org/presentationml/2006/main">
  <p:tag name="AS_UNIQUEID" val="10324"/>
</p:tagLst>
</file>

<file path=ppt/tags/tag386.xml><?xml version="1.0" encoding="utf-8"?>
<p:tagLst xmlns:p="http://schemas.openxmlformats.org/presentationml/2006/main">
  <p:tag name="AS_UNIQUEID" val="10325"/>
</p:tagLst>
</file>

<file path=ppt/tags/tag387.xml><?xml version="1.0" encoding="utf-8"?>
<p:tagLst xmlns:p="http://schemas.openxmlformats.org/presentationml/2006/main">
  <p:tag name="AS_UNIQUEID" val="10326"/>
</p:tagLst>
</file>

<file path=ppt/tags/tag388.xml><?xml version="1.0" encoding="utf-8"?>
<p:tagLst xmlns:p="http://schemas.openxmlformats.org/presentationml/2006/main">
  <p:tag name="AS_UNIQUEID" val="10327"/>
</p:tagLst>
</file>

<file path=ppt/tags/tag389.xml><?xml version="1.0" encoding="utf-8"?>
<p:tagLst xmlns:p="http://schemas.openxmlformats.org/presentationml/2006/main">
  <p:tag name="AS_UNIQUEID" val="10328"/>
</p:tagLst>
</file>

<file path=ppt/tags/tag39.xml><?xml version="1.0" encoding="utf-8"?>
<p:tagLst xmlns:p="http://schemas.openxmlformats.org/presentationml/2006/main">
  <p:tag name="AS_UNIQUEID" val="10027"/>
  <p:tag name="KSO_WM_BEAUTIFY_FLAG" val="#wm#"/>
  <p:tag name="KSO_WM_TAG_VERSION" val="1.0"/>
  <p:tag name="KSO_WM_UNIT_COMPATIBLE" val="0"/>
  <p:tag name="KSO_WM_UNIT_DIAGRAM_ISNUMVISUAL" val="0"/>
  <p:tag name="KSO_WM_UNIT_DIAGRAM_ISREFERUNIT" val="0"/>
  <p:tag name="KSO_WM_UNIT_HIGHLIGHT" val="0"/>
  <p:tag name="KSO_WM_UNIT_ID" val="_5*f*2"/>
  <p:tag name="KSO_WM_UNIT_INDEX" val="2"/>
  <p:tag name="KSO_WM_UNIT_LAYERLEVEL" val="1"/>
  <p:tag name="KSO_WM_UNIT_NOCLEAR" val="0"/>
  <p:tag name="KSO_WM_UNIT_PRESET_TEXT" val="单击此处编辑母版文本样式&#10;第二级&#10;第三级&#10;第四级&#10;第五级"/>
  <p:tag name="KSO_WM_UNIT_SUBTYPE" val="a"/>
  <p:tag name="KSO_WM_UNIT_TYPE" val="f"/>
  <p:tag name="KSO_WM_UNIT_VALUE" val="60"/>
</p:tagLst>
</file>

<file path=ppt/tags/tag390.xml><?xml version="1.0" encoding="utf-8"?>
<p:tagLst xmlns:p="http://schemas.openxmlformats.org/presentationml/2006/main">
  <p:tag name="AS_UNIQUEID" val="10329"/>
</p:tagLst>
</file>

<file path=ppt/tags/tag391.xml><?xml version="1.0" encoding="utf-8"?>
<p:tagLst xmlns:p="http://schemas.openxmlformats.org/presentationml/2006/main">
  <p:tag name="AS_UNIQUEID" val="10330"/>
</p:tagLst>
</file>

<file path=ppt/tags/tag392.xml><?xml version="1.0" encoding="utf-8"?>
<p:tagLst xmlns:p="http://schemas.openxmlformats.org/presentationml/2006/main">
  <p:tag name="AS_UNIQUEID" val="10331"/>
</p:tagLst>
</file>

<file path=ppt/tags/tag393.xml><?xml version="1.0" encoding="utf-8"?>
<p:tagLst xmlns:p="http://schemas.openxmlformats.org/presentationml/2006/main">
  <p:tag name="KSO_WM_BEAUTIFY_FLAG" val="#wm#"/>
  <p:tag name="KSO_WM_TEMPLATE_CATEGORY" val="diagram"/>
  <p:tag name="KSO_WM_TEMPLATE_INDEX" val="20202571"/>
</p:tagLst>
</file>

<file path=ppt/tags/tag394.xml><?xml version="1.0" encoding="utf-8"?>
<p:tagLst xmlns:p="http://schemas.openxmlformats.org/presentationml/2006/main">
  <p:tag name="AS_UNIQUEID" val="10332"/>
</p:tagLst>
</file>

<file path=ppt/tags/tag395.xml><?xml version="1.0" encoding="utf-8"?>
<p:tagLst xmlns:p="http://schemas.openxmlformats.org/presentationml/2006/main">
  <p:tag name="AS_UNIQUEID" val="10333"/>
  <p:tag name="KSO_WM_BEAUTIFY_FLAG" val=""/>
</p:tagLst>
</file>

<file path=ppt/tags/tag396.xml><?xml version="1.0" encoding="utf-8"?>
<p:tagLst xmlns:p="http://schemas.openxmlformats.org/presentationml/2006/main">
  <p:tag name="AS_UNIQUEID" val="10334"/>
  <p:tag name="KSO_WM_BEAUTIFY_FLAG" val=""/>
</p:tagLst>
</file>

<file path=ppt/tags/tag397.xml><?xml version="1.0" encoding="utf-8"?>
<p:tagLst xmlns:p="http://schemas.openxmlformats.org/presentationml/2006/main">
  <p:tag name="AS_UNIQUEID" val="10335"/>
  <p:tag name="KSO_WM_BEAUTIFY_FLAG" val=""/>
</p:tagLst>
</file>

<file path=ppt/tags/tag398.xml><?xml version="1.0" encoding="utf-8"?>
<p:tagLst xmlns:p="http://schemas.openxmlformats.org/presentationml/2006/main">
  <p:tag name="AS_UNIQUEID" val="10336"/>
</p:tagLst>
</file>

<file path=ppt/tags/tag399.xml><?xml version="1.0" encoding="utf-8"?>
<p:tagLst xmlns:p="http://schemas.openxmlformats.org/presentationml/2006/main">
  <p:tag name="AS_UNIQUEID" val="10337"/>
</p:tagLst>
</file>

<file path=ppt/tags/tag4.xml><?xml version="1.0" encoding="utf-8"?>
<p:tagLst xmlns:p="http://schemas.openxmlformats.org/presentationml/2006/main">
  <p:tag name="AS_UNIQUEID" val="9992"/>
  <p:tag name="KSO_WM_BEAUTIFY_FLAG" val="#wm#"/>
  <p:tag name="KSO_WM_TAG_VERSION" val="1.0"/>
  <p:tag name="KSO_WM_UNIT_COMPATIBLE" val="0"/>
  <p:tag name="KSO_WM_UNIT_CONTENT_GROUP_TYPE" val="contentchip"/>
  <p:tag name="KSO_WM_UNIT_DIAGRAM_ISNUMVISUAL" val="0"/>
  <p:tag name="KSO_WM_UNIT_DIAGRAM_ISREFERUNIT" val="0"/>
  <p:tag name="KSO_WM_UNIT_HIGHLIGHT" val="0"/>
  <p:tag name="KSO_WM_UNIT_ID" val="_1*b*1"/>
  <p:tag name="KSO_WM_UNIT_INDEX" val="1"/>
  <p:tag name="KSO_WM_UNIT_ISCONTENTSTITLE" val="0"/>
  <p:tag name="KSO_WM_UNIT_ISNUMDGMTITLE" val="0"/>
  <p:tag name="KSO_WM_UNIT_LAYERLEVEL" val="1"/>
  <p:tag name="KSO_WM_UNIT_NOCLEAR" val="0"/>
  <p:tag name="KSO_WM_UNIT_PRESET_TEXT" val="单击此处添加副标题"/>
  <p:tag name="KSO_WM_UNIT_TEXT_FILL_FORE_SCHEMECOLOR_INDEX" val="14"/>
  <p:tag name="KSO_WM_UNIT_TEXT_FILL_FORE_SCHEMECOLOR_INDEX_BRIGHTNESS" val="-0.25"/>
  <p:tag name="KSO_WM_UNIT_TEXT_FILL_TYPE" val="1"/>
  <p:tag name="KSO_WM_UNIT_TYPE" val="b"/>
  <p:tag name="KSO_WM_UNIT_VALUE" val="17"/>
</p:tagLst>
</file>

<file path=ppt/tags/tag40.xml><?xml version="1.0" encoding="utf-8"?>
<p:tagLst xmlns:p="http://schemas.openxmlformats.org/presentationml/2006/main">
  <p:tag name="AS_UNIQUEID" val="10028"/>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5*i*2"/>
  <p:tag name="KSO_WM_UNIT_INDEX" val="2"/>
  <p:tag name="KSO_WM_UNIT_LAYERLEVEL" val="1"/>
  <p:tag name="KSO_WM_UNIT_TYPE" val="i"/>
</p:tagLst>
</file>

<file path=ppt/tags/tag400.xml><?xml version="1.0" encoding="utf-8"?>
<p:tagLst xmlns:p="http://schemas.openxmlformats.org/presentationml/2006/main">
  <p:tag name="AS_UNIQUEID" val="10338"/>
</p:tagLst>
</file>

<file path=ppt/tags/tag401.xml><?xml version="1.0" encoding="utf-8"?>
<p:tagLst xmlns:p="http://schemas.openxmlformats.org/presentationml/2006/main">
  <p:tag name="AS_UNIQUEID" val="10339"/>
</p:tagLst>
</file>

<file path=ppt/tags/tag402.xml><?xml version="1.0" encoding="utf-8"?>
<p:tagLst xmlns:p="http://schemas.openxmlformats.org/presentationml/2006/main">
  <p:tag name="AS_UNIQUEID" val="10340"/>
</p:tagLst>
</file>

<file path=ppt/tags/tag403.xml><?xml version="1.0" encoding="utf-8"?>
<p:tagLst xmlns:p="http://schemas.openxmlformats.org/presentationml/2006/main">
  <p:tag name="AS_UNIQUEID" val="10341"/>
</p:tagLst>
</file>

<file path=ppt/tags/tag404.xml><?xml version="1.0" encoding="utf-8"?>
<p:tagLst xmlns:p="http://schemas.openxmlformats.org/presentationml/2006/main">
  <p:tag name="AS_UNIQUEID" val="10342"/>
  <p:tag name="KSO_WM_UNIT_TABLE_BEAUTIFY" val="smartTable{16be7e79-3f3f-4e9b-af98-e4176d8db218}"/>
  <p:tag name="TABLE_ENDDRAG_ORIGIN_RECT" val="890*445"/>
  <p:tag name="TABLE_ENDDRAG_RECT" val="35*105*890*445"/>
</p:tagLst>
</file>

<file path=ppt/tags/tag405.xml><?xml version="1.0" encoding="utf-8"?>
<p:tagLst xmlns:p="http://schemas.openxmlformats.org/presentationml/2006/main">
  <p:tag name="AS_UNIQUEID" val="10343"/>
</p:tagLst>
</file>

<file path=ppt/tags/tag406.xml><?xml version="1.0" encoding="utf-8"?>
<p:tagLst xmlns:p="http://schemas.openxmlformats.org/presentationml/2006/main">
  <p:tag name="AS_UNIQUEID" val="10344"/>
</p:tagLst>
</file>

<file path=ppt/tags/tag407.xml><?xml version="1.0" encoding="utf-8"?>
<p:tagLst xmlns:p="http://schemas.openxmlformats.org/presentationml/2006/main">
  <p:tag name="AS_UNIQUEID" val="10345"/>
</p:tagLst>
</file>

<file path=ppt/tags/tag408.xml><?xml version="1.0" encoding="utf-8"?>
<p:tagLst xmlns:p="http://schemas.openxmlformats.org/presentationml/2006/main">
  <p:tag name="AS_UNIQUEID" val="10346"/>
</p:tagLst>
</file>

<file path=ppt/tags/tag409.xml><?xml version="1.0" encoding="utf-8"?>
<p:tagLst xmlns:p="http://schemas.openxmlformats.org/presentationml/2006/main">
  <p:tag name="AS_UNIQUEID" val="10347"/>
</p:tagLst>
</file>

<file path=ppt/tags/tag41.xml><?xml version="1.0" encoding="utf-8"?>
<p:tagLst xmlns:p="http://schemas.openxmlformats.org/presentationml/2006/main">
  <p:tag name="AS_UNIQUEID" val="10029"/>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5*a*1"/>
  <p:tag name="KSO_WM_UNIT_INDEX" val="1"/>
  <p:tag name="KSO_WM_UNIT_ISCONTENTSTITLE" val="0"/>
  <p:tag name="KSO_WM_UNIT_ISNUMDGMTITLE" val="0"/>
  <p:tag name="KSO_WM_UNIT_LAYERLEVEL" val="1"/>
  <p:tag name="KSO_WM_UNIT_NOCLEAR" val="0"/>
  <p:tag name="KSO_WM_UNIT_PRESET_TEXT" val="正文页-预设标题"/>
  <p:tag name="KSO_WM_UNIT_TYPE" val="a"/>
  <p:tag name="KSO_WM_UNIT_VALUE" val="10"/>
</p:tagLst>
</file>

<file path=ppt/tags/tag410.xml><?xml version="1.0" encoding="utf-8"?>
<p:tagLst xmlns:p="http://schemas.openxmlformats.org/presentationml/2006/main">
  <p:tag name="AS_UNIQUEID" val="10348"/>
</p:tagLst>
</file>

<file path=ppt/tags/tag411.xml><?xml version="1.0" encoding="utf-8"?>
<p:tagLst xmlns:p="http://schemas.openxmlformats.org/presentationml/2006/main">
  <p:tag name="AS_UNIQUEID" val="10349"/>
</p:tagLst>
</file>

<file path=ppt/tags/tag412.xml><?xml version="1.0" encoding="utf-8"?>
<p:tagLst xmlns:p="http://schemas.openxmlformats.org/presentationml/2006/main">
  <p:tag name="AS_UNIQUEID" val="10350"/>
</p:tagLst>
</file>

<file path=ppt/tags/tag413.xml><?xml version="1.0" encoding="utf-8"?>
<p:tagLst xmlns:p="http://schemas.openxmlformats.org/presentationml/2006/main">
  <p:tag name="AS_UNIQUEID" val="10351"/>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414.xml><?xml version="1.0" encoding="utf-8"?>
<p:tagLst xmlns:p="http://schemas.openxmlformats.org/presentationml/2006/main">
  <p:tag name="AS_UNIQUEID" val="10352"/>
</p:tagLst>
</file>

<file path=ppt/tags/tag415.xml><?xml version="1.0" encoding="utf-8"?>
<p:tagLst xmlns:p="http://schemas.openxmlformats.org/presentationml/2006/main">
  <p:tag name="AS_UNIQUEID" val="10487"/>
</p:tagLst>
</file>

<file path=ppt/tags/tag416.xml><?xml version="1.0" encoding="utf-8"?>
<p:tagLst xmlns:p="http://schemas.openxmlformats.org/presentationml/2006/main">
  <p:tag name="AS_UNIQUEID" val="10353"/>
</p:tagLst>
</file>

<file path=ppt/tags/tag417.xml><?xml version="1.0" encoding="utf-8"?>
<p:tagLst xmlns:p="http://schemas.openxmlformats.org/presentationml/2006/main">
  <p:tag name="AS_UNIQUEID" val="10354"/>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418.xml><?xml version="1.0" encoding="utf-8"?>
<p:tagLst xmlns:p="http://schemas.openxmlformats.org/presentationml/2006/main">
  <p:tag name="AS_UNIQUEID" val="10355"/>
</p:tagLst>
</file>

<file path=ppt/tags/tag419.xml><?xml version="1.0" encoding="utf-8"?>
<p:tagLst xmlns:p="http://schemas.openxmlformats.org/presentationml/2006/main">
  <p:tag name="AS_UNIQUEID" val="10356"/>
</p:tagLst>
</file>

<file path=ppt/tags/tag42.xml><?xml version="1.0" encoding="utf-8"?>
<p:tagLst xmlns:p="http://schemas.openxmlformats.org/presentationml/2006/main">
  <p:tag name="AS_UNIQUEID" val="1003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20.xml><?xml version="1.0" encoding="utf-8"?>
<p:tagLst xmlns:p="http://schemas.openxmlformats.org/presentationml/2006/main">
  <p:tag name="AS_UNIQUEID" val="10357"/>
</p:tagLst>
</file>

<file path=ppt/tags/tag421.xml><?xml version="1.0" encoding="utf-8"?>
<p:tagLst xmlns:p="http://schemas.openxmlformats.org/presentationml/2006/main">
  <p:tag name="AS_UNIQUEID" val="10358"/>
</p:tagLst>
</file>

<file path=ppt/tags/tag422.xml><?xml version="1.0" encoding="utf-8"?>
<p:tagLst xmlns:p="http://schemas.openxmlformats.org/presentationml/2006/main">
  <p:tag name="AS_UNIQUEID" val="10359"/>
</p:tagLst>
</file>

<file path=ppt/tags/tag423.xml><?xml version="1.0" encoding="utf-8"?>
<p:tagLst xmlns:p="http://schemas.openxmlformats.org/presentationml/2006/main">
  <p:tag name="AS_UNIQUEID" val="10360"/>
  <p:tag name="KSO_WM_BEAUTIFY_FLAG" val=""/>
</p:tagLst>
</file>

<file path=ppt/tags/tag424.xml><?xml version="1.0" encoding="utf-8"?>
<p:tagLst xmlns:p="http://schemas.openxmlformats.org/presentationml/2006/main">
  <p:tag name="AS_UNIQUEID" val="10361"/>
</p:tagLst>
</file>

<file path=ppt/tags/tag425.xml><?xml version="1.0" encoding="utf-8"?>
<p:tagLst xmlns:p="http://schemas.openxmlformats.org/presentationml/2006/main">
  <p:tag name="KSO_WM_BEAUTIFY_FLAG" val="#wm#"/>
  <p:tag name="KSO_WM_TEMPLATE_CATEGORY" val="diagram"/>
  <p:tag name="KSO_WM_TEMPLATE_INDEX" val="20202571"/>
</p:tagLst>
</file>

<file path=ppt/tags/tag426.xml><?xml version="1.0" encoding="utf-8"?>
<p:tagLst xmlns:p="http://schemas.openxmlformats.org/presentationml/2006/main">
  <p:tag name="AS_UNIQUEID" val="10362"/>
</p:tagLst>
</file>

<file path=ppt/tags/tag427.xml><?xml version="1.0" encoding="utf-8"?>
<p:tagLst xmlns:p="http://schemas.openxmlformats.org/presentationml/2006/main">
  <p:tag name="AS_UNIQUEID" val="10363"/>
</p:tagLst>
</file>

<file path=ppt/tags/tag428.xml><?xml version="1.0" encoding="utf-8"?>
<p:tagLst xmlns:p="http://schemas.openxmlformats.org/presentationml/2006/main">
  <p:tag name="AS_UNIQUEID" val="10364"/>
</p:tagLst>
</file>

<file path=ppt/tags/tag429.xml><?xml version="1.0" encoding="utf-8"?>
<p:tagLst xmlns:p="http://schemas.openxmlformats.org/presentationml/2006/main">
  <p:tag name="AS_UNIQUEID" val="10365"/>
</p:tagLst>
</file>

<file path=ppt/tags/tag43.xml><?xml version="1.0" encoding="utf-8"?>
<p:tagLst xmlns:p="http://schemas.openxmlformats.org/presentationml/2006/main">
  <p:tag name="AS_UNIQUEID" val="1003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30.xml><?xml version="1.0" encoding="utf-8"?>
<p:tagLst xmlns:p="http://schemas.openxmlformats.org/presentationml/2006/main">
  <p:tag name="AS_UNIQUEID" val="10366"/>
</p:tagLst>
</file>

<file path=ppt/tags/tag431.xml><?xml version="1.0" encoding="utf-8"?>
<p:tagLst xmlns:p="http://schemas.openxmlformats.org/presentationml/2006/main">
  <p:tag name="AS_UNIQUEID" val="10367"/>
  <p:tag name="KSO_WM_BEAUTIFY_FLAG" val=""/>
</p:tagLst>
</file>

<file path=ppt/tags/tag432.xml><?xml version="1.0" encoding="utf-8"?>
<p:tagLst xmlns:p="http://schemas.openxmlformats.org/presentationml/2006/main">
  <p:tag name="AS_UNIQUEID" val="10368"/>
</p:tagLst>
</file>

<file path=ppt/tags/tag433.xml><?xml version="1.0" encoding="utf-8"?>
<p:tagLst xmlns:p="http://schemas.openxmlformats.org/presentationml/2006/main">
  <p:tag name="AS_UNIQUEID" val="10369"/>
</p:tagLst>
</file>

<file path=ppt/tags/tag434.xml><?xml version="1.0" encoding="utf-8"?>
<p:tagLst xmlns:p="http://schemas.openxmlformats.org/presentationml/2006/main">
  <p:tag name="AS_UNIQUEID" val="10370"/>
</p:tagLst>
</file>

<file path=ppt/tags/tag435.xml><?xml version="1.0" encoding="utf-8"?>
<p:tagLst xmlns:p="http://schemas.openxmlformats.org/presentationml/2006/main">
  <p:tag name="AS_UNIQUEID" val="10371"/>
</p:tagLst>
</file>

<file path=ppt/tags/tag436.xml><?xml version="1.0" encoding="utf-8"?>
<p:tagLst xmlns:p="http://schemas.openxmlformats.org/presentationml/2006/main">
  <p:tag name="AS_UNIQUEID" val="10372"/>
  <p:tag name="KSO_WM_UNIT_PLACING_PICTURE_USER_VIEWPORT" val="{&quot;height&quot;:10151,&quot;width&quot;:14591}"/>
</p:tagLst>
</file>

<file path=ppt/tags/tag437.xml><?xml version="1.0" encoding="utf-8"?>
<p:tagLst xmlns:p="http://schemas.openxmlformats.org/presentationml/2006/main">
  <p:tag name="AS_UNIQUEID" val="10373"/>
</p:tagLst>
</file>

<file path=ppt/tags/tag438.xml><?xml version="1.0" encoding="utf-8"?>
<p:tagLst xmlns:p="http://schemas.openxmlformats.org/presentationml/2006/main">
  <p:tag name="AS_UNIQUEID" val="10374"/>
</p:tagLst>
</file>

<file path=ppt/tags/tag439.xml><?xml version="1.0" encoding="utf-8"?>
<p:tagLst xmlns:p="http://schemas.openxmlformats.org/presentationml/2006/main">
  <p:tag name="AS_UNIQUEID" val="10375"/>
</p:tagLst>
</file>

<file path=ppt/tags/tag44.xml><?xml version="1.0" encoding="utf-8"?>
<p:tagLst xmlns:p="http://schemas.openxmlformats.org/presentationml/2006/main">
  <p:tag name="AS_UNIQUEID" val="1003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40.xml><?xml version="1.0" encoding="utf-8"?>
<p:tagLst xmlns:p="http://schemas.openxmlformats.org/presentationml/2006/main">
  <p:tag name="AS_UNIQUEID" val="10376"/>
</p:tagLst>
</file>

<file path=ppt/tags/tag441.xml><?xml version="1.0" encoding="utf-8"?>
<p:tagLst xmlns:p="http://schemas.openxmlformats.org/presentationml/2006/main">
  <p:tag name="AS_UNIQUEID" val="10377"/>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442.xml><?xml version="1.0" encoding="utf-8"?>
<p:tagLst xmlns:p="http://schemas.openxmlformats.org/presentationml/2006/main">
  <p:tag name="AS_UNIQUEID" val="10378"/>
</p:tagLst>
</file>

<file path=ppt/tags/tag443.xml><?xml version="1.0" encoding="utf-8"?>
<p:tagLst xmlns:p="http://schemas.openxmlformats.org/presentationml/2006/main">
  <p:tag name="AS_UNIQUEID" val="10379"/>
</p:tagLst>
</file>

<file path=ppt/tags/tag444.xml><?xml version="1.0" encoding="utf-8"?>
<p:tagLst xmlns:p="http://schemas.openxmlformats.org/presentationml/2006/main">
  <p:tag name="AS_UNIQUEID" val="10380"/>
</p:tagLst>
</file>

<file path=ppt/tags/tag445.xml><?xml version="1.0" encoding="utf-8"?>
<p:tagLst xmlns:p="http://schemas.openxmlformats.org/presentationml/2006/main">
  <p:tag name="AS_UNIQUEID" val="10381"/>
</p:tagLst>
</file>

<file path=ppt/tags/tag446.xml><?xml version="1.0" encoding="utf-8"?>
<p:tagLst xmlns:p="http://schemas.openxmlformats.org/presentationml/2006/main">
  <p:tag name="AS_UNIQUEID" val="10382"/>
</p:tagLst>
</file>

<file path=ppt/tags/tag447.xml><?xml version="1.0" encoding="utf-8"?>
<p:tagLst xmlns:p="http://schemas.openxmlformats.org/presentationml/2006/main">
  <p:tag name="AS_UNIQUEID" val="10383"/>
</p:tagLst>
</file>

<file path=ppt/tags/tag448.xml><?xml version="1.0" encoding="utf-8"?>
<p:tagLst xmlns:p="http://schemas.openxmlformats.org/presentationml/2006/main">
  <p:tag name="KSO_WM_BEAUTIFY_FLAG" val="#wm#"/>
  <p:tag name="KSO_WM_TEMPLATE_CATEGORY" val="diagram"/>
  <p:tag name="KSO_WM_TEMPLATE_INDEX" val="20202571"/>
</p:tagLst>
</file>

<file path=ppt/tags/tag449.xml><?xml version="1.0" encoding="utf-8"?>
<p:tagLst xmlns:p="http://schemas.openxmlformats.org/presentationml/2006/main">
  <p:tag name="AS_UNIQUEID" val="10384"/>
</p:tagLst>
</file>

<file path=ppt/tags/tag45.xml><?xml version="1.0" encoding="utf-8"?>
<p:tagLst xmlns:p="http://schemas.openxmlformats.org/presentationml/2006/main">
  <p:tag name="AS_UNIQUEID" val="1003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50.xml><?xml version="1.0" encoding="utf-8"?>
<p:tagLst xmlns:p="http://schemas.openxmlformats.org/presentationml/2006/main">
  <p:tag name="AS_UNIQUEID" val="10385"/>
</p:tagLst>
</file>

<file path=ppt/tags/tag451.xml><?xml version="1.0" encoding="utf-8"?>
<p:tagLst xmlns:p="http://schemas.openxmlformats.org/presentationml/2006/main">
  <p:tag name="AS_UNIQUEID" val="10386"/>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452.xml><?xml version="1.0" encoding="utf-8"?>
<p:tagLst xmlns:p="http://schemas.openxmlformats.org/presentationml/2006/main">
  <p:tag name="AS_UNIQUEID" val="10387"/>
</p:tagLst>
</file>

<file path=ppt/tags/tag453.xml><?xml version="1.0" encoding="utf-8"?>
<p:tagLst xmlns:p="http://schemas.openxmlformats.org/presentationml/2006/main">
  <p:tag name="AS_UNIQUEID" val="10388"/>
</p:tagLst>
</file>

<file path=ppt/tags/tag454.xml><?xml version="1.0" encoding="utf-8"?>
<p:tagLst xmlns:p="http://schemas.openxmlformats.org/presentationml/2006/main">
  <p:tag name="AS_UNIQUEID" val="10389"/>
</p:tagLst>
</file>

<file path=ppt/tags/tag455.xml><?xml version="1.0" encoding="utf-8"?>
<p:tagLst xmlns:p="http://schemas.openxmlformats.org/presentationml/2006/main">
  <p:tag name="AS_UNIQUEID" val="10390"/>
</p:tagLst>
</file>

<file path=ppt/tags/tag456.xml><?xml version="1.0" encoding="utf-8"?>
<p:tagLst xmlns:p="http://schemas.openxmlformats.org/presentationml/2006/main">
  <p:tag name="AS_UNIQUEID" val="10391"/>
</p:tagLst>
</file>

<file path=ppt/tags/tag457.xml><?xml version="1.0" encoding="utf-8"?>
<p:tagLst xmlns:p="http://schemas.openxmlformats.org/presentationml/2006/main">
  <p:tag name="AS_UNIQUEID" val="10392"/>
</p:tagLst>
</file>

<file path=ppt/tags/tag458.xml><?xml version="1.0" encoding="utf-8"?>
<p:tagLst xmlns:p="http://schemas.openxmlformats.org/presentationml/2006/main">
  <p:tag name="AS_UNIQUEID" val="10393"/>
</p:tagLst>
</file>

<file path=ppt/tags/tag459.xml><?xml version="1.0" encoding="utf-8"?>
<p:tagLst xmlns:p="http://schemas.openxmlformats.org/presentationml/2006/main">
  <p:tag name="AS_UNIQUEID" val="10394"/>
</p:tagLst>
</file>

<file path=ppt/tags/tag46.xml><?xml version="1.0" encoding="utf-8"?>
<p:tagLst xmlns:p="http://schemas.openxmlformats.org/presentationml/2006/main">
  <p:tag name="AS_UNIQUEID" val="10034"/>
</p:tagLst>
</file>

<file path=ppt/tags/tag460.xml><?xml version="1.0" encoding="utf-8"?>
<p:tagLst xmlns:p="http://schemas.openxmlformats.org/presentationml/2006/main">
  <p:tag name="AS_UNIQUEID" val="10395"/>
</p:tagLst>
</file>

<file path=ppt/tags/tag461.xml><?xml version="1.0" encoding="utf-8"?>
<p:tagLst xmlns:p="http://schemas.openxmlformats.org/presentationml/2006/main">
  <p:tag name="AS_UNIQUEID" val="10396"/>
</p:tagLst>
</file>

<file path=ppt/tags/tag462.xml><?xml version="1.0" encoding="utf-8"?>
<p:tagLst xmlns:p="http://schemas.openxmlformats.org/presentationml/2006/main">
  <p:tag name="AS_UNIQUEID" val="10397"/>
</p:tagLst>
</file>

<file path=ppt/tags/tag463.xml><?xml version="1.0" encoding="utf-8"?>
<p:tagLst xmlns:p="http://schemas.openxmlformats.org/presentationml/2006/main">
  <p:tag name="AS_UNIQUEID" val="10398"/>
</p:tagLst>
</file>

<file path=ppt/tags/tag464.xml><?xml version="1.0" encoding="utf-8"?>
<p:tagLst xmlns:p="http://schemas.openxmlformats.org/presentationml/2006/main">
  <p:tag name="AS_UNIQUEID" val="10399"/>
</p:tagLst>
</file>

<file path=ppt/tags/tag465.xml><?xml version="1.0" encoding="utf-8"?>
<p:tagLst xmlns:p="http://schemas.openxmlformats.org/presentationml/2006/main">
  <p:tag name="AS_UNIQUEID" val="10400"/>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466.xml><?xml version="1.0" encoding="utf-8"?>
<p:tagLst xmlns:p="http://schemas.openxmlformats.org/presentationml/2006/main">
  <p:tag name="AS_UNIQUEID" val="10401"/>
</p:tagLst>
</file>

<file path=ppt/tags/tag467.xml><?xml version="1.0" encoding="utf-8"?>
<p:tagLst xmlns:p="http://schemas.openxmlformats.org/presentationml/2006/main">
  <p:tag name="AS_UNIQUEID" val="10402"/>
</p:tagLst>
</file>

<file path=ppt/tags/tag468.xml><?xml version="1.0" encoding="utf-8"?>
<p:tagLst xmlns:p="http://schemas.openxmlformats.org/presentationml/2006/main">
  <p:tag name="AS_UNIQUEID" val="10403"/>
</p:tagLst>
</file>

<file path=ppt/tags/tag469.xml><?xml version="1.0" encoding="utf-8"?>
<p:tagLst xmlns:p="http://schemas.openxmlformats.org/presentationml/2006/main">
  <p:tag name="AS_UNIQUEID" val="10404"/>
</p:tagLst>
</file>

<file path=ppt/tags/tag47.xml><?xml version="1.0" encoding="utf-8"?>
<p:tagLst xmlns:p="http://schemas.openxmlformats.org/presentationml/2006/main">
  <p:tag name="AS_UNIQUEID" val="1003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70.xml><?xml version="1.0" encoding="utf-8"?>
<p:tagLst xmlns:p="http://schemas.openxmlformats.org/presentationml/2006/main">
  <p:tag name="AS_UNIQUEID" val="10405"/>
</p:tagLst>
</file>

<file path=ppt/tags/tag471.xml><?xml version="1.0" encoding="utf-8"?>
<p:tagLst xmlns:p="http://schemas.openxmlformats.org/presentationml/2006/main">
  <p:tag name="AS_UNIQUEID" val="10406"/>
</p:tagLst>
</file>

<file path=ppt/tags/tag472.xml><?xml version="1.0" encoding="utf-8"?>
<p:tagLst xmlns:p="http://schemas.openxmlformats.org/presentationml/2006/main">
  <p:tag name="AS_UNIQUEID" val="10407"/>
</p:tagLst>
</file>

<file path=ppt/tags/tag473.xml><?xml version="1.0" encoding="utf-8"?>
<p:tagLst xmlns:p="http://schemas.openxmlformats.org/presentationml/2006/main">
  <p:tag name="AS_UNIQUEID" val="10408"/>
  <p:tag name="KSO_WM_BEAUTIFY_FLAG" val=""/>
</p:tagLst>
</file>

<file path=ppt/tags/tag474.xml><?xml version="1.0" encoding="utf-8"?>
<p:tagLst xmlns:p="http://schemas.openxmlformats.org/presentationml/2006/main">
  <p:tag name="AS_UNIQUEID" val="10409"/>
</p:tagLst>
</file>

<file path=ppt/tags/tag475.xml><?xml version="1.0" encoding="utf-8"?>
<p:tagLst xmlns:p="http://schemas.openxmlformats.org/presentationml/2006/main">
  <p:tag name="AS_UNIQUEID" val="10410"/>
</p:tagLst>
</file>

<file path=ppt/tags/tag476.xml><?xml version="1.0" encoding="utf-8"?>
<p:tagLst xmlns:p="http://schemas.openxmlformats.org/presentationml/2006/main">
  <p:tag name="AS_UNIQUEID" val="10411"/>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477.xml><?xml version="1.0" encoding="utf-8"?>
<p:tagLst xmlns:p="http://schemas.openxmlformats.org/presentationml/2006/main">
  <p:tag name="AS_UNIQUEID" val="10412"/>
</p:tagLst>
</file>

<file path=ppt/tags/tag478.xml><?xml version="1.0" encoding="utf-8"?>
<p:tagLst xmlns:p="http://schemas.openxmlformats.org/presentationml/2006/main">
  <p:tag name="AS_UNIQUEID" val="10413"/>
</p:tagLst>
</file>

<file path=ppt/tags/tag479.xml><?xml version="1.0" encoding="utf-8"?>
<p:tagLst xmlns:p="http://schemas.openxmlformats.org/presentationml/2006/main">
  <p:tag name="AS_UNIQUEID" val="10414"/>
</p:tagLst>
</file>

<file path=ppt/tags/tag48.xml><?xml version="1.0" encoding="utf-8"?>
<p:tagLst xmlns:p="http://schemas.openxmlformats.org/presentationml/2006/main">
  <p:tag name="AS_UNIQUEID" val="10036"/>
  <p:tag name="KSO_WM_BEAUTIFY_FLAG" val="#wm#"/>
  <p:tag name="KSO_WM_TAG_VERSION" val="1.0"/>
  <p:tag name="KSO_WM_UNIT_COMPATIBLE" val="0"/>
  <p:tag name="KSO_WM_UNIT_DIAGRAM_ISNUMVISUAL" val="0"/>
  <p:tag name="KSO_WM_UNIT_DIAGRAM_ISREFERUNIT" val="0"/>
  <p:tag name="KSO_WM_UNIT_HIGHLIGHT" val="0"/>
  <p:tag name="KSO_WM_UNIT_ID" val="_6*i*1"/>
  <p:tag name="KSO_WM_UNIT_INDEX" val="1"/>
  <p:tag name="KSO_WM_UNIT_LAYERLEVEL" val="1"/>
  <p:tag name="KSO_WM_UNIT_TYPE" val="i"/>
</p:tagLst>
</file>

<file path=ppt/tags/tag480.xml><?xml version="1.0" encoding="utf-8"?>
<p:tagLst xmlns:p="http://schemas.openxmlformats.org/presentationml/2006/main">
  <p:tag name="AS_UNIQUEID" val="10415"/>
</p:tagLst>
</file>

<file path=ppt/tags/tag481.xml><?xml version="1.0" encoding="utf-8"?>
<p:tagLst xmlns:p="http://schemas.openxmlformats.org/presentationml/2006/main">
  <p:tag name="AS_UNIQUEID" val="10416"/>
</p:tagLst>
</file>

<file path=ppt/tags/tag482.xml><?xml version="1.0" encoding="utf-8"?>
<p:tagLst xmlns:p="http://schemas.openxmlformats.org/presentationml/2006/main">
  <p:tag name="AS_UNIQUEID" val="10417"/>
</p:tagLst>
</file>

<file path=ppt/tags/tag483.xml><?xml version="1.0" encoding="utf-8"?>
<p:tagLst xmlns:p="http://schemas.openxmlformats.org/presentationml/2006/main">
  <p:tag name="AS_UNIQUEID" val="10418"/>
</p:tagLst>
</file>

<file path=ppt/tags/tag484.xml><?xml version="1.0" encoding="utf-8"?>
<p:tagLst xmlns:p="http://schemas.openxmlformats.org/presentationml/2006/main">
  <p:tag name="AS_UNIQUEID" val="10419"/>
</p:tagLst>
</file>

<file path=ppt/tags/tag485.xml><?xml version="1.0" encoding="utf-8"?>
<p:tagLst xmlns:p="http://schemas.openxmlformats.org/presentationml/2006/main">
  <p:tag name="AS_UNIQUEID" val="10420"/>
  <p:tag name="KSO_WM_BEAUTIFY_FLAG" val=""/>
</p:tagLst>
</file>

<file path=ppt/tags/tag486.xml><?xml version="1.0" encoding="utf-8"?>
<p:tagLst xmlns:p="http://schemas.openxmlformats.org/presentationml/2006/main">
  <p:tag name="AS_UNIQUEID" val="10421"/>
  <p:tag name="KSO_WM_BEAUTIFY_FLAG" val=""/>
</p:tagLst>
</file>

<file path=ppt/tags/tag487.xml><?xml version="1.0" encoding="utf-8"?>
<p:tagLst xmlns:p="http://schemas.openxmlformats.org/presentationml/2006/main">
  <p:tag name="AS_UNIQUEID" val="10422"/>
  <p:tag name="KSO_WM_BEAUTIFY_FLAG" val=""/>
</p:tagLst>
</file>

<file path=ppt/tags/tag488.xml><?xml version="1.0" encoding="utf-8"?>
<p:tagLst xmlns:p="http://schemas.openxmlformats.org/presentationml/2006/main">
  <p:tag name="AS_UNIQUEID" val="10423"/>
</p:tagLst>
</file>

<file path=ppt/tags/tag489.xml><?xml version="1.0" encoding="utf-8"?>
<p:tagLst xmlns:p="http://schemas.openxmlformats.org/presentationml/2006/main">
  <p:tag name="AS_UNIQUEID" val="10424"/>
</p:tagLst>
</file>

<file path=ppt/tags/tag49.xml><?xml version="1.0" encoding="utf-8"?>
<p:tagLst xmlns:p="http://schemas.openxmlformats.org/presentationml/2006/main">
  <p:tag name="AS_UNIQUEID" val="10037"/>
  <p:tag name="KSO_WM_BEAUTIFY_FLAG" val="#wm#"/>
  <p:tag name="KSO_WM_TAG_VERSION" val="1.0"/>
  <p:tag name="KSO_WM_UNIT_COMPATIBLE" val="0"/>
  <p:tag name="KSO_WM_UNIT_DIAGRAM_ISNUMVISUAL" val="0"/>
  <p:tag name="KSO_WM_UNIT_DIAGRAM_ISREFERUNIT" val="0"/>
  <p:tag name="KSO_WM_UNIT_HIGHLIGHT" val="0"/>
  <p:tag name="KSO_WM_UNIT_ID" val="_6*h_f*2_1"/>
  <p:tag name="KSO_WM_UNIT_INDEX" val="2_1"/>
  <p:tag name="KSO_WM_UNIT_LAYERLEVEL" val="1_1"/>
  <p:tag name="KSO_WM_UNIT_NOCLEAR" val="0"/>
  <p:tag name="KSO_WM_UNIT_PRESET_TEXT" val="单击此处编辑母版文本样式&#10;第二级&#10;第三级&#10;第四级&#10;第五级"/>
  <p:tag name="KSO_WM_UNIT_SUBTYPE" val="a"/>
  <p:tag name="KSO_WM_UNIT_TYPE" val="h_f"/>
  <p:tag name="KSO_WM_UNIT_VALUE" val="60"/>
</p:tagLst>
</file>

<file path=ppt/tags/tag490.xml><?xml version="1.0" encoding="utf-8"?>
<p:tagLst xmlns:p="http://schemas.openxmlformats.org/presentationml/2006/main">
  <p:tag name="AS_UNIQUEID" val="10425"/>
</p:tagLst>
</file>

<file path=ppt/tags/tag491.xml><?xml version="1.0" encoding="utf-8"?>
<p:tagLst xmlns:p="http://schemas.openxmlformats.org/presentationml/2006/main">
  <p:tag name="AS_UNIQUEID" val="10426"/>
</p:tagLst>
</file>

<file path=ppt/tags/tag492.xml><?xml version="1.0" encoding="utf-8"?>
<p:tagLst xmlns:p="http://schemas.openxmlformats.org/presentationml/2006/main">
  <p:tag name="AS_UNIQUEID" val="10427"/>
</p:tagLst>
</file>

<file path=ppt/tags/tag493.xml><?xml version="1.0" encoding="utf-8"?>
<p:tagLst xmlns:p="http://schemas.openxmlformats.org/presentationml/2006/main">
  <p:tag name="AS_UNIQUEID" val="10428"/>
</p:tagLst>
</file>

<file path=ppt/tags/tag494.xml><?xml version="1.0" encoding="utf-8"?>
<p:tagLst xmlns:p="http://schemas.openxmlformats.org/presentationml/2006/main">
  <p:tag name="AS_UNIQUEID" val="10429"/>
</p:tagLst>
</file>

<file path=ppt/tags/tag495.xml><?xml version="1.0" encoding="utf-8"?>
<p:tagLst xmlns:p="http://schemas.openxmlformats.org/presentationml/2006/main">
  <p:tag name="AS_UNIQUEID" val="10430"/>
</p:tagLst>
</file>

<file path=ppt/tags/tag496.xml><?xml version="1.0" encoding="utf-8"?>
<p:tagLst xmlns:p="http://schemas.openxmlformats.org/presentationml/2006/main">
  <p:tag name="AS_UNIQUEID" val="10431"/>
</p:tagLst>
</file>

<file path=ppt/tags/tag497.xml><?xml version="1.0" encoding="utf-8"?>
<p:tagLst xmlns:p="http://schemas.openxmlformats.org/presentationml/2006/main">
  <p:tag name="AS_UNIQUEID" val="10432"/>
</p:tagLst>
</file>

<file path=ppt/tags/tag498.xml><?xml version="1.0" encoding="utf-8"?>
<p:tagLst xmlns:p="http://schemas.openxmlformats.org/presentationml/2006/main">
  <p:tag name="AS_UNIQUEID" val="10433"/>
</p:tagLst>
</file>

<file path=ppt/tags/tag499.xml><?xml version="1.0" encoding="utf-8"?>
<p:tagLst xmlns:p="http://schemas.openxmlformats.org/presentationml/2006/main">
  <p:tag name="AS_UNIQUEID" val="10434"/>
</p:tagLst>
</file>

<file path=ppt/tags/tag5.xml><?xml version="1.0" encoding="utf-8"?>
<p:tagLst xmlns:p="http://schemas.openxmlformats.org/presentationml/2006/main">
  <p:tag name="AS_UNIQUEID" val="9993"/>
  <p:tag name="KSO_WM_BEAUTIFY_FLAG" val="#wm#"/>
  <p:tag name="KSO_WM_TAG_VERSION" val="1.0"/>
  <p:tag name="KSO_WM_UNIT_COMPATIBLE" val="0"/>
  <p:tag name="KSO_WM_UNIT_CONTENT_GROUP_TYPE" val="contentchip"/>
  <p:tag name="KSO_WM_UNIT_DIAGRAM_ISNUMVISUAL" val="0"/>
  <p:tag name="KSO_WM_UNIT_DIAGRAM_ISREFERUNIT" val="0"/>
  <p:tag name="KSO_WM_UNIT_HIGHLIGHT" val="0"/>
  <p:tag name="KSO_WM_UNIT_ID" val="_1*a*1"/>
  <p:tag name="KSO_WM_UNIT_INDEX" val="1"/>
  <p:tag name="KSO_WM_UNIT_ISCONTENTSTITLE" val="0"/>
  <p:tag name="KSO_WM_UNIT_ISNUMDGMTITLE" val="0"/>
  <p:tag name="KSO_WM_UNIT_LAYERLEVEL" val="1"/>
  <p:tag name="KSO_WM_UNIT_NOCLEAR" val="0"/>
  <p:tag name="KSO_WM_UNIT_PRESET_TEXT" val="添加文档标题"/>
  <p:tag name="KSO_WM_UNIT_TYPE" val="a"/>
  <p:tag name="KSO_WM_UNIT_VALUE" val="10"/>
</p:tagLst>
</file>

<file path=ppt/tags/tag50.xml><?xml version="1.0" encoding="utf-8"?>
<p:tagLst xmlns:p="http://schemas.openxmlformats.org/presentationml/2006/main">
  <p:tag name="AS_UNIQUEID" val="10038"/>
  <p:tag name="KSO_WM_BEAUTIFY_FLAG" val="#wm#"/>
  <p:tag name="KSO_WM_TAG_VERSION" val="1.0"/>
  <p:tag name="KSO_WM_UNIT_COMPATIBLE" val="0"/>
  <p:tag name="KSO_WM_UNIT_DIAGRAM_ISNUMVISUAL" val="0"/>
  <p:tag name="KSO_WM_UNIT_DIAGRAM_ISREFERUNIT" val="0"/>
  <p:tag name="KSO_WM_UNIT_HIGHLIGHT" val="0"/>
  <p:tag name="KSO_WM_UNIT_ID" val="_6*h_a*2_1"/>
  <p:tag name="KSO_WM_UNIT_INDEX" val="2_1"/>
  <p:tag name="KSO_WM_UNIT_ISCONTENTSTITLE" val="0"/>
  <p:tag name="KSO_WM_UNIT_ISNUMDGMTITLE" val="0"/>
  <p:tag name="KSO_WM_UNIT_LAYERLEVEL" val="1_1"/>
  <p:tag name="KSO_WM_UNIT_NOCLEAR" val="0"/>
  <p:tag name="KSO_WM_UNIT_PRESET_TEXT" val="添加小标题"/>
  <p:tag name="KSO_WM_UNIT_TYPE" val="h_a"/>
  <p:tag name="KSO_WM_UNIT_VALUE" val="10"/>
</p:tagLst>
</file>

<file path=ppt/tags/tag500.xml><?xml version="1.0" encoding="utf-8"?>
<p:tagLst xmlns:p="http://schemas.openxmlformats.org/presentationml/2006/main">
  <p:tag name="AS_UNIQUEID" val="10435"/>
</p:tagLst>
</file>

<file path=ppt/tags/tag501.xml><?xml version="1.0" encoding="utf-8"?>
<p:tagLst xmlns:p="http://schemas.openxmlformats.org/presentationml/2006/main">
  <p:tag name="AS_UNIQUEID" val="10436"/>
  <p:tag name="KSO_WM_BEAUTIFY_FLAG" val=""/>
</p:tagLst>
</file>

<file path=ppt/tags/tag502.xml><?xml version="1.0" encoding="utf-8"?>
<p:tagLst xmlns:p="http://schemas.openxmlformats.org/presentationml/2006/main">
  <p:tag name="KSO_WM_BEAUTIFY_FLAG" val="#wm#"/>
  <p:tag name="KSO_WM_SLIDE_ID" val="custom20230302_10"/>
  <p:tag name="KSO_WM_SLIDE_INDEX" val="10"/>
  <p:tag name="KSO_WM_SLIDE_ITEM_CNT" val="0"/>
  <p:tag name="KSO_WM_SLIDE_LAYOUT" val="a_f"/>
  <p:tag name="KSO_WM_SLIDE_LAYOUT_CNT" val="1_1"/>
  <p:tag name="KSO_WM_SLIDE_LAYOUT_NAME" val="标题和内容"/>
  <p:tag name="KSO_WM_SLIDE_POSITION" val="47*29"/>
  <p:tag name="KSO_WM_SLIDE_SIZE" val="864*462"/>
  <p:tag name="KSO_WM_SLIDE_SUBTYPE" val="pureTxt"/>
  <p:tag name="KSO_WM_SLIDE_TYPE" val="text"/>
  <p:tag name="KSO_WM_SPECIAL_SOURCE" val="bdnull"/>
  <p:tag name="KSO_WM_TAG_VERSION" val="1.0"/>
  <p:tag name="KSO_WM_TEMPLATE_CATEGORY" val="custom"/>
  <p:tag name="KSO_WM_TEMPLATE_COLOR_TYPE" val="0"/>
  <p:tag name="KSO_WM_TEMPLATE_INDEX" val="20230302"/>
  <p:tag name="KSO_WM_TEMPLATE_MASTER_TYPE" val="0"/>
  <p:tag name="KSO_WM_TEMPLATE_SUBCATEGORY" val="29"/>
</p:tagLst>
</file>

<file path=ppt/tags/tag503.xml><?xml version="1.0" encoding="utf-8"?>
<p:tagLst xmlns:p="http://schemas.openxmlformats.org/presentationml/2006/main">
  <p:tag name="AS_UNIQUEID" val="10437"/>
</p:tagLst>
</file>

<file path=ppt/tags/tag504.xml><?xml version="1.0" encoding="utf-8"?>
<p:tagLst xmlns:p="http://schemas.openxmlformats.org/presentationml/2006/main">
  <p:tag name="AS_UNIQUEID" val="10438"/>
</p:tagLst>
</file>

<file path=ppt/tags/tag505.xml><?xml version="1.0" encoding="utf-8"?>
<p:tagLst xmlns:p="http://schemas.openxmlformats.org/presentationml/2006/main">
  <p:tag name="AS_UNIQUEID" val="10439"/>
  <p:tag name="TABLE_ENDDRAG_ORIGIN_RECT" val="671*301"/>
  <p:tag name="TABLE_ENDDRAG_RECT" val="138*123*671*301"/>
</p:tagLst>
</file>

<file path=ppt/tags/tag506.xml><?xml version="1.0" encoding="utf-8"?>
<p:tagLst xmlns:p="http://schemas.openxmlformats.org/presentationml/2006/main">
  <p:tag name="AS_UNIQUEID" val="10440"/>
</p:tagLst>
</file>

<file path=ppt/tags/tag507.xml><?xml version="1.0" encoding="utf-8"?>
<p:tagLst xmlns:p="http://schemas.openxmlformats.org/presentationml/2006/main">
  <p:tag name="AS_UNIQUEID" val="10441"/>
</p:tagLst>
</file>

<file path=ppt/tags/tag508.xml><?xml version="1.0" encoding="utf-8"?>
<p:tagLst xmlns:p="http://schemas.openxmlformats.org/presentationml/2006/main">
  <p:tag name="AS_UNIQUEID" val="10442"/>
</p:tagLst>
</file>

<file path=ppt/tags/tag509.xml><?xml version="1.0" encoding="utf-8"?>
<p:tagLst xmlns:p="http://schemas.openxmlformats.org/presentationml/2006/main">
  <p:tag name="AS_UNIQUEID" val="10443"/>
</p:tagLst>
</file>

<file path=ppt/tags/tag51.xml><?xml version="1.0" encoding="utf-8"?>
<p:tagLst xmlns:p="http://schemas.openxmlformats.org/presentationml/2006/main">
  <p:tag name="AS_UNIQUEID" val="10039"/>
  <p:tag name="KSO_WM_BEAUTIFY_FLAG" val="#wm#"/>
  <p:tag name="KSO_WM_TAG_VERSION" val="1.0"/>
  <p:tag name="KSO_WM_UNIT_COMPATIBLE" val="0"/>
  <p:tag name="KSO_WM_UNIT_DIAGRAM_ISNUMVISUAL" val="0"/>
  <p:tag name="KSO_WM_UNIT_DIAGRAM_ISREFERUNIT" val="0"/>
  <p:tag name="KSO_WM_UNIT_HIGHLIGHT" val="0"/>
  <p:tag name="KSO_WM_UNIT_ID" val="_6*h_f*1_1"/>
  <p:tag name="KSO_WM_UNIT_INDEX" val="1_1"/>
  <p:tag name="KSO_WM_UNIT_LAYERLEVEL" val="1_1"/>
  <p:tag name="KSO_WM_UNIT_NOCLEAR" val="0"/>
  <p:tag name="KSO_WM_UNIT_PRESET_TEXT" val="单击此处编辑母版文本样式&#10;第二级&#10;第三级&#10;第四级&#10;第五级"/>
  <p:tag name="KSO_WM_UNIT_SUBTYPE" val="a"/>
  <p:tag name="KSO_WM_UNIT_TYPE" val="h_f"/>
  <p:tag name="KSO_WM_UNIT_VALUE" val="60"/>
</p:tagLst>
</file>

<file path=ppt/tags/tag510.xml><?xml version="1.0" encoding="utf-8"?>
<p:tagLst xmlns:p="http://schemas.openxmlformats.org/presentationml/2006/main">
  <p:tag name="AS_UNIQUEID" val="10444"/>
</p:tagLst>
</file>

<file path=ppt/tags/tag511.xml><?xml version="1.0" encoding="utf-8"?>
<p:tagLst xmlns:p="http://schemas.openxmlformats.org/presentationml/2006/main">
  <p:tag name="AS_UNIQUEID" val="10445"/>
</p:tagLst>
</file>

<file path=ppt/tags/tag512.xml><?xml version="1.0" encoding="utf-8"?>
<p:tagLst xmlns:p="http://schemas.openxmlformats.org/presentationml/2006/main">
  <p:tag name="KSO_WM_BEAUTIFY_FLAG" val="#wm#"/>
  <p:tag name="KSO_WM_TEMPLATE_CATEGORY" val="custom"/>
  <p:tag name="KSO_WM_TEMPLATE_INDEX" val="20230302"/>
</p:tagLst>
</file>

<file path=ppt/tags/tag513.xml><?xml version="1.0" encoding="utf-8"?>
<p:tagLst xmlns:p="http://schemas.openxmlformats.org/presentationml/2006/main">
  <p:tag name="AS_UNIQUEID" val="10446"/>
</p:tagLst>
</file>

<file path=ppt/tags/tag514.xml><?xml version="1.0" encoding="utf-8"?>
<p:tagLst xmlns:p="http://schemas.openxmlformats.org/presentationml/2006/main">
  <p:tag name="AS_UNIQUEID" val="10447"/>
  <p:tag name="TABLE_ENDDRAG_ORIGIN_RECT" val="817*294"/>
  <p:tag name="TABLE_ENDDRAG_RECT" val="47*118*817*294"/>
</p:tagLst>
</file>

<file path=ppt/tags/tag515.xml><?xml version="1.0" encoding="utf-8"?>
<p:tagLst xmlns:p="http://schemas.openxmlformats.org/presentationml/2006/main">
  <p:tag name="AS_UNIQUEID" val="10448"/>
</p:tagLst>
</file>

<file path=ppt/tags/tag516.xml><?xml version="1.0" encoding="utf-8"?>
<p:tagLst xmlns:p="http://schemas.openxmlformats.org/presentationml/2006/main">
  <p:tag name="AS_UNIQUEID" val="10449"/>
</p:tagLst>
</file>

<file path=ppt/tags/tag517.xml><?xml version="1.0" encoding="utf-8"?>
<p:tagLst xmlns:p="http://schemas.openxmlformats.org/presentationml/2006/main">
  <p:tag name="AS_UNIQUEID" val="10450"/>
</p:tagLst>
</file>

<file path=ppt/tags/tag518.xml><?xml version="1.0" encoding="utf-8"?>
<p:tagLst xmlns:p="http://schemas.openxmlformats.org/presentationml/2006/main">
  <p:tag name="AS_UNIQUEID" val="10451"/>
</p:tagLst>
</file>

<file path=ppt/tags/tag519.xml><?xml version="1.0" encoding="utf-8"?>
<p:tagLst xmlns:p="http://schemas.openxmlformats.org/presentationml/2006/main">
  <p:tag name="AS_UNIQUEID" val="10452"/>
</p:tagLst>
</file>

<file path=ppt/tags/tag52.xml><?xml version="1.0" encoding="utf-8"?>
<p:tagLst xmlns:p="http://schemas.openxmlformats.org/presentationml/2006/main">
  <p:tag name="AS_UNIQUEID" val="10040"/>
  <p:tag name="KSO_WM_BEAUTIFY_FLAG" val="#wm#"/>
  <p:tag name="KSO_WM_TAG_VERSION" val="1.0"/>
  <p:tag name="KSO_WM_UNIT_COMPATIBLE" val="0"/>
  <p:tag name="KSO_WM_UNIT_DIAGRAM_ISNUMVISUAL" val="0"/>
  <p:tag name="KSO_WM_UNIT_DIAGRAM_ISREFERUNIT" val="0"/>
  <p:tag name="KSO_WM_UNIT_HIGHLIGHT" val="0"/>
  <p:tag name="KSO_WM_UNIT_ID" val="_6*h_a*1_1"/>
  <p:tag name="KSO_WM_UNIT_INDEX" val="1_1"/>
  <p:tag name="KSO_WM_UNIT_ISCONTENTSTITLE" val="0"/>
  <p:tag name="KSO_WM_UNIT_ISNUMDGMTITLE" val="0"/>
  <p:tag name="KSO_WM_UNIT_LAYERLEVEL" val="1_1"/>
  <p:tag name="KSO_WM_UNIT_NOCLEAR" val="0"/>
  <p:tag name="KSO_WM_UNIT_PRESET_TEXT" val="添加小标题"/>
  <p:tag name="KSO_WM_UNIT_TYPE" val="h_a"/>
  <p:tag name="KSO_WM_UNIT_VALUE" val="10"/>
</p:tagLst>
</file>

<file path=ppt/tags/tag520.xml><?xml version="1.0" encoding="utf-8"?>
<p:tagLst xmlns:p="http://schemas.openxmlformats.org/presentationml/2006/main">
  <p:tag name="KSO_WM_BEAUTIFY_FLAG" val="#wm#"/>
  <p:tag name="KSO_WM_TEMPLATE_CATEGORY" val="custom"/>
  <p:tag name="KSO_WM_TEMPLATE_INDEX" val="20230302"/>
</p:tagLst>
</file>

<file path=ppt/tags/tag521.xml><?xml version="1.0" encoding="utf-8"?>
<p:tagLst xmlns:p="http://schemas.openxmlformats.org/presentationml/2006/main">
  <p:tag name="AS_UNIQUEID" val="10453"/>
</p:tagLst>
</file>

<file path=ppt/tags/tag522.xml><?xml version="1.0" encoding="utf-8"?>
<p:tagLst xmlns:p="http://schemas.openxmlformats.org/presentationml/2006/main">
  <p:tag name="AS_UNIQUEID" val="10454"/>
</p:tagLst>
</file>

<file path=ppt/tags/tag523.xml><?xml version="1.0" encoding="utf-8"?>
<p:tagLst xmlns:p="http://schemas.openxmlformats.org/presentationml/2006/main">
  <p:tag name="AS_UNIQUEID" val="10455"/>
</p:tagLst>
</file>

<file path=ppt/tags/tag524.xml><?xml version="1.0" encoding="utf-8"?>
<p:tagLst xmlns:p="http://schemas.openxmlformats.org/presentationml/2006/main">
  <p:tag name="KSO_WM_BEAUTIFY_FLAG" val="#wm#"/>
  <p:tag name="KSO_WM_TEMPLATE_CATEGORY" val="custom"/>
  <p:tag name="KSO_WM_TEMPLATE_INDEX" val="20230302"/>
</p:tagLst>
</file>

<file path=ppt/tags/tag525.xml><?xml version="1.0" encoding="utf-8"?>
<p:tagLst xmlns:p="http://schemas.openxmlformats.org/presentationml/2006/main">
  <p:tag name="AS_UNIQUEID" val="10456"/>
</p:tagLst>
</file>

<file path=ppt/tags/tag526.xml><?xml version="1.0" encoding="utf-8"?>
<p:tagLst xmlns:p="http://schemas.openxmlformats.org/presentationml/2006/main">
  <p:tag name="AS_UNIQUEID" val="10457"/>
</p:tagLst>
</file>

<file path=ppt/tags/tag527.xml><?xml version="1.0" encoding="utf-8"?>
<p:tagLst xmlns:p="http://schemas.openxmlformats.org/presentationml/2006/main">
  <p:tag name="AS_UNIQUEID" val="10458"/>
</p:tagLst>
</file>

<file path=ppt/tags/tag528.xml><?xml version="1.0" encoding="utf-8"?>
<p:tagLst xmlns:p="http://schemas.openxmlformats.org/presentationml/2006/main">
  <p:tag name="AS_UNIQUEID" val="10459"/>
</p:tagLst>
</file>

<file path=ppt/tags/tag529.xml><?xml version="1.0" encoding="utf-8"?>
<p:tagLst xmlns:p="http://schemas.openxmlformats.org/presentationml/2006/main">
  <p:tag name="KSO_WM_BEAUTIFY_FLAG" val="#wm#"/>
  <p:tag name="KSO_WM_TEMPLATE_CATEGORY" val="custom"/>
  <p:tag name="KSO_WM_TEMPLATE_INDEX" val="20230302"/>
</p:tagLst>
</file>

<file path=ppt/tags/tag53.xml><?xml version="1.0" encoding="utf-8"?>
<p:tagLst xmlns:p="http://schemas.openxmlformats.org/presentationml/2006/main">
  <p:tag name="AS_UNIQUEID" val="10041"/>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6*i*2"/>
  <p:tag name="KSO_WM_UNIT_INDEX" val="2"/>
  <p:tag name="KSO_WM_UNIT_LAYERLEVEL" val="1"/>
  <p:tag name="KSO_WM_UNIT_TYPE" val="i"/>
</p:tagLst>
</file>

<file path=ppt/tags/tag530.xml><?xml version="1.0" encoding="utf-8"?>
<p:tagLst xmlns:p="http://schemas.openxmlformats.org/presentationml/2006/main">
  <p:tag name="AS_UNIQUEID" val="10460"/>
</p:tagLst>
</file>

<file path=ppt/tags/tag531.xml><?xml version="1.0" encoding="utf-8"?>
<p:tagLst xmlns:p="http://schemas.openxmlformats.org/presentationml/2006/main">
  <p:tag name="AS_UNIQUEID" val="10461"/>
</p:tagLst>
</file>

<file path=ppt/tags/tag532.xml><?xml version="1.0" encoding="utf-8"?>
<p:tagLst xmlns:p="http://schemas.openxmlformats.org/presentationml/2006/main">
  <p:tag name="AS_UNIQUEID" val="10462"/>
</p:tagLst>
</file>

<file path=ppt/tags/tag533.xml><?xml version="1.0" encoding="utf-8"?>
<p:tagLst xmlns:p="http://schemas.openxmlformats.org/presentationml/2006/main">
  <p:tag name="KSO_WM_BEAUTIFY_FLAG" val="#wm#"/>
  <p:tag name="KSO_WM_TEMPLATE_CATEGORY" val="custom"/>
  <p:tag name="KSO_WM_TEMPLATE_INDEX" val="20230302"/>
</p:tagLst>
</file>

<file path=ppt/tags/tag534.xml><?xml version="1.0" encoding="utf-8"?>
<p:tagLst xmlns:p="http://schemas.openxmlformats.org/presentationml/2006/main">
  <p:tag name="AS_UNIQUEID" val="10463"/>
</p:tagLst>
</file>

<file path=ppt/tags/tag535.xml><?xml version="1.0" encoding="utf-8"?>
<p:tagLst xmlns:p="http://schemas.openxmlformats.org/presentationml/2006/main">
  <p:tag name="AS_UNIQUEID" val="10464"/>
</p:tagLst>
</file>

<file path=ppt/tags/tag536.xml><?xml version="1.0" encoding="utf-8"?>
<p:tagLst xmlns:p="http://schemas.openxmlformats.org/presentationml/2006/main">
  <p:tag name="AS_UNIQUEID" val="10465"/>
</p:tagLst>
</file>

<file path=ppt/tags/tag537.xml><?xml version="1.0" encoding="utf-8"?>
<p:tagLst xmlns:p="http://schemas.openxmlformats.org/presentationml/2006/main">
  <p:tag name="KSO_WM_BEAUTIFY_FLAG" val="#wm#"/>
  <p:tag name="KSO_WM_TEMPLATE_CATEGORY" val="custom"/>
  <p:tag name="KSO_WM_TEMPLATE_INDEX" val="20230302"/>
</p:tagLst>
</file>

<file path=ppt/tags/tag538.xml><?xml version="1.0" encoding="utf-8"?>
<p:tagLst xmlns:p="http://schemas.openxmlformats.org/presentationml/2006/main">
  <p:tag name="AS_UNIQUEID" val="10466"/>
</p:tagLst>
</file>

<file path=ppt/tags/tag539.xml><?xml version="1.0" encoding="utf-8"?>
<p:tagLst xmlns:p="http://schemas.openxmlformats.org/presentationml/2006/main">
  <p:tag name="AS_UNIQUEID" val="10467"/>
  <p:tag name="TABLE_ENDDRAG_ORIGIN_RECT" val="875*480"/>
  <p:tag name="TABLE_ENDDRAG_RECT" val="50*21*875*480"/>
</p:tagLst>
</file>

<file path=ppt/tags/tag54.xml><?xml version="1.0" encoding="utf-8"?>
<p:tagLst xmlns:p="http://schemas.openxmlformats.org/presentationml/2006/main">
  <p:tag name="AS_UNIQUEID" val="10042"/>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6*a*1"/>
  <p:tag name="KSO_WM_UNIT_INDEX" val="1"/>
  <p:tag name="KSO_WM_UNIT_ISCONTENTSTITLE" val="0"/>
  <p:tag name="KSO_WM_UNIT_ISNUMDGMTITLE" val="0"/>
  <p:tag name="KSO_WM_UNIT_LAYERLEVEL" val="1"/>
  <p:tag name="KSO_WM_UNIT_NOCLEAR" val="0"/>
  <p:tag name="KSO_WM_UNIT_PRESET_TEXT" val="正文页-预设标题"/>
  <p:tag name="KSO_WM_UNIT_TYPE" val="a"/>
  <p:tag name="KSO_WM_UNIT_VALUE" val="10"/>
</p:tagLst>
</file>

<file path=ppt/tags/tag540.xml><?xml version="1.0" encoding="utf-8"?>
<p:tagLst xmlns:p="http://schemas.openxmlformats.org/presentationml/2006/main">
  <p:tag name="AS_UNIQUEID" val="10468"/>
</p:tagLst>
</file>

<file path=ppt/tags/tag541.xml><?xml version="1.0" encoding="utf-8"?>
<p:tagLst xmlns:p="http://schemas.openxmlformats.org/presentationml/2006/main">
  <p:tag name="AS_UNIQUEID" val="10469"/>
</p:tagLst>
</file>

<file path=ppt/tags/tag542.xml><?xml version="1.0" encoding="utf-8"?>
<p:tagLst xmlns:p="http://schemas.openxmlformats.org/presentationml/2006/main">
  <p:tag name="AS_UNIQUEID" val="10470"/>
</p:tagLst>
</file>

<file path=ppt/tags/tag543.xml><?xml version="1.0" encoding="utf-8"?>
<p:tagLst xmlns:p="http://schemas.openxmlformats.org/presentationml/2006/main">
  <p:tag name="AS_UNIQUEID" val="10471"/>
</p:tagLst>
</file>

<file path=ppt/tags/tag544.xml><?xml version="1.0" encoding="utf-8"?>
<p:tagLst xmlns:p="http://schemas.openxmlformats.org/presentationml/2006/main">
  <p:tag name="AS_UNIQUEID" val="10472"/>
</p:tagLst>
</file>

<file path=ppt/tags/tag545.xml><?xml version="1.0" encoding="utf-8"?>
<p:tagLst xmlns:p="http://schemas.openxmlformats.org/presentationml/2006/main">
  <p:tag name="AS_UNIQUEID" val="10473"/>
</p:tagLst>
</file>

<file path=ppt/tags/tag546.xml><?xml version="1.0" encoding="utf-8"?>
<p:tagLst xmlns:p="http://schemas.openxmlformats.org/presentationml/2006/main">
  <p:tag name="AS_UNIQUEID" val="10474"/>
</p:tagLst>
</file>

<file path=ppt/tags/tag547.xml><?xml version="1.0" encoding="utf-8"?>
<p:tagLst xmlns:p="http://schemas.openxmlformats.org/presentationml/2006/main">
  <p:tag name="AS_UNIQUEID" val="10475"/>
</p:tagLst>
</file>

<file path=ppt/tags/tag548.xml><?xml version="1.0" encoding="utf-8"?>
<p:tagLst xmlns:p="http://schemas.openxmlformats.org/presentationml/2006/main">
  <p:tag name="AS_UNIQUEID" val="10476"/>
</p:tagLst>
</file>

<file path=ppt/tags/tag549.xml><?xml version="1.0" encoding="utf-8"?>
<p:tagLst xmlns:p="http://schemas.openxmlformats.org/presentationml/2006/main">
  <p:tag name="KSO_WM_BEAUTIFY_FLAG" val="#wm#"/>
  <p:tag name="KSO_WM_TEMPLATE_CATEGORY" val="custom"/>
  <p:tag name="KSO_WM_TEMPLATE_INDEX" val="20230302"/>
</p:tagLst>
</file>

<file path=ppt/tags/tag55.xml><?xml version="1.0" encoding="utf-8"?>
<p:tagLst xmlns:p="http://schemas.openxmlformats.org/presentationml/2006/main">
  <p:tag name="AS_UNIQUEID" val="1004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50.xml><?xml version="1.0" encoding="utf-8"?>
<p:tagLst xmlns:p="http://schemas.openxmlformats.org/presentationml/2006/main">
  <p:tag name="AS_UNIQUEID" val="10477"/>
</p:tagLst>
</file>

<file path=ppt/tags/tag551.xml><?xml version="1.0" encoding="utf-8"?>
<p:tagLst xmlns:p="http://schemas.openxmlformats.org/presentationml/2006/main">
  <p:tag name="AS_UNIQUEID" val="10478"/>
</p:tagLst>
</file>

<file path=ppt/tags/tag552.xml><?xml version="1.0" encoding="utf-8"?>
<p:tagLst xmlns:p="http://schemas.openxmlformats.org/presentationml/2006/main">
  <p:tag name="AS_UNIQUEID" val="10479"/>
</p:tagLst>
</file>

<file path=ppt/tags/tag553.xml><?xml version="1.0" encoding="utf-8"?>
<p:tagLst xmlns:p="http://schemas.openxmlformats.org/presentationml/2006/main">
  <p:tag name="AS_UNIQUEID" val="10480"/>
</p:tagLst>
</file>

<file path=ppt/tags/tag554.xml><?xml version="1.0" encoding="utf-8"?>
<p:tagLst xmlns:p="http://schemas.openxmlformats.org/presentationml/2006/main">
  <p:tag name="KSO_WM_BEAUTIFY_FLAG" val="#wm#"/>
  <p:tag name="KSO_WM_TEMPLATE_CATEGORY" val="custom"/>
  <p:tag name="KSO_WM_TEMPLATE_INDEX" val="20230302"/>
</p:tagLst>
</file>

<file path=ppt/tags/tag555.xml><?xml version="1.0" encoding="utf-8"?>
<p:tagLst xmlns:p="http://schemas.openxmlformats.org/presentationml/2006/main">
  <p:tag name="AS_UNIQUEID" val="10481"/>
</p:tagLst>
</file>

<file path=ppt/tags/tag556.xml><?xml version="1.0" encoding="utf-8"?>
<p:tagLst xmlns:p="http://schemas.openxmlformats.org/presentationml/2006/main">
  <p:tag name="AS_UNIQUEID" val="10482"/>
</p:tagLst>
</file>

<file path=ppt/tags/tag557.xml><?xml version="1.0" encoding="utf-8"?>
<p:tagLst xmlns:p="http://schemas.openxmlformats.org/presentationml/2006/main">
  <p:tag name="AS_UNIQUEID" val="10483"/>
</p:tagLst>
</file>

<file path=ppt/tags/tag558.xml><?xml version="1.0" encoding="utf-8"?>
<p:tagLst xmlns:p="http://schemas.openxmlformats.org/presentationml/2006/main">
  <p:tag name="AS_UNIQUEID" val="10484"/>
</p:tagLst>
</file>

<file path=ppt/tags/tag559.xml><?xml version="1.0" encoding="utf-8"?>
<p:tagLst xmlns:p="http://schemas.openxmlformats.org/presentationml/2006/main">
  <p:tag name="AS_UNIQUEID" val="10485"/>
  <p:tag name="KSO_WM_BEAUTIFY_FLAG" val="#wm#"/>
  <p:tag name="KSO_WM_TAG_VERSION" val="1.0"/>
  <p:tag name="KSO_WM_TEMPLATE_CATEGORY" val="custom"/>
  <p:tag name="KSO_WM_TEMPLATE_INDEX" val="20230302"/>
  <p:tag name="KSO_WM_UNIT_COMPATIBLE" val="0"/>
  <p:tag name="KSO_WM_UNIT_CONTENT_GROUP_TYPE" val="contentchip"/>
  <p:tag name="KSO_WM_UNIT_DIAGRAM_ISNUMVISUAL" val="0"/>
  <p:tag name="KSO_WM_UNIT_DIAGRAM_ISREFERUNIT" val="0"/>
  <p:tag name="KSO_WM_UNIT_HIGHLIGHT" val="0"/>
  <p:tag name="KSO_WM_UNIT_ID" val="custom20230302_11*a*1"/>
  <p:tag name="KSO_WM_UNIT_INDEX" val="1"/>
  <p:tag name="KSO_WM_UNIT_ISCONTENTSTITLE" val="0"/>
  <p:tag name="KSO_WM_UNIT_ISNUMDGMTITLE" val="0"/>
  <p:tag name="KSO_WM_UNIT_LAYERLEVEL" val="1"/>
  <p:tag name="KSO_WM_UNIT_NOCLEAR" val="0"/>
  <p:tag name="KSO_WM_UNIT_TYPE" val="a"/>
  <p:tag name="KSO_WM_UNIT_VALUE" val="10"/>
</p:tagLst>
</file>

<file path=ppt/tags/tag56.xml><?xml version="1.0" encoding="utf-8"?>
<p:tagLst xmlns:p="http://schemas.openxmlformats.org/presentationml/2006/main">
  <p:tag name="AS_UNIQUEID" val="1004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60.xml><?xml version="1.0" encoding="utf-8"?>
<p:tagLst xmlns:p="http://schemas.openxmlformats.org/presentationml/2006/main">
  <p:tag name="AS_UNIQUEID" val="10486"/>
  <p:tag name="KSO_WM_BEAUTIFY_FLAG" val="#wm#"/>
  <p:tag name="KSO_WM_TAG_VERSION" val="1.0"/>
  <p:tag name="KSO_WM_TEMPLATE_CATEGORY" val="custom"/>
  <p:tag name="KSO_WM_TEMPLATE_INDEX" val="20230302"/>
  <p:tag name="KSO_WM_UNIT_COMPATIBLE" val="0"/>
  <p:tag name="KSO_WM_UNIT_DIAGRAM_ISNUMVISUAL" val="0"/>
  <p:tag name="KSO_WM_UNIT_DIAGRAM_ISREFERUNIT" val="0"/>
  <p:tag name="KSO_WM_UNIT_HIGHLIGHT" val="0"/>
  <p:tag name="KSO_WM_UNIT_ID" val="custom20230302_11*f*1"/>
  <p:tag name="KSO_WM_UNIT_INDEX" val="1"/>
  <p:tag name="KSO_WM_UNIT_LAYERLEVEL" val="1"/>
  <p:tag name="KSO_WM_UNIT_NOCLEAR" val="0"/>
  <p:tag name="KSO_WM_UNIT_SUBTYPE" val="b"/>
  <p:tag name="KSO_WM_UNIT_TYPE" val="f"/>
  <p:tag name="KSO_WM_UNIT_VALUE" val="60"/>
</p:tagLst>
</file>

<file path=ppt/tags/tag561.xml><?xml version="1.0" encoding="utf-8"?>
<p:tagLst xmlns:p="http://schemas.openxmlformats.org/presentationml/2006/main">
  <p:tag name="KSO_WM_BEAUTIFY_FLAG" val="#wm#"/>
  <p:tag name="KSO_WM_SLIDE_CONTENT_AREA" val="{&quot;left&quot;:&quot;569.55&quot;,&quot;top&quot;:&quot;26.45&quot;,&quot;width&quot;:&quot;319.6&quot;,&quot;height&quot;:&quot;483.15&quot;}"/>
  <p:tag name="KSO_WM_SLIDE_ID" val="custom20230302_11"/>
  <p:tag name="KSO_WM_SLIDE_INDEX" val="11"/>
  <p:tag name="KSO_WM_SLIDE_ITEM_CNT" val="0"/>
  <p:tag name="KSO_WM_SLIDE_LAYOUT" val="a_f"/>
  <p:tag name="KSO_WM_SLIDE_LAYOUT_CNT" val="1_1"/>
  <p:tag name="KSO_WM_SLIDE_SUBTYPE" val="pureTxt"/>
  <p:tag name="KSO_WM_SLIDE_TYPE" val="endPage"/>
  <p:tag name="KSO_WM_SPECIAL_SOURCE" val="bdnull"/>
  <p:tag name="KSO_WM_TAG_VERSION" val="1.0"/>
  <p:tag name="KSO_WM_TEMPLATE_CATEGORY" val="custom"/>
  <p:tag name="KSO_WM_TEMPLATE_COLOR_TYPE" val="0"/>
  <p:tag name="KSO_WM_TEMPLATE_INDEX" val="20230302"/>
  <p:tag name="KSO_WM_TEMPLATE_MASTER_TYPE" val="0"/>
  <p:tag name="KSO_WM_TEMPLATE_SUBCATEGORY" val="29"/>
</p:tagLst>
</file>

<file path=ppt/tags/tag562.xml><?xml version="1.0" encoding="utf-8"?>
<p:tagLst xmlns:p="http://schemas.openxmlformats.org/presentationml/2006/main">
  <p:tag name="AS_OS" val="Unix 3.10 unknown"/>
  <p:tag name="AS_RELEASE_DATE" val="2023.03.31"/>
  <p:tag name="AS_TITLE" val="Aspose.Slides for Java"/>
  <p:tag name="AS_VERSION" val="23.3"/>
</p:tagLst>
</file>

<file path=ppt/tags/tag57.xml><?xml version="1.0" encoding="utf-8"?>
<p:tagLst xmlns:p="http://schemas.openxmlformats.org/presentationml/2006/main">
  <p:tag name="AS_UNIQUEID" val="1004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8.xml><?xml version="1.0" encoding="utf-8"?>
<p:tagLst xmlns:p="http://schemas.openxmlformats.org/presentationml/2006/main">
  <p:tag name="AS_UNIQUEID" val="1004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9.xml><?xml version="1.0" encoding="utf-8"?>
<p:tagLst xmlns:p="http://schemas.openxmlformats.org/presentationml/2006/main">
  <p:tag name="AS_UNIQUEID" val="10047"/>
</p:tagLst>
</file>

<file path=ppt/tags/tag6.xml><?xml version="1.0" encoding="utf-8"?>
<p:tagLst xmlns:p="http://schemas.openxmlformats.org/presentationml/2006/main">
  <p:tag name="AS_UNIQUEID" val="9994"/>
  <p:tag name="KSO_WM_BEAUTIFY_FLAG" val="#wm#"/>
  <p:tag name="KSO_WM_TAG_VERSION" val="1.0"/>
  <p:tag name="KSO_WM_UNIT_COMPATIBLE" val="0"/>
  <p:tag name="KSO_WM_UNIT_CONTENT_GROUP_TYPE" val="contentchip"/>
  <p:tag name="KSO_WM_UNIT_DIAGRAM_ISNUMVISUAL" val="0"/>
  <p:tag name="KSO_WM_UNIT_DIAGRAM_ISREFERUNIT" val="0"/>
  <p:tag name="KSO_WM_UNIT_HIGHLIGHT" val="0"/>
  <p:tag name="KSO_WM_UNIT_ID" val="_1*f*1"/>
  <p:tag name="KSO_WM_UNIT_INDEX" val="1"/>
  <p:tag name="KSO_WM_UNIT_LAYERLEVEL" val="1"/>
  <p:tag name="KSO_WM_UNIT_NOCLEAR" val="0"/>
  <p:tag name="KSO_WM_UNIT_PRESET_TEXT" val="汇报人：稻小壳"/>
  <p:tag name="KSO_WM_UNIT_SUBTYPE" val="b"/>
  <p:tag name="KSO_WM_UNIT_TYPE" val="f"/>
  <p:tag name="KSO_WM_UNIT_VALUE" val="60"/>
</p:tagLst>
</file>

<file path=ppt/tags/tag60.xml><?xml version="1.0" encoding="utf-8"?>
<p:tagLst xmlns:p="http://schemas.openxmlformats.org/presentationml/2006/main">
  <p:tag name="AS_UNIQUEID" val="10048"/>
  <p:tag name="KSO_WM_BEAUTIFY_FLAG" val="#wm#"/>
  <p:tag name="KSO_WM_TAG_VERSION" val="1.0"/>
  <p:tag name="KSO_WM_UNIT_COMPATIBLE" val="0"/>
  <p:tag name="KSO_WM_UNIT_DIAGRAM_ISNUMVISUAL" val="0"/>
  <p:tag name="KSO_WM_UNIT_DIAGRAM_ISREFERUNIT" val="0"/>
  <p:tag name="KSO_WM_UNIT_HIGHLIGHT" val="0"/>
  <p:tag name="KSO_WM_UNIT_ID" val="_7*i*3"/>
  <p:tag name="KSO_WM_UNIT_INDEX" val="3"/>
  <p:tag name="KSO_WM_UNIT_LAYERLEVEL" val="1"/>
  <p:tag name="KSO_WM_UNIT_TYPE" val="i"/>
</p:tagLst>
</file>

<file path=ppt/tags/tag61.xml><?xml version="1.0" encoding="utf-8"?>
<p:tagLst xmlns:p="http://schemas.openxmlformats.org/presentationml/2006/main">
  <p:tag name="AS_UNIQUEID" val="10049"/>
  <p:tag name="KSO_WM_BEAUTIFY_FLAG" val="#wm#"/>
  <p:tag name="KSO_WM_TAG_VERSION" val="1.0"/>
  <p:tag name="KSO_WM_UNIT_COMPATIBLE" val="0"/>
  <p:tag name="KSO_WM_UNIT_DIAGRAM_ISNUMVISUAL" val="0"/>
  <p:tag name="KSO_WM_UNIT_DIAGRAM_ISREFERUNIT" val="0"/>
  <p:tag name="KSO_WM_UNIT_HIGHLIGHT" val="0"/>
  <p:tag name="KSO_WM_UNIT_ID" val="_7*i*1"/>
  <p:tag name="KSO_WM_UNIT_INDEX" val="1"/>
  <p:tag name="KSO_WM_UNIT_LAYERLEVEL" val="1"/>
  <p:tag name="KSO_WM_UNIT_TYPE" val="i"/>
</p:tagLst>
</file>

<file path=ppt/tags/tag62.xml><?xml version="1.0" encoding="utf-8"?>
<p:tagLst xmlns:p="http://schemas.openxmlformats.org/presentationml/2006/main">
  <p:tag name="AS_UNIQUEID" val="10050"/>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7*i*2"/>
  <p:tag name="KSO_WM_UNIT_INDEX" val="2"/>
  <p:tag name="KSO_WM_UNIT_LAYERLEVEL" val="1"/>
  <p:tag name="KSO_WM_UNIT_TYPE" val="i"/>
</p:tagLst>
</file>

<file path=ppt/tags/tag63.xml><?xml version="1.0" encoding="utf-8"?>
<p:tagLst xmlns:p="http://schemas.openxmlformats.org/presentationml/2006/main">
  <p:tag name="AS_UNIQUEID" val="10051"/>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7*a*1"/>
  <p:tag name="KSO_WM_UNIT_INDEX" val="1"/>
  <p:tag name="KSO_WM_UNIT_ISCONTENTSTITLE" val="0"/>
  <p:tag name="KSO_WM_UNIT_ISNUMDGMTITLE" val="0"/>
  <p:tag name="KSO_WM_UNIT_LAYERLEVEL" val="1"/>
  <p:tag name="KSO_WM_UNIT_NOCLEAR" val="0"/>
  <p:tag name="KSO_WM_UNIT_PRESET_TEXT" val="正文页-预设标题"/>
  <p:tag name="KSO_WM_UNIT_TYPE" val="a"/>
  <p:tag name="KSO_WM_UNIT_VALUE" val="10"/>
</p:tagLst>
</file>

<file path=ppt/tags/tag64.xml><?xml version="1.0" encoding="utf-8"?>
<p:tagLst xmlns:p="http://schemas.openxmlformats.org/presentationml/2006/main">
  <p:tag name="AS_UNIQUEID" val="10052"/>
  <p:tag name="KSO_WM_BEAUTIFY_FLAG" val="#wm#"/>
  <p:tag name="KSO_WM_TAG_VERSION" val="1.0"/>
  <p:tag name="KSO_WM_UNIT_COMPATIBLE" val="0"/>
  <p:tag name="KSO_WM_UNIT_DIAGRAM_ISNUMVISUAL" val="0"/>
  <p:tag name="KSO_WM_UNIT_DIAGRAM_ISREFERUNIT" val="0"/>
  <p:tag name="KSO_WM_UNIT_HIGHLIGHT" val="0"/>
  <p:tag name="KSO_WM_UNIT_ID" val="_7*i*4"/>
  <p:tag name="KSO_WM_UNIT_INDEX" val="4"/>
  <p:tag name="KSO_WM_UNIT_LAYERLEVEL" val="1"/>
  <p:tag name="KSO_WM_UNIT_TYPE" val="i"/>
</p:tagLst>
</file>

<file path=ppt/tags/tag65.xml><?xml version="1.0" encoding="utf-8"?>
<p:tagLst xmlns:p="http://schemas.openxmlformats.org/presentationml/2006/main">
  <p:tag name="AS_UNIQUEID" val="1005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6.xml><?xml version="1.0" encoding="utf-8"?>
<p:tagLst xmlns:p="http://schemas.openxmlformats.org/presentationml/2006/main">
  <p:tag name="AS_UNIQUEID" val="1005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7.xml><?xml version="1.0" encoding="utf-8"?>
<p:tagLst xmlns:p="http://schemas.openxmlformats.org/presentationml/2006/main">
  <p:tag name="AS_UNIQUEID" val="1005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8.xml><?xml version="1.0" encoding="utf-8"?>
<p:tagLst xmlns:p="http://schemas.openxmlformats.org/presentationml/2006/main">
  <p:tag name="AS_UNIQUEID" val="10056"/>
</p:tagLst>
</file>

<file path=ppt/tags/tag69.xml><?xml version="1.0" encoding="utf-8"?>
<p:tagLst xmlns:p="http://schemas.openxmlformats.org/presentationml/2006/main">
  <p:tag name="AS_UNIQUEID" val="10057"/>
  <p:tag name="KSO_WM_BEAUTIFY_FLAG" val="#wm#"/>
  <p:tag name="KSO_WM_TAG_VERSION" val="1.0"/>
  <p:tag name="KSO_WM_UNIT_COMPATIBLE" val="0"/>
  <p:tag name="KSO_WM_UNIT_DIAGRAM_ISNUMVISUAL" val="0"/>
  <p:tag name="KSO_WM_UNIT_DIAGRAM_ISREFERUNIT" val="0"/>
  <p:tag name="KSO_WM_UNIT_HIGHLIGHT" val="0"/>
  <p:tag name="KSO_WM_UNIT_ID" val="_8*i*2"/>
  <p:tag name="KSO_WM_UNIT_INDEX" val="2"/>
  <p:tag name="KSO_WM_UNIT_LAYERLEVEL" val="1"/>
  <p:tag name="KSO_WM_UNIT_TYPE" val="i"/>
</p:tagLst>
</file>

<file path=ppt/tags/tag7.xml><?xml version="1.0" encoding="utf-8"?>
<p:tagLst xmlns:p="http://schemas.openxmlformats.org/presentationml/2006/main">
  <p:tag name="AS_UNIQUEID" val="999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p="http://schemas.openxmlformats.org/presentationml/2006/main">
  <p:tag name="AS_UNIQUEID" val="10058"/>
  <p:tag name="KSO_WM_BEAUTIFY_FLAG" val="#wm#"/>
  <p:tag name="KSO_WM_TAG_VERSION" val="1.0"/>
  <p:tag name="KSO_WM_UNIT_COMPATIBLE" val="0"/>
  <p:tag name="KSO_WM_UNIT_DIAGRAM_ISNUMVISUAL" val="0"/>
  <p:tag name="KSO_WM_UNIT_DIAGRAM_ISREFERUNIT" val="0"/>
  <p:tag name="KSO_WM_UNIT_HIGHLIGHT" val="0"/>
  <p:tag name="KSO_WM_UNIT_ID" val="_8*i*1"/>
  <p:tag name="KSO_WM_UNIT_INDEX" val="1"/>
  <p:tag name="KSO_WM_UNIT_LAYERLEVEL" val="1"/>
  <p:tag name="KSO_WM_UNIT_TYPE" val="i"/>
</p:tagLst>
</file>

<file path=ppt/tags/tag71.xml><?xml version="1.0" encoding="utf-8"?>
<p:tagLst xmlns:p="http://schemas.openxmlformats.org/presentationml/2006/main">
  <p:tag name="AS_UNIQUEID" val="100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2.xml><?xml version="1.0" encoding="utf-8"?>
<p:tagLst xmlns:p="http://schemas.openxmlformats.org/presentationml/2006/main">
  <p:tag name="AS_UNIQUEID" val="100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3.xml><?xml version="1.0" encoding="utf-8"?>
<p:tagLst xmlns:p="http://schemas.openxmlformats.org/presentationml/2006/main">
  <p:tag name="AS_UNIQUEID" val="100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4.xml><?xml version="1.0" encoding="utf-8"?>
<p:tagLst xmlns:p="http://schemas.openxmlformats.org/presentationml/2006/main">
  <p:tag name="AS_UNIQUEID" val="10062"/>
</p:tagLst>
</file>

<file path=ppt/tags/tag75.xml><?xml version="1.0" encoding="utf-8"?>
<p:tagLst xmlns:p="http://schemas.openxmlformats.org/presentationml/2006/main">
  <p:tag name="AS_UNIQUEID" val="10063"/>
  <p:tag name="KSO_WM_BEAUTIFY_FLAG" val="#wm#"/>
  <p:tag name="KSO_WM_TAG_VERSION" val="1.0"/>
  <p:tag name="KSO_WM_UNIT_COMPATIBLE" val="0"/>
  <p:tag name="KSO_WM_UNIT_DIAGRAM_ISNUMVISUAL" val="0"/>
  <p:tag name="KSO_WM_UNIT_DIAGRAM_ISREFERUNIT" val="0"/>
  <p:tag name="KSO_WM_UNIT_HIGHLIGHT" val="0"/>
  <p:tag name="KSO_WM_UNIT_ID" val="_9*i*2"/>
  <p:tag name="KSO_WM_UNIT_INDEX" val="2"/>
  <p:tag name="KSO_WM_UNIT_LAYERLEVEL" val="1"/>
  <p:tag name="KSO_WM_UNIT_TYPE" val="i"/>
</p:tagLst>
</file>

<file path=ppt/tags/tag76.xml><?xml version="1.0" encoding="utf-8"?>
<p:tagLst xmlns:p="http://schemas.openxmlformats.org/presentationml/2006/main">
  <p:tag name="AS_UNIQUEID" val="10064"/>
  <p:tag name="KSO_WM_BEAUTIFY_FLAG" val="#wm#"/>
  <p:tag name="KSO_WM_TAG_VERSION" val="1.0"/>
  <p:tag name="KSO_WM_UNIT_COMPATIBLE" val="0"/>
  <p:tag name="KSO_WM_UNIT_DIAGRAM_ISNUMVISUAL" val="0"/>
  <p:tag name="KSO_WM_UNIT_DIAGRAM_ISREFERUNIT" val="0"/>
  <p:tag name="KSO_WM_UNIT_HIGHLIGHT" val="0"/>
  <p:tag name="KSO_WM_UNIT_ID" val="_9*i*1"/>
  <p:tag name="KSO_WM_UNIT_INDEX" val="1"/>
  <p:tag name="KSO_WM_UNIT_LAYERLEVEL" val="1"/>
  <p:tag name="KSO_WM_UNIT_TYPE" val="i"/>
</p:tagLst>
</file>

<file path=ppt/tags/tag77.xml><?xml version="1.0" encoding="utf-8"?>
<p:tagLst xmlns:p="http://schemas.openxmlformats.org/presentationml/2006/main">
  <p:tag name="AS_UNIQUEID" val="10065"/>
  <p:tag name="KSO_WM_BEAUTIFY_FLAG" val="#wm#"/>
  <p:tag name="KSO_WM_TAG_VERSION" val="1.0"/>
  <p:tag name="KSO_WM_UNIT_COMPATIBLE" val="0"/>
  <p:tag name="KSO_WM_UNIT_DIAGRAM_ISNUMVISUAL" val="0"/>
  <p:tag name="KSO_WM_UNIT_DIAGRAM_ISREFERUNIT" val="0"/>
  <p:tag name="KSO_WM_UNIT_HIGHLIGHT" val="0"/>
  <p:tag name="KSO_WM_UNIT_ID" val="_9*f*1"/>
  <p:tag name="KSO_WM_UNIT_INDEX" val="1"/>
  <p:tag name="KSO_WM_UNIT_LAYERLEVEL" val="1"/>
  <p:tag name="KSO_WM_UNIT_NOCLEAR" val="0"/>
  <p:tag name="KSO_WM_UNIT_PRESET_TEXT" val="单击此处编辑母版文本样式&#10;第二级&#10;第三级&#10;第四级&#10;第五级"/>
  <p:tag name="KSO_WM_UNIT_SUBTYPE" val="a"/>
  <p:tag name="KSO_WM_UNIT_TYPE" val="f"/>
  <p:tag name="KSO_WM_UNIT_VALUE" val="60"/>
</p:tagLst>
</file>

<file path=ppt/tags/tag78.xml><?xml version="1.0" encoding="utf-8"?>
<p:tagLst xmlns:p="http://schemas.openxmlformats.org/presentationml/2006/main">
  <p:tag name="AS_UNIQUEID" val="100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9.xml><?xml version="1.0" encoding="utf-8"?>
<p:tagLst xmlns:p="http://schemas.openxmlformats.org/presentationml/2006/main">
  <p:tag name="AS_UNIQUEID" val="100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xml><?xml version="1.0" encoding="utf-8"?>
<p:tagLst xmlns:p="http://schemas.openxmlformats.org/presentationml/2006/main">
  <p:tag name="AS_UNIQUEID" val="999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p="http://schemas.openxmlformats.org/presentationml/2006/main">
  <p:tag name="AS_UNIQUEID" val="100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1.xml><?xml version="1.0" encoding="utf-8"?>
<p:tagLst xmlns:p="http://schemas.openxmlformats.org/presentationml/2006/main">
  <p:tag name="AS_UNIQUEID" val="10069"/>
</p:tagLst>
</file>

<file path=ppt/tags/tag82.xml><?xml version="1.0" encoding="utf-8"?>
<p:tagLst xmlns:p="http://schemas.openxmlformats.org/presentationml/2006/main">
  <p:tag name="AS_UNIQUEID" val="10070"/>
  <p:tag name="KSO_WM_BEAUTIFY_FLAG" val="#wm#"/>
  <p:tag name="KSO_WM_TAG_VERSION" val="1.0"/>
  <p:tag name="KSO_WM_UNIT_COMPATIBLE" val="0"/>
  <p:tag name="KSO_WM_UNIT_DIAGRAM_ISNUMVISUAL" val="0"/>
  <p:tag name="KSO_WM_UNIT_DIAGRAM_ISREFERUNIT" val="0"/>
  <p:tag name="KSO_WM_UNIT_HIGHLIGHT" val="0"/>
  <p:tag name="KSO_WM_UNIT_ID" val="_10*i*3"/>
  <p:tag name="KSO_WM_UNIT_INDEX" val="3"/>
  <p:tag name="KSO_WM_UNIT_LAYERLEVEL" val="1"/>
  <p:tag name="KSO_WM_UNIT_TYPE" val="i"/>
</p:tagLst>
</file>

<file path=ppt/tags/tag83.xml><?xml version="1.0" encoding="utf-8"?>
<p:tagLst xmlns:p="http://schemas.openxmlformats.org/presentationml/2006/main">
  <p:tag name="AS_UNIQUEID" val="10071"/>
  <p:tag name="KSO_WM_BEAUTIFY_FLAG" val="#wm#"/>
  <p:tag name="KSO_WM_TAG_VERSION" val="1.0"/>
  <p:tag name="KSO_WM_UNIT_COMPATIBLE" val="0"/>
  <p:tag name="KSO_WM_UNIT_DIAGRAM_ISNUMVISUAL" val="0"/>
  <p:tag name="KSO_WM_UNIT_DIAGRAM_ISREFERUNIT" val="0"/>
  <p:tag name="KSO_WM_UNIT_HIGHLIGHT" val="0"/>
  <p:tag name="KSO_WM_UNIT_ID" val="_10*i*1"/>
  <p:tag name="KSO_WM_UNIT_INDEX" val="1"/>
  <p:tag name="KSO_WM_UNIT_LAYERLEVEL" val="1"/>
  <p:tag name="KSO_WM_UNIT_TYPE" val="i"/>
</p:tagLst>
</file>

<file path=ppt/tags/tag84.xml><?xml version="1.0" encoding="utf-8"?>
<p:tagLst xmlns:p="http://schemas.openxmlformats.org/presentationml/2006/main">
  <p:tag name="AS_UNIQUEID" val="10072"/>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10*i*2"/>
  <p:tag name="KSO_WM_UNIT_INDEX" val="2"/>
  <p:tag name="KSO_WM_UNIT_LAYERLEVEL" val="1"/>
  <p:tag name="KSO_WM_UNIT_TYPE" val="i"/>
</p:tagLst>
</file>

<file path=ppt/tags/tag85.xml><?xml version="1.0" encoding="utf-8"?>
<p:tagLst xmlns:p="http://schemas.openxmlformats.org/presentationml/2006/main">
  <p:tag name="AS_UNIQUEID" val="10073"/>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10*b*1"/>
  <p:tag name="KSO_WM_UNIT_INDEX" val="1"/>
  <p:tag name="KSO_WM_UNIT_ISCONTENTSTITLE" val="0"/>
  <p:tag name="KSO_WM_UNIT_ISNUMDGMTITLE" val="0"/>
  <p:tag name="KSO_WM_UNIT_LAYERLEVEL" val="1"/>
  <p:tag name="KSO_WM_UNIT_NOCLEAR" val="0"/>
  <p:tag name="KSO_WM_UNIT_PRESET_TEXT" val="单击选择预设副标题"/>
  <p:tag name="KSO_WM_UNIT_TYPE" val="b"/>
  <p:tag name="KSO_WM_UNIT_VALUE" val="17"/>
</p:tagLst>
</file>

<file path=ppt/tags/tag86.xml><?xml version="1.0" encoding="utf-8"?>
<p:tagLst xmlns:p="http://schemas.openxmlformats.org/presentationml/2006/main">
  <p:tag name="AS_UNIQUEID" val="10074"/>
  <p:tag name="KSO_WM_BEAUTIFY_FLAG" val="#wm#"/>
  <p:tag name="KSO_WM_TAG_VERSION" val="1.0"/>
  <p:tag name="KSO_WM_UNIT_COMPATIBLE" val="0"/>
  <p:tag name="KSO_WM_UNIT_CONTENT_GROUP_TYPE" val="titlestyle"/>
  <p:tag name="KSO_WM_UNIT_DIAGRAM_ISNUMVISUAL" val="0"/>
  <p:tag name="KSO_WM_UNIT_DIAGRAM_ISREFERUNIT" val="0"/>
  <p:tag name="KSO_WM_UNIT_HIGHLIGHT" val="0"/>
  <p:tag name="KSO_WM_UNIT_ID" val="_10*a*1"/>
  <p:tag name="KSO_WM_UNIT_INDEX" val="1"/>
  <p:tag name="KSO_WM_UNIT_ISCONTENTSTITLE" val="0"/>
  <p:tag name="KSO_WM_UNIT_ISNUMDGMTITLE" val="0"/>
  <p:tag name="KSO_WM_UNIT_LAYERLEVEL" val="1"/>
  <p:tag name="KSO_WM_UNIT_NOCLEAR" val="0"/>
  <p:tag name="KSO_WM_UNIT_PRESET_TEXT" val="正文页-预设标题"/>
  <p:tag name="KSO_WM_UNIT_TYPE" val="a"/>
  <p:tag name="KSO_WM_UNIT_VALUE" val="10"/>
</p:tagLst>
</file>

<file path=ppt/tags/tag87.xml><?xml version="1.0" encoding="utf-8"?>
<p:tagLst xmlns:p="http://schemas.openxmlformats.org/presentationml/2006/main">
  <p:tag name="AS_UNIQUEID" val="10075"/>
  <p:tag name="KSO_WM_BEAUTIFY_FLAG" val="#wm#"/>
  <p:tag name="KSO_WM_TAG_VERSION" val="1.0"/>
  <p:tag name="KSO_WM_UNIT_COMPATIBLE" val="0"/>
  <p:tag name="KSO_WM_UNIT_DIAGRAM_ISNUMVISUAL" val="0"/>
  <p:tag name="KSO_WM_UNIT_DIAGRAM_ISREFERUNIT" val="0"/>
  <p:tag name="KSO_WM_UNIT_HIGHLIGHT" val="0"/>
  <p:tag name="KSO_WM_UNIT_ID" val="_10*i*4"/>
  <p:tag name="KSO_WM_UNIT_INDEX" val="4"/>
  <p:tag name="KSO_WM_UNIT_LAYERLEVEL" val="1"/>
  <p:tag name="KSO_WM_UNIT_TYPE" val="i"/>
</p:tagLst>
</file>

<file path=ppt/tags/tag88.xml><?xml version="1.0" encoding="utf-8"?>
<p:tagLst xmlns:p="http://schemas.openxmlformats.org/presentationml/2006/main">
  <p:tag name="AS_UNIQUEID" val="1007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9.xml><?xml version="1.0" encoding="utf-8"?>
<p:tagLst xmlns:p="http://schemas.openxmlformats.org/presentationml/2006/main">
  <p:tag name="AS_UNIQUEID" val="1007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xml><?xml version="1.0" encoding="utf-8"?>
<p:tagLst xmlns:p="http://schemas.openxmlformats.org/presentationml/2006/main">
  <p:tag name="AS_UNIQUEID" val="999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p="http://schemas.openxmlformats.org/presentationml/2006/main">
  <p:tag name="AS_UNIQUEID" val="1007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1.xml><?xml version="1.0" encoding="utf-8"?>
<p:tagLst xmlns:p="http://schemas.openxmlformats.org/presentationml/2006/main">
  <p:tag name="AS_UNIQUEID" val="10079"/>
</p:tagLst>
</file>

<file path=ppt/tags/tag92.xml><?xml version="1.0" encoding="utf-8"?>
<p:tagLst xmlns:p="http://schemas.openxmlformats.org/presentationml/2006/main">
  <p:tag name="AS_UNIQUEID" val="10080"/>
  <p:tag name="KSO_WM_BEAUTIFY_FLAG" val="#wm#"/>
  <p:tag name="KSO_WM_TAG_VERSION" val="1.0"/>
  <p:tag name="KSO_WM_UNIT_COMPATIBLE" val="0"/>
  <p:tag name="KSO_WM_UNIT_DIAGRAM_ISNUMVISUAL" val="0"/>
  <p:tag name="KSO_WM_UNIT_DIAGRAM_ISREFERUNIT" val="0"/>
  <p:tag name="KSO_WM_UNIT_HIGHLIGHT" val="0"/>
  <p:tag name="KSO_WM_UNIT_ID" val="_11*i*1"/>
  <p:tag name="KSO_WM_UNIT_INDEX" val="1"/>
  <p:tag name="KSO_WM_UNIT_LAYERLEVEL" val="1"/>
  <p:tag name="KSO_WM_UNIT_TYPE" val="i"/>
</p:tagLst>
</file>

<file path=ppt/tags/tag93.xml><?xml version="1.0" encoding="utf-8"?>
<p:tagLst xmlns:p="http://schemas.openxmlformats.org/presentationml/2006/main">
  <p:tag name="AS_UNIQUEID" val="10081"/>
  <p:tag name="KSO_WM_BEAUTIFY_FLAG" val="#wm#"/>
  <p:tag name="KSO_WM_TAG_VERSION" val="1.0"/>
  <p:tag name="KSO_WM_UNIT_COMPATIBLE" val="0"/>
  <p:tag name="KSO_WM_UNIT_CONTENT_GROUP_TYPE" val="contentchip"/>
  <p:tag name="KSO_WM_UNIT_DIAGRAM_ISNUMVISUAL" val="0"/>
  <p:tag name="KSO_WM_UNIT_DIAGRAM_ISREFERUNIT" val="0"/>
  <p:tag name="KSO_WM_UNIT_HIGHLIGHT" val="0"/>
  <p:tag name="KSO_WM_UNIT_ID" val="_11*a*1"/>
  <p:tag name="KSO_WM_UNIT_INDEX" val="1"/>
  <p:tag name="KSO_WM_UNIT_ISCONTENTSTITLE" val="0"/>
  <p:tag name="KSO_WM_UNIT_ISNUMDGMTITLE" val="0"/>
  <p:tag name="KSO_WM_UNIT_LAYERLEVEL" val="1"/>
  <p:tag name="KSO_WM_UNIT_NOCLEAR" val="0"/>
  <p:tag name="KSO_WM_UNIT_PRESET_TEXT" val="感谢您的观看"/>
  <p:tag name="KSO_WM_UNIT_TYPE" val="a"/>
  <p:tag name="KSO_WM_UNIT_VALUE" val="10"/>
</p:tagLst>
</file>

<file path=ppt/tags/tag94.xml><?xml version="1.0" encoding="utf-8"?>
<p:tagLst xmlns:p="http://schemas.openxmlformats.org/presentationml/2006/main">
  <p:tag name="AS_UNIQUEID" val="10082"/>
  <p:tag name="KSO_WM_BEAUTIFY_FLAG" val="#wm#"/>
  <p:tag name="KSO_WM_TAG_VERSION" val="1.0"/>
  <p:tag name="KSO_WM_UNIT_COMPATIBLE" val="0"/>
  <p:tag name="KSO_WM_UNIT_CONTENT_GROUP_TYPE" val="contentchip"/>
  <p:tag name="KSO_WM_UNIT_DIAGRAM_ISNUMVISUAL" val="0"/>
  <p:tag name="KSO_WM_UNIT_DIAGRAM_ISREFERUNIT" val="0"/>
  <p:tag name="KSO_WM_UNIT_HIGHLIGHT" val="0"/>
  <p:tag name="KSO_WM_UNIT_ID" val="_11*f*1"/>
  <p:tag name="KSO_WM_UNIT_INDEX" val="1"/>
  <p:tag name="KSO_WM_UNIT_LAYERLEVEL" val="1"/>
  <p:tag name="KSO_WM_UNIT_NOCLEAR" val="0"/>
  <p:tag name="KSO_WM_UNIT_PRESET_TEXT" val="汇报人：稻小壳"/>
  <p:tag name="KSO_WM_UNIT_SUBTYPE" val="b"/>
  <p:tag name="KSO_WM_UNIT_TYPE" val="f"/>
  <p:tag name="KSO_WM_UNIT_VALUE" val="60"/>
</p:tagLst>
</file>

<file path=ppt/tags/tag95.xml><?xml version="1.0" encoding="utf-8"?>
<p:tagLst xmlns:p="http://schemas.openxmlformats.org/presentationml/2006/main">
  <p:tag name="AS_UNIQUEID" val="10083"/>
  <p:tag name="KSO_WM_BEAUTIFY_FLAG" val="#wm#"/>
  <p:tag name="KSO_WM_TAG_VERSION" val="1.0"/>
  <p:tag name="KSO_WM_UNIT_COMPATIBLE" val="0"/>
  <p:tag name="KSO_WM_UNIT_DIAGRAM_ISNUMVISUAL" val="0"/>
  <p:tag name="KSO_WM_UNIT_DIAGRAM_ISREFERUNIT" val="0"/>
  <p:tag name="KSO_WM_UNIT_HIGHLIGHT" val="0"/>
  <p:tag name="KSO_WM_UNIT_ID" val="_11*i*2"/>
  <p:tag name="KSO_WM_UNIT_INDEX" val="2"/>
  <p:tag name="KSO_WM_UNIT_LAYERLEVEL" val="1"/>
  <p:tag name="KSO_WM_UNIT_TYPE" val="i"/>
</p:tagLst>
</file>

<file path=ppt/tags/tag96.xml><?xml version="1.0" encoding="utf-8"?>
<p:tagLst xmlns:p="http://schemas.openxmlformats.org/presentationml/2006/main">
  <p:tag name="AS_UNIQUEID" val="1008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7.xml><?xml version="1.0" encoding="utf-8"?>
<p:tagLst xmlns:p="http://schemas.openxmlformats.org/presentationml/2006/main">
  <p:tag name="AS_UNIQUEID" val="1008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8.xml><?xml version="1.0" encoding="utf-8"?>
<p:tagLst xmlns:p="http://schemas.openxmlformats.org/presentationml/2006/main">
  <p:tag name="AS_UNIQUEID" val="1008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9.xml><?xml version="1.0" encoding="utf-8"?>
<p:tagLst xmlns:p="http://schemas.openxmlformats.org/presentationml/2006/main">
  <p:tag name="AS_UNIQUEID" val="10087"/>
</p:tagLst>
</file>

<file path=ppt/theme/theme1.xml><?xml version="1.0" encoding="utf-8"?>
<a:theme xmlns:r="http://schemas.openxmlformats.org/officeDocument/2006/relationships" xmlns:a="http://schemas.openxmlformats.org/drawingml/2006/main" name="Office 主题">
  <a:themeElements>
    <a:clrScheme name="">
      <a:dk1>
        <a:srgbClr val="000000"/>
      </a:dk1>
      <a:lt1>
        <a:srgbClr val="FFFFFF"/>
      </a:lt1>
      <a:dk2>
        <a:srgbClr val="25404B"/>
      </a:dk2>
      <a:lt2>
        <a:srgbClr val="F2F2F2"/>
      </a:lt2>
      <a:accent1>
        <a:srgbClr val="183B47"/>
      </a:accent1>
      <a:accent2>
        <a:srgbClr val="465E6C"/>
      </a:accent2>
      <a:accent3>
        <a:srgbClr val="647684"/>
      </a:accent3>
      <a:accent4>
        <a:srgbClr val="B49964"/>
      </a:accent4>
      <a:accent5>
        <a:srgbClr val="8B5C47"/>
      </a:accent5>
      <a:accent6>
        <a:srgbClr val="703434"/>
      </a:accent6>
      <a:hlink>
        <a:srgbClr val="FF0000"/>
      </a:hlink>
      <a:folHlink>
        <a:srgbClr val="00B0F0"/>
      </a:folHlink>
    </a:clrScheme>
    <a:fontScheme name="自定义 27">
      <a:majorFont>
        <a:latin typeface="汉仪书宋二简"/>
        <a:ea typeface="汉仪书宋二简"/>
        <a:cs typeface="Arial"/>
      </a:majorFont>
      <a:minorFont>
        <a:latin typeface="MiSans Normal"/>
        <a:ea typeface="MiSans Norm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310</Paragraphs>
  <Slides>45</Slides>
  <Notes>13</Notes>
  <TotalTime>0</TotalTime>
  <HiddenSlides>17</HiddenSlides>
  <MMClips>0</MMClips>
  <ScaleCrop>0</ScaleCrop>
  <HeadingPairs>
    <vt:vector baseType="variant" size="6">
      <vt:variant>
        <vt:lpstr>Fonts used</vt:lpstr>
      </vt:variant>
      <vt:variant>
        <vt:i4>17</vt:i4>
      </vt:variant>
      <vt:variant>
        <vt:lpstr>Theme</vt:lpstr>
      </vt:variant>
      <vt:variant>
        <vt:i4>1</vt:i4>
      </vt:variant>
      <vt:variant>
        <vt:lpstr>Slide Titles</vt:lpstr>
      </vt:variant>
      <vt:variant>
        <vt:i4>45</vt:i4>
      </vt:variant>
    </vt:vector>
  </HeadingPairs>
  <TitlesOfParts>
    <vt:vector baseType="lpstr" size="63">
      <vt:lpstr>Arial</vt:lpstr>
      <vt:lpstr>汉仪书宋二简</vt:lpstr>
      <vt:lpstr>MiSans Normal</vt:lpstr>
      <vt:lpstr>MiSans</vt:lpstr>
      <vt:lpstr>Wingdings</vt:lpstr>
      <vt:lpstr>黑体</vt:lpstr>
      <vt:lpstr>宋体</vt:lpstr>
      <vt:lpstr>Calibri Light</vt:lpstr>
      <vt:lpstr>Calibri</vt:lpstr>
      <vt:lpstr>楷体</vt:lpstr>
      <vt:lpstr>思源宋体 CN Heavy</vt:lpstr>
      <vt:lpstr>汉仪青云简</vt:lpstr>
      <vt:lpstr>微软雅黑</vt:lpstr>
      <vt:lpstr>柳公权楷书</vt:lpstr>
      <vt:lpstr>华文新魏</vt:lpstr>
      <vt:lpstr>方正正黑简体</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2.文章从看《塞上风云》预告片入笔有什么作用？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探究：“民族的精神”在课文中指的是怎样的精神？课文是怎样加以表现的？ </vt:lpstr>
      <vt:lpstr>PowerPoint Presentation</vt:lpstr>
      <vt:lpstr>PowerPoint Presentation</vt:lpstr>
      <vt:lpstr>PowerPoint Presentation</vt:lpstr>
      <vt:lpstr>PowerPoint Presentation</vt:lpstr>
      <vt:lpstr>3.试比较分析两篇文章中“风景”意蕴（隐喻）的异同</vt:lpstr>
      <vt:lpstr>文本小结</vt:lpstr>
      <vt:lpstr>学习任务三:读文察言，品味语言特色</vt:lpstr>
      <vt:lpstr>PowerPoint Presentation</vt:lpstr>
      <vt:lpstr>课后随笔</vt:lpstr>
      <vt:lpstr>感谢您的观看</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2025-04-11T08:49:34.759</cp:lastPrinted>
  <dcterms:created xsi:type="dcterms:W3CDTF">2025-04-11T08:49:34Z</dcterms:created>
  <dcterms:modified xsi:type="dcterms:W3CDTF">2025-04-11T00:49:34Z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